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6.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7.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10.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11.xml" ContentType="application/vnd.openxmlformats-officedocument.presentationml.notesSlide+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12.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13.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14.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notesSlides/notesSlide15.xml" ContentType="application/vnd.openxmlformats-officedocument.presentationml.notesSlide+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notesSlides/notesSlide16.xml" ContentType="application/vnd.openxmlformats-officedocument.presentationml.notesSlide+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638" r:id="rId2"/>
    <p:sldId id="712" r:id="rId3"/>
    <p:sldId id="677" r:id="rId4"/>
    <p:sldId id="714" r:id="rId5"/>
    <p:sldId id="715" r:id="rId6"/>
    <p:sldId id="716" r:id="rId7"/>
    <p:sldId id="717" r:id="rId8"/>
    <p:sldId id="719" r:id="rId9"/>
    <p:sldId id="722" r:id="rId10"/>
    <p:sldId id="713" r:id="rId11"/>
    <p:sldId id="683" r:id="rId12"/>
    <p:sldId id="684" r:id="rId13"/>
    <p:sldId id="666" r:id="rId14"/>
    <p:sldId id="668" r:id="rId15"/>
    <p:sldId id="675" r:id="rId16"/>
    <p:sldId id="667" r:id="rId17"/>
    <p:sldId id="641" r:id="rId18"/>
    <p:sldId id="657" r:id="rId19"/>
    <p:sldId id="723" r:id="rId20"/>
    <p:sldId id="724" r:id="rId21"/>
    <p:sldId id="725" r:id="rId22"/>
    <p:sldId id="726" r:id="rId23"/>
    <p:sldId id="727" r:id="rId24"/>
    <p:sldId id="728" r:id="rId25"/>
    <p:sldId id="729" r:id="rId26"/>
    <p:sldId id="730" r:id="rId27"/>
    <p:sldId id="731" r:id="rId28"/>
    <p:sldId id="732" r:id="rId29"/>
    <p:sldId id="733" r:id="rId30"/>
    <p:sldId id="734" r:id="rId31"/>
    <p:sldId id="735" r:id="rId32"/>
    <p:sldId id="736" r:id="rId33"/>
    <p:sldId id="642" r:id="rId34"/>
    <p:sldId id="645" r:id="rId35"/>
    <p:sldId id="718" r:id="rId36"/>
    <p:sldId id="660" r:id="rId37"/>
    <p:sldId id="721" r:id="rId38"/>
    <p:sldId id="649" r:id="rId39"/>
    <p:sldId id="650" r:id="rId40"/>
    <p:sldId id="651" r:id="rId41"/>
    <p:sldId id="652" r:id="rId42"/>
    <p:sldId id="653" r:id="rId43"/>
    <p:sldId id="654" r:id="rId44"/>
    <p:sldId id="655" r:id="rId45"/>
    <p:sldId id="700" r:id="rId46"/>
    <p:sldId id="701" r:id="rId47"/>
    <p:sldId id="705" r:id="rId48"/>
    <p:sldId id="720" r:id="rId49"/>
    <p:sldId id="329" r:id="rId50"/>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DCFCF6"/>
    <a:srgbClr val="0097CC"/>
    <a:srgbClr val="4D4D4D"/>
    <a:srgbClr val="33CCFF"/>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974" y="-61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A465F-0FAC-40C8-9809-D68717A7688F}" type="doc">
      <dgm:prSet loTypeId="urn:microsoft.com/office/officeart/2005/8/layout/equation1" loCatId="process" qsTypeId="urn:microsoft.com/office/officeart/2005/8/quickstyle/3d1" qsCatId="3D" csTypeId="urn:microsoft.com/office/officeart/2005/8/colors/colorful2" csCatId="colorful" phldr="1"/>
      <dgm:spPr/>
      <dgm:t>
        <a:bodyPr/>
        <a:lstStyle/>
        <a:p>
          <a:endParaRPr lang="en-US"/>
        </a:p>
      </dgm:t>
    </dgm:pt>
    <dgm:pt modelId="{31687085-7AC7-46AA-922F-790F038B7AC9}">
      <dgm:prSet/>
      <dgm:spPr/>
      <dgm:t>
        <a:bodyPr/>
        <a:lstStyle/>
        <a:p>
          <a:pPr rtl="1"/>
          <a:r>
            <a:rPr lang="fa-IR" dirty="0" smtClean="0">
              <a:cs typeface="B Zar" pitchFamily="2" charset="-78"/>
            </a:rPr>
            <a:t>عرضه‌کنندگان وجوه</a:t>
          </a:r>
          <a:endParaRPr lang="en-US" dirty="0">
            <a:cs typeface="B Zar" pitchFamily="2" charset="-78"/>
          </a:endParaRPr>
        </a:p>
      </dgm:t>
    </dgm:pt>
    <dgm:pt modelId="{5C73008C-E416-407A-9FC9-F8ED092016F7}" type="parTrans" cxnId="{D09F7550-7974-46A1-8EB3-C0A68767EC9E}">
      <dgm:prSet/>
      <dgm:spPr/>
      <dgm:t>
        <a:bodyPr/>
        <a:lstStyle/>
        <a:p>
          <a:endParaRPr lang="en-US">
            <a:cs typeface="B Zar" pitchFamily="2" charset="-78"/>
          </a:endParaRPr>
        </a:p>
      </dgm:t>
    </dgm:pt>
    <dgm:pt modelId="{D97073BC-968C-4F05-A50A-803065CFBF4F}" type="sibTrans" cxnId="{D09F7550-7974-46A1-8EB3-C0A68767EC9E}">
      <dgm:prSet/>
      <dgm:spPr/>
      <dgm:t>
        <a:bodyPr/>
        <a:lstStyle/>
        <a:p>
          <a:endParaRPr lang="en-US">
            <a:cs typeface="B Zar" pitchFamily="2" charset="-78"/>
          </a:endParaRPr>
        </a:p>
      </dgm:t>
    </dgm:pt>
    <dgm:pt modelId="{1DFD12B1-87D0-4065-BD25-2E5FC127ECE9}">
      <dgm:prSet/>
      <dgm:spPr/>
      <dgm:t>
        <a:bodyPr/>
        <a:lstStyle/>
        <a:p>
          <a:pPr rtl="1"/>
          <a:r>
            <a:rPr lang="fa-IR" dirty="0" smtClean="0">
              <a:cs typeface="B Zar" pitchFamily="2" charset="-78"/>
            </a:rPr>
            <a:t>بازارهای مالی</a:t>
          </a:r>
          <a:endParaRPr lang="en-US" dirty="0">
            <a:cs typeface="B Zar" pitchFamily="2" charset="-78"/>
          </a:endParaRPr>
        </a:p>
      </dgm:t>
    </dgm:pt>
    <dgm:pt modelId="{0920C0C9-E5D3-411A-9EC6-97EC086FB1D6}" type="parTrans" cxnId="{35992D57-AB97-4AD2-86B8-F6EE19B1565C}">
      <dgm:prSet/>
      <dgm:spPr/>
      <dgm:t>
        <a:bodyPr/>
        <a:lstStyle/>
        <a:p>
          <a:endParaRPr lang="en-US">
            <a:cs typeface="B Zar" pitchFamily="2" charset="-78"/>
          </a:endParaRPr>
        </a:p>
      </dgm:t>
    </dgm:pt>
    <dgm:pt modelId="{2F9F22C9-BE73-4861-903F-EAD1A57E36F7}" type="sibTrans" cxnId="{35992D57-AB97-4AD2-86B8-F6EE19B1565C}">
      <dgm:prSet/>
      <dgm:spPr/>
      <dgm:t>
        <a:bodyPr/>
        <a:lstStyle/>
        <a:p>
          <a:endParaRPr lang="en-US">
            <a:cs typeface="B Zar" pitchFamily="2" charset="-78"/>
          </a:endParaRPr>
        </a:p>
      </dgm:t>
    </dgm:pt>
    <dgm:pt modelId="{48F522B2-D9BD-456E-9845-F8BE2A5581F8}">
      <dgm:prSet/>
      <dgm:spPr/>
      <dgm:t>
        <a:bodyPr/>
        <a:lstStyle/>
        <a:p>
          <a:pPr rtl="1"/>
          <a:r>
            <a:rPr lang="fa-IR" dirty="0" smtClean="0">
              <a:cs typeface="B Zar" pitchFamily="2" charset="-78"/>
            </a:rPr>
            <a:t>متقاضیان وجوه</a:t>
          </a:r>
          <a:endParaRPr lang="en-US" dirty="0">
            <a:cs typeface="B Zar" pitchFamily="2" charset="-78"/>
          </a:endParaRPr>
        </a:p>
      </dgm:t>
    </dgm:pt>
    <dgm:pt modelId="{144D5E27-B0F0-4C79-AC7B-113A82103D34}" type="parTrans" cxnId="{71B95A37-EE7C-4465-B97E-4A2E7493DDB8}">
      <dgm:prSet/>
      <dgm:spPr/>
      <dgm:t>
        <a:bodyPr/>
        <a:lstStyle/>
        <a:p>
          <a:endParaRPr lang="en-US">
            <a:cs typeface="B Zar" pitchFamily="2" charset="-78"/>
          </a:endParaRPr>
        </a:p>
      </dgm:t>
    </dgm:pt>
    <dgm:pt modelId="{72FC2B36-9981-4024-A4F6-EC823CCF53F0}" type="sibTrans" cxnId="{71B95A37-EE7C-4465-B97E-4A2E7493DDB8}">
      <dgm:prSet/>
      <dgm:spPr/>
      <dgm:t>
        <a:bodyPr/>
        <a:lstStyle/>
        <a:p>
          <a:endParaRPr lang="en-US">
            <a:cs typeface="B Zar" pitchFamily="2" charset="-78"/>
          </a:endParaRPr>
        </a:p>
      </dgm:t>
    </dgm:pt>
    <dgm:pt modelId="{284CD0BB-683A-42B3-B0F9-06666608CA2C}" type="pres">
      <dgm:prSet presAssocID="{3C1A465F-0FAC-40C8-9809-D68717A7688F}" presName="linearFlow" presStyleCnt="0">
        <dgm:presLayoutVars>
          <dgm:dir/>
          <dgm:resizeHandles val="exact"/>
        </dgm:presLayoutVars>
      </dgm:prSet>
      <dgm:spPr/>
      <dgm:t>
        <a:bodyPr/>
        <a:lstStyle/>
        <a:p>
          <a:endParaRPr lang="en-US"/>
        </a:p>
      </dgm:t>
    </dgm:pt>
    <dgm:pt modelId="{237EB63A-4037-449D-A36D-2124FC6142D3}" type="pres">
      <dgm:prSet presAssocID="{31687085-7AC7-46AA-922F-790F038B7AC9}" presName="node" presStyleLbl="node1" presStyleIdx="0" presStyleCnt="3">
        <dgm:presLayoutVars>
          <dgm:bulletEnabled val="1"/>
        </dgm:presLayoutVars>
      </dgm:prSet>
      <dgm:spPr/>
      <dgm:t>
        <a:bodyPr/>
        <a:lstStyle/>
        <a:p>
          <a:endParaRPr lang="en-US"/>
        </a:p>
      </dgm:t>
    </dgm:pt>
    <dgm:pt modelId="{4FE535E2-B315-4A1B-9CAD-60509C18B8C8}" type="pres">
      <dgm:prSet presAssocID="{D97073BC-968C-4F05-A50A-803065CFBF4F}" presName="spacerL" presStyleCnt="0"/>
      <dgm:spPr/>
    </dgm:pt>
    <dgm:pt modelId="{400EC46E-853F-4C80-B018-0122CBFB329A}" type="pres">
      <dgm:prSet presAssocID="{D97073BC-968C-4F05-A50A-803065CFBF4F}" presName="sibTrans" presStyleLbl="sibTrans2D1" presStyleIdx="0" presStyleCnt="2"/>
      <dgm:spPr>
        <a:prstGeom prst="rightArrow">
          <a:avLst/>
        </a:prstGeom>
      </dgm:spPr>
      <dgm:t>
        <a:bodyPr/>
        <a:lstStyle/>
        <a:p>
          <a:endParaRPr lang="en-US"/>
        </a:p>
      </dgm:t>
    </dgm:pt>
    <dgm:pt modelId="{20A93240-4149-4A3F-844D-9CEE9CD17D1C}" type="pres">
      <dgm:prSet presAssocID="{D97073BC-968C-4F05-A50A-803065CFBF4F}" presName="spacerR" presStyleCnt="0"/>
      <dgm:spPr/>
    </dgm:pt>
    <dgm:pt modelId="{CC30B4EE-B714-41CC-8426-B3734A0D456D}" type="pres">
      <dgm:prSet presAssocID="{1DFD12B1-87D0-4065-BD25-2E5FC127ECE9}" presName="node" presStyleLbl="node1" presStyleIdx="1" presStyleCnt="3">
        <dgm:presLayoutVars>
          <dgm:bulletEnabled val="1"/>
        </dgm:presLayoutVars>
      </dgm:prSet>
      <dgm:spPr/>
      <dgm:t>
        <a:bodyPr/>
        <a:lstStyle/>
        <a:p>
          <a:endParaRPr lang="en-US"/>
        </a:p>
      </dgm:t>
    </dgm:pt>
    <dgm:pt modelId="{2E40476B-1177-41AF-A132-9E478835438C}" type="pres">
      <dgm:prSet presAssocID="{2F9F22C9-BE73-4861-903F-EAD1A57E36F7}" presName="spacerL" presStyleCnt="0"/>
      <dgm:spPr/>
    </dgm:pt>
    <dgm:pt modelId="{F8ADA266-42E7-4146-BE88-FBE42497BC2B}" type="pres">
      <dgm:prSet presAssocID="{2F9F22C9-BE73-4861-903F-EAD1A57E36F7}" presName="sibTrans" presStyleLbl="sibTrans2D1" presStyleIdx="1" presStyleCnt="2"/>
      <dgm:spPr>
        <a:prstGeom prst="rightArrow">
          <a:avLst/>
        </a:prstGeom>
      </dgm:spPr>
      <dgm:t>
        <a:bodyPr/>
        <a:lstStyle/>
        <a:p>
          <a:endParaRPr lang="en-US"/>
        </a:p>
      </dgm:t>
    </dgm:pt>
    <dgm:pt modelId="{460693F2-BC58-4B6E-89C9-C302CB4CD072}" type="pres">
      <dgm:prSet presAssocID="{2F9F22C9-BE73-4861-903F-EAD1A57E36F7}" presName="spacerR" presStyleCnt="0"/>
      <dgm:spPr/>
    </dgm:pt>
    <dgm:pt modelId="{5EAD9E13-721F-4763-AAD6-74CC835303FC}" type="pres">
      <dgm:prSet presAssocID="{48F522B2-D9BD-456E-9845-F8BE2A5581F8}" presName="node" presStyleLbl="node1" presStyleIdx="2" presStyleCnt="3">
        <dgm:presLayoutVars>
          <dgm:bulletEnabled val="1"/>
        </dgm:presLayoutVars>
      </dgm:prSet>
      <dgm:spPr/>
      <dgm:t>
        <a:bodyPr/>
        <a:lstStyle/>
        <a:p>
          <a:endParaRPr lang="en-US"/>
        </a:p>
      </dgm:t>
    </dgm:pt>
  </dgm:ptLst>
  <dgm:cxnLst>
    <dgm:cxn modelId="{71B95A37-EE7C-4465-B97E-4A2E7493DDB8}" srcId="{3C1A465F-0FAC-40C8-9809-D68717A7688F}" destId="{48F522B2-D9BD-456E-9845-F8BE2A5581F8}" srcOrd="2" destOrd="0" parTransId="{144D5E27-B0F0-4C79-AC7B-113A82103D34}" sibTransId="{72FC2B36-9981-4024-A4F6-EC823CCF53F0}"/>
    <dgm:cxn modelId="{35992D57-AB97-4AD2-86B8-F6EE19B1565C}" srcId="{3C1A465F-0FAC-40C8-9809-D68717A7688F}" destId="{1DFD12B1-87D0-4065-BD25-2E5FC127ECE9}" srcOrd="1" destOrd="0" parTransId="{0920C0C9-E5D3-411A-9EC6-97EC086FB1D6}" sibTransId="{2F9F22C9-BE73-4861-903F-EAD1A57E36F7}"/>
    <dgm:cxn modelId="{DCA5C5B2-A5E4-4E64-8B69-5398E33BA1B3}" type="presOf" srcId="{48F522B2-D9BD-456E-9845-F8BE2A5581F8}" destId="{5EAD9E13-721F-4763-AAD6-74CC835303FC}" srcOrd="0" destOrd="0" presId="urn:microsoft.com/office/officeart/2005/8/layout/equation1"/>
    <dgm:cxn modelId="{4273DA87-F475-4BBA-8810-4AF2D048B162}" type="presOf" srcId="{3C1A465F-0FAC-40C8-9809-D68717A7688F}" destId="{284CD0BB-683A-42B3-B0F9-06666608CA2C}" srcOrd="0" destOrd="0" presId="urn:microsoft.com/office/officeart/2005/8/layout/equation1"/>
    <dgm:cxn modelId="{43C02B84-B78B-4460-8943-50C27C4F83F4}" type="presOf" srcId="{1DFD12B1-87D0-4065-BD25-2E5FC127ECE9}" destId="{CC30B4EE-B714-41CC-8426-B3734A0D456D}" srcOrd="0" destOrd="0" presId="urn:microsoft.com/office/officeart/2005/8/layout/equation1"/>
    <dgm:cxn modelId="{D09F7550-7974-46A1-8EB3-C0A68767EC9E}" srcId="{3C1A465F-0FAC-40C8-9809-D68717A7688F}" destId="{31687085-7AC7-46AA-922F-790F038B7AC9}" srcOrd="0" destOrd="0" parTransId="{5C73008C-E416-407A-9FC9-F8ED092016F7}" sibTransId="{D97073BC-968C-4F05-A50A-803065CFBF4F}"/>
    <dgm:cxn modelId="{1B79C7C6-9E84-4AF8-BD08-C6D7CBC117C6}" type="presOf" srcId="{2F9F22C9-BE73-4861-903F-EAD1A57E36F7}" destId="{F8ADA266-42E7-4146-BE88-FBE42497BC2B}" srcOrd="0" destOrd="0" presId="urn:microsoft.com/office/officeart/2005/8/layout/equation1"/>
    <dgm:cxn modelId="{D92F1BD9-12FF-4A8F-BC00-CDFCBDAC8BBB}" type="presOf" srcId="{31687085-7AC7-46AA-922F-790F038B7AC9}" destId="{237EB63A-4037-449D-A36D-2124FC6142D3}" srcOrd="0" destOrd="0" presId="urn:microsoft.com/office/officeart/2005/8/layout/equation1"/>
    <dgm:cxn modelId="{0B5A5A47-045E-4BD2-AC95-F18D7263A0AF}" type="presOf" srcId="{D97073BC-968C-4F05-A50A-803065CFBF4F}" destId="{400EC46E-853F-4C80-B018-0122CBFB329A}" srcOrd="0" destOrd="0" presId="urn:microsoft.com/office/officeart/2005/8/layout/equation1"/>
    <dgm:cxn modelId="{4BA29312-0CC0-4C32-8D0D-EB90FBE17DED}" type="presParOf" srcId="{284CD0BB-683A-42B3-B0F9-06666608CA2C}" destId="{237EB63A-4037-449D-A36D-2124FC6142D3}" srcOrd="0" destOrd="0" presId="urn:microsoft.com/office/officeart/2005/8/layout/equation1"/>
    <dgm:cxn modelId="{D608C0B7-B5B7-42C4-8961-CD81B2E582A6}" type="presParOf" srcId="{284CD0BB-683A-42B3-B0F9-06666608CA2C}" destId="{4FE535E2-B315-4A1B-9CAD-60509C18B8C8}" srcOrd="1" destOrd="0" presId="urn:microsoft.com/office/officeart/2005/8/layout/equation1"/>
    <dgm:cxn modelId="{BBBAC3EC-FB64-40C8-87AD-BE3AD75C8366}" type="presParOf" srcId="{284CD0BB-683A-42B3-B0F9-06666608CA2C}" destId="{400EC46E-853F-4C80-B018-0122CBFB329A}" srcOrd="2" destOrd="0" presId="urn:microsoft.com/office/officeart/2005/8/layout/equation1"/>
    <dgm:cxn modelId="{1AB60C17-FD96-479B-8AEC-54861E7E2979}" type="presParOf" srcId="{284CD0BB-683A-42B3-B0F9-06666608CA2C}" destId="{20A93240-4149-4A3F-844D-9CEE9CD17D1C}" srcOrd="3" destOrd="0" presId="urn:microsoft.com/office/officeart/2005/8/layout/equation1"/>
    <dgm:cxn modelId="{53AC5038-D860-4F3E-8757-CCF071B5CBB6}" type="presParOf" srcId="{284CD0BB-683A-42B3-B0F9-06666608CA2C}" destId="{CC30B4EE-B714-41CC-8426-B3734A0D456D}" srcOrd="4" destOrd="0" presId="urn:microsoft.com/office/officeart/2005/8/layout/equation1"/>
    <dgm:cxn modelId="{CCE7819D-952C-488A-B164-4EB812BD217C}" type="presParOf" srcId="{284CD0BB-683A-42B3-B0F9-06666608CA2C}" destId="{2E40476B-1177-41AF-A132-9E478835438C}" srcOrd="5" destOrd="0" presId="urn:microsoft.com/office/officeart/2005/8/layout/equation1"/>
    <dgm:cxn modelId="{74A88AEB-6FCC-4719-902A-C517F1922E40}" type="presParOf" srcId="{284CD0BB-683A-42B3-B0F9-06666608CA2C}" destId="{F8ADA266-42E7-4146-BE88-FBE42497BC2B}" srcOrd="6" destOrd="0" presId="urn:microsoft.com/office/officeart/2005/8/layout/equation1"/>
    <dgm:cxn modelId="{A0B78B0F-5CE6-4F84-A316-E4847D11414C}" type="presParOf" srcId="{284CD0BB-683A-42B3-B0F9-06666608CA2C}" destId="{460693F2-BC58-4B6E-89C9-C302CB4CD072}" srcOrd="7" destOrd="0" presId="urn:microsoft.com/office/officeart/2005/8/layout/equation1"/>
    <dgm:cxn modelId="{C7958892-4167-47FD-9B91-148A48EF4490}" type="presParOf" srcId="{284CD0BB-683A-42B3-B0F9-06666608CA2C}" destId="{5EAD9E13-721F-4763-AAD6-74CC835303F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600783-40BC-4717-8414-82349BD2C4D7}" type="doc">
      <dgm:prSet loTypeId="urn:microsoft.com/office/officeart/2005/8/layout/lProcess2" loCatId="list" qsTypeId="urn:microsoft.com/office/officeart/2005/8/quickstyle/simple1" qsCatId="simple" csTypeId="urn:microsoft.com/office/officeart/2005/8/colors/accent1_2" csCatId="accent1"/>
      <dgm:spPr/>
      <dgm:t>
        <a:bodyPr/>
        <a:lstStyle/>
        <a:p>
          <a:endParaRPr lang="en-US"/>
        </a:p>
      </dgm:t>
    </dgm:pt>
    <dgm:pt modelId="{D4467629-A9E6-401E-A0C1-045C8CFC4A81}">
      <dgm:prSet/>
      <dgm:spPr/>
      <dgm:t>
        <a:bodyPr/>
        <a:lstStyle/>
        <a:p>
          <a:pPr rtl="1"/>
          <a:r>
            <a:rPr lang="fa-IR" b="1" dirty="0" smtClean="0">
              <a:cs typeface="B Titr" pitchFamily="2" charset="-78"/>
            </a:rPr>
            <a:t>معماری سیستم مالی</a:t>
          </a:r>
          <a:endParaRPr lang="fa-IR" dirty="0">
            <a:cs typeface="B Titr" pitchFamily="2" charset="-78"/>
          </a:endParaRPr>
        </a:p>
      </dgm:t>
    </dgm:pt>
    <dgm:pt modelId="{A1DF4F28-8B63-44DD-BF62-A5C320F8BD4F}" type="parTrans" cxnId="{96A2B499-0961-4447-A335-A5DA59559ED2}">
      <dgm:prSet/>
      <dgm:spPr/>
      <dgm:t>
        <a:bodyPr/>
        <a:lstStyle/>
        <a:p>
          <a:endParaRPr lang="en-US">
            <a:cs typeface="B Zar" pitchFamily="2" charset="-78"/>
          </a:endParaRPr>
        </a:p>
      </dgm:t>
    </dgm:pt>
    <dgm:pt modelId="{FDF8533E-20A2-4E2C-B0BE-3865B1E9D95C}" type="sibTrans" cxnId="{96A2B499-0961-4447-A335-A5DA59559ED2}">
      <dgm:prSet/>
      <dgm:spPr/>
      <dgm:t>
        <a:bodyPr/>
        <a:lstStyle/>
        <a:p>
          <a:endParaRPr lang="en-US">
            <a:cs typeface="B Zar" pitchFamily="2" charset="-78"/>
          </a:endParaRPr>
        </a:p>
      </dgm:t>
    </dgm:pt>
    <dgm:pt modelId="{CBD1844E-5F38-4B36-B6E7-358D409606D8}">
      <dgm:prSet/>
      <dgm:spPr/>
      <dgm:t>
        <a:bodyPr/>
        <a:lstStyle/>
        <a:p>
          <a:pPr rtl="1"/>
          <a:r>
            <a:rPr lang="fa-IR" dirty="0" smtClean="0">
              <a:cs typeface="B Zar" pitchFamily="2" charset="-78"/>
            </a:rPr>
            <a:t>تعیین رابطۀ نسبی بانک‌ها و بازارهای سرمایه</a:t>
          </a:r>
          <a:endParaRPr lang="en-US" dirty="0">
            <a:cs typeface="B Zar" pitchFamily="2" charset="-78"/>
          </a:endParaRPr>
        </a:p>
      </dgm:t>
    </dgm:pt>
    <dgm:pt modelId="{F6621553-04C0-424C-844C-61AE1E399019}" type="parTrans" cxnId="{E198AC1D-EEF2-4B16-A188-4A3865BAA3FC}">
      <dgm:prSet/>
      <dgm:spPr/>
      <dgm:t>
        <a:bodyPr/>
        <a:lstStyle/>
        <a:p>
          <a:endParaRPr lang="en-US">
            <a:cs typeface="B Zar" pitchFamily="2" charset="-78"/>
          </a:endParaRPr>
        </a:p>
      </dgm:t>
    </dgm:pt>
    <dgm:pt modelId="{74085663-C396-485E-A2D9-C541D4812771}" type="sibTrans" cxnId="{E198AC1D-EEF2-4B16-A188-4A3865BAA3FC}">
      <dgm:prSet/>
      <dgm:spPr/>
      <dgm:t>
        <a:bodyPr/>
        <a:lstStyle/>
        <a:p>
          <a:endParaRPr lang="en-US">
            <a:cs typeface="B Zar" pitchFamily="2" charset="-78"/>
          </a:endParaRPr>
        </a:p>
      </dgm:t>
    </dgm:pt>
    <dgm:pt modelId="{191D6DE9-6B14-4E74-8288-4DA70412C765}" type="pres">
      <dgm:prSet presAssocID="{B0600783-40BC-4717-8414-82349BD2C4D7}" presName="theList" presStyleCnt="0">
        <dgm:presLayoutVars>
          <dgm:dir/>
          <dgm:animLvl val="lvl"/>
          <dgm:resizeHandles val="exact"/>
        </dgm:presLayoutVars>
      </dgm:prSet>
      <dgm:spPr/>
      <dgm:t>
        <a:bodyPr/>
        <a:lstStyle/>
        <a:p>
          <a:endParaRPr lang="en-US"/>
        </a:p>
      </dgm:t>
    </dgm:pt>
    <dgm:pt modelId="{90EC5DB8-E47A-4C8B-A5CD-66C1D5BFCB9B}" type="pres">
      <dgm:prSet presAssocID="{D4467629-A9E6-401E-A0C1-045C8CFC4A81}" presName="compNode" presStyleCnt="0"/>
      <dgm:spPr/>
    </dgm:pt>
    <dgm:pt modelId="{086FDDC1-ADA8-40D6-9781-4603DC8DEA3B}" type="pres">
      <dgm:prSet presAssocID="{D4467629-A9E6-401E-A0C1-045C8CFC4A81}" presName="aNode" presStyleLbl="bgShp" presStyleIdx="0" presStyleCnt="1"/>
      <dgm:spPr/>
      <dgm:t>
        <a:bodyPr/>
        <a:lstStyle/>
        <a:p>
          <a:endParaRPr lang="en-US"/>
        </a:p>
      </dgm:t>
    </dgm:pt>
    <dgm:pt modelId="{439863D3-2B0F-4904-B011-8DBB6251196C}" type="pres">
      <dgm:prSet presAssocID="{D4467629-A9E6-401E-A0C1-045C8CFC4A81}" presName="textNode" presStyleLbl="bgShp" presStyleIdx="0" presStyleCnt="1"/>
      <dgm:spPr/>
      <dgm:t>
        <a:bodyPr/>
        <a:lstStyle/>
        <a:p>
          <a:endParaRPr lang="en-US"/>
        </a:p>
      </dgm:t>
    </dgm:pt>
    <dgm:pt modelId="{295FD58A-99F4-43F9-9677-FD7C75245D48}" type="pres">
      <dgm:prSet presAssocID="{D4467629-A9E6-401E-A0C1-045C8CFC4A81}" presName="compChildNode" presStyleCnt="0"/>
      <dgm:spPr/>
    </dgm:pt>
    <dgm:pt modelId="{3295C65E-FE48-475A-9913-3BDCFFFACEB0}" type="pres">
      <dgm:prSet presAssocID="{D4467629-A9E6-401E-A0C1-045C8CFC4A81}" presName="theInnerList" presStyleCnt="0"/>
      <dgm:spPr/>
    </dgm:pt>
    <dgm:pt modelId="{C5D221B4-500F-4350-91AE-21EE3B77CFCB}" type="pres">
      <dgm:prSet presAssocID="{CBD1844E-5F38-4B36-B6E7-358D409606D8}" presName="childNode" presStyleLbl="node1" presStyleIdx="0" presStyleCnt="1">
        <dgm:presLayoutVars>
          <dgm:bulletEnabled val="1"/>
        </dgm:presLayoutVars>
      </dgm:prSet>
      <dgm:spPr/>
      <dgm:t>
        <a:bodyPr/>
        <a:lstStyle/>
        <a:p>
          <a:endParaRPr lang="en-US"/>
        </a:p>
      </dgm:t>
    </dgm:pt>
  </dgm:ptLst>
  <dgm:cxnLst>
    <dgm:cxn modelId="{E198AC1D-EEF2-4B16-A188-4A3865BAA3FC}" srcId="{D4467629-A9E6-401E-A0C1-045C8CFC4A81}" destId="{CBD1844E-5F38-4B36-B6E7-358D409606D8}" srcOrd="0" destOrd="0" parTransId="{F6621553-04C0-424C-844C-61AE1E399019}" sibTransId="{74085663-C396-485E-A2D9-C541D4812771}"/>
    <dgm:cxn modelId="{283F9D2F-0598-45EE-9738-9166ED07658B}" type="presOf" srcId="{B0600783-40BC-4717-8414-82349BD2C4D7}" destId="{191D6DE9-6B14-4E74-8288-4DA70412C765}" srcOrd="0" destOrd="0" presId="urn:microsoft.com/office/officeart/2005/8/layout/lProcess2"/>
    <dgm:cxn modelId="{1825A06E-5E6D-42D8-A5CE-B319C21F5AB0}" type="presOf" srcId="{D4467629-A9E6-401E-A0C1-045C8CFC4A81}" destId="{439863D3-2B0F-4904-B011-8DBB6251196C}" srcOrd="1" destOrd="0" presId="urn:microsoft.com/office/officeart/2005/8/layout/lProcess2"/>
    <dgm:cxn modelId="{96A2B499-0961-4447-A335-A5DA59559ED2}" srcId="{B0600783-40BC-4717-8414-82349BD2C4D7}" destId="{D4467629-A9E6-401E-A0C1-045C8CFC4A81}" srcOrd="0" destOrd="0" parTransId="{A1DF4F28-8B63-44DD-BF62-A5C320F8BD4F}" sibTransId="{FDF8533E-20A2-4E2C-B0BE-3865B1E9D95C}"/>
    <dgm:cxn modelId="{7ECF4AF0-3C53-4D6A-9634-D6D9E2F9B4AB}" type="presOf" srcId="{CBD1844E-5F38-4B36-B6E7-358D409606D8}" destId="{C5D221B4-500F-4350-91AE-21EE3B77CFCB}" srcOrd="0" destOrd="0" presId="urn:microsoft.com/office/officeart/2005/8/layout/lProcess2"/>
    <dgm:cxn modelId="{3A12700A-417C-44E6-A696-C6C408A332CE}" type="presOf" srcId="{D4467629-A9E6-401E-A0C1-045C8CFC4A81}" destId="{086FDDC1-ADA8-40D6-9781-4603DC8DEA3B}" srcOrd="0" destOrd="0" presId="urn:microsoft.com/office/officeart/2005/8/layout/lProcess2"/>
    <dgm:cxn modelId="{4189A4BC-9CA4-4B1A-87E9-537DB2E194BB}" type="presParOf" srcId="{191D6DE9-6B14-4E74-8288-4DA70412C765}" destId="{90EC5DB8-E47A-4C8B-A5CD-66C1D5BFCB9B}" srcOrd="0" destOrd="0" presId="urn:microsoft.com/office/officeart/2005/8/layout/lProcess2"/>
    <dgm:cxn modelId="{77BE30AE-1063-489D-8E73-FB15A85B4DE2}" type="presParOf" srcId="{90EC5DB8-E47A-4C8B-A5CD-66C1D5BFCB9B}" destId="{086FDDC1-ADA8-40D6-9781-4603DC8DEA3B}" srcOrd="0" destOrd="0" presId="urn:microsoft.com/office/officeart/2005/8/layout/lProcess2"/>
    <dgm:cxn modelId="{317E8CF0-0F09-4864-B1E8-E468824D6E22}" type="presParOf" srcId="{90EC5DB8-E47A-4C8B-A5CD-66C1D5BFCB9B}" destId="{439863D3-2B0F-4904-B011-8DBB6251196C}" srcOrd="1" destOrd="0" presId="urn:microsoft.com/office/officeart/2005/8/layout/lProcess2"/>
    <dgm:cxn modelId="{BF9BF8E4-2F76-4344-BEE6-46BCC9D05AF2}" type="presParOf" srcId="{90EC5DB8-E47A-4C8B-A5CD-66C1D5BFCB9B}" destId="{295FD58A-99F4-43F9-9677-FD7C75245D48}" srcOrd="2" destOrd="0" presId="urn:microsoft.com/office/officeart/2005/8/layout/lProcess2"/>
    <dgm:cxn modelId="{ACFC5CE3-9313-4B9D-8D47-9C820F79293E}" type="presParOf" srcId="{295FD58A-99F4-43F9-9677-FD7C75245D48}" destId="{3295C65E-FE48-475A-9913-3BDCFFFACEB0}" srcOrd="0" destOrd="0" presId="urn:microsoft.com/office/officeart/2005/8/layout/lProcess2"/>
    <dgm:cxn modelId="{4BCC7423-2969-4A54-A4B6-60136AF877C9}" type="presParOf" srcId="{3295C65E-FE48-475A-9913-3BDCFFFACEB0}" destId="{C5D221B4-500F-4350-91AE-21EE3B77CFC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CBD181-B0BD-4C51-94DB-D58F9E2F8BA2}" type="doc">
      <dgm:prSet loTypeId="urn:microsoft.com/office/officeart/2005/8/layout/list1" loCatId="list" qsTypeId="urn:microsoft.com/office/officeart/2005/8/quickstyle/3d2" qsCatId="3D" csTypeId="urn:microsoft.com/office/officeart/2005/8/colors/accent0_3" csCatId="mainScheme" phldr="1"/>
      <dgm:spPr/>
      <dgm:t>
        <a:bodyPr/>
        <a:lstStyle/>
        <a:p>
          <a:endParaRPr lang="en-US"/>
        </a:p>
      </dgm:t>
    </dgm:pt>
    <dgm:pt modelId="{4D3DCFC0-7095-4F52-8FA1-9D97965F80D8}">
      <dgm:prSet/>
      <dgm:spPr/>
      <dgm:t>
        <a:bodyPr/>
        <a:lstStyle/>
        <a:p>
          <a:pPr algn="ctr" rtl="1"/>
          <a:r>
            <a:rPr lang="fa-IR" dirty="0" smtClean="0">
              <a:cs typeface="B Titr" pitchFamily="2" charset="-78"/>
            </a:rPr>
            <a:t>بانک‌پایه</a:t>
          </a:r>
          <a:endParaRPr lang="en-US" dirty="0">
            <a:cs typeface="B Titr" pitchFamily="2" charset="-78"/>
          </a:endParaRPr>
        </a:p>
      </dgm:t>
    </dgm:pt>
    <dgm:pt modelId="{0D6C3997-21B9-47F2-ABE9-50CF1952C46D}" type="parTrans" cxnId="{8FF39D30-C133-41AB-AD0C-786B177AB2FD}">
      <dgm:prSet/>
      <dgm:spPr/>
      <dgm:t>
        <a:bodyPr/>
        <a:lstStyle/>
        <a:p>
          <a:endParaRPr lang="en-US">
            <a:cs typeface="B Zar" pitchFamily="2" charset="-78"/>
          </a:endParaRPr>
        </a:p>
      </dgm:t>
    </dgm:pt>
    <dgm:pt modelId="{3E62F1AB-F672-4024-BBB3-E7251CAE8B37}" type="sibTrans" cxnId="{8FF39D30-C133-41AB-AD0C-786B177AB2FD}">
      <dgm:prSet/>
      <dgm:spPr/>
      <dgm:t>
        <a:bodyPr/>
        <a:lstStyle/>
        <a:p>
          <a:endParaRPr lang="en-US">
            <a:cs typeface="B Zar" pitchFamily="2" charset="-78"/>
          </a:endParaRPr>
        </a:p>
      </dgm:t>
    </dgm:pt>
    <dgm:pt modelId="{2B6868CE-6D3A-4FD0-AD0C-B07BFCF5DABE}">
      <dgm:prSet/>
      <dgm:spPr/>
      <dgm:t>
        <a:bodyPr/>
        <a:lstStyle/>
        <a:p>
          <a:pPr rtl="1"/>
          <a:r>
            <a:rPr lang="fa-IR" dirty="0" smtClean="0">
              <a:cs typeface="B Zar" pitchFamily="2" charset="-78"/>
            </a:rPr>
            <a:t>گرایش به بازار پول غالب است.</a:t>
          </a:r>
          <a:endParaRPr lang="en-US" dirty="0">
            <a:cs typeface="B Zar" pitchFamily="2" charset="-78"/>
          </a:endParaRPr>
        </a:p>
      </dgm:t>
    </dgm:pt>
    <dgm:pt modelId="{4C47E383-C767-4DCE-9BA8-5E4744961374}" type="parTrans" cxnId="{C7086D18-B202-4898-BEA5-F8C39F7E1852}">
      <dgm:prSet/>
      <dgm:spPr/>
      <dgm:t>
        <a:bodyPr/>
        <a:lstStyle/>
        <a:p>
          <a:endParaRPr lang="en-US">
            <a:cs typeface="B Zar" pitchFamily="2" charset="-78"/>
          </a:endParaRPr>
        </a:p>
      </dgm:t>
    </dgm:pt>
    <dgm:pt modelId="{86891898-0828-4D7D-AA12-6D5670C0EAA2}" type="sibTrans" cxnId="{C7086D18-B202-4898-BEA5-F8C39F7E1852}">
      <dgm:prSet/>
      <dgm:spPr/>
      <dgm:t>
        <a:bodyPr/>
        <a:lstStyle/>
        <a:p>
          <a:endParaRPr lang="en-US">
            <a:cs typeface="B Zar" pitchFamily="2" charset="-78"/>
          </a:endParaRPr>
        </a:p>
      </dgm:t>
    </dgm:pt>
    <dgm:pt modelId="{B918B708-2333-41A3-BBE6-19CF275C80B5}">
      <dgm:prSet/>
      <dgm:spPr/>
      <dgm:t>
        <a:bodyPr/>
        <a:lstStyle/>
        <a:p>
          <a:pPr algn="ctr" rtl="1"/>
          <a:r>
            <a:rPr lang="fa-IR" dirty="0" smtClean="0">
              <a:cs typeface="B Titr" pitchFamily="2" charset="-78"/>
            </a:rPr>
            <a:t>بازار‌پایه</a:t>
          </a:r>
          <a:endParaRPr lang="en-US" dirty="0">
            <a:cs typeface="B Titr" pitchFamily="2" charset="-78"/>
          </a:endParaRPr>
        </a:p>
      </dgm:t>
    </dgm:pt>
    <dgm:pt modelId="{5666C8C3-6427-4C66-B164-66ED057700B5}" type="parTrans" cxnId="{AF86884A-223F-48D3-82E4-FFE73FE3F98A}">
      <dgm:prSet/>
      <dgm:spPr/>
      <dgm:t>
        <a:bodyPr/>
        <a:lstStyle/>
        <a:p>
          <a:endParaRPr lang="en-US">
            <a:cs typeface="B Zar" pitchFamily="2" charset="-78"/>
          </a:endParaRPr>
        </a:p>
      </dgm:t>
    </dgm:pt>
    <dgm:pt modelId="{E4705E3B-B6D2-42AB-B0F7-6AE93B4BC431}" type="sibTrans" cxnId="{AF86884A-223F-48D3-82E4-FFE73FE3F98A}">
      <dgm:prSet/>
      <dgm:spPr/>
      <dgm:t>
        <a:bodyPr/>
        <a:lstStyle/>
        <a:p>
          <a:endParaRPr lang="en-US">
            <a:cs typeface="B Zar" pitchFamily="2" charset="-78"/>
          </a:endParaRPr>
        </a:p>
      </dgm:t>
    </dgm:pt>
    <dgm:pt modelId="{69E36469-8B68-4709-80B5-5892C8C4B986}">
      <dgm:prSet/>
      <dgm:spPr/>
      <dgm:t>
        <a:bodyPr/>
        <a:lstStyle/>
        <a:p>
          <a:pPr rtl="1"/>
          <a:r>
            <a:rPr lang="fa-IR" dirty="0" smtClean="0">
              <a:cs typeface="B Zar" pitchFamily="2" charset="-78"/>
            </a:rPr>
            <a:t>گرایش به بازار سرمایه غالب است.</a:t>
          </a:r>
          <a:endParaRPr lang="en-US" dirty="0">
            <a:cs typeface="B Zar" pitchFamily="2" charset="-78"/>
          </a:endParaRPr>
        </a:p>
      </dgm:t>
    </dgm:pt>
    <dgm:pt modelId="{945782BB-507D-4329-A259-9994D560B1A3}" type="parTrans" cxnId="{E15E8D67-9F12-4E94-8518-FD475EF46C2F}">
      <dgm:prSet/>
      <dgm:spPr/>
      <dgm:t>
        <a:bodyPr/>
        <a:lstStyle/>
        <a:p>
          <a:endParaRPr lang="en-US">
            <a:cs typeface="B Zar" pitchFamily="2" charset="-78"/>
          </a:endParaRPr>
        </a:p>
      </dgm:t>
    </dgm:pt>
    <dgm:pt modelId="{7C57C7A9-E4AA-480A-9BB7-C15F98B2A3D1}" type="sibTrans" cxnId="{E15E8D67-9F12-4E94-8518-FD475EF46C2F}">
      <dgm:prSet/>
      <dgm:spPr/>
      <dgm:t>
        <a:bodyPr/>
        <a:lstStyle/>
        <a:p>
          <a:endParaRPr lang="en-US">
            <a:cs typeface="B Zar" pitchFamily="2" charset="-78"/>
          </a:endParaRPr>
        </a:p>
      </dgm:t>
    </dgm:pt>
    <dgm:pt modelId="{31360DD2-81B8-46D9-BBD5-5FF6AE06CC68}" type="pres">
      <dgm:prSet presAssocID="{09CBD181-B0BD-4C51-94DB-D58F9E2F8BA2}" presName="linear" presStyleCnt="0">
        <dgm:presLayoutVars>
          <dgm:dir/>
          <dgm:animLvl val="lvl"/>
          <dgm:resizeHandles val="exact"/>
        </dgm:presLayoutVars>
      </dgm:prSet>
      <dgm:spPr/>
      <dgm:t>
        <a:bodyPr/>
        <a:lstStyle/>
        <a:p>
          <a:endParaRPr lang="en-US"/>
        </a:p>
      </dgm:t>
    </dgm:pt>
    <dgm:pt modelId="{56C72C1E-AEE8-40F6-8FDF-6815A8B46BAC}" type="pres">
      <dgm:prSet presAssocID="{4D3DCFC0-7095-4F52-8FA1-9D97965F80D8}" presName="parentLin" presStyleCnt="0"/>
      <dgm:spPr/>
    </dgm:pt>
    <dgm:pt modelId="{A73D5204-5C04-4CC1-9BCC-AF9716BC524D}" type="pres">
      <dgm:prSet presAssocID="{4D3DCFC0-7095-4F52-8FA1-9D97965F80D8}" presName="parentLeftMargin" presStyleLbl="node1" presStyleIdx="0" presStyleCnt="2"/>
      <dgm:spPr/>
      <dgm:t>
        <a:bodyPr/>
        <a:lstStyle/>
        <a:p>
          <a:endParaRPr lang="en-US"/>
        </a:p>
      </dgm:t>
    </dgm:pt>
    <dgm:pt modelId="{C8F9C9E3-65C8-4A74-A316-936FB657C263}" type="pres">
      <dgm:prSet presAssocID="{4D3DCFC0-7095-4F52-8FA1-9D97965F80D8}" presName="parentText" presStyleLbl="node1" presStyleIdx="0" presStyleCnt="2">
        <dgm:presLayoutVars>
          <dgm:chMax val="0"/>
          <dgm:bulletEnabled val="1"/>
        </dgm:presLayoutVars>
      </dgm:prSet>
      <dgm:spPr/>
      <dgm:t>
        <a:bodyPr/>
        <a:lstStyle/>
        <a:p>
          <a:endParaRPr lang="en-US"/>
        </a:p>
      </dgm:t>
    </dgm:pt>
    <dgm:pt modelId="{FE03BB17-45FE-41ED-9363-127C7CDBED3F}" type="pres">
      <dgm:prSet presAssocID="{4D3DCFC0-7095-4F52-8FA1-9D97965F80D8}" presName="negativeSpace" presStyleCnt="0"/>
      <dgm:spPr/>
    </dgm:pt>
    <dgm:pt modelId="{3D65BB62-9B77-4B3C-9396-B22467C31999}" type="pres">
      <dgm:prSet presAssocID="{4D3DCFC0-7095-4F52-8FA1-9D97965F80D8}" presName="childText" presStyleLbl="conFgAcc1" presStyleIdx="0" presStyleCnt="2">
        <dgm:presLayoutVars>
          <dgm:bulletEnabled val="1"/>
        </dgm:presLayoutVars>
      </dgm:prSet>
      <dgm:spPr/>
      <dgm:t>
        <a:bodyPr/>
        <a:lstStyle/>
        <a:p>
          <a:endParaRPr lang="en-US"/>
        </a:p>
      </dgm:t>
    </dgm:pt>
    <dgm:pt modelId="{42CFA796-D31F-479F-BF64-DC3C22F5F15E}" type="pres">
      <dgm:prSet presAssocID="{3E62F1AB-F672-4024-BBB3-E7251CAE8B37}" presName="spaceBetweenRectangles" presStyleCnt="0"/>
      <dgm:spPr/>
    </dgm:pt>
    <dgm:pt modelId="{69208420-C02D-478C-BE6C-25F5F97997BE}" type="pres">
      <dgm:prSet presAssocID="{B918B708-2333-41A3-BBE6-19CF275C80B5}" presName="parentLin" presStyleCnt="0"/>
      <dgm:spPr/>
    </dgm:pt>
    <dgm:pt modelId="{2A0799B9-7161-4E07-980F-319E3804215A}" type="pres">
      <dgm:prSet presAssocID="{B918B708-2333-41A3-BBE6-19CF275C80B5}" presName="parentLeftMargin" presStyleLbl="node1" presStyleIdx="0" presStyleCnt="2"/>
      <dgm:spPr/>
      <dgm:t>
        <a:bodyPr/>
        <a:lstStyle/>
        <a:p>
          <a:endParaRPr lang="en-US"/>
        </a:p>
      </dgm:t>
    </dgm:pt>
    <dgm:pt modelId="{EE3DD16D-522E-43B0-A3BD-9D170956AD7A}" type="pres">
      <dgm:prSet presAssocID="{B918B708-2333-41A3-BBE6-19CF275C80B5}" presName="parentText" presStyleLbl="node1" presStyleIdx="1" presStyleCnt="2">
        <dgm:presLayoutVars>
          <dgm:chMax val="0"/>
          <dgm:bulletEnabled val="1"/>
        </dgm:presLayoutVars>
      </dgm:prSet>
      <dgm:spPr/>
      <dgm:t>
        <a:bodyPr/>
        <a:lstStyle/>
        <a:p>
          <a:endParaRPr lang="en-US"/>
        </a:p>
      </dgm:t>
    </dgm:pt>
    <dgm:pt modelId="{D8E52882-A679-49E3-8430-64CBF302B9BD}" type="pres">
      <dgm:prSet presAssocID="{B918B708-2333-41A3-BBE6-19CF275C80B5}" presName="negativeSpace" presStyleCnt="0"/>
      <dgm:spPr/>
    </dgm:pt>
    <dgm:pt modelId="{7DDDE0B1-3674-426F-AF19-88FC2C258906}" type="pres">
      <dgm:prSet presAssocID="{B918B708-2333-41A3-BBE6-19CF275C80B5}" presName="childText" presStyleLbl="conFgAcc1" presStyleIdx="1" presStyleCnt="2">
        <dgm:presLayoutVars>
          <dgm:bulletEnabled val="1"/>
        </dgm:presLayoutVars>
      </dgm:prSet>
      <dgm:spPr/>
      <dgm:t>
        <a:bodyPr/>
        <a:lstStyle/>
        <a:p>
          <a:endParaRPr lang="en-US"/>
        </a:p>
      </dgm:t>
    </dgm:pt>
  </dgm:ptLst>
  <dgm:cxnLst>
    <dgm:cxn modelId="{4777E221-B4E1-4DAA-9F1A-841F4ED4BA55}" type="presOf" srcId="{B918B708-2333-41A3-BBE6-19CF275C80B5}" destId="{2A0799B9-7161-4E07-980F-319E3804215A}" srcOrd="0" destOrd="0" presId="urn:microsoft.com/office/officeart/2005/8/layout/list1"/>
    <dgm:cxn modelId="{FAA8D907-8D05-486F-A024-86BEF56F4E5A}" type="presOf" srcId="{B918B708-2333-41A3-BBE6-19CF275C80B5}" destId="{EE3DD16D-522E-43B0-A3BD-9D170956AD7A}" srcOrd="1" destOrd="0" presId="urn:microsoft.com/office/officeart/2005/8/layout/list1"/>
    <dgm:cxn modelId="{C7086D18-B202-4898-BEA5-F8C39F7E1852}" srcId="{4D3DCFC0-7095-4F52-8FA1-9D97965F80D8}" destId="{2B6868CE-6D3A-4FD0-AD0C-B07BFCF5DABE}" srcOrd="0" destOrd="0" parTransId="{4C47E383-C767-4DCE-9BA8-5E4744961374}" sibTransId="{86891898-0828-4D7D-AA12-6D5670C0EAA2}"/>
    <dgm:cxn modelId="{AF86884A-223F-48D3-82E4-FFE73FE3F98A}" srcId="{09CBD181-B0BD-4C51-94DB-D58F9E2F8BA2}" destId="{B918B708-2333-41A3-BBE6-19CF275C80B5}" srcOrd="1" destOrd="0" parTransId="{5666C8C3-6427-4C66-B164-66ED057700B5}" sibTransId="{E4705E3B-B6D2-42AB-B0F7-6AE93B4BC431}"/>
    <dgm:cxn modelId="{6A4D14AD-EC85-4209-8029-98CF287E48F9}" type="presOf" srcId="{69E36469-8B68-4709-80B5-5892C8C4B986}" destId="{7DDDE0B1-3674-426F-AF19-88FC2C258906}" srcOrd="0" destOrd="0" presId="urn:microsoft.com/office/officeart/2005/8/layout/list1"/>
    <dgm:cxn modelId="{F1199F43-990D-44DB-9196-724BA3EFEF55}" type="presOf" srcId="{4D3DCFC0-7095-4F52-8FA1-9D97965F80D8}" destId="{A73D5204-5C04-4CC1-9BCC-AF9716BC524D}" srcOrd="0" destOrd="0" presId="urn:microsoft.com/office/officeart/2005/8/layout/list1"/>
    <dgm:cxn modelId="{214182FC-63E2-4F9E-AD5D-6CC64D0167FF}" type="presOf" srcId="{2B6868CE-6D3A-4FD0-AD0C-B07BFCF5DABE}" destId="{3D65BB62-9B77-4B3C-9396-B22467C31999}" srcOrd="0" destOrd="0" presId="urn:microsoft.com/office/officeart/2005/8/layout/list1"/>
    <dgm:cxn modelId="{E15E8D67-9F12-4E94-8518-FD475EF46C2F}" srcId="{B918B708-2333-41A3-BBE6-19CF275C80B5}" destId="{69E36469-8B68-4709-80B5-5892C8C4B986}" srcOrd="0" destOrd="0" parTransId="{945782BB-507D-4329-A259-9994D560B1A3}" sibTransId="{7C57C7A9-E4AA-480A-9BB7-C15F98B2A3D1}"/>
    <dgm:cxn modelId="{435457BF-C212-4819-8B65-54CD433A0EA5}" type="presOf" srcId="{09CBD181-B0BD-4C51-94DB-D58F9E2F8BA2}" destId="{31360DD2-81B8-46D9-BBD5-5FF6AE06CC68}" srcOrd="0" destOrd="0" presId="urn:microsoft.com/office/officeart/2005/8/layout/list1"/>
    <dgm:cxn modelId="{8FF39D30-C133-41AB-AD0C-786B177AB2FD}" srcId="{09CBD181-B0BD-4C51-94DB-D58F9E2F8BA2}" destId="{4D3DCFC0-7095-4F52-8FA1-9D97965F80D8}" srcOrd="0" destOrd="0" parTransId="{0D6C3997-21B9-47F2-ABE9-50CF1952C46D}" sibTransId="{3E62F1AB-F672-4024-BBB3-E7251CAE8B37}"/>
    <dgm:cxn modelId="{CB274105-F1C5-4590-9D46-8A2C4763258C}" type="presOf" srcId="{4D3DCFC0-7095-4F52-8FA1-9D97965F80D8}" destId="{C8F9C9E3-65C8-4A74-A316-936FB657C263}" srcOrd="1" destOrd="0" presId="urn:microsoft.com/office/officeart/2005/8/layout/list1"/>
    <dgm:cxn modelId="{27ECE884-58B6-4AAE-99AE-D47D1ED8356B}" type="presParOf" srcId="{31360DD2-81B8-46D9-BBD5-5FF6AE06CC68}" destId="{56C72C1E-AEE8-40F6-8FDF-6815A8B46BAC}" srcOrd="0" destOrd="0" presId="urn:microsoft.com/office/officeart/2005/8/layout/list1"/>
    <dgm:cxn modelId="{D29305A4-41D7-479D-B317-6E07F67C909D}" type="presParOf" srcId="{56C72C1E-AEE8-40F6-8FDF-6815A8B46BAC}" destId="{A73D5204-5C04-4CC1-9BCC-AF9716BC524D}" srcOrd="0" destOrd="0" presId="urn:microsoft.com/office/officeart/2005/8/layout/list1"/>
    <dgm:cxn modelId="{B70600D7-6EA3-4CF6-9B5B-A074F9984B58}" type="presParOf" srcId="{56C72C1E-AEE8-40F6-8FDF-6815A8B46BAC}" destId="{C8F9C9E3-65C8-4A74-A316-936FB657C263}" srcOrd="1" destOrd="0" presId="urn:microsoft.com/office/officeart/2005/8/layout/list1"/>
    <dgm:cxn modelId="{EAF2A9C0-E990-40C0-A80E-0B7C7DB3A418}" type="presParOf" srcId="{31360DD2-81B8-46D9-BBD5-5FF6AE06CC68}" destId="{FE03BB17-45FE-41ED-9363-127C7CDBED3F}" srcOrd="1" destOrd="0" presId="urn:microsoft.com/office/officeart/2005/8/layout/list1"/>
    <dgm:cxn modelId="{56E2183F-A2E5-4095-A564-29177D9B2C9A}" type="presParOf" srcId="{31360DD2-81B8-46D9-BBD5-5FF6AE06CC68}" destId="{3D65BB62-9B77-4B3C-9396-B22467C31999}" srcOrd="2" destOrd="0" presId="urn:microsoft.com/office/officeart/2005/8/layout/list1"/>
    <dgm:cxn modelId="{E97CA83F-4300-4984-A443-041D1F694FA4}" type="presParOf" srcId="{31360DD2-81B8-46D9-BBD5-5FF6AE06CC68}" destId="{42CFA796-D31F-479F-BF64-DC3C22F5F15E}" srcOrd="3" destOrd="0" presId="urn:microsoft.com/office/officeart/2005/8/layout/list1"/>
    <dgm:cxn modelId="{F3C5A9D7-3F2C-44CF-9364-3F519A05003D}" type="presParOf" srcId="{31360DD2-81B8-46D9-BBD5-5FF6AE06CC68}" destId="{69208420-C02D-478C-BE6C-25F5F97997BE}" srcOrd="4" destOrd="0" presId="urn:microsoft.com/office/officeart/2005/8/layout/list1"/>
    <dgm:cxn modelId="{6D2D6399-A1D3-49CE-B5F6-71331A4BBC60}" type="presParOf" srcId="{69208420-C02D-478C-BE6C-25F5F97997BE}" destId="{2A0799B9-7161-4E07-980F-319E3804215A}" srcOrd="0" destOrd="0" presId="urn:microsoft.com/office/officeart/2005/8/layout/list1"/>
    <dgm:cxn modelId="{E13C1E7C-6A7F-4352-94A9-0D4CBC3875AC}" type="presParOf" srcId="{69208420-C02D-478C-BE6C-25F5F97997BE}" destId="{EE3DD16D-522E-43B0-A3BD-9D170956AD7A}" srcOrd="1" destOrd="0" presId="urn:microsoft.com/office/officeart/2005/8/layout/list1"/>
    <dgm:cxn modelId="{EC3E39EB-EEFA-4011-98AE-31E857495518}" type="presParOf" srcId="{31360DD2-81B8-46D9-BBD5-5FF6AE06CC68}" destId="{D8E52882-A679-49E3-8430-64CBF302B9BD}" srcOrd="5" destOrd="0" presId="urn:microsoft.com/office/officeart/2005/8/layout/list1"/>
    <dgm:cxn modelId="{6A3A4EB7-8414-4FEA-B1C8-251E88F570CE}" type="presParOf" srcId="{31360DD2-81B8-46D9-BBD5-5FF6AE06CC68}" destId="{7DDDE0B1-3674-426F-AF19-88FC2C25890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EB6A415-B5A4-4BA9-B767-696FFCFC290F}" type="doc">
      <dgm:prSet loTypeId="urn:microsoft.com/office/officeart/2005/8/layout/lProcess2" loCatId="list" qsTypeId="urn:microsoft.com/office/officeart/2005/8/quickstyle/3d2" qsCatId="3D" csTypeId="urn:microsoft.com/office/officeart/2005/8/colors/colorful1#1" csCatId="colorful" phldr="1"/>
      <dgm:spPr/>
      <dgm:t>
        <a:bodyPr/>
        <a:lstStyle/>
        <a:p>
          <a:endParaRPr lang="en-US"/>
        </a:p>
      </dgm:t>
    </dgm:pt>
    <dgm:pt modelId="{6A044D45-2969-4404-B145-201C058B1812}">
      <dgm:prSet/>
      <dgm:spPr/>
      <dgm:t>
        <a:bodyPr/>
        <a:lstStyle/>
        <a:p>
          <a:pPr rtl="1"/>
          <a:r>
            <a:rPr lang="fa-IR" dirty="0" smtClean="0">
              <a:cs typeface="B Titr" pitchFamily="2" charset="-78"/>
            </a:rPr>
            <a:t>کشورهای توسعه یافته</a:t>
          </a:r>
          <a:endParaRPr lang="en-US" dirty="0">
            <a:cs typeface="B Titr" pitchFamily="2" charset="-78"/>
          </a:endParaRPr>
        </a:p>
      </dgm:t>
    </dgm:pt>
    <dgm:pt modelId="{78EFD5AD-6803-4A20-AC55-145FAC9351AA}" type="parTrans" cxnId="{E782BF66-8BAF-408E-A933-D5729846C973}">
      <dgm:prSet/>
      <dgm:spPr/>
      <dgm:t>
        <a:bodyPr/>
        <a:lstStyle/>
        <a:p>
          <a:endParaRPr lang="en-US">
            <a:cs typeface="B Zar" pitchFamily="2" charset="-78"/>
          </a:endParaRPr>
        </a:p>
      </dgm:t>
    </dgm:pt>
    <dgm:pt modelId="{CE4EC21D-34B5-4F29-8590-17512DC2166F}" type="sibTrans" cxnId="{E782BF66-8BAF-408E-A933-D5729846C973}">
      <dgm:prSet/>
      <dgm:spPr/>
      <dgm:t>
        <a:bodyPr/>
        <a:lstStyle/>
        <a:p>
          <a:endParaRPr lang="en-US">
            <a:cs typeface="B Zar" pitchFamily="2" charset="-78"/>
          </a:endParaRPr>
        </a:p>
      </dgm:t>
    </dgm:pt>
    <dgm:pt modelId="{929AD714-0348-4942-9791-D89C19A4FF56}">
      <dgm:prSet/>
      <dgm:spPr/>
      <dgm:t>
        <a:bodyPr/>
        <a:lstStyle/>
        <a:p>
          <a:pPr rtl="1"/>
          <a:r>
            <a:rPr lang="fa-IR" dirty="0" smtClean="0">
              <a:cs typeface="B Zar" pitchFamily="2" charset="-78"/>
            </a:rPr>
            <a:t>واسطه‌زدایی</a:t>
          </a:r>
          <a:endParaRPr lang="en-US" dirty="0">
            <a:cs typeface="B Zar" pitchFamily="2" charset="-78"/>
          </a:endParaRPr>
        </a:p>
      </dgm:t>
    </dgm:pt>
    <dgm:pt modelId="{8613FD5E-3726-4643-BFEB-33617E079A26}" type="parTrans" cxnId="{95A2235D-84EA-45B8-94D1-88655D946C2A}">
      <dgm:prSet/>
      <dgm:spPr/>
      <dgm:t>
        <a:bodyPr/>
        <a:lstStyle/>
        <a:p>
          <a:endParaRPr lang="en-US">
            <a:cs typeface="B Zar" pitchFamily="2" charset="-78"/>
          </a:endParaRPr>
        </a:p>
      </dgm:t>
    </dgm:pt>
    <dgm:pt modelId="{39A8CCD3-CCE4-41B3-B94A-7042B4037E8D}" type="sibTrans" cxnId="{95A2235D-84EA-45B8-94D1-88655D946C2A}">
      <dgm:prSet/>
      <dgm:spPr/>
      <dgm:t>
        <a:bodyPr/>
        <a:lstStyle/>
        <a:p>
          <a:endParaRPr lang="en-US">
            <a:cs typeface="B Zar" pitchFamily="2" charset="-78"/>
          </a:endParaRPr>
        </a:p>
      </dgm:t>
    </dgm:pt>
    <dgm:pt modelId="{6E1D9F3B-4345-4E1E-96A2-6BA5F1972869}">
      <dgm:prSet/>
      <dgm:spPr/>
      <dgm:t>
        <a:bodyPr/>
        <a:lstStyle/>
        <a:p>
          <a:pPr rtl="1"/>
          <a:r>
            <a:rPr lang="fa-IR" dirty="0" smtClean="0">
              <a:cs typeface="B Zar" pitchFamily="2" charset="-78"/>
            </a:rPr>
            <a:t>بازار پایگی</a:t>
          </a:r>
          <a:endParaRPr lang="en-US" dirty="0">
            <a:cs typeface="B Zar" pitchFamily="2" charset="-78"/>
          </a:endParaRPr>
        </a:p>
      </dgm:t>
    </dgm:pt>
    <dgm:pt modelId="{DEB87C3A-9D1B-432C-A166-EBE44D6C935D}" type="parTrans" cxnId="{3124B614-C940-4875-B3E9-6C768D3524EB}">
      <dgm:prSet/>
      <dgm:spPr/>
      <dgm:t>
        <a:bodyPr/>
        <a:lstStyle/>
        <a:p>
          <a:endParaRPr lang="en-US">
            <a:cs typeface="B Zar" pitchFamily="2" charset="-78"/>
          </a:endParaRPr>
        </a:p>
      </dgm:t>
    </dgm:pt>
    <dgm:pt modelId="{6BE3AF6E-1024-4687-9D31-E700910BA453}" type="sibTrans" cxnId="{3124B614-C940-4875-B3E9-6C768D3524EB}">
      <dgm:prSet/>
      <dgm:spPr/>
      <dgm:t>
        <a:bodyPr/>
        <a:lstStyle/>
        <a:p>
          <a:endParaRPr lang="en-US">
            <a:cs typeface="B Zar" pitchFamily="2" charset="-78"/>
          </a:endParaRPr>
        </a:p>
      </dgm:t>
    </dgm:pt>
    <dgm:pt modelId="{FA566204-DA35-4514-BFCB-C6E01EBFAFE0}">
      <dgm:prSet/>
      <dgm:spPr/>
      <dgm:t>
        <a:bodyPr/>
        <a:lstStyle/>
        <a:p>
          <a:pPr rtl="1"/>
          <a:r>
            <a:rPr lang="fa-IR" dirty="0" smtClean="0">
              <a:cs typeface="B Titr" pitchFamily="2" charset="-78"/>
            </a:rPr>
            <a:t>کشورهای در حال توسعه</a:t>
          </a:r>
          <a:endParaRPr lang="en-US" dirty="0">
            <a:cs typeface="B Titr" pitchFamily="2" charset="-78"/>
          </a:endParaRPr>
        </a:p>
      </dgm:t>
    </dgm:pt>
    <dgm:pt modelId="{EB615BF2-25FC-4D9A-962B-F34877F68009}" type="parTrans" cxnId="{D0370DB1-33EA-413E-8B9F-DA52DED28C46}">
      <dgm:prSet/>
      <dgm:spPr/>
      <dgm:t>
        <a:bodyPr/>
        <a:lstStyle/>
        <a:p>
          <a:endParaRPr lang="en-US">
            <a:cs typeface="B Zar" pitchFamily="2" charset="-78"/>
          </a:endParaRPr>
        </a:p>
      </dgm:t>
    </dgm:pt>
    <dgm:pt modelId="{037A908E-29D9-4B80-A2EF-F4548B0E7938}" type="sibTrans" cxnId="{D0370DB1-33EA-413E-8B9F-DA52DED28C46}">
      <dgm:prSet/>
      <dgm:spPr/>
      <dgm:t>
        <a:bodyPr/>
        <a:lstStyle/>
        <a:p>
          <a:endParaRPr lang="en-US">
            <a:cs typeface="B Zar" pitchFamily="2" charset="-78"/>
          </a:endParaRPr>
        </a:p>
      </dgm:t>
    </dgm:pt>
    <dgm:pt modelId="{F59CA2C8-4111-4EEC-8ABE-E9C6BA611280}">
      <dgm:prSet/>
      <dgm:spPr/>
      <dgm:t>
        <a:bodyPr/>
        <a:lstStyle/>
        <a:p>
          <a:pPr rtl="1"/>
          <a:r>
            <a:rPr lang="fa-IR" dirty="0" smtClean="0">
              <a:cs typeface="B Zar" pitchFamily="2" charset="-78"/>
            </a:rPr>
            <a:t>واسطه‌گرایی</a:t>
          </a:r>
          <a:endParaRPr lang="en-US" dirty="0">
            <a:cs typeface="B Zar" pitchFamily="2" charset="-78"/>
          </a:endParaRPr>
        </a:p>
      </dgm:t>
    </dgm:pt>
    <dgm:pt modelId="{44CC4BBA-31A3-4E09-8330-9F3E9B3468D8}" type="parTrans" cxnId="{79832357-D945-49D4-B093-97F93308CDE7}">
      <dgm:prSet/>
      <dgm:spPr/>
      <dgm:t>
        <a:bodyPr/>
        <a:lstStyle/>
        <a:p>
          <a:endParaRPr lang="en-US">
            <a:cs typeface="B Zar" pitchFamily="2" charset="-78"/>
          </a:endParaRPr>
        </a:p>
      </dgm:t>
    </dgm:pt>
    <dgm:pt modelId="{1B0D7EC0-D982-406A-93EE-0CCC4C1C21EA}" type="sibTrans" cxnId="{79832357-D945-49D4-B093-97F93308CDE7}">
      <dgm:prSet/>
      <dgm:spPr/>
      <dgm:t>
        <a:bodyPr/>
        <a:lstStyle/>
        <a:p>
          <a:endParaRPr lang="en-US">
            <a:cs typeface="B Zar" pitchFamily="2" charset="-78"/>
          </a:endParaRPr>
        </a:p>
      </dgm:t>
    </dgm:pt>
    <dgm:pt modelId="{7A8355B9-BAC2-47CE-8AD9-8377F98526B6}">
      <dgm:prSet/>
      <dgm:spPr/>
      <dgm:t>
        <a:bodyPr/>
        <a:lstStyle/>
        <a:p>
          <a:pPr rtl="1"/>
          <a:r>
            <a:rPr lang="fa-IR" dirty="0" smtClean="0">
              <a:cs typeface="B Zar" pitchFamily="2" charset="-78"/>
            </a:rPr>
            <a:t>بانک‌پایگی</a:t>
          </a:r>
          <a:endParaRPr lang="en-US" dirty="0">
            <a:cs typeface="B Zar" pitchFamily="2" charset="-78"/>
          </a:endParaRPr>
        </a:p>
      </dgm:t>
    </dgm:pt>
    <dgm:pt modelId="{C72AF281-E6A4-43A8-B730-B75545902A5C}" type="parTrans" cxnId="{20F88B88-E647-4364-B289-32714B5D9DD9}">
      <dgm:prSet/>
      <dgm:spPr/>
      <dgm:t>
        <a:bodyPr/>
        <a:lstStyle/>
        <a:p>
          <a:endParaRPr lang="en-US">
            <a:cs typeface="B Zar" pitchFamily="2" charset="-78"/>
          </a:endParaRPr>
        </a:p>
      </dgm:t>
    </dgm:pt>
    <dgm:pt modelId="{6739F1D1-ACEF-41F1-A802-C7AF7F80F0C5}" type="sibTrans" cxnId="{20F88B88-E647-4364-B289-32714B5D9DD9}">
      <dgm:prSet/>
      <dgm:spPr/>
      <dgm:t>
        <a:bodyPr/>
        <a:lstStyle/>
        <a:p>
          <a:endParaRPr lang="en-US">
            <a:cs typeface="B Zar" pitchFamily="2" charset="-78"/>
          </a:endParaRPr>
        </a:p>
      </dgm:t>
    </dgm:pt>
    <dgm:pt modelId="{C1ECD1FA-9FE7-4DFF-A1EB-F0F32F36EB4C}" type="pres">
      <dgm:prSet presAssocID="{4EB6A415-B5A4-4BA9-B767-696FFCFC290F}" presName="theList" presStyleCnt="0">
        <dgm:presLayoutVars>
          <dgm:dir/>
          <dgm:animLvl val="lvl"/>
          <dgm:resizeHandles val="exact"/>
        </dgm:presLayoutVars>
      </dgm:prSet>
      <dgm:spPr/>
      <dgm:t>
        <a:bodyPr/>
        <a:lstStyle/>
        <a:p>
          <a:endParaRPr lang="en-US"/>
        </a:p>
      </dgm:t>
    </dgm:pt>
    <dgm:pt modelId="{311338DD-24FE-4863-9743-7DA037F98B76}" type="pres">
      <dgm:prSet presAssocID="{6A044D45-2969-4404-B145-201C058B1812}" presName="compNode" presStyleCnt="0"/>
      <dgm:spPr/>
    </dgm:pt>
    <dgm:pt modelId="{54A30E7E-2439-48B2-9693-CA1C8390D454}" type="pres">
      <dgm:prSet presAssocID="{6A044D45-2969-4404-B145-201C058B1812}" presName="aNode" presStyleLbl="bgShp" presStyleIdx="0" presStyleCnt="2"/>
      <dgm:spPr/>
      <dgm:t>
        <a:bodyPr/>
        <a:lstStyle/>
        <a:p>
          <a:endParaRPr lang="en-US"/>
        </a:p>
      </dgm:t>
    </dgm:pt>
    <dgm:pt modelId="{6F9E0FD3-6522-468E-83E7-4831FBF2E0BB}" type="pres">
      <dgm:prSet presAssocID="{6A044D45-2969-4404-B145-201C058B1812}" presName="textNode" presStyleLbl="bgShp" presStyleIdx="0" presStyleCnt="2"/>
      <dgm:spPr/>
      <dgm:t>
        <a:bodyPr/>
        <a:lstStyle/>
        <a:p>
          <a:endParaRPr lang="en-US"/>
        </a:p>
      </dgm:t>
    </dgm:pt>
    <dgm:pt modelId="{BF8B1037-F0B6-43CB-A61C-E359C7DF9CD7}" type="pres">
      <dgm:prSet presAssocID="{6A044D45-2969-4404-B145-201C058B1812}" presName="compChildNode" presStyleCnt="0"/>
      <dgm:spPr/>
    </dgm:pt>
    <dgm:pt modelId="{BF0CCABB-AE87-45CB-82AB-DF7ACC5F43C5}" type="pres">
      <dgm:prSet presAssocID="{6A044D45-2969-4404-B145-201C058B1812}" presName="theInnerList" presStyleCnt="0"/>
      <dgm:spPr/>
    </dgm:pt>
    <dgm:pt modelId="{BE1CD74C-D9D1-4581-950E-CA5D84B3462D}" type="pres">
      <dgm:prSet presAssocID="{929AD714-0348-4942-9791-D89C19A4FF56}" presName="childNode" presStyleLbl="node1" presStyleIdx="0" presStyleCnt="4">
        <dgm:presLayoutVars>
          <dgm:bulletEnabled val="1"/>
        </dgm:presLayoutVars>
      </dgm:prSet>
      <dgm:spPr/>
      <dgm:t>
        <a:bodyPr/>
        <a:lstStyle/>
        <a:p>
          <a:endParaRPr lang="en-US"/>
        </a:p>
      </dgm:t>
    </dgm:pt>
    <dgm:pt modelId="{D3B7EB1A-5930-4E14-B91D-47969C31CB7A}" type="pres">
      <dgm:prSet presAssocID="{929AD714-0348-4942-9791-D89C19A4FF56}" presName="aSpace2" presStyleCnt="0"/>
      <dgm:spPr/>
    </dgm:pt>
    <dgm:pt modelId="{DA675471-B7EB-42AA-BEC1-30585AA8D16C}" type="pres">
      <dgm:prSet presAssocID="{6E1D9F3B-4345-4E1E-96A2-6BA5F1972869}" presName="childNode" presStyleLbl="node1" presStyleIdx="1" presStyleCnt="4">
        <dgm:presLayoutVars>
          <dgm:bulletEnabled val="1"/>
        </dgm:presLayoutVars>
      </dgm:prSet>
      <dgm:spPr/>
      <dgm:t>
        <a:bodyPr/>
        <a:lstStyle/>
        <a:p>
          <a:endParaRPr lang="en-US"/>
        </a:p>
      </dgm:t>
    </dgm:pt>
    <dgm:pt modelId="{8987BEDC-ACB0-461C-B5E2-928778C9C87B}" type="pres">
      <dgm:prSet presAssocID="{6A044D45-2969-4404-B145-201C058B1812}" presName="aSpace" presStyleCnt="0"/>
      <dgm:spPr/>
    </dgm:pt>
    <dgm:pt modelId="{374CDA22-B10C-4C88-AD01-775DDBF08D4C}" type="pres">
      <dgm:prSet presAssocID="{FA566204-DA35-4514-BFCB-C6E01EBFAFE0}" presName="compNode" presStyleCnt="0"/>
      <dgm:spPr/>
    </dgm:pt>
    <dgm:pt modelId="{BD0A5D74-2803-472E-9C65-0ED4AD4A6943}" type="pres">
      <dgm:prSet presAssocID="{FA566204-DA35-4514-BFCB-C6E01EBFAFE0}" presName="aNode" presStyleLbl="bgShp" presStyleIdx="1" presStyleCnt="2"/>
      <dgm:spPr/>
      <dgm:t>
        <a:bodyPr/>
        <a:lstStyle/>
        <a:p>
          <a:endParaRPr lang="en-US"/>
        </a:p>
      </dgm:t>
    </dgm:pt>
    <dgm:pt modelId="{FBF6C15B-BE23-49B8-B89F-6795D466EBDC}" type="pres">
      <dgm:prSet presAssocID="{FA566204-DA35-4514-BFCB-C6E01EBFAFE0}" presName="textNode" presStyleLbl="bgShp" presStyleIdx="1" presStyleCnt="2"/>
      <dgm:spPr/>
      <dgm:t>
        <a:bodyPr/>
        <a:lstStyle/>
        <a:p>
          <a:endParaRPr lang="en-US"/>
        </a:p>
      </dgm:t>
    </dgm:pt>
    <dgm:pt modelId="{58C5DBF6-547C-48E0-AED0-8624967D7C88}" type="pres">
      <dgm:prSet presAssocID="{FA566204-DA35-4514-BFCB-C6E01EBFAFE0}" presName="compChildNode" presStyleCnt="0"/>
      <dgm:spPr/>
    </dgm:pt>
    <dgm:pt modelId="{4A56BD9B-C83C-4E89-9DA3-1A104641058A}" type="pres">
      <dgm:prSet presAssocID="{FA566204-DA35-4514-BFCB-C6E01EBFAFE0}" presName="theInnerList" presStyleCnt="0"/>
      <dgm:spPr/>
    </dgm:pt>
    <dgm:pt modelId="{C94BA1FD-6003-41EF-B1A0-333850EA8FD0}" type="pres">
      <dgm:prSet presAssocID="{F59CA2C8-4111-4EEC-8ABE-E9C6BA611280}" presName="childNode" presStyleLbl="node1" presStyleIdx="2" presStyleCnt="4">
        <dgm:presLayoutVars>
          <dgm:bulletEnabled val="1"/>
        </dgm:presLayoutVars>
      </dgm:prSet>
      <dgm:spPr/>
      <dgm:t>
        <a:bodyPr/>
        <a:lstStyle/>
        <a:p>
          <a:endParaRPr lang="en-US"/>
        </a:p>
      </dgm:t>
    </dgm:pt>
    <dgm:pt modelId="{8906C623-BBFA-4AB2-89D8-B213BB2587B2}" type="pres">
      <dgm:prSet presAssocID="{F59CA2C8-4111-4EEC-8ABE-E9C6BA611280}" presName="aSpace2" presStyleCnt="0"/>
      <dgm:spPr/>
    </dgm:pt>
    <dgm:pt modelId="{B460DA71-A361-43AE-937B-9A3D32A75070}" type="pres">
      <dgm:prSet presAssocID="{7A8355B9-BAC2-47CE-8AD9-8377F98526B6}" presName="childNode" presStyleLbl="node1" presStyleIdx="3" presStyleCnt="4">
        <dgm:presLayoutVars>
          <dgm:bulletEnabled val="1"/>
        </dgm:presLayoutVars>
      </dgm:prSet>
      <dgm:spPr/>
      <dgm:t>
        <a:bodyPr/>
        <a:lstStyle/>
        <a:p>
          <a:endParaRPr lang="en-US"/>
        </a:p>
      </dgm:t>
    </dgm:pt>
  </dgm:ptLst>
  <dgm:cxnLst>
    <dgm:cxn modelId="{DF7EE697-7396-4D3B-90FE-F897BD1A2C2E}" type="presOf" srcId="{7A8355B9-BAC2-47CE-8AD9-8377F98526B6}" destId="{B460DA71-A361-43AE-937B-9A3D32A75070}" srcOrd="0" destOrd="0" presId="urn:microsoft.com/office/officeart/2005/8/layout/lProcess2"/>
    <dgm:cxn modelId="{79832357-D945-49D4-B093-97F93308CDE7}" srcId="{FA566204-DA35-4514-BFCB-C6E01EBFAFE0}" destId="{F59CA2C8-4111-4EEC-8ABE-E9C6BA611280}" srcOrd="0" destOrd="0" parTransId="{44CC4BBA-31A3-4E09-8330-9F3E9B3468D8}" sibTransId="{1B0D7EC0-D982-406A-93EE-0CCC4C1C21EA}"/>
    <dgm:cxn modelId="{9B397607-A72D-4B7D-B198-C561453661FA}" type="presOf" srcId="{F59CA2C8-4111-4EEC-8ABE-E9C6BA611280}" destId="{C94BA1FD-6003-41EF-B1A0-333850EA8FD0}" srcOrd="0" destOrd="0" presId="urn:microsoft.com/office/officeart/2005/8/layout/lProcess2"/>
    <dgm:cxn modelId="{7928259E-6525-4AD0-9314-CD90297A7A73}" type="presOf" srcId="{6A044D45-2969-4404-B145-201C058B1812}" destId="{54A30E7E-2439-48B2-9693-CA1C8390D454}" srcOrd="0" destOrd="0" presId="urn:microsoft.com/office/officeart/2005/8/layout/lProcess2"/>
    <dgm:cxn modelId="{3124B614-C940-4875-B3E9-6C768D3524EB}" srcId="{6A044D45-2969-4404-B145-201C058B1812}" destId="{6E1D9F3B-4345-4E1E-96A2-6BA5F1972869}" srcOrd="1" destOrd="0" parTransId="{DEB87C3A-9D1B-432C-A166-EBE44D6C935D}" sibTransId="{6BE3AF6E-1024-4687-9D31-E700910BA453}"/>
    <dgm:cxn modelId="{063BD1AA-B1DA-41B1-AB8C-4CACA4D15197}" type="presOf" srcId="{FA566204-DA35-4514-BFCB-C6E01EBFAFE0}" destId="{FBF6C15B-BE23-49B8-B89F-6795D466EBDC}" srcOrd="1" destOrd="0" presId="urn:microsoft.com/office/officeart/2005/8/layout/lProcess2"/>
    <dgm:cxn modelId="{E782BF66-8BAF-408E-A933-D5729846C973}" srcId="{4EB6A415-B5A4-4BA9-B767-696FFCFC290F}" destId="{6A044D45-2969-4404-B145-201C058B1812}" srcOrd="0" destOrd="0" parTransId="{78EFD5AD-6803-4A20-AC55-145FAC9351AA}" sibTransId="{CE4EC21D-34B5-4F29-8590-17512DC2166F}"/>
    <dgm:cxn modelId="{6D7DD057-FB0E-49BA-B1A3-B094BAF7BB30}" type="presOf" srcId="{6A044D45-2969-4404-B145-201C058B1812}" destId="{6F9E0FD3-6522-468E-83E7-4831FBF2E0BB}" srcOrd="1" destOrd="0" presId="urn:microsoft.com/office/officeart/2005/8/layout/lProcess2"/>
    <dgm:cxn modelId="{741D5F2B-35C1-48D6-8C0C-BF218D9531BA}" type="presOf" srcId="{929AD714-0348-4942-9791-D89C19A4FF56}" destId="{BE1CD74C-D9D1-4581-950E-CA5D84B3462D}" srcOrd="0" destOrd="0" presId="urn:microsoft.com/office/officeart/2005/8/layout/lProcess2"/>
    <dgm:cxn modelId="{E7D132F4-7D6A-4547-8510-18FC08E92D46}" type="presOf" srcId="{FA566204-DA35-4514-BFCB-C6E01EBFAFE0}" destId="{BD0A5D74-2803-472E-9C65-0ED4AD4A6943}" srcOrd="0" destOrd="0" presId="urn:microsoft.com/office/officeart/2005/8/layout/lProcess2"/>
    <dgm:cxn modelId="{20F88B88-E647-4364-B289-32714B5D9DD9}" srcId="{FA566204-DA35-4514-BFCB-C6E01EBFAFE0}" destId="{7A8355B9-BAC2-47CE-8AD9-8377F98526B6}" srcOrd="1" destOrd="0" parTransId="{C72AF281-E6A4-43A8-B730-B75545902A5C}" sibTransId="{6739F1D1-ACEF-41F1-A802-C7AF7F80F0C5}"/>
    <dgm:cxn modelId="{95A2235D-84EA-45B8-94D1-88655D946C2A}" srcId="{6A044D45-2969-4404-B145-201C058B1812}" destId="{929AD714-0348-4942-9791-D89C19A4FF56}" srcOrd="0" destOrd="0" parTransId="{8613FD5E-3726-4643-BFEB-33617E079A26}" sibTransId="{39A8CCD3-CCE4-41B3-B94A-7042B4037E8D}"/>
    <dgm:cxn modelId="{65631A75-6EF1-480F-ADFA-14DCEE9FE78D}" type="presOf" srcId="{6E1D9F3B-4345-4E1E-96A2-6BA5F1972869}" destId="{DA675471-B7EB-42AA-BEC1-30585AA8D16C}" srcOrd="0" destOrd="0" presId="urn:microsoft.com/office/officeart/2005/8/layout/lProcess2"/>
    <dgm:cxn modelId="{D0370DB1-33EA-413E-8B9F-DA52DED28C46}" srcId="{4EB6A415-B5A4-4BA9-B767-696FFCFC290F}" destId="{FA566204-DA35-4514-BFCB-C6E01EBFAFE0}" srcOrd="1" destOrd="0" parTransId="{EB615BF2-25FC-4D9A-962B-F34877F68009}" sibTransId="{037A908E-29D9-4B80-A2EF-F4548B0E7938}"/>
    <dgm:cxn modelId="{F0804E0E-3A31-4EF2-B29F-3D8132EAEB66}" type="presOf" srcId="{4EB6A415-B5A4-4BA9-B767-696FFCFC290F}" destId="{C1ECD1FA-9FE7-4DFF-A1EB-F0F32F36EB4C}" srcOrd="0" destOrd="0" presId="urn:microsoft.com/office/officeart/2005/8/layout/lProcess2"/>
    <dgm:cxn modelId="{0230D6C4-1235-428B-9749-2116EFEEDA0C}" type="presParOf" srcId="{C1ECD1FA-9FE7-4DFF-A1EB-F0F32F36EB4C}" destId="{311338DD-24FE-4863-9743-7DA037F98B76}" srcOrd="0" destOrd="0" presId="urn:microsoft.com/office/officeart/2005/8/layout/lProcess2"/>
    <dgm:cxn modelId="{2EF1503C-CF09-4FC3-8D40-8141A19B8F5E}" type="presParOf" srcId="{311338DD-24FE-4863-9743-7DA037F98B76}" destId="{54A30E7E-2439-48B2-9693-CA1C8390D454}" srcOrd="0" destOrd="0" presId="urn:microsoft.com/office/officeart/2005/8/layout/lProcess2"/>
    <dgm:cxn modelId="{C510FBD5-B26A-415D-A9FB-B69ECDE1F91A}" type="presParOf" srcId="{311338DD-24FE-4863-9743-7DA037F98B76}" destId="{6F9E0FD3-6522-468E-83E7-4831FBF2E0BB}" srcOrd="1" destOrd="0" presId="urn:microsoft.com/office/officeart/2005/8/layout/lProcess2"/>
    <dgm:cxn modelId="{112BB274-1BC9-428F-9A10-ECA9E90F41F0}" type="presParOf" srcId="{311338DD-24FE-4863-9743-7DA037F98B76}" destId="{BF8B1037-F0B6-43CB-A61C-E359C7DF9CD7}" srcOrd="2" destOrd="0" presId="urn:microsoft.com/office/officeart/2005/8/layout/lProcess2"/>
    <dgm:cxn modelId="{950220FA-BA93-4318-A28D-03065E83C9C7}" type="presParOf" srcId="{BF8B1037-F0B6-43CB-A61C-E359C7DF9CD7}" destId="{BF0CCABB-AE87-45CB-82AB-DF7ACC5F43C5}" srcOrd="0" destOrd="0" presId="urn:microsoft.com/office/officeart/2005/8/layout/lProcess2"/>
    <dgm:cxn modelId="{BE3BB1C9-F4FD-4B42-9369-53A8DA0F2863}" type="presParOf" srcId="{BF0CCABB-AE87-45CB-82AB-DF7ACC5F43C5}" destId="{BE1CD74C-D9D1-4581-950E-CA5D84B3462D}" srcOrd="0" destOrd="0" presId="urn:microsoft.com/office/officeart/2005/8/layout/lProcess2"/>
    <dgm:cxn modelId="{E2E6E9CF-5C9E-43A9-8F51-322C359B6161}" type="presParOf" srcId="{BF0CCABB-AE87-45CB-82AB-DF7ACC5F43C5}" destId="{D3B7EB1A-5930-4E14-B91D-47969C31CB7A}" srcOrd="1" destOrd="0" presId="urn:microsoft.com/office/officeart/2005/8/layout/lProcess2"/>
    <dgm:cxn modelId="{F0C88DBC-23A6-4AEC-ACA0-002B159301B8}" type="presParOf" srcId="{BF0CCABB-AE87-45CB-82AB-DF7ACC5F43C5}" destId="{DA675471-B7EB-42AA-BEC1-30585AA8D16C}" srcOrd="2" destOrd="0" presId="urn:microsoft.com/office/officeart/2005/8/layout/lProcess2"/>
    <dgm:cxn modelId="{D2245A21-E5B9-4D98-9D7C-8264F9255FA4}" type="presParOf" srcId="{C1ECD1FA-9FE7-4DFF-A1EB-F0F32F36EB4C}" destId="{8987BEDC-ACB0-461C-B5E2-928778C9C87B}" srcOrd="1" destOrd="0" presId="urn:microsoft.com/office/officeart/2005/8/layout/lProcess2"/>
    <dgm:cxn modelId="{93308E9A-5E19-404B-884F-9DDB94C0114C}" type="presParOf" srcId="{C1ECD1FA-9FE7-4DFF-A1EB-F0F32F36EB4C}" destId="{374CDA22-B10C-4C88-AD01-775DDBF08D4C}" srcOrd="2" destOrd="0" presId="urn:microsoft.com/office/officeart/2005/8/layout/lProcess2"/>
    <dgm:cxn modelId="{21A25810-D287-4610-972E-2BB4F52792CB}" type="presParOf" srcId="{374CDA22-B10C-4C88-AD01-775DDBF08D4C}" destId="{BD0A5D74-2803-472E-9C65-0ED4AD4A6943}" srcOrd="0" destOrd="0" presId="urn:microsoft.com/office/officeart/2005/8/layout/lProcess2"/>
    <dgm:cxn modelId="{A57D6276-DD25-431F-8C98-90843D0E240E}" type="presParOf" srcId="{374CDA22-B10C-4C88-AD01-775DDBF08D4C}" destId="{FBF6C15B-BE23-49B8-B89F-6795D466EBDC}" srcOrd="1" destOrd="0" presId="urn:microsoft.com/office/officeart/2005/8/layout/lProcess2"/>
    <dgm:cxn modelId="{8E865101-A5C8-46ED-9219-98479E21828F}" type="presParOf" srcId="{374CDA22-B10C-4C88-AD01-775DDBF08D4C}" destId="{58C5DBF6-547C-48E0-AED0-8624967D7C88}" srcOrd="2" destOrd="0" presId="urn:microsoft.com/office/officeart/2005/8/layout/lProcess2"/>
    <dgm:cxn modelId="{28FB57D5-132C-46A0-A346-2B7DEE2ECFF6}" type="presParOf" srcId="{58C5DBF6-547C-48E0-AED0-8624967D7C88}" destId="{4A56BD9B-C83C-4E89-9DA3-1A104641058A}" srcOrd="0" destOrd="0" presId="urn:microsoft.com/office/officeart/2005/8/layout/lProcess2"/>
    <dgm:cxn modelId="{2CD0CEED-5042-4DA9-B692-8099D13829BC}" type="presParOf" srcId="{4A56BD9B-C83C-4E89-9DA3-1A104641058A}" destId="{C94BA1FD-6003-41EF-B1A0-333850EA8FD0}" srcOrd="0" destOrd="0" presId="urn:microsoft.com/office/officeart/2005/8/layout/lProcess2"/>
    <dgm:cxn modelId="{CCB52846-AFF9-416C-A979-29FAA783DFD8}" type="presParOf" srcId="{4A56BD9B-C83C-4E89-9DA3-1A104641058A}" destId="{8906C623-BBFA-4AB2-89D8-B213BB2587B2}" srcOrd="1" destOrd="0" presId="urn:microsoft.com/office/officeart/2005/8/layout/lProcess2"/>
    <dgm:cxn modelId="{0D53ECA2-213C-4F8F-83C4-EAC4AC12B4DF}" type="presParOf" srcId="{4A56BD9B-C83C-4E89-9DA3-1A104641058A}" destId="{B460DA71-A361-43AE-937B-9A3D32A7507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50075E-E4A2-4B60-A4C1-780F70FF071E}" type="doc">
      <dgm:prSet loTypeId="urn:microsoft.com/office/officeart/2005/8/layout/lProcess2" loCatId="list" qsTypeId="urn:microsoft.com/office/officeart/2005/8/quickstyle/3d2" qsCatId="3D" csTypeId="urn:microsoft.com/office/officeart/2005/8/colors/accent2_1" csCatId="accent2"/>
      <dgm:spPr/>
      <dgm:t>
        <a:bodyPr/>
        <a:lstStyle/>
        <a:p>
          <a:endParaRPr lang="en-US"/>
        </a:p>
      </dgm:t>
    </dgm:pt>
    <dgm:pt modelId="{D1FCD278-67F2-4E91-8D35-EE617EB93A4D}">
      <dgm:prSet/>
      <dgm:spPr/>
      <dgm:t>
        <a:bodyPr/>
        <a:lstStyle/>
        <a:p>
          <a:pPr rtl="1"/>
          <a:r>
            <a:rPr lang="fa-IR" dirty="0" smtClean="0">
              <a:cs typeface="B Titr" pitchFamily="2" charset="-78"/>
            </a:rPr>
            <a:t>در معماری سیستم مالی:</a:t>
          </a:r>
          <a:endParaRPr lang="en-US" dirty="0">
            <a:cs typeface="B Titr" pitchFamily="2" charset="-78"/>
          </a:endParaRPr>
        </a:p>
      </dgm:t>
    </dgm:pt>
    <dgm:pt modelId="{227BB9A2-48F9-4030-B744-FF26CDB2F8A9}" type="parTrans" cxnId="{A4775447-C58E-47CD-94C0-D6174A31A716}">
      <dgm:prSet/>
      <dgm:spPr/>
      <dgm:t>
        <a:bodyPr/>
        <a:lstStyle/>
        <a:p>
          <a:endParaRPr lang="en-US">
            <a:cs typeface="B Zar" pitchFamily="2" charset="-78"/>
          </a:endParaRPr>
        </a:p>
      </dgm:t>
    </dgm:pt>
    <dgm:pt modelId="{42D0DCB0-9066-4A17-96D3-FA50DC70F132}" type="sibTrans" cxnId="{A4775447-C58E-47CD-94C0-D6174A31A716}">
      <dgm:prSet/>
      <dgm:spPr/>
      <dgm:t>
        <a:bodyPr/>
        <a:lstStyle/>
        <a:p>
          <a:endParaRPr lang="en-US">
            <a:cs typeface="B Zar" pitchFamily="2" charset="-78"/>
          </a:endParaRPr>
        </a:p>
      </dgm:t>
    </dgm:pt>
    <dgm:pt modelId="{A2D67175-2970-49D8-A527-75C70D07E249}">
      <dgm:prSet/>
      <dgm:spPr/>
      <dgm:t>
        <a:bodyPr/>
        <a:lstStyle/>
        <a:p>
          <a:pPr rtl="1"/>
          <a:r>
            <a:rPr lang="fa-IR" dirty="0" smtClean="0">
              <a:cs typeface="B Zar" pitchFamily="2" charset="-78"/>
            </a:rPr>
            <a:t>آیا بانک‌پایگی بهتر است یا بازار پایگی؟</a:t>
          </a:r>
          <a:endParaRPr lang="en-US" dirty="0">
            <a:cs typeface="B Zar" pitchFamily="2" charset="-78"/>
          </a:endParaRPr>
        </a:p>
      </dgm:t>
    </dgm:pt>
    <dgm:pt modelId="{286840EB-AF00-41D5-A947-45159FD1D2C3}" type="parTrans" cxnId="{2182AFB2-78CF-43BD-A387-D02D7A7947E6}">
      <dgm:prSet/>
      <dgm:spPr/>
      <dgm:t>
        <a:bodyPr/>
        <a:lstStyle/>
        <a:p>
          <a:endParaRPr lang="en-US">
            <a:cs typeface="B Zar" pitchFamily="2" charset="-78"/>
          </a:endParaRPr>
        </a:p>
      </dgm:t>
    </dgm:pt>
    <dgm:pt modelId="{E14C4C7C-2D84-4F9C-BB55-D303C9B5EBD4}" type="sibTrans" cxnId="{2182AFB2-78CF-43BD-A387-D02D7A7947E6}">
      <dgm:prSet/>
      <dgm:spPr/>
      <dgm:t>
        <a:bodyPr/>
        <a:lstStyle/>
        <a:p>
          <a:endParaRPr lang="en-US">
            <a:cs typeface="B Zar" pitchFamily="2" charset="-78"/>
          </a:endParaRPr>
        </a:p>
      </dgm:t>
    </dgm:pt>
    <dgm:pt modelId="{5661E00B-7DE4-46BE-9F96-6FD8A02AE7DE}">
      <dgm:prSet/>
      <dgm:spPr/>
      <dgm:t>
        <a:bodyPr/>
        <a:lstStyle/>
        <a:p>
          <a:pPr rtl="1"/>
          <a:r>
            <a:rPr lang="fa-IR" dirty="0" smtClean="0">
              <a:cs typeface="B Zar" pitchFamily="2" charset="-78"/>
            </a:rPr>
            <a:t>آیا بانک‌ها و بازارهای سرمایه جایگزین یکدیگرند؟</a:t>
          </a:r>
          <a:endParaRPr lang="en-US" dirty="0">
            <a:cs typeface="B Zar" pitchFamily="2" charset="-78"/>
          </a:endParaRPr>
        </a:p>
      </dgm:t>
    </dgm:pt>
    <dgm:pt modelId="{7E61A2BD-C9A9-4B14-96C3-22DD2A4A31C4}" type="parTrans" cxnId="{924C3DE2-D186-4CD4-90A9-320085FA1A59}">
      <dgm:prSet/>
      <dgm:spPr/>
      <dgm:t>
        <a:bodyPr/>
        <a:lstStyle/>
        <a:p>
          <a:endParaRPr lang="en-US">
            <a:cs typeface="B Zar" pitchFamily="2" charset="-78"/>
          </a:endParaRPr>
        </a:p>
      </dgm:t>
    </dgm:pt>
    <dgm:pt modelId="{36B92EF2-8E4F-484E-9378-A61D55DCA0E1}" type="sibTrans" cxnId="{924C3DE2-D186-4CD4-90A9-320085FA1A59}">
      <dgm:prSet/>
      <dgm:spPr/>
      <dgm:t>
        <a:bodyPr/>
        <a:lstStyle/>
        <a:p>
          <a:endParaRPr lang="en-US">
            <a:cs typeface="B Zar" pitchFamily="2" charset="-78"/>
          </a:endParaRPr>
        </a:p>
      </dgm:t>
    </dgm:pt>
    <dgm:pt modelId="{B380D7C1-2596-4A38-A655-485C86B8FAC1}">
      <dgm:prSet/>
      <dgm:spPr/>
      <dgm:t>
        <a:bodyPr/>
        <a:lstStyle/>
        <a:p>
          <a:pPr rtl="1"/>
          <a:r>
            <a:rPr lang="fa-IR" dirty="0" smtClean="0">
              <a:cs typeface="B Zar" pitchFamily="2" charset="-78"/>
            </a:rPr>
            <a:t>آیا توسعۀ سیستم مالی بیشتر بر توسعۀ بانک‌ها استوار است یا بازارهای سرمایه؟</a:t>
          </a:r>
          <a:endParaRPr lang="en-US" dirty="0">
            <a:cs typeface="B Zar" pitchFamily="2" charset="-78"/>
          </a:endParaRPr>
        </a:p>
      </dgm:t>
    </dgm:pt>
    <dgm:pt modelId="{352DEFB9-28C6-43D1-A462-88B9400FB243}" type="parTrans" cxnId="{3665BF0D-183E-49FD-A0E4-69A751278EF1}">
      <dgm:prSet/>
      <dgm:spPr/>
      <dgm:t>
        <a:bodyPr/>
        <a:lstStyle/>
        <a:p>
          <a:endParaRPr lang="en-US">
            <a:cs typeface="B Zar" pitchFamily="2" charset="-78"/>
          </a:endParaRPr>
        </a:p>
      </dgm:t>
    </dgm:pt>
    <dgm:pt modelId="{F7E14772-FAC4-40C6-B7D6-B574AA2B5F4F}" type="sibTrans" cxnId="{3665BF0D-183E-49FD-A0E4-69A751278EF1}">
      <dgm:prSet/>
      <dgm:spPr/>
      <dgm:t>
        <a:bodyPr/>
        <a:lstStyle/>
        <a:p>
          <a:endParaRPr lang="en-US">
            <a:cs typeface="B Zar" pitchFamily="2" charset="-78"/>
          </a:endParaRPr>
        </a:p>
      </dgm:t>
    </dgm:pt>
    <dgm:pt modelId="{8D64A764-4907-461E-B0B7-0F7D608ABA85}" type="pres">
      <dgm:prSet presAssocID="{3B50075E-E4A2-4B60-A4C1-780F70FF071E}" presName="theList" presStyleCnt="0">
        <dgm:presLayoutVars>
          <dgm:dir/>
          <dgm:animLvl val="lvl"/>
          <dgm:resizeHandles val="exact"/>
        </dgm:presLayoutVars>
      </dgm:prSet>
      <dgm:spPr/>
      <dgm:t>
        <a:bodyPr/>
        <a:lstStyle/>
        <a:p>
          <a:endParaRPr lang="en-US"/>
        </a:p>
      </dgm:t>
    </dgm:pt>
    <dgm:pt modelId="{992A3B3F-72C1-422A-8B4B-58B1D691095A}" type="pres">
      <dgm:prSet presAssocID="{D1FCD278-67F2-4E91-8D35-EE617EB93A4D}" presName="compNode" presStyleCnt="0"/>
      <dgm:spPr/>
    </dgm:pt>
    <dgm:pt modelId="{05340D2D-9EA5-462D-8015-73E07C8463D7}" type="pres">
      <dgm:prSet presAssocID="{D1FCD278-67F2-4E91-8D35-EE617EB93A4D}" presName="aNode" presStyleLbl="bgShp" presStyleIdx="0" presStyleCnt="1"/>
      <dgm:spPr/>
      <dgm:t>
        <a:bodyPr/>
        <a:lstStyle/>
        <a:p>
          <a:endParaRPr lang="en-US"/>
        </a:p>
      </dgm:t>
    </dgm:pt>
    <dgm:pt modelId="{4A8C4628-D7DF-40EC-B9C5-52890D67A400}" type="pres">
      <dgm:prSet presAssocID="{D1FCD278-67F2-4E91-8D35-EE617EB93A4D}" presName="textNode" presStyleLbl="bgShp" presStyleIdx="0" presStyleCnt="1"/>
      <dgm:spPr/>
      <dgm:t>
        <a:bodyPr/>
        <a:lstStyle/>
        <a:p>
          <a:endParaRPr lang="en-US"/>
        </a:p>
      </dgm:t>
    </dgm:pt>
    <dgm:pt modelId="{8EB4C632-AB20-40A9-B4A2-1B86B97837A5}" type="pres">
      <dgm:prSet presAssocID="{D1FCD278-67F2-4E91-8D35-EE617EB93A4D}" presName="compChildNode" presStyleCnt="0"/>
      <dgm:spPr/>
    </dgm:pt>
    <dgm:pt modelId="{5F85828E-7875-474E-9AF9-46AFBEC69FC3}" type="pres">
      <dgm:prSet presAssocID="{D1FCD278-67F2-4E91-8D35-EE617EB93A4D}" presName="theInnerList" presStyleCnt="0"/>
      <dgm:spPr/>
    </dgm:pt>
    <dgm:pt modelId="{54D9FA93-43EE-49BE-AE1D-76606486C655}" type="pres">
      <dgm:prSet presAssocID="{A2D67175-2970-49D8-A527-75C70D07E249}" presName="childNode" presStyleLbl="node1" presStyleIdx="0" presStyleCnt="3">
        <dgm:presLayoutVars>
          <dgm:bulletEnabled val="1"/>
        </dgm:presLayoutVars>
      </dgm:prSet>
      <dgm:spPr/>
      <dgm:t>
        <a:bodyPr/>
        <a:lstStyle/>
        <a:p>
          <a:endParaRPr lang="en-US"/>
        </a:p>
      </dgm:t>
    </dgm:pt>
    <dgm:pt modelId="{E42FA257-E3D5-409A-8897-3768A89569B4}" type="pres">
      <dgm:prSet presAssocID="{A2D67175-2970-49D8-A527-75C70D07E249}" presName="aSpace2" presStyleCnt="0"/>
      <dgm:spPr/>
    </dgm:pt>
    <dgm:pt modelId="{2A02A463-CA2A-466A-8F2E-508B7E9ABB48}" type="pres">
      <dgm:prSet presAssocID="{5661E00B-7DE4-46BE-9F96-6FD8A02AE7DE}" presName="childNode" presStyleLbl="node1" presStyleIdx="1" presStyleCnt="3">
        <dgm:presLayoutVars>
          <dgm:bulletEnabled val="1"/>
        </dgm:presLayoutVars>
      </dgm:prSet>
      <dgm:spPr/>
      <dgm:t>
        <a:bodyPr/>
        <a:lstStyle/>
        <a:p>
          <a:endParaRPr lang="en-US"/>
        </a:p>
      </dgm:t>
    </dgm:pt>
    <dgm:pt modelId="{0D9A05E9-EA3C-479D-868F-FC9703083274}" type="pres">
      <dgm:prSet presAssocID="{5661E00B-7DE4-46BE-9F96-6FD8A02AE7DE}" presName="aSpace2" presStyleCnt="0"/>
      <dgm:spPr/>
    </dgm:pt>
    <dgm:pt modelId="{8638AE8E-90BB-4A3E-A2BA-92874FAC39DF}" type="pres">
      <dgm:prSet presAssocID="{B380D7C1-2596-4A38-A655-485C86B8FAC1}" presName="childNode" presStyleLbl="node1" presStyleIdx="2" presStyleCnt="3">
        <dgm:presLayoutVars>
          <dgm:bulletEnabled val="1"/>
        </dgm:presLayoutVars>
      </dgm:prSet>
      <dgm:spPr/>
      <dgm:t>
        <a:bodyPr/>
        <a:lstStyle/>
        <a:p>
          <a:endParaRPr lang="en-US"/>
        </a:p>
      </dgm:t>
    </dgm:pt>
  </dgm:ptLst>
  <dgm:cxnLst>
    <dgm:cxn modelId="{5A1C8613-1577-425D-AE56-CC8B1E7B6BEA}" type="presOf" srcId="{5661E00B-7DE4-46BE-9F96-6FD8A02AE7DE}" destId="{2A02A463-CA2A-466A-8F2E-508B7E9ABB48}" srcOrd="0" destOrd="0" presId="urn:microsoft.com/office/officeart/2005/8/layout/lProcess2"/>
    <dgm:cxn modelId="{A4775447-C58E-47CD-94C0-D6174A31A716}" srcId="{3B50075E-E4A2-4B60-A4C1-780F70FF071E}" destId="{D1FCD278-67F2-4E91-8D35-EE617EB93A4D}" srcOrd="0" destOrd="0" parTransId="{227BB9A2-48F9-4030-B744-FF26CDB2F8A9}" sibTransId="{42D0DCB0-9066-4A17-96D3-FA50DC70F132}"/>
    <dgm:cxn modelId="{924C3DE2-D186-4CD4-90A9-320085FA1A59}" srcId="{D1FCD278-67F2-4E91-8D35-EE617EB93A4D}" destId="{5661E00B-7DE4-46BE-9F96-6FD8A02AE7DE}" srcOrd="1" destOrd="0" parTransId="{7E61A2BD-C9A9-4B14-96C3-22DD2A4A31C4}" sibTransId="{36B92EF2-8E4F-484E-9378-A61D55DCA0E1}"/>
    <dgm:cxn modelId="{9CD2995C-F072-4C12-9AAE-1E6D658A179F}" type="presOf" srcId="{3B50075E-E4A2-4B60-A4C1-780F70FF071E}" destId="{8D64A764-4907-461E-B0B7-0F7D608ABA85}" srcOrd="0" destOrd="0" presId="urn:microsoft.com/office/officeart/2005/8/layout/lProcess2"/>
    <dgm:cxn modelId="{8A5985B2-159B-4D60-90D9-0079A3EBBBAD}" type="presOf" srcId="{B380D7C1-2596-4A38-A655-485C86B8FAC1}" destId="{8638AE8E-90BB-4A3E-A2BA-92874FAC39DF}" srcOrd="0" destOrd="0" presId="urn:microsoft.com/office/officeart/2005/8/layout/lProcess2"/>
    <dgm:cxn modelId="{67618277-554A-4C28-8E1A-0398998978EE}" type="presOf" srcId="{D1FCD278-67F2-4E91-8D35-EE617EB93A4D}" destId="{4A8C4628-D7DF-40EC-B9C5-52890D67A400}" srcOrd="1" destOrd="0" presId="urn:microsoft.com/office/officeart/2005/8/layout/lProcess2"/>
    <dgm:cxn modelId="{3665BF0D-183E-49FD-A0E4-69A751278EF1}" srcId="{D1FCD278-67F2-4E91-8D35-EE617EB93A4D}" destId="{B380D7C1-2596-4A38-A655-485C86B8FAC1}" srcOrd="2" destOrd="0" parTransId="{352DEFB9-28C6-43D1-A462-88B9400FB243}" sibTransId="{F7E14772-FAC4-40C6-B7D6-B574AA2B5F4F}"/>
    <dgm:cxn modelId="{4B18E3B2-522B-4E68-B464-4AA5F4EDDC69}" type="presOf" srcId="{D1FCD278-67F2-4E91-8D35-EE617EB93A4D}" destId="{05340D2D-9EA5-462D-8015-73E07C8463D7}" srcOrd="0" destOrd="0" presId="urn:microsoft.com/office/officeart/2005/8/layout/lProcess2"/>
    <dgm:cxn modelId="{4399CD1B-D385-4BB7-BDF2-B357E79356FA}" type="presOf" srcId="{A2D67175-2970-49D8-A527-75C70D07E249}" destId="{54D9FA93-43EE-49BE-AE1D-76606486C655}" srcOrd="0" destOrd="0" presId="urn:microsoft.com/office/officeart/2005/8/layout/lProcess2"/>
    <dgm:cxn modelId="{2182AFB2-78CF-43BD-A387-D02D7A7947E6}" srcId="{D1FCD278-67F2-4E91-8D35-EE617EB93A4D}" destId="{A2D67175-2970-49D8-A527-75C70D07E249}" srcOrd="0" destOrd="0" parTransId="{286840EB-AF00-41D5-A947-45159FD1D2C3}" sibTransId="{E14C4C7C-2D84-4F9C-BB55-D303C9B5EBD4}"/>
    <dgm:cxn modelId="{F47EC503-D721-41ED-ABE3-1D5BE266E1C4}" type="presParOf" srcId="{8D64A764-4907-461E-B0B7-0F7D608ABA85}" destId="{992A3B3F-72C1-422A-8B4B-58B1D691095A}" srcOrd="0" destOrd="0" presId="urn:microsoft.com/office/officeart/2005/8/layout/lProcess2"/>
    <dgm:cxn modelId="{F06CCDA8-B974-4B06-8B8E-1883A669B7BC}" type="presParOf" srcId="{992A3B3F-72C1-422A-8B4B-58B1D691095A}" destId="{05340D2D-9EA5-462D-8015-73E07C8463D7}" srcOrd="0" destOrd="0" presId="urn:microsoft.com/office/officeart/2005/8/layout/lProcess2"/>
    <dgm:cxn modelId="{D02E3106-634E-44C8-A300-B55DC9EE9DE5}" type="presParOf" srcId="{992A3B3F-72C1-422A-8B4B-58B1D691095A}" destId="{4A8C4628-D7DF-40EC-B9C5-52890D67A400}" srcOrd="1" destOrd="0" presId="urn:microsoft.com/office/officeart/2005/8/layout/lProcess2"/>
    <dgm:cxn modelId="{3B7251A0-8A5A-4FDE-B092-675209C4F773}" type="presParOf" srcId="{992A3B3F-72C1-422A-8B4B-58B1D691095A}" destId="{8EB4C632-AB20-40A9-B4A2-1B86B97837A5}" srcOrd="2" destOrd="0" presId="urn:microsoft.com/office/officeart/2005/8/layout/lProcess2"/>
    <dgm:cxn modelId="{AB87B4DA-BAAC-43FE-823B-C0BBFDEB9D1C}" type="presParOf" srcId="{8EB4C632-AB20-40A9-B4A2-1B86B97837A5}" destId="{5F85828E-7875-474E-9AF9-46AFBEC69FC3}" srcOrd="0" destOrd="0" presId="urn:microsoft.com/office/officeart/2005/8/layout/lProcess2"/>
    <dgm:cxn modelId="{4EDCCA74-8989-433C-BFBE-4D42C710B218}" type="presParOf" srcId="{5F85828E-7875-474E-9AF9-46AFBEC69FC3}" destId="{54D9FA93-43EE-49BE-AE1D-76606486C655}" srcOrd="0" destOrd="0" presId="urn:microsoft.com/office/officeart/2005/8/layout/lProcess2"/>
    <dgm:cxn modelId="{87AF3CC6-7CFB-486F-B1CD-65B3151623EB}" type="presParOf" srcId="{5F85828E-7875-474E-9AF9-46AFBEC69FC3}" destId="{E42FA257-E3D5-409A-8897-3768A89569B4}" srcOrd="1" destOrd="0" presId="urn:microsoft.com/office/officeart/2005/8/layout/lProcess2"/>
    <dgm:cxn modelId="{A1667CC6-9185-4262-B409-3211492E44BB}" type="presParOf" srcId="{5F85828E-7875-474E-9AF9-46AFBEC69FC3}" destId="{2A02A463-CA2A-466A-8F2E-508B7E9ABB48}" srcOrd="2" destOrd="0" presId="urn:microsoft.com/office/officeart/2005/8/layout/lProcess2"/>
    <dgm:cxn modelId="{D7DDF90D-B72B-4AD7-B153-3303D136A7CC}" type="presParOf" srcId="{5F85828E-7875-474E-9AF9-46AFBEC69FC3}" destId="{0D9A05E9-EA3C-479D-868F-FC9703083274}" srcOrd="3" destOrd="0" presId="urn:microsoft.com/office/officeart/2005/8/layout/lProcess2"/>
    <dgm:cxn modelId="{F480BF8F-D045-4D90-9F1E-B08CCAABEDED}" type="presParOf" srcId="{5F85828E-7875-474E-9AF9-46AFBEC69FC3}" destId="{8638AE8E-90BB-4A3E-A2BA-92874FAC39DF}"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B84034E-2D12-4575-A4E4-D66F4AF31549}" type="doc">
      <dgm:prSet loTypeId="urn:microsoft.com/office/officeart/2005/8/layout/lProcess2" loCatId="list" qsTypeId="urn:microsoft.com/office/officeart/2005/8/quickstyle/3d1" qsCatId="3D" csTypeId="urn:microsoft.com/office/officeart/2005/8/colors/accent2_1" csCatId="accent2"/>
      <dgm:spPr/>
      <dgm:t>
        <a:bodyPr/>
        <a:lstStyle/>
        <a:p>
          <a:endParaRPr lang="en-US"/>
        </a:p>
      </dgm:t>
    </dgm:pt>
    <dgm:pt modelId="{5BC09EAF-1A9B-4BE5-9742-6700443C62F3}">
      <dgm:prSet/>
      <dgm:spPr/>
      <dgm:t>
        <a:bodyPr/>
        <a:lstStyle/>
        <a:p>
          <a:pPr rtl="1"/>
          <a:r>
            <a:rPr lang="fa-IR" dirty="0" smtClean="0">
              <a:cs typeface="B Titr" pitchFamily="2" charset="-78"/>
            </a:rPr>
            <a:t>بانک‌های تجاری</a:t>
          </a:r>
          <a:endParaRPr lang="en-US" dirty="0">
            <a:cs typeface="B Titr" pitchFamily="2" charset="-78"/>
          </a:endParaRPr>
        </a:p>
      </dgm:t>
    </dgm:pt>
    <dgm:pt modelId="{FA741444-7F06-4D7C-A0D4-DAEC9115BE74}" type="parTrans" cxnId="{7964DC7E-99E0-4A19-B609-6E8A3542E214}">
      <dgm:prSet/>
      <dgm:spPr/>
      <dgm:t>
        <a:bodyPr/>
        <a:lstStyle/>
        <a:p>
          <a:endParaRPr lang="en-US"/>
        </a:p>
      </dgm:t>
    </dgm:pt>
    <dgm:pt modelId="{3A1B357A-CB43-4BE0-A487-FF5EDD5DA8E2}" type="sibTrans" cxnId="{7964DC7E-99E0-4A19-B609-6E8A3542E214}">
      <dgm:prSet/>
      <dgm:spPr/>
      <dgm:t>
        <a:bodyPr/>
        <a:lstStyle/>
        <a:p>
          <a:endParaRPr lang="en-US"/>
        </a:p>
      </dgm:t>
    </dgm:pt>
    <dgm:pt modelId="{A460288A-AE19-436E-8B3B-564D6EA3D78B}">
      <dgm:prSet custT="1"/>
      <dgm:spPr/>
      <dgm:t>
        <a:bodyPr/>
        <a:lstStyle/>
        <a:p>
          <a:pPr rtl="1"/>
          <a:r>
            <a:rPr lang="fa-IR" sz="5400" dirty="0" smtClean="0">
              <a:cs typeface="B Zar" pitchFamily="2" charset="-78"/>
            </a:rPr>
            <a:t>بازار پول</a:t>
          </a:r>
          <a:endParaRPr lang="en-US" sz="5400" dirty="0">
            <a:cs typeface="B Zar" pitchFamily="2" charset="-78"/>
          </a:endParaRPr>
        </a:p>
      </dgm:t>
    </dgm:pt>
    <dgm:pt modelId="{68362B3B-8D8D-4652-BD74-821CE0C48179}" type="parTrans" cxnId="{1637F376-DEDC-4875-AC1E-AE5CA813C2AA}">
      <dgm:prSet/>
      <dgm:spPr/>
      <dgm:t>
        <a:bodyPr/>
        <a:lstStyle/>
        <a:p>
          <a:endParaRPr lang="en-US"/>
        </a:p>
      </dgm:t>
    </dgm:pt>
    <dgm:pt modelId="{1D80CF75-6E0B-4AC4-8E3F-8F6D1E927AE7}" type="sibTrans" cxnId="{1637F376-DEDC-4875-AC1E-AE5CA813C2AA}">
      <dgm:prSet/>
      <dgm:spPr/>
      <dgm:t>
        <a:bodyPr/>
        <a:lstStyle/>
        <a:p>
          <a:endParaRPr lang="en-US"/>
        </a:p>
      </dgm:t>
    </dgm:pt>
    <dgm:pt modelId="{CF43F5EC-7711-48E8-BCB1-454FD9B1A5DC}">
      <dgm:prSet/>
      <dgm:spPr/>
      <dgm:t>
        <a:bodyPr/>
        <a:lstStyle/>
        <a:p>
          <a:pPr rtl="1"/>
          <a:r>
            <a:rPr lang="fa-IR" dirty="0" smtClean="0">
              <a:cs typeface="B Titr" pitchFamily="2" charset="-78"/>
            </a:rPr>
            <a:t>بانک‌های سرمایه‌گذاری</a:t>
          </a:r>
          <a:endParaRPr lang="en-US" dirty="0">
            <a:cs typeface="B Titr" pitchFamily="2" charset="-78"/>
          </a:endParaRPr>
        </a:p>
      </dgm:t>
    </dgm:pt>
    <dgm:pt modelId="{2CA9931E-536C-496C-BD6F-23187DE9C567}" type="parTrans" cxnId="{D2011D8E-78A4-48BD-A8A8-0AB908E56047}">
      <dgm:prSet/>
      <dgm:spPr/>
      <dgm:t>
        <a:bodyPr/>
        <a:lstStyle/>
        <a:p>
          <a:endParaRPr lang="en-US"/>
        </a:p>
      </dgm:t>
    </dgm:pt>
    <dgm:pt modelId="{BB3B12D8-B03F-43FA-B0F8-6096AA0A87B3}" type="sibTrans" cxnId="{D2011D8E-78A4-48BD-A8A8-0AB908E56047}">
      <dgm:prSet/>
      <dgm:spPr/>
      <dgm:t>
        <a:bodyPr/>
        <a:lstStyle/>
        <a:p>
          <a:endParaRPr lang="en-US"/>
        </a:p>
      </dgm:t>
    </dgm:pt>
    <dgm:pt modelId="{673792A9-504E-497C-8837-A6DFB339007B}">
      <dgm:prSet custT="1"/>
      <dgm:spPr/>
      <dgm:t>
        <a:bodyPr/>
        <a:lstStyle/>
        <a:p>
          <a:pPr rtl="1"/>
          <a:r>
            <a:rPr lang="fa-IR" sz="5400" dirty="0" smtClean="0">
              <a:cs typeface="B Zar" pitchFamily="2" charset="-78"/>
            </a:rPr>
            <a:t>بازار سرمایه</a:t>
          </a:r>
          <a:endParaRPr lang="en-US" sz="5400" dirty="0">
            <a:cs typeface="B Zar" pitchFamily="2" charset="-78"/>
          </a:endParaRPr>
        </a:p>
      </dgm:t>
    </dgm:pt>
    <dgm:pt modelId="{289432AC-02A8-452F-9BF3-D14FF320007E}" type="parTrans" cxnId="{E5F3BADA-A640-4AB8-82AA-100C6799E66A}">
      <dgm:prSet/>
      <dgm:spPr/>
      <dgm:t>
        <a:bodyPr/>
        <a:lstStyle/>
        <a:p>
          <a:endParaRPr lang="en-US"/>
        </a:p>
      </dgm:t>
    </dgm:pt>
    <dgm:pt modelId="{DA66C92C-32F9-46FC-AFDD-CE1302B06FB5}" type="sibTrans" cxnId="{E5F3BADA-A640-4AB8-82AA-100C6799E66A}">
      <dgm:prSet/>
      <dgm:spPr/>
      <dgm:t>
        <a:bodyPr/>
        <a:lstStyle/>
        <a:p>
          <a:endParaRPr lang="en-US"/>
        </a:p>
      </dgm:t>
    </dgm:pt>
    <dgm:pt modelId="{86854053-31D6-4DEF-9A34-033B5B36013A}" type="pres">
      <dgm:prSet presAssocID="{5B84034E-2D12-4575-A4E4-D66F4AF31549}" presName="theList" presStyleCnt="0">
        <dgm:presLayoutVars>
          <dgm:dir/>
          <dgm:animLvl val="lvl"/>
          <dgm:resizeHandles val="exact"/>
        </dgm:presLayoutVars>
      </dgm:prSet>
      <dgm:spPr/>
      <dgm:t>
        <a:bodyPr/>
        <a:lstStyle/>
        <a:p>
          <a:endParaRPr lang="en-US"/>
        </a:p>
      </dgm:t>
    </dgm:pt>
    <dgm:pt modelId="{0C36A2A7-53B5-4B6E-8825-40BA93E8DBFB}" type="pres">
      <dgm:prSet presAssocID="{5BC09EAF-1A9B-4BE5-9742-6700443C62F3}" presName="compNode" presStyleCnt="0"/>
      <dgm:spPr/>
      <dgm:t>
        <a:bodyPr/>
        <a:lstStyle/>
        <a:p>
          <a:endParaRPr lang="en-US"/>
        </a:p>
      </dgm:t>
    </dgm:pt>
    <dgm:pt modelId="{F323A79C-2E46-44B2-9DDE-131CFBCDF1C0}" type="pres">
      <dgm:prSet presAssocID="{5BC09EAF-1A9B-4BE5-9742-6700443C62F3}" presName="aNode" presStyleLbl="bgShp" presStyleIdx="0" presStyleCnt="2"/>
      <dgm:spPr/>
      <dgm:t>
        <a:bodyPr/>
        <a:lstStyle/>
        <a:p>
          <a:endParaRPr lang="en-US"/>
        </a:p>
      </dgm:t>
    </dgm:pt>
    <dgm:pt modelId="{4E69252B-99A3-40C8-9466-B3A31F86776B}" type="pres">
      <dgm:prSet presAssocID="{5BC09EAF-1A9B-4BE5-9742-6700443C62F3}" presName="textNode" presStyleLbl="bgShp" presStyleIdx="0" presStyleCnt="2"/>
      <dgm:spPr/>
      <dgm:t>
        <a:bodyPr/>
        <a:lstStyle/>
        <a:p>
          <a:endParaRPr lang="en-US"/>
        </a:p>
      </dgm:t>
    </dgm:pt>
    <dgm:pt modelId="{C81BD22B-B7E3-4366-82A9-298E97219C2A}" type="pres">
      <dgm:prSet presAssocID="{5BC09EAF-1A9B-4BE5-9742-6700443C62F3}" presName="compChildNode" presStyleCnt="0"/>
      <dgm:spPr/>
      <dgm:t>
        <a:bodyPr/>
        <a:lstStyle/>
        <a:p>
          <a:endParaRPr lang="en-US"/>
        </a:p>
      </dgm:t>
    </dgm:pt>
    <dgm:pt modelId="{A4F82205-D806-489A-B77A-C53B7AFD8178}" type="pres">
      <dgm:prSet presAssocID="{5BC09EAF-1A9B-4BE5-9742-6700443C62F3}" presName="theInnerList" presStyleCnt="0"/>
      <dgm:spPr/>
      <dgm:t>
        <a:bodyPr/>
        <a:lstStyle/>
        <a:p>
          <a:endParaRPr lang="en-US"/>
        </a:p>
      </dgm:t>
    </dgm:pt>
    <dgm:pt modelId="{18F12A1B-50D7-4BE7-9A48-7ED4146B5AA4}" type="pres">
      <dgm:prSet presAssocID="{A460288A-AE19-436E-8B3B-564D6EA3D78B}" presName="childNode" presStyleLbl="node1" presStyleIdx="0" presStyleCnt="2">
        <dgm:presLayoutVars>
          <dgm:bulletEnabled val="1"/>
        </dgm:presLayoutVars>
      </dgm:prSet>
      <dgm:spPr/>
      <dgm:t>
        <a:bodyPr/>
        <a:lstStyle/>
        <a:p>
          <a:endParaRPr lang="en-US"/>
        </a:p>
      </dgm:t>
    </dgm:pt>
    <dgm:pt modelId="{88B1F15F-5BAC-41CF-BA0E-87122586772E}" type="pres">
      <dgm:prSet presAssocID="{5BC09EAF-1A9B-4BE5-9742-6700443C62F3}" presName="aSpace" presStyleCnt="0"/>
      <dgm:spPr/>
      <dgm:t>
        <a:bodyPr/>
        <a:lstStyle/>
        <a:p>
          <a:endParaRPr lang="en-US"/>
        </a:p>
      </dgm:t>
    </dgm:pt>
    <dgm:pt modelId="{810C21B1-49FC-4D54-89BD-B431108C15E7}" type="pres">
      <dgm:prSet presAssocID="{CF43F5EC-7711-48E8-BCB1-454FD9B1A5DC}" presName="compNode" presStyleCnt="0"/>
      <dgm:spPr/>
      <dgm:t>
        <a:bodyPr/>
        <a:lstStyle/>
        <a:p>
          <a:endParaRPr lang="en-US"/>
        </a:p>
      </dgm:t>
    </dgm:pt>
    <dgm:pt modelId="{F43E8DFA-A59D-4001-B787-269C6959B40C}" type="pres">
      <dgm:prSet presAssocID="{CF43F5EC-7711-48E8-BCB1-454FD9B1A5DC}" presName="aNode" presStyleLbl="bgShp" presStyleIdx="1" presStyleCnt="2"/>
      <dgm:spPr/>
      <dgm:t>
        <a:bodyPr/>
        <a:lstStyle/>
        <a:p>
          <a:endParaRPr lang="en-US"/>
        </a:p>
      </dgm:t>
    </dgm:pt>
    <dgm:pt modelId="{D61A04E0-1F69-4E9E-AD10-8A27FA989CF1}" type="pres">
      <dgm:prSet presAssocID="{CF43F5EC-7711-48E8-BCB1-454FD9B1A5DC}" presName="textNode" presStyleLbl="bgShp" presStyleIdx="1" presStyleCnt="2"/>
      <dgm:spPr/>
      <dgm:t>
        <a:bodyPr/>
        <a:lstStyle/>
        <a:p>
          <a:endParaRPr lang="en-US"/>
        </a:p>
      </dgm:t>
    </dgm:pt>
    <dgm:pt modelId="{C030778A-F317-45C6-8829-43EC8E2950D0}" type="pres">
      <dgm:prSet presAssocID="{CF43F5EC-7711-48E8-BCB1-454FD9B1A5DC}" presName="compChildNode" presStyleCnt="0"/>
      <dgm:spPr/>
      <dgm:t>
        <a:bodyPr/>
        <a:lstStyle/>
        <a:p>
          <a:endParaRPr lang="en-US"/>
        </a:p>
      </dgm:t>
    </dgm:pt>
    <dgm:pt modelId="{EDE7E86D-09C8-4E18-81AB-C052DAC9A3CB}" type="pres">
      <dgm:prSet presAssocID="{CF43F5EC-7711-48E8-BCB1-454FD9B1A5DC}" presName="theInnerList" presStyleCnt="0"/>
      <dgm:spPr/>
      <dgm:t>
        <a:bodyPr/>
        <a:lstStyle/>
        <a:p>
          <a:endParaRPr lang="en-US"/>
        </a:p>
      </dgm:t>
    </dgm:pt>
    <dgm:pt modelId="{351166DE-71E8-4837-8CA0-0944B6D72274}" type="pres">
      <dgm:prSet presAssocID="{673792A9-504E-497C-8837-A6DFB339007B}" presName="childNode" presStyleLbl="node1" presStyleIdx="1" presStyleCnt="2">
        <dgm:presLayoutVars>
          <dgm:bulletEnabled val="1"/>
        </dgm:presLayoutVars>
      </dgm:prSet>
      <dgm:spPr/>
      <dgm:t>
        <a:bodyPr/>
        <a:lstStyle/>
        <a:p>
          <a:endParaRPr lang="en-US"/>
        </a:p>
      </dgm:t>
    </dgm:pt>
  </dgm:ptLst>
  <dgm:cxnLst>
    <dgm:cxn modelId="{6989E94B-6D74-4303-816C-CD9EDFC49EE2}" type="presOf" srcId="{5B84034E-2D12-4575-A4E4-D66F4AF31549}" destId="{86854053-31D6-4DEF-9A34-033B5B36013A}" srcOrd="0" destOrd="0" presId="urn:microsoft.com/office/officeart/2005/8/layout/lProcess2"/>
    <dgm:cxn modelId="{EDFDC150-F0F7-43CA-9099-9EBFAB6BFA67}" type="presOf" srcId="{5BC09EAF-1A9B-4BE5-9742-6700443C62F3}" destId="{F323A79C-2E46-44B2-9DDE-131CFBCDF1C0}" srcOrd="0" destOrd="0" presId="urn:microsoft.com/office/officeart/2005/8/layout/lProcess2"/>
    <dgm:cxn modelId="{1FF7D8E1-0A06-4FB2-B3FC-6C6054C4FBAB}" type="presOf" srcId="{CF43F5EC-7711-48E8-BCB1-454FD9B1A5DC}" destId="{D61A04E0-1F69-4E9E-AD10-8A27FA989CF1}" srcOrd="1" destOrd="0" presId="urn:microsoft.com/office/officeart/2005/8/layout/lProcess2"/>
    <dgm:cxn modelId="{E5F3BADA-A640-4AB8-82AA-100C6799E66A}" srcId="{CF43F5EC-7711-48E8-BCB1-454FD9B1A5DC}" destId="{673792A9-504E-497C-8837-A6DFB339007B}" srcOrd="0" destOrd="0" parTransId="{289432AC-02A8-452F-9BF3-D14FF320007E}" sibTransId="{DA66C92C-32F9-46FC-AFDD-CE1302B06FB5}"/>
    <dgm:cxn modelId="{1637F376-DEDC-4875-AC1E-AE5CA813C2AA}" srcId="{5BC09EAF-1A9B-4BE5-9742-6700443C62F3}" destId="{A460288A-AE19-436E-8B3B-564D6EA3D78B}" srcOrd="0" destOrd="0" parTransId="{68362B3B-8D8D-4652-BD74-821CE0C48179}" sibTransId="{1D80CF75-6E0B-4AC4-8E3F-8F6D1E927AE7}"/>
    <dgm:cxn modelId="{7964DC7E-99E0-4A19-B609-6E8A3542E214}" srcId="{5B84034E-2D12-4575-A4E4-D66F4AF31549}" destId="{5BC09EAF-1A9B-4BE5-9742-6700443C62F3}" srcOrd="0" destOrd="0" parTransId="{FA741444-7F06-4D7C-A0D4-DAEC9115BE74}" sibTransId="{3A1B357A-CB43-4BE0-A487-FF5EDD5DA8E2}"/>
    <dgm:cxn modelId="{7E183FF7-B80E-4937-88D4-6C3618F3369E}" type="presOf" srcId="{A460288A-AE19-436E-8B3B-564D6EA3D78B}" destId="{18F12A1B-50D7-4BE7-9A48-7ED4146B5AA4}" srcOrd="0" destOrd="0" presId="urn:microsoft.com/office/officeart/2005/8/layout/lProcess2"/>
    <dgm:cxn modelId="{87F54710-7EB9-4EDC-BBC0-EF1E9DC3589B}" type="presOf" srcId="{5BC09EAF-1A9B-4BE5-9742-6700443C62F3}" destId="{4E69252B-99A3-40C8-9466-B3A31F86776B}" srcOrd="1" destOrd="0" presId="urn:microsoft.com/office/officeart/2005/8/layout/lProcess2"/>
    <dgm:cxn modelId="{04878BEA-B3A2-468C-9BF4-26C8E171E729}" type="presOf" srcId="{673792A9-504E-497C-8837-A6DFB339007B}" destId="{351166DE-71E8-4837-8CA0-0944B6D72274}" srcOrd="0" destOrd="0" presId="urn:microsoft.com/office/officeart/2005/8/layout/lProcess2"/>
    <dgm:cxn modelId="{89624816-E5CF-4106-8DA5-EE9377B4938F}" type="presOf" srcId="{CF43F5EC-7711-48E8-BCB1-454FD9B1A5DC}" destId="{F43E8DFA-A59D-4001-B787-269C6959B40C}" srcOrd="0" destOrd="0" presId="urn:microsoft.com/office/officeart/2005/8/layout/lProcess2"/>
    <dgm:cxn modelId="{D2011D8E-78A4-48BD-A8A8-0AB908E56047}" srcId="{5B84034E-2D12-4575-A4E4-D66F4AF31549}" destId="{CF43F5EC-7711-48E8-BCB1-454FD9B1A5DC}" srcOrd="1" destOrd="0" parTransId="{2CA9931E-536C-496C-BD6F-23187DE9C567}" sibTransId="{BB3B12D8-B03F-43FA-B0F8-6096AA0A87B3}"/>
    <dgm:cxn modelId="{93F38D07-8768-4780-A535-AEFC9C5CB0BA}" type="presParOf" srcId="{86854053-31D6-4DEF-9A34-033B5B36013A}" destId="{0C36A2A7-53B5-4B6E-8825-40BA93E8DBFB}" srcOrd="0" destOrd="0" presId="urn:microsoft.com/office/officeart/2005/8/layout/lProcess2"/>
    <dgm:cxn modelId="{56368ACB-D1A3-42EE-9928-D079002D51B0}" type="presParOf" srcId="{0C36A2A7-53B5-4B6E-8825-40BA93E8DBFB}" destId="{F323A79C-2E46-44B2-9DDE-131CFBCDF1C0}" srcOrd="0" destOrd="0" presId="urn:microsoft.com/office/officeart/2005/8/layout/lProcess2"/>
    <dgm:cxn modelId="{B486FA7C-79F7-4ACC-BDCB-68994300F5C0}" type="presParOf" srcId="{0C36A2A7-53B5-4B6E-8825-40BA93E8DBFB}" destId="{4E69252B-99A3-40C8-9466-B3A31F86776B}" srcOrd="1" destOrd="0" presId="urn:microsoft.com/office/officeart/2005/8/layout/lProcess2"/>
    <dgm:cxn modelId="{47C3DC23-E1B9-4DF5-9D4F-731EA533ABD7}" type="presParOf" srcId="{0C36A2A7-53B5-4B6E-8825-40BA93E8DBFB}" destId="{C81BD22B-B7E3-4366-82A9-298E97219C2A}" srcOrd="2" destOrd="0" presId="urn:microsoft.com/office/officeart/2005/8/layout/lProcess2"/>
    <dgm:cxn modelId="{50300389-34BF-4C8D-8DE5-39ED0C57584E}" type="presParOf" srcId="{C81BD22B-B7E3-4366-82A9-298E97219C2A}" destId="{A4F82205-D806-489A-B77A-C53B7AFD8178}" srcOrd="0" destOrd="0" presId="urn:microsoft.com/office/officeart/2005/8/layout/lProcess2"/>
    <dgm:cxn modelId="{64321EDE-0617-4354-A7B8-5C367CFEF317}" type="presParOf" srcId="{A4F82205-D806-489A-B77A-C53B7AFD8178}" destId="{18F12A1B-50D7-4BE7-9A48-7ED4146B5AA4}" srcOrd="0" destOrd="0" presId="urn:microsoft.com/office/officeart/2005/8/layout/lProcess2"/>
    <dgm:cxn modelId="{E9649A6D-4E8D-470B-A805-FA145BFE8CAE}" type="presParOf" srcId="{86854053-31D6-4DEF-9A34-033B5B36013A}" destId="{88B1F15F-5BAC-41CF-BA0E-87122586772E}" srcOrd="1" destOrd="0" presId="urn:microsoft.com/office/officeart/2005/8/layout/lProcess2"/>
    <dgm:cxn modelId="{33E865B5-B16A-41D7-AD8B-A5EB2AEE5778}" type="presParOf" srcId="{86854053-31D6-4DEF-9A34-033B5B36013A}" destId="{810C21B1-49FC-4D54-89BD-B431108C15E7}" srcOrd="2" destOrd="0" presId="urn:microsoft.com/office/officeart/2005/8/layout/lProcess2"/>
    <dgm:cxn modelId="{18EF7666-D94F-4E36-BC9C-82CBB4923896}" type="presParOf" srcId="{810C21B1-49FC-4D54-89BD-B431108C15E7}" destId="{F43E8DFA-A59D-4001-B787-269C6959B40C}" srcOrd="0" destOrd="0" presId="urn:microsoft.com/office/officeart/2005/8/layout/lProcess2"/>
    <dgm:cxn modelId="{D5E41216-B959-4FA5-8E26-44A4C15B2E84}" type="presParOf" srcId="{810C21B1-49FC-4D54-89BD-B431108C15E7}" destId="{D61A04E0-1F69-4E9E-AD10-8A27FA989CF1}" srcOrd="1" destOrd="0" presId="urn:microsoft.com/office/officeart/2005/8/layout/lProcess2"/>
    <dgm:cxn modelId="{47D86CDB-4E9F-4DAE-B062-5F8E83042C1E}" type="presParOf" srcId="{810C21B1-49FC-4D54-89BD-B431108C15E7}" destId="{C030778A-F317-45C6-8829-43EC8E2950D0}" srcOrd="2" destOrd="0" presId="urn:microsoft.com/office/officeart/2005/8/layout/lProcess2"/>
    <dgm:cxn modelId="{EBF552EE-3196-4268-8809-F82B8327879C}" type="presParOf" srcId="{C030778A-F317-45C6-8829-43EC8E2950D0}" destId="{EDE7E86D-09C8-4E18-81AB-C052DAC9A3CB}" srcOrd="0" destOrd="0" presId="urn:microsoft.com/office/officeart/2005/8/layout/lProcess2"/>
    <dgm:cxn modelId="{505229A5-F5A3-4CD7-A583-6316FFC97DF1}" type="presParOf" srcId="{EDE7E86D-09C8-4E18-81AB-C052DAC9A3CB}" destId="{351166DE-71E8-4837-8CA0-0944B6D7227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DBD5B95-B007-4F6A-BC0E-5DB5A793A76F}" type="doc">
      <dgm:prSet loTypeId="urn:microsoft.com/office/officeart/2005/8/layout/lProcess2" loCatId="list" qsTypeId="urn:microsoft.com/office/officeart/2005/8/quickstyle/3d7" qsCatId="3D" csTypeId="urn:microsoft.com/office/officeart/2005/8/colors/accent2_1" csCatId="accent2" phldr="1"/>
      <dgm:spPr/>
      <dgm:t>
        <a:bodyPr/>
        <a:lstStyle/>
        <a:p>
          <a:endParaRPr lang="en-US"/>
        </a:p>
      </dgm:t>
    </dgm:pt>
    <dgm:pt modelId="{975DAE30-3319-444D-841B-2E2E8549836E}">
      <dgm:prSet/>
      <dgm:spPr>
        <a:solidFill>
          <a:schemeClr val="accent2">
            <a:tint val="40000"/>
            <a:hueOff val="0"/>
            <a:satOff val="0"/>
            <a:lumOff val="0"/>
          </a:schemeClr>
        </a:solidFill>
      </dgm:spPr>
      <dgm:t>
        <a:bodyPr/>
        <a:lstStyle/>
        <a:p>
          <a:pPr rtl="1"/>
          <a:r>
            <a:rPr lang="fa-IR" dirty="0" smtClean="0">
              <a:cs typeface="B Titr" pitchFamily="2" charset="-78"/>
            </a:rPr>
            <a:t>بانک‌داری تجاری</a:t>
          </a:r>
          <a:endParaRPr lang="en-US" dirty="0">
            <a:cs typeface="B Titr" pitchFamily="2" charset="-78"/>
          </a:endParaRPr>
        </a:p>
      </dgm:t>
    </dgm:pt>
    <dgm:pt modelId="{A6B9B8AC-DF87-4941-B277-914EB451D3E2}" type="parTrans" cxnId="{B09E5C40-9E30-4164-A3C1-35B8F80B98B2}">
      <dgm:prSet/>
      <dgm:spPr/>
      <dgm:t>
        <a:bodyPr/>
        <a:lstStyle/>
        <a:p>
          <a:endParaRPr lang="en-US">
            <a:cs typeface="B Zar" pitchFamily="2" charset="-78"/>
          </a:endParaRPr>
        </a:p>
      </dgm:t>
    </dgm:pt>
    <dgm:pt modelId="{A177BDE5-8847-47CB-AE52-9880F1912E15}" type="sibTrans" cxnId="{B09E5C40-9E30-4164-A3C1-35B8F80B98B2}">
      <dgm:prSet/>
      <dgm:spPr/>
      <dgm:t>
        <a:bodyPr/>
        <a:lstStyle/>
        <a:p>
          <a:endParaRPr lang="en-US">
            <a:cs typeface="B Zar" pitchFamily="2" charset="-78"/>
          </a:endParaRPr>
        </a:p>
      </dgm:t>
    </dgm:pt>
    <dgm:pt modelId="{B1AFFE04-D4BB-4A00-9182-38162538386E}">
      <dgm:prSet custT="1"/>
      <dgm:spPr/>
      <dgm:t>
        <a:bodyPr/>
        <a:lstStyle/>
        <a:p>
          <a:pPr rtl="1"/>
          <a:r>
            <a:rPr lang="fa-IR" sz="4800" dirty="0" smtClean="0">
              <a:cs typeface="B Zar" pitchFamily="2" charset="-78"/>
            </a:rPr>
            <a:t>جذب سپرده و اعطای وام</a:t>
          </a:r>
          <a:endParaRPr lang="en-US" sz="4800" dirty="0">
            <a:cs typeface="B Zar" pitchFamily="2" charset="-78"/>
          </a:endParaRPr>
        </a:p>
      </dgm:t>
    </dgm:pt>
    <dgm:pt modelId="{0EBDB485-C692-4488-9203-9896AC2619DD}" type="parTrans" cxnId="{F522E87D-C945-41D9-9AA1-12C68F3E6D62}">
      <dgm:prSet/>
      <dgm:spPr/>
      <dgm:t>
        <a:bodyPr/>
        <a:lstStyle/>
        <a:p>
          <a:endParaRPr lang="en-US">
            <a:cs typeface="B Zar" pitchFamily="2" charset="-78"/>
          </a:endParaRPr>
        </a:p>
      </dgm:t>
    </dgm:pt>
    <dgm:pt modelId="{6FB0837B-81A4-4A4D-988F-14E10045A441}" type="sibTrans" cxnId="{F522E87D-C945-41D9-9AA1-12C68F3E6D62}">
      <dgm:prSet/>
      <dgm:spPr/>
      <dgm:t>
        <a:bodyPr/>
        <a:lstStyle/>
        <a:p>
          <a:endParaRPr lang="en-US">
            <a:cs typeface="B Zar" pitchFamily="2" charset="-78"/>
          </a:endParaRPr>
        </a:p>
      </dgm:t>
    </dgm:pt>
    <dgm:pt modelId="{05D22E51-ECA2-4645-8B42-8241E2BB0C77}" type="pres">
      <dgm:prSet presAssocID="{7DBD5B95-B007-4F6A-BC0E-5DB5A793A76F}" presName="theList" presStyleCnt="0">
        <dgm:presLayoutVars>
          <dgm:dir/>
          <dgm:animLvl val="lvl"/>
          <dgm:resizeHandles val="exact"/>
        </dgm:presLayoutVars>
      </dgm:prSet>
      <dgm:spPr/>
      <dgm:t>
        <a:bodyPr/>
        <a:lstStyle/>
        <a:p>
          <a:endParaRPr lang="en-US"/>
        </a:p>
      </dgm:t>
    </dgm:pt>
    <dgm:pt modelId="{29E8610D-51BE-4376-B809-B038D01A1427}" type="pres">
      <dgm:prSet presAssocID="{975DAE30-3319-444D-841B-2E2E8549836E}" presName="compNode" presStyleCnt="0"/>
      <dgm:spPr/>
      <dgm:t>
        <a:bodyPr/>
        <a:lstStyle/>
        <a:p>
          <a:endParaRPr lang="en-US"/>
        </a:p>
      </dgm:t>
    </dgm:pt>
    <dgm:pt modelId="{810DFFEB-4113-4868-9393-B6A4A058242D}" type="pres">
      <dgm:prSet presAssocID="{975DAE30-3319-444D-841B-2E2E8549836E}" presName="aNode" presStyleLbl="bgShp" presStyleIdx="0" presStyleCnt="1"/>
      <dgm:spPr/>
      <dgm:t>
        <a:bodyPr/>
        <a:lstStyle/>
        <a:p>
          <a:endParaRPr lang="en-US"/>
        </a:p>
      </dgm:t>
    </dgm:pt>
    <dgm:pt modelId="{468DFE11-5AAE-49D3-8767-5D51352DE173}" type="pres">
      <dgm:prSet presAssocID="{975DAE30-3319-444D-841B-2E2E8549836E}" presName="textNode" presStyleLbl="bgShp" presStyleIdx="0" presStyleCnt="1"/>
      <dgm:spPr/>
      <dgm:t>
        <a:bodyPr/>
        <a:lstStyle/>
        <a:p>
          <a:endParaRPr lang="en-US"/>
        </a:p>
      </dgm:t>
    </dgm:pt>
    <dgm:pt modelId="{83A2003E-CAC3-4FCA-9BB3-21EEE845E386}" type="pres">
      <dgm:prSet presAssocID="{975DAE30-3319-444D-841B-2E2E8549836E}" presName="compChildNode" presStyleCnt="0"/>
      <dgm:spPr/>
      <dgm:t>
        <a:bodyPr/>
        <a:lstStyle/>
        <a:p>
          <a:endParaRPr lang="en-US"/>
        </a:p>
      </dgm:t>
    </dgm:pt>
    <dgm:pt modelId="{85ABF312-0878-4FC0-94EB-6EC1E465C919}" type="pres">
      <dgm:prSet presAssocID="{975DAE30-3319-444D-841B-2E2E8549836E}" presName="theInnerList" presStyleCnt="0"/>
      <dgm:spPr/>
      <dgm:t>
        <a:bodyPr/>
        <a:lstStyle/>
        <a:p>
          <a:endParaRPr lang="en-US"/>
        </a:p>
      </dgm:t>
    </dgm:pt>
    <dgm:pt modelId="{9EA5A8D6-B33D-43E5-9F18-20ABA31FEFF0}" type="pres">
      <dgm:prSet presAssocID="{B1AFFE04-D4BB-4A00-9182-38162538386E}" presName="childNode" presStyleLbl="node1" presStyleIdx="0" presStyleCnt="1">
        <dgm:presLayoutVars>
          <dgm:bulletEnabled val="1"/>
        </dgm:presLayoutVars>
      </dgm:prSet>
      <dgm:spPr/>
      <dgm:t>
        <a:bodyPr/>
        <a:lstStyle/>
        <a:p>
          <a:endParaRPr lang="en-US"/>
        </a:p>
      </dgm:t>
    </dgm:pt>
  </dgm:ptLst>
  <dgm:cxnLst>
    <dgm:cxn modelId="{1A5DF85C-41C0-4875-86F2-B178639D8398}" type="presOf" srcId="{7DBD5B95-B007-4F6A-BC0E-5DB5A793A76F}" destId="{05D22E51-ECA2-4645-8B42-8241E2BB0C77}" srcOrd="0" destOrd="0" presId="urn:microsoft.com/office/officeart/2005/8/layout/lProcess2"/>
    <dgm:cxn modelId="{312DA0F8-FE57-4B74-8AB4-4715F4E87F63}" type="presOf" srcId="{B1AFFE04-D4BB-4A00-9182-38162538386E}" destId="{9EA5A8D6-B33D-43E5-9F18-20ABA31FEFF0}" srcOrd="0" destOrd="0" presId="urn:microsoft.com/office/officeart/2005/8/layout/lProcess2"/>
    <dgm:cxn modelId="{F522E87D-C945-41D9-9AA1-12C68F3E6D62}" srcId="{975DAE30-3319-444D-841B-2E2E8549836E}" destId="{B1AFFE04-D4BB-4A00-9182-38162538386E}" srcOrd="0" destOrd="0" parTransId="{0EBDB485-C692-4488-9203-9896AC2619DD}" sibTransId="{6FB0837B-81A4-4A4D-988F-14E10045A441}"/>
    <dgm:cxn modelId="{031D41E2-6318-4AC0-96CA-7F518558615F}" type="presOf" srcId="{975DAE30-3319-444D-841B-2E2E8549836E}" destId="{810DFFEB-4113-4868-9393-B6A4A058242D}" srcOrd="0" destOrd="0" presId="urn:microsoft.com/office/officeart/2005/8/layout/lProcess2"/>
    <dgm:cxn modelId="{24F95C02-7738-4DB9-AC16-2B0894E8A591}" type="presOf" srcId="{975DAE30-3319-444D-841B-2E2E8549836E}" destId="{468DFE11-5AAE-49D3-8767-5D51352DE173}" srcOrd="1" destOrd="0" presId="urn:microsoft.com/office/officeart/2005/8/layout/lProcess2"/>
    <dgm:cxn modelId="{B09E5C40-9E30-4164-A3C1-35B8F80B98B2}" srcId="{7DBD5B95-B007-4F6A-BC0E-5DB5A793A76F}" destId="{975DAE30-3319-444D-841B-2E2E8549836E}" srcOrd="0" destOrd="0" parTransId="{A6B9B8AC-DF87-4941-B277-914EB451D3E2}" sibTransId="{A177BDE5-8847-47CB-AE52-9880F1912E15}"/>
    <dgm:cxn modelId="{7A8EDF52-7561-438D-A330-6D6F9DEFC567}" type="presParOf" srcId="{05D22E51-ECA2-4645-8B42-8241E2BB0C77}" destId="{29E8610D-51BE-4376-B809-B038D01A1427}" srcOrd="0" destOrd="0" presId="urn:microsoft.com/office/officeart/2005/8/layout/lProcess2"/>
    <dgm:cxn modelId="{5DD268BD-6E8C-400E-ABEE-EFBF13464FF8}" type="presParOf" srcId="{29E8610D-51BE-4376-B809-B038D01A1427}" destId="{810DFFEB-4113-4868-9393-B6A4A058242D}" srcOrd="0" destOrd="0" presId="urn:microsoft.com/office/officeart/2005/8/layout/lProcess2"/>
    <dgm:cxn modelId="{FC6F377F-2CEC-44D8-81D2-C8C97AB736B3}" type="presParOf" srcId="{29E8610D-51BE-4376-B809-B038D01A1427}" destId="{468DFE11-5AAE-49D3-8767-5D51352DE173}" srcOrd="1" destOrd="0" presId="urn:microsoft.com/office/officeart/2005/8/layout/lProcess2"/>
    <dgm:cxn modelId="{45160262-92A1-44F4-9424-9FBC6A983F71}" type="presParOf" srcId="{29E8610D-51BE-4376-B809-B038D01A1427}" destId="{83A2003E-CAC3-4FCA-9BB3-21EEE845E386}" srcOrd="2" destOrd="0" presId="urn:microsoft.com/office/officeart/2005/8/layout/lProcess2"/>
    <dgm:cxn modelId="{AE6D48EB-5C23-4665-9947-E345DF9933F0}" type="presParOf" srcId="{83A2003E-CAC3-4FCA-9BB3-21EEE845E386}" destId="{85ABF312-0878-4FC0-94EB-6EC1E465C919}" srcOrd="0" destOrd="0" presId="urn:microsoft.com/office/officeart/2005/8/layout/lProcess2"/>
    <dgm:cxn modelId="{869DA0F0-1232-4761-8B1B-A59B556754AB}" type="presParOf" srcId="{85ABF312-0878-4FC0-94EB-6EC1E465C919}" destId="{9EA5A8D6-B33D-43E5-9F18-20ABA31FEFF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49A18ED-06A8-4907-B294-6CF9A811F34A}"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84396AC4-9BC9-49B8-B6C7-613513701672}">
      <dgm:prSet/>
      <dgm:spPr/>
      <dgm:t>
        <a:bodyPr/>
        <a:lstStyle/>
        <a:p>
          <a:pPr algn="ctr" rtl="1"/>
          <a:r>
            <a:rPr lang="fa-IR" dirty="0" smtClean="0">
              <a:cs typeface="B Titr" pitchFamily="2" charset="-78"/>
            </a:rPr>
            <a:t>سررسید کوتاه</a:t>
          </a:r>
          <a:endParaRPr lang="en-US" dirty="0">
            <a:cs typeface="B Titr" pitchFamily="2" charset="-78"/>
          </a:endParaRPr>
        </a:p>
      </dgm:t>
    </dgm:pt>
    <dgm:pt modelId="{78E96A10-819B-4067-B937-38C6F3872186}" type="parTrans" cxnId="{60F6C3FE-4894-4705-923A-527B6B5AF5F4}">
      <dgm:prSet/>
      <dgm:spPr/>
      <dgm:t>
        <a:bodyPr/>
        <a:lstStyle/>
        <a:p>
          <a:endParaRPr lang="en-US">
            <a:cs typeface="B Zar" pitchFamily="2" charset="-78"/>
          </a:endParaRPr>
        </a:p>
      </dgm:t>
    </dgm:pt>
    <dgm:pt modelId="{F34CEE51-863F-4016-9CFF-705971E72727}" type="sibTrans" cxnId="{60F6C3FE-4894-4705-923A-527B6B5AF5F4}">
      <dgm:prSet/>
      <dgm:spPr/>
      <dgm:t>
        <a:bodyPr/>
        <a:lstStyle/>
        <a:p>
          <a:endParaRPr lang="en-US">
            <a:cs typeface="B Zar" pitchFamily="2" charset="-78"/>
          </a:endParaRPr>
        </a:p>
      </dgm:t>
    </dgm:pt>
    <dgm:pt modelId="{8A35ACCE-E72F-4DF3-8C6A-9E12F275204A}">
      <dgm:prSet/>
      <dgm:spPr/>
      <dgm:t>
        <a:bodyPr/>
        <a:lstStyle/>
        <a:p>
          <a:pPr rtl="1"/>
          <a:r>
            <a:rPr lang="fa-IR" dirty="0" smtClean="0">
              <a:cs typeface="B Zar" pitchFamily="2" charset="-78"/>
            </a:rPr>
            <a:t>اغلب ابزار مالی نسبتاً کوتاه‌مدت عرضه می‌شود.</a:t>
          </a:r>
          <a:endParaRPr lang="en-US" dirty="0">
            <a:cs typeface="B Zar" pitchFamily="2" charset="-78"/>
          </a:endParaRPr>
        </a:p>
      </dgm:t>
    </dgm:pt>
    <dgm:pt modelId="{4E3240E5-A9F6-47A6-B96A-7ABA8332A63B}" type="parTrans" cxnId="{1ABFEFAB-E4BC-4FBC-B987-BA3F5A3C4F04}">
      <dgm:prSet/>
      <dgm:spPr/>
      <dgm:t>
        <a:bodyPr/>
        <a:lstStyle/>
        <a:p>
          <a:endParaRPr lang="en-US">
            <a:cs typeface="B Zar" pitchFamily="2" charset="-78"/>
          </a:endParaRPr>
        </a:p>
      </dgm:t>
    </dgm:pt>
    <dgm:pt modelId="{85DD7086-EB4C-4AB8-A055-E9BBE33AFBE2}" type="sibTrans" cxnId="{1ABFEFAB-E4BC-4FBC-B987-BA3F5A3C4F04}">
      <dgm:prSet/>
      <dgm:spPr/>
      <dgm:t>
        <a:bodyPr/>
        <a:lstStyle/>
        <a:p>
          <a:endParaRPr lang="en-US">
            <a:cs typeface="B Zar" pitchFamily="2" charset="-78"/>
          </a:endParaRPr>
        </a:p>
      </dgm:t>
    </dgm:pt>
    <dgm:pt modelId="{60D28570-7BC1-46CB-A9B1-5C3767A683E9}">
      <dgm:prSet/>
      <dgm:spPr/>
      <dgm:t>
        <a:bodyPr/>
        <a:lstStyle/>
        <a:p>
          <a:pPr algn="ctr" rtl="1"/>
          <a:r>
            <a:rPr lang="fa-IR" dirty="0" smtClean="0">
              <a:cs typeface="B Titr" pitchFamily="2" charset="-78"/>
            </a:rPr>
            <a:t>مبتی بر بدهی</a:t>
          </a:r>
          <a:endParaRPr lang="en-US" dirty="0">
            <a:cs typeface="B Titr" pitchFamily="2" charset="-78"/>
          </a:endParaRPr>
        </a:p>
      </dgm:t>
    </dgm:pt>
    <dgm:pt modelId="{D63204AD-218E-400F-AB76-70A24468754B}" type="parTrans" cxnId="{D2F03889-9F0E-4CB8-8A84-DAA1EECB06F5}">
      <dgm:prSet/>
      <dgm:spPr/>
      <dgm:t>
        <a:bodyPr/>
        <a:lstStyle/>
        <a:p>
          <a:endParaRPr lang="en-US">
            <a:cs typeface="B Zar" pitchFamily="2" charset="-78"/>
          </a:endParaRPr>
        </a:p>
      </dgm:t>
    </dgm:pt>
    <dgm:pt modelId="{FCE17435-0805-4E02-A011-201334FB047D}" type="sibTrans" cxnId="{D2F03889-9F0E-4CB8-8A84-DAA1EECB06F5}">
      <dgm:prSet/>
      <dgm:spPr/>
      <dgm:t>
        <a:bodyPr/>
        <a:lstStyle/>
        <a:p>
          <a:endParaRPr lang="en-US">
            <a:cs typeface="B Zar" pitchFamily="2" charset="-78"/>
          </a:endParaRPr>
        </a:p>
      </dgm:t>
    </dgm:pt>
    <dgm:pt modelId="{805A228A-DF71-49FE-B3DE-733B24ABD9A2}">
      <dgm:prSet/>
      <dgm:spPr/>
      <dgm:t>
        <a:bodyPr/>
        <a:lstStyle/>
        <a:p>
          <a:pPr rtl="1"/>
          <a:r>
            <a:rPr lang="fa-IR" dirty="0" smtClean="0">
              <a:cs typeface="B Zar" pitchFamily="2" charset="-78"/>
            </a:rPr>
            <a:t>اغلب ابزار مالی مبتنی بر بدهی عرضه می‌شود.</a:t>
          </a:r>
          <a:endParaRPr lang="en-US" dirty="0">
            <a:cs typeface="B Zar" pitchFamily="2" charset="-78"/>
          </a:endParaRPr>
        </a:p>
      </dgm:t>
    </dgm:pt>
    <dgm:pt modelId="{32E74F55-C99A-4FE7-82CA-C9BF013DC2E1}" type="parTrans" cxnId="{B6CF18CB-F0D2-4B74-81CB-9A3123DB7262}">
      <dgm:prSet/>
      <dgm:spPr/>
      <dgm:t>
        <a:bodyPr/>
        <a:lstStyle/>
        <a:p>
          <a:endParaRPr lang="en-US">
            <a:cs typeface="B Zar" pitchFamily="2" charset="-78"/>
          </a:endParaRPr>
        </a:p>
      </dgm:t>
    </dgm:pt>
    <dgm:pt modelId="{76549785-BFF1-4517-B067-57899BBBC2BD}" type="sibTrans" cxnId="{B6CF18CB-F0D2-4B74-81CB-9A3123DB7262}">
      <dgm:prSet/>
      <dgm:spPr/>
      <dgm:t>
        <a:bodyPr/>
        <a:lstStyle/>
        <a:p>
          <a:endParaRPr lang="en-US">
            <a:cs typeface="B Zar" pitchFamily="2" charset="-78"/>
          </a:endParaRPr>
        </a:p>
      </dgm:t>
    </dgm:pt>
    <dgm:pt modelId="{A418E7F4-4B45-48F2-9C55-87DD30EB7F57}" type="pres">
      <dgm:prSet presAssocID="{349A18ED-06A8-4907-B294-6CF9A811F34A}" presName="linear" presStyleCnt="0">
        <dgm:presLayoutVars>
          <dgm:dir/>
          <dgm:animLvl val="lvl"/>
          <dgm:resizeHandles val="exact"/>
        </dgm:presLayoutVars>
      </dgm:prSet>
      <dgm:spPr/>
      <dgm:t>
        <a:bodyPr/>
        <a:lstStyle/>
        <a:p>
          <a:endParaRPr lang="en-US"/>
        </a:p>
      </dgm:t>
    </dgm:pt>
    <dgm:pt modelId="{2D93F93B-94E8-4016-8B7C-A40A49CF053B}" type="pres">
      <dgm:prSet presAssocID="{84396AC4-9BC9-49B8-B6C7-613513701672}" presName="parentLin" presStyleCnt="0"/>
      <dgm:spPr/>
    </dgm:pt>
    <dgm:pt modelId="{E1EA86E9-5CB4-41F7-9840-985054193E99}" type="pres">
      <dgm:prSet presAssocID="{84396AC4-9BC9-49B8-B6C7-613513701672}" presName="parentLeftMargin" presStyleLbl="node1" presStyleIdx="0" presStyleCnt="2"/>
      <dgm:spPr/>
      <dgm:t>
        <a:bodyPr/>
        <a:lstStyle/>
        <a:p>
          <a:endParaRPr lang="en-US"/>
        </a:p>
      </dgm:t>
    </dgm:pt>
    <dgm:pt modelId="{6287C934-5913-4078-B3E4-BB795C42B529}" type="pres">
      <dgm:prSet presAssocID="{84396AC4-9BC9-49B8-B6C7-613513701672}" presName="parentText" presStyleLbl="node1" presStyleIdx="0" presStyleCnt="2">
        <dgm:presLayoutVars>
          <dgm:chMax val="0"/>
          <dgm:bulletEnabled val="1"/>
        </dgm:presLayoutVars>
      </dgm:prSet>
      <dgm:spPr/>
      <dgm:t>
        <a:bodyPr/>
        <a:lstStyle/>
        <a:p>
          <a:endParaRPr lang="en-US"/>
        </a:p>
      </dgm:t>
    </dgm:pt>
    <dgm:pt modelId="{4999A8FF-11AF-4962-8FE2-404DD6A9E171}" type="pres">
      <dgm:prSet presAssocID="{84396AC4-9BC9-49B8-B6C7-613513701672}" presName="negativeSpace" presStyleCnt="0"/>
      <dgm:spPr/>
    </dgm:pt>
    <dgm:pt modelId="{552B32FE-9D03-4715-A888-F9A33211611D}" type="pres">
      <dgm:prSet presAssocID="{84396AC4-9BC9-49B8-B6C7-613513701672}" presName="childText" presStyleLbl="conFgAcc1" presStyleIdx="0" presStyleCnt="2">
        <dgm:presLayoutVars>
          <dgm:bulletEnabled val="1"/>
        </dgm:presLayoutVars>
      </dgm:prSet>
      <dgm:spPr/>
      <dgm:t>
        <a:bodyPr/>
        <a:lstStyle/>
        <a:p>
          <a:endParaRPr lang="en-US"/>
        </a:p>
      </dgm:t>
    </dgm:pt>
    <dgm:pt modelId="{9133E5AC-EE10-40E5-B7E8-600102482893}" type="pres">
      <dgm:prSet presAssocID="{F34CEE51-863F-4016-9CFF-705971E72727}" presName="spaceBetweenRectangles" presStyleCnt="0"/>
      <dgm:spPr/>
    </dgm:pt>
    <dgm:pt modelId="{D908C28F-7334-4423-AF80-D8B0FB9C3B9E}" type="pres">
      <dgm:prSet presAssocID="{60D28570-7BC1-46CB-A9B1-5C3767A683E9}" presName="parentLin" presStyleCnt="0"/>
      <dgm:spPr/>
    </dgm:pt>
    <dgm:pt modelId="{F0F464DC-6F68-4749-8B35-96600F42466A}" type="pres">
      <dgm:prSet presAssocID="{60D28570-7BC1-46CB-A9B1-5C3767A683E9}" presName="parentLeftMargin" presStyleLbl="node1" presStyleIdx="0" presStyleCnt="2"/>
      <dgm:spPr/>
      <dgm:t>
        <a:bodyPr/>
        <a:lstStyle/>
        <a:p>
          <a:endParaRPr lang="en-US"/>
        </a:p>
      </dgm:t>
    </dgm:pt>
    <dgm:pt modelId="{F98C5C05-B3C6-4FBC-BA53-A8C0E213E9FE}" type="pres">
      <dgm:prSet presAssocID="{60D28570-7BC1-46CB-A9B1-5C3767A683E9}" presName="parentText" presStyleLbl="node1" presStyleIdx="1" presStyleCnt="2">
        <dgm:presLayoutVars>
          <dgm:chMax val="0"/>
          <dgm:bulletEnabled val="1"/>
        </dgm:presLayoutVars>
      </dgm:prSet>
      <dgm:spPr/>
      <dgm:t>
        <a:bodyPr/>
        <a:lstStyle/>
        <a:p>
          <a:endParaRPr lang="en-US"/>
        </a:p>
      </dgm:t>
    </dgm:pt>
    <dgm:pt modelId="{565AC12F-6366-4A04-AF36-6ADD5C964471}" type="pres">
      <dgm:prSet presAssocID="{60D28570-7BC1-46CB-A9B1-5C3767A683E9}" presName="negativeSpace" presStyleCnt="0"/>
      <dgm:spPr/>
    </dgm:pt>
    <dgm:pt modelId="{A14F1464-E763-4B44-8B2A-5CDC3345B46D}" type="pres">
      <dgm:prSet presAssocID="{60D28570-7BC1-46CB-A9B1-5C3767A683E9}" presName="childText" presStyleLbl="conFgAcc1" presStyleIdx="1" presStyleCnt="2">
        <dgm:presLayoutVars>
          <dgm:bulletEnabled val="1"/>
        </dgm:presLayoutVars>
      </dgm:prSet>
      <dgm:spPr/>
      <dgm:t>
        <a:bodyPr/>
        <a:lstStyle/>
        <a:p>
          <a:endParaRPr lang="en-US"/>
        </a:p>
      </dgm:t>
    </dgm:pt>
  </dgm:ptLst>
  <dgm:cxnLst>
    <dgm:cxn modelId="{B6CF18CB-F0D2-4B74-81CB-9A3123DB7262}" srcId="{60D28570-7BC1-46CB-A9B1-5C3767A683E9}" destId="{805A228A-DF71-49FE-B3DE-733B24ABD9A2}" srcOrd="0" destOrd="0" parTransId="{32E74F55-C99A-4FE7-82CA-C9BF013DC2E1}" sibTransId="{76549785-BFF1-4517-B067-57899BBBC2BD}"/>
    <dgm:cxn modelId="{4DCECCA2-CE9E-4758-B227-EECF196B3C04}" type="presOf" srcId="{8A35ACCE-E72F-4DF3-8C6A-9E12F275204A}" destId="{552B32FE-9D03-4715-A888-F9A33211611D}" srcOrd="0" destOrd="0" presId="urn:microsoft.com/office/officeart/2005/8/layout/list1"/>
    <dgm:cxn modelId="{2F7912C2-382A-4EAD-9587-B1E522AAAA22}" type="presOf" srcId="{349A18ED-06A8-4907-B294-6CF9A811F34A}" destId="{A418E7F4-4B45-48F2-9C55-87DD30EB7F57}" srcOrd="0" destOrd="0" presId="urn:microsoft.com/office/officeart/2005/8/layout/list1"/>
    <dgm:cxn modelId="{3064C1F9-C075-43AC-83D7-02B046EAC6D1}" type="presOf" srcId="{60D28570-7BC1-46CB-A9B1-5C3767A683E9}" destId="{F98C5C05-B3C6-4FBC-BA53-A8C0E213E9FE}" srcOrd="1" destOrd="0" presId="urn:microsoft.com/office/officeart/2005/8/layout/list1"/>
    <dgm:cxn modelId="{92FF2E52-C0C1-401B-B248-15D20ACF4EC2}" type="presOf" srcId="{84396AC4-9BC9-49B8-B6C7-613513701672}" destId="{E1EA86E9-5CB4-41F7-9840-985054193E99}" srcOrd="0" destOrd="0" presId="urn:microsoft.com/office/officeart/2005/8/layout/list1"/>
    <dgm:cxn modelId="{17345F38-213E-49AE-8165-A200FA52F120}" type="presOf" srcId="{84396AC4-9BC9-49B8-B6C7-613513701672}" destId="{6287C934-5913-4078-B3E4-BB795C42B529}" srcOrd="1" destOrd="0" presId="urn:microsoft.com/office/officeart/2005/8/layout/list1"/>
    <dgm:cxn modelId="{7F1AA234-C216-4447-9E4F-E432C227CD33}" type="presOf" srcId="{805A228A-DF71-49FE-B3DE-733B24ABD9A2}" destId="{A14F1464-E763-4B44-8B2A-5CDC3345B46D}" srcOrd="0" destOrd="0" presId="urn:microsoft.com/office/officeart/2005/8/layout/list1"/>
    <dgm:cxn modelId="{5C039813-0B4B-4CAA-AC81-C53476C94E93}" type="presOf" srcId="{60D28570-7BC1-46CB-A9B1-5C3767A683E9}" destId="{F0F464DC-6F68-4749-8B35-96600F42466A}" srcOrd="0" destOrd="0" presId="urn:microsoft.com/office/officeart/2005/8/layout/list1"/>
    <dgm:cxn modelId="{1ABFEFAB-E4BC-4FBC-B987-BA3F5A3C4F04}" srcId="{84396AC4-9BC9-49B8-B6C7-613513701672}" destId="{8A35ACCE-E72F-4DF3-8C6A-9E12F275204A}" srcOrd="0" destOrd="0" parTransId="{4E3240E5-A9F6-47A6-B96A-7ABA8332A63B}" sibTransId="{85DD7086-EB4C-4AB8-A055-E9BBE33AFBE2}"/>
    <dgm:cxn modelId="{D2F03889-9F0E-4CB8-8A84-DAA1EECB06F5}" srcId="{349A18ED-06A8-4907-B294-6CF9A811F34A}" destId="{60D28570-7BC1-46CB-A9B1-5C3767A683E9}" srcOrd="1" destOrd="0" parTransId="{D63204AD-218E-400F-AB76-70A24468754B}" sibTransId="{FCE17435-0805-4E02-A011-201334FB047D}"/>
    <dgm:cxn modelId="{60F6C3FE-4894-4705-923A-527B6B5AF5F4}" srcId="{349A18ED-06A8-4907-B294-6CF9A811F34A}" destId="{84396AC4-9BC9-49B8-B6C7-613513701672}" srcOrd="0" destOrd="0" parTransId="{78E96A10-819B-4067-B937-38C6F3872186}" sibTransId="{F34CEE51-863F-4016-9CFF-705971E72727}"/>
    <dgm:cxn modelId="{D72B1691-C1BF-4B3F-BA12-9596843E1F00}" type="presParOf" srcId="{A418E7F4-4B45-48F2-9C55-87DD30EB7F57}" destId="{2D93F93B-94E8-4016-8B7C-A40A49CF053B}" srcOrd="0" destOrd="0" presId="urn:microsoft.com/office/officeart/2005/8/layout/list1"/>
    <dgm:cxn modelId="{FD4C5EB2-7CC5-426C-A82D-BAA80D8DE6D8}" type="presParOf" srcId="{2D93F93B-94E8-4016-8B7C-A40A49CF053B}" destId="{E1EA86E9-5CB4-41F7-9840-985054193E99}" srcOrd="0" destOrd="0" presId="urn:microsoft.com/office/officeart/2005/8/layout/list1"/>
    <dgm:cxn modelId="{69752190-AB67-4870-A295-E26FC281B8FD}" type="presParOf" srcId="{2D93F93B-94E8-4016-8B7C-A40A49CF053B}" destId="{6287C934-5913-4078-B3E4-BB795C42B529}" srcOrd="1" destOrd="0" presId="urn:microsoft.com/office/officeart/2005/8/layout/list1"/>
    <dgm:cxn modelId="{0F4DC50E-D762-4A57-9485-418A8277E429}" type="presParOf" srcId="{A418E7F4-4B45-48F2-9C55-87DD30EB7F57}" destId="{4999A8FF-11AF-4962-8FE2-404DD6A9E171}" srcOrd="1" destOrd="0" presId="urn:microsoft.com/office/officeart/2005/8/layout/list1"/>
    <dgm:cxn modelId="{C9051561-8BAE-4C70-86E8-0521686D888E}" type="presParOf" srcId="{A418E7F4-4B45-48F2-9C55-87DD30EB7F57}" destId="{552B32FE-9D03-4715-A888-F9A33211611D}" srcOrd="2" destOrd="0" presId="urn:microsoft.com/office/officeart/2005/8/layout/list1"/>
    <dgm:cxn modelId="{C99F909C-71E3-46E1-B50E-18ABFF531532}" type="presParOf" srcId="{A418E7F4-4B45-48F2-9C55-87DD30EB7F57}" destId="{9133E5AC-EE10-40E5-B7E8-600102482893}" srcOrd="3" destOrd="0" presId="urn:microsoft.com/office/officeart/2005/8/layout/list1"/>
    <dgm:cxn modelId="{C73D4868-A931-41C9-BBBB-CA8A2270AEA5}" type="presParOf" srcId="{A418E7F4-4B45-48F2-9C55-87DD30EB7F57}" destId="{D908C28F-7334-4423-AF80-D8B0FB9C3B9E}" srcOrd="4" destOrd="0" presId="urn:microsoft.com/office/officeart/2005/8/layout/list1"/>
    <dgm:cxn modelId="{8C653632-D6AE-410B-9506-79157F0A2FFE}" type="presParOf" srcId="{D908C28F-7334-4423-AF80-D8B0FB9C3B9E}" destId="{F0F464DC-6F68-4749-8B35-96600F42466A}" srcOrd="0" destOrd="0" presId="urn:microsoft.com/office/officeart/2005/8/layout/list1"/>
    <dgm:cxn modelId="{4884736B-6395-489C-8951-B150ECFD51A4}" type="presParOf" srcId="{D908C28F-7334-4423-AF80-D8B0FB9C3B9E}" destId="{F98C5C05-B3C6-4FBC-BA53-A8C0E213E9FE}" srcOrd="1" destOrd="0" presId="urn:microsoft.com/office/officeart/2005/8/layout/list1"/>
    <dgm:cxn modelId="{412ABCC2-89BD-4EAF-9E7D-1C74FE755616}" type="presParOf" srcId="{A418E7F4-4B45-48F2-9C55-87DD30EB7F57}" destId="{565AC12F-6366-4A04-AF36-6ADD5C964471}" srcOrd="5" destOrd="0" presId="urn:microsoft.com/office/officeart/2005/8/layout/list1"/>
    <dgm:cxn modelId="{CCB99916-FC76-4B1D-B4F3-9E2646C05B5B}" type="presParOf" srcId="{A418E7F4-4B45-48F2-9C55-87DD30EB7F57}" destId="{A14F1464-E763-4B44-8B2A-5CDC3345B46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B51F402-88CD-4233-9DDB-BBA53C745B9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60C4CAB-2B29-49FE-B8B5-C375010CA922}">
      <dgm:prSet/>
      <dgm:spPr/>
      <dgm:t>
        <a:bodyPr/>
        <a:lstStyle/>
        <a:p>
          <a:pPr rtl="1"/>
          <a:r>
            <a:rPr lang="fa-IR" dirty="0" smtClean="0"/>
            <a:t>هلدينگ بانکی</a:t>
          </a:r>
          <a:endParaRPr lang="en-US" dirty="0"/>
        </a:p>
      </dgm:t>
    </dgm:pt>
    <dgm:pt modelId="{3F058BC0-44BD-451E-A265-FE34675DB279}" type="parTrans" cxnId="{5559CE9A-72F6-4FE6-8A00-9518F1BDFB86}">
      <dgm:prSet/>
      <dgm:spPr/>
      <dgm:t>
        <a:bodyPr/>
        <a:lstStyle/>
        <a:p>
          <a:endParaRPr lang="en-US"/>
        </a:p>
      </dgm:t>
    </dgm:pt>
    <dgm:pt modelId="{014254E2-8E58-410A-A173-B6FB992AF3A4}" type="sibTrans" cxnId="{5559CE9A-72F6-4FE6-8A00-9518F1BDFB86}">
      <dgm:prSet/>
      <dgm:spPr/>
      <dgm:t>
        <a:bodyPr/>
        <a:lstStyle/>
        <a:p>
          <a:endParaRPr lang="en-US"/>
        </a:p>
      </dgm:t>
    </dgm:pt>
    <dgm:pt modelId="{86595535-3BBE-415A-AD80-08F3B46AC970}">
      <dgm:prSet/>
      <dgm:spPr/>
      <dgm:t>
        <a:bodyPr/>
        <a:lstStyle/>
        <a:p>
          <a:pPr rtl="1"/>
          <a:r>
            <a:rPr lang="en-US" dirty="0" smtClean="0"/>
            <a:t>Holding Banks</a:t>
          </a:r>
          <a:endParaRPr lang="en-US" dirty="0"/>
        </a:p>
      </dgm:t>
    </dgm:pt>
    <dgm:pt modelId="{39BC99A4-25B6-43F9-B7A6-D6B57F0A9AEA}" type="parTrans" cxnId="{CCF6370A-D34D-4B9F-B6DB-E63510236162}">
      <dgm:prSet/>
      <dgm:spPr/>
      <dgm:t>
        <a:bodyPr/>
        <a:lstStyle/>
        <a:p>
          <a:endParaRPr lang="en-US"/>
        </a:p>
      </dgm:t>
    </dgm:pt>
    <dgm:pt modelId="{0D54E9FD-5FA4-4AE0-AE5B-902DE3AC3D8D}" type="sibTrans" cxnId="{CCF6370A-D34D-4B9F-B6DB-E63510236162}">
      <dgm:prSet/>
      <dgm:spPr/>
      <dgm:t>
        <a:bodyPr/>
        <a:lstStyle/>
        <a:p>
          <a:endParaRPr lang="en-US"/>
        </a:p>
      </dgm:t>
    </dgm:pt>
    <dgm:pt modelId="{D28AF406-FE2A-4D15-B061-8665F310E90F}">
      <dgm:prSet/>
      <dgm:spPr/>
      <dgm:t>
        <a:bodyPr/>
        <a:lstStyle/>
        <a:p>
          <a:pPr rtl="1"/>
          <a:r>
            <a:rPr lang="fa-IR" dirty="0" smtClean="0"/>
            <a:t>بانک‌های همه‌جانبه (فراگير)</a:t>
          </a:r>
          <a:endParaRPr lang="en-US" dirty="0"/>
        </a:p>
      </dgm:t>
    </dgm:pt>
    <dgm:pt modelId="{233E93F0-E262-478E-AF73-C15E373D02B9}" type="parTrans" cxnId="{0360FD38-D19D-4846-B408-14A28DF7DA54}">
      <dgm:prSet/>
      <dgm:spPr/>
      <dgm:t>
        <a:bodyPr/>
        <a:lstStyle/>
        <a:p>
          <a:endParaRPr lang="en-US"/>
        </a:p>
      </dgm:t>
    </dgm:pt>
    <dgm:pt modelId="{F55E4DB5-E5AE-42AB-A61C-B16688DFE45F}" type="sibTrans" cxnId="{0360FD38-D19D-4846-B408-14A28DF7DA54}">
      <dgm:prSet/>
      <dgm:spPr/>
      <dgm:t>
        <a:bodyPr/>
        <a:lstStyle/>
        <a:p>
          <a:endParaRPr lang="en-US"/>
        </a:p>
      </dgm:t>
    </dgm:pt>
    <dgm:pt modelId="{07F20687-473C-4480-96AB-CE362301ED3D}">
      <dgm:prSet/>
      <dgm:spPr/>
      <dgm:t>
        <a:bodyPr/>
        <a:lstStyle/>
        <a:p>
          <a:pPr rtl="1"/>
          <a:r>
            <a:rPr lang="en-US" dirty="0" smtClean="0"/>
            <a:t>Universal Banks</a:t>
          </a:r>
          <a:endParaRPr lang="en-US" dirty="0"/>
        </a:p>
      </dgm:t>
    </dgm:pt>
    <dgm:pt modelId="{F000CF10-720B-4BA9-B1BE-50D85DA8A6E8}" type="parTrans" cxnId="{22F7F8B5-E6E5-46E5-A005-091F2BA9AF4D}">
      <dgm:prSet/>
      <dgm:spPr/>
      <dgm:t>
        <a:bodyPr/>
        <a:lstStyle/>
        <a:p>
          <a:endParaRPr lang="en-US"/>
        </a:p>
      </dgm:t>
    </dgm:pt>
    <dgm:pt modelId="{27EF45E4-F951-4328-B282-CB1E0689B45D}" type="sibTrans" cxnId="{22F7F8B5-E6E5-46E5-A005-091F2BA9AF4D}">
      <dgm:prSet/>
      <dgm:spPr/>
      <dgm:t>
        <a:bodyPr/>
        <a:lstStyle/>
        <a:p>
          <a:endParaRPr lang="en-US"/>
        </a:p>
      </dgm:t>
    </dgm:pt>
    <dgm:pt modelId="{70D96181-94EF-4782-8CDC-480FE54C186F}" type="pres">
      <dgm:prSet presAssocID="{1B51F402-88CD-4233-9DDB-BBA53C745B93}" presName="diagram" presStyleCnt="0">
        <dgm:presLayoutVars>
          <dgm:chPref val="1"/>
          <dgm:dir/>
          <dgm:animOne val="branch"/>
          <dgm:animLvl val="lvl"/>
          <dgm:resizeHandles/>
        </dgm:presLayoutVars>
      </dgm:prSet>
      <dgm:spPr/>
      <dgm:t>
        <a:bodyPr/>
        <a:lstStyle/>
        <a:p>
          <a:endParaRPr lang="en-US"/>
        </a:p>
      </dgm:t>
    </dgm:pt>
    <dgm:pt modelId="{176BC73E-8CC9-4899-A9F7-DA4F974ED476}" type="pres">
      <dgm:prSet presAssocID="{D60C4CAB-2B29-49FE-B8B5-C375010CA922}" presName="root" presStyleCnt="0"/>
      <dgm:spPr/>
    </dgm:pt>
    <dgm:pt modelId="{E2B2F390-1A55-4629-A870-AAA4FA0E50E5}" type="pres">
      <dgm:prSet presAssocID="{D60C4CAB-2B29-49FE-B8B5-C375010CA922}" presName="rootComposite" presStyleCnt="0"/>
      <dgm:spPr/>
    </dgm:pt>
    <dgm:pt modelId="{112BB2D6-B003-43F8-A524-C9258F811530}" type="pres">
      <dgm:prSet presAssocID="{D60C4CAB-2B29-49FE-B8B5-C375010CA922}" presName="rootText" presStyleLbl="node1" presStyleIdx="0" presStyleCnt="2"/>
      <dgm:spPr/>
      <dgm:t>
        <a:bodyPr/>
        <a:lstStyle/>
        <a:p>
          <a:endParaRPr lang="en-US"/>
        </a:p>
      </dgm:t>
    </dgm:pt>
    <dgm:pt modelId="{1B2D39A5-5452-4AB2-AC0E-9C963839BE74}" type="pres">
      <dgm:prSet presAssocID="{D60C4CAB-2B29-49FE-B8B5-C375010CA922}" presName="rootConnector" presStyleLbl="node1" presStyleIdx="0" presStyleCnt="2"/>
      <dgm:spPr/>
      <dgm:t>
        <a:bodyPr/>
        <a:lstStyle/>
        <a:p>
          <a:endParaRPr lang="en-US"/>
        </a:p>
      </dgm:t>
    </dgm:pt>
    <dgm:pt modelId="{EAB007AB-8A17-4616-97D9-A1C652E47888}" type="pres">
      <dgm:prSet presAssocID="{D60C4CAB-2B29-49FE-B8B5-C375010CA922}" presName="childShape" presStyleCnt="0"/>
      <dgm:spPr/>
    </dgm:pt>
    <dgm:pt modelId="{57DD4B94-F0DA-4FDC-816B-028B13911847}" type="pres">
      <dgm:prSet presAssocID="{39BC99A4-25B6-43F9-B7A6-D6B57F0A9AEA}" presName="Name13" presStyleLbl="parChTrans1D2" presStyleIdx="0" presStyleCnt="2"/>
      <dgm:spPr/>
      <dgm:t>
        <a:bodyPr/>
        <a:lstStyle/>
        <a:p>
          <a:endParaRPr lang="en-US"/>
        </a:p>
      </dgm:t>
    </dgm:pt>
    <dgm:pt modelId="{223B1EA8-A215-45A3-A7C2-B915E5F710E2}" type="pres">
      <dgm:prSet presAssocID="{86595535-3BBE-415A-AD80-08F3B46AC970}" presName="childText" presStyleLbl="bgAcc1" presStyleIdx="0" presStyleCnt="2">
        <dgm:presLayoutVars>
          <dgm:bulletEnabled val="1"/>
        </dgm:presLayoutVars>
      </dgm:prSet>
      <dgm:spPr/>
      <dgm:t>
        <a:bodyPr/>
        <a:lstStyle/>
        <a:p>
          <a:endParaRPr lang="en-US"/>
        </a:p>
      </dgm:t>
    </dgm:pt>
    <dgm:pt modelId="{29DA461D-DDE4-4632-BD70-02A33C86BE4A}" type="pres">
      <dgm:prSet presAssocID="{D28AF406-FE2A-4D15-B061-8665F310E90F}" presName="root" presStyleCnt="0"/>
      <dgm:spPr/>
    </dgm:pt>
    <dgm:pt modelId="{A848D095-F04E-4D44-A44C-597CB259E299}" type="pres">
      <dgm:prSet presAssocID="{D28AF406-FE2A-4D15-B061-8665F310E90F}" presName="rootComposite" presStyleCnt="0"/>
      <dgm:spPr/>
    </dgm:pt>
    <dgm:pt modelId="{639A9CE6-1087-45A3-8B26-DEAD1FE9F7ED}" type="pres">
      <dgm:prSet presAssocID="{D28AF406-FE2A-4D15-B061-8665F310E90F}" presName="rootText" presStyleLbl="node1" presStyleIdx="1" presStyleCnt="2"/>
      <dgm:spPr/>
      <dgm:t>
        <a:bodyPr/>
        <a:lstStyle/>
        <a:p>
          <a:endParaRPr lang="en-US"/>
        </a:p>
      </dgm:t>
    </dgm:pt>
    <dgm:pt modelId="{0A956D53-1D3F-46BE-AAAC-13AB34589167}" type="pres">
      <dgm:prSet presAssocID="{D28AF406-FE2A-4D15-B061-8665F310E90F}" presName="rootConnector" presStyleLbl="node1" presStyleIdx="1" presStyleCnt="2"/>
      <dgm:spPr/>
      <dgm:t>
        <a:bodyPr/>
        <a:lstStyle/>
        <a:p>
          <a:endParaRPr lang="en-US"/>
        </a:p>
      </dgm:t>
    </dgm:pt>
    <dgm:pt modelId="{9AE1C79B-AF93-425D-8A9D-8A356B1432B6}" type="pres">
      <dgm:prSet presAssocID="{D28AF406-FE2A-4D15-B061-8665F310E90F}" presName="childShape" presStyleCnt="0"/>
      <dgm:spPr/>
    </dgm:pt>
    <dgm:pt modelId="{DC49400B-8CAF-4CE3-866A-A7B0288CF929}" type="pres">
      <dgm:prSet presAssocID="{F000CF10-720B-4BA9-B1BE-50D85DA8A6E8}" presName="Name13" presStyleLbl="parChTrans1D2" presStyleIdx="1" presStyleCnt="2"/>
      <dgm:spPr/>
      <dgm:t>
        <a:bodyPr/>
        <a:lstStyle/>
        <a:p>
          <a:endParaRPr lang="en-US"/>
        </a:p>
      </dgm:t>
    </dgm:pt>
    <dgm:pt modelId="{98D47410-649E-45B9-B754-F0F552F7C535}" type="pres">
      <dgm:prSet presAssocID="{07F20687-473C-4480-96AB-CE362301ED3D}" presName="childText" presStyleLbl="bgAcc1" presStyleIdx="1" presStyleCnt="2">
        <dgm:presLayoutVars>
          <dgm:bulletEnabled val="1"/>
        </dgm:presLayoutVars>
      </dgm:prSet>
      <dgm:spPr/>
      <dgm:t>
        <a:bodyPr/>
        <a:lstStyle/>
        <a:p>
          <a:endParaRPr lang="en-US"/>
        </a:p>
      </dgm:t>
    </dgm:pt>
  </dgm:ptLst>
  <dgm:cxnLst>
    <dgm:cxn modelId="{0E6035DD-7E6A-45E4-BC07-A7EAD4777356}" type="presOf" srcId="{39BC99A4-25B6-43F9-B7A6-D6B57F0A9AEA}" destId="{57DD4B94-F0DA-4FDC-816B-028B13911847}" srcOrd="0" destOrd="0" presId="urn:microsoft.com/office/officeart/2005/8/layout/hierarchy3"/>
    <dgm:cxn modelId="{07C77591-798C-4CC9-A01B-9EDA058750B0}" type="presOf" srcId="{86595535-3BBE-415A-AD80-08F3B46AC970}" destId="{223B1EA8-A215-45A3-A7C2-B915E5F710E2}" srcOrd="0" destOrd="0" presId="urn:microsoft.com/office/officeart/2005/8/layout/hierarchy3"/>
    <dgm:cxn modelId="{94973E97-8123-48B5-AC10-56C99198543C}" type="presOf" srcId="{D28AF406-FE2A-4D15-B061-8665F310E90F}" destId="{0A956D53-1D3F-46BE-AAAC-13AB34589167}" srcOrd="1" destOrd="0" presId="urn:microsoft.com/office/officeart/2005/8/layout/hierarchy3"/>
    <dgm:cxn modelId="{7133BDB9-94D0-4E69-AA6A-9C27443A0F5C}" type="presOf" srcId="{D60C4CAB-2B29-49FE-B8B5-C375010CA922}" destId="{112BB2D6-B003-43F8-A524-C9258F811530}" srcOrd="0" destOrd="0" presId="urn:microsoft.com/office/officeart/2005/8/layout/hierarchy3"/>
    <dgm:cxn modelId="{22F7F8B5-E6E5-46E5-A005-091F2BA9AF4D}" srcId="{D28AF406-FE2A-4D15-B061-8665F310E90F}" destId="{07F20687-473C-4480-96AB-CE362301ED3D}" srcOrd="0" destOrd="0" parTransId="{F000CF10-720B-4BA9-B1BE-50D85DA8A6E8}" sibTransId="{27EF45E4-F951-4328-B282-CB1E0689B45D}"/>
    <dgm:cxn modelId="{141DC770-FBF3-4DEC-B694-64F5DC2E0565}" type="presOf" srcId="{1B51F402-88CD-4233-9DDB-BBA53C745B93}" destId="{70D96181-94EF-4782-8CDC-480FE54C186F}" srcOrd="0" destOrd="0" presId="urn:microsoft.com/office/officeart/2005/8/layout/hierarchy3"/>
    <dgm:cxn modelId="{5559CE9A-72F6-4FE6-8A00-9518F1BDFB86}" srcId="{1B51F402-88CD-4233-9DDB-BBA53C745B93}" destId="{D60C4CAB-2B29-49FE-B8B5-C375010CA922}" srcOrd="0" destOrd="0" parTransId="{3F058BC0-44BD-451E-A265-FE34675DB279}" sibTransId="{014254E2-8E58-410A-A173-B6FB992AF3A4}"/>
    <dgm:cxn modelId="{9B334F90-6EEB-4996-B757-54EDFE3F43BA}" type="presOf" srcId="{D28AF406-FE2A-4D15-B061-8665F310E90F}" destId="{639A9CE6-1087-45A3-8B26-DEAD1FE9F7ED}" srcOrd="0" destOrd="0" presId="urn:microsoft.com/office/officeart/2005/8/layout/hierarchy3"/>
    <dgm:cxn modelId="{456639F0-31B8-4E4F-9C53-71C3D0A1E207}" type="presOf" srcId="{07F20687-473C-4480-96AB-CE362301ED3D}" destId="{98D47410-649E-45B9-B754-F0F552F7C535}" srcOrd="0" destOrd="0" presId="urn:microsoft.com/office/officeart/2005/8/layout/hierarchy3"/>
    <dgm:cxn modelId="{CCF6370A-D34D-4B9F-B6DB-E63510236162}" srcId="{D60C4CAB-2B29-49FE-B8B5-C375010CA922}" destId="{86595535-3BBE-415A-AD80-08F3B46AC970}" srcOrd="0" destOrd="0" parTransId="{39BC99A4-25B6-43F9-B7A6-D6B57F0A9AEA}" sibTransId="{0D54E9FD-5FA4-4AE0-AE5B-902DE3AC3D8D}"/>
    <dgm:cxn modelId="{5DF270F8-CCA3-441F-9DA6-22BE573711BE}" type="presOf" srcId="{D60C4CAB-2B29-49FE-B8B5-C375010CA922}" destId="{1B2D39A5-5452-4AB2-AC0E-9C963839BE74}" srcOrd="1" destOrd="0" presId="urn:microsoft.com/office/officeart/2005/8/layout/hierarchy3"/>
    <dgm:cxn modelId="{192ABF68-73A1-4874-8C72-C2B907CFC34C}" type="presOf" srcId="{F000CF10-720B-4BA9-B1BE-50D85DA8A6E8}" destId="{DC49400B-8CAF-4CE3-866A-A7B0288CF929}" srcOrd="0" destOrd="0" presId="urn:microsoft.com/office/officeart/2005/8/layout/hierarchy3"/>
    <dgm:cxn modelId="{0360FD38-D19D-4846-B408-14A28DF7DA54}" srcId="{1B51F402-88CD-4233-9DDB-BBA53C745B93}" destId="{D28AF406-FE2A-4D15-B061-8665F310E90F}" srcOrd="1" destOrd="0" parTransId="{233E93F0-E262-478E-AF73-C15E373D02B9}" sibTransId="{F55E4DB5-E5AE-42AB-A61C-B16688DFE45F}"/>
    <dgm:cxn modelId="{2FAEBDD5-B0D4-425F-AD88-7BF2BE9E121D}" type="presParOf" srcId="{70D96181-94EF-4782-8CDC-480FE54C186F}" destId="{176BC73E-8CC9-4899-A9F7-DA4F974ED476}" srcOrd="0" destOrd="0" presId="urn:microsoft.com/office/officeart/2005/8/layout/hierarchy3"/>
    <dgm:cxn modelId="{DFAED07D-F648-4F0C-8799-67543EB9C88F}" type="presParOf" srcId="{176BC73E-8CC9-4899-A9F7-DA4F974ED476}" destId="{E2B2F390-1A55-4629-A870-AAA4FA0E50E5}" srcOrd="0" destOrd="0" presId="urn:microsoft.com/office/officeart/2005/8/layout/hierarchy3"/>
    <dgm:cxn modelId="{07614F21-CF29-4CF6-B538-8B3331596F1B}" type="presParOf" srcId="{E2B2F390-1A55-4629-A870-AAA4FA0E50E5}" destId="{112BB2D6-B003-43F8-A524-C9258F811530}" srcOrd="0" destOrd="0" presId="urn:microsoft.com/office/officeart/2005/8/layout/hierarchy3"/>
    <dgm:cxn modelId="{82BEA52C-AD1B-493D-BDDB-D8021717EDF9}" type="presParOf" srcId="{E2B2F390-1A55-4629-A870-AAA4FA0E50E5}" destId="{1B2D39A5-5452-4AB2-AC0E-9C963839BE74}" srcOrd="1" destOrd="0" presId="urn:microsoft.com/office/officeart/2005/8/layout/hierarchy3"/>
    <dgm:cxn modelId="{46988FA2-FCE3-4296-AB37-22449586F5B3}" type="presParOf" srcId="{176BC73E-8CC9-4899-A9F7-DA4F974ED476}" destId="{EAB007AB-8A17-4616-97D9-A1C652E47888}" srcOrd="1" destOrd="0" presId="urn:microsoft.com/office/officeart/2005/8/layout/hierarchy3"/>
    <dgm:cxn modelId="{E7C4A37F-C7CB-4717-884F-DBA7C4CC7355}" type="presParOf" srcId="{EAB007AB-8A17-4616-97D9-A1C652E47888}" destId="{57DD4B94-F0DA-4FDC-816B-028B13911847}" srcOrd="0" destOrd="0" presId="urn:microsoft.com/office/officeart/2005/8/layout/hierarchy3"/>
    <dgm:cxn modelId="{162C5307-5B28-4F3C-9A4F-E2CE44864065}" type="presParOf" srcId="{EAB007AB-8A17-4616-97D9-A1C652E47888}" destId="{223B1EA8-A215-45A3-A7C2-B915E5F710E2}" srcOrd="1" destOrd="0" presId="urn:microsoft.com/office/officeart/2005/8/layout/hierarchy3"/>
    <dgm:cxn modelId="{E8833603-429E-43A6-B8BF-718FD5A1C484}" type="presParOf" srcId="{70D96181-94EF-4782-8CDC-480FE54C186F}" destId="{29DA461D-DDE4-4632-BD70-02A33C86BE4A}" srcOrd="1" destOrd="0" presId="urn:microsoft.com/office/officeart/2005/8/layout/hierarchy3"/>
    <dgm:cxn modelId="{F2AF97FC-7A35-40C8-999C-303D660F29BC}" type="presParOf" srcId="{29DA461D-DDE4-4632-BD70-02A33C86BE4A}" destId="{A848D095-F04E-4D44-A44C-597CB259E299}" srcOrd="0" destOrd="0" presId="urn:microsoft.com/office/officeart/2005/8/layout/hierarchy3"/>
    <dgm:cxn modelId="{200AC0F6-6F14-4714-8CAB-4E2F7274D006}" type="presParOf" srcId="{A848D095-F04E-4D44-A44C-597CB259E299}" destId="{639A9CE6-1087-45A3-8B26-DEAD1FE9F7ED}" srcOrd="0" destOrd="0" presId="urn:microsoft.com/office/officeart/2005/8/layout/hierarchy3"/>
    <dgm:cxn modelId="{B7E6301A-208A-4E1A-B345-19AD5EB2E7AA}" type="presParOf" srcId="{A848D095-F04E-4D44-A44C-597CB259E299}" destId="{0A956D53-1D3F-46BE-AAAC-13AB34589167}" srcOrd="1" destOrd="0" presId="urn:microsoft.com/office/officeart/2005/8/layout/hierarchy3"/>
    <dgm:cxn modelId="{34917FE7-02C9-47C2-940A-EEAD27A7AE7B}" type="presParOf" srcId="{29DA461D-DDE4-4632-BD70-02A33C86BE4A}" destId="{9AE1C79B-AF93-425D-8A9D-8A356B1432B6}" srcOrd="1" destOrd="0" presId="urn:microsoft.com/office/officeart/2005/8/layout/hierarchy3"/>
    <dgm:cxn modelId="{E698BBF3-BE64-421E-AE16-9362AB5D8DB6}" type="presParOf" srcId="{9AE1C79B-AF93-425D-8A9D-8A356B1432B6}" destId="{DC49400B-8CAF-4CE3-866A-A7B0288CF929}" srcOrd="0" destOrd="0" presId="urn:microsoft.com/office/officeart/2005/8/layout/hierarchy3"/>
    <dgm:cxn modelId="{C97030E8-97C6-401C-BBA8-DFF2710DEF8F}" type="presParOf" srcId="{9AE1C79B-AF93-425D-8A9D-8A356B1432B6}" destId="{98D47410-649E-45B9-B754-F0F552F7C53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2B39615-1F83-4200-A8D2-8CED26FD87A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43F898F-90F3-4C75-9152-F9CA5E2185F3}">
      <dgm:prSet/>
      <dgm:spPr/>
      <dgm:t>
        <a:bodyPr/>
        <a:lstStyle/>
        <a:p>
          <a:pPr rtl="1"/>
          <a:r>
            <a:rPr lang="fa-IR" dirty="0" smtClean="0"/>
            <a:t>بانک</a:t>
          </a:r>
          <a:endParaRPr lang="en-US" dirty="0"/>
        </a:p>
      </dgm:t>
    </dgm:pt>
    <dgm:pt modelId="{08326E17-0FFD-40EB-A051-7E621092B630}" type="parTrans" cxnId="{150FD3F7-D855-4E02-8ED2-6177EB96D29A}">
      <dgm:prSet/>
      <dgm:spPr/>
      <dgm:t>
        <a:bodyPr/>
        <a:lstStyle/>
        <a:p>
          <a:endParaRPr lang="en-US"/>
        </a:p>
      </dgm:t>
    </dgm:pt>
    <dgm:pt modelId="{5F8354EC-5C46-45AC-8758-C35ED60E46BB}" type="sibTrans" cxnId="{150FD3F7-D855-4E02-8ED2-6177EB96D29A}">
      <dgm:prSet/>
      <dgm:spPr/>
      <dgm:t>
        <a:bodyPr/>
        <a:lstStyle/>
        <a:p>
          <a:endParaRPr lang="en-US"/>
        </a:p>
      </dgm:t>
    </dgm:pt>
    <dgm:pt modelId="{396A0132-619B-44B6-90B1-ABA1117CAD42}">
      <dgm:prSet/>
      <dgm:spPr/>
      <dgm:t>
        <a:bodyPr/>
        <a:lstStyle/>
        <a:p>
          <a:pPr rtl="1"/>
          <a:r>
            <a:rPr lang="fa-IR" dirty="0" smtClean="0"/>
            <a:t>بیمه</a:t>
          </a:r>
          <a:endParaRPr lang="en-US" dirty="0"/>
        </a:p>
      </dgm:t>
    </dgm:pt>
    <dgm:pt modelId="{449FBE13-CB7F-4044-A9CA-3BA3D1279007}" type="parTrans" cxnId="{D7C43E01-4BB4-4775-B7E7-AB5C76633383}">
      <dgm:prSet/>
      <dgm:spPr/>
      <dgm:t>
        <a:bodyPr/>
        <a:lstStyle/>
        <a:p>
          <a:endParaRPr lang="en-US"/>
        </a:p>
      </dgm:t>
    </dgm:pt>
    <dgm:pt modelId="{2B09106E-4E44-4472-ADDF-0E209A7C5FB8}" type="sibTrans" cxnId="{D7C43E01-4BB4-4775-B7E7-AB5C76633383}">
      <dgm:prSet/>
      <dgm:spPr/>
      <dgm:t>
        <a:bodyPr/>
        <a:lstStyle/>
        <a:p>
          <a:endParaRPr lang="en-US" dirty="0"/>
        </a:p>
      </dgm:t>
    </dgm:pt>
    <dgm:pt modelId="{30261964-DFDC-468F-B68A-12C7788BC84F}">
      <dgm:prSet/>
      <dgm:spPr/>
      <dgm:t>
        <a:bodyPr/>
        <a:lstStyle/>
        <a:p>
          <a:pPr rtl="1"/>
          <a:r>
            <a:rPr lang="fa-IR" dirty="0" smtClean="0"/>
            <a:t>تأمین سرمایه</a:t>
          </a:r>
          <a:endParaRPr lang="en-US" dirty="0"/>
        </a:p>
      </dgm:t>
    </dgm:pt>
    <dgm:pt modelId="{B4550679-0047-4EFF-8B55-4AA7191BAA4B}" type="parTrans" cxnId="{88805F01-79B1-48DF-8B34-B1100DD4DD90}">
      <dgm:prSet/>
      <dgm:spPr/>
      <dgm:t>
        <a:bodyPr/>
        <a:lstStyle/>
        <a:p>
          <a:endParaRPr lang="en-US"/>
        </a:p>
      </dgm:t>
    </dgm:pt>
    <dgm:pt modelId="{44FCBCFA-4E42-47B3-9140-49B1B0898C34}" type="sibTrans" cxnId="{88805F01-79B1-48DF-8B34-B1100DD4DD90}">
      <dgm:prSet/>
      <dgm:spPr/>
      <dgm:t>
        <a:bodyPr/>
        <a:lstStyle/>
        <a:p>
          <a:endParaRPr lang="en-US" dirty="0"/>
        </a:p>
      </dgm:t>
    </dgm:pt>
    <dgm:pt modelId="{8CDB3B66-C5AD-45C5-BDB2-DF5E6E6D3F7E}">
      <dgm:prSet/>
      <dgm:spPr/>
      <dgm:t>
        <a:bodyPr/>
        <a:lstStyle/>
        <a:p>
          <a:pPr rtl="1"/>
          <a:r>
            <a:rPr lang="fa-IR" dirty="0" smtClean="0"/>
            <a:t>کارگزاری</a:t>
          </a:r>
          <a:endParaRPr lang="en-US" dirty="0"/>
        </a:p>
      </dgm:t>
    </dgm:pt>
    <dgm:pt modelId="{1B56A0FE-03E5-423B-8708-D60A761F88D7}" type="parTrans" cxnId="{87FE37F9-89CA-405C-B477-7E84A8EF876E}">
      <dgm:prSet/>
      <dgm:spPr/>
      <dgm:t>
        <a:bodyPr/>
        <a:lstStyle/>
        <a:p>
          <a:endParaRPr lang="en-US"/>
        </a:p>
      </dgm:t>
    </dgm:pt>
    <dgm:pt modelId="{BA659424-1735-451D-ADA6-AA10B16334C0}" type="sibTrans" cxnId="{87FE37F9-89CA-405C-B477-7E84A8EF876E}">
      <dgm:prSet/>
      <dgm:spPr/>
      <dgm:t>
        <a:bodyPr/>
        <a:lstStyle/>
        <a:p>
          <a:endParaRPr lang="en-US" dirty="0"/>
        </a:p>
      </dgm:t>
    </dgm:pt>
    <dgm:pt modelId="{42640B55-9463-411C-B666-E0D0D4F1C82D}">
      <dgm:prSet/>
      <dgm:spPr/>
      <dgm:t>
        <a:bodyPr/>
        <a:lstStyle/>
        <a:p>
          <a:pPr rtl="1"/>
          <a:r>
            <a:rPr lang="fa-IR" dirty="0" smtClean="0"/>
            <a:t>سرمایه‌گذاری</a:t>
          </a:r>
          <a:endParaRPr lang="en-US" dirty="0"/>
        </a:p>
      </dgm:t>
    </dgm:pt>
    <dgm:pt modelId="{42302143-DC75-42A8-82FD-D36A7FC77D0B}" type="parTrans" cxnId="{CD41B5CD-19E1-402F-B9C1-03EA2B8C5A9D}">
      <dgm:prSet/>
      <dgm:spPr/>
      <dgm:t>
        <a:bodyPr/>
        <a:lstStyle/>
        <a:p>
          <a:endParaRPr lang="en-US"/>
        </a:p>
      </dgm:t>
    </dgm:pt>
    <dgm:pt modelId="{022EF418-EEC8-4A2F-8F99-B7AD01AB6A6E}" type="sibTrans" cxnId="{CD41B5CD-19E1-402F-B9C1-03EA2B8C5A9D}">
      <dgm:prSet/>
      <dgm:spPr/>
      <dgm:t>
        <a:bodyPr/>
        <a:lstStyle/>
        <a:p>
          <a:endParaRPr lang="en-US" dirty="0"/>
        </a:p>
      </dgm:t>
    </dgm:pt>
    <dgm:pt modelId="{BF41C9EA-B93F-40B5-85A7-57880DC00C67}">
      <dgm:prSet/>
      <dgm:spPr/>
      <dgm:t>
        <a:bodyPr/>
        <a:lstStyle/>
        <a:p>
          <a:pPr rtl="1"/>
          <a:endParaRPr lang="en-US" dirty="0"/>
        </a:p>
      </dgm:t>
    </dgm:pt>
    <dgm:pt modelId="{D0CB353C-6B30-4AA7-81AB-8E830B9750A5}" type="parTrans" cxnId="{623D225E-AFCE-4DB1-ABB8-B8C35A74DAC4}">
      <dgm:prSet/>
      <dgm:spPr/>
      <dgm:t>
        <a:bodyPr/>
        <a:lstStyle/>
        <a:p>
          <a:endParaRPr lang="en-US"/>
        </a:p>
      </dgm:t>
    </dgm:pt>
    <dgm:pt modelId="{2A5EDE30-C238-4C00-954E-D4F7B209924E}" type="sibTrans" cxnId="{623D225E-AFCE-4DB1-ABB8-B8C35A74DAC4}">
      <dgm:prSet/>
      <dgm:spPr/>
      <dgm:t>
        <a:bodyPr/>
        <a:lstStyle/>
        <a:p>
          <a:endParaRPr lang="en-US"/>
        </a:p>
      </dgm:t>
    </dgm:pt>
    <dgm:pt modelId="{8CF0ADCA-1722-42C9-A7DD-0E3D3AC12039}">
      <dgm:prSet/>
      <dgm:spPr/>
      <dgm:t>
        <a:bodyPr/>
        <a:lstStyle/>
        <a:p>
          <a:r>
            <a:rPr lang="fa-IR" dirty="0" smtClean="0"/>
            <a:t>صرافی</a:t>
          </a:r>
          <a:endParaRPr lang="en-US" dirty="0"/>
        </a:p>
      </dgm:t>
    </dgm:pt>
    <dgm:pt modelId="{70A50003-142D-4913-8FB1-805EB320FD64}" type="parTrans" cxnId="{103FBEF6-4A56-4FB0-9643-07CDD4865980}">
      <dgm:prSet/>
      <dgm:spPr/>
      <dgm:t>
        <a:bodyPr/>
        <a:lstStyle/>
        <a:p>
          <a:endParaRPr lang="en-US"/>
        </a:p>
      </dgm:t>
    </dgm:pt>
    <dgm:pt modelId="{94407973-167B-4E55-BE98-191D3159A359}" type="sibTrans" cxnId="{103FBEF6-4A56-4FB0-9643-07CDD4865980}">
      <dgm:prSet/>
      <dgm:spPr/>
      <dgm:t>
        <a:bodyPr/>
        <a:lstStyle/>
        <a:p>
          <a:endParaRPr lang="en-US"/>
        </a:p>
      </dgm:t>
    </dgm:pt>
    <dgm:pt modelId="{00EE5EA6-7F70-430B-92DA-99AC34FC9461}">
      <dgm:prSet/>
      <dgm:spPr/>
      <dgm:t>
        <a:bodyPr/>
        <a:lstStyle/>
        <a:p>
          <a:r>
            <a:rPr lang="fa-IR" dirty="0" smtClean="0"/>
            <a:t>لیزینگ</a:t>
          </a:r>
          <a:endParaRPr lang="en-US" dirty="0"/>
        </a:p>
      </dgm:t>
    </dgm:pt>
    <dgm:pt modelId="{A9EDD1BE-5E66-4FAE-B0B5-4BFC6567EAD2}" type="parTrans" cxnId="{055E5965-D175-462E-B501-7244A35DECDF}">
      <dgm:prSet/>
      <dgm:spPr/>
      <dgm:t>
        <a:bodyPr/>
        <a:lstStyle/>
        <a:p>
          <a:endParaRPr lang="en-US"/>
        </a:p>
      </dgm:t>
    </dgm:pt>
    <dgm:pt modelId="{45217D05-C45B-4841-9782-679A79894D3F}" type="sibTrans" cxnId="{055E5965-D175-462E-B501-7244A35DECDF}">
      <dgm:prSet/>
      <dgm:spPr/>
      <dgm:t>
        <a:bodyPr/>
        <a:lstStyle/>
        <a:p>
          <a:endParaRPr lang="en-US"/>
        </a:p>
      </dgm:t>
    </dgm:pt>
    <dgm:pt modelId="{F3CF9973-D029-4193-9664-17A824B204DC}" type="pres">
      <dgm:prSet presAssocID="{F2B39615-1F83-4200-A8D2-8CED26FD87A1}" presName="Name0" presStyleCnt="0">
        <dgm:presLayoutVars>
          <dgm:chMax val="1"/>
          <dgm:dir/>
          <dgm:animLvl val="ctr"/>
          <dgm:resizeHandles val="exact"/>
        </dgm:presLayoutVars>
      </dgm:prSet>
      <dgm:spPr/>
      <dgm:t>
        <a:bodyPr/>
        <a:lstStyle/>
        <a:p>
          <a:endParaRPr lang="en-US"/>
        </a:p>
      </dgm:t>
    </dgm:pt>
    <dgm:pt modelId="{C204235E-2894-4FCF-B54A-7751C484AB0E}" type="pres">
      <dgm:prSet presAssocID="{443F898F-90F3-4C75-9152-F9CA5E2185F3}" presName="centerShape" presStyleLbl="node0" presStyleIdx="0" presStyleCnt="1"/>
      <dgm:spPr/>
      <dgm:t>
        <a:bodyPr/>
        <a:lstStyle/>
        <a:p>
          <a:endParaRPr lang="en-US"/>
        </a:p>
      </dgm:t>
    </dgm:pt>
    <dgm:pt modelId="{3B520DE6-2800-4054-819B-BA4BF525A864}" type="pres">
      <dgm:prSet presAssocID="{396A0132-619B-44B6-90B1-ABA1117CAD42}" presName="node" presStyleLbl="node1" presStyleIdx="0" presStyleCnt="6">
        <dgm:presLayoutVars>
          <dgm:bulletEnabled val="1"/>
        </dgm:presLayoutVars>
      </dgm:prSet>
      <dgm:spPr/>
      <dgm:t>
        <a:bodyPr/>
        <a:lstStyle/>
        <a:p>
          <a:endParaRPr lang="en-US"/>
        </a:p>
      </dgm:t>
    </dgm:pt>
    <dgm:pt modelId="{15636B23-B642-4453-971B-EA3C1241BADA}" type="pres">
      <dgm:prSet presAssocID="{396A0132-619B-44B6-90B1-ABA1117CAD42}" presName="dummy" presStyleCnt="0"/>
      <dgm:spPr/>
    </dgm:pt>
    <dgm:pt modelId="{809231FE-CC15-4056-BBF1-2E1713C42B88}" type="pres">
      <dgm:prSet presAssocID="{2B09106E-4E44-4472-ADDF-0E209A7C5FB8}" presName="sibTrans" presStyleLbl="sibTrans2D1" presStyleIdx="0" presStyleCnt="6"/>
      <dgm:spPr/>
      <dgm:t>
        <a:bodyPr/>
        <a:lstStyle/>
        <a:p>
          <a:endParaRPr lang="en-US"/>
        </a:p>
      </dgm:t>
    </dgm:pt>
    <dgm:pt modelId="{B8EA9C4F-EBFB-4783-B593-0D22DDB0502E}" type="pres">
      <dgm:prSet presAssocID="{30261964-DFDC-468F-B68A-12C7788BC84F}" presName="node" presStyleLbl="node1" presStyleIdx="1" presStyleCnt="6">
        <dgm:presLayoutVars>
          <dgm:bulletEnabled val="1"/>
        </dgm:presLayoutVars>
      </dgm:prSet>
      <dgm:spPr/>
      <dgm:t>
        <a:bodyPr/>
        <a:lstStyle/>
        <a:p>
          <a:endParaRPr lang="en-US"/>
        </a:p>
      </dgm:t>
    </dgm:pt>
    <dgm:pt modelId="{DB55D0A5-3A58-4CD8-8C7C-84D1C50BF8F2}" type="pres">
      <dgm:prSet presAssocID="{30261964-DFDC-468F-B68A-12C7788BC84F}" presName="dummy" presStyleCnt="0"/>
      <dgm:spPr/>
    </dgm:pt>
    <dgm:pt modelId="{B64E72DA-48E1-46CD-B7D4-A5F494A6617B}" type="pres">
      <dgm:prSet presAssocID="{44FCBCFA-4E42-47B3-9140-49B1B0898C34}" presName="sibTrans" presStyleLbl="sibTrans2D1" presStyleIdx="1" presStyleCnt="6"/>
      <dgm:spPr/>
      <dgm:t>
        <a:bodyPr/>
        <a:lstStyle/>
        <a:p>
          <a:endParaRPr lang="en-US"/>
        </a:p>
      </dgm:t>
    </dgm:pt>
    <dgm:pt modelId="{91F3AAEE-B130-48E9-8811-0DBDC76CD73C}" type="pres">
      <dgm:prSet presAssocID="{8CDB3B66-C5AD-45C5-BDB2-DF5E6E6D3F7E}" presName="node" presStyleLbl="node1" presStyleIdx="2" presStyleCnt="6">
        <dgm:presLayoutVars>
          <dgm:bulletEnabled val="1"/>
        </dgm:presLayoutVars>
      </dgm:prSet>
      <dgm:spPr/>
      <dgm:t>
        <a:bodyPr/>
        <a:lstStyle/>
        <a:p>
          <a:endParaRPr lang="en-US"/>
        </a:p>
      </dgm:t>
    </dgm:pt>
    <dgm:pt modelId="{5842E72F-CE36-4C11-8B47-26DAB74F31ED}" type="pres">
      <dgm:prSet presAssocID="{8CDB3B66-C5AD-45C5-BDB2-DF5E6E6D3F7E}" presName="dummy" presStyleCnt="0"/>
      <dgm:spPr/>
    </dgm:pt>
    <dgm:pt modelId="{FAE7FCED-FD34-4F47-ADAB-541B18A1E780}" type="pres">
      <dgm:prSet presAssocID="{BA659424-1735-451D-ADA6-AA10B16334C0}" presName="sibTrans" presStyleLbl="sibTrans2D1" presStyleIdx="2" presStyleCnt="6"/>
      <dgm:spPr/>
      <dgm:t>
        <a:bodyPr/>
        <a:lstStyle/>
        <a:p>
          <a:endParaRPr lang="en-US"/>
        </a:p>
      </dgm:t>
    </dgm:pt>
    <dgm:pt modelId="{FA3DD767-E4EE-46D7-B6F9-703B615B9077}" type="pres">
      <dgm:prSet presAssocID="{8CF0ADCA-1722-42C9-A7DD-0E3D3AC12039}" presName="node" presStyleLbl="node1" presStyleIdx="3" presStyleCnt="6">
        <dgm:presLayoutVars>
          <dgm:bulletEnabled val="1"/>
        </dgm:presLayoutVars>
      </dgm:prSet>
      <dgm:spPr/>
      <dgm:t>
        <a:bodyPr/>
        <a:lstStyle/>
        <a:p>
          <a:endParaRPr lang="en-US"/>
        </a:p>
      </dgm:t>
    </dgm:pt>
    <dgm:pt modelId="{0EDA954C-1C23-4652-AA48-8147244E8785}" type="pres">
      <dgm:prSet presAssocID="{8CF0ADCA-1722-42C9-A7DD-0E3D3AC12039}" presName="dummy" presStyleCnt="0"/>
      <dgm:spPr/>
    </dgm:pt>
    <dgm:pt modelId="{98A96D19-BCFC-4DB5-BBCE-1F3A52870729}" type="pres">
      <dgm:prSet presAssocID="{94407973-167B-4E55-BE98-191D3159A359}" presName="sibTrans" presStyleLbl="sibTrans2D1" presStyleIdx="3" presStyleCnt="6"/>
      <dgm:spPr/>
      <dgm:t>
        <a:bodyPr/>
        <a:lstStyle/>
        <a:p>
          <a:endParaRPr lang="en-US"/>
        </a:p>
      </dgm:t>
    </dgm:pt>
    <dgm:pt modelId="{BE08CD3B-B36E-40F4-90B8-211E713F5FFE}" type="pres">
      <dgm:prSet presAssocID="{00EE5EA6-7F70-430B-92DA-99AC34FC9461}" presName="node" presStyleLbl="node1" presStyleIdx="4" presStyleCnt="6">
        <dgm:presLayoutVars>
          <dgm:bulletEnabled val="1"/>
        </dgm:presLayoutVars>
      </dgm:prSet>
      <dgm:spPr/>
      <dgm:t>
        <a:bodyPr/>
        <a:lstStyle/>
        <a:p>
          <a:endParaRPr lang="en-US"/>
        </a:p>
      </dgm:t>
    </dgm:pt>
    <dgm:pt modelId="{5C5BF8AE-6763-4ACC-99D6-730F97B773CE}" type="pres">
      <dgm:prSet presAssocID="{00EE5EA6-7F70-430B-92DA-99AC34FC9461}" presName="dummy" presStyleCnt="0"/>
      <dgm:spPr/>
    </dgm:pt>
    <dgm:pt modelId="{8135C10B-8CDD-425B-9976-F95AD9847005}" type="pres">
      <dgm:prSet presAssocID="{45217D05-C45B-4841-9782-679A79894D3F}" presName="sibTrans" presStyleLbl="sibTrans2D1" presStyleIdx="4" presStyleCnt="6"/>
      <dgm:spPr/>
      <dgm:t>
        <a:bodyPr/>
        <a:lstStyle/>
        <a:p>
          <a:endParaRPr lang="en-US"/>
        </a:p>
      </dgm:t>
    </dgm:pt>
    <dgm:pt modelId="{174EF1EF-9638-43F5-B4DC-9C926F602134}" type="pres">
      <dgm:prSet presAssocID="{42640B55-9463-411C-B666-E0D0D4F1C82D}" presName="node" presStyleLbl="node1" presStyleIdx="5" presStyleCnt="6">
        <dgm:presLayoutVars>
          <dgm:bulletEnabled val="1"/>
        </dgm:presLayoutVars>
      </dgm:prSet>
      <dgm:spPr/>
      <dgm:t>
        <a:bodyPr/>
        <a:lstStyle/>
        <a:p>
          <a:endParaRPr lang="en-US"/>
        </a:p>
      </dgm:t>
    </dgm:pt>
    <dgm:pt modelId="{A19D74C6-4CFB-4050-A212-35F2BE7A4854}" type="pres">
      <dgm:prSet presAssocID="{42640B55-9463-411C-B666-E0D0D4F1C82D}" presName="dummy" presStyleCnt="0"/>
      <dgm:spPr/>
    </dgm:pt>
    <dgm:pt modelId="{B679D846-5547-4221-96E3-64E35B9C246E}" type="pres">
      <dgm:prSet presAssocID="{022EF418-EEC8-4A2F-8F99-B7AD01AB6A6E}" presName="sibTrans" presStyleLbl="sibTrans2D1" presStyleIdx="5" presStyleCnt="6"/>
      <dgm:spPr/>
      <dgm:t>
        <a:bodyPr/>
        <a:lstStyle/>
        <a:p>
          <a:endParaRPr lang="en-US"/>
        </a:p>
      </dgm:t>
    </dgm:pt>
  </dgm:ptLst>
  <dgm:cxnLst>
    <dgm:cxn modelId="{88805F01-79B1-48DF-8B34-B1100DD4DD90}" srcId="{443F898F-90F3-4C75-9152-F9CA5E2185F3}" destId="{30261964-DFDC-468F-B68A-12C7788BC84F}" srcOrd="1" destOrd="0" parTransId="{B4550679-0047-4EFF-8B55-4AA7191BAA4B}" sibTransId="{44FCBCFA-4E42-47B3-9140-49B1B0898C34}"/>
    <dgm:cxn modelId="{150FD3F7-D855-4E02-8ED2-6177EB96D29A}" srcId="{F2B39615-1F83-4200-A8D2-8CED26FD87A1}" destId="{443F898F-90F3-4C75-9152-F9CA5E2185F3}" srcOrd="0" destOrd="0" parTransId="{08326E17-0FFD-40EB-A051-7E621092B630}" sibTransId="{5F8354EC-5C46-45AC-8758-C35ED60E46BB}"/>
    <dgm:cxn modelId="{A0687014-1A12-4418-9658-682D954CFAED}" type="presOf" srcId="{30261964-DFDC-468F-B68A-12C7788BC84F}" destId="{B8EA9C4F-EBFB-4783-B593-0D22DDB0502E}" srcOrd="0" destOrd="0" presId="urn:microsoft.com/office/officeart/2005/8/layout/radial6"/>
    <dgm:cxn modelId="{4D7929F0-21D5-4936-ABCF-721D050CDF65}" type="presOf" srcId="{8CDB3B66-C5AD-45C5-BDB2-DF5E6E6D3F7E}" destId="{91F3AAEE-B130-48E9-8811-0DBDC76CD73C}" srcOrd="0" destOrd="0" presId="urn:microsoft.com/office/officeart/2005/8/layout/radial6"/>
    <dgm:cxn modelId="{F746AFFC-A07F-4E7F-A9BC-ED385ED89C69}" type="presOf" srcId="{8CF0ADCA-1722-42C9-A7DD-0E3D3AC12039}" destId="{FA3DD767-E4EE-46D7-B6F9-703B615B9077}" srcOrd="0" destOrd="0" presId="urn:microsoft.com/office/officeart/2005/8/layout/radial6"/>
    <dgm:cxn modelId="{103FBEF6-4A56-4FB0-9643-07CDD4865980}" srcId="{443F898F-90F3-4C75-9152-F9CA5E2185F3}" destId="{8CF0ADCA-1722-42C9-A7DD-0E3D3AC12039}" srcOrd="3" destOrd="0" parTransId="{70A50003-142D-4913-8FB1-805EB320FD64}" sibTransId="{94407973-167B-4E55-BE98-191D3159A359}"/>
    <dgm:cxn modelId="{F602B49F-B937-4C2E-AE30-76BC23397E35}" type="presOf" srcId="{45217D05-C45B-4841-9782-679A79894D3F}" destId="{8135C10B-8CDD-425B-9976-F95AD9847005}" srcOrd="0" destOrd="0" presId="urn:microsoft.com/office/officeart/2005/8/layout/radial6"/>
    <dgm:cxn modelId="{055E5965-D175-462E-B501-7244A35DECDF}" srcId="{443F898F-90F3-4C75-9152-F9CA5E2185F3}" destId="{00EE5EA6-7F70-430B-92DA-99AC34FC9461}" srcOrd="4" destOrd="0" parTransId="{A9EDD1BE-5E66-4FAE-B0B5-4BFC6567EAD2}" sibTransId="{45217D05-C45B-4841-9782-679A79894D3F}"/>
    <dgm:cxn modelId="{AD49B13A-BFB4-4438-8569-D711858459E0}" type="presOf" srcId="{F2B39615-1F83-4200-A8D2-8CED26FD87A1}" destId="{F3CF9973-D029-4193-9664-17A824B204DC}" srcOrd="0" destOrd="0" presId="urn:microsoft.com/office/officeart/2005/8/layout/radial6"/>
    <dgm:cxn modelId="{D7C43E01-4BB4-4775-B7E7-AB5C76633383}" srcId="{443F898F-90F3-4C75-9152-F9CA5E2185F3}" destId="{396A0132-619B-44B6-90B1-ABA1117CAD42}" srcOrd="0" destOrd="0" parTransId="{449FBE13-CB7F-4044-A9CA-3BA3D1279007}" sibTransId="{2B09106E-4E44-4472-ADDF-0E209A7C5FB8}"/>
    <dgm:cxn modelId="{82E05AEB-9C34-4F52-8CA5-7015BA0F84B4}" type="presOf" srcId="{2B09106E-4E44-4472-ADDF-0E209A7C5FB8}" destId="{809231FE-CC15-4056-BBF1-2E1713C42B88}" srcOrd="0" destOrd="0" presId="urn:microsoft.com/office/officeart/2005/8/layout/radial6"/>
    <dgm:cxn modelId="{623D225E-AFCE-4DB1-ABB8-B8C35A74DAC4}" srcId="{F2B39615-1F83-4200-A8D2-8CED26FD87A1}" destId="{BF41C9EA-B93F-40B5-85A7-57880DC00C67}" srcOrd="1" destOrd="0" parTransId="{D0CB353C-6B30-4AA7-81AB-8E830B9750A5}" sibTransId="{2A5EDE30-C238-4C00-954E-D4F7B209924E}"/>
    <dgm:cxn modelId="{3BEAF1FA-EBE8-4A14-AC1E-D07E32ACAC54}" type="presOf" srcId="{42640B55-9463-411C-B666-E0D0D4F1C82D}" destId="{174EF1EF-9638-43F5-B4DC-9C926F602134}" srcOrd="0" destOrd="0" presId="urn:microsoft.com/office/officeart/2005/8/layout/radial6"/>
    <dgm:cxn modelId="{1D4F49A6-6485-40DD-B4C3-AE3C568A74DF}" type="presOf" srcId="{396A0132-619B-44B6-90B1-ABA1117CAD42}" destId="{3B520DE6-2800-4054-819B-BA4BF525A864}" srcOrd="0" destOrd="0" presId="urn:microsoft.com/office/officeart/2005/8/layout/radial6"/>
    <dgm:cxn modelId="{96608AAC-40DF-4A63-A283-7BC7A097F392}" type="presOf" srcId="{44FCBCFA-4E42-47B3-9140-49B1B0898C34}" destId="{B64E72DA-48E1-46CD-B7D4-A5F494A6617B}" srcOrd="0" destOrd="0" presId="urn:microsoft.com/office/officeart/2005/8/layout/radial6"/>
    <dgm:cxn modelId="{60C4409C-F8A2-447F-91BB-350C5AA8269B}" type="presOf" srcId="{443F898F-90F3-4C75-9152-F9CA5E2185F3}" destId="{C204235E-2894-4FCF-B54A-7751C484AB0E}" srcOrd="0" destOrd="0" presId="urn:microsoft.com/office/officeart/2005/8/layout/radial6"/>
    <dgm:cxn modelId="{CD41B5CD-19E1-402F-B9C1-03EA2B8C5A9D}" srcId="{443F898F-90F3-4C75-9152-F9CA5E2185F3}" destId="{42640B55-9463-411C-B666-E0D0D4F1C82D}" srcOrd="5" destOrd="0" parTransId="{42302143-DC75-42A8-82FD-D36A7FC77D0B}" sibTransId="{022EF418-EEC8-4A2F-8F99-B7AD01AB6A6E}"/>
    <dgm:cxn modelId="{87FE37F9-89CA-405C-B477-7E84A8EF876E}" srcId="{443F898F-90F3-4C75-9152-F9CA5E2185F3}" destId="{8CDB3B66-C5AD-45C5-BDB2-DF5E6E6D3F7E}" srcOrd="2" destOrd="0" parTransId="{1B56A0FE-03E5-423B-8708-D60A761F88D7}" sibTransId="{BA659424-1735-451D-ADA6-AA10B16334C0}"/>
    <dgm:cxn modelId="{C69CC59D-79FC-4EE8-886A-98BF1E9D75D3}" type="presOf" srcId="{00EE5EA6-7F70-430B-92DA-99AC34FC9461}" destId="{BE08CD3B-B36E-40F4-90B8-211E713F5FFE}" srcOrd="0" destOrd="0" presId="urn:microsoft.com/office/officeart/2005/8/layout/radial6"/>
    <dgm:cxn modelId="{59E803BA-55C8-4C0C-B3E9-4AADA59CE095}" type="presOf" srcId="{94407973-167B-4E55-BE98-191D3159A359}" destId="{98A96D19-BCFC-4DB5-BBCE-1F3A52870729}" srcOrd="0" destOrd="0" presId="urn:microsoft.com/office/officeart/2005/8/layout/radial6"/>
    <dgm:cxn modelId="{E10C2557-AACD-45D0-B547-994A8C7E043E}" type="presOf" srcId="{BA659424-1735-451D-ADA6-AA10B16334C0}" destId="{FAE7FCED-FD34-4F47-ADAB-541B18A1E780}" srcOrd="0" destOrd="0" presId="urn:microsoft.com/office/officeart/2005/8/layout/radial6"/>
    <dgm:cxn modelId="{FDD7A322-4533-4CEB-988C-118E07E30EE3}" type="presOf" srcId="{022EF418-EEC8-4A2F-8F99-B7AD01AB6A6E}" destId="{B679D846-5547-4221-96E3-64E35B9C246E}" srcOrd="0" destOrd="0" presId="urn:microsoft.com/office/officeart/2005/8/layout/radial6"/>
    <dgm:cxn modelId="{6353EBAB-53DF-4662-B6E5-140EF92F11DB}" type="presParOf" srcId="{F3CF9973-D029-4193-9664-17A824B204DC}" destId="{C204235E-2894-4FCF-B54A-7751C484AB0E}" srcOrd="0" destOrd="0" presId="urn:microsoft.com/office/officeart/2005/8/layout/radial6"/>
    <dgm:cxn modelId="{D09AA3BD-8640-45D7-81C1-72AC11722551}" type="presParOf" srcId="{F3CF9973-D029-4193-9664-17A824B204DC}" destId="{3B520DE6-2800-4054-819B-BA4BF525A864}" srcOrd="1" destOrd="0" presId="urn:microsoft.com/office/officeart/2005/8/layout/radial6"/>
    <dgm:cxn modelId="{8D10275A-9075-4ED6-80C8-46F12059F8F2}" type="presParOf" srcId="{F3CF9973-D029-4193-9664-17A824B204DC}" destId="{15636B23-B642-4453-971B-EA3C1241BADA}" srcOrd="2" destOrd="0" presId="urn:microsoft.com/office/officeart/2005/8/layout/radial6"/>
    <dgm:cxn modelId="{CF014F9C-7A3C-4BA3-9066-1111865C975C}" type="presParOf" srcId="{F3CF9973-D029-4193-9664-17A824B204DC}" destId="{809231FE-CC15-4056-BBF1-2E1713C42B88}" srcOrd="3" destOrd="0" presId="urn:microsoft.com/office/officeart/2005/8/layout/radial6"/>
    <dgm:cxn modelId="{9F4C4A5A-55AD-4667-9402-0FF5BC14D261}" type="presParOf" srcId="{F3CF9973-D029-4193-9664-17A824B204DC}" destId="{B8EA9C4F-EBFB-4783-B593-0D22DDB0502E}" srcOrd="4" destOrd="0" presId="urn:microsoft.com/office/officeart/2005/8/layout/radial6"/>
    <dgm:cxn modelId="{512D1A01-964A-4DD3-915A-C72CA7B5A0AC}" type="presParOf" srcId="{F3CF9973-D029-4193-9664-17A824B204DC}" destId="{DB55D0A5-3A58-4CD8-8C7C-84D1C50BF8F2}" srcOrd="5" destOrd="0" presId="urn:microsoft.com/office/officeart/2005/8/layout/radial6"/>
    <dgm:cxn modelId="{C6BAB000-14C8-4A9B-8724-9394F55409F7}" type="presParOf" srcId="{F3CF9973-D029-4193-9664-17A824B204DC}" destId="{B64E72DA-48E1-46CD-B7D4-A5F494A6617B}" srcOrd="6" destOrd="0" presId="urn:microsoft.com/office/officeart/2005/8/layout/radial6"/>
    <dgm:cxn modelId="{20DB5D8B-8182-460E-A4A1-91B19BB47F08}" type="presParOf" srcId="{F3CF9973-D029-4193-9664-17A824B204DC}" destId="{91F3AAEE-B130-48E9-8811-0DBDC76CD73C}" srcOrd="7" destOrd="0" presId="urn:microsoft.com/office/officeart/2005/8/layout/radial6"/>
    <dgm:cxn modelId="{053C08EA-3CA7-468F-B861-F0E061D2CCB4}" type="presParOf" srcId="{F3CF9973-D029-4193-9664-17A824B204DC}" destId="{5842E72F-CE36-4C11-8B47-26DAB74F31ED}" srcOrd="8" destOrd="0" presId="urn:microsoft.com/office/officeart/2005/8/layout/radial6"/>
    <dgm:cxn modelId="{981E5CEC-7F00-4501-91E3-BD26066828F3}" type="presParOf" srcId="{F3CF9973-D029-4193-9664-17A824B204DC}" destId="{FAE7FCED-FD34-4F47-ADAB-541B18A1E780}" srcOrd="9" destOrd="0" presId="urn:microsoft.com/office/officeart/2005/8/layout/radial6"/>
    <dgm:cxn modelId="{52333181-9F85-4BCC-BA27-F8BB6B26BC4D}" type="presParOf" srcId="{F3CF9973-D029-4193-9664-17A824B204DC}" destId="{FA3DD767-E4EE-46D7-B6F9-703B615B9077}" srcOrd="10" destOrd="0" presId="urn:microsoft.com/office/officeart/2005/8/layout/radial6"/>
    <dgm:cxn modelId="{4698DA94-DBB1-48D6-B0D4-6CB47E26AA1D}" type="presParOf" srcId="{F3CF9973-D029-4193-9664-17A824B204DC}" destId="{0EDA954C-1C23-4652-AA48-8147244E8785}" srcOrd="11" destOrd="0" presId="urn:microsoft.com/office/officeart/2005/8/layout/radial6"/>
    <dgm:cxn modelId="{881BB4DB-E1AC-468E-AFC3-25BD3623F47B}" type="presParOf" srcId="{F3CF9973-D029-4193-9664-17A824B204DC}" destId="{98A96D19-BCFC-4DB5-BBCE-1F3A52870729}" srcOrd="12" destOrd="0" presId="urn:microsoft.com/office/officeart/2005/8/layout/radial6"/>
    <dgm:cxn modelId="{A9778AF7-A037-4EE1-B150-22BBE08A5D95}" type="presParOf" srcId="{F3CF9973-D029-4193-9664-17A824B204DC}" destId="{BE08CD3B-B36E-40F4-90B8-211E713F5FFE}" srcOrd="13" destOrd="0" presId="urn:microsoft.com/office/officeart/2005/8/layout/radial6"/>
    <dgm:cxn modelId="{DA4C3F64-C3F2-429C-9842-B74669A699B7}" type="presParOf" srcId="{F3CF9973-D029-4193-9664-17A824B204DC}" destId="{5C5BF8AE-6763-4ACC-99D6-730F97B773CE}" srcOrd="14" destOrd="0" presId="urn:microsoft.com/office/officeart/2005/8/layout/radial6"/>
    <dgm:cxn modelId="{516560AA-767E-435B-BF01-07B82C50312C}" type="presParOf" srcId="{F3CF9973-D029-4193-9664-17A824B204DC}" destId="{8135C10B-8CDD-425B-9976-F95AD9847005}" srcOrd="15" destOrd="0" presId="urn:microsoft.com/office/officeart/2005/8/layout/radial6"/>
    <dgm:cxn modelId="{E9FED164-43A3-4B6B-9E63-F89D81942666}" type="presParOf" srcId="{F3CF9973-D029-4193-9664-17A824B204DC}" destId="{174EF1EF-9638-43F5-B4DC-9C926F602134}" srcOrd="16" destOrd="0" presId="urn:microsoft.com/office/officeart/2005/8/layout/radial6"/>
    <dgm:cxn modelId="{2DA6DFF7-62AC-47A2-A620-651AC836F495}" type="presParOf" srcId="{F3CF9973-D029-4193-9664-17A824B204DC}" destId="{A19D74C6-4CFB-4050-A212-35F2BE7A4854}" srcOrd="17" destOrd="0" presId="urn:microsoft.com/office/officeart/2005/8/layout/radial6"/>
    <dgm:cxn modelId="{DEF4844B-67E2-402B-ACF9-9CE7C1B05C85}" type="presParOf" srcId="{F3CF9973-D029-4193-9664-17A824B204DC}" destId="{B679D846-5547-4221-96E3-64E35B9C246E}"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51817C4-0061-4C09-8D04-A6F1D8123799}" type="doc">
      <dgm:prSet loTypeId="urn:microsoft.com/office/officeart/2005/8/layout/lProcess2" loCatId="list" qsTypeId="urn:microsoft.com/office/officeart/2005/8/quickstyle/simple5" qsCatId="simple" csTypeId="urn:microsoft.com/office/officeart/2005/8/colors/accent2_1" csCatId="accent2"/>
      <dgm:spPr/>
      <dgm:t>
        <a:bodyPr/>
        <a:lstStyle/>
        <a:p>
          <a:endParaRPr lang="en-US"/>
        </a:p>
      </dgm:t>
    </dgm:pt>
    <dgm:pt modelId="{812FA4A3-5EDA-4088-B655-5BC3AE815171}">
      <dgm:prSet/>
      <dgm:spPr/>
      <dgm:t>
        <a:bodyPr/>
        <a:lstStyle/>
        <a:p>
          <a:pPr rtl="1"/>
          <a:r>
            <a:rPr lang="ar-SA" dirty="0" smtClean="0">
              <a:cs typeface="B Zar" pitchFamily="2" charset="-78"/>
            </a:rPr>
            <a:t>بانکداری خرده‌فروشی</a:t>
          </a:r>
          <a:endParaRPr lang="en-US" dirty="0">
            <a:cs typeface="B Zar" pitchFamily="2" charset="-78"/>
          </a:endParaRPr>
        </a:p>
      </dgm:t>
    </dgm:pt>
    <dgm:pt modelId="{10E1CD34-81C1-475B-8F7B-43B157D9BE0C}" type="parTrans" cxnId="{91516556-FDDA-44F9-935D-6377D1B21935}">
      <dgm:prSet/>
      <dgm:spPr/>
      <dgm:t>
        <a:bodyPr/>
        <a:lstStyle/>
        <a:p>
          <a:endParaRPr lang="en-US">
            <a:cs typeface="B Zar" pitchFamily="2" charset="-78"/>
          </a:endParaRPr>
        </a:p>
      </dgm:t>
    </dgm:pt>
    <dgm:pt modelId="{1115F0D4-2137-454A-ACDE-68899C28FD7A}" type="sibTrans" cxnId="{91516556-FDDA-44F9-935D-6377D1B21935}">
      <dgm:prSet/>
      <dgm:spPr/>
      <dgm:t>
        <a:bodyPr/>
        <a:lstStyle/>
        <a:p>
          <a:endParaRPr lang="en-US">
            <a:cs typeface="B Zar" pitchFamily="2" charset="-78"/>
          </a:endParaRPr>
        </a:p>
      </dgm:t>
    </dgm:pt>
    <dgm:pt modelId="{3000B2A2-9709-4ECD-9AB6-8CBB2A6D6534}">
      <dgm:prSet/>
      <dgm:spPr/>
      <dgm:t>
        <a:bodyPr/>
        <a:lstStyle/>
        <a:p>
          <a:pPr rtl="1"/>
          <a:r>
            <a:rPr lang="en-US" dirty="0" smtClean="0">
              <a:cs typeface="B Zar" pitchFamily="2" charset="-78"/>
            </a:rPr>
            <a:t>Retail banking</a:t>
          </a:r>
          <a:endParaRPr lang="en-US" dirty="0">
            <a:cs typeface="B Zar" pitchFamily="2" charset="-78"/>
          </a:endParaRPr>
        </a:p>
      </dgm:t>
    </dgm:pt>
    <dgm:pt modelId="{9A8F6DE4-9EB4-461A-B16B-83B838BE2B7A}" type="parTrans" cxnId="{4E76B8AA-3469-435A-B8A9-3DA55FA88461}">
      <dgm:prSet/>
      <dgm:spPr/>
      <dgm:t>
        <a:bodyPr/>
        <a:lstStyle/>
        <a:p>
          <a:endParaRPr lang="en-US">
            <a:cs typeface="B Zar" pitchFamily="2" charset="-78"/>
          </a:endParaRPr>
        </a:p>
      </dgm:t>
    </dgm:pt>
    <dgm:pt modelId="{7A1BAFCE-37D6-4AE6-8B9D-E11F2B27AE40}" type="sibTrans" cxnId="{4E76B8AA-3469-435A-B8A9-3DA55FA88461}">
      <dgm:prSet/>
      <dgm:spPr/>
      <dgm:t>
        <a:bodyPr/>
        <a:lstStyle/>
        <a:p>
          <a:endParaRPr lang="en-US">
            <a:cs typeface="B Zar" pitchFamily="2" charset="-78"/>
          </a:endParaRPr>
        </a:p>
      </dgm:t>
    </dgm:pt>
    <dgm:pt modelId="{CA09818B-73C9-4144-B837-14C3CD2E1645}">
      <dgm:prSet/>
      <dgm:spPr/>
      <dgm:t>
        <a:bodyPr/>
        <a:lstStyle/>
        <a:p>
          <a:pPr rtl="1"/>
          <a:r>
            <a:rPr lang="fa-IR" dirty="0" smtClean="0">
              <a:cs typeface="B Zar" pitchFamily="2" charset="-78"/>
            </a:rPr>
            <a:t>بانکداری شرکتی</a:t>
          </a:r>
          <a:endParaRPr lang="en-US" dirty="0">
            <a:cs typeface="B Zar" pitchFamily="2" charset="-78"/>
          </a:endParaRPr>
        </a:p>
      </dgm:t>
    </dgm:pt>
    <dgm:pt modelId="{04281D18-8BF2-4580-B224-A734F97D16F4}" type="parTrans" cxnId="{8CC947AF-4D81-4A95-A05E-B767E08E7600}">
      <dgm:prSet/>
      <dgm:spPr/>
      <dgm:t>
        <a:bodyPr/>
        <a:lstStyle/>
        <a:p>
          <a:endParaRPr lang="en-US">
            <a:cs typeface="B Zar" pitchFamily="2" charset="-78"/>
          </a:endParaRPr>
        </a:p>
      </dgm:t>
    </dgm:pt>
    <dgm:pt modelId="{84D4AD05-41D0-4FA9-9786-48561E2ED6E3}" type="sibTrans" cxnId="{8CC947AF-4D81-4A95-A05E-B767E08E7600}">
      <dgm:prSet/>
      <dgm:spPr/>
      <dgm:t>
        <a:bodyPr/>
        <a:lstStyle/>
        <a:p>
          <a:endParaRPr lang="en-US">
            <a:cs typeface="B Zar" pitchFamily="2" charset="-78"/>
          </a:endParaRPr>
        </a:p>
      </dgm:t>
    </dgm:pt>
    <dgm:pt modelId="{3B6C66D6-BCBC-4D65-9851-D047EBC3DE05}">
      <dgm:prSet/>
      <dgm:spPr/>
      <dgm:t>
        <a:bodyPr/>
        <a:lstStyle/>
        <a:p>
          <a:pPr rtl="1"/>
          <a:r>
            <a:rPr lang="en-US" dirty="0" smtClean="0">
              <a:cs typeface="B Zar" pitchFamily="2" charset="-78"/>
            </a:rPr>
            <a:t>Corporate banking</a:t>
          </a:r>
          <a:endParaRPr lang="en-US" dirty="0">
            <a:cs typeface="B Zar" pitchFamily="2" charset="-78"/>
          </a:endParaRPr>
        </a:p>
      </dgm:t>
    </dgm:pt>
    <dgm:pt modelId="{435B1C4B-D328-47B9-90B6-56F651A34547}" type="parTrans" cxnId="{9FC2872A-C0CC-4D19-9C2C-8965CAEB7912}">
      <dgm:prSet/>
      <dgm:spPr/>
      <dgm:t>
        <a:bodyPr/>
        <a:lstStyle/>
        <a:p>
          <a:endParaRPr lang="en-US">
            <a:cs typeface="B Zar" pitchFamily="2" charset="-78"/>
          </a:endParaRPr>
        </a:p>
      </dgm:t>
    </dgm:pt>
    <dgm:pt modelId="{2CD4BE42-216A-4A54-B008-38382FBF78E5}" type="sibTrans" cxnId="{9FC2872A-C0CC-4D19-9C2C-8965CAEB7912}">
      <dgm:prSet/>
      <dgm:spPr/>
      <dgm:t>
        <a:bodyPr/>
        <a:lstStyle/>
        <a:p>
          <a:endParaRPr lang="en-US">
            <a:cs typeface="B Zar" pitchFamily="2" charset="-78"/>
          </a:endParaRPr>
        </a:p>
      </dgm:t>
    </dgm:pt>
    <dgm:pt modelId="{7B4DB123-CA07-45CC-B4C3-4C03184E6200}">
      <dgm:prSet/>
      <dgm:spPr/>
      <dgm:t>
        <a:bodyPr/>
        <a:lstStyle/>
        <a:p>
          <a:pPr rtl="1"/>
          <a:r>
            <a:rPr lang="fa-IR" dirty="0" smtClean="0">
              <a:cs typeface="B Zar" pitchFamily="2" charset="-78"/>
            </a:rPr>
            <a:t>بانکداری کسب‌وکار</a:t>
          </a:r>
          <a:endParaRPr lang="en-US" dirty="0">
            <a:cs typeface="B Zar" pitchFamily="2" charset="-78"/>
          </a:endParaRPr>
        </a:p>
      </dgm:t>
    </dgm:pt>
    <dgm:pt modelId="{B9C2F7BB-4873-4AE9-A6B7-797E2CD16A97}" type="parTrans" cxnId="{8FD9069E-25E9-4F62-A586-075BD6B8CEDE}">
      <dgm:prSet/>
      <dgm:spPr/>
      <dgm:t>
        <a:bodyPr/>
        <a:lstStyle/>
        <a:p>
          <a:endParaRPr lang="en-US">
            <a:cs typeface="B Zar" pitchFamily="2" charset="-78"/>
          </a:endParaRPr>
        </a:p>
      </dgm:t>
    </dgm:pt>
    <dgm:pt modelId="{AC7BED4F-864C-4F48-A6EA-831858C53A83}" type="sibTrans" cxnId="{8FD9069E-25E9-4F62-A586-075BD6B8CEDE}">
      <dgm:prSet/>
      <dgm:spPr/>
      <dgm:t>
        <a:bodyPr/>
        <a:lstStyle/>
        <a:p>
          <a:endParaRPr lang="en-US">
            <a:cs typeface="B Zar" pitchFamily="2" charset="-78"/>
          </a:endParaRPr>
        </a:p>
      </dgm:t>
    </dgm:pt>
    <dgm:pt modelId="{5517A390-60A5-4BE7-8CAF-66B09024B4CD}">
      <dgm:prSet/>
      <dgm:spPr/>
      <dgm:t>
        <a:bodyPr/>
        <a:lstStyle/>
        <a:p>
          <a:pPr rtl="1"/>
          <a:r>
            <a:rPr lang="en-US" dirty="0" smtClean="0">
              <a:cs typeface="B Zar" pitchFamily="2" charset="-78"/>
            </a:rPr>
            <a:t>Business banking</a:t>
          </a:r>
          <a:endParaRPr lang="en-US" dirty="0">
            <a:cs typeface="B Zar" pitchFamily="2" charset="-78"/>
          </a:endParaRPr>
        </a:p>
      </dgm:t>
    </dgm:pt>
    <dgm:pt modelId="{22F89407-21BF-4468-B2E3-202CEF48A936}" type="parTrans" cxnId="{3A9BB931-3D36-4979-9F43-FCCCCE61EC11}">
      <dgm:prSet/>
      <dgm:spPr/>
      <dgm:t>
        <a:bodyPr/>
        <a:lstStyle/>
        <a:p>
          <a:endParaRPr lang="en-US">
            <a:cs typeface="B Zar" pitchFamily="2" charset="-78"/>
          </a:endParaRPr>
        </a:p>
      </dgm:t>
    </dgm:pt>
    <dgm:pt modelId="{4228DD63-6AAD-4D10-A420-E83787AF89F6}" type="sibTrans" cxnId="{3A9BB931-3D36-4979-9F43-FCCCCE61EC11}">
      <dgm:prSet/>
      <dgm:spPr/>
      <dgm:t>
        <a:bodyPr/>
        <a:lstStyle/>
        <a:p>
          <a:endParaRPr lang="en-US">
            <a:cs typeface="B Zar" pitchFamily="2" charset="-78"/>
          </a:endParaRPr>
        </a:p>
      </dgm:t>
    </dgm:pt>
    <dgm:pt modelId="{D66B2BBF-C0CE-4141-BC32-C518BABDA054}">
      <dgm:prSet/>
      <dgm:spPr/>
      <dgm:t>
        <a:bodyPr/>
        <a:lstStyle/>
        <a:p>
          <a:pPr rtl="1"/>
          <a:r>
            <a:rPr lang="fa-IR" dirty="0" smtClean="0">
              <a:cs typeface="B Zar" pitchFamily="2" charset="-78"/>
            </a:rPr>
            <a:t>بانکداری اختصاصی</a:t>
          </a:r>
          <a:endParaRPr lang="en-US" dirty="0">
            <a:cs typeface="B Zar" pitchFamily="2" charset="-78"/>
          </a:endParaRPr>
        </a:p>
      </dgm:t>
    </dgm:pt>
    <dgm:pt modelId="{424C80E1-34B2-4982-BC26-2481F87EA8B2}" type="parTrans" cxnId="{5927CAFA-48A9-4198-AD4F-7984C0916F42}">
      <dgm:prSet/>
      <dgm:spPr/>
      <dgm:t>
        <a:bodyPr/>
        <a:lstStyle/>
        <a:p>
          <a:endParaRPr lang="en-US">
            <a:cs typeface="B Zar" pitchFamily="2" charset="-78"/>
          </a:endParaRPr>
        </a:p>
      </dgm:t>
    </dgm:pt>
    <dgm:pt modelId="{0FB636C6-500B-47A2-8F1A-2D2E928E230B}" type="sibTrans" cxnId="{5927CAFA-48A9-4198-AD4F-7984C0916F42}">
      <dgm:prSet/>
      <dgm:spPr/>
      <dgm:t>
        <a:bodyPr/>
        <a:lstStyle/>
        <a:p>
          <a:endParaRPr lang="en-US">
            <a:cs typeface="B Zar" pitchFamily="2" charset="-78"/>
          </a:endParaRPr>
        </a:p>
      </dgm:t>
    </dgm:pt>
    <dgm:pt modelId="{D5E60AA2-1E65-4778-AA7C-F50624CB676B}">
      <dgm:prSet/>
      <dgm:spPr/>
      <dgm:t>
        <a:bodyPr/>
        <a:lstStyle/>
        <a:p>
          <a:pPr rtl="1"/>
          <a:r>
            <a:rPr lang="en-US" dirty="0" smtClean="0">
              <a:cs typeface="B Zar" pitchFamily="2" charset="-78"/>
            </a:rPr>
            <a:t>Private banking</a:t>
          </a:r>
          <a:endParaRPr lang="en-US" dirty="0">
            <a:cs typeface="B Zar" pitchFamily="2" charset="-78"/>
          </a:endParaRPr>
        </a:p>
      </dgm:t>
    </dgm:pt>
    <dgm:pt modelId="{A2ABF5CE-FD20-4CC6-AA85-BE584A38F11E}" type="parTrans" cxnId="{927CD278-2DD8-4E2C-A7C7-020B4512427C}">
      <dgm:prSet/>
      <dgm:spPr/>
      <dgm:t>
        <a:bodyPr/>
        <a:lstStyle/>
        <a:p>
          <a:endParaRPr lang="en-US">
            <a:cs typeface="B Zar" pitchFamily="2" charset="-78"/>
          </a:endParaRPr>
        </a:p>
      </dgm:t>
    </dgm:pt>
    <dgm:pt modelId="{B153EF27-AFBF-454A-B0B1-9B47424236AE}" type="sibTrans" cxnId="{927CD278-2DD8-4E2C-A7C7-020B4512427C}">
      <dgm:prSet/>
      <dgm:spPr/>
      <dgm:t>
        <a:bodyPr/>
        <a:lstStyle/>
        <a:p>
          <a:endParaRPr lang="en-US">
            <a:cs typeface="B Zar" pitchFamily="2" charset="-78"/>
          </a:endParaRPr>
        </a:p>
      </dgm:t>
    </dgm:pt>
    <dgm:pt modelId="{BD44F89E-B145-4FA2-9373-A6C0A227C43D}" type="pres">
      <dgm:prSet presAssocID="{A51817C4-0061-4C09-8D04-A6F1D8123799}" presName="theList" presStyleCnt="0">
        <dgm:presLayoutVars>
          <dgm:dir/>
          <dgm:animLvl val="lvl"/>
          <dgm:resizeHandles val="exact"/>
        </dgm:presLayoutVars>
      </dgm:prSet>
      <dgm:spPr/>
      <dgm:t>
        <a:bodyPr/>
        <a:lstStyle/>
        <a:p>
          <a:endParaRPr lang="en-US"/>
        </a:p>
      </dgm:t>
    </dgm:pt>
    <dgm:pt modelId="{3E7B6394-B61A-41D2-AE2B-F2F1E3D2E08F}" type="pres">
      <dgm:prSet presAssocID="{812FA4A3-5EDA-4088-B655-5BC3AE815171}" presName="compNode" presStyleCnt="0"/>
      <dgm:spPr/>
    </dgm:pt>
    <dgm:pt modelId="{16044ADF-4021-4946-94D6-424DC63A401F}" type="pres">
      <dgm:prSet presAssocID="{812FA4A3-5EDA-4088-B655-5BC3AE815171}" presName="aNode" presStyleLbl="bgShp" presStyleIdx="0" presStyleCnt="4"/>
      <dgm:spPr/>
      <dgm:t>
        <a:bodyPr/>
        <a:lstStyle/>
        <a:p>
          <a:endParaRPr lang="en-US"/>
        </a:p>
      </dgm:t>
    </dgm:pt>
    <dgm:pt modelId="{31402863-364D-4289-B589-79367ED5841E}" type="pres">
      <dgm:prSet presAssocID="{812FA4A3-5EDA-4088-B655-5BC3AE815171}" presName="textNode" presStyleLbl="bgShp" presStyleIdx="0" presStyleCnt="4"/>
      <dgm:spPr/>
      <dgm:t>
        <a:bodyPr/>
        <a:lstStyle/>
        <a:p>
          <a:endParaRPr lang="en-US"/>
        </a:p>
      </dgm:t>
    </dgm:pt>
    <dgm:pt modelId="{0A9F8140-72F3-41D5-8DBC-689C7AA30352}" type="pres">
      <dgm:prSet presAssocID="{812FA4A3-5EDA-4088-B655-5BC3AE815171}" presName="compChildNode" presStyleCnt="0"/>
      <dgm:spPr/>
    </dgm:pt>
    <dgm:pt modelId="{11073FA2-CBC3-42D0-8F07-0F08110E7550}" type="pres">
      <dgm:prSet presAssocID="{812FA4A3-5EDA-4088-B655-5BC3AE815171}" presName="theInnerList" presStyleCnt="0"/>
      <dgm:spPr/>
    </dgm:pt>
    <dgm:pt modelId="{A88E95B5-5D02-4B37-83C4-06D8C5D2EEEF}" type="pres">
      <dgm:prSet presAssocID="{3000B2A2-9709-4ECD-9AB6-8CBB2A6D6534}" presName="childNode" presStyleLbl="node1" presStyleIdx="0" presStyleCnt="4">
        <dgm:presLayoutVars>
          <dgm:bulletEnabled val="1"/>
        </dgm:presLayoutVars>
      </dgm:prSet>
      <dgm:spPr/>
      <dgm:t>
        <a:bodyPr/>
        <a:lstStyle/>
        <a:p>
          <a:endParaRPr lang="en-US"/>
        </a:p>
      </dgm:t>
    </dgm:pt>
    <dgm:pt modelId="{F975B807-EF85-40CF-98BD-756F990692C0}" type="pres">
      <dgm:prSet presAssocID="{812FA4A3-5EDA-4088-B655-5BC3AE815171}" presName="aSpace" presStyleCnt="0"/>
      <dgm:spPr/>
    </dgm:pt>
    <dgm:pt modelId="{DCDEA449-DF55-4BBD-8274-541FD1280499}" type="pres">
      <dgm:prSet presAssocID="{CA09818B-73C9-4144-B837-14C3CD2E1645}" presName="compNode" presStyleCnt="0"/>
      <dgm:spPr/>
    </dgm:pt>
    <dgm:pt modelId="{DCD25490-E03F-4C8A-B765-89AE95A4A70F}" type="pres">
      <dgm:prSet presAssocID="{CA09818B-73C9-4144-B837-14C3CD2E1645}" presName="aNode" presStyleLbl="bgShp" presStyleIdx="1" presStyleCnt="4"/>
      <dgm:spPr/>
      <dgm:t>
        <a:bodyPr/>
        <a:lstStyle/>
        <a:p>
          <a:endParaRPr lang="en-US"/>
        </a:p>
      </dgm:t>
    </dgm:pt>
    <dgm:pt modelId="{0EB12FB9-0FA2-411C-82C3-5B3D54DB5415}" type="pres">
      <dgm:prSet presAssocID="{CA09818B-73C9-4144-B837-14C3CD2E1645}" presName="textNode" presStyleLbl="bgShp" presStyleIdx="1" presStyleCnt="4"/>
      <dgm:spPr/>
      <dgm:t>
        <a:bodyPr/>
        <a:lstStyle/>
        <a:p>
          <a:endParaRPr lang="en-US"/>
        </a:p>
      </dgm:t>
    </dgm:pt>
    <dgm:pt modelId="{C7A202D1-FC18-43B2-A49B-98CADA8D88D4}" type="pres">
      <dgm:prSet presAssocID="{CA09818B-73C9-4144-B837-14C3CD2E1645}" presName="compChildNode" presStyleCnt="0"/>
      <dgm:spPr/>
    </dgm:pt>
    <dgm:pt modelId="{E06440D0-A80A-4B92-8E6C-8C0A8268B37D}" type="pres">
      <dgm:prSet presAssocID="{CA09818B-73C9-4144-B837-14C3CD2E1645}" presName="theInnerList" presStyleCnt="0"/>
      <dgm:spPr/>
    </dgm:pt>
    <dgm:pt modelId="{4893EC94-D46E-459A-B7CC-C2F4C3C118CE}" type="pres">
      <dgm:prSet presAssocID="{3B6C66D6-BCBC-4D65-9851-D047EBC3DE05}" presName="childNode" presStyleLbl="node1" presStyleIdx="1" presStyleCnt="4">
        <dgm:presLayoutVars>
          <dgm:bulletEnabled val="1"/>
        </dgm:presLayoutVars>
      </dgm:prSet>
      <dgm:spPr/>
      <dgm:t>
        <a:bodyPr/>
        <a:lstStyle/>
        <a:p>
          <a:endParaRPr lang="en-US"/>
        </a:p>
      </dgm:t>
    </dgm:pt>
    <dgm:pt modelId="{1DEED310-8F13-4D42-AE55-39ADC1042CC5}" type="pres">
      <dgm:prSet presAssocID="{CA09818B-73C9-4144-B837-14C3CD2E1645}" presName="aSpace" presStyleCnt="0"/>
      <dgm:spPr/>
    </dgm:pt>
    <dgm:pt modelId="{5388DF85-4475-43C1-A36C-6AA50955E9BB}" type="pres">
      <dgm:prSet presAssocID="{7B4DB123-CA07-45CC-B4C3-4C03184E6200}" presName="compNode" presStyleCnt="0"/>
      <dgm:spPr/>
    </dgm:pt>
    <dgm:pt modelId="{519F8919-3AE7-4D91-B5C2-24F978AB91C9}" type="pres">
      <dgm:prSet presAssocID="{7B4DB123-CA07-45CC-B4C3-4C03184E6200}" presName="aNode" presStyleLbl="bgShp" presStyleIdx="2" presStyleCnt="4"/>
      <dgm:spPr/>
      <dgm:t>
        <a:bodyPr/>
        <a:lstStyle/>
        <a:p>
          <a:endParaRPr lang="en-US"/>
        </a:p>
      </dgm:t>
    </dgm:pt>
    <dgm:pt modelId="{0EE6E362-1259-414D-B406-831F03F19045}" type="pres">
      <dgm:prSet presAssocID="{7B4DB123-CA07-45CC-B4C3-4C03184E6200}" presName="textNode" presStyleLbl="bgShp" presStyleIdx="2" presStyleCnt="4"/>
      <dgm:spPr/>
      <dgm:t>
        <a:bodyPr/>
        <a:lstStyle/>
        <a:p>
          <a:endParaRPr lang="en-US"/>
        </a:p>
      </dgm:t>
    </dgm:pt>
    <dgm:pt modelId="{648631F0-126A-41C5-95D3-0816E6E10F72}" type="pres">
      <dgm:prSet presAssocID="{7B4DB123-CA07-45CC-B4C3-4C03184E6200}" presName="compChildNode" presStyleCnt="0"/>
      <dgm:spPr/>
    </dgm:pt>
    <dgm:pt modelId="{0432467B-FB29-4693-8D23-000C421BDB6A}" type="pres">
      <dgm:prSet presAssocID="{7B4DB123-CA07-45CC-B4C3-4C03184E6200}" presName="theInnerList" presStyleCnt="0"/>
      <dgm:spPr/>
    </dgm:pt>
    <dgm:pt modelId="{039D04F4-CF8E-4392-BC0C-AB55F1205E8D}" type="pres">
      <dgm:prSet presAssocID="{5517A390-60A5-4BE7-8CAF-66B09024B4CD}" presName="childNode" presStyleLbl="node1" presStyleIdx="2" presStyleCnt="4">
        <dgm:presLayoutVars>
          <dgm:bulletEnabled val="1"/>
        </dgm:presLayoutVars>
      </dgm:prSet>
      <dgm:spPr/>
      <dgm:t>
        <a:bodyPr/>
        <a:lstStyle/>
        <a:p>
          <a:endParaRPr lang="en-US"/>
        </a:p>
      </dgm:t>
    </dgm:pt>
    <dgm:pt modelId="{8A968973-692D-430A-961F-E70B27B121BA}" type="pres">
      <dgm:prSet presAssocID="{7B4DB123-CA07-45CC-B4C3-4C03184E6200}" presName="aSpace" presStyleCnt="0"/>
      <dgm:spPr/>
    </dgm:pt>
    <dgm:pt modelId="{33C4F57A-53F5-41CD-AB16-85C022A5CB54}" type="pres">
      <dgm:prSet presAssocID="{D66B2BBF-C0CE-4141-BC32-C518BABDA054}" presName="compNode" presStyleCnt="0"/>
      <dgm:spPr/>
    </dgm:pt>
    <dgm:pt modelId="{D8D11029-9816-4197-82E5-63AED0D550E9}" type="pres">
      <dgm:prSet presAssocID="{D66B2BBF-C0CE-4141-BC32-C518BABDA054}" presName="aNode" presStyleLbl="bgShp" presStyleIdx="3" presStyleCnt="4"/>
      <dgm:spPr/>
      <dgm:t>
        <a:bodyPr/>
        <a:lstStyle/>
        <a:p>
          <a:endParaRPr lang="en-US"/>
        </a:p>
      </dgm:t>
    </dgm:pt>
    <dgm:pt modelId="{01DD236E-A674-4FFD-9156-D50C81BBC7E8}" type="pres">
      <dgm:prSet presAssocID="{D66B2BBF-C0CE-4141-BC32-C518BABDA054}" presName="textNode" presStyleLbl="bgShp" presStyleIdx="3" presStyleCnt="4"/>
      <dgm:spPr/>
      <dgm:t>
        <a:bodyPr/>
        <a:lstStyle/>
        <a:p>
          <a:endParaRPr lang="en-US"/>
        </a:p>
      </dgm:t>
    </dgm:pt>
    <dgm:pt modelId="{A5C58B26-2252-43CC-924F-CE6FFC486692}" type="pres">
      <dgm:prSet presAssocID="{D66B2BBF-C0CE-4141-BC32-C518BABDA054}" presName="compChildNode" presStyleCnt="0"/>
      <dgm:spPr/>
    </dgm:pt>
    <dgm:pt modelId="{448E34E6-C325-43E5-BC45-3984E1F483C4}" type="pres">
      <dgm:prSet presAssocID="{D66B2BBF-C0CE-4141-BC32-C518BABDA054}" presName="theInnerList" presStyleCnt="0"/>
      <dgm:spPr/>
    </dgm:pt>
    <dgm:pt modelId="{D49A0E72-28FB-406C-A9D0-9293C0587229}" type="pres">
      <dgm:prSet presAssocID="{D5E60AA2-1E65-4778-AA7C-F50624CB676B}" presName="childNode" presStyleLbl="node1" presStyleIdx="3" presStyleCnt="4">
        <dgm:presLayoutVars>
          <dgm:bulletEnabled val="1"/>
        </dgm:presLayoutVars>
      </dgm:prSet>
      <dgm:spPr/>
      <dgm:t>
        <a:bodyPr/>
        <a:lstStyle/>
        <a:p>
          <a:endParaRPr lang="en-US"/>
        </a:p>
      </dgm:t>
    </dgm:pt>
  </dgm:ptLst>
  <dgm:cxnLst>
    <dgm:cxn modelId="{D31D4769-CCEC-4A6B-B616-FE09558891BB}" type="presOf" srcId="{3B6C66D6-BCBC-4D65-9851-D047EBC3DE05}" destId="{4893EC94-D46E-459A-B7CC-C2F4C3C118CE}" srcOrd="0" destOrd="0" presId="urn:microsoft.com/office/officeart/2005/8/layout/lProcess2"/>
    <dgm:cxn modelId="{79EB553D-055D-4741-B64A-0673CF17BA51}" type="presOf" srcId="{7B4DB123-CA07-45CC-B4C3-4C03184E6200}" destId="{0EE6E362-1259-414D-B406-831F03F19045}" srcOrd="1" destOrd="0" presId="urn:microsoft.com/office/officeart/2005/8/layout/lProcess2"/>
    <dgm:cxn modelId="{EB4FD4F6-60D7-496F-B4FE-27A6500CE311}" type="presOf" srcId="{3000B2A2-9709-4ECD-9AB6-8CBB2A6D6534}" destId="{A88E95B5-5D02-4B37-83C4-06D8C5D2EEEF}" srcOrd="0" destOrd="0" presId="urn:microsoft.com/office/officeart/2005/8/layout/lProcess2"/>
    <dgm:cxn modelId="{5927CAFA-48A9-4198-AD4F-7984C0916F42}" srcId="{A51817C4-0061-4C09-8D04-A6F1D8123799}" destId="{D66B2BBF-C0CE-4141-BC32-C518BABDA054}" srcOrd="3" destOrd="0" parTransId="{424C80E1-34B2-4982-BC26-2481F87EA8B2}" sibTransId="{0FB636C6-500B-47A2-8F1A-2D2E928E230B}"/>
    <dgm:cxn modelId="{91516556-FDDA-44F9-935D-6377D1B21935}" srcId="{A51817C4-0061-4C09-8D04-A6F1D8123799}" destId="{812FA4A3-5EDA-4088-B655-5BC3AE815171}" srcOrd="0" destOrd="0" parTransId="{10E1CD34-81C1-475B-8F7B-43B157D9BE0C}" sibTransId="{1115F0D4-2137-454A-ACDE-68899C28FD7A}"/>
    <dgm:cxn modelId="{462DF9A9-2174-4721-B6E0-834184F35486}" type="presOf" srcId="{A51817C4-0061-4C09-8D04-A6F1D8123799}" destId="{BD44F89E-B145-4FA2-9373-A6C0A227C43D}" srcOrd="0" destOrd="0" presId="urn:microsoft.com/office/officeart/2005/8/layout/lProcess2"/>
    <dgm:cxn modelId="{DF1FCD2F-53FD-486C-84B3-9217444620CA}" type="presOf" srcId="{5517A390-60A5-4BE7-8CAF-66B09024B4CD}" destId="{039D04F4-CF8E-4392-BC0C-AB55F1205E8D}" srcOrd="0" destOrd="0" presId="urn:microsoft.com/office/officeart/2005/8/layout/lProcess2"/>
    <dgm:cxn modelId="{8CC947AF-4D81-4A95-A05E-B767E08E7600}" srcId="{A51817C4-0061-4C09-8D04-A6F1D8123799}" destId="{CA09818B-73C9-4144-B837-14C3CD2E1645}" srcOrd="1" destOrd="0" parTransId="{04281D18-8BF2-4580-B224-A734F97D16F4}" sibTransId="{84D4AD05-41D0-4FA9-9786-48561E2ED6E3}"/>
    <dgm:cxn modelId="{B76DB601-5703-4C40-8E8E-0A7083A44926}" type="presOf" srcId="{CA09818B-73C9-4144-B837-14C3CD2E1645}" destId="{0EB12FB9-0FA2-411C-82C3-5B3D54DB5415}" srcOrd="1" destOrd="0" presId="urn:microsoft.com/office/officeart/2005/8/layout/lProcess2"/>
    <dgm:cxn modelId="{927CD278-2DD8-4E2C-A7C7-020B4512427C}" srcId="{D66B2BBF-C0CE-4141-BC32-C518BABDA054}" destId="{D5E60AA2-1E65-4778-AA7C-F50624CB676B}" srcOrd="0" destOrd="0" parTransId="{A2ABF5CE-FD20-4CC6-AA85-BE584A38F11E}" sibTransId="{B153EF27-AFBF-454A-B0B1-9B47424236AE}"/>
    <dgm:cxn modelId="{9FC2872A-C0CC-4D19-9C2C-8965CAEB7912}" srcId="{CA09818B-73C9-4144-B837-14C3CD2E1645}" destId="{3B6C66D6-BCBC-4D65-9851-D047EBC3DE05}" srcOrd="0" destOrd="0" parTransId="{435B1C4B-D328-47B9-90B6-56F651A34547}" sibTransId="{2CD4BE42-216A-4A54-B008-38382FBF78E5}"/>
    <dgm:cxn modelId="{58437925-968C-40DA-8011-72DDDB52C8E7}" type="presOf" srcId="{D5E60AA2-1E65-4778-AA7C-F50624CB676B}" destId="{D49A0E72-28FB-406C-A9D0-9293C0587229}" srcOrd="0" destOrd="0" presId="urn:microsoft.com/office/officeart/2005/8/layout/lProcess2"/>
    <dgm:cxn modelId="{2FA28344-257C-4A95-AEAF-BBAC77E31ECA}" type="presOf" srcId="{812FA4A3-5EDA-4088-B655-5BC3AE815171}" destId="{16044ADF-4021-4946-94D6-424DC63A401F}" srcOrd="0" destOrd="0" presId="urn:microsoft.com/office/officeart/2005/8/layout/lProcess2"/>
    <dgm:cxn modelId="{4E76B8AA-3469-435A-B8A9-3DA55FA88461}" srcId="{812FA4A3-5EDA-4088-B655-5BC3AE815171}" destId="{3000B2A2-9709-4ECD-9AB6-8CBB2A6D6534}" srcOrd="0" destOrd="0" parTransId="{9A8F6DE4-9EB4-461A-B16B-83B838BE2B7A}" sibTransId="{7A1BAFCE-37D6-4AE6-8B9D-E11F2B27AE40}"/>
    <dgm:cxn modelId="{D29DF3EB-ED51-4D96-A29B-75372B410497}" type="presOf" srcId="{CA09818B-73C9-4144-B837-14C3CD2E1645}" destId="{DCD25490-E03F-4C8A-B765-89AE95A4A70F}" srcOrd="0" destOrd="0" presId="urn:microsoft.com/office/officeart/2005/8/layout/lProcess2"/>
    <dgm:cxn modelId="{3A9BB931-3D36-4979-9F43-FCCCCE61EC11}" srcId="{7B4DB123-CA07-45CC-B4C3-4C03184E6200}" destId="{5517A390-60A5-4BE7-8CAF-66B09024B4CD}" srcOrd="0" destOrd="0" parTransId="{22F89407-21BF-4468-B2E3-202CEF48A936}" sibTransId="{4228DD63-6AAD-4D10-A420-E83787AF89F6}"/>
    <dgm:cxn modelId="{A7719C8E-B1E4-446E-858D-6938F547082E}" type="presOf" srcId="{7B4DB123-CA07-45CC-B4C3-4C03184E6200}" destId="{519F8919-3AE7-4D91-B5C2-24F978AB91C9}" srcOrd="0" destOrd="0" presId="urn:microsoft.com/office/officeart/2005/8/layout/lProcess2"/>
    <dgm:cxn modelId="{741A1DE9-9D15-43BF-9B15-6C350FA14B48}" type="presOf" srcId="{D66B2BBF-C0CE-4141-BC32-C518BABDA054}" destId="{D8D11029-9816-4197-82E5-63AED0D550E9}" srcOrd="0" destOrd="0" presId="urn:microsoft.com/office/officeart/2005/8/layout/lProcess2"/>
    <dgm:cxn modelId="{48E1E6E1-864B-4DD4-93E7-456048647D75}" type="presOf" srcId="{D66B2BBF-C0CE-4141-BC32-C518BABDA054}" destId="{01DD236E-A674-4FFD-9156-D50C81BBC7E8}" srcOrd="1" destOrd="0" presId="urn:microsoft.com/office/officeart/2005/8/layout/lProcess2"/>
    <dgm:cxn modelId="{8FD9069E-25E9-4F62-A586-075BD6B8CEDE}" srcId="{A51817C4-0061-4C09-8D04-A6F1D8123799}" destId="{7B4DB123-CA07-45CC-B4C3-4C03184E6200}" srcOrd="2" destOrd="0" parTransId="{B9C2F7BB-4873-4AE9-A6B7-797E2CD16A97}" sibTransId="{AC7BED4F-864C-4F48-A6EA-831858C53A83}"/>
    <dgm:cxn modelId="{F2E5835A-63AF-4CF9-9F0A-37A29680B7FB}" type="presOf" srcId="{812FA4A3-5EDA-4088-B655-5BC3AE815171}" destId="{31402863-364D-4289-B589-79367ED5841E}" srcOrd="1" destOrd="0" presId="urn:microsoft.com/office/officeart/2005/8/layout/lProcess2"/>
    <dgm:cxn modelId="{CBFE05EA-1E7E-4983-8B87-D1705EC048DF}" type="presParOf" srcId="{BD44F89E-B145-4FA2-9373-A6C0A227C43D}" destId="{3E7B6394-B61A-41D2-AE2B-F2F1E3D2E08F}" srcOrd="0" destOrd="0" presId="urn:microsoft.com/office/officeart/2005/8/layout/lProcess2"/>
    <dgm:cxn modelId="{2C0E97FE-FF48-473F-8CA1-F51096CC63A3}" type="presParOf" srcId="{3E7B6394-B61A-41D2-AE2B-F2F1E3D2E08F}" destId="{16044ADF-4021-4946-94D6-424DC63A401F}" srcOrd="0" destOrd="0" presId="urn:microsoft.com/office/officeart/2005/8/layout/lProcess2"/>
    <dgm:cxn modelId="{63002648-3FAE-4D51-8DF5-4E5FD780A53F}" type="presParOf" srcId="{3E7B6394-B61A-41D2-AE2B-F2F1E3D2E08F}" destId="{31402863-364D-4289-B589-79367ED5841E}" srcOrd="1" destOrd="0" presId="urn:microsoft.com/office/officeart/2005/8/layout/lProcess2"/>
    <dgm:cxn modelId="{6AA8B42F-F375-4171-B3F4-88A135E224C2}" type="presParOf" srcId="{3E7B6394-B61A-41D2-AE2B-F2F1E3D2E08F}" destId="{0A9F8140-72F3-41D5-8DBC-689C7AA30352}" srcOrd="2" destOrd="0" presId="urn:microsoft.com/office/officeart/2005/8/layout/lProcess2"/>
    <dgm:cxn modelId="{731B2FDD-1610-4995-B3B3-6B2B3E54F5B1}" type="presParOf" srcId="{0A9F8140-72F3-41D5-8DBC-689C7AA30352}" destId="{11073FA2-CBC3-42D0-8F07-0F08110E7550}" srcOrd="0" destOrd="0" presId="urn:microsoft.com/office/officeart/2005/8/layout/lProcess2"/>
    <dgm:cxn modelId="{C33FA8EF-6FE6-496E-964C-12EA688EA38C}" type="presParOf" srcId="{11073FA2-CBC3-42D0-8F07-0F08110E7550}" destId="{A88E95B5-5D02-4B37-83C4-06D8C5D2EEEF}" srcOrd="0" destOrd="0" presId="urn:microsoft.com/office/officeart/2005/8/layout/lProcess2"/>
    <dgm:cxn modelId="{4B0DF87E-B278-4337-8A28-E34FBB9C43FD}" type="presParOf" srcId="{BD44F89E-B145-4FA2-9373-A6C0A227C43D}" destId="{F975B807-EF85-40CF-98BD-756F990692C0}" srcOrd="1" destOrd="0" presId="urn:microsoft.com/office/officeart/2005/8/layout/lProcess2"/>
    <dgm:cxn modelId="{145071CE-1239-4510-92C2-027EE5A4788E}" type="presParOf" srcId="{BD44F89E-B145-4FA2-9373-A6C0A227C43D}" destId="{DCDEA449-DF55-4BBD-8274-541FD1280499}" srcOrd="2" destOrd="0" presId="urn:microsoft.com/office/officeart/2005/8/layout/lProcess2"/>
    <dgm:cxn modelId="{DAB6F7EF-FDAC-4449-B9A7-CBF821D27F1A}" type="presParOf" srcId="{DCDEA449-DF55-4BBD-8274-541FD1280499}" destId="{DCD25490-E03F-4C8A-B765-89AE95A4A70F}" srcOrd="0" destOrd="0" presId="urn:microsoft.com/office/officeart/2005/8/layout/lProcess2"/>
    <dgm:cxn modelId="{1A4E632D-9AF1-4B48-957B-870456A67FC7}" type="presParOf" srcId="{DCDEA449-DF55-4BBD-8274-541FD1280499}" destId="{0EB12FB9-0FA2-411C-82C3-5B3D54DB5415}" srcOrd="1" destOrd="0" presId="urn:microsoft.com/office/officeart/2005/8/layout/lProcess2"/>
    <dgm:cxn modelId="{BAF132E5-0CAC-4EBA-9151-FD77B9483FB3}" type="presParOf" srcId="{DCDEA449-DF55-4BBD-8274-541FD1280499}" destId="{C7A202D1-FC18-43B2-A49B-98CADA8D88D4}" srcOrd="2" destOrd="0" presId="urn:microsoft.com/office/officeart/2005/8/layout/lProcess2"/>
    <dgm:cxn modelId="{86F8DB0A-2492-4B00-844C-DB2A4C043559}" type="presParOf" srcId="{C7A202D1-FC18-43B2-A49B-98CADA8D88D4}" destId="{E06440D0-A80A-4B92-8E6C-8C0A8268B37D}" srcOrd="0" destOrd="0" presId="urn:microsoft.com/office/officeart/2005/8/layout/lProcess2"/>
    <dgm:cxn modelId="{4F1065EA-EA29-4332-A4B0-BFA0C331F69D}" type="presParOf" srcId="{E06440D0-A80A-4B92-8E6C-8C0A8268B37D}" destId="{4893EC94-D46E-459A-B7CC-C2F4C3C118CE}" srcOrd="0" destOrd="0" presId="urn:microsoft.com/office/officeart/2005/8/layout/lProcess2"/>
    <dgm:cxn modelId="{411B5F80-0449-49E6-BFCE-657F093C1078}" type="presParOf" srcId="{BD44F89E-B145-4FA2-9373-A6C0A227C43D}" destId="{1DEED310-8F13-4D42-AE55-39ADC1042CC5}" srcOrd="3" destOrd="0" presId="urn:microsoft.com/office/officeart/2005/8/layout/lProcess2"/>
    <dgm:cxn modelId="{B9F671EE-C087-4403-AD9F-CB071E14D9C5}" type="presParOf" srcId="{BD44F89E-B145-4FA2-9373-A6C0A227C43D}" destId="{5388DF85-4475-43C1-A36C-6AA50955E9BB}" srcOrd="4" destOrd="0" presId="urn:microsoft.com/office/officeart/2005/8/layout/lProcess2"/>
    <dgm:cxn modelId="{73CB800A-B29E-40A9-A8EA-A5E63CC430AF}" type="presParOf" srcId="{5388DF85-4475-43C1-A36C-6AA50955E9BB}" destId="{519F8919-3AE7-4D91-B5C2-24F978AB91C9}" srcOrd="0" destOrd="0" presId="urn:microsoft.com/office/officeart/2005/8/layout/lProcess2"/>
    <dgm:cxn modelId="{24183913-E2E9-462A-9B52-CDA975CB61DF}" type="presParOf" srcId="{5388DF85-4475-43C1-A36C-6AA50955E9BB}" destId="{0EE6E362-1259-414D-B406-831F03F19045}" srcOrd="1" destOrd="0" presId="urn:microsoft.com/office/officeart/2005/8/layout/lProcess2"/>
    <dgm:cxn modelId="{081E96CA-6D18-4D60-AC13-DAFDACF00FF3}" type="presParOf" srcId="{5388DF85-4475-43C1-A36C-6AA50955E9BB}" destId="{648631F0-126A-41C5-95D3-0816E6E10F72}" srcOrd="2" destOrd="0" presId="urn:microsoft.com/office/officeart/2005/8/layout/lProcess2"/>
    <dgm:cxn modelId="{88008125-F79D-4994-8BF6-8699D1625D0C}" type="presParOf" srcId="{648631F0-126A-41C5-95D3-0816E6E10F72}" destId="{0432467B-FB29-4693-8D23-000C421BDB6A}" srcOrd="0" destOrd="0" presId="urn:microsoft.com/office/officeart/2005/8/layout/lProcess2"/>
    <dgm:cxn modelId="{75AE0ABA-34D5-4195-AFA2-4D0D11E6E5B0}" type="presParOf" srcId="{0432467B-FB29-4693-8D23-000C421BDB6A}" destId="{039D04F4-CF8E-4392-BC0C-AB55F1205E8D}" srcOrd="0" destOrd="0" presId="urn:microsoft.com/office/officeart/2005/8/layout/lProcess2"/>
    <dgm:cxn modelId="{00F28961-753D-406A-AF8B-C460BE8547BB}" type="presParOf" srcId="{BD44F89E-B145-4FA2-9373-A6C0A227C43D}" destId="{8A968973-692D-430A-961F-E70B27B121BA}" srcOrd="5" destOrd="0" presId="urn:microsoft.com/office/officeart/2005/8/layout/lProcess2"/>
    <dgm:cxn modelId="{9708FD3F-3076-4D8C-84B7-C1A75782402A}" type="presParOf" srcId="{BD44F89E-B145-4FA2-9373-A6C0A227C43D}" destId="{33C4F57A-53F5-41CD-AB16-85C022A5CB54}" srcOrd="6" destOrd="0" presId="urn:microsoft.com/office/officeart/2005/8/layout/lProcess2"/>
    <dgm:cxn modelId="{2D367778-80F6-4823-A4BE-DD1186D58958}" type="presParOf" srcId="{33C4F57A-53F5-41CD-AB16-85C022A5CB54}" destId="{D8D11029-9816-4197-82E5-63AED0D550E9}" srcOrd="0" destOrd="0" presId="urn:microsoft.com/office/officeart/2005/8/layout/lProcess2"/>
    <dgm:cxn modelId="{00720245-F60F-4A37-976C-C00CB9B3FA55}" type="presParOf" srcId="{33C4F57A-53F5-41CD-AB16-85C022A5CB54}" destId="{01DD236E-A674-4FFD-9156-D50C81BBC7E8}" srcOrd="1" destOrd="0" presId="urn:microsoft.com/office/officeart/2005/8/layout/lProcess2"/>
    <dgm:cxn modelId="{68C4BF76-F15F-46D4-84A9-B046BD029E2A}" type="presParOf" srcId="{33C4F57A-53F5-41CD-AB16-85C022A5CB54}" destId="{A5C58B26-2252-43CC-924F-CE6FFC486692}" srcOrd="2" destOrd="0" presId="urn:microsoft.com/office/officeart/2005/8/layout/lProcess2"/>
    <dgm:cxn modelId="{4072E311-CFF3-4634-931A-46B9BE9EB964}" type="presParOf" srcId="{A5C58B26-2252-43CC-924F-CE6FFC486692}" destId="{448E34E6-C325-43E5-BC45-3984E1F483C4}" srcOrd="0" destOrd="0" presId="urn:microsoft.com/office/officeart/2005/8/layout/lProcess2"/>
    <dgm:cxn modelId="{FA4DC13D-1001-4EC3-99B7-45A9FD66A07A}" type="presParOf" srcId="{448E34E6-C325-43E5-BC45-3984E1F483C4}" destId="{D49A0E72-28FB-406C-A9D0-9293C0587229}"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F68755-7317-403A-8A02-0B1DAEFA4A91}" type="doc">
      <dgm:prSet loTypeId="urn:microsoft.com/office/officeart/2005/8/layout/hProcess9" loCatId="process" qsTypeId="urn:microsoft.com/office/officeart/2005/8/quickstyle/3d7" qsCatId="3D" csTypeId="urn:microsoft.com/office/officeart/2005/8/colors/colorful2" csCatId="colorful"/>
      <dgm:spPr/>
      <dgm:t>
        <a:bodyPr/>
        <a:lstStyle/>
        <a:p>
          <a:endParaRPr lang="en-US"/>
        </a:p>
      </dgm:t>
    </dgm:pt>
    <dgm:pt modelId="{3E42B7FF-6B31-488D-A075-0E07EA8D2959}">
      <dgm:prSet/>
      <dgm:spPr/>
      <dgm:t>
        <a:bodyPr/>
        <a:lstStyle/>
        <a:p>
          <a:pPr rtl="1"/>
          <a:r>
            <a:rPr lang="fa-IR" dirty="0" smtClean="0">
              <a:cs typeface="B Zar" pitchFamily="2" charset="-78"/>
            </a:rPr>
            <a:t>توسعۀ سیستم مالی</a:t>
          </a:r>
          <a:endParaRPr lang="en-US" dirty="0">
            <a:cs typeface="B Zar" pitchFamily="2" charset="-78"/>
          </a:endParaRPr>
        </a:p>
      </dgm:t>
    </dgm:pt>
    <dgm:pt modelId="{0EDB5FF2-0489-4376-8B2F-BCC90454B04E}" type="parTrans" cxnId="{12C275EF-7965-47E3-B44A-000E5E5A346D}">
      <dgm:prSet/>
      <dgm:spPr/>
      <dgm:t>
        <a:bodyPr/>
        <a:lstStyle/>
        <a:p>
          <a:endParaRPr lang="en-US">
            <a:cs typeface="B Zar" pitchFamily="2" charset="-78"/>
          </a:endParaRPr>
        </a:p>
      </dgm:t>
    </dgm:pt>
    <dgm:pt modelId="{2663FB0E-4909-4E28-B341-F848BA2B8B30}" type="sibTrans" cxnId="{12C275EF-7965-47E3-B44A-000E5E5A346D}">
      <dgm:prSet/>
      <dgm:spPr/>
      <dgm:t>
        <a:bodyPr/>
        <a:lstStyle/>
        <a:p>
          <a:endParaRPr lang="en-US">
            <a:cs typeface="B Zar" pitchFamily="2" charset="-78"/>
          </a:endParaRPr>
        </a:p>
      </dgm:t>
    </dgm:pt>
    <dgm:pt modelId="{ECBF1433-9C01-4696-B829-60C76C19C97B}">
      <dgm:prSet/>
      <dgm:spPr/>
      <dgm:t>
        <a:bodyPr/>
        <a:lstStyle/>
        <a:p>
          <a:pPr rtl="1"/>
          <a:r>
            <a:rPr lang="fa-IR" dirty="0" smtClean="0">
              <a:cs typeface="B Zar" pitchFamily="2" charset="-78"/>
            </a:rPr>
            <a:t>تسهیل تجهیز سرمایه</a:t>
          </a:r>
          <a:endParaRPr lang="en-US" dirty="0">
            <a:cs typeface="B Zar" pitchFamily="2" charset="-78"/>
          </a:endParaRPr>
        </a:p>
      </dgm:t>
    </dgm:pt>
    <dgm:pt modelId="{038EE77C-406F-4659-9E71-43D6E3EC65B9}" type="parTrans" cxnId="{5B429D95-8FB2-4BD4-8FA6-DA1F5864D290}">
      <dgm:prSet/>
      <dgm:spPr/>
      <dgm:t>
        <a:bodyPr/>
        <a:lstStyle/>
        <a:p>
          <a:endParaRPr lang="en-US">
            <a:cs typeface="B Zar" pitchFamily="2" charset="-78"/>
          </a:endParaRPr>
        </a:p>
      </dgm:t>
    </dgm:pt>
    <dgm:pt modelId="{70027ABD-42D8-4368-B961-5BE3B1C615B0}" type="sibTrans" cxnId="{5B429D95-8FB2-4BD4-8FA6-DA1F5864D290}">
      <dgm:prSet/>
      <dgm:spPr/>
      <dgm:t>
        <a:bodyPr/>
        <a:lstStyle/>
        <a:p>
          <a:endParaRPr lang="en-US">
            <a:cs typeface="B Zar" pitchFamily="2" charset="-78"/>
          </a:endParaRPr>
        </a:p>
      </dgm:t>
    </dgm:pt>
    <dgm:pt modelId="{773FF4A5-0177-476B-840F-E112416667B4}">
      <dgm:prSet/>
      <dgm:spPr/>
      <dgm:t>
        <a:bodyPr/>
        <a:lstStyle/>
        <a:p>
          <a:pPr rtl="1"/>
          <a:r>
            <a:rPr lang="fa-IR" dirty="0" smtClean="0">
              <a:cs typeface="B Zar" pitchFamily="2" charset="-78"/>
            </a:rPr>
            <a:t>رشد اقتصادی</a:t>
          </a:r>
          <a:endParaRPr lang="en-US" dirty="0">
            <a:cs typeface="B Zar" pitchFamily="2" charset="-78"/>
          </a:endParaRPr>
        </a:p>
      </dgm:t>
    </dgm:pt>
    <dgm:pt modelId="{223CFD3F-CD11-46DB-9EA1-504C0B956344}" type="parTrans" cxnId="{5D71B206-B874-4218-8BDC-7859BA94B8D9}">
      <dgm:prSet/>
      <dgm:spPr/>
      <dgm:t>
        <a:bodyPr/>
        <a:lstStyle/>
        <a:p>
          <a:endParaRPr lang="en-US">
            <a:cs typeface="B Zar" pitchFamily="2" charset="-78"/>
          </a:endParaRPr>
        </a:p>
      </dgm:t>
    </dgm:pt>
    <dgm:pt modelId="{A02276E9-900A-4E51-908A-FB8ED551489B}" type="sibTrans" cxnId="{5D71B206-B874-4218-8BDC-7859BA94B8D9}">
      <dgm:prSet/>
      <dgm:spPr/>
      <dgm:t>
        <a:bodyPr/>
        <a:lstStyle/>
        <a:p>
          <a:endParaRPr lang="en-US">
            <a:cs typeface="B Zar" pitchFamily="2" charset="-78"/>
          </a:endParaRPr>
        </a:p>
      </dgm:t>
    </dgm:pt>
    <dgm:pt modelId="{B056EFB6-6E36-4864-BA74-27B614757711}" type="pres">
      <dgm:prSet presAssocID="{27F68755-7317-403A-8A02-0B1DAEFA4A91}" presName="CompostProcess" presStyleCnt="0">
        <dgm:presLayoutVars>
          <dgm:dir/>
          <dgm:resizeHandles val="exact"/>
        </dgm:presLayoutVars>
      </dgm:prSet>
      <dgm:spPr/>
      <dgm:t>
        <a:bodyPr/>
        <a:lstStyle/>
        <a:p>
          <a:endParaRPr lang="en-US"/>
        </a:p>
      </dgm:t>
    </dgm:pt>
    <dgm:pt modelId="{25006219-497A-4A23-AC33-08F06F3B863A}" type="pres">
      <dgm:prSet presAssocID="{27F68755-7317-403A-8A02-0B1DAEFA4A91}" presName="arrow" presStyleLbl="bgShp" presStyleIdx="0" presStyleCnt="1"/>
      <dgm:spPr/>
    </dgm:pt>
    <dgm:pt modelId="{62C74B01-9D35-47AA-A955-8EABC5EB67AF}" type="pres">
      <dgm:prSet presAssocID="{27F68755-7317-403A-8A02-0B1DAEFA4A91}" presName="linearProcess" presStyleCnt="0"/>
      <dgm:spPr/>
    </dgm:pt>
    <dgm:pt modelId="{204F0768-A322-411B-A474-DA9A813DCFA5}" type="pres">
      <dgm:prSet presAssocID="{3E42B7FF-6B31-488D-A075-0E07EA8D2959}" presName="textNode" presStyleLbl="node1" presStyleIdx="0" presStyleCnt="3">
        <dgm:presLayoutVars>
          <dgm:bulletEnabled val="1"/>
        </dgm:presLayoutVars>
      </dgm:prSet>
      <dgm:spPr/>
      <dgm:t>
        <a:bodyPr/>
        <a:lstStyle/>
        <a:p>
          <a:endParaRPr lang="en-US"/>
        </a:p>
      </dgm:t>
    </dgm:pt>
    <dgm:pt modelId="{9080A526-C36B-4251-8DDB-67806135D97D}" type="pres">
      <dgm:prSet presAssocID="{2663FB0E-4909-4E28-B341-F848BA2B8B30}" presName="sibTrans" presStyleCnt="0"/>
      <dgm:spPr/>
    </dgm:pt>
    <dgm:pt modelId="{1E8DF387-4FBE-4285-8D5C-23F30265B3C8}" type="pres">
      <dgm:prSet presAssocID="{ECBF1433-9C01-4696-B829-60C76C19C97B}" presName="textNode" presStyleLbl="node1" presStyleIdx="1" presStyleCnt="3">
        <dgm:presLayoutVars>
          <dgm:bulletEnabled val="1"/>
        </dgm:presLayoutVars>
      </dgm:prSet>
      <dgm:spPr/>
      <dgm:t>
        <a:bodyPr/>
        <a:lstStyle/>
        <a:p>
          <a:endParaRPr lang="en-US"/>
        </a:p>
      </dgm:t>
    </dgm:pt>
    <dgm:pt modelId="{53FBFA10-5475-492D-9D9C-5D63C7EDB2CA}" type="pres">
      <dgm:prSet presAssocID="{70027ABD-42D8-4368-B961-5BE3B1C615B0}" presName="sibTrans" presStyleCnt="0"/>
      <dgm:spPr/>
    </dgm:pt>
    <dgm:pt modelId="{E4783644-2A2F-44F8-8FBB-DCF4E11D2EF1}" type="pres">
      <dgm:prSet presAssocID="{773FF4A5-0177-476B-840F-E112416667B4}" presName="textNode" presStyleLbl="node1" presStyleIdx="2" presStyleCnt="3">
        <dgm:presLayoutVars>
          <dgm:bulletEnabled val="1"/>
        </dgm:presLayoutVars>
      </dgm:prSet>
      <dgm:spPr/>
      <dgm:t>
        <a:bodyPr/>
        <a:lstStyle/>
        <a:p>
          <a:endParaRPr lang="en-US"/>
        </a:p>
      </dgm:t>
    </dgm:pt>
  </dgm:ptLst>
  <dgm:cxnLst>
    <dgm:cxn modelId="{58EF7238-15B8-4599-ADD3-944E1E9D0B68}" type="presOf" srcId="{773FF4A5-0177-476B-840F-E112416667B4}" destId="{E4783644-2A2F-44F8-8FBB-DCF4E11D2EF1}" srcOrd="0" destOrd="0" presId="urn:microsoft.com/office/officeart/2005/8/layout/hProcess9"/>
    <dgm:cxn modelId="{5D71B206-B874-4218-8BDC-7859BA94B8D9}" srcId="{27F68755-7317-403A-8A02-0B1DAEFA4A91}" destId="{773FF4A5-0177-476B-840F-E112416667B4}" srcOrd="2" destOrd="0" parTransId="{223CFD3F-CD11-46DB-9EA1-504C0B956344}" sibTransId="{A02276E9-900A-4E51-908A-FB8ED551489B}"/>
    <dgm:cxn modelId="{EDE790CA-F5DB-42C7-B32E-669374FA9AC3}" type="presOf" srcId="{27F68755-7317-403A-8A02-0B1DAEFA4A91}" destId="{B056EFB6-6E36-4864-BA74-27B614757711}" srcOrd="0" destOrd="0" presId="urn:microsoft.com/office/officeart/2005/8/layout/hProcess9"/>
    <dgm:cxn modelId="{5B429D95-8FB2-4BD4-8FA6-DA1F5864D290}" srcId="{27F68755-7317-403A-8A02-0B1DAEFA4A91}" destId="{ECBF1433-9C01-4696-B829-60C76C19C97B}" srcOrd="1" destOrd="0" parTransId="{038EE77C-406F-4659-9E71-43D6E3EC65B9}" sibTransId="{70027ABD-42D8-4368-B961-5BE3B1C615B0}"/>
    <dgm:cxn modelId="{94E8B5AA-C052-4E02-874F-D373E022CFE1}" type="presOf" srcId="{ECBF1433-9C01-4696-B829-60C76C19C97B}" destId="{1E8DF387-4FBE-4285-8D5C-23F30265B3C8}" srcOrd="0" destOrd="0" presId="urn:microsoft.com/office/officeart/2005/8/layout/hProcess9"/>
    <dgm:cxn modelId="{12C275EF-7965-47E3-B44A-000E5E5A346D}" srcId="{27F68755-7317-403A-8A02-0B1DAEFA4A91}" destId="{3E42B7FF-6B31-488D-A075-0E07EA8D2959}" srcOrd="0" destOrd="0" parTransId="{0EDB5FF2-0489-4376-8B2F-BCC90454B04E}" sibTransId="{2663FB0E-4909-4E28-B341-F848BA2B8B30}"/>
    <dgm:cxn modelId="{B747735E-65D7-4375-9336-84CDD24C87C5}" type="presOf" srcId="{3E42B7FF-6B31-488D-A075-0E07EA8D2959}" destId="{204F0768-A322-411B-A474-DA9A813DCFA5}" srcOrd="0" destOrd="0" presId="urn:microsoft.com/office/officeart/2005/8/layout/hProcess9"/>
    <dgm:cxn modelId="{99DDDE7B-A83A-4790-8331-CEF7AD2FCD03}" type="presParOf" srcId="{B056EFB6-6E36-4864-BA74-27B614757711}" destId="{25006219-497A-4A23-AC33-08F06F3B863A}" srcOrd="0" destOrd="0" presId="urn:microsoft.com/office/officeart/2005/8/layout/hProcess9"/>
    <dgm:cxn modelId="{35F4EE54-0E68-4E54-BC6E-FCDFBE19EB2D}" type="presParOf" srcId="{B056EFB6-6E36-4864-BA74-27B614757711}" destId="{62C74B01-9D35-47AA-A955-8EABC5EB67AF}" srcOrd="1" destOrd="0" presId="urn:microsoft.com/office/officeart/2005/8/layout/hProcess9"/>
    <dgm:cxn modelId="{DDE2EFDB-A19F-49A5-A6CA-F621593307F6}" type="presParOf" srcId="{62C74B01-9D35-47AA-A955-8EABC5EB67AF}" destId="{204F0768-A322-411B-A474-DA9A813DCFA5}" srcOrd="0" destOrd="0" presId="urn:microsoft.com/office/officeart/2005/8/layout/hProcess9"/>
    <dgm:cxn modelId="{A0ABFA3F-6BEE-4CF5-B28C-9B04A6364179}" type="presParOf" srcId="{62C74B01-9D35-47AA-A955-8EABC5EB67AF}" destId="{9080A526-C36B-4251-8DDB-67806135D97D}" srcOrd="1" destOrd="0" presId="urn:microsoft.com/office/officeart/2005/8/layout/hProcess9"/>
    <dgm:cxn modelId="{424D9A58-FB23-4793-AA7B-2E7CC1EF015A}" type="presParOf" srcId="{62C74B01-9D35-47AA-A955-8EABC5EB67AF}" destId="{1E8DF387-4FBE-4285-8D5C-23F30265B3C8}" srcOrd="2" destOrd="0" presId="urn:microsoft.com/office/officeart/2005/8/layout/hProcess9"/>
    <dgm:cxn modelId="{E40415FC-1051-429C-A340-25CAFA1F2673}" type="presParOf" srcId="{62C74B01-9D35-47AA-A955-8EABC5EB67AF}" destId="{53FBFA10-5475-492D-9D9C-5D63C7EDB2CA}" srcOrd="3" destOrd="0" presId="urn:microsoft.com/office/officeart/2005/8/layout/hProcess9"/>
    <dgm:cxn modelId="{E37A79F5-7E6D-46F8-9A9D-DA3C5A1D757E}" type="presParOf" srcId="{62C74B01-9D35-47AA-A955-8EABC5EB67AF}" destId="{E4783644-2A2F-44F8-8FBB-DCF4E11D2EF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9884CF7-85F0-4205-AA99-0B1E478C5D28}" type="doc">
      <dgm:prSet loTypeId="urn:microsoft.com/office/officeart/2005/8/layout/vList5" loCatId="list" qsTypeId="urn:microsoft.com/office/officeart/2005/8/quickstyle/simple5" qsCatId="simple" csTypeId="urn:microsoft.com/office/officeart/2005/8/colors/accent0_3" csCatId="mainScheme"/>
      <dgm:spPr/>
      <dgm:t>
        <a:bodyPr/>
        <a:lstStyle/>
        <a:p>
          <a:endParaRPr lang="en-US"/>
        </a:p>
      </dgm:t>
    </dgm:pt>
    <dgm:pt modelId="{937B8128-0812-4C37-8A4F-7AFCBE1D79C1}">
      <dgm:prSet/>
      <dgm:spPr/>
      <dgm:t>
        <a:bodyPr/>
        <a:lstStyle/>
        <a:p>
          <a:pPr rtl="1"/>
          <a:r>
            <a:rPr lang="fa-IR" dirty="0" smtClean="0">
              <a:cs typeface="B Lotus" pitchFamily="2" charset="-78"/>
            </a:rPr>
            <a:t>بانکداری خرده فروشی</a:t>
          </a:r>
          <a:endParaRPr lang="en-US" dirty="0">
            <a:cs typeface="B Lotus" pitchFamily="2" charset="-78"/>
          </a:endParaRPr>
        </a:p>
      </dgm:t>
    </dgm:pt>
    <dgm:pt modelId="{C72E60A3-B1AA-4885-BE00-5EC0A71FEFBA}" type="parTrans" cxnId="{89B5A68A-AA91-4B7B-8392-DB24EB7582FA}">
      <dgm:prSet/>
      <dgm:spPr/>
      <dgm:t>
        <a:bodyPr/>
        <a:lstStyle/>
        <a:p>
          <a:endParaRPr lang="en-US">
            <a:cs typeface="B Lotus" pitchFamily="2" charset="-78"/>
          </a:endParaRPr>
        </a:p>
      </dgm:t>
    </dgm:pt>
    <dgm:pt modelId="{E6967897-360B-4A5E-B397-E504370E0776}" type="sibTrans" cxnId="{89B5A68A-AA91-4B7B-8392-DB24EB7582FA}">
      <dgm:prSet/>
      <dgm:spPr/>
      <dgm:t>
        <a:bodyPr/>
        <a:lstStyle/>
        <a:p>
          <a:endParaRPr lang="en-US">
            <a:cs typeface="B Lotus" pitchFamily="2" charset="-78"/>
          </a:endParaRPr>
        </a:p>
      </dgm:t>
    </dgm:pt>
    <dgm:pt modelId="{B696C5CA-731F-452D-89F5-B0959ABDB3F4}">
      <dgm:prSet/>
      <dgm:spPr/>
      <dgm:t>
        <a:bodyPr/>
        <a:lstStyle/>
        <a:p>
          <a:pPr rtl="1"/>
          <a:r>
            <a:rPr lang="fa-IR" dirty="0" smtClean="0">
              <a:cs typeface="B Lotus" pitchFamily="2" charset="-78"/>
            </a:rPr>
            <a:t>با افراد و کسب‌وکارهای کوچک سروکار دارد.</a:t>
          </a:r>
          <a:endParaRPr lang="en-US" dirty="0">
            <a:cs typeface="B Lotus" pitchFamily="2" charset="-78"/>
          </a:endParaRPr>
        </a:p>
      </dgm:t>
    </dgm:pt>
    <dgm:pt modelId="{2567A1DA-015A-44A1-8DE1-10C6C3FE83AC}" type="parTrans" cxnId="{78B4EE00-FC3D-4373-BE5F-FCD38B0BB3F5}">
      <dgm:prSet/>
      <dgm:spPr/>
      <dgm:t>
        <a:bodyPr/>
        <a:lstStyle/>
        <a:p>
          <a:endParaRPr lang="en-US">
            <a:cs typeface="B Lotus" pitchFamily="2" charset="-78"/>
          </a:endParaRPr>
        </a:p>
      </dgm:t>
    </dgm:pt>
    <dgm:pt modelId="{7E44C4A7-48EC-4C48-ADDA-94474F38202A}" type="sibTrans" cxnId="{78B4EE00-FC3D-4373-BE5F-FCD38B0BB3F5}">
      <dgm:prSet/>
      <dgm:spPr/>
      <dgm:t>
        <a:bodyPr/>
        <a:lstStyle/>
        <a:p>
          <a:endParaRPr lang="en-US">
            <a:cs typeface="B Lotus" pitchFamily="2" charset="-78"/>
          </a:endParaRPr>
        </a:p>
      </dgm:t>
    </dgm:pt>
    <dgm:pt modelId="{D55C6D06-6CBC-4B3D-9CED-D71A135C996B}">
      <dgm:prSet/>
      <dgm:spPr/>
      <dgm:t>
        <a:bodyPr/>
        <a:lstStyle/>
        <a:p>
          <a:pPr rtl="1"/>
          <a:r>
            <a:rPr lang="fa-IR" dirty="0" smtClean="0">
              <a:cs typeface="B Lotus" pitchFamily="2" charset="-78"/>
            </a:rPr>
            <a:t>بانکداری کسب‌وکار</a:t>
          </a:r>
          <a:endParaRPr lang="en-US" dirty="0">
            <a:cs typeface="B Lotus" pitchFamily="2" charset="-78"/>
          </a:endParaRPr>
        </a:p>
      </dgm:t>
    </dgm:pt>
    <dgm:pt modelId="{FE8FACE6-879E-471B-BE8E-437A848B54B2}" type="parTrans" cxnId="{5C5FC283-51C3-42D0-99A9-38D74FD0158A}">
      <dgm:prSet/>
      <dgm:spPr/>
      <dgm:t>
        <a:bodyPr/>
        <a:lstStyle/>
        <a:p>
          <a:endParaRPr lang="en-US">
            <a:cs typeface="B Lotus" pitchFamily="2" charset="-78"/>
          </a:endParaRPr>
        </a:p>
      </dgm:t>
    </dgm:pt>
    <dgm:pt modelId="{084DFE08-B4FA-4364-B53F-255D06CC9544}" type="sibTrans" cxnId="{5C5FC283-51C3-42D0-99A9-38D74FD0158A}">
      <dgm:prSet/>
      <dgm:spPr/>
      <dgm:t>
        <a:bodyPr/>
        <a:lstStyle/>
        <a:p>
          <a:endParaRPr lang="en-US">
            <a:cs typeface="B Lotus" pitchFamily="2" charset="-78"/>
          </a:endParaRPr>
        </a:p>
      </dgm:t>
    </dgm:pt>
    <dgm:pt modelId="{B947D704-5422-4056-B389-A574537C52FE}">
      <dgm:prSet/>
      <dgm:spPr/>
      <dgm:t>
        <a:bodyPr/>
        <a:lstStyle/>
        <a:p>
          <a:pPr rtl="1"/>
          <a:r>
            <a:rPr lang="fa-IR" dirty="0" smtClean="0">
              <a:cs typeface="B Lotus" pitchFamily="2" charset="-78"/>
            </a:rPr>
            <a:t>به کسب‌وکارهای میان‌اندازه خدمات می‌رساند.</a:t>
          </a:r>
          <a:endParaRPr lang="en-US" dirty="0">
            <a:cs typeface="B Lotus" pitchFamily="2" charset="-78"/>
          </a:endParaRPr>
        </a:p>
      </dgm:t>
    </dgm:pt>
    <dgm:pt modelId="{53141692-605D-4DC5-B925-E3F10A14E6E3}" type="parTrans" cxnId="{FE653A9C-9932-4049-B0BD-B4870736D1EA}">
      <dgm:prSet/>
      <dgm:spPr/>
      <dgm:t>
        <a:bodyPr/>
        <a:lstStyle/>
        <a:p>
          <a:endParaRPr lang="en-US">
            <a:cs typeface="B Lotus" pitchFamily="2" charset="-78"/>
          </a:endParaRPr>
        </a:p>
      </dgm:t>
    </dgm:pt>
    <dgm:pt modelId="{C880D20E-349D-466B-9BCC-EAACCAD1679D}" type="sibTrans" cxnId="{FE653A9C-9932-4049-B0BD-B4870736D1EA}">
      <dgm:prSet/>
      <dgm:spPr/>
      <dgm:t>
        <a:bodyPr/>
        <a:lstStyle/>
        <a:p>
          <a:endParaRPr lang="en-US">
            <a:cs typeface="B Lotus" pitchFamily="2" charset="-78"/>
          </a:endParaRPr>
        </a:p>
      </dgm:t>
    </dgm:pt>
    <dgm:pt modelId="{4802E5A3-4660-459B-8D25-9AE30D6319D0}">
      <dgm:prSet/>
      <dgm:spPr/>
      <dgm:t>
        <a:bodyPr/>
        <a:lstStyle/>
        <a:p>
          <a:pPr rtl="1"/>
          <a:r>
            <a:rPr lang="fa-IR" dirty="0" smtClean="0">
              <a:cs typeface="B Lotus" pitchFamily="2" charset="-78"/>
            </a:rPr>
            <a:t>بانکداری شرکتی</a:t>
          </a:r>
          <a:endParaRPr lang="en-US" dirty="0">
            <a:cs typeface="B Lotus" pitchFamily="2" charset="-78"/>
          </a:endParaRPr>
        </a:p>
      </dgm:t>
    </dgm:pt>
    <dgm:pt modelId="{216DF5D9-29CE-4A7C-A4FB-F34D99B7C7EF}" type="parTrans" cxnId="{38000304-2D5B-4412-88FB-EF3865104196}">
      <dgm:prSet/>
      <dgm:spPr/>
      <dgm:t>
        <a:bodyPr/>
        <a:lstStyle/>
        <a:p>
          <a:endParaRPr lang="en-US">
            <a:cs typeface="B Lotus" pitchFamily="2" charset="-78"/>
          </a:endParaRPr>
        </a:p>
      </dgm:t>
    </dgm:pt>
    <dgm:pt modelId="{ED9676D7-9679-4ECD-B50D-BDDF9E392FBC}" type="sibTrans" cxnId="{38000304-2D5B-4412-88FB-EF3865104196}">
      <dgm:prSet/>
      <dgm:spPr/>
      <dgm:t>
        <a:bodyPr/>
        <a:lstStyle/>
        <a:p>
          <a:endParaRPr lang="en-US">
            <a:cs typeface="B Lotus" pitchFamily="2" charset="-78"/>
          </a:endParaRPr>
        </a:p>
      </dgm:t>
    </dgm:pt>
    <dgm:pt modelId="{2CCA14CF-77D4-4A0A-915B-FE34E89A78A1}">
      <dgm:prSet/>
      <dgm:spPr/>
      <dgm:t>
        <a:bodyPr/>
        <a:lstStyle/>
        <a:p>
          <a:pPr rtl="1"/>
          <a:r>
            <a:rPr lang="fa-IR" dirty="0" smtClean="0">
              <a:cs typeface="B Lotus" pitchFamily="2" charset="-78"/>
            </a:rPr>
            <a:t>به واحدهای کسب‌وکار بزرگ‌اندازه خدمات می‌رساند.</a:t>
          </a:r>
          <a:endParaRPr lang="en-US" dirty="0">
            <a:cs typeface="B Lotus" pitchFamily="2" charset="-78"/>
          </a:endParaRPr>
        </a:p>
      </dgm:t>
    </dgm:pt>
    <dgm:pt modelId="{BB30F5CC-6DC3-411C-81E0-16A1AC063E91}" type="parTrans" cxnId="{628318F7-664A-4732-8990-CC89FA028010}">
      <dgm:prSet/>
      <dgm:spPr/>
      <dgm:t>
        <a:bodyPr/>
        <a:lstStyle/>
        <a:p>
          <a:endParaRPr lang="en-US">
            <a:cs typeface="B Lotus" pitchFamily="2" charset="-78"/>
          </a:endParaRPr>
        </a:p>
      </dgm:t>
    </dgm:pt>
    <dgm:pt modelId="{F5C1ACE0-62D0-4623-9F4D-967FC04D5FE5}" type="sibTrans" cxnId="{628318F7-664A-4732-8990-CC89FA028010}">
      <dgm:prSet/>
      <dgm:spPr/>
      <dgm:t>
        <a:bodyPr/>
        <a:lstStyle/>
        <a:p>
          <a:endParaRPr lang="en-US">
            <a:cs typeface="B Lotus" pitchFamily="2" charset="-78"/>
          </a:endParaRPr>
        </a:p>
      </dgm:t>
    </dgm:pt>
    <dgm:pt modelId="{70F15F61-FED0-4313-91DA-D8AF1EBA4CB5}">
      <dgm:prSet/>
      <dgm:spPr/>
      <dgm:t>
        <a:bodyPr/>
        <a:lstStyle/>
        <a:p>
          <a:pPr rtl="1"/>
          <a:r>
            <a:rPr lang="fa-IR" dirty="0" smtClean="0">
              <a:cs typeface="B Lotus" pitchFamily="2" charset="-78"/>
            </a:rPr>
            <a:t>بانکداری اختصاصی</a:t>
          </a:r>
          <a:endParaRPr lang="en-US" dirty="0">
            <a:cs typeface="B Lotus" pitchFamily="2" charset="-78"/>
          </a:endParaRPr>
        </a:p>
      </dgm:t>
    </dgm:pt>
    <dgm:pt modelId="{AC3612CD-EAD1-408D-AB87-0C052BCEBBEB}" type="parTrans" cxnId="{0CDA32CB-66AD-41EC-BD76-0A34A8E09869}">
      <dgm:prSet/>
      <dgm:spPr/>
      <dgm:t>
        <a:bodyPr/>
        <a:lstStyle/>
        <a:p>
          <a:endParaRPr lang="en-US">
            <a:cs typeface="B Lotus" pitchFamily="2" charset="-78"/>
          </a:endParaRPr>
        </a:p>
      </dgm:t>
    </dgm:pt>
    <dgm:pt modelId="{77329CF3-DC0B-4840-ACD3-7AFCCB2045AE}" type="sibTrans" cxnId="{0CDA32CB-66AD-41EC-BD76-0A34A8E09869}">
      <dgm:prSet/>
      <dgm:spPr/>
      <dgm:t>
        <a:bodyPr/>
        <a:lstStyle/>
        <a:p>
          <a:endParaRPr lang="en-US">
            <a:cs typeface="B Lotus" pitchFamily="2" charset="-78"/>
          </a:endParaRPr>
        </a:p>
      </dgm:t>
    </dgm:pt>
    <dgm:pt modelId="{8C67ABAE-28F5-4A4A-9F09-1F96C00BFB61}">
      <dgm:prSet/>
      <dgm:spPr/>
      <dgm:t>
        <a:bodyPr/>
        <a:lstStyle/>
        <a:p>
          <a:pPr rtl="1"/>
          <a:r>
            <a:rPr lang="fa-IR" dirty="0" smtClean="0">
              <a:cs typeface="B Lotus" pitchFamily="2" charset="-78"/>
            </a:rPr>
            <a:t>برای افراد و خانواده‌هایی با ارزش ویژۀ بالا مدیریت ثروت انجام می‌دهد.</a:t>
          </a:r>
          <a:endParaRPr lang="en-US" dirty="0">
            <a:cs typeface="B Lotus" pitchFamily="2" charset="-78"/>
          </a:endParaRPr>
        </a:p>
      </dgm:t>
    </dgm:pt>
    <dgm:pt modelId="{1B9378D8-01DB-4669-B1D6-18E29F7B430C}" type="parTrans" cxnId="{AC79A138-2BF0-435C-B93D-101195456A48}">
      <dgm:prSet/>
      <dgm:spPr/>
      <dgm:t>
        <a:bodyPr/>
        <a:lstStyle/>
        <a:p>
          <a:endParaRPr lang="en-US">
            <a:cs typeface="B Lotus" pitchFamily="2" charset="-78"/>
          </a:endParaRPr>
        </a:p>
      </dgm:t>
    </dgm:pt>
    <dgm:pt modelId="{93DA1407-199B-4BAE-AA2D-E8FB6F6E8B9D}" type="sibTrans" cxnId="{AC79A138-2BF0-435C-B93D-101195456A48}">
      <dgm:prSet/>
      <dgm:spPr/>
      <dgm:t>
        <a:bodyPr/>
        <a:lstStyle/>
        <a:p>
          <a:endParaRPr lang="en-US">
            <a:cs typeface="B Lotus" pitchFamily="2" charset="-78"/>
          </a:endParaRPr>
        </a:p>
      </dgm:t>
    </dgm:pt>
    <dgm:pt modelId="{8BFF7179-BBE9-4F0E-86EF-F3A41F90091F}" type="pres">
      <dgm:prSet presAssocID="{49884CF7-85F0-4205-AA99-0B1E478C5D28}" presName="Name0" presStyleCnt="0">
        <dgm:presLayoutVars>
          <dgm:dir/>
          <dgm:animLvl val="lvl"/>
          <dgm:resizeHandles val="exact"/>
        </dgm:presLayoutVars>
      </dgm:prSet>
      <dgm:spPr/>
      <dgm:t>
        <a:bodyPr/>
        <a:lstStyle/>
        <a:p>
          <a:endParaRPr lang="en-US"/>
        </a:p>
      </dgm:t>
    </dgm:pt>
    <dgm:pt modelId="{9EFEE22C-7130-4E44-B404-3052204E59A8}" type="pres">
      <dgm:prSet presAssocID="{937B8128-0812-4C37-8A4F-7AFCBE1D79C1}" presName="linNode" presStyleCnt="0"/>
      <dgm:spPr/>
    </dgm:pt>
    <dgm:pt modelId="{4085F4B9-705D-42FC-BF35-B21DF4ACEDD5}" type="pres">
      <dgm:prSet presAssocID="{937B8128-0812-4C37-8A4F-7AFCBE1D79C1}" presName="parentText" presStyleLbl="node1" presStyleIdx="0" presStyleCnt="4">
        <dgm:presLayoutVars>
          <dgm:chMax val="1"/>
          <dgm:bulletEnabled val="1"/>
        </dgm:presLayoutVars>
      </dgm:prSet>
      <dgm:spPr/>
      <dgm:t>
        <a:bodyPr/>
        <a:lstStyle/>
        <a:p>
          <a:endParaRPr lang="en-US"/>
        </a:p>
      </dgm:t>
    </dgm:pt>
    <dgm:pt modelId="{F98247CC-1655-4CFA-B3DF-80C1811A0A3A}" type="pres">
      <dgm:prSet presAssocID="{937B8128-0812-4C37-8A4F-7AFCBE1D79C1}" presName="descendantText" presStyleLbl="alignAccFollowNode1" presStyleIdx="0" presStyleCnt="4">
        <dgm:presLayoutVars>
          <dgm:bulletEnabled val="1"/>
        </dgm:presLayoutVars>
      </dgm:prSet>
      <dgm:spPr/>
      <dgm:t>
        <a:bodyPr/>
        <a:lstStyle/>
        <a:p>
          <a:endParaRPr lang="en-US"/>
        </a:p>
      </dgm:t>
    </dgm:pt>
    <dgm:pt modelId="{0D87544D-CDF4-4073-8CE2-DC3D52659A84}" type="pres">
      <dgm:prSet presAssocID="{E6967897-360B-4A5E-B397-E504370E0776}" presName="sp" presStyleCnt="0"/>
      <dgm:spPr/>
    </dgm:pt>
    <dgm:pt modelId="{1AA34C9A-D570-4DCA-8F4A-BB0C1F5CDDE6}" type="pres">
      <dgm:prSet presAssocID="{D55C6D06-6CBC-4B3D-9CED-D71A135C996B}" presName="linNode" presStyleCnt="0"/>
      <dgm:spPr/>
    </dgm:pt>
    <dgm:pt modelId="{2F2E0A15-0CBA-47EA-AC73-04BE19C1808D}" type="pres">
      <dgm:prSet presAssocID="{D55C6D06-6CBC-4B3D-9CED-D71A135C996B}" presName="parentText" presStyleLbl="node1" presStyleIdx="1" presStyleCnt="4">
        <dgm:presLayoutVars>
          <dgm:chMax val="1"/>
          <dgm:bulletEnabled val="1"/>
        </dgm:presLayoutVars>
      </dgm:prSet>
      <dgm:spPr/>
      <dgm:t>
        <a:bodyPr/>
        <a:lstStyle/>
        <a:p>
          <a:endParaRPr lang="en-US"/>
        </a:p>
      </dgm:t>
    </dgm:pt>
    <dgm:pt modelId="{59D31317-F5AB-4C2A-BC20-6C70905D6255}" type="pres">
      <dgm:prSet presAssocID="{D55C6D06-6CBC-4B3D-9CED-D71A135C996B}" presName="descendantText" presStyleLbl="alignAccFollowNode1" presStyleIdx="1" presStyleCnt="4">
        <dgm:presLayoutVars>
          <dgm:bulletEnabled val="1"/>
        </dgm:presLayoutVars>
      </dgm:prSet>
      <dgm:spPr/>
      <dgm:t>
        <a:bodyPr/>
        <a:lstStyle/>
        <a:p>
          <a:endParaRPr lang="en-US"/>
        </a:p>
      </dgm:t>
    </dgm:pt>
    <dgm:pt modelId="{98B7A0A3-95BB-419B-8C8B-66DEF044BD5B}" type="pres">
      <dgm:prSet presAssocID="{084DFE08-B4FA-4364-B53F-255D06CC9544}" presName="sp" presStyleCnt="0"/>
      <dgm:spPr/>
    </dgm:pt>
    <dgm:pt modelId="{E90AFE48-839A-4839-B5A4-6D233F2685AA}" type="pres">
      <dgm:prSet presAssocID="{4802E5A3-4660-459B-8D25-9AE30D6319D0}" presName="linNode" presStyleCnt="0"/>
      <dgm:spPr/>
    </dgm:pt>
    <dgm:pt modelId="{4684D6D1-4744-4E62-A145-A9316AD63D78}" type="pres">
      <dgm:prSet presAssocID="{4802E5A3-4660-459B-8D25-9AE30D6319D0}" presName="parentText" presStyleLbl="node1" presStyleIdx="2" presStyleCnt="4">
        <dgm:presLayoutVars>
          <dgm:chMax val="1"/>
          <dgm:bulletEnabled val="1"/>
        </dgm:presLayoutVars>
      </dgm:prSet>
      <dgm:spPr/>
      <dgm:t>
        <a:bodyPr/>
        <a:lstStyle/>
        <a:p>
          <a:endParaRPr lang="en-US"/>
        </a:p>
      </dgm:t>
    </dgm:pt>
    <dgm:pt modelId="{E2DB63F4-37D5-4633-9FC7-345D39B4BF5B}" type="pres">
      <dgm:prSet presAssocID="{4802E5A3-4660-459B-8D25-9AE30D6319D0}" presName="descendantText" presStyleLbl="alignAccFollowNode1" presStyleIdx="2" presStyleCnt="4">
        <dgm:presLayoutVars>
          <dgm:bulletEnabled val="1"/>
        </dgm:presLayoutVars>
      </dgm:prSet>
      <dgm:spPr/>
      <dgm:t>
        <a:bodyPr/>
        <a:lstStyle/>
        <a:p>
          <a:endParaRPr lang="en-US"/>
        </a:p>
      </dgm:t>
    </dgm:pt>
    <dgm:pt modelId="{87CA614C-6FAB-428D-B3BF-4F8418A06D4B}" type="pres">
      <dgm:prSet presAssocID="{ED9676D7-9679-4ECD-B50D-BDDF9E392FBC}" presName="sp" presStyleCnt="0"/>
      <dgm:spPr/>
    </dgm:pt>
    <dgm:pt modelId="{70A681F4-4833-4586-8342-305CABA34B03}" type="pres">
      <dgm:prSet presAssocID="{70F15F61-FED0-4313-91DA-D8AF1EBA4CB5}" presName="linNode" presStyleCnt="0"/>
      <dgm:spPr/>
    </dgm:pt>
    <dgm:pt modelId="{D7267634-4AFD-4BB3-95CF-1325129F06E6}" type="pres">
      <dgm:prSet presAssocID="{70F15F61-FED0-4313-91DA-D8AF1EBA4CB5}" presName="parentText" presStyleLbl="node1" presStyleIdx="3" presStyleCnt="4">
        <dgm:presLayoutVars>
          <dgm:chMax val="1"/>
          <dgm:bulletEnabled val="1"/>
        </dgm:presLayoutVars>
      </dgm:prSet>
      <dgm:spPr/>
      <dgm:t>
        <a:bodyPr/>
        <a:lstStyle/>
        <a:p>
          <a:endParaRPr lang="en-US"/>
        </a:p>
      </dgm:t>
    </dgm:pt>
    <dgm:pt modelId="{708C0D28-A395-4B86-BE2C-8A0B177F3B4A}" type="pres">
      <dgm:prSet presAssocID="{70F15F61-FED0-4313-91DA-D8AF1EBA4CB5}" presName="descendantText" presStyleLbl="alignAccFollowNode1" presStyleIdx="3" presStyleCnt="4">
        <dgm:presLayoutVars>
          <dgm:bulletEnabled val="1"/>
        </dgm:presLayoutVars>
      </dgm:prSet>
      <dgm:spPr/>
      <dgm:t>
        <a:bodyPr/>
        <a:lstStyle/>
        <a:p>
          <a:endParaRPr lang="en-US"/>
        </a:p>
      </dgm:t>
    </dgm:pt>
  </dgm:ptLst>
  <dgm:cxnLst>
    <dgm:cxn modelId="{5248F14C-0715-4B9D-A0BD-C54CC017127E}" type="presOf" srcId="{8C67ABAE-28F5-4A4A-9F09-1F96C00BFB61}" destId="{708C0D28-A395-4B86-BE2C-8A0B177F3B4A}" srcOrd="0" destOrd="0" presId="urn:microsoft.com/office/officeart/2005/8/layout/vList5"/>
    <dgm:cxn modelId="{431DEBA1-5435-44B9-8418-FD7793EF143F}" type="presOf" srcId="{B696C5CA-731F-452D-89F5-B0959ABDB3F4}" destId="{F98247CC-1655-4CFA-B3DF-80C1811A0A3A}" srcOrd="0" destOrd="0" presId="urn:microsoft.com/office/officeart/2005/8/layout/vList5"/>
    <dgm:cxn modelId="{F010DA0F-3B41-4358-9A04-4C3127658292}" type="presOf" srcId="{49884CF7-85F0-4205-AA99-0B1E478C5D28}" destId="{8BFF7179-BBE9-4F0E-86EF-F3A41F90091F}" srcOrd="0" destOrd="0" presId="urn:microsoft.com/office/officeart/2005/8/layout/vList5"/>
    <dgm:cxn modelId="{AC79A138-2BF0-435C-B93D-101195456A48}" srcId="{70F15F61-FED0-4313-91DA-D8AF1EBA4CB5}" destId="{8C67ABAE-28F5-4A4A-9F09-1F96C00BFB61}" srcOrd="0" destOrd="0" parTransId="{1B9378D8-01DB-4669-B1D6-18E29F7B430C}" sibTransId="{93DA1407-199B-4BAE-AA2D-E8FB6F6E8B9D}"/>
    <dgm:cxn modelId="{FE653A9C-9932-4049-B0BD-B4870736D1EA}" srcId="{D55C6D06-6CBC-4B3D-9CED-D71A135C996B}" destId="{B947D704-5422-4056-B389-A574537C52FE}" srcOrd="0" destOrd="0" parTransId="{53141692-605D-4DC5-B925-E3F10A14E6E3}" sibTransId="{C880D20E-349D-466B-9BCC-EAACCAD1679D}"/>
    <dgm:cxn modelId="{2AA2CC11-45AA-46BC-ADD6-52BBC6AA873C}" type="presOf" srcId="{937B8128-0812-4C37-8A4F-7AFCBE1D79C1}" destId="{4085F4B9-705D-42FC-BF35-B21DF4ACEDD5}" srcOrd="0" destOrd="0" presId="urn:microsoft.com/office/officeart/2005/8/layout/vList5"/>
    <dgm:cxn modelId="{D0B1D465-CC7E-4D76-B893-3A112234BE68}" type="presOf" srcId="{2CCA14CF-77D4-4A0A-915B-FE34E89A78A1}" destId="{E2DB63F4-37D5-4633-9FC7-345D39B4BF5B}" srcOrd="0" destOrd="0" presId="urn:microsoft.com/office/officeart/2005/8/layout/vList5"/>
    <dgm:cxn modelId="{78B4EE00-FC3D-4373-BE5F-FCD38B0BB3F5}" srcId="{937B8128-0812-4C37-8A4F-7AFCBE1D79C1}" destId="{B696C5CA-731F-452D-89F5-B0959ABDB3F4}" srcOrd="0" destOrd="0" parTransId="{2567A1DA-015A-44A1-8DE1-10C6C3FE83AC}" sibTransId="{7E44C4A7-48EC-4C48-ADDA-94474F38202A}"/>
    <dgm:cxn modelId="{189695D0-C107-48A4-BE88-3B830D827CC8}" type="presOf" srcId="{4802E5A3-4660-459B-8D25-9AE30D6319D0}" destId="{4684D6D1-4744-4E62-A145-A9316AD63D78}" srcOrd="0" destOrd="0" presId="urn:microsoft.com/office/officeart/2005/8/layout/vList5"/>
    <dgm:cxn modelId="{0CDA32CB-66AD-41EC-BD76-0A34A8E09869}" srcId="{49884CF7-85F0-4205-AA99-0B1E478C5D28}" destId="{70F15F61-FED0-4313-91DA-D8AF1EBA4CB5}" srcOrd="3" destOrd="0" parTransId="{AC3612CD-EAD1-408D-AB87-0C052BCEBBEB}" sibTransId="{77329CF3-DC0B-4840-ACD3-7AFCCB2045AE}"/>
    <dgm:cxn modelId="{8571D69E-63F6-40D7-AB42-E2EB582C2673}" type="presOf" srcId="{D55C6D06-6CBC-4B3D-9CED-D71A135C996B}" destId="{2F2E0A15-0CBA-47EA-AC73-04BE19C1808D}" srcOrd="0" destOrd="0" presId="urn:microsoft.com/office/officeart/2005/8/layout/vList5"/>
    <dgm:cxn modelId="{38000304-2D5B-4412-88FB-EF3865104196}" srcId="{49884CF7-85F0-4205-AA99-0B1E478C5D28}" destId="{4802E5A3-4660-459B-8D25-9AE30D6319D0}" srcOrd="2" destOrd="0" parTransId="{216DF5D9-29CE-4A7C-A4FB-F34D99B7C7EF}" sibTransId="{ED9676D7-9679-4ECD-B50D-BDDF9E392FBC}"/>
    <dgm:cxn modelId="{41E19E59-0E80-4449-A2D6-0048E8B5397B}" type="presOf" srcId="{B947D704-5422-4056-B389-A574537C52FE}" destId="{59D31317-F5AB-4C2A-BC20-6C70905D6255}" srcOrd="0" destOrd="0" presId="urn:microsoft.com/office/officeart/2005/8/layout/vList5"/>
    <dgm:cxn modelId="{628318F7-664A-4732-8990-CC89FA028010}" srcId="{4802E5A3-4660-459B-8D25-9AE30D6319D0}" destId="{2CCA14CF-77D4-4A0A-915B-FE34E89A78A1}" srcOrd="0" destOrd="0" parTransId="{BB30F5CC-6DC3-411C-81E0-16A1AC063E91}" sibTransId="{F5C1ACE0-62D0-4623-9F4D-967FC04D5FE5}"/>
    <dgm:cxn modelId="{68DFF9FD-F9C1-410B-AF6E-6A29C003E364}" type="presOf" srcId="{70F15F61-FED0-4313-91DA-D8AF1EBA4CB5}" destId="{D7267634-4AFD-4BB3-95CF-1325129F06E6}" srcOrd="0" destOrd="0" presId="urn:microsoft.com/office/officeart/2005/8/layout/vList5"/>
    <dgm:cxn modelId="{5C5FC283-51C3-42D0-99A9-38D74FD0158A}" srcId="{49884CF7-85F0-4205-AA99-0B1E478C5D28}" destId="{D55C6D06-6CBC-4B3D-9CED-D71A135C996B}" srcOrd="1" destOrd="0" parTransId="{FE8FACE6-879E-471B-BE8E-437A848B54B2}" sibTransId="{084DFE08-B4FA-4364-B53F-255D06CC9544}"/>
    <dgm:cxn modelId="{89B5A68A-AA91-4B7B-8392-DB24EB7582FA}" srcId="{49884CF7-85F0-4205-AA99-0B1E478C5D28}" destId="{937B8128-0812-4C37-8A4F-7AFCBE1D79C1}" srcOrd="0" destOrd="0" parTransId="{C72E60A3-B1AA-4885-BE00-5EC0A71FEFBA}" sibTransId="{E6967897-360B-4A5E-B397-E504370E0776}"/>
    <dgm:cxn modelId="{73B534DD-7651-46DA-8690-C111661F2389}" type="presParOf" srcId="{8BFF7179-BBE9-4F0E-86EF-F3A41F90091F}" destId="{9EFEE22C-7130-4E44-B404-3052204E59A8}" srcOrd="0" destOrd="0" presId="urn:microsoft.com/office/officeart/2005/8/layout/vList5"/>
    <dgm:cxn modelId="{15529110-4379-4267-8184-6F99E21BA119}" type="presParOf" srcId="{9EFEE22C-7130-4E44-B404-3052204E59A8}" destId="{4085F4B9-705D-42FC-BF35-B21DF4ACEDD5}" srcOrd="0" destOrd="0" presId="urn:microsoft.com/office/officeart/2005/8/layout/vList5"/>
    <dgm:cxn modelId="{A55214CC-4596-4CD8-B319-625FCEC18179}" type="presParOf" srcId="{9EFEE22C-7130-4E44-B404-3052204E59A8}" destId="{F98247CC-1655-4CFA-B3DF-80C1811A0A3A}" srcOrd="1" destOrd="0" presId="urn:microsoft.com/office/officeart/2005/8/layout/vList5"/>
    <dgm:cxn modelId="{3A4FEF68-648D-4BF9-9470-84D69841836D}" type="presParOf" srcId="{8BFF7179-BBE9-4F0E-86EF-F3A41F90091F}" destId="{0D87544D-CDF4-4073-8CE2-DC3D52659A84}" srcOrd="1" destOrd="0" presId="urn:microsoft.com/office/officeart/2005/8/layout/vList5"/>
    <dgm:cxn modelId="{505B020B-1D83-4BF7-ACE5-52E613C5C891}" type="presParOf" srcId="{8BFF7179-BBE9-4F0E-86EF-F3A41F90091F}" destId="{1AA34C9A-D570-4DCA-8F4A-BB0C1F5CDDE6}" srcOrd="2" destOrd="0" presId="urn:microsoft.com/office/officeart/2005/8/layout/vList5"/>
    <dgm:cxn modelId="{5959E828-A909-4724-B915-AC27200F5B14}" type="presParOf" srcId="{1AA34C9A-D570-4DCA-8F4A-BB0C1F5CDDE6}" destId="{2F2E0A15-0CBA-47EA-AC73-04BE19C1808D}" srcOrd="0" destOrd="0" presId="urn:microsoft.com/office/officeart/2005/8/layout/vList5"/>
    <dgm:cxn modelId="{29BB6770-C807-4642-B3F7-BF94765DAD43}" type="presParOf" srcId="{1AA34C9A-D570-4DCA-8F4A-BB0C1F5CDDE6}" destId="{59D31317-F5AB-4C2A-BC20-6C70905D6255}" srcOrd="1" destOrd="0" presId="urn:microsoft.com/office/officeart/2005/8/layout/vList5"/>
    <dgm:cxn modelId="{E97C345F-7F5A-42C6-BB96-A878D0428F79}" type="presParOf" srcId="{8BFF7179-BBE9-4F0E-86EF-F3A41F90091F}" destId="{98B7A0A3-95BB-419B-8C8B-66DEF044BD5B}" srcOrd="3" destOrd="0" presId="urn:microsoft.com/office/officeart/2005/8/layout/vList5"/>
    <dgm:cxn modelId="{2D1A89CA-A3B8-4B3A-A602-1C7BF91E278C}" type="presParOf" srcId="{8BFF7179-BBE9-4F0E-86EF-F3A41F90091F}" destId="{E90AFE48-839A-4839-B5A4-6D233F2685AA}" srcOrd="4" destOrd="0" presId="urn:microsoft.com/office/officeart/2005/8/layout/vList5"/>
    <dgm:cxn modelId="{2A2EEA06-F4CA-416A-8B8E-52550984947C}" type="presParOf" srcId="{E90AFE48-839A-4839-B5A4-6D233F2685AA}" destId="{4684D6D1-4744-4E62-A145-A9316AD63D78}" srcOrd="0" destOrd="0" presId="urn:microsoft.com/office/officeart/2005/8/layout/vList5"/>
    <dgm:cxn modelId="{2883FB00-8DDF-47C6-964B-0C84B2F35E66}" type="presParOf" srcId="{E90AFE48-839A-4839-B5A4-6D233F2685AA}" destId="{E2DB63F4-37D5-4633-9FC7-345D39B4BF5B}" srcOrd="1" destOrd="0" presId="urn:microsoft.com/office/officeart/2005/8/layout/vList5"/>
    <dgm:cxn modelId="{0004CBBA-DBB7-455F-BA75-45AE85FD92FB}" type="presParOf" srcId="{8BFF7179-BBE9-4F0E-86EF-F3A41F90091F}" destId="{87CA614C-6FAB-428D-B3BF-4F8418A06D4B}" srcOrd="5" destOrd="0" presId="urn:microsoft.com/office/officeart/2005/8/layout/vList5"/>
    <dgm:cxn modelId="{E2E58138-55D0-4869-8BDA-FC06AF56ACEF}" type="presParOf" srcId="{8BFF7179-BBE9-4F0E-86EF-F3A41F90091F}" destId="{70A681F4-4833-4586-8342-305CABA34B03}" srcOrd="6" destOrd="0" presId="urn:microsoft.com/office/officeart/2005/8/layout/vList5"/>
    <dgm:cxn modelId="{C368E7FC-B35C-49F8-A0C2-5FD0660750EB}" type="presParOf" srcId="{70A681F4-4833-4586-8342-305CABA34B03}" destId="{D7267634-4AFD-4BB3-95CF-1325129F06E6}" srcOrd="0" destOrd="0" presId="urn:microsoft.com/office/officeart/2005/8/layout/vList5"/>
    <dgm:cxn modelId="{09840614-B2CF-4063-A671-F605ED4572B5}" type="presParOf" srcId="{70A681F4-4833-4586-8342-305CABA34B03}" destId="{708C0D28-A395-4B86-BE2C-8A0B177F3B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B9F816A9-21CC-4291-AAAB-A99ED0779344}">
      <dgm:prSet custT="1"/>
      <dgm:spPr/>
      <dgm:t>
        <a:bodyPr/>
        <a:lstStyle/>
        <a:p>
          <a:pPr algn="l" rtl="1"/>
          <a:r>
            <a:rPr lang="fa-IR" sz="1500" dirty="0" smtClean="0">
              <a:cs typeface="B Titr" pitchFamily="2" charset="-78"/>
            </a:rPr>
            <a:t>بانکداری خرده فروشی</a:t>
          </a:r>
          <a:endParaRPr lang="en-US" sz="1500" dirty="0" smtClean="0">
            <a:cs typeface="B Titr" pitchFamily="2" charset="-78"/>
          </a:endParaRPr>
        </a:p>
        <a:p>
          <a:pPr algn="l"/>
          <a:r>
            <a:rPr lang="en-US" sz="1500" dirty="0" smtClean="0">
              <a:cs typeface="B Titr" pitchFamily="2" charset="-78"/>
            </a:rPr>
            <a:t>Retail banking</a:t>
          </a:r>
          <a:endParaRPr lang="en-US" sz="1500" dirty="0">
            <a:cs typeface="B Titr" pitchFamily="2" charset="-78"/>
          </a:endParaRPr>
        </a:p>
      </dgm:t>
    </dgm:pt>
    <dgm:pt modelId="{614C5A69-8243-483F-83DB-EBF50F784907}" type="parTrans" cxnId="{044272D3-9D05-4541-8592-E0561815729C}">
      <dgm:prSet/>
      <dgm:spPr/>
      <dgm:t>
        <a:bodyPr/>
        <a:lstStyle/>
        <a:p>
          <a:endParaRPr lang="en-US" sz="1500">
            <a:cs typeface="B Titr" pitchFamily="2" charset="-78"/>
          </a:endParaRPr>
        </a:p>
      </dgm:t>
    </dgm:pt>
    <dgm:pt modelId="{812F7EBC-CE49-4AB1-A4EE-65ED4E251A03}" type="sibTrans" cxnId="{044272D3-9D05-4541-8592-E0561815729C}">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بانکداری کسب‌وکار</a:t>
          </a:r>
          <a:endParaRPr lang="en-US" sz="1500" dirty="0" smtClean="0">
            <a:cs typeface="B Titr" pitchFamily="2" charset="-78"/>
          </a:endParaRPr>
        </a:p>
        <a:p>
          <a:pPr algn="l"/>
          <a:r>
            <a:rPr lang="en-US" sz="1500" dirty="0" smtClean="0">
              <a:cs typeface="B Titr" pitchFamily="2" charset="-78"/>
            </a:rPr>
            <a:t>Business banking</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بانکداری شرکتی</a:t>
          </a:r>
        </a:p>
        <a:p>
          <a:pPr algn="l" rtl="1"/>
          <a:r>
            <a:rPr lang="en-US" sz="1500" dirty="0" smtClean="0">
              <a:cs typeface="B Titr" pitchFamily="2" charset="-78"/>
            </a:rPr>
            <a:t>Corporate banking</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CDDBA192-BB4B-4601-BE47-0069510B8DAA}" type="pres">
      <dgm:prSet presAssocID="{C579CE5D-53DF-428E-9CD8-C63259D9B81B}" presName="arrowDiagram3" presStyleCnt="0"/>
      <dgm:spPr/>
    </dgm:pt>
    <dgm:pt modelId="{E9153B65-BD4D-45CE-9E6A-85AA5619C37A}" type="pres">
      <dgm:prSet presAssocID="{B9F816A9-21CC-4291-AAAB-A99ED0779344}" presName="bullet3a" presStyleLbl="node1" presStyleIdx="0" presStyleCnt="3"/>
      <dgm:spPr/>
    </dgm:pt>
    <dgm:pt modelId="{E33E933B-B0C2-48E5-8653-CAF054FBA9E1}" type="pres">
      <dgm:prSet presAssocID="{B9F816A9-21CC-4291-AAAB-A99ED0779344}" presName="textBox3a" presStyleLbl="revTx" presStyleIdx="0" presStyleCnt="3">
        <dgm:presLayoutVars>
          <dgm:bulletEnabled val="1"/>
        </dgm:presLayoutVars>
      </dgm:prSet>
      <dgm:spPr/>
      <dgm:t>
        <a:bodyPr/>
        <a:lstStyle/>
        <a:p>
          <a:endParaRPr lang="en-US"/>
        </a:p>
      </dgm:t>
    </dgm:pt>
    <dgm:pt modelId="{F21D45AA-83EB-4680-8155-B8C11869F920}" type="pres">
      <dgm:prSet presAssocID="{683B70EB-4059-483D-AA48-5007898E1018}" presName="bullet3b" presStyleLbl="node1" presStyleIdx="1" presStyleCnt="3"/>
      <dgm:spPr/>
    </dgm:pt>
    <dgm:pt modelId="{A0D4A75E-1F39-4E5A-A913-31477E61315F}" type="pres">
      <dgm:prSet presAssocID="{683B70EB-4059-483D-AA48-5007898E1018}" presName="textBox3b" presStyleLbl="revTx" presStyleIdx="1" presStyleCnt="3">
        <dgm:presLayoutVars>
          <dgm:bulletEnabled val="1"/>
        </dgm:presLayoutVars>
      </dgm:prSet>
      <dgm:spPr/>
      <dgm:t>
        <a:bodyPr/>
        <a:lstStyle/>
        <a:p>
          <a:endParaRPr lang="en-US"/>
        </a:p>
      </dgm:t>
    </dgm:pt>
    <dgm:pt modelId="{4E3BA6DC-D100-429B-959E-39A58718739D}" type="pres">
      <dgm:prSet presAssocID="{06F5F407-F3FF-47F7-8738-7EDC64FB7B61}" presName="bullet3c" presStyleLbl="node1" presStyleIdx="2" presStyleCnt="3"/>
      <dgm:spPr/>
    </dgm:pt>
    <dgm:pt modelId="{7C3388F6-A7AE-44F8-A15D-B948853AA579}" type="pres">
      <dgm:prSet presAssocID="{06F5F407-F3FF-47F7-8738-7EDC64FB7B61}" presName="textBox3c" presStyleLbl="revTx" presStyleIdx="2" presStyleCnt="3">
        <dgm:presLayoutVars>
          <dgm:bulletEnabled val="1"/>
        </dgm:presLayoutVars>
      </dgm:prSet>
      <dgm:spPr/>
      <dgm:t>
        <a:bodyPr/>
        <a:lstStyle/>
        <a:p>
          <a:endParaRPr lang="en-US"/>
        </a:p>
      </dgm:t>
    </dgm:pt>
  </dgm:ptLst>
  <dgm:cxnLst>
    <dgm:cxn modelId="{15CDF162-1008-4485-926A-CA7838673B9D}" srcId="{C579CE5D-53DF-428E-9CD8-C63259D9B81B}" destId="{683B70EB-4059-483D-AA48-5007898E1018}" srcOrd="1" destOrd="0" parTransId="{A2A7C6C6-6EF3-4F80-A590-7C5A0A296E3C}" sibTransId="{3FB0AD20-F1B7-4650-9BE5-121FFD41F73C}"/>
    <dgm:cxn modelId="{044272D3-9D05-4541-8592-E0561815729C}" srcId="{C579CE5D-53DF-428E-9CD8-C63259D9B81B}" destId="{B9F816A9-21CC-4291-AAAB-A99ED0779344}" srcOrd="0" destOrd="0" parTransId="{614C5A69-8243-483F-83DB-EBF50F784907}" sibTransId="{812F7EBC-CE49-4AB1-A4EE-65ED4E251A03}"/>
    <dgm:cxn modelId="{9BCBE712-5D0E-4534-AAB1-F3907C72AA5D}" type="presOf" srcId="{C579CE5D-53DF-428E-9CD8-C63259D9B81B}" destId="{410488EE-8D0C-489B-A0C8-76A2B9C6EA34}" srcOrd="0" destOrd="0" presId="urn:microsoft.com/office/officeart/2005/8/layout/arrow2"/>
    <dgm:cxn modelId="{6C6EA723-EFEA-47B2-ABBF-D7CD8231FDA4}" srcId="{C579CE5D-53DF-428E-9CD8-C63259D9B81B}" destId="{06F5F407-F3FF-47F7-8738-7EDC64FB7B61}" srcOrd="2" destOrd="0" parTransId="{ADDBFB03-28CE-413B-A775-C478721363A7}" sibTransId="{6D0C664C-2A96-4628-8AC5-4A6CF762A6F8}"/>
    <dgm:cxn modelId="{98A62DBF-2C64-45A2-A27C-571F5D718012}" type="presOf" srcId="{B9F816A9-21CC-4291-AAAB-A99ED0779344}" destId="{E33E933B-B0C2-48E5-8653-CAF054FBA9E1}" srcOrd="0" destOrd="0" presId="urn:microsoft.com/office/officeart/2005/8/layout/arrow2"/>
    <dgm:cxn modelId="{0F384593-50A8-4D64-8E90-DB571A257411}" type="presOf" srcId="{683B70EB-4059-483D-AA48-5007898E1018}" destId="{A0D4A75E-1F39-4E5A-A913-31477E61315F}" srcOrd="0" destOrd="0" presId="urn:microsoft.com/office/officeart/2005/8/layout/arrow2"/>
    <dgm:cxn modelId="{9CD178C4-35C9-41EE-A02F-D70C606A7A74}" type="presOf" srcId="{06F5F407-F3FF-47F7-8738-7EDC64FB7B61}" destId="{7C3388F6-A7AE-44F8-A15D-B948853AA579}" srcOrd="0" destOrd="0" presId="urn:microsoft.com/office/officeart/2005/8/layout/arrow2"/>
    <dgm:cxn modelId="{7AA7A77B-A8E3-4BD5-B83B-EC765EFF6041}" type="presParOf" srcId="{410488EE-8D0C-489B-A0C8-76A2B9C6EA34}" destId="{F58FE278-46D6-404A-9456-67916FCB14CF}" srcOrd="0" destOrd="0" presId="urn:microsoft.com/office/officeart/2005/8/layout/arrow2"/>
    <dgm:cxn modelId="{0CD8B394-290C-4AF8-BF96-42989C9338F4}" type="presParOf" srcId="{410488EE-8D0C-489B-A0C8-76A2B9C6EA34}" destId="{CDDBA192-BB4B-4601-BE47-0069510B8DAA}" srcOrd="1" destOrd="0" presId="urn:microsoft.com/office/officeart/2005/8/layout/arrow2"/>
    <dgm:cxn modelId="{E5164B4C-FB8C-496F-87BF-61EFD8691805}" type="presParOf" srcId="{CDDBA192-BB4B-4601-BE47-0069510B8DAA}" destId="{E9153B65-BD4D-45CE-9E6A-85AA5619C37A}" srcOrd="0" destOrd="0" presId="urn:microsoft.com/office/officeart/2005/8/layout/arrow2"/>
    <dgm:cxn modelId="{0989D2A5-0D3D-4B1E-B7B9-A2579E7CB7BE}" type="presParOf" srcId="{CDDBA192-BB4B-4601-BE47-0069510B8DAA}" destId="{E33E933B-B0C2-48E5-8653-CAF054FBA9E1}" srcOrd="1" destOrd="0" presId="urn:microsoft.com/office/officeart/2005/8/layout/arrow2"/>
    <dgm:cxn modelId="{34B1E9AB-E2F2-4824-892B-0E09797F8632}" type="presParOf" srcId="{CDDBA192-BB4B-4601-BE47-0069510B8DAA}" destId="{F21D45AA-83EB-4680-8155-B8C11869F920}" srcOrd="2" destOrd="0" presId="urn:microsoft.com/office/officeart/2005/8/layout/arrow2"/>
    <dgm:cxn modelId="{72F853C8-FF97-42DE-927C-5C7B287FDA7F}" type="presParOf" srcId="{CDDBA192-BB4B-4601-BE47-0069510B8DAA}" destId="{A0D4A75E-1F39-4E5A-A913-31477E61315F}" srcOrd="3" destOrd="0" presId="urn:microsoft.com/office/officeart/2005/8/layout/arrow2"/>
    <dgm:cxn modelId="{89F44FBD-2F17-4EAC-9AAD-DDD4D307AF81}" type="presParOf" srcId="{CDDBA192-BB4B-4601-BE47-0069510B8DAA}" destId="{4E3BA6DC-D100-429B-959E-39A58718739D}" srcOrd="4" destOrd="0" presId="urn:microsoft.com/office/officeart/2005/8/layout/arrow2"/>
    <dgm:cxn modelId="{1CFB211B-E63D-462E-8A1F-35666C054899}" type="presParOf" srcId="{CDDBA192-BB4B-4601-BE47-0069510B8DAA}" destId="{7C3388F6-A7AE-44F8-A15D-B948853AA57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394B4C4-F6C1-4AF5-A4EA-11632DAA375F}"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B8DF71F-23D0-4AF9-8936-A97F92DCDED3}">
      <dgm:prSet/>
      <dgm:spPr/>
      <dgm:t>
        <a:bodyPr/>
        <a:lstStyle/>
        <a:p>
          <a:pPr algn="justLow" rtl="1"/>
          <a:r>
            <a:rPr lang="fa-IR"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dirty="0">
            <a:cs typeface="B Lotus" pitchFamily="2" charset="-78"/>
          </a:endParaRPr>
        </a:p>
      </dgm:t>
    </dgm:pt>
    <dgm:pt modelId="{6EABCA90-05C4-40CB-AF27-1E35E765C180}" type="parTrans" cxnId="{A070E7FE-FAA7-48AB-90FE-3C50FC395E6E}">
      <dgm:prSet/>
      <dgm:spPr/>
      <dgm:t>
        <a:bodyPr/>
        <a:lstStyle/>
        <a:p>
          <a:endParaRPr lang="en-US"/>
        </a:p>
      </dgm:t>
    </dgm:pt>
    <dgm:pt modelId="{7082A5E6-4327-4702-AB32-E9A69CDF2C82}" type="sibTrans" cxnId="{A070E7FE-FAA7-48AB-90FE-3C50FC395E6E}">
      <dgm:prSet/>
      <dgm:spPr/>
      <dgm:t>
        <a:bodyPr/>
        <a:lstStyle/>
        <a:p>
          <a:endParaRPr lang="en-US"/>
        </a:p>
      </dgm:t>
    </dgm:pt>
    <dgm:pt modelId="{A30664D7-7B2A-4171-BE1C-769DF0139C48}" type="pres">
      <dgm:prSet presAssocID="{3394B4C4-F6C1-4AF5-A4EA-11632DAA375F}" presName="linear" presStyleCnt="0">
        <dgm:presLayoutVars>
          <dgm:animLvl val="lvl"/>
          <dgm:resizeHandles val="exact"/>
        </dgm:presLayoutVars>
      </dgm:prSet>
      <dgm:spPr/>
      <dgm:t>
        <a:bodyPr/>
        <a:lstStyle/>
        <a:p>
          <a:endParaRPr lang="en-US"/>
        </a:p>
      </dgm:t>
    </dgm:pt>
    <dgm:pt modelId="{171E8EEB-211E-4D8D-8F3B-056D934B7EE9}" type="pres">
      <dgm:prSet presAssocID="{4B8DF71F-23D0-4AF9-8936-A97F92DCDED3}"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0168F6C8-EC3B-4AC3-B475-53991D3A6643}" type="presOf" srcId="{4B8DF71F-23D0-4AF9-8936-A97F92DCDED3}" destId="{171E8EEB-211E-4D8D-8F3B-056D934B7EE9}" srcOrd="0" destOrd="0" presId="urn:microsoft.com/office/officeart/2005/8/layout/vList2"/>
    <dgm:cxn modelId="{A070E7FE-FAA7-48AB-90FE-3C50FC395E6E}" srcId="{3394B4C4-F6C1-4AF5-A4EA-11632DAA375F}" destId="{4B8DF71F-23D0-4AF9-8936-A97F92DCDED3}" srcOrd="0" destOrd="0" parTransId="{6EABCA90-05C4-40CB-AF27-1E35E765C180}" sibTransId="{7082A5E6-4327-4702-AB32-E9A69CDF2C82}"/>
    <dgm:cxn modelId="{D7B6CBED-3020-4D35-A287-136F053FCEDA}" type="presOf" srcId="{3394B4C4-F6C1-4AF5-A4EA-11632DAA375F}" destId="{A30664D7-7B2A-4171-BE1C-769DF0139C48}" srcOrd="0" destOrd="0" presId="urn:microsoft.com/office/officeart/2005/8/layout/vList2"/>
    <dgm:cxn modelId="{9B5BA556-6FB9-49BB-BCCA-C6FBE733B71E}" type="presParOf" srcId="{A30664D7-7B2A-4171-BE1C-769DF0139C48}" destId="{171E8EEB-211E-4D8D-8F3B-056D934B7EE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4C66CE8-B3E9-4921-846B-0FAA22F90806}" type="doc">
      <dgm:prSet loTypeId="urn:microsoft.com/office/officeart/2005/8/layout/list1" loCatId="list" qsTypeId="urn:microsoft.com/office/officeart/2005/8/quickstyle/simple5" qsCatId="simple" csTypeId="urn:microsoft.com/office/officeart/2005/8/colors/accent0_3" csCatId="mainScheme" phldr="1"/>
      <dgm:spPr/>
      <dgm:t>
        <a:bodyPr/>
        <a:lstStyle/>
        <a:p>
          <a:endParaRPr lang="en-US"/>
        </a:p>
      </dgm:t>
    </dgm:pt>
    <dgm:pt modelId="{DBABFDEC-51DD-4F2C-AB3C-74A73825ED87}">
      <dgm:prSet/>
      <dgm:spPr/>
      <dgm:t>
        <a:bodyPr/>
        <a:lstStyle/>
        <a:p>
          <a:pPr algn="ctr" rtl="1"/>
          <a:r>
            <a:rPr lang="fa-IR" dirty="0" smtClean="0">
              <a:cs typeface="B Lotus" pitchFamily="2" charset="-78"/>
            </a:rPr>
            <a:t>برقراری ارتباط مؤثر با مشتریان شرکتی و درک مسائل آن‌‌ها</a:t>
          </a:r>
          <a:endParaRPr lang="en-US" dirty="0">
            <a:cs typeface="B Lotus" pitchFamily="2" charset="-78"/>
          </a:endParaRPr>
        </a:p>
      </dgm:t>
    </dgm:pt>
    <dgm:pt modelId="{F27D0EED-2B21-4EF6-A0D7-05124FEB61DF}" type="parTrans" cxnId="{9DE65769-5349-4FFF-B808-4EA8AB90534F}">
      <dgm:prSet/>
      <dgm:spPr/>
      <dgm:t>
        <a:bodyPr/>
        <a:lstStyle/>
        <a:p>
          <a:pPr algn="ctr"/>
          <a:endParaRPr lang="en-US">
            <a:cs typeface="B Lotus" pitchFamily="2" charset="-78"/>
          </a:endParaRPr>
        </a:p>
      </dgm:t>
    </dgm:pt>
    <dgm:pt modelId="{2F27E4ED-4FBE-429A-93F6-230D605FEF5B}" type="sibTrans" cxnId="{9DE65769-5349-4FFF-B808-4EA8AB90534F}">
      <dgm:prSet/>
      <dgm:spPr/>
      <dgm:t>
        <a:bodyPr/>
        <a:lstStyle/>
        <a:p>
          <a:pPr algn="ctr"/>
          <a:endParaRPr lang="en-US">
            <a:cs typeface="B Lotus" pitchFamily="2" charset="-78"/>
          </a:endParaRPr>
        </a:p>
      </dgm:t>
    </dgm:pt>
    <dgm:pt modelId="{DC8949A8-16AB-4920-ADEA-C8A6CA295202}">
      <dgm:prSet/>
      <dgm:spPr/>
      <dgm:t>
        <a:bodyPr/>
        <a:lstStyle/>
        <a:p>
          <a:pPr algn="ctr" rtl="1"/>
          <a:r>
            <a:rPr lang="fa-IR" dirty="0" smtClean="0">
              <a:cs typeface="B Lotus" pitchFamily="2" charset="-78"/>
            </a:rPr>
            <a:t>بررسی و ارزیابی طرح کسب‌وکار شرکت‌ها</a:t>
          </a:r>
          <a:endParaRPr lang="en-US" dirty="0">
            <a:cs typeface="B Lotus" pitchFamily="2" charset="-78"/>
          </a:endParaRPr>
        </a:p>
      </dgm:t>
    </dgm:pt>
    <dgm:pt modelId="{B2D072A0-EF4A-471D-9B0A-4E5FB6BDB9EA}" type="parTrans" cxnId="{94424DC7-A8A0-4CA1-AB9D-EF73BC4342BD}">
      <dgm:prSet/>
      <dgm:spPr/>
      <dgm:t>
        <a:bodyPr/>
        <a:lstStyle/>
        <a:p>
          <a:pPr algn="ctr"/>
          <a:endParaRPr lang="en-US">
            <a:cs typeface="B Lotus" pitchFamily="2" charset="-78"/>
          </a:endParaRPr>
        </a:p>
      </dgm:t>
    </dgm:pt>
    <dgm:pt modelId="{B7107D55-5E18-4C05-AF82-B68268F1FAE0}" type="sibTrans" cxnId="{94424DC7-A8A0-4CA1-AB9D-EF73BC4342BD}">
      <dgm:prSet/>
      <dgm:spPr/>
      <dgm:t>
        <a:bodyPr/>
        <a:lstStyle/>
        <a:p>
          <a:pPr algn="ctr"/>
          <a:endParaRPr lang="en-US">
            <a:cs typeface="B Lotus" pitchFamily="2" charset="-78"/>
          </a:endParaRPr>
        </a:p>
      </dgm:t>
    </dgm:pt>
    <dgm:pt modelId="{C3DD24F0-8A47-40FC-AB22-09D6EE395F4F}">
      <dgm:prSet/>
      <dgm:spPr/>
      <dgm:t>
        <a:bodyPr/>
        <a:lstStyle/>
        <a:p>
          <a:pPr algn="ctr" rtl="1"/>
          <a:r>
            <a:rPr lang="fa-IR" dirty="0" smtClean="0">
              <a:cs typeface="B Lotus" pitchFamily="2" charset="-78"/>
            </a:rPr>
            <a:t>ارائۀ روش‌های سنتی تأمین مالی برای مسائل مالی معمول شرکت‌ها</a:t>
          </a:r>
          <a:endParaRPr lang="en-US" dirty="0">
            <a:cs typeface="B Lotus" pitchFamily="2" charset="-78"/>
          </a:endParaRPr>
        </a:p>
      </dgm:t>
    </dgm:pt>
    <dgm:pt modelId="{591455D3-E2E6-408D-93FA-454D1952D5F2}" type="parTrans" cxnId="{5F301121-FE67-499E-8285-29ED18A501CE}">
      <dgm:prSet/>
      <dgm:spPr/>
      <dgm:t>
        <a:bodyPr/>
        <a:lstStyle/>
        <a:p>
          <a:pPr algn="ctr"/>
          <a:endParaRPr lang="en-US">
            <a:cs typeface="B Lotus" pitchFamily="2" charset="-78"/>
          </a:endParaRPr>
        </a:p>
      </dgm:t>
    </dgm:pt>
    <dgm:pt modelId="{E41689F5-107D-4CE5-A240-B53994E4BE66}" type="sibTrans" cxnId="{5F301121-FE67-499E-8285-29ED18A501CE}">
      <dgm:prSet/>
      <dgm:spPr/>
      <dgm:t>
        <a:bodyPr/>
        <a:lstStyle/>
        <a:p>
          <a:pPr algn="ctr"/>
          <a:endParaRPr lang="en-US">
            <a:cs typeface="B Lotus" pitchFamily="2" charset="-78"/>
          </a:endParaRPr>
        </a:p>
      </dgm:t>
    </dgm:pt>
    <dgm:pt modelId="{ECDB71CB-8FDA-4768-B8A1-3A477D045D6C}">
      <dgm:prSet/>
      <dgm:spPr/>
      <dgm:t>
        <a:bodyPr/>
        <a:lstStyle/>
        <a:p>
          <a:pPr algn="ctr" rtl="1"/>
          <a:r>
            <a:rPr lang="fa-IR" dirty="0" smtClean="0">
              <a:cs typeface="B Lotus" pitchFamily="2" charset="-78"/>
            </a:rPr>
            <a:t>طراحی روش‌های تأمین مالی ساختاریافته برای مسائل مالی غیرمعمول شرکت‌ها</a:t>
          </a:r>
          <a:endParaRPr lang="en-US" dirty="0">
            <a:cs typeface="B Lotus" pitchFamily="2" charset="-78"/>
          </a:endParaRPr>
        </a:p>
      </dgm:t>
    </dgm:pt>
    <dgm:pt modelId="{08AD6C08-6BBC-4EDE-94EC-B666068279C0}" type="parTrans" cxnId="{09955FF7-0E7D-46EA-B2D2-3F423B450C7F}">
      <dgm:prSet/>
      <dgm:spPr/>
      <dgm:t>
        <a:bodyPr/>
        <a:lstStyle/>
        <a:p>
          <a:pPr algn="ctr"/>
          <a:endParaRPr lang="en-US">
            <a:cs typeface="B Lotus" pitchFamily="2" charset="-78"/>
          </a:endParaRPr>
        </a:p>
      </dgm:t>
    </dgm:pt>
    <dgm:pt modelId="{6CD4B97D-DE3B-45F1-B10E-11CD9527CCA7}" type="sibTrans" cxnId="{09955FF7-0E7D-46EA-B2D2-3F423B450C7F}">
      <dgm:prSet/>
      <dgm:spPr/>
      <dgm:t>
        <a:bodyPr/>
        <a:lstStyle/>
        <a:p>
          <a:pPr algn="ctr"/>
          <a:endParaRPr lang="en-US">
            <a:cs typeface="B Lotus" pitchFamily="2" charset="-78"/>
          </a:endParaRPr>
        </a:p>
      </dgm:t>
    </dgm:pt>
    <dgm:pt modelId="{EEF0C9BA-2965-4DF8-80DB-68E702422850}">
      <dgm:prSet/>
      <dgm:spPr/>
      <dgm:t>
        <a:bodyPr/>
        <a:lstStyle/>
        <a:p>
          <a:pPr algn="ctr" rtl="1"/>
          <a:r>
            <a:rPr lang="fa-IR" dirty="0" smtClean="0">
              <a:cs typeface="B Lotus" pitchFamily="2" charset="-78"/>
            </a:rPr>
            <a:t>کمک به مدیریت سرمایه در گردش شرکت‌ها با ارائۀ ابزار مالی بازار پول</a:t>
          </a:r>
          <a:endParaRPr lang="en-US" dirty="0">
            <a:cs typeface="B Lotus" pitchFamily="2" charset="-78"/>
          </a:endParaRPr>
        </a:p>
      </dgm:t>
    </dgm:pt>
    <dgm:pt modelId="{E8C26026-CE52-4EB7-BFF5-B6D76068A051}" type="parTrans" cxnId="{D9EB3E48-C264-4E9D-ADAF-3A7D4AC873F4}">
      <dgm:prSet/>
      <dgm:spPr/>
      <dgm:t>
        <a:bodyPr/>
        <a:lstStyle/>
        <a:p>
          <a:pPr algn="ctr"/>
          <a:endParaRPr lang="en-US">
            <a:cs typeface="B Lotus" pitchFamily="2" charset="-78"/>
          </a:endParaRPr>
        </a:p>
      </dgm:t>
    </dgm:pt>
    <dgm:pt modelId="{606F3B8A-15C2-4ECD-8CDE-E01174B4078D}" type="sibTrans" cxnId="{D9EB3E48-C264-4E9D-ADAF-3A7D4AC873F4}">
      <dgm:prSet/>
      <dgm:spPr/>
      <dgm:t>
        <a:bodyPr/>
        <a:lstStyle/>
        <a:p>
          <a:pPr algn="ctr"/>
          <a:endParaRPr lang="en-US">
            <a:cs typeface="B Lotus" pitchFamily="2" charset="-78"/>
          </a:endParaRPr>
        </a:p>
      </dgm:t>
    </dgm:pt>
    <dgm:pt modelId="{049B06C1-DE62-4632-AFFB-F98DDBB480FE}">
      <dgm:prSet/>
      <dgm:spPr/>
      <dgm:t>
        <a:bodyPr/>
        <a:lstStyle/>
        <a:p>
          <a:pPr algn="ctr" rtl="1"/>
          <a:r>
            <a:rPr lang="fa-IR" dirty="0" smtClean="0">
              <a:cs typeface="B Lotus" pitchFamily="2" charset="-78"/>
            </a:rPr>
            <a:t>کمک به مدیریت تراکنش‌های مالی شرکت‌ها </a:t>
          </a:r>
          <a:endParaRPr lang="en-US" dirty="0">
            <a:cs typeface="B Lotus" pitchFamily="2" charset="-78"/>
          </a:endParaRPr>
        </a:p>
      </dgm:t>
    </dgm:pt>
    <dgm:pt modelId="{6D9BB9E7-B8E3-426D-856C-16040B02C3E0}" type="parTrans" cxnId="{9D32FF14-79AB-4449-8E41-8C1D2C4447C0}">
      <dgm:prSet/>
      <dgm:spPr/>
      <dgm:t>
        <a:bodyPr/>
        <a:lstStyle/>
        <a:p>
          <a:pPr algn="ctr"/>
          <a:endParaRPr lang="en-US">
            <a:cs typeface="B Lotus" pitchFamily="2" charset="-78"/>
          </a:endParaRPr>
        </a:p>
      </dgm:t>
    </dgm:pt>
    <dgm:pt modelId="{463E7B13-3A50-4297-A9B2-DA492C2EA545}" type="sibTrans" cxnId="{9D32FF14-79AB-4449-8E41-8C1D2C4447C0}">
      <dgm:prSet/>
      <dgm:spPr/>
      <dgm:t>
        <a:bodyPr/>
        <a:lstStyle/>
        <a:p>
          <a:pPr algn="ctr"/>
          <a:endParaRPr lang="en-US">
            <a:cs typeface="B Lotus" pitchFamily="2" charset="-78"/>
          </a:endParaRPr>
        </a:p>
      </dgm:t>
    </dgm:pt>
    <dgm:pt modelId="{99830650-1129-4BDF-B1FD-C542B2432341}" type="pres">
      <dgm:prSet presAssocID="{D4C66CE8-B3E9-4921-846B-0FAA22F90806}" presName="linear" presStyleCnt="0">
        <dgm:presLayoutVars>
          <dgm:dir/>
          <dgm:animLvl val="lvl"/>
          <dgm:resizeHandles val="exact"/>
        </dgm:presLayoutVars>
      </dgm:prSet>
      <dgm:spPr/>
      <dgm:t>
        <a:bodyPr/>
        <a:lstStyle/>
        <a:p>
          <a:endParaRPr lang="en-US"/>
        </a:p>
      </dgm:t>
    </dgm:pt>
    <dgm:pt modelId="{889C3ED3-6579-430A-99C8-03A86FC5DA5C}" type="pres">
      <dgm:prSet presAssocID="{DBABFDEC-51DD-4F2C-AB3C-74A73825ED87}" presName="parentLin" presStyleCnt="0"/>
      <dgm:spPr/>
    </dgm:pt>
    <dgm:pt modelId="{AC6D2A36-A962-4BD3-B3B9-356C9F8217DB}" type="pres">
      <dgm:prSet presAssocID="{DBABFDEC-51DD-4F2C-AB3C-74A73825ED87}" presName="parentLeftMargin" presStyleLbl="node1" presStyleIdx="0" presStyleCnt="6"/>
      <dgm:spPr/>
      <dgm:t>
        <a:bodyPr/>
        <a:lstStyle/>
        <a:p>
          <a:endParaRPr lang="en-US"/>
        </a:p>
      </dgm:t>
    </dgm:pt>
    <dgm:pt modelId="{A079FAD8-DCF2-4DDA-9C0D-DA8F5391F2CA}" type="pres">
      <dgm:prSet presAssocID="{DBABFDEC-51DD-4F2C-AB3C-74A73825ED87}" presName="parentText" presStyleLbl="node1" presStyleIdx="0" presStyleCnt="6">
        <dgm:presLayoutVars>
          <dgm:chMax val="0"/>
          <dgm:bulletEnabled val="1"/>
        </dgm:presLayoutVars>
      </dgm:prSet>
      <dgm:spPr/>
      <dgm:t>
        <a:bodyPr/>
        <a:lstStyle/>
        <a:p>
          <a:endParaRPr lang="en-US"/>
        </a:p>
      </dgm:t>
    </dgm:pt>
    <dgm:pt modelId="{A11282D0-5024-4ADA-9408-D03B5FC5918B}" type="pres">
      <dgm:prSet presAssocID="{DBABFDEC-51DD-4F2C-AB3C-74A73825ED87}" presName="negativeSpace" presStyleCnt="0"/>
      <dgm:spPr/>
    </dgm:pt>
    <dgm:pt modelId="{5F152CEF-E1B8-493C-86D7-7D432D956CDD}" type="pres">
      <dgm:prSet presAssocID="{DBABFDEC-51DD-4F2C-AB3C-74A73825ED87}" presName="childText" presStyleLbl="conFgAcc1" presStyleIdx="0" presStyleCnt="6">
        <dgm:presLayoutVars>
          <dgm:bulletEnabled val="1"/>
        </dgm:presLayoutVars>
      </dgm:prSet>
      <dgm:spPr/>
    </dgm:pt>
    <dgm:pt modelId="{B49DB2C5-849D-4BAB-AF33-CE5A39308526}" type="pres">
      <dgm:prSet presAssocID="{2F27E4ED-4FBE-429A-93F6-230D605FEF5B}" presName="spaceBetweenRectangles" presStyleCnt="0"/>
      <dgm:spPr/>
    </dgm:pt>
    <dgm:pt modelId="{632B3CE1-94C9-4F98-A06A-0AB5A594AE73}" type="pres">
      <dgm:prSet presAssocID="{DC8949A8-16AB-4920-ADEA-C8A6CA295202}" presName="parentLin" presStyleCnt="0"/>
      <dgm:spPr/>
    </dgm:pt>
    <dgm:pt modelId="{E4BEB743-9978-4C90-8DDC-7260450920D9}" type="pres">
      <dgm:prSet presAssocID="{DC8949A8-16AB-4920-ADEA-C8A6CA295202}" presName="parentLeftMargin" presStyleLbl="node1" presStyleIdx="0" presStyleCnt="6"/>
      <dgm:spPr/>
      <dgm:t>
        <a:bodyPr/>
        <a:lstStyle/>
        <a:p>
          <a:endParaRPr lang="en-US"/>
        </a:p>
      </dgm:t>
    </dgm:pt>
    <dgm:pt modelId="{AED8FDCF-621A-4332-B65F-1B210FEE577A}" type="pres">
      <dgm:prSet presAssocID="{DC8949A8-16AB-4920-ADEA-C8A6CA295202}" presName="parentText" presStyleLbl="node1" presStyleIdx="1" presStyleCnt="6">
        <dgm:presLayoutVars>
          <dgm:chMax val="0"/>
          <dgm:bulletEnabled val="1"/>
        </dgm:presLayoutVars>
      </dgm:prSet>
      <dgm:spPr/>
      <dgm:t>
        <a:bodyPr/>
        <a:lstStyle/>
        <a:p>
          <a:endParaRPr lang="en-US"/>
        </a:p>
      </dgm:t>
    </dgm:pt>
    <dgm:pt modelId="{F24E733F-01C7-4E90-BA4B-09C5FC44D9DA}" type="pres">
      <dgm:prSet presAssocID="{DC8949A8-16AB-4920-ADEA-C8A6CA295202}" presName="negativeSpace" presStyleCnt="0"/>
      <dgm:spPr/>
    </dgm:pt>
    <dgm:pt modelId="{D60F6E33-57C8-496E-AE40-D1B9BCF89571}" type="pres">
      <dgm:prSet presAssocID="{DC8949A8-16AB-4920-ADEA-C8A6CA295202}" presName="childText" presStyleLbl="conFgAcc1" presStyleIdx="1" presStyleCnt="6">
        <dgm:presLayoutVars>
          <dgm:bulletEnabled val="1"/>
        </dgm:presLayoutVars>
      </dgm:prSet>
      <dgm:spPr/>
    </dgm:pt>
    <dgm:pt modelId="{CD465784-4744-4DA2-B024-9D6F73C0FA8B}" type="pres">
      <dgm:prSet presAssocID="{B7107D55-5E18-4C05-AF82-B68268F1FAE0}" presName="spaceBetweenRectangles" presStyleCnt="0"/>
      <dgm:spPr/>
    </dgm:pt>
    <dgm:pt modelId="{842C6238-ED61-47AF-A647-CDD65ECEFF99}" type="pres">
      <dgm:prSet presAssocID="{C3DD24F0-8A47-40FC-AB22-09D6EE395F4F}" presName="parentLin" presStyleCnt="0"/>
      <dgm:spPr/>
    </dgm:pt>
    <dgm:pt modelId="{B979B6CB-62A3-4CF9-B7DD-E999ACDBF73E}" type="pres">
      <dgm:prSet presAssocID="{C3DD24F0-8A47-40FC-AB22-09D6EE395F4F}" presName="parentLeftMargin" presStyleLbl="node1" presStyleIdx="1" presStyleCnt="6"/>
      <dgm:spPr/>
      <dgm:t>
        <a:bodyPr/>
        <a:lstStyle/>
        <a:p>
          <a:endParaRPr lang="en-US"/>
        </a:p>
      </dgm:t>
    </dgm:pt>
    <dgm:pt modelId="{EADE8AB8-1A92-44AC-9BD8-17E690B18FCF}" type="pres">
      <dgm:prSet presAssocID="{C3DD24F0-8A47-40FC-AB22-09D6EE395F4F}" presName="parentText" presStyleLbl="node1" presStyleIdx="2" presStyleCnt="6">
        <dgm:presLayoutVars>
          <dgm:chMax val="0"/>
          <dgm:bulletEnabled val="1"/>
        </dgm:presLayoutVars>
      </dgm:prSet>
      <dgm:spPr/>
      <dgm:t>
        <a:bodyPr/>
        <a:lstStyle/>
        <a:p>
          <a:endParaRPr lang="en-US"/>
        </a:p>
      </dgm:t>
    </dgm:pt>
    <dgm:pt modelId="{8F614915-3A82-4C6C-8C98-C8BDBA94DB52}" type="pres">
      <dgm:prSet presAssocID="{C3DD24F0-8A47-40FC-AB22-09D6EE395F4F}" presName="negativeSpace" presStyleCnt="0"/>
      <dgm:spPr/>
    </dgm:pt>
    <dgm:pt modelId="{C4B7B66C-C2B8-4B34-B492-7E151125DB76}" type="pres">
      <dgm:prSet presAssocID="{C3DD24F0-8A47-40FC-AB22-09D6EE395F4F}" presName="childText" presStyleLbl="conFgAcc1" presStyleIdx="2" presStyleCnt="6">
        <dgm:presLayoutVars>
          <dgm:bulletEnabled val="1"/>
        </dgm:presLayoutVars>
      </dgm:prSet>
      <dgm:spPr/>
    </dgm:pt>
    <dgm:pt modelId="{009CE5C7-DBFF-476F-A473-67078F31F55A}" type="pres">
      <dgm:prSet presAssocID="{E41689F5-107D-4CE5-A240-B53994E4BE66}" presName="spaceBetweenRectangles" presStyleCnt="0"/>
      <dgm:spPr/>
    </dgm:pt>
    <dgm:pt modelId="{9132A250-FACC-4342-8D90-CA70F2BE9B20}" type="pres">
      <dgm:prSet presAssocID="{ECDB71CB-8FDA-4768-B8A1-3A477D045D6C}" presName="parentLin" presStyleCnt="0"/>
      <dgm:spPr/>
    </dgm:pt>
    <dgm:pt modelId="{71B6A518-F73D-49D4-A553-645E958617C8}" type="pres">
      <dgm:prSet presAssocID="{ECDB71CB-8FDA-4768-B8A1-3A477D045D6C}" presName="parentLeftMargin" presStyleLbl="node1" presStyleIdx="2" presStyleCnt="6"/>
      <dgm:spPr/>
      <dgm:t>
        <a:bodyPr/>
        <a:lstStyle/>
        <a:p>
          <a:endParaRPr lang="en-US"/>
        </a:p>
      </dgm:t>
    </dgm:pt>
    <dgm:pt modelId="{96EE9E76-B7AB-4C0B-BCD2-0D3E9BC1341C}" type="pres">
      <dgm:prSet presAssocID="{ECDB71CB-8FDA-4768-B8A1-3A477D045D6C}" presName="parentText" presStyleLbl="node1" presStyleIdx="3" presStyleCnt="6">
        <dgm:presLayoutVars>
          <dgm:chMax val="0"/>
          <dgm:bulletEnabled val="1"/>
        </dgm:presLayoutVars>
      </dgm:prSet>
      <dgm:spPr/>
      <dgm:t>
        <a:bodyPr/>
        <a:lstStyle/>
        <a:p>
          <a:endParaRPr lang="en-US"/>
        </a:p>
      </dgm:t>
    </dgm:pt>
    <dgm:pt modelId="{3B1EC9B5-083E-4089-91A7-F672A3D3188A}" type="pres">
      <dgm:prSet presAssocID="{ECDB71CB-8FDA-4768-B8A1-3A477D045D6C}" presName="negativeSpace" presStyleCnt="0"/>
      <dgm:spPr/>
    </dgm:pt>
    <dgm:pt modelId="{5EB9B95A-64B5-489B-A9F6-1AFEDDD9437C}" type="pres">
      <dgm:prSet presAssocID="{ECDB71CB-8FDA-4768-B8A1-3A477D045D6C}" presName="childText" presStyleLbl="conFgAcc1" presStyleIdx="3" presStyleCnt="6">
        <dgm:presLayoutVars>
          <dgm:bulletEnabled val="1"/>
        </dgm:presLayoutVars>
      </dgm:prSet>
      <dgm:spPr/>
    </dgm:pt>
    <dgm:pt modelId="{0A96759B-2450-4C10-9CF1-7A20D9ADA88E}" type="pres">
      <dgm:prSet presAssocID="{6CD4B97D-DE3B-45F1-B10E-11CD9527CCA7}" presName="spaceBetweenRectangles" presStyleCnt="0"/>
      <dgm:spPr/>
    </dgm:pt>
    <dgm:pt modelId="{A6C8B45A-17A5-407D-BE0E-AC4FDF27CAD5}" type="pres">
      <dgm:prSet presAssocID="{EEF0C9BA-2965-4DF8-80DB-68E702422850}" presName="parentLin" presStyleCnt="0"/>
      <dgm:spPr/>
    </dgm:pt>
    <dgm:pt modelId="{599F3BA7-89D3-4EA4-B27E-B7F9703015D8}" type="pres">
      <dgm:prSet presAssocID="{EEF0C9BA-2965-4DF8-80DB-68E702422850}" presName="parentLeftMargin" presStyleLbl="node1" presStyleIdx="3" presStyleCnt="6"/>
      <dgm:spPr/>
      <dgm:t>
        <a:bodyPr/>
        <a:lstStyle/>
        <a:p>
          <a:endParaRPr lang="en-US"/>
        </a:p>
      </dgm:t>
    </dgm:pt>
    <dgm:pt modelId="{2BEB27A2-7B6C-4F32-ACE7-D230D007C624}" type="pres">
      <dgm:prSet presAssocID="{EEF0C9BA-2965-4DF8-80DB-68E702422850}" presName="parentText" presStyleLbl="node1" presStyleIdx="4" presStyleCnt="6">
        <dgm:presLayoutVars>
          <dgm:chMax val="0"/>
          <dgm:bulletEnabled val="1"/>
        </dgm:presLayoutVars>
      </dgm:prSet>
      <dgm:spPr/>
      <dgm:t>
        <a:bodyPr/>
        <a:lstStyle/>
        <a:p>
          <a:endParaRPr lang="en-US"/>
        </a:p>
      </dgm:t>
    </dgm:pt>
    <dgm:pt modelId="{65114DE5-3F08-45A7-B1AA-3A28ED2BD7BE}" type="pres">
      <dgm:prSet presAssocID="{EEF0C9BA-2965-4DF8-80DB-68E702422850}" presName="negativeSpace" presStyleCnt="0"/>
      <dgm:spPr/>
    </dgm:pt>
    <dgm:pt modelId="{0641065B-3FA1-4839-8D8A-E9F424A3FC4C}" type="pres">
      <dgm:prSet presAssocID="{EEF0C9BA-2965-4DF8-80DB-68E702422850}" presName="childText" presStyleLbl="conFgAcc1" presStyleIdx="4" presStyleCnt="6">
        <dgm:presLayoutVars>
          <dgm:bulletEnabled val="1"/>
        </dgm:presLayoutVars>
      </dgm:prSet>
      <dgm:spPr/>
    </dgm:pt>
    <dgm:pt modelId="{E351473D-7A25-4C67-AEB8-F5F902D8E6CB}" type="pres">
      <dgm:prSet presAssocID="{606F3B8A-15C2-4ECD-8CDE-E01174B4078D}" presName="spaceBetweenRectangles" presStyleCnt="0"/>
      <dgm:spPr/>
    </dgm:pt>
    <dgm:pt modelId="{20BA563C-B613-4BEF-91E9-2A7F270432F8}" type="pres">
      <dgm:prSet presAssocID="{049B06C1-DE62-4632-AFFB-F98DDBB480FE}" presName="parentLin" presStyleCnt="0"/>
      <dgm:spPr/>
    </dgm:pt>
    <dgm:pt modelId="{84AAB155-A00B-4115-9D8F-7870365AC4AD}" type="pres">
      <dgm:prSet presAssocID="{049B06C1-DE62-4632-AFFB-F98DDBB480FE}" presName="parentLeftMargin" presStyleLbl="node1" presStyleIdx="4" presStyleCnt="6"/>
      <dgm:spPr/>
      <dgm:t>
        <a:bodyPr/>
        <a:lstStyle/>
        <a:p>
          <a:endParaRPr lang="en-US"/>
        </a:p>
      </dgm:t>
    </dgm:pt>
    <dgm:pt modelId="{9857076B-3125-481C-87FC-FB6043EC7609}" type="pres">
      <dgm:prSet presAssocID="{049B06C1-DE62-4632-AFFB-F98DDBB480FE}" presName="parentText" presStyleLbl="node1" presStyleIdx="5" presStyleCnt="6">
        <dgm:presLayoutVars>
          <dgm:chMax val="0"/>
          <dgm:bulletEnabled val="1"/>
        </dgm:presLayoutVars>
      </dgm:prSet>
      <dgm:spPr/>
      <dgm:t>
        <a:bodyPr/>
        <a:lstStyle/>
        <a:p>
          <a:endParaRPr lang="en-US"/>
        </a:p>
      </dgm:t>
    </dgm:pt>
    <dgm:pt modelId="{0468917D-F531-4AB4-8946-5B69419DCDDF}" type="pres">
      <dgm:prSet presAssocID="{049B06C1-DE62-4632-AFFB-F98DDBB480FE}" presName="negativeSpace" presStyleCnt="0"/>
      <dgm:spPr/>
    </dgm:pt>
    <dgm:pt modelId="{C3C81945-1A2C-4686-A97D-BBEE31294475}" type="pres">
      <dgm:prSet presAssocID="{049B06C1-DE62-4632-AFFB-F98DDBB480FE}" presName="childText" presStyleLbl="conFgAcc1" presStyleIdx="5" presStyleCnt="6">
        <dgm:presLayoutVars>
          <dgm:bulletEnabled val="1"/>
        </dgm:presLayoutVars>
      </dgm:prSet>
      <dgm:spPr/>
    </dgm:pt>
  </dgm:ptLst>
  <dgm:cxnLst>
    <dgm:cxn modelId="{5F301121-FE67-499E-8285-29ED18A501CE}" srcId="{D4C66CE8-B3E9-4921-846B-0FAA22F90806}" destId="{C3DD24F0-8A47-40FC-AB22-09D6EE395F4F}" srcOrd="2" destOrd="0" parTransId="{591455D3-E2E6-408D-93FA-454D1952D5F2}" sibTransId="{E41689F5-107D-4CE5-A240-B53994E4BE66}"/>
    <dgm:cxn modelId="{B78406E2-9871-473D-BF24-1E88E143338A}" type="presOf" srcId="{C3DD24F0-8A47-40FC-AB22-09D6EE395F4F}" destId="{EADE8AB8-1A92-44AC-9BD8-17E690B18FCF}" srcOrd="1" destOrd="0" presId="urn:microsoft.com/office/officeart/2005/8/layout/list1"/>
    <dgm:cxn modelId="{748F8826-CEB5-41CF-A2CC-78592BD8AC34}" type="presOf" srcId="{ECDB71CB-8FDA-4768-B8A1-3A477D045D6C}" destId="{71B6A518-F73D-49D4-A553-645E958617C8}" srcOrd="0" destOrd="0" presId="urn:microsoft.com/office/officeart/2005/8/layout/list1"/>
    <dgm:cxn modelId="{35CF7EB9-3321-4EA8-81EE-1FD4FE5AA3C0}" type="presOf" srcId="{EEF0C9BA-2965-4DF8-80DB-68E702422850}" destId="{2BEB27A2-7B6C-4F32-ACE7-D230D007C624}" srcOrd="1" destOrd="0" presId="urn:microsoft.com/office/officeart/2005/8/layout/list1"/>
    <dgm:cxn modelId="{292EEB3B-AE29-42A7-844C-C5DBB1BF90D9}" type="presOf" srcId="{ECDB71CB-8FDA-4768-B8A1-3A477D045D6C}" destId="{96EE9E76-B7AB-4C0B-BCD2-0D3E9BC1341C}" srcOrd="1" destOrd="0" presId="urn:microsoft.com/office/officeart/2005/8/layout/list1"/>
    <dgm:cxn modelId="{D9EB3E48-C264-4E9D-ADAF-3A7D4AC873F4}" srcId="{D4C66CE8-B3E9-4921-846B-0FAA22F90806}" destId="{EEF0C9BA-2965-4DF8-80DB-68E702422850}" srcOrd="4" destOrd="0" parTransId="{E8C26026-CE52-4EB7-BFF5-B6D76068A051}" sibTransId="{606F3B8A-15C2-4ECD-8CDE-E01174B4078D}"/>
    <dgm:cxn modelId="{9D32FF14-79AB-4449-8E41-8C1D2C4447C0}" srcId="{D4C66CE8-B3E9-4921-846B-0FAA22F90806}" destId="{049B06C1-DE62-4632-AFFB-F98DDBB480FE}" srcOrd="5" destOrd="0" parTransId="{6D9BB9E7-B8E3-426D-856C-16040B02C3E0}" sibTransId="{463E7B13-3A50-4297-A9B2-DA492C2EA545}"/>
    <dgm:cxn modelId="{09955FF7-0E7D-46EA-B2D2-3F423B450C7F}" srcId="{D4C66CE8-B3E9-4921-846B-0FAA22F90806}" destId="{ECDB71CB-8FDA-4768-B8A1-3A477D045D6C}" srcOrd="3" destOrd="0" parTransId="{08AD6C08-6BBC-4EDE-94EC-B666068279C0}" sibTransId="{6CD4B97D-DE3B-45F1-B10E-11CD9527CCA7}"/>
    <dgm:cxn modelId="{324538BD-A783-4CC9-8355-821EF9B4E6F7}" type="presOf" srcId="{DC8949A8-16AB-4920-ADEA-C8A6CA295202}" destId="{AED8FDCF-621A-4332-B65F-1B210FEE577A}" srcOrd="1" destOrd="0" presId="urn:microsoft.com/office/officeart/2005/8/layout/list1"/>
    <dgm:cxn modelId="{8DBCE299-3A50-44A2-8386-C12F23408ABA}" type="presOf" srcId="{049B06C1-DE62-4632-AFFB-F98DDBB480FE}" destId="{84AAB155-A00B-4115-9D8F-7870365AC4AD}" srcOrd="0" destOrd="0" presId="urn:microsoft.com/office/officeart/2005/8/layout/list1"/>
    <dgm:cxn modelId="{94424DC7-A8A0-4CA1-AB9D-EF73BC4342BD}" srcId="{D4C66CE8-B3E9-4921-846B-0FAA22F90806}" destId="{DC8949A8-16AB-4920-ADEA-C8A6CA295202}" srcOrd="1" destOrd="0" parTransId="{B2D072A0-EF4A-471D-9B0A-4E5FB6BDB9EA}" sibTransId="{B7107D55-5E18-4C05-AF82-B68268F1FAE0}"/>
    <dgm:cxn modelId="{D41D1837-C945-4CC1-B44F-154153524511}" type="presOf" srcId="{EEF0C9BA-2965-4DF8-80DB-68E702422850}" destId="{599F3BA7-89D3-4EA4-B27E-B7F9703015D8}" srcOrd="0" destOrd="0" presId="urn:microsoft.com/office/officeart/2005/8/layout/list1"/>
    <dgm:cxn modelId="{9DE65769-5349-4FFF-B808-4EA8AB90534F}" srcId="{D4C66CE8-B3E9-4921-846B-0FAA22F90806}" destId="{DBABFDEC-51DD-4F2C-AB3C-74A73825ED87}" srcOrd="0" destOrd="0" parTransId="{F27D0EED-2B21-4EF6-A0D7-05124FEB61DF}" sibTransId="{2F27E4ED-4FBE-429A-93F6-230D605FEF5B}"/>
    <dgm:cxn modelId="{B8931C43-3AA2-4787-95F4-F6839EAFE242}" type="presOf" srcId="{DC8949A8-16AB-4920-ADEA-C8A6CA295202}" destId="{E4BEB743-9978-4C90-8DDC-7260450920D9}" srcOrd="0" destOrd="0" presId="urn:microsoft.com/office/officeart/2005/8/layout/list1"/>
    <dgm:cxn modelId="{F5949327-F53C-47F9-942E-BE0A723E3EA3}" type="presOf" srcId="{D4C66CE8-B3E9-4921-846B-0FAA22F90806}" destId="{99830650-1129-4BDF-B1FD-C542B2432341}" srcOrd="0" destOrd="0" presId="urn:microsoft.com/office/officeart/2005/8/layout/list1"/>
    <dgm:cxn modelId="{301493CE-9F7B-47E4-98FD-9D767259718B}" type="presOf" srcId="{DBABFDEC-51DD-4F2C-AB3C-74A73825ED87}" destId="{AC6D2A36-A962-4BD3-B3B9-356C9F8217DB}" srcOrd="0" destOrd="0" presId="urn:microsoft.com/office/officeart/2005/8/layout/list1"/>
    <dgm:cxn modelId="{4469DB73-0071-4632-9223-35A582BB7E97}" type="presOf" srcId="{049B06C1-DE62-4632-AFFB-F98DDBB480FE}" destId="{9857076B-3125-481C-87FC-FB6043EC7609}" srcOrd="1" destOrd="0" presId="urn:microsoft.com/office/officeart/2005/8/layout/list1"/>
    <dgm:cxn modelId="{27B33BD5-525B-444A-AD9D-6C46B6C3C0BE}" type="presOf" srcId="{DBABFDEC-51DD-4F2C-AB3C-74A73825ED87}" destId="{A079FAD8-DCF2-4DDA-9C0D-DA8F5391F2CA}" srcOrd="1" destOrd="0" presId="urn:microsoft.com/office/officeart/2005/8/layout/list1"/>
    <dgm:cxn modelId="{ED5645BB-7622-4519-8384-52933D3503FD}" type="presOf" srcId="{C3DD24F0-8A47-40FC-AB22-09D6EE395F4F}" destId="{B979B6CB-62A3-4CF9-B7DD-E999ACDBF73E}" srcOrd="0" destOrd="0" presId="urn:microsoft.com/office/officeart/2005/8/layout/list1"/>
    <dgm:cxn modelId="{9CCA48D0-360C-472E-8B4F-9E68C2BFD302}" type="presParOf" srcId="{99830650-1129-4BDF-B1FD-C542B2432341}" destId="{889C3ED3-6579-430A-99C8-03A86FC5DA5C}" srcOrd="0" destOrd="0" presId="urn:microsoft.com/office/officeart/2005/8/layout/list1"/>
    <dgm:cxn modelId="{512DB159-EA06-4B76-91A0-5CC95A99694C}" type="presParOf" srcId="{889C3ED3-6579-430A-99C8-03A86FC5DA5C}" destId="{AC6D2A36-A962-4BD3-B3B9-356C9F8217DB}" srcOrd="0" destOrd="0" presId="urn:microsoft.com/office/officeart/2005/8/layout/list1"/>
    <dgm:cxn modelId="{78F7660B-2E20-4F03-9A08-F2D06410DBE0}" type="presParOf" srcId="{889C3ED3-6579-430A-99C8-03A86FC5DA5C}" destId="{A079FAD8-DCF2-4DDA-9C0D-DA8F5391F2CA}" srcOrd="1" destOrd="0" presId="urn:microsoft.com/office/officeart/2005/8/layout/list1"/>
    <dgm:cxn modelId="{E489A48B-D946-4C2C-88C6-B40B57AD3C12}" type="presParOf" srcId="{99830650-1129-4BDF-B1FD-C542B2432341}" destId="{A11282D0-5024-4ADA-9408-D03B5FC5918B}" srcOrd="1" destOrd="0" presId="urn:microsoft.com/office/officeart/2005/8/layout/list1"/>
    <dgm:cxn modelId="{034D6D0E-AFE2-4F2A-B51E-DECCDA8C1DBB}" type="presParOf" srcId="{99830650-1129-4BDF-B1FD-C542B2432341}" destId="{5F152CEF-E1B8-493C-86D7-7D432D956CDD}" srcOrd="2" destOrd="0" presId="urn:microsoft.com/office/officeart/2005/8/layout/list1"/>
    <dgm:cxn modelId="{5016A20B-4D89-4A43-8613-812BC7AD6160}" type="presParOf" srcId="{99830650-1129-4BDF-B1FD-C542B2432341}" destId="{B49DB2C5-849D-4BAB-AF33-CE5A39308526}" srcOrd="3" destOrd="0" presId="urn:microsoft.com/office/officeart/2005/8/layout/list1"/>
    <dgm:cxn modelId="{2F1BDA9D-166B-435D-A732-EAB9F4F7BB69}" type="presParOf" srcId="{99830650-1129-4BDF-B1FD-C542B2432341}" destId="{632B3CE1-94C9-4F98-A06A-0AB5A594AE73}" srcOrd="4" destOrd="0" presId="urn:microsoft.com/office/officeart/2005/8/layout/list1"/>
    <dgm:cxn modelId="{C52BA9DD-E048-43E0-AF17-67B9D8765AF2}" type="presParOf" srcId="{632B3CE1-94C9-4F98-A06A-0AB5A594AE73}" destId="{E4BEB743-9978-4C90-8DDC-7260450920D9}" srcOrd="0" destOrd="0" presId="urn:microsoft.com/office/officeart/2005/8/layout/list1"/>
    <dgm:cxn modelId="{B4B42F10-4B02-4BE2-8DD8-C12F52FB0FAB}" type="presParOf" srcId="{632B3CE1-94C9-4F98-A06A-0AB5A594AE73}" destId="{AED8FDCF-621A-4332-B65F-1B210FEE577A}" srcOrd="1" destOrd="0" presId="urn:microsoft.com/office/officeart/2005/8/layout/list1"/>
    <dgm:cxn modelId="{0ECB79E1-91B5-42F6-BEB3-34AF817D3F0B}" type="presParOf" srcId="{99830650-1129-4BDF-B1FD-C542B2432341}" destId="{F24E733F-01C7-4E90-BA4B-09C5FC44D9DA}" srcOrd="5" destOrd="0" presId="urn:microsoft.com/office/officeart/2005/8/layout/list1"/>
    <dgm:cxn modelId="{069EBD96-0763-4C39-976F-DD0664782E49}" type="presParOf" srcId="{99830650-1129-4BDF-B1FD-C542B2432341}" destId="{D60F6E33-57C8-496E-AE40-D1B9BCF89571}" srcOrd="6" destOrd="0" presId="urn:microsoft.com/office/officeart/2005/8/layout/list1"/>
    <dgm:cxn modelId="{473CCEE8-E017-4086-9734-EE05B38E6998}" type="presParOf" srcId="{99830650-1129-4BDF-B1FD-C542B2432341}" destId="{CD465784-4744-4DA2-B024-9D6F73C0FA8B}" srcOrd="7" destOrd="0" presId="urn:microsoft.com/office/officeart/2005/8/layout/list1"/>
    <dgm:cxn modelId="{3526BE74-858C-4D15-9A7B-B52AC7177DD6}" type="presParOf" srcId="{99830650-1129-4BDF-B1FD-C542B2432341}" destId="{842C6238-ED61-47AF-A647-CDD65ECEFF99}" srcOrd="8" destOrd="0" presId="urn:microsoft.com/office/officeart/2005/8/layout/list1"/>
    <dgm:cxn modelId="{B0BD0C7A-EE0F-4962-8359-DAD1BF93DB26}" type="presParOf" srcId="{842C6238-ED61-47AF-A647-CDD65ECEFF99}" destId="{B979B6CB-62A3-4CF9-B7DD-E999ACDBF73E}" srcOrd="0" destOrd="0" presId="urn:microsoft.com/office/officeart/2005/8/layout/list1"/>
    <dgm:cxn modelId="{A55B9CED-C246-4A1B-ABC6-AC87205703F5}" type="presParOf" srcId="{842C6238-ED61-47AF-A647-CDD65ECEFF99}" destId="{EADE8AB8-1A92-44AC-9BD8-17E690B18FCF}" srcOrd="1" destOrd="0" presId="urn:microsoft.com/office/officeart/2005/8/layout/list1"/>
    <dgm:cxn modelId="{A2867CD7-3819-4E88-B243-D493CC474BC7}" type="presParOf" srcId="{99830650-1129-4BDF-B1FD-C542B2432341}" destId="{8F614915-3A82-4C6C-8C98-C8BDBA94DB52}" srcOrd="9" destOrd="0" presId="urn:microsoft.com/office/officeart/2005/8/layout/list1"/>
    <dgm:cxn modelId="{E215C04E-29FB-4DD5-9543-E77458A023C4}" type="presParOf" srcId="{99830650-1129-4BDF-B1FD-C542B2432341}" destId="{C4B7B66C-C2B8-4B34-B492-7E151125DB76}" srcOrd="10" destOrd="0" presId="urn:microsoft.com/office/officeart/2005/8/layout/list1"/>
    <dgm:cxn modelId="{1DE0E7BE-5B48-496A-BB86-1DC24CF7B295}" type="presParOf" srcId="{99830650-1129-4BDF-B1FD-C542B2432341}" destId="{009CE5C7-DBFF-476F-A473-67078F31F55A}" srcOrd="11" destOrd="0" presId="urn:microsoft.com/office/officeart/2005/8/layout/list1"/>
    <dgm:cxn modelId="{4CBCD006-67C6-4A54-A3A6-07FA8F62A323}" type="presParOf" srcId="{99830650-1129-4BDF-B1FD-C542B2432341}" destId="{9132A250-FACC-4342-8D90-CA70F2BE9B20}" srcOrd="12" destOrd="0" presId="urn:microsoft.com/office/officeart/2005/8/layout/list1"/>
    <dgm:cxn modelId="{4481CBD6-79C2-4884-8866-758B7A58AA4F}" type="presParOf" srcId="{9132A250-FACC-4342-8D90-CA70F2BE9B20}" destId="{71B6A518-F73D-49D4-A553-645E958617C8}" srcOrd="0" destOrd="0" presId="urn:microsoft.com/office/officeart/2005/8/layout/list1"/>
    <dgm:cxn modelId="{971826BD-E57F-4CE7-A884-BD8169C06E95}" type="presParOf" srcId="{9132A250-FACC-4342-8D90-CA70F2BE9B20}" destId="{96EE9E76-B7AB-4C0B-BCD2-0D3E9BC1341C}" srcOrd="1" destOrd="0" presId="urn:microsoft.com/office/officeart/2005/8/layout/list1"/>
    <dgm:cxn modelId="{212FBB1C-E6AE-4895-8B30-607DBF9C7241}" type="presParOf" srcId="{99830650-1129-4BDF-B1FD-C542B2432341}" destId="{3B1EC9B5-083E-4089-91A7-F672A3D3188A}" srcOrd="13" destOrd="0" presId="urn:microsoft.com/office/officeart/2005/8/layout/list1"/>
    <dgm:cxn modelId="{1591581F-3F45-4576-A670-AC3097F21003}" type="presParOf" srcId="{99830650-1129-4BDF-B1FD-C542B2432341}" destId="{5EB9B95A-64B5-489B-A9F6-1AFEDDD9437C}" srcOrd="14" destOrd="0" presId="urn:microsoft.com/office/officeart/2005/8/layout/list1"/>
    <dgm:cxn modelId="{E1A45DC1-2F97-4EB4-A08E-D7DA9C3B9686}" type="presParOf" srcId="{99830650-1129-4BDF-B1FD-C542B2432341}" destId="{0A96759B-2450-4C10-9CF1-7A20D9ADA88E}" srcOrd="15" destOrd="0" presId="urn:microsoft.com/office/officeart/2005/8/layout/list1"/>
    <dgm:cxn modelId="{C92C93B7-E324-4AE1-87B2-D2B3F5B1B1B3}" type="presParOf" srcId="{99830650-1129-4BDF-B1FD-C542B2432341}" destId="{A6C8B45A-17A5-407D-BE0E-AC4FDF27CAD5}" srcOrd="16" destOrd="0" presId="urn:microsoft.com/office/officeart/2005/8/layout/list1"/>
    <dgm:cxn modelId="{98F37785-CC07-42D8-BA3F-933E17F7FE97}" type="presParOf" srcId="{A6C8B45A-17A5-407D-BE0E-AC4FDF27CAD5}" destId="{599F3BA7-89D3-4EA4-B27E-B7F9703015D8}" srcOrd="0" destOrd="0" presId="urn:microsoft.com/office/officeart/2005/8/layout/list1"/>
    <dgm:cxn modelId="{AB4FC196-8E45-49D5-A3CD-39C7849FD285}" type="presParOf" srcId="{A6C8B45A-17A5-407D-BE0E-AC4FDF27CAD5}" destId="{2BEB27A2-7B6C-4F32-ACE7-D230D007C624}" srcOrd="1" destOrd="0" presId="urn:microsoft.com/office/officeart/2005/8/layout/list1"/>
    <dgm:cxn modelId="{820D5D6F-208B-465B-895A-68603922F4B4}" type="presParOf" srcId="{99830650-1129-4BDF-B1FD-C542B2432341}" destId="{65114DE5-3F08-45A7-B1AA-3A28ED2BD7BE}" srcOrd="17" destOrd="0" presId="urn:microsoft.com/office/officeart/2005/8/layout/list1"/>
    <dgm:cxn modelId="{753E1C0F-6F57-4229-9C45-078BF4B9E208}" type="presParOf" srcId="{99830650-1129-4BDF-B1FD-C542B2432341}" destId="{0641065B-3FA1-4839-8D8A-E9F424A3FC4C}" srcOrd="18" destOrd="0" presId="urn:microsoft.com/office/officeart/2005/8/layout/list1"/>
    <dgm:cxn modelId="{D79ACA4B-A4A7-491B-A0BD-9876BC001998}" type="presParOf" srcId="{99830650-1129-4BDF-B1FD-C542B2432341}" destId="{E351473D-7A25-4C67-AEB8-F5F902D8E6CB}" srcOrd="19" destOrd="0" presId="urn:microsoft.com/office/officeart/2005/8/layout/list1"/>
    <dgm:cxn modelId="{A93C5FB4-6A0F-4094-BFFB-02EA0AB5F2A5}" type="presParOf" srcId="{99830650-1129-4BDF-B1FD-C542B2432341}" destId="{20BA563C-B613-4BEF-91E9-2A7F270432F8}" srcOrd="20" destOrd="0" presId="urn:microsoft.com/office/officeart/2005/8/layout/list1"/>
    <dgm:cxn modelId="{DE3F2AD6-0A3D-42B4-B777-8E7AF877B1CD}" type="presParOf" srcId="{20BA563C-B613-4BEF-91E9-2A7F270432F8}" destId="{84AAB155-A00B-4115-9D8F-7870365AC4AD}" srcOrd="0" destOrd="0" presId="urn:microsoft.com/office/officeart/2005/8/layout/list1"/>
    <dgm:cxn modelId="{37D634B7-48FE-4A59-8D97-43E63168E3AE}" type="presParOf" srcId="{20BA563C-B613-4BEF-91E9-2A7F270432F8}" destId="{9857076B-3125-481C-87FC-FB6043EC7609}" srcOrd="1" destOrd="0" presId="urn:microsoft.com/office/officeart/2005/8/layout/list1"/>
    <dgm:cxn modelId="{AB9732AC-4C67-432C-A7EF-3103FD168CCC}" type="presParOf" srcId="{99830650-1129-4BDF-B1FD-C542B2432341}" destId="{0468917D-F531-4AB4-8946-5B69419DCDDF}" srcOrd="21" destOrd="0" presId="urn:microsoft.com/office/officeart/2005/8/layout/list1"/>
    <dgm:cxn modelId="{D66BD455-4153-4500-A411-B4C312658156}" type="presParOf" srcId="{99830650-1129-4BDF-B1FD-C542B2432341}" destId="{C3C81945-1A2C-4686-A97D-BBEE3129447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7224921-9064-471C-AA80-DEB4385E507A}" type="doc">
      <dgm:prSet loTypeId="urn:microsoft.com/office/officeart/2005/8/layout/arrow5" loCatId="relationship" qsTypeId="urn:microsoft.com/office/officeart/2005/8/quickstyle/simple5" qsCatId="simple" csTypeId="urn:microsoft.com/office/officeart/2005/8/colors/colorful1#4" csCatId="colorful"/>
      <dgm:spPr/>
      <dgm:t>
        <a:bodyPr/>
        <a:lstStyle/>
        <a:p>
          <a:pPr rtl="1"/>
          <a:endParaRPr lang="fa-IR"/>
        </a:p>
      </dgm:t>
    </dgm:pt>
    <dgm:pt modelId="{9633A2CA-9DC5-4E4C-B2CA-C7446AE23CB7}">
      <dgm:prSet custT="1"/>
      <dgm:spPr/>
      <dgm:t>
        <a:bodyPr/>
        <a:lstStyle/>
        <a:p>
          <a:pPr rtl="1"/>
          <a:r>
            <a:rPr lang="fa-IR" sz="3200" dirty="0" smtClean="0">
              <a:latin typeface="Arial Unicode MS" pitchFamily="34" charset="-128"/>
              <a:ea typeface="Arial Unicode MS" pitchFamily="34" charset="-128"/>
              <a:cs typeface="Arial Unicode MS" pitchFamily="34" charset="-128"/>
            </a:rPr>
            <a:t>بروز مشکل سرمایه در گردش</a:t>
          </a:r>
          <a:endParaRPr lang="fa-IR" sz="3200" dirty="0">
            <a:latin typeface="Arial Unicode MS" pitchFamily="34" charset="-128"/>
            <a:ea typeface="Arial Unicode MS" pitchFamily="34" charset="-128"/>
            <a:cs typeface="Arial Unicode MS" pitchFamily="34" charset="-128"/>
          </a:endParaRPr>
        </a:p>
      </dgm:t>
    </dgm:pt>
    <dgm:pt modelId="{5936CE85-1365-4198-B92E-FB93E64B40BF}" type="parTrans" cxnId="{BDA01CEB-6813-4EBD-961C-01BF8E79C29E}">
      <dgm:prSet/>
      <dgm:spPr/>
      <dgm:t>
        <a:bodyPr/>
        <a:lstStyle/>
        <a:p>
          <a:pPr rtl="1"/>
          <a:endParaRPr lang="fa-IR"/>
        </a:p>
      </dgm:t>
    </dgm:pt>
    <dgm:pt modelId="{0D33F940-71E2-403F-A2CC-44EDCA16AC07}" type="sibTrans" cxnId="{BDA01CEB-6813-4EBD-961C-01BF8E79C29E}">
      <dgm:prSet/>
      <dgm:spPr/>
      <dgm:t>
        <a:bodyPr/>
        <a:lstStyle/>
        <a:p>
          <a:pPr rtl="1"/>
          <a:endParaRPr lang="fa-IR"/>
        </a:p>
      </dgm:t>
    </dgm:pt>
    <dgm:pt modelId="{E57240BC-6637-4FC0-B09D-7F84F5999EE9}" type="pres">
      <dgm:prSet presAssocID="{E7224921-9064-471C-AA80-DEB4385E507A}" presName="diagram" presStyleCnt="0">
        <dgm:presLayoutVars>
          <dgm:dir/>
          <dgm:resizeHandles val="exact"/>
        </dgm:presLayoutVars>
      </dgm:prSet>
      <dgm:spPr/>
      <dgm:t>
        <a:bodyPr/>
        <a:lstStyle/>
        <a:p>
          <a:pPr rtl="1"/>
          <a:endParaRPr lang="fa-IR"/>
        </a:p>
      </dgm:t>
    </dgm:pt>
    <dgm:pt modelId="{64586818-2FC9-405F-81BD-3A2CD09144CE}" type="pres">
      <dgm:prSet presAssocID="{9633A2CA-9DC5-4E4C-B2CA-C7446AE23CB7}" presName="arrow" presStyleLbl="node1" presStyleIdx="0" presStyleCnt="1">
        <dgm:presLayoutVars>
          <dgm:bulletEnabled val="1"/>
        </dgm:presLayoutVars>
      </dgm:prSet>
      <dgm:spPr>
        <a:prstGeom prst="star24">
          <a:avLst/>
        </a:prstGeom>
      </dgm:spPr>
      <dgm:t>
        <a:bodyPr/>
        <a:lstStyle/>
        <a:p>
          <a:pPr rtl="1"/>
          <a:endParaRPr lang="fa-IR"/>
        </a:p>
      </dgm:t>
    </dgm:pt>
  </dgm:ptLst>
  <dgm:cxnLst>
    <dgm:cxn modelId="{BDA01CEB-6813-4EBD-961C-01BF8E79C29E}" srcId="{E7224921-9064-471C-AA80-DEB4385E507A}" destId="{9633A2CA-9DC5-4E4C-B2CA-C7446AE23CB7}" srcOrd="0" destOrd="0" parTransId="{5936CE85-1365-4198-B92E-FB93E64B40BF}" sibTransId="{0D33F940-71E2-403F-A2CC-44EDCA16AC07}"/>
    <dgm:cxn modelId="{A077BFA4-36D0-4156-9377-81F4AC2E5033}" type="presOf" srcId="{9633A2CA-9DC5-4E4C-B2CA-C7446AE23CB7}" destId="{64586818-2FC9-405F-81BD-3A2CD09144CE}" srcOrd="0" destOrd="0" presId="urn:microsoft.com/office/officeart/2005/8/layout/arrow5"/>
    <dgm:cxn modelId="{5291572F-64D0-4E5A-9100-43415A5ED327}" type="presOf" srcId="{E7224921-9064-471C-AA80-DEB4385E507A}" destId="{E57240BC-6637-4FC0-B09D-7F84F5999EE9}" srcOrd="0" destOrd="0" presId="urn:microsoft.com/office/officeart/2005/8/layout/arrow5"/>
    <dgm:cxn modelId="{7D0724E2-7F81-4CC0-90DE-1AA69791528A}" type="presParOf" srcId="{E57240BC-6637-4FC0-B09D-7F84F5999EE9}" destId="{64586818-2FC9-405F-81BD-3A2CD09144CE}" srcOrd="0"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7802CEF-ADE8-4476-84B5-80E7E9C05A91}" type="doc">
      <dgm:prSet loTypeId="urn:microsoft.com/office/officeart/2005/8/layout/process3" loCatId="process" qsTypeId="urn:microsoft.com/office/officeart/2005/8/quickstyle/simple5" qsCatId="simple" csTypeId="urn:microsoft.com/office/officeart/2005/8/colors/accent2_1" csCatId="accent2" phldr="1"/>
      <dgm:spPr/>
      <dgm:t>
        <a:bodyPr/>
        <a:lstStyle/>
        <a:p>
          <a:endParaRPr lang="en-US"/>
        </a:p>
      </dgm:t>
    </dgm:pt>
    <dgm:pt modelId="{C5A4D87A-7C95-4A6D-9812-38C86007582E}">
      <dgm:prSet/>
      <dgm:spPr/>
      <dgm:t>
        <a:bodyPr/>
        <a:lstStyle/>
        <a:p>
          <a:pPr algn="ctr" rtl="1"/>
          <a:r>
            <a:rPr lang="fa-IR" dirty="0" smtClean="0">
              <a:cs typeface="B Titr" pitchFamily="2" charset="-78"/>
            </a:rPr>
            <a:t>ویژگی‌های مشتریان بانکداری شرکتی</a:t>
          </a:r>
          <a:endParaRPr lang="en-US" dirty="0">
            <a:cs typeface="B Titr" pitchFamily="2" charset="-78"/>
          </a:endParaRPr>
        </a:p>
      </dgm:t>
    </dgm:pt>
    <dgm:pt modelId="{9024E42C-E099-498A-9137-FD34623C41FC}" type="parTrans" cxnId="{A47D5BB6-F599-47C3-864C-88B0029938B9}">
      <dgm:prSet/>
      <dgm:spPr/>
      <dgm:t>
        <a:bodyPr/>
        <a:lstStyle/>
        <a:p>
          <a:endParaRPr lang="en-US">
            <a:cs typeface="B Lotus" pitchFamily="2" charset="-78"/>
          </a:endParaRPr>
        </a:p>
      </dgm:t>
    </dgm:pt>
    <dgm:pt modelId="{59DCB64F-5AA7-4558-B5BE-F076F9302FC7}" type="sibTrans" cxnId="{A47D5BB6-F599-47C3-864C-88B0029938B9}">
      <dgm:prSet/>
      <dgm:spPr/>
      <dgm:t>
        <a:bodyPr/>
        <a:lstStyle/>
        <a:p>
          <a:endParaRPr lang="en-US">
            <a:cs typeface="B Lotus" pitchFamily="2" charset="-78"/>
          </a:endParaRPr>
        </a:p>
      </dgm:t>
    </dgm:pt>
    <dgm:pt modelId="{976393EA-8385-4B97-8406-E847ACB836DC}">
      <dgm:prSet/>
      <dgm:spPr/>
      <dgm:t>
        <a:bodyPr/>
        <a:lstStyle/>
        <a:p>
          <a:pPr rtl="1"/>
          <a:r>
            <a:rPr lang="fa-IR" dirty="0" smtClean="0">
              <a:cs typeface="B Lotus" pitchFamily="2" charset="-78"/>
            </a:rPr>
            <a:t>مشتریان نهادی نسبت به فردی بیشتر تحت تأثیر چرخه‌های تجاری‌اند.</a:t>
          </a:r>
          <a:endParaRPr lang="en-US" dirty="0">
            <a:cs typeface="B Lotus" pitchFamily="2" charset="-78"/>
          </a:endParaRPr>
        </a:p>
      </dgm:t>
    </dgm:pt>
    <dgm:pt modelId="{8B73B9A2-683A-42A8-B617-9760427E1FED}" type="parTrans" cxnId="{1626E893-1DB1-4AFC-B26F-84DEFE318B42}">
      <dgm:prSet/>
      <dgm:spPr/>
      <dgm:t>
        <a:bodyPr/>
        <a:lstStyle/>
        <a:p>
          <a:endParaRPr lang="en-US">
            <a:cs typeface="B Lotus" pitchFamily="2" charset="-78"/>
          </a:endParaRPr>
        </a:p>
      </dgm:t>
    </dgm:pt>
    <dgm:pt modelId="{93CEFD73-3D10-4C8D-94A2-FA1B4E71E911}" type="sibTrans" cxnId="{1626E893-1DB1-4AFC-B26F-84DEFE318B42}">
      <dgm:prSet/>
      <dgm:spPr/>
      <dgm:t>
        <a:bodyPr/>
        <a:lstStyle/>
        <a:p>
          <a:endParaRPr lang="en-US">
            <a:cs typeface="B Lotus" pitchFamily="2" charset="-78"/>
          </a:endParaRPr>
        </a:p>
      </dgm:t>
    </dgm:pt>
    <dgm:pt modelId="{F3E62424-9B18-45F3-B7C2-252A69E4D50D}">
      <dgm:prSet/>
      <dgm:spPr/>
      <dgm:t>
        <a:bodyPr/>
        <a:lstStyle/>
        <a:p>
          <a:pPr rtl="1"/>
          <a:r>
            <a:rPr lang="fa-IR" dirty="0" smtClean="0">
              <a:cs typeface="B Lotus" pitchFamily="2" charset="-78"/>
            </a:rPr>
            <a:t>مشتریان نهادی همگی یک یا تعداد بیشتری حساب بانکی دارند.</a:t>
          </a:r>
          <a:endParaRPr lang="en-US" dirty="0">
            <a:cs typeface="B Lotus" pitchFamily="2" charset="-78"/>
          </a:endParaRPr>
        </a:p>
      </dgm:t>
    </dgm:pt>
    <dgm:pt modelId="{03145044-D252-4018-B1FA-D61FB7288313}" type="parTrans" cxnId="{8728F7CC-939F-420A-81CD-363A4D2A484B}">
      <dgm:prSet/>
      <dgm:spPr/>
      <dgm:t>
        <a:bodyPr/>
        <a:lstStyle/>
        <a:p>
          <a:endParaRPr lang="en-US">
            <a:cs typeface="B Lotus" pitchFamily="2" charset="-78"/>
          </a:endParaRPr>
        </a:p>
      </dgm:t>
    </dgm:pt>
    <dgm:pt modelId="{99C5DA16-395D-4BD4-82D6-B6EF82F6D66B}" type="sibTrans" cxnId="{8728F7CC-939F-420A-81CD-363A4D2A484B}">
      <dgm:prSet/>
      <dgm:spPr/>
      <dgm:t>
        <a:bodyPr/>
        <a:lstStyle/>
        <a:p>
          <a:endParaRPr lang="en-US">
            <a:cs typeface="B Lotus" pitchFamily="2" charset="-78"/>
          </a:endParaRPr>
        </a:p>
      </dgm:t>
    </dgm:pt>
    <dgm:pt modelId="{6E8176ED-A380-42D3-919C-66B0A8BEEE9A}">
      <dgm:prSet/>
      <dgm:spPr/>
      <dgm:t>
        <a:bodyPr/>
        <a:lstStyle/>
        <a:p>
          <a:pPr rtl="1"/>
          <a:r>
            <a:rPr lang="fa-IR" dirty="0" smtClean="0">
              <a:cs typeface="B Lotus" pitchFamily="2" charset="-78"/>
            </a:rPr>
            <a:t>مشتریان نهادی محصولات و خدمات پیشرفته‌تری را مطالبه می‌کنند.</a:t>
          </a:r>
          <a:endParaRPr lang="en-US" dirty="0">
            <a:cs typeface="B Lotus" pitchFamily="2" charset="-78"/>
          </a:endParaRPr>
        </a:p>
      </dgm:t>
    </dgm:pt>
    <dgm:pt modelId="{3E0C1533-FC14-488C-A411-E3124AD75350}" type="parTrans" cxnId="{830D9642-E165-4F1F-BB52-E4BF3D65977A}">
      <dgm:prSet/>
      <dgm:spPr/>
      <dgm:t>
        <a:bodyPr/>
        <a:lstStyle/>
        <a:p>
          <a:endParaRPr lang="en-US">
            <a:cs typeface="B Lotus" pitchFamily="2" charset="-78"/>
          </a:endParaRPr>
        </a:p>
      </dgm:t>
    </dgm:pt>
    <dgm:pt modelId="{C5B64A0B-5075-43E5-9EBA-4EB6C6CC6F8E}" type="sibTrans" cxnId="{830D9642-E165-4F1F-BB52-E4BF3D65977A}">
      <dgm:prSet/>
      <dgm:spPr/>
      <dgm:t>
        <a:bodyPr/>
        <a:lstStyle/>
        <a:p>
          <a:endParaRPr lang="en-US">
            <a:cs typeface="B Lotus" pitchFamily="2" charset="-78"/>
          </a:endParaRPr>
        </a:p>
      </dgm:t>
    </dgm:pt>
    <dgm:pt modelId="{1071DE71-53E5-46D2-B428-4B90D3EC50C6}">
      <dgm:prSet/>
      <dgm:spPr/>
      <dgm:t>
        <a:bodyPr/>
        <a:lstStyle/>
        <a:p>
          <a:pPr rtl="1"/>
          <a:r>
            <a:rPr lang="fa-IR" dirty="0" smtClean="0">
              <a:cs typeface="B Lotus" pitchFamily="2" charset="-78"/>
            </a:rPr>
            <a:t>بازار سرمایه رقیب جدی مشتریان بانکداری شرکتی است.</a:t>
          </a:r>
          <a:endParaRPr lang="en-US" dirty="0">
            <a:cs typeface="B Lotus" pitchFamily="2" charset="-78"/>
          </a:endParaRPr>
        </a:p>
      </dgm:t>
    </dgm:pt>
    <dgm:pt modelId="{C87F2CEA-3D2E-49B2-8B18-81A3578CCDA4}" type="parTrans" cxnId="{24B17919-2C97-4E72-A1C9-B9FA1378F9DC}">
      <dgm:prSet/>
      <dgm:spPr/>
      <dgm:t>
        <a:bodyPr/>
        <a:lstStyle/>
        <a:p>
          <a:endParaRPr lang="en-US">
            <a:cs typeface="B Lotus" pitchFamily="2" charset="-78"/>
          </a:endParaRPr>
        </a:p>
      </dgm:t>
    </dgm:pt>
    <dgm:pt modelId="{49D78BAF-6C80-4187-9CF3-75979690A60E}" type="sibTrans" cxnId="{24B17919-2C97-4E72-A1C9-B9FA1378F9DC}">
      <dgm:prSet/>
      <dgm:spPr/>
      <dgm:t>
        <a:bodyPr/>
        <a:lstStyle/>
        <a:p>
          <a:endParaRPr lang="en-US">
            <a:cs typeface="B Lotus" pitchFamily="2" charset="-78"/>
          </a:endParaRPr>
        </a:p>
      </dgm:t>
    </dgm:pt>
    <dgm:pt modelId="{1077D25E-8357-417C-B2D2-4B542918BD0A}" type="pres">
      <dgm:prSet presAssocID="{F7802CEF-ADE8-4476-84B5-80E7E9C05A91}" presName="linearFlow" presStyleCnt="0">
        <dgm:presLayoutVars>
          <dgm:dir/>
          <dgm:animLvl val="lvl"/>
          <dgm:resizeHandles val="exact"/>
        </dgm:presLayoutVars>
      </dgm:prSet>
      <dgm:spPr/>
      <dgm:t>
        <a:bodyPr/>
        <a:lstStyle/>
        <a:p>
          <a:endParaRPr lang="en-US"/>
        </a:p>
      </dgm:t>
    </dgm:pt>
    <dgm:pt modelId="{5B3E1EEE-F3E7-4426-BB4D-0133670DF5EF}" type="pres">
      <dgm:prSet presAssocID="{C5A4D87A-7C95-4A6D-9812-38C86007582E}" presName="composite" presStyleCnt="0"/>
      <dgm:spPr/>
    </dgm:pt>
    <dgm:pt modelId="{9F9281C5-1B53-473F-A042-08CA21C03C5B}" type="pres">
      <dgm:prSet presAssocID="{C5A4D87A-7C95-4A6D-9812-38C86007582E}" presName="parTx" presStyleLbl="node1" presStyleIdx="0" presStyleCnt="1">
        <dgm:presLayoutVars>
          <dgm:chMax val="0"/>
          <dgm:chPref val="0"/>
          <dgm:bulletEnabled val="1"/>
        </dgm:presLayoutVars>
      </dgm:prSet>
      <dgm:spPr/>
      <dgm:t>
        <a:bodyPr/>
        <a:lstStyle/>
        <a:p>
          <a:endParaRPr lang="en-US"/>
        </a:p>
      </dgm:t>
    </dgm:pt>
    <dgm:pt modelId="{D0108091-3838-4436-97CD-0CA809623A9A}" type="pres">
      <dgm:prSet presAssocID="{C5A4D87A-7C95-4A6D-9812-38C86007582E}" presName="parSh" presStyleLbl="node1" presStyleIdx="0" presStyleCnt="1"/>
      <dgm:spPr/>
      <dgm:t>
        <a:bodyPr/>
        <a:lstStyle/>
        <a:p>
          <a:endParaRPr lang="en-US"/>
        </a:p>
      </dgm:t>
    </dgm:pt>
    <dgm:pt modelId="{BEDC8BB8-19DB-4E5E-B3C6-FE5F33751080}" type="pres">
      <dgm:prSet presAssocID="{C5A4D87A-7C95-4A6D-9812-38C86007582E}" presName="desTx" presStyleLbl="fgAcc1" presStyleIdx="0" presStyleCnt="1">
        <dgm:presLayoutVars>
          <dgm:bulletEnabled val="1"/>
        </dgm:presLayoutVars>
      </dgm:prSet>
      <dgm:spPr/>
      <dgm:t>
        <a:bodyPr/>
        <a:lstStyle/>
        <a:p>
          <a:endParaRPr lang="en-US"/>
        </a:p>
      </dgm:t>
    </dgm:pt>
  </dgm:ptLst>
  <dgm:cxnLst>
    <dgm:cxn modelId="{1626E893-1DB1-4AFC-B26F-84DEFE318B42}" srcId="{C5A4D87A-7C95-4A6D-9812-38C86007582E}" destId="{976393EA-8385-4B97-8406-E847ACB836DC}" srcOrd="0" destOrd="0" parTransId="{8B73B9A2-683A-42A8-B617-9760427E1FED}" sibTransId="{93CEFD73-3D10-4C8D-94A2-FA1B4E71E911}"/>
    <dgm:cxn modelId="{8728F7CC-939F-420A-81CD-363A4D2A484B}" srcId="{C5A4D87A-7C95-4A6D-9812-38C86007582E}" destId="{F3E62424-9B18-45F3-B7C2-252A69E4D50D}" srcOrd="1" destOrd="0" parTransId="{03145044-D252-4018-B1FA-D61FB7288313}" sibTransId="{99C5DA16-395D-4BD4-82D6-B6EF82F6D66B}"/>
    <dgm:cxn modelId="{263C714C-70C2-498C-B683-592A45F8304A}" type="presOf" srcId="{F7802CEF-ADE8-4476-84B5-80E7E9C05A91}" destId="{1077D25E-8357-417C-B2D2-4B542918BD0A}" srcOrd="0" destOrd="0" presId="urn:microsoft.com/office/officeart/2005/8/layout/process3"/>
    <dgm:cxn modelId="{24B17919-2C97-4E72-A1C9-B9FA1378F9DC}" srcId="{C5A4D87A-7C95-4A6D-9812-38C86007582E}" destId="{1071DE71-53E5-46D2-B428-4B90D3EC50C6}" srcOrd="3" destOrd="0" parTransId="{C87F2CEA-3D2E-49B2-8B18-81A3578CCDA4}" sibTransId="{49D78BAF-6C80-4187-9CF3-75979690A60E}"/>
    <dgm:cxn modelId="{A47D5BB6-F599-47C3-864C-88B0029938B9}" srcId="{F7802CEF-ADE8-4476-84B5-80E7E9C05A91}" destId="{C5A4D87A-7C95-4A6D-9812-38C86007582E}" srcOrd="0" destOrd="0" parTransId="{9024E42C-E099-498A-9137-FD34623C41FC}" sibTransId="{59DCB64F-5AA7-4558-B5BE-F076F9302FC7}"/>
    <dgm:cxn modelId="{7801523B-E5CF-4982-8700-27B41445A2FA}" type="presOf" srcId="{C5A4D87A-7C95-4A6D-9812-38C86007582E}" destId="{D0108091-3838-4436-97CD-0CA809623A9A}" srcOrd="1" destOrd="0" presId="urn:microsoft.com/office/officeart/2005/8/layout/process3"/>
    <dgm:cxn modelId="{4770250D-AC14-4EE1-BE3D-14937BB7EF0E}" type="presOf" srcId="{C5A4D87A-7C95-4A6D-9812-38C86007582E}" destId="{9F9281C5-1B53-473F-A042-08CA21C03C5B}" srcOrd="0" destOrd="0" presId="urn:microsoft.com/office/officeart/2005/8/layout/process3"/>
    <dgm:cxn modelId="{637E2F38-C760-40CE-B484-17A43A1C1AA4}" type="presOf" srcId="{976393EA-8385-4B97-8406-E847ACB836DC}" destId="{BEDC8BB8-19DB-4E5E-B3C6-FE5F33751080}" srcOrd="0" destOrd="0" presId="urn:microsoft.com/office/officeart/2005/8/layout/process3"/>
    <dgm:cxn modelId="{25662E08-0624-44F0-B161-D4FA340F61C1}" type="presOf" srcId="{1071DE71-53E5-46D2-B428-4B90D3EC50C6}" destId="{BEDC8BB8-19DB-4E5E-B3C6-FE5F33751080}" srcOrd="0" destOrd="3" presId="urn:microsoft.com/office/officeart/2005/8/layout/process3"/>
    <dgm:cxn modelId="{830D9642-E165-4F1F-BB52-E4BF3D65977A}" srcId="{C5A4D87A-7C95-4A6D-9812-38C86007582E}" destId="{6E8176ED-A380-42D3-919C-66B0A8BEEE9A}" srcOrd="2" destOrd="0" parTransId="{3E0C1533-FC14-488C-A411-E3124AD75350}" sibTransId="{C5B64A0B-5075-43E5-9EBA-4EB6C6CC6F8E}"/>
    <dgm:cxn modelId="{C043BC40-DFC1-4CAA-BE3F-0D803F56D0A5}" type="presOf" srcId="{6E8176ED-A380-42D3-919C-66B0A8BEEE9A}" destId="{BEDC8BB8-19DB-4E5E-B3C6-FE5F33751080}" srcOrd="0" destOrd="2" presId="urn:microsoft.com/office/officeart/2005/8/layout/process3"/>
    <dgm:cxn modelId="{F58F8D01-EF8E-4047-8C34-672A315B30F2}" type="presOf" srcId="{F3E62424-9B18-45F3-B7C2-252A69E4D50D}" destId="{BEDC8BB8-19DB-4E5E-B3C6-FE5F33751080}" srcOrd="0" destOrd="1" presId="urn:microsoft.com/office/officeart/2005/8/layout/process3"/>
    <dgm:cxn modelId="{0BC8A8C6-F96C-4DF5-861E-7617713A7350}" type="presParOf" srcId="{1077D25E-8357-417C-B2D2-4B542918BD0A}" destId="{5B3E1EEE-F3E7-4426-BB4D-0133670DF5EF}" srcOrd="0" destOrd="0" presId="urn:microsoft.com/office/officeart/2005/8/layout/process3"/>
    <dgm:cxn modelId="{DF695A8B-8E96-45C3-87C4-BE0692FDBBEA}" type="presParOf" srcId="{5B3E1EEE-F3E7-4426-BB4D-0133670DF5EF}" destId="{9F9281C5-1B53-473F-A042-08CA21C03C5B}" srcOrd="0" destOrd="0" presId="urn:microsoft.com/office/officeart/2005/8/layout/process3"/>
    <dgm:cxn modelId="{DBCE5848-967E-415F-9A9F-1D2319B65A33}" type="presParOf" srcId="{5B3E1EEE-F3E7-4426-BB4D-0133670DF5EF}" destId="{D0108091-3838-4436-97CD-0CA809623A9A}" srcOrd="1" destOrd="0" presId="urn:microsoft.com/office/officeart/2005/8/layout/process3"/>
    <dgm:cxn modelId="{ABB5A8B2-B604-4BD5-91B9-6C9925B552AD}" type="presParOf" srcId="{5B3E1EEE-F3E7-4426-BB4D-0133670DF5EF}" destId="{BEDC8BB8-19DB-4E5E-B3C6-FE5F3375108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DF5B516-CBF1-4AFA-B9B5-6100786FC790}"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US"/>
        </a:p>
      </dgm:t>
    </dgm:pt>
    <dgm:pt modelId="{37688754-5FB5-4F78-8F0C-BE893BD02C43}">
      <dgm:prSet/>
      <dgm:spPr/>
      <dgm:t>
        <a:bodyPr/>
        <a:lstStyle/>
        <a:p>
          <a:pPr rtl="1"/>
          <a:r>
            <a:rPr lang="fa-IR" dirty="0" smtClean="0">
              <a:cs typeface="B Titr" pitchFamily="2" charset="-78"/>
            </a:rPr>
            <a:t>روش‌های مختلف رشد بنگاه</a:t>
          </a:r>
          <a:endParaRPr lang="en-US" dirty="0">
            <a:cs typeface="B Titr" pitchFamily="2" charset="-78"/>
          </a:endParaRPr>
        </a:p>
      </dgm:t>
    </dgm:pt>
    <dgm:pt modelId="{FC1FA35A-75F2-4EED-9118-04B3D6D8CA0A}" type="parTrans" cxnId="{3CAD2FA2-E88B-4925-97B4-EB670996DC7D}">
      <dgm:prSet/>
      <dgm:spPr/>
      <dgm:t>
        <a:bodyPr/>
        <a:lstStyle/>
        <a:p>
          <a:endParaRPr lang="en-US"/>
        </a:p>
      </dgm:t>
    </dgm:pt>
    <dgm:pt modelId="{E201E8AB-8DDD-45A0-A54D-B4943EADAAA3}" type="sibTrans" cxnId="{3CAD2FA2-E88B-4925-97B4-EB670996DC7D}">
      <dgm:prSet/>
      <dgm:spPr/>
      <dgm:t>
        <a:bodyPr/>
        <a:lstStyle/>
        <a:p>
          <a:endParaRPr lang="en-US"/>
        </a:p>
      </dgm:t>
    </dgm:pt>
    <dgm:pt modelId="{3C48357C-DC37-4B40-932F-0888C2679D91}">
      <dgm:prSet/>
      <dgm:spPr/>
      <dgm:t>
        <a:bodyPr/>
        <a:lstStyle/>
        <a:p>
          <a:pPr rtl="1"/>
          <a:r>
            <a:rPr lang="fa-IR" dirty="0" smtClean="0">
              <a:cs typeface="B Zar" pitchFamily="2" charset="-78"/>
            </a:rPr>
            <a:t>رشد ارگانیک </a:t>
          </a:r>
          <a:endParaRPr lang="en-US" dirty="0">
            <a:cs typeface="B Zar" pitchFamily="2" charset="-78"/>
          </a:endParaRPr>
        </a:p>
      </dgm:t>
    </dgm:pt>
    <dgm:pt modelId="{2BA1A112-DB1C-4DC4-B572-EE78AEF5E544}" type="parTrans" cxnId="{7BA4EBE2-5494-4891-8397-07596B50187A}">
      <dgm:prSet/>
      <dgm:spPr/>
      <dgm:t>
        <a:bodyPr/>
        <a:lstStyle/>
        <a:p>
          <a:endParaRPr lang="en-US"/>
        </a:p>
      </dgm:t>
    </dgm:pt>
    <dgm:pt modelId="{EDB14C6F-7AF1-4994-A140-928F204C885F}" type="sibTrans" cxnId="{7BA4EBE2-5494-4891-8397-07596B50187A}">
      <dgm:prSet/>
      <dgm:spPr/>
      <dgm:t>
        <a:bodyPr/>
        <a:lstStyle/>
        <a:p>
          <a:endParaRPr lang="en-US"/>
        </a:p>
      </dgm:t>
    </dgm:pt>
    <dgm:pt modelId="{2B3F01EA-B4E0-4EF5-B580-B1CB0A261CAC}">
      <dgm:prSet/>
      <dgm:spPr/>
      <dgm:t>
        <a:bodyPr/>
        <a:lstStyle/>
        <a:p>
          <a:pPr rtl="1"/>
          <a:r>
            <a:rPr lang="fa-IR" dirty="0" smtClean="0">
              <a:cs typeface="B Zar" pitchFamily="2" charset="-78"/>
            </a:rPr>
            <a:t>تحت لیسانس</a:t>
          </a:r>
          <a:endParaRPr lang="en-US" dirty="0">
            <a:cs typeface="B Zar" pitchFamily="2" charset="-78"/>
          </a:endParaRPr>
        </a:p>
      </dgm:t>
    </dgm:pt>
    <dgm:pt modelId="{A89E0C50-D084-4492-88C8-C6A42843FC5A}" type="parTrans" cxnId="{179B99B1-8F58-4490-A91D-4ABC97E82A12}">
      <dgm:prSet/>
      <dgm:spPr/>
      <dgm:t>
        <a:bodyPr/>
        <a:lstStyle/>
        <a:p>
          <a:endParaRPr lang="en-US"/>
        </a:p>
      </dgm:t>
    </dgm:pt>
    <dgm:pt modelId="{49541933-5218-4B82-B7AF-3564340CA27C}" type="sibTrans" cxnId="{179B99B1-8F58-4490-A91D-4ABC97E82A12}">
      <dgm:prSet/>
      <dgm:spPr/>
      <dgm:t>
        <a:bodyPr/>
        <a:lstStyle/>
        <a:p>
          <a:endParaRPr lang="en-US"/>
        </a:p>
      </dgm:t>
    </dgm:pt>
    <dgm:pt modelId="{E5942123-542E-4BF6-A97B-AC7FC05C7B9C}">
      <dgm:prSet/>
      <dgm:spPr/>
      <dgm:t>
        <a:bodyPr/>
        <a:lstStyle/>
        <a:p>
          <a:pPr rtl="1"/>
          <a:r>
            <a:rPr lang="fa-IR" dirty="0" smtClean="0">
              <a:cs typeface="B Zar" pitchFamily="2" charset="-78"/>
            </a:rPr>
            <a:t>مشارکت عملی (</a:t>
          </a:r>
          <a:r>
            <a:rPr lang="en-US" dirty="0" smtClean="0">
              <a:cs typeface="B Zar" pitchFamily="2" charset="-78"/>
            </a:rPr>
            <a:t>joint venture</a:t>
          </a:r>
          <a:r>
            <a:rPr lang="fa-IR" dirty="0" smtClean="0">
              <a:cs typeface="B Zar" pitchFamily="2" charset="-78"/>
            </a:rPr>
            <a:t> )</a:t>
          </a:r>
          <a:endParaRPr lang="en-US" dirty="0">
            <a:cs typeface="B Zar" pitchFamily="2" charset="-78"/>
          </a:endParaRPr>
        </a:p>
      </dgm:t>
    </dgm:pt>
    <dgm:pt modelId="{EB19E8F3-3CBC-4221-979F-674B69A8135D}" type="parTrans" cxnId="{5ACABB83-636D-4CD6-8470-C0B45008D3A6}">
      <dgm:prSet/>
      <dgm:spPr/>
      <dgm:t>
        <a:bodyPr/>
        <a:lstStyle/>
        <a:p>
          <a:endParaRPr lang="en-US"/>
        </a:p>
      </dgm:t>
    </dgm:pt>
    <dgm:pt modelId="{20F1E08D-9A31-4832-9E1A-F81CF07D0749}" type="sibTrans" cxnId="{5ACABB83-636D-4CD6-8470-C0B45008D3A6}">
      <dgm:prSet/>
      <dgm:spPr/>
      <dgm:t>
        <a:bodyPr/>
        <a:lstStyle/>
        <a:p>
          <a:endParaRPr lang="en-US"/>
        </a:p>
      </dgm:t>
    </dgm:pt>
    <dgm:pt modelId="{18B7DADF-DFDE-4996-8A36-A0BB6D435C2F}">
      <dgm:prSet/>
      <dgm:spPr/>
      <dgm:t>
        <a:bodyPr/>
        <a:lstStyle/>
        <a:p>
          <a:pPr rtl="1"/>
          <a:r>
            <a:rPr lang="fa-IR" dirty="0" smtClean="0">
              <a:cs typeface="B Zar" pitchFamily="2" charset="-78"/>
            </a:rPr>
            <a:t>ادغام و قبضه مالکیت</a:t>
          </a:r>
          <a:endParaRPr lang="en-US" dirty="0">
            <a:cs typeface="B Zar" pitchFamily="2" charset="-78"/>
          </a:endParaRPr>
        </a:p>
      </dgm:t>
    </dgm:pt>
    <dgm:pt modelId="{0CCD57EC-DB9D-4CFB-BE33-DDCED3869B80}" type="parTrans" cxnId="{0A952E80-F02F-4D13-B245-1EB666794D72}">
      <dgm:prSet/>
      <dgm:spPr/>
      <dgm:t>
        <a:bodyPr/>
        <a:lstStyle/>
        <a:p>
          <a:endParaRPr lang="en-US"/>
        </a:p>
      </dgm:t>
    </dgm:pt>
    <dgm:pt modelId="{13526E6E-9118-4102-8C30-B2D2880DF59C}" type="sibTrans" cxnId="{0A952E80-F02F-4D13-B245-1EB666794D72}">
      <dgm:prSet/>
      <dgm:spPr/>
      <dgm:t>
        <a:bodyPr/>
        <a:lstStyle/>
        <a:p>
          <a:endParaRPr lang="en-US"/>
        </a:p>
      </dgm:t>
    </dgm:pt>
    <dgm:pt modelId="{18F6FD81-DFE0-42FD-8F3D-74BE709753FC}">
      <dgm:prSet/>
      <dgm:spPr/>
      <dgm:t>
        <a:bodyPr/>
        <a:lstStyle/>
        <a:p>
          <a:pPr rtl="1"/>
          <a:r>
            <a:rPr lang="fa-IR" dirty="0" smtClean="0">
              <a:cs typeface="B Zar" pitchFamily="2" charset="-78"/>
            </a:rPr>
            <a:t>رشد درونی با اهرم مالی</a:t>
          </a:r>
          <a:endParaRPr lang="en-US" dirty="0">
            <a:cs typeface="B Zar" pitchFamily="2" charset="-78"/>
          </a:endParaRPr>
        </a:p>
      </dgm:t>
    </dgm:pt>
    <dgm:pt modelId="{725DC317-D117-44FB-9CE3-F298D8C3EB5A}" type="parTrans" cxnId="{0B952E2E-6AA2-49DE-92F0-FD89F2B53F0C}">
      <dgm:prSet/>
      <dgm:spPr/>
    </dgm:pt>
    <dgm:pt modelId="{3D3EE9F1-6819-4F8C-9B36-6AED1ABFAE18}" type="sibTrans" cxnId="{0B952E2E-6AA2-49DE-92F0-FD89F2B53F0C}">
      <dgm:prSet/>
      <dgm:spPr/>
    </dgm:pt>
    <dgm:pt modelId="{19F02D23-6172-4709-815B-36240F0AC532}" type="pres">
      <dgm:prSet presAssocID="{7DF5B516-CBF1-4AFA-B9B5-6100786FC790}" presName="Name0" presStyleCnt="0">
        <dgm:presLayoutVars>
          <dgm:dir/>
          <dgm:animLvl val="lvl"/>
          <dgm:resizeHandles val="exact"/>
        </dgm:presLayoutVars>
      </dgm:prSet>
      <dgm:spPr/>
      <dgm:t>
        <a:bodyPr/>
        <a:lstStyle/>
        <a:p>
          <a:endParaRPr lang="en-US"/>
        </a:p>
      </dgm:t>
    </dgm:pt>
    <dgm:pt modelId="{FE49666C-09B9-4AC6-83FC-048E56A2D2F2}" type="pres">
      <dgm:prSet presAssocID="{37688754-5FB5-4F78-8F0C-BE893BD02C43}" presName="composite" presStyleCnt="0"/>
      <dgm:spPr/>
    </dgm:pt>
    <dgm:pt modelId="{EA3F7126-1273-4DD0-A8C1-F0F992CC74B3}" type="pres">
      <dgm:prSet presAssocID="{37688754-5FB5-4F78-8F0C-BE893BD02C43}" presName="parTx" presStyleLbl="alignNode1" presStyleIdx="0" presStyleCnt="1">
        <dgm:presLayoutVars>
          <dgm:chMax val="0"/>
          <dgm:chPref val="0"/>
          <dgm:bulletEnabled val="1"/>
        </dgm:presLayoutVars>
      </dgm:prSet>
      <dgm:spPr/>
      <dgm:t>
        <a:bodyPr/>
        <a:lstStyle/>
        <a:p>
          <a:endParaRPr lang="en-US"/>
        </a:p>
      </dgm:t>
    </dgm:pt>
    <dgm:pt modelId="{CE996969-A7BB-4846-B46B-F8B5656AE5FD}" type="pres">
      <dgm:prSet presAssocID="{37688754-5FB5-4F78-8F0C-BE893BD02C43}" presName="desTx" presStyleLbl="alignAccFollowNode1" presStyleIdx="0" presStyleCnt="1">
        <dgm:presLayoutVars>
          <dgm:bulletEnabled val="1"/>
        </dgm:presLayoutVars>
      </dgm:prSet>
      <dgm:spPr/>
      <dgm:t>
        <a:bodyPr/>
        <a:lstStyle/>
        <a:p>
          <a:endParaRPr lang="en-US"/>
        </a:p>
      </dgm:t>
    </dgm:pt>
  </dgm:ptLst>
  <dgm:cxnLst>
    <dgm:cxn modelId="{3CAD2FA2-E88B-4925-97B4-EB670996DC7D}" srcId="{7DF5B516-CBF1-4AFA-B9B5-6100786FC790}" destId="{37688754-5FB5-4F78-8F0C-BE893BD02C43}" srcOrd="0" destOrd="0" parTransId="{FC1FA35A-75F2-4EED-9118-04B3D6D8CA0A}" sibTransId="{E201E8AB-8DDD-45A0-A54D-B4943EADAAA3}"/>
    <dgm:cxn modelId="{30D2686F-1796-4FE5-A500-2974CD966021}" type="presOf" srcId="{7DF5B516-CBF1-4AFA-B9B5-6100786FC790}" destId="{19F02D23-6172-4709-815B-36240F0AC532}" srcOrd="0" destOrd="0" presId="urn:microsoft.com/office/officeart/2005/8/layout/hList1"/>
    <dgm:cxn modelId="{179B99B1-8F58-4490-A91D-4ABC97E82A12}" srcId="{37688754-5FB5-4F78-8F0C-BE893BD02C43}" destId="{2B3F01EA-B4E0-4EF5-B580-B1CB0A261CAC}" srcOrd="2" destOrd="0" parTransId="{A89E0C50-D084-4492-88C8-C6A42843FC5A}" sibTransId="{49541933-5218-4B82-B7AF-3564340CA27C}"/>
    <dgm:cxn modelId="{22FF1ABB-91B7-4F2D-9F2D-539D770023AB}" type="presOf" srcId="{2B3F01EA-B4E0-4EF5-B580-B1CB0A261CAC}" destId="{CE996969-A7BB-4846-B46B-F8B5656AE5FD}" srcOrd="0" destOrd="2" presId="urn:microsoft.com/office/officeart/2005/8/layout/hList1"/>
    <dgm:cxn modelId="{E9AE7C1E-02BE-430D-A44C-F92D0C34860A}" type="presOf" srcId="{18B7DADF-DFDE-4996-8A36-A0BB6D435C2F}" destId="{CE996969-A7BB-4846-B46B-F8B5656AE5FD}" srcOrd="0" destOrd="4" presId="urn:microsoft.com/office/officeart/2005/8/layout/hList1"/>
    <dgm:cxn modelId="{32210E38-9849-41FE-903B-9E2B068C55F0}" type="presOf" srcId="{37688754-5FB5-4F78-8F0C-BE893BD02C43}" destId="{EA3F7126-1273-4DD0-A8C1-F0F992CC74B3}" srcOrd="0" destOrd="0" presId="urn:microsoft.com/office/officeart/2005/8/layout/hList1"/>
    <dgm:cxn modelId="{7BA4EBE2-5494-4891-8397-07596B50187A}" srcId="{37688754-5FB5-4F78-8F0C-BE893BD02C43}" destId="{3C48357C-DC37-4B40-932F-0888C2679D91}" srcOrd="0" destOrd="0" parTransId="{2BA1A112-DB1C-4DC4-B572-EE78AEF5E544}" sibTransId="{EDB14C6F-7AF1-4994-A140-928F204C885F}"/>
    <dgm:cxn modelId="{5ACABB83-636D-4CD6-8470-C0B45008D3A6}" srcId="{37688754-5FB5-4F78-8F0C-BE893BD02C43}" destId="{E5942123-542E-4BF6-A97B-AC7FC05C7B9C}" srcOrd="3" destOrd="0" parTransId="{EB19E8F3-3CBC-4221-979F-674B69A8135D}" sibTransId="{20F1E08D-9A31-4832-9E1A-F81CF07D0749}"/>
    <dgm:cxn modelId="{0B952E2E-6AA2-49DE-92F0-FD89F2B53F0C}" srcId="{37688754-5FB5-4F78-8F0C-BE893BD02C43}" destId="{18F6FD81-DFE0-42FD-8F3D-74BE709753FC}" srcOrd="1" destOrd="0" parTransId="{725DC317-D117-44FB-9CE3-F298D8C3EB5A}" sibTransId="{3D3EE9F1-6819-4F8C-9B36-6AED1ABFAE18}"/>
    <dgm:cxn modelId="{0A952E80-F02F-4D13-B245-1EB666794D72}" srcId="{37688754-5FB5-4F78-8F0C-BE893BD02C43}" destId="{18B7DADF-DFDE-4996-8A36-A0BB6D435C2F}" srcOrd="4" destOrd="0" parTransId="{0CCD57EC-DB9D-4CFB-BE33-DDCED3869B80}" sibTransId="{13526E6E-9118-4102-8C30-B2D2880DF59C}"/>
    <dgm:cxn modelId="{D2D724AB-B424-4859-8CDF-79B9862AB1B3}" type="presOf" srcId="{E5942123-542E-4BF6-A97B-AC7FC05C7B9C}" destId="{CE996969-A7BB-4846-B46B-F8B5656AE5FD}" srcOrd="0" destOrd="3" presId="urn:microsoft.com/office/officeart/2005/8/layout/hList1"/>
    <dgm:cxn modelId="{5F6CE9BC-CDEC-45B1-890D-2555D23B751C}" type="presOf" srcId="{18F6FD81-DFE0-42FD-8F3D-74BE709753FC}" destId="{CE996969-A7BB-4846-B46B-F8B5656AE5FD}" srcOrd="0" destOrd="1" presId="urn:microsoft.com/office/officeart/2005/8/layout/hList1"/>
    <dgm:cxn modelId="{43096B47-711F-4E56-95BB-13D3F611DF19}" type="presOf" srcId="{3C48357C-DC37-4B40-932F-0888C2679D91}" destId="{CE996969-A7BB-4846-B46B-F8B5656AE5FD}" srcOrd="0" destOrd="0" presId="urn:microsoft.com/office/officeart/2005/8/layout/hList1"/>
    <dgm:cxn modelId="{EBC7E365-CFEA-4131-93E5-367B394F3312}" type="presParOf" srcId="{19F02D23-6172-4709-815B-36240F0AC532}" destId="{FE49666C-09B9-4AC6-83FC-048E56A2D2F2}" srcOrd="0" destOrd="0" presId="urn:microsoft.com/office/officeart/2005/8/layout/hList1"/>
    <dgm:cxn modelId="{47774B5E-B7EC-499E-878A-C06EB4155AB6}" type="presParOf" srcId="{FE49666C-09B9-4AC6-83FC-048E56A2D2F2}" destId="{EA3F7126-1273-4DD0-A8C1-F0F992CC74B3}" srcOrd="0" destOrd="0" presId="urn:microsoft.com/office/officeart/2005/8/layout/hList1"/>
    <dgm:cxn modelId="{0F27F3A9-146C-404D-B8FB-D9BF1FF4D1C5}" type="presParOf" srcId="{FE49666C-09B9-4AC6-83FC-048E56A2D2F2}" destId="{CE996969-A7BB-4846-B46B-F8B5656AE5F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DB7C3B7-2E88-4D77-A965-463B659DB684}" type="doc">
      <dgm:prSet loTypeId="urn:microsoft.com/office/officeart/2005/8/layout/hList3" loCatId="list" qsTypeId="urn:microsoft.com/office/officeart/2005/8/quickstyle/simple1" qsCatId="simple" csTypeId="urn:microsoft.com/office/officeart/2005/8/colors/accent0_1" csCatId="mainScheme"/>
      <dgm:spPr/>
      <dgm:t>
        <a:bodyPr/>
        <a:lstStyle/>
        <a:p>
          <a:endParaRPr lang="en-US"/>
        </a:p>
      </dgm:t>
    </dgm:pt>
    <dgm:pt modelId="{8D1C34DA-721C-496B-BFA6-920AA5DCD948}">
      <dgm:prSet/>
      <dgm:spPr/>
      <dgm:t>
        <a:bodyPr/>
        <a:lstStyle/>
        <a:p>
          <a:pPr rtl="1"/>
          <a:r>
            <a:rPr lang="fa-IR" dirty="0" smtClean="0">
              <a:latin typeface="B Loyus"/>
              <a:cs typeface="B Titr" pitchFamily="2" charset="-78"/>
            </a:rPr>
            <a:t>بدهی‌های متلاطم</a:t>
          </a:r>
          <a:endParaRPr lang="en-US" dirty="0">
            <a:latin typeface="B Loyus"/>
            <a:cs typeface="B Titr" pitchFamily="2" charset="-78"/>
          </a:endParaRPr>
        </a:p>
      </dgm:t>
    </dgm:pt>
    <dgm:pt modelId="{EEE6BDB2-7B02-40AD-8B8C-C7AFCECAA7C7}" type="parTrans" cxnId="{C34ADEB6-BAFD-4805-83D6-C4275F71A327}">
      <dgm:prSet/>
      <dgm:spPr/>
      <dgm:t>
        <a:bodyPr/>
        <a:lstStyle/>
        <a:p>
          <a:endParaRPr lang="en-US">
            <a:latin typeface="B Loyus"/>
            <a:cs typeface="B Lotus" pitchFamily="2" charset="-78"/>
          </a:endParaRPr>
        </a:p>
      </dgm:t>
    </dgm:pt>
    <dgm:pt modelId="{5190046A-DCF5-429F-BC8F-4048313411C5}" type="sibTrans" cxnId="{C34ADEB6-BAFD-4805-83D6-C4275F71A327}">
      <dgm:prSet/>
      <dgm:spPr/>
      <dgm:t>
        <a:bodyPr/>
        <a:lstStyle/>
        <a:p>
          <a:endParaRPr lang="en-US">
            <a:latin typeface="B Loyus"/>
            <a:cs typeface="B Lotus" pitchFamily="2" charset="-78"/>
          </a:endParaRPr>
        </a:p>
      </dgm:t>
    </dgm:pt>
    <dgm:pt modelId="{D0426D6A-6CD5-4FDF-AFF3-58BE1DC1F3C3}">
      <dgm:prSet/>
      <dgm:spPr/>
      <dgm:t>
        <a:bodyPr/>
        <a:lstStyle/>
        <a:p>
          <a:pPr algn="justLow" rtl="1"/>
          <a:r>
            <a:rPr lang="fa-IR" dirty="0" smtClean="0">
              <a:latin typeface="B Loyus"/>
              <a:cs typeface="B Lotus" pitchFamily="2" charset="-78"/>
            </a:rPr>
            <a:t>بانک‌ها از واژۀ "بدهی‌های متلاطم" برای تشریح وجوه تأمین‌شده از جانب مشتریان حساس به نرخ بهره استفاده می‌کنند. مشتریان بانکداری شرکتی عموماً از این دسته مشتریان محسوب می‌شوند. این مشتریان به محض اینکه دیگر بانک‌ها بهرۀ بالاتری بپردازند و یا احساس کنند بانکشان دچار مشکلات مالی است، وجوه خود را جابجا می‌کنند</a:t>
          </a:r>
          <a:endParaRPr lang="en-US" dirty="0">
            <a:latin typeface="B Loyus"/>
            <a:cs typeface="B Lotus" pitchFamily="2" charset="-78"/>
          </a:endParaRPr>
        </a:p>
      </dgm:t>
    </dgm:pt>
    <dgm:pt modelId="{31DFDBB6-46C8-45DB-B83F-4A84083809B2}" type="parTrans" cxnId="{3513AE8B-1829-4045-B89D-9E66FDCE24E6}">
      <dgm:prSet/>
      <dgm:spPr/>
      <dgm:t>
        <a:bodyPr/>
        <a:lstStyle/>
        <a:p>
          <a:endParaRPr lang="en-US">
            <a:latin typeface="B Loyus"/>
            <a:cs typeface="B Lotus" pitchFamily="2" charset="-78"/>
          </a:endParaRPr>
        </a:p>
      </dgm:t>
    </dgm:pt>
    <dgm:pt modelId="{8F45576C-EEFC-4314-B5B8-F71E51A079B0}" type="sibTrans" cxnId="{3513AE8B-1829-4045-B89D-9E66FDCE24E6}">
      <dgm:prSet/>
      <dgm:spPr/>
      <dgm:t>
        <a:bodyPr/>
        <a:lstStyle/>
        <a:p>
          <a:endParaRPr lang="en-US">
            <a:latin typeface="B Loyus"/>
            <a:cs typeface="B Lotus" pitchFamily="2" charset="-78"/>
          </a:endParaRPr>
        </a:p>
      </dgm:t>
    </dgm:pt>
    <dgm:pt modelId="{46E75939-7C00-4BFE-A072-5F1EA4B5EB89}" type="pres">
      <dgm:prSet presAssocID="{EDB7C3B7-2E88-4D77-A965-463B659DB684}" presName="composite" presStyleCnt="0">
        <dgm:presLayoutVars>
          <dgm:chMax val="1"/>
          <dgm:dir/>
          <dgm:resizeHandles val="exact"/>
        </dgm:presLayoutVars>
      </dgm:prSet>
      <dgm:spPr/>
      <dgm:t>
        <a:bodyPr/>
        <a:lstStyle/>
        <a:p>
          <a:endParaRPr lang="en-US"/>
        </a:p>
      </dgm:t>
    </dgm:pt>
    <dgm:pt modelId="{C360F7D9-5942-46B3-A9DF-C4A58CBBA06A}" type="pres">
      <dgm:prSet presAssocID="{8D1C34DA-721C-496B-BFA6-920AA5DCD948}" presName="roof" presStyleLbl="dkBgShp" presStyleIdx="0" presStyleCnt="2"/>
      <dgm:spPr/>
      <dgm:t>
        <a:bodyPr/>
        <a:lstStyle/>
        <a:p>
          <a:endParaRPr lang="en-US"/>
        </a:p>
      </dgm:t>
    </dgm:pt>
    <dgm:pt modelId="{83821EE1-0BA1-493B-9576-CF7D1DF22E7A}" type="pres">
      <dgm:prSet presAssocID="{8D1C34DA-721C-496B-BFA6-920AA5DCD948}" presName="pillars" presStyleCnt="0"/>
      <dgm:spPr/>
    </dgm:pt>
    <dgm:pt modelId="{2826EB1D-F17F-439C-BC9E-9C8E92F5E32C}" type="pres">
      <dgm:prSet presAssocID="{8D1C34DA-721C-496B-BFA6-920AA5DCD948}" presName="pillar1" presStyleLbl="node1" presStyleIdx="0" presStyleCnt="1">
        <dgm:presLayoutVars>
          <dgm:bulletEnabled val="1"/>
        </dgm:presLayoutVars>
      </dgm:prSet>
      <dgm:spPr/>
      <dgm:t>
        <a:bodyPr/>
        <a:lstStyle/>
        <a:p>
          <a:endParaRPr lang="en-US"/>
        </a:p>
      </dgm:t>
    </dgm:pt>
    <dgm:pt modelId="{CD810BD4-B845-42BA-B57E-6483279B5B9C}" type="pres">
      <dgm:prSet presAssocID="{8D1C34DA-721C-496B-BFA6-920AA5DCD948}" presName="base" presStyleLbl="dkBgShp" presStyleIdx="1" presStyleCnt="2"/>
      <dgm:spPr/>
    </dgm:pt>
  </dgm:ptLst>
  <dgm:cxnLst>
    <dgm:cxn modelId="{3513AE8B-1829-4045-B89D-9E66FDCE24E6}" srcId="{8D1C34DA-721C-496B-BFA6-920AA5DCD948}" destId="{D0426D6A-6CD5-4FDF-AFF3-58BE1DC1F3C3}" srcOrd="0" destOrd="0" parTransId="{31DFDBB6-46C8-45DB-B83F-4A84083809B2}" sibTransId="{8F45576C-EEFC-4314-B5B8-F71E51A079B0}"/>
    <dgm:cxn modelId="{8784A09A-D7BC-47DB-AE80-13260B252377}" type="presOf" srcId="{D0426D6A-6CD5-4FDF-AFF3-58BE1DC1F3C3}" destId="{2826EB1D-F17F-439C-BC9E-9C8E92F5E32C}" srcOrd="0" destOrd="0" presId="urn:microsoft.com/office/officeart/2005/8/layout/hList3"/>
    <dgm:cxn modelId="{C79954FF-7F18-47F3-8439-91566CCF8EF9}" type="presOf" srcId="{8D1C34DA-721C-496B-BFA6-920AA5DCD948}" destId="{C360F7D9-5942-46B3-A9DF-C4A58CBBA06A}" srcOrd="0" destOrd="0" presId="urn:microsoft.com/office/officeart/2005/8/layout/hList3"/>
    <dgm:cxn modelId="{C96BD217-9844-47E7-B89A-417347DC4AFA}" type="presOf" srcId="{EDB7C3B7-2E88-4D77-A965-463B659DB684}" destId="{46E75939-7C00-4BFE-A072-5F1EA4B5EB89}" srcOrd="0" destOrd="0" presId="urn:microsoft.com/office/officeart/2005/8/layout/hList3"/>
    <dgm:cxn modelId="{C34ADEB6-BAFD-4805-83D6-C4275F71A327}" srcId="{EDB7C3B7-2E88-4D77-A965-463B659DB684}" destId="{8D1C34DA-721C-496B-BFA6-920AA5DCD948}" srcOrd="0" destOrd="0" parTransId="{EEE6BDB2-7B02-40AD-8B8C-C7AFCECAA7C7}" sibTransId="{5190046A-DCF5-429F-BC8F-4048313411C5}"/>
    <dgm:cxn modelId="{0ED2659B-DE30-44ED-92B7-3A655B4C2313}" type="presParOf" srcId="{46E75939-7C00-4BFE-A072-5F1EA4B5EB89}" destId="{C360F7D9-5942-46B3-A9DF-C4A58CBBA06A}" srcOrd="0" destOrd="0" presId="urn:microsoft.com/office/officeart/2005/8/layout/hList3"/>
    <dgm:cxn modelId="{C1BA927F-3E3B-43D0-A4E7-7A333D5E7011}" type="presParOf" srcId="{46E75939-7C00-4BFE-A072-5F1EA4B5EB89}" destId="{83821EE1-0BA1-493B-9576-CF7D1DF22E7A}" srcOrd="1" destOrd="0" presId="urn:microsoft.com/office/officeart/2005/8/layout/hList3"/>
    <dgm:cxn modelId="{00999619-0793-44F0-9D25-548C8CBBC43B}" type="presParOf" srcId="{83821EE1-0BA1-493B-9576-CF7D1DF22E7A}" destId="{2826EB1D-F17F-439C-BC9E-9C8E92F5E32C}" srcOrd="0" destOrd="0" presId="urn:microsoft.com/office/officeart/2005/8/layout/hList3"/>
    <dgm:cxn modelId="{D5FFB466-F5ED-4F0F-BDA5-67B3EE966A25}" type="presParOf" srcId="{46E75939-7C00-4BFE-A072-5F1EA4B5EB89}" destId="{CD810BD4-B845-42BA-B57E-6483279B5B9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D73A7CC-773E-425A-8749-1C105165D967}" type="doc">
      <dgm:prSet loTypeId="urn:microsoft.com/office/officeart/2005/8/layout/process3" loCatId="process" qsTypeId="urn:microsoft.com/office/officeart/2005/8/quickstyle/3d2" qsCatId="3D" csTypeId="urn:microsoft.com/office/officeart/2005/8/colors/accent2_1" csCatId="accent2" phldr="1"/>
      <dgm:spPr/>
      <dgm:t>
        <a:bodyPr/>
        <a:lstStyle/>
        <a:p>
          <a:endParaRPr lang="en-US"/>
        </a:p>
      </dgm:t>
    </dgm:pt>
    <dgm:pt modelId="{32D1F5C9-942A-4E46-BB01-16FFC83AD9D5}">
      <dgm:prSet/>
      <dgm:spPr/>
      <dgm:t>
        <a:bodyPr/>
        <a:lstStyle/>
        <a:p>
          <a:pPr algn="ctr" rtl="1"/>
          <a:r>
            <a:rPr lang="fa-IR" dirty="0" smtClean="0">
              <a:cs typeface="B Titr" pitchFamily="2" charset="-78"/>
            </a:rPr>
            <a:t>وضع قانون </a:t>
          </a:r>
          <a:r>
            <a:rPr lang="en-US" dirty="0" smtClean="0">
              <a:cs typeface="B Titr" pitchFamily="2" charset="-78"/>
            </a:rPr>
            <a:t>Glass-</a:t>
          </a:r>
          <a:r>
            <a:rPr lang="en-US" dirty="0" err="1" smtClean="0">
              <a:cs typeface="B Titr" pitchFamily="2" charset="-78"/>
            </a:rPr>
            <a:t>Steagall</a:t>
          </a:r>
          <a:r>
            <a:rPr lang="en-US" dirty="0" smtClean="0">
              <a:cs typeface="B Titr" pitchFamily="2" charset="-78"/>
            </a:rPr>
            <a:t> </a:t>
          </a:r>
          <a:r>
            <a:rPr lang="fa-IR" dirty="0" smtClean="0">
              <a:cs typeface="B Titr" pitchFamily="2" charset="-78"/>
            </a:rPr>
            <a:t> (1933)</a:t>
          </a:r>
          <a:endParaRPr lang="en-US" dirty="0">
            <a:cs typeface="B Titr" pitchFamily="2" charset="-78"/>
          </a:endParaRPr>
        </a:p>
      </dgm:t>
    </dgm:pt>
    <dgm:pt modelId="{FC3A156E-A458-4A24-A6D6-34CF4B2F9813}" type="parTrans" cxnId="{7B00D438-4E89-4644-9EB8-B3C3F2D73496}">
      <dgm:prSet/>
      <dgm:spPr/>
      <dgm:t>
        <a:bodyPr/>
        <a:lstStyle/>
        <a:p>
          <a:endParaRPr lang="en-US">
            <a:cs typeface="B Zar" pitchFamily="2" charset="-78"/>
          </a:endParaRPr>
        </a:p>
      </dgm:t>
    </dgm:pt>
    <dgm:pt modelId="{4C8B1479-76DB-4DC1-9DCD-610DE69363A5}" type="sibTrans" cxnId="{7B00D438-4E89-4644-9EB8-B3C3F2D73496}">
      <dgm:prSet/>
      <dgm:spPr/>
      <dgm:t>
        <a:bodyPr/>
        <a:lstStyle/>
        <a:p>
          <a:endParaRPr lang="en-US">
            <a:cs typeface="B Zar" pitchFamily="2" charset="-78"/>
          </a:endParaRPr>
        </a:p>
      </dgm:t>
    </dgm:pt>
    <dgm:pt modelId="{997F13DE-6EE8-41CA-BD06-B04FAC25902A}">
      <dgm:prSet/>
      <dgm:spPr/>
      <dgm:t>
        <a:bodyPr/>
        <a:lstStyle/>
        <a:p>
          <a:pPr algn="justLow" rtl="1"/>
          <a:r>
            <a:rPr lang="fa-IR" dirty="0" smtClean="0">
              <a:cs typeface="B Zar" pitchFamily="2" charset="-78"/>
            </a:rPr>
            <a:t>بر اساس این قانون حوزۀ فعالیت‌های بانک‌‌داری تجاری و بانک‌داری سرمایه‌‌گذاری از هم جدا می‌شد</a:t>
          </a:r>
          <a:r>
            <a:rPr lang="en-US" dirty="0" smtClean="0">
              <a:cs typeface="B Zar" pitchFamily="2" charset="-78"/>
            </a:rPr>
            <a:t>.</a:t>
          </a:r>
          <a:endParaRPr lang="en-US" dirty="0">
            <a:cs typeface="B Zar" pitchFamily="2" charset="-78"/>
          </a:endParaRPr>
        </a:p>
      </dgm:t>
    </dgm:pt>
    <dgm:pt modelId="{CADF4DA3-BA18-4F57-A41E-6294C44D381B}" type="parTrans" cxnId="{BEF2EFA5-581E-4DC7-AD27-D8F1EEB60CB3}">
      <dgm:prSet/>
      <dgm:spPr/>
      <dgm:t>
        <a:bodyPr/>
        <a:lstStyle/>
        <a:p>
          <a:endParaRPr lang="en-US">
            <a:cs typeface="B Zar" pitchFamily="2" charset="-78"/>
          </a:endParaRPr>
        </a:p>
      </dgm:t>
    </dgm:pt>
    <dgm:pt modelId="{433F4745-6080-498D-B9F4-C83AA3DB1929}" type="sibTrans" cxnId="{BEF2EFA5-581E-4DC7-AD27-D8F1EEB60CB3}">
      <dgm:prSet/>
      <dgm:spPr/>
      <dgm:t>
        <a:bodyPr/>
        <a:lstStyle/>
        <a:p>
          <a:endParaRPr lang="en-US">
            <a:cs typeface="B Zar" pitchFamily="2" charset="-78"/>
          </a:endParaRPr>
        </a:p>
      </dgm:t>
    </dgm:pt>
    <dgm:pt modelId="{09E50EAE-D46E-4FA3-A0B6-9365F502FA1E}">
      <dgm:prSet/>
      <dgm:spPr/>
      <dgm:t>
        <a:bodyPr/>
        <a:lstStyle/>
        <a:p>
          <a:pPr algn="ctr" rtl="1"/>
          <a:r>
            <a:rPr lang="fa-IR" dirty="0" smtClean="0">
              <a:cs typeface="B Titr" pitchFamily="2" charset="-78"/>
            </a:rPr>
            <a:t>لغو قانون </a:t>
          </a:r>
          <a:r>
            <a:rPr lang="en-US" dirty="0" smtClean="0">
              <a:cs typeface="B Titr" pitchFamily="2" charset="-78"/>
            </a:rPr>
            <a:t>Glass-</a:t>
          </a:r>
          <a:r>
            <a:rPr lang="en-US" dirty="0" err="1" smtClean="0">
              <a:cs typeface="B Titr" pitchFamily="2" charset="-78"/>
            </a:rPr>
            <a:t>Steagall</a:t>
          </a:r>
          <a:r>
            <a:rPr lang="en-US" dirty="0" smtClean="0">
              <a:cs typeface="B Titr" pitchFamily="2" charset="-78"/>
            </a:rPr>
            <a:t> </a:t>
          </a:r>
          <a:r>
            <a:rPr lang="fa-IR" dirty="0" smtClean="0">
              <a:cs typeface="B Titr" pitchFamily="2" charset="-78"/>
            </a:rPr>
            <a:t> (1999)</a:t>
          </a:r>
          <a:endParaRPr lang="en-US" dirty="0">
            <a:cs typeface="B Titr" pitchFamily="2" charset="-78"/>
          </a:endParaRPr>
        </a:p>
      </dgm:t>
    </dgm:pt>
    <dgm:pt modelId="{C5F30D11-1F73-4ED9-AE09-9C7FD60F345D}" type="parTrans" cxnId="{6895B114-D513-4879-BD04-7DC4FA7A09BF}">
      <dgm:prSet/>
      <dgm:spPr/>
      <dgm:t>
        <a:bodyPr/>
        <a:lstStyle/>
        <a:p>
          <a:endParaRPr lang="en-US">
            <a:cs typeface="B Zar" pitchFamily="2" charset="-78"/>
          </a:endParaRPr>
        </a:p>
      </dgm:t>
    </dgm:pt>
    <dgm:pt modelId="{03FD8B3D-73F0-4794-BA75-126168F4E8EB}" type="sibTrans" cxnId="{6895B114-D513-4879-BD04-7DC4FA7A09BF}">
      <dgm:prSet/>
      <dgm:spPr/>
      <dgm:t>
        <a:bodyPr/>
        <a:lstStyle/>
        <a:p>
          <a:endParaRPr lang="en-US">
            <a:cs typeface="B Zar" pitchFamily="2" charset="-78"/>
          </a:endParaRPr>
        </a:p>
      </dgm:t>
    </dgm:pt>
    <dgm:pt modelId="{0EAD0E40-42D3-459B-8A1B-C7EB5B00989A}">
      <dgm:prSet/>
      <dgm:spPr/>
      <dgm:t>
        <a:bodyPr/>
        <a:lstStyle/>
        <a:p>
          <a:pPr algn="justLow" rtl="1"/>
          <a:r>
            <a:rPr lang="fa-IR" dirty="0" smtClean="0">
              <a:cs typeface="B Zar" pitchFamily="2" charset="-78"/>
            </a:rPr>
            <a:t>با لغو این قانون بانک‌های تجاری به‌طور گسترده‌ای وارد حوزۀ فعالیت بانک‌های سرمایه‌گذاری شدند.</a:t>
          </a:r>
          <a:endParaRPr lang="fa-IR" dirty="0">
            <a:cs typeface="B Zar" pitchFamily="2" charset="-78"/>
          </a:endParaRPr>
        </a:p>
      </dgm:t>
    </dgm:pt>
    <dgm:pt modelId="{5CB99FD9-BDA0-4A15-BF7A-8D5DFC00CFD6}" type="parTrans" cxnId="{C6BF3419-808A-4AFF-9C01-F7D25A65A0E6}">
      <dgm:prSet/>
      <dgm:spPr/>
      <dgm:t>
        <a:bodyPr/>
        <a:lstStyle/>
        <a:p>
          <a:endParaRPr lang="en-US">
            <a:cs typeface="B Zar" pitchFamily="2" charset="-78"/>
          </a:endParaRPr>
        </a:p>
      </dgm:t>
    </dgm:pt>
    <dgm:pt modelId="{4455F46C-70D4-44AD-9BCA-965A626FB45C}" type="sibTrans" cxnId="{C6BF3419-808A-4AFF-9C01-F7D25A65A0E6}">
      <dgm:prSet/>
      <dgm:spPr/>
      <dgm:t>
        <a:bodyPr/>
        <a:lstStyle/>
        <a:p>
          <a:endParaRPr lang="en-US">
            <a:cs typeface="B Zar" pitchFamily="2" charset="-78"/>
          </a:endParaRPr>
        </a:p>
      </dgm:t>
    </dgm:pt>
    <dgm:pt modelId="{D15C4EE9-088E-4A88-BBB6-8302D300FCB0}" type="pres">
      <dgm:prSet presAssocID="{1D73A7CC-773E-425A-8749-1C105165D967}" presName="linearFlow" presStyleCnt="0">
        <dgm:presLayoutVars>
          <dgm:dir/>
          <dgm:animLvl val="lvl"/>
          <dgm:resizeHandles val="exact"/>
        </dgm:presLayoutVars>
      </dgm:prSet>
      <dgm:spPr/>
      <dgm:t>
        <a:bodyPr/>
        <a:lstStyle/>
        <a:p>
          <a:endParaRPr lang="en-US"/>
        </a:p>
      </dgm:t>
    </dgm:pt>
    <dgm:pt modelId="{3C4B929B-294D-4361-8264-C52F89AFE86D}" type="pres">
      <dgm:prSet presAssocID="{32D1F5C9-942A-4E46-BB01-16FFC83AD9D5}" presName="composite" presStyleCnt="0"/>
      <dgm:spPr/>
      <dgm:t>
        <a:bodyPr/>
        <a:lstStyle/>
        <a:p>
          <a:endParaRPr lang="en-US"/>
        </a:p>
      </dgm:t>
    </dgm:pt>
    <dgm:pt modelId="{A6FF0B06-5669-4DAE-B024-6747818D932B}" type="pres">
      <dgm:prSet presAssocID="{32D1F5C9-942A-4E46-BB01-16FFC83AD9D5}" presName="parTx" presStyleLbl="node1" presStyleIdx="0" presStyleCnt="2">
        <dgm:presLayoutVars>
          <dgm:chMax val="0"/>
          <dgm:chPref val="0"/>
          <dgm:bulletEnabled val="1"/>
        </dgm:presLayoutVars>
      </dgm:prSet>
      <dgm:spPr/>
      <dgm:t>
        <a:bodyPr/>
        <a:lstStyle/>
        <a:p>
          <a:endParaRPr lang="en-US"/>
        </a:p>
      </dgm:t>
    </dgm:pt>
    <dgm:pt modelId="{EF6E0E0F-969A-4892-81E0-64C98005C0C5}" type="pres">
      <dgm:prSet presAssocID="{32D1F5C9-942A-4E46-BB01-16FFC83AD9D5}" presName="parSh" presStyleLbl="node1" presStyleIdx="0" presStyleCnt="2" custLinFactX="59869" custLinFactNeighborX="100000"/>
      <dgm:spPr/>
      <dgm:t>
        <a:bodyPr/>
        <a:lstStyle/>
        <a:p>
          <a:endParaRPr lang="en-US"/>
        </a:p>
      </dgm:t>
    </dgm:pt>
    <dgm:pt modelId="{163CA697-650B-4909-91C6-D54CB76941CC}" type="pres">
      <dgm:prSet presAssocID="{32D1F5C9-942A-4E46-BB01-16FFC83AD9D5}" presName="desTx" presStyleLbl="fgAcc1" presStyleIdx="0" presStyleCnt="2" custLinFactX="59869" custLinFactNeighborX="100000">
        <dgm:presLayoutVars>
          <dgm:bulletEnabled val="1"/>
        </dgm:presLayoutVars>
      </dgm:prSet>
      <dgm:spPr/>
      <dgm:t>
        <a:bodyPr/>
        <a:lstStyle/>
        <a:p>
          <a:endParaRPr lang="en-US"/>
        </a:p>
      </dgm:t>
    </dgm:pt>
    <dgm:pt modelId="{F4817393-D288-494B-8264-DA3F7961E9AB}" type="pres">
      <dgm:prSet presAssocID="{4C8B1479-76DB-4DC1-9DCD-610DE69363A5}" presName="sibTrans" presStyleLbl="sibTrans2D1" presStyleIdx="0" presStyleCnt="1"/>
      <dgm:spPr/>
      <dgm:t>
        <a:bodyPr/>
        <a:lstStyle/>
        <a:p>
          <a:endParaRPr lang="en-US"/>
        </a:p>
      </dgm:t>
    </dgm:pt>
    <dgm:pt modelId="{877582A7-A3D6-4046-9B6E-DB87DDFA60C5}" type="pres">
      <dgm:prSet presAssocID="{4C8B1479-76DB-4DC1-9DCD-610DE69363A5}" presName="connTx" presStyleLbl="sibTrans2D1" presStyleIdx="0" presStyleCnt="1"/>
      <dgm:spPr/>
      <dgm:t>
        <a:bodyPr/>
        <a:lstStyle/>
        <a:p>
          <a:endParaRPr lang="en-US"/>
        </a:p>
      </dgm:t>
    </dgm:pt>
    <dgm:pt modelId="{4FDE0EEC-797B-4678-B1F5-C68A8851B1A0}" type="pres">
      <dgm:prSet presAssocID="{09E50EAE-D46E-4FA3-A0B6-9365F502FA1E}" presName="composite" presStyleCnt="0"/>
      <dgm:spPr/>
      <dgm:t>
        <a:bodyPr/>
        <a:lstStyle/>
        <a:p>
          <a:endParaRPr lang="en-US"/>
        </a:p>
      </dgm:t>
    </dgm:pt>
    <dgm:pt modelId="{A151DB47-17D6-455C-80C3-877AB1396887}" type="pres">
      <dgm:prSet presAssocID="{09E50EAE-D46E-4FA3-A0B6-9365F502FA1E}" presName="parTx" presStyleLbl="node1" presStyleIdx="0" presStyleCnt="2">
        <dgm:presLayoutVars>
          <dgm:chMax val="0"/>
          <dgm:chPref val="0"/>
          <dgm:bulletEnabled val="1"/>
        </dgm:presLayoutVars>
      </dgm:prSet>
      <dgm:spPr/>
      <dgm:t>
        <a:bodyPr/>
        <a:lstStyle/>
        <a:p>
          <a:endParaRPr lang="en-US"/>
        </a:p>
      </dgm:t>
    </dgm:pt>
    <dgm:pt modelId="{6DA2DDAF-7BFD-4EC0-BE54-CAFA7BD59B4C}" type="pres">
      <dgm:prSet presAssocID="{09E50EAE-D46E-4FA3-A0B6-9365F502FA1E}" presName="parSh" presStyleLbl="node1" presStyleIdx="1" presStyleCnt="2" custLinFactX="-60755" custLinFactNeighborX="-100000"/>
      <dgm:spPr/>
      <dgm:t>
        <a:bodyPr/>
        <a:lstStyle/>
        <a:p>
          <a:endParaRPr lang="en-US"/>
        </a:p>
      </dgm:t>
    </dgm:pt>
    <dgm:pt modelId="{C86864D0-852C-433F-AE00-B64087CE15DB}" type="pres">
      <dgm:prSet presAssocID="{09E50EAE-D46E-4FA3-A0B6-9365F502FA1E}" presName="desTx" presStyleLbl="fgAcc1" presStyleIdx="1" presStyleCnt="2" custLinFactX="-60755" custLinFactNeighborX="-100000">
        <dgm:presLayoutVars>
          <dgm:bulletEnabled val="1"/>
        </dgm:presLayoutVars>
      </dgm:prSet>
      <dgm:spPr/>
      <dgm:t>
        <a:bodyPr/>
        <a:lstStyle/>
        <a:p>
          <a:endParaRPr lang="en-US"/>
        </a:p>
      </dgm:t>
    </dgm:pt>
  </dgm:ptLst>
  <dgm:cxnLst>
    <dgm:cxn modelId="{6384E564-6802-4583-9E1C-7562EC6B268F}" type="presOf" srcId="{09E50EAE-D46E-4FA3-A0B6-9365F502FA1E}" destId="{6DA2DDAF-7BFD-4EC0-BE54-CAFA7BD59B4C}" srcOrd="1" destOrd="0" presId="urn:microsoft.com/office/officeart/2005/8/layout/process3"/>
    <dgm:cxn modelId="{C6BF3419-808A-4AFF-9C01-F7D25A65A0E6}" srcId="{09E50EAE-D46E-4FA3-A0B6-9365F502FA1E}" destId="{0EAD0E40-42D3-459B-8A1B-C7EB5B00989A}" srcOrd="0" destOrd="0" parTransId="{5CB99FD9-BDA0-4A15-BF7A-8D5DFC00CFD6}" sibTransId="{4455F46C-70D4-44AD-9BCA-965A626FB45C}"/>
    <dgm:cxn modelId="{BC3D1F06-AB8E-4F1E-98F9-B1974FE860F6}" type="presOf" srcId="{09E50EAE-D46E-4FA3-A0B6-9365F502FA1E}" destId="{A151DB47-17D6-455C-80C3-877AB1396887}" srcOrd="0" destOrd="0" presId="urn:microsoft.com/office/officeart/2005/8/layout/process3"/>
    <dgm:cxn modelId="{7B00D438-4E89-4644-9EB8-B3C3F2D73496}" srcId="{1D73A7CC-773E-425A-8749-1C105165D967}" destId="{32D1F5C9-942A-4E46-BB01-16FFC83AD9D5}" srcOrd="0" destOrd="0" parTransId="{FC3A156E-A458-4A24-A6D6-34CF4B2F9813}" sibTransId="{4C8B1479-76DB-4DC1-9DCD-610DE69363A5}"/>
    <dgm:cxn modelId="{6895B114-D513-4879-BD04-7DC4FA7A09BF}" srcId="{1D73A7CC-773E-425A-8749-1C105165D967}" destId="{09E50EAE-D46E-4FA3-A0B6-9365F502FA1E}" srcOrd="1" destOrd="0" parTransId="{C5F30D11-1F73-4ED9-AE09-9C7FD60F345D}" sibTransId="{03FD8B3D-73F0-4794-BA75-126168F4E8EB}"/>
    <dgm:cxn modelId="{99A46E71-4B80-4853-9330-5E33527D9541}" type="presOf" srcId="{4C8B1479-76DB-4DC1-9DCD-610DE69363A5}" destId="{877582A7-A3D6-4046-9B6E-DB87DDFA60C5}" srcOrd="1" destOrd="0" presId="urn:microsoft.com/office/officeart/2005/8/layout/process3"/>
    <dgm:cxn modelId="{B8EED0DB-BCA1-4012-BADB-00F6D0342709}" type="presOf" srcId="{997F13DE-6EE8-41CA-BD06-B04FAC25902A}" destId="{163CA697-650B-4909-91C6-D54CB76941CC}" srcOrd="0" destOrd="0" presId="urn:microsoft.com/office/officeart/2005/8/layout/process3"/>
    <dgm:cxn modelId="{609B9CC6-ABAE-4002-A31A-487DE11F4E6B}" type="presOf" srcId="{4C8B1479-76DB-4DC1-9DCD-610DE69363A5}" destId="{F4817393-D288-494B-8264-DA3F7961E9AB}" srcOrd="0" destOrd="0" presId="urn:microsoft.com/office/officeart/2005/8/layout/process3"/>
    <dgm:cxn modelId="{18CB5076-DDCE-4072-A143-1F11034220AD}" type="presOf" srcId="{1D73A7CC-773E-425A-8749-1C105165D967}" destId="{D15C4EE9-088E-4A88-BBB6-8302D300FCB0}" srcOrd="0" destOrd="0" presId="urn:microsoft.com/office/officeart/2005/8/layout/process3"/>
    <dgm:cxn modelId="{4668D09F-9AF6-42C2-906A-359427F6063F}" type="presOf" srcId="{0EAD0E40-42D3-459B-8A1B-C7EB5B00989A}" destId="{C86864D0-852C-433F-AE00-B64087CE15DB}" srcOrd="0" destOrd="0" presId="urn:microsoft.com/office/officeart/2005/8/layout/process3"/>
    <dgm:cxn modelId="{E4891DF0-F073-41DF-B497-0ABDBE835726}" type="presOf" srcId="{32D1F5C9-942A-4E46-BB01-16FFC83AD9D5}" destId="{EF6E0E0F-969A-4892-81E0-64C98005C0C5}" srcOrd="1" destOrd="0" presId="urn:microsoft.com/office/officeart/2005/8/layout/process3"/>
    <dgm:cxn modelId="{C2B0FDE5-8B2C-4440-A7A9-C30CCEFE022C}" type="presOf" srcId="{32D1F5C9-942A-4E46-BB01-16FFC83AD9D5}" destId="{A6FF0B06-5669-4DAE-B024-6747818D932B}" srcOrd="0" destOrd="0" presId="urn:microsoft.com/office/officeart/2005/8/layout/process3"/>
    <dgm:cxn modelId="{BEF2EFA5-581E-4DC7-AD27-D8F1EEB60CB3}" srcId="{32D1F5C9-942A-4E46-BB01-16FFC83AD9D5}" destId="{997F13DE-6EE8-41CA-BD06-B04FAC25902A}" srcOrd="0" destOrd="0" parTransId="{CADF4DA3-BA18-4F57-A41E-6294C44D381B}" sibTransId="{433F4745-6080-498D-B9F4-C83AA3DB1929}"/>
    <dgm:cxn modelId="{1DEFC1B4-64C6-4025-9FB9-0BB0AAABF5D9}" type="presParOf" srcId="{D15C4EE9-088E-4A88-BBB6-8302D300FCB0}" destId="{3C4B929B-294D-4361-8264-C52F89AFE86D}" srcOrd="0" destOrd="0" presId="urn:microsoft.com/office/officeart/2005/8/layout/process3"/>
    <dgm:cxn modelId="{A1FF7002-D186-42C9-B3C8-42FEDB8AA5C4}" type="presParOf" srcId="{3C4B929B-294D-4361-8264-C52F89AFE86D}" destId="{A6FF0B06-5669-4DAE-B024-6747818D932B}" srcOrd="0" destOrd="0" presId="urn:microsoft.com/office/officeart/2005/8/layout/process3"/>
    <dgm:cxn modelId="{22E22017-C185-4B3A-8BE1-AA31D16DA7AC}" type="presParOf" srcId="{3C4B929B-294D-4361-8264-C52F89AFE86D}" destId="{EF6E0E0F-969A-4892-81E0-64C98005C0C5}" srcOrd="1" destOrd="0" presId="urn:microsoft.com/office/officeart/2005/8/layout/process3"/>
    <dgm:cxn modelId="{FF7FB9C6-1A42-4957-8739-0300A58EF389}" type="presParOf" srcId="{3C4B929B-294D-4361-8264-C52F89AFE86D}" destId="{163CA697-650B-4909-91C6-D54CB76941CC}" srcOrd="2" destOrd="0" presId="urn:microsoft.com/office/officeart/2005/8/layout/process3"/>
    <dgm:cxn modelId="{07BA8DD3-1D0C-47F9-9889-EB1B93C1AA0F}" type="presParOf" srcId="{D15C4EE9-088E-4A88-BBB6-8302D300FCB0}" destId="{F4817393-D288-494B-8264-DA3F7961E9AB}" srcOrd="1" destOrd="0" presId="urn:microsoft.com/office/officeart/2005/8/layout/process3"/>
    <dgm:cxn modelId="{F024BDE4-47BF-4D6A-8F8D-E28DAE2659B3}" type="presParOf" srcId="{F4817393-D288-494B-8264-DA3F7961E9AB}" destId="{877582A7-A3D6-4046-9B6E-DB87DDFA60C5}" srcOrd="0" destOrd="0" presId="urn:microsoft.com/office/officeart/2005/8/layout/process3"/>
    <dgm:cxn modelId="{DFC752E6-9596-46AA-BABB-3FFA80545105}" type="presParOf" srcId="{D15C4EE9-088E-4A88-BBB6-8302D300FCB0}" destId="{4FDE0EEC-797B-4678-B1F5-C68A8851B1A0}" srcOrd="2" destOrd="0" presId="urn:microsoft.com/office/officeart/2005/8/layout/process3"/>
    <dgm:cxn modelId="{7E936A85-02CA-4684-AA86-E761E623C29A}" type="presParOf" srcId="{4FDE0EEC-797B-4678-B1F5-C68A8851B1A0}" destId="{A151DB47-17D6-455C-80C3-877AB1396887}" srcOrd="0" destOrd="0" presId="urn:microsoft.com/office/officeart/2005/8/layout/process3"/>
    <dgm:cxn modelId="{FEC04441-0D9E-459F-A969-8F6027D83065}" type="presParOf" srcId="{4FDE0EEC-797B-4678-B1F5-C68A8851B1A0}" destId="{6DA2DDAF-7BFD-4EC0-BE54-CAFA7BD59B4C}" srcOrd="1" destOrd="0" presId="urn:microsoft.com/office/officeart/2005/8/layout/process3"/>
    <dgm:cxn modelId="{00AD9E9D-D4E5-484E-B3C7-412AB749E762}" type="presParOf" srcId="{4FDE0EEC-797B-4678-B1F5-C68A8851B1A0}" destId="{C86864D0-852C-433F-AE00-B64087CE15DB}" srcOrd="2" destOrd="0" presId="urn:microsoft.com/office/officeart/2005/8/layout/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9E10CD6-A113-45E0-8A5D-1184B04DB813}" type="doc">
      <dgm:prSet loTypeId="urn:microsoft.com/office/officeart/2005/8/layout/equation1" loCatId="process" qsTypeId="urn:microsoft.com/office/officeart/2005/8/quickstyle/3d1" qsCatId="3D" csTypeId="urn:microsoft.com/office/officeart/2005/8/colors/colorful5" csCatId="colorful"/>
      <dgm:spPr/>
      <dgm:t>
        <a:bodyPr/>
        <a:lstStyle/>
        <a:p>
          <a:endParaRPr lang="en-US"/>
        </a:p>
      </dgm:t>
    </dgm:pt>
    <dgm:pt modelId="{1E4E3024-2F1B-40DB-B9B7-3DB1680F18AC}">
      <dgm:prSet/>
      <dgm:spPr/>
      <dgm:t>
        <a:bodyPr/>
        <a:lstStyle/>
        <a:p>
          <a:pPr rtl="1"/>
          <a:r>
            <a:rPr lang="fa-IR" dirty="0" smtClean="0">
              <a:cs typeface="B Titr" pitchFamily="2" charset="-78"/>
            </a:rPr>
            <a:t>بانک‌های سرمایه‌گذاری</a:t>
          </a:r>
          <a:endParaRPr lang="en-US" dirty="0">
            <a:cs typeface="B Titr" pitchFamily="2" charset="-78"/>
          </a:endParaRPr>
        </a:p>
      </dgm:t>
    </dgm:pt>
    <dgm:pt modelId="{2602CE59-D7B6-4248-8E26-B54C85C90219}" type="parTrans" cxnId="{4C684DC9-BB65-4F2B-87D3-B39FC09F54CE}">
      <dgm:prSet/>
      <dgm:spPr/>
      <dgm:t>
        <a:bodyPr/>
        <a:lstStyle/>
        <a:p>
          <a:endParaRPr lang="en-US">
            <a:cs typeface="B Titr" pitchFamily="2" charset="-78"/>
          </a:endParaRPr>
        </a:p>
      </dgm:t>
    </dgm:pt>
    <dgm:pt modelId="{9E88F16B-FB96-4A89-8E12-D8FFA704E675}" type="sibTrans" cxnId="{4C684DC9-BB65-4F2B-87D3-B39FC09F54CE}">
      <dgm:prSet/>
      <dgm:spPr/>
      <dgm:t>
        <a:bodyPr/>
        <a:lstStyle/>
        <a:p>
          <a:endParaRPr lang="en-US">
            <a:cs typeface="B Titr" pitchFamily="2" charset="-78"/>
          </a:endParaRPr>
        </a:p>
      </dgm:t>
    </dgm:pt>
    <dgm:pt modelId="{8A86B6D5-A4EF-427C-93A7-B81A31131E3F}">
      <dgm:prSet/>
      <dgm:spPr/>
      <dgm:t>
        <a:bodyPr/>
        <a:lstStyle/>
        <a:p>
          <a:pPr rtl="1"/>
          <a:r>
            <a:rPr lang="fa-IR" dirty="0" smtClean="0">
              <a:cs typeface="B Titr" pitchFamily="2" charset="-78"/>
            </a:rPr>
            <a:t>شرکت‌های تأمین سرمایه</a:t>
          </a:r>
          <a:endParaRPr lang="en-US" dirty="0">
            <a:cs typeface="B Titr" pitchFamily="2" charset="-78"/>
          </a:endParaRPr>
        </a:p>
      </dgm:t>
    </dgm:pt>
    <dgm:pt modelId="{AF625FD9-E718-46F4-94E5-A9CBC0D5EA46}" type="parTrans" cxnId="{6F7F982F-F170-4543-B17B-55DD18EABDB1}">
      <dgm:prSet/>
      <dgm:spPr/>
      <dgm:t>
        <a:bodyPr/>
        <a:lstStyle/>
        <a:p>
          <a:endParaRPr lang="en-US">
            <a:cs typeface="B Titr" pitchFamily="2" charset="-78"/>
          </a:endParaRPr>
        </a:p>
      </dgm:t>
    </dgm:pt>
    <dgm:pt modelId="{AE9A6218-37BF-4E5C-999D-98A4C58F78F0}" type="sibTrans" cxnId="{6F7F982F-F170-4543-B17B-55DD18EABDB1}">
      <dgm:prSet/>
      <dgm:spPr/>
      <dgm:t>
        <a:bodyPr/>
        <a:lstStyle/>
        <a:p>
          <a:endParaRPr lang="en-US">
            <a:cs typeface="B Titr" pitchFamily="2" charset="-78"/>
          </a:endParaRPr>
        </a:p>
      </dgm:t>
    </dgm:pt>
    <dgm:pt modelId="{9F13314A-1FE1-4FF3-A158-E96C9AB55B04}" type="pres">
      <dgm:prSet presAssocID="{49E10CD6-A113-45E0-8A5D-1184B04DB813}" presName="linearFlow" presStyleCnt="0">
        <dgm:presLayoutVars>
          <dgm:dir/>
          <dgm:resizeHandles val="exact"/>
        </dgm:presLayoutVars>
      </dgm:prSet>
      <dgm:spPr/>
      <dgm:t>
        <a:bodyPr/>
        <a:lstStyle/>
        <a:p>
          <a:endParaRPr lang="en-US"/>
        </a:p>
      </dgm:t>
    </dgm:pt>
    <dgm:pt modelId="{75066555-1432-4C75-86A4-D7744968C441}" type="pres">
      <dgm:prSet presAssocID="{1E4E3024-2F1B-40DB-B9B7-3DB1680F18AC}" presName="node" presStyleLbl="node1" presStyleIdx="0" presStyleCnt="2">
        <dgm:presLayoutVars>
          <dgm:bulletEnabled val="1"/>
        </dgm:presLayoutVars>
      </dgm:prSet>
      <dgm:spPr/>
      <dgm:t>
        <a:bodyPr/>
        <a:lstStyle/>
        <a:p>
          <a:endParaRPr lang="en-US"/>
        </a:p>
      </dgm:t>
    </dgm:pt>
    <dgm:pt modelId="{A3019A01-FCAA-421B-8B8A-A4AE1261351F}" type="pres">
      <dgm:prSet presAssocID="{9E88F16B-FB96-4A89-8E12-D8FFA704E675}" presName="spacerL" presStyleCnt="0"/>
      <dgm:spPr/>
      <dgm:t>
        <a:bodyPr/>
        <a:lstStyle/>
        <a:p>
          <a:endParaRPr lang="en-US"/>
        </a:p>
      </dgm:t>
    </dgm:pt>
    <dgm:pt modelId="{EC9EA24B-51B0-4AD6-AE15-424659867F97}" type="pres">
      <dgm:prSet presAssocID="{9E88F16B-FB96-4A89-8E12-D8FFA704E675}" presName="sibTrans" presStyleLbl="sibTrans2D1" presStyleIdx="0" presStyleCnt="1"/>
      <dgm:spPr/>
      <dgm:t>
        <a:bodyPr/>
        <a:lstStyle/>
        <a:p>
          <a:endParaRPr lang="en-US"/>
        </a:p>
      </dgm:t>
    </dgm:pt>
    <dgm:pt modelId="{3526D0B8-F95E-4908-94C6-9521E239F1A0}" type="pres">
      <dgm:prSet presAssocID="{9E88F16B-FB96-4A89-8E12-D8FFA704E675}" presName="spacerR" presStyleCnt="0"/>
      <dgm:spPr/>
      <dgm:t>
        <a:bodyPr/>
        <a:lstStyle/>
        <a:p>
          <a:endParaRPr lang="en-US"/>
        </a:p>
      </dgm:t>
    </dgm:pt>
    <dgm:pt modelId="{1479C5EE-875B-4BE2-89E1-084FBA4D1B14}" type="pres">
      <dgm:prSet presAssocID="{8A86B6D5-A4EF-427C-93A7-B81A31131E3F}" presName="node" presStyleLbl="node1" presStyleIdx="1" presStyleCnt="2">
        <dgm:presLayoutVars>
          <dgm:bulletEnabled val="1"/>
        </dgm:presLayoutVars>
      </dgm:prSet>
      <dgm:spPr/>
      <dgm:t>
        <a:bodyPr/>
        <a:lstStyle/>
        <a:p>
          <a:endParaRPr lang="en-US"/>
        </a:p>
      </dgm:t>
    </dgm:pt>
  </dgm:ptLst>
  <dgm:cxnLst>
    <dgm:cxn modelId="{0BA97AA9-4F64-4183-976A-90EAC5CD8A00}" type="presOf" srcId="{8A86B6D5-A4EF-427C-93A7-B81A31131E3F}" destId="{1479C5EE-875B-4BE2-89E1-084FBA4D1B14}" srcOrd="0" destOrd="0" presId="urn:microsoft.com/office/officeart/2005/8/layout/equation1"/>
    <dgm:cxn modelId="{47C4C958-0F95-4C65-8DC3-8CE654F2ADDE}" type="presOf" srcId="{9E88F16B-FB96-4A89-8E12-D8FFA704E675}" destId="{EC9EA24B-51B0-4AD6-AE15-424659867F97}" srcOrd="0" destOrd="0" presId="urn:microsoft.com/office/officeart/2005/8/layout/equation1"/>
    <dgm:cxn modelId="{6F7F982F-F170-4543-B17B-55DD18EABDB1}" srcId="{49E10CD6-A113-45E0-8A5D-1184B04DB813}" destId="{8A86B6D5-A4EF-427C-93A7-B81A31131E3F}" srcOrd="1" destOrd="0" parTransId="{AF625FD9-E718-46F4-94E5-A9CBC0D5EA46}" sibTransId="{AE9A6218-37BF-4E5C-999D-98A4C58F78F0}"/>
    <dgm:cxn modelId="{23BBC919-D07F-479D-883C-92F2F3B295A9}" type="presOf" srcId="{1E4E3024-2F1B-40DB-B9B7-3DB1680F18AC}" destId="{75066555-1432-4C75-86A4-D7744968C441}" srcOrd="0" destOrd="0" presId="urn:microsoft.com/office/officeart/2005/8/layout/equation1"/>
    <dgm:cxn modelId="{A5408877-C59F-4F99-915E-D97F326DA920}" type="presOf" srcId="{49E10CD6-A113-45E0-8A5D-1184B04DB813}" destId="{9F13314A-1FE1-4FF3-A158-E96C9AB55B04}" srcOrd="0" destOrd="0" presId="urn:microsoft.com/office/officeart/2005/8/layout/equation1"/>
    <dgm:cxn modelId="{4C684DC9-BB65-4F2B-87D3-B39FC09F54CE}" srcId="{49E10CD6-A113-45E0-8A5D-1184B04DB813}" destId="{1E4E3024-2F1B-40DB-B9B7-3DB1680F18AC}" srcOrd="0" destOrd="0" parTransId="{2602CE59-D7B6-4248-8E26-B54C85C90219}" sibTransId="{9E88F16B-FB96-4A89-8E12-D8FFA704E675}"/>
    <dgm:cxn modelId="{AAD70DA6-5991-4337-9771-AB96E2F21892}" type="presParOf" srcId="{9F13314A-1FE1-4FF3-A158-E96C9AB55B04}" destId="{75066555-1432-4C75-86A4-D7744968C441}" srcOrd="0" destOrd="0" presId="urn:microsoft.com/office/officeart/2005/8/layout/equation1"/>
    <dgm:cxn modelId="{ACDC29A8-BCC0-46B1-B473-A8004D93E7A5}" type="presParOf" srcId="{9F13314A-1FE1-4FF3-A158-E96C9AB55B04}" destId="{A3019A01-FCAA-421B-8B8A-A4AE1261351F}" srcOrd="1" destOrd="0" presId="urn:microsoft.com/office/officeart/2005/8/layout/equation1"/>
    <dgm:cxn modelId="{4C40ED51-AD11-4EC2-AD03-5972CB39FE7B}" type="presParOf" srcId="{9F13314A-1FE1-4FF3-A158-E96C9AB55B04}" destId="{EC9EA24B-51B0-4AD6-AE15-424659867F97}" srcOrd="2" destOrd="0" presId="urn:microsoft.com/office/officeart/2005/8/layout/equation1"/>
    <dgm:cxn modelId="{BA3D61D0-60C8-4AE5-9F4C-3EC0ADE82B77}" type="presParOf" srcId="{9F13314A-1FE1-4FF3-A158-E96C9AB55B04}" destId="{3526D0B8-F95E-4908-94C6-9521E239F1A0}" srcOrd="3" destOrd="0" presId="urn:microsoft.com/office/officeart/2005/8/layout/equation1"/>
    <dgm:cxn modelId="{140F5B52-9F6A-4192-8708-E958B63E21E7}" type="presParOf" srcId="{9F13314A-1FE1-4FF3-A158-E96C9AB55B04}" destId="{1479C5EE-875B-4BE2-89E1-084FBA4D1B14}" srcOrd="4"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656A16-3914-4842-8037-24D86BD73E19}" type="doc">
      <dgm:prSet loTypeId="urn:microsoft.com/office/officeart/2005/8/layout/process3" loCatId="process" qsTypeId="urn:microsoft.com/office/officeart/2005/8/quickstyle/3d1" qsCatId="3D" csTypeId="urn:microsoft.com/office/officeart/2005/8/colors/accent1_2" csCatId="accent1"/>
      <dgm:spPr/>
      <dgm:t>
        <a:bodyPr/>
        <a:lstStyle/>
        <a:p>
          <a:endParaRPr lang="en-US"/>
        </a:p>
      </dgm:t>
    </dgm:pt>
    <dgm:pt modelId="{1C9FD22B-BE23-4D6F-B553-BD3EB1105C65}">
      <dgm:prSet/>
      <dgm:spPr/>
      <dgm:t>
        <a:bodyPr/>
        <a:lstStyle/>
        <a:p>
          <a:pPr algn="ctr" rtl="1"/>
          <a:r>
            <a:rPr lang="fa-IR" dirty="0" smtClean="0">
              <a:cs typeface="B Titr" pitchFamily="2" charset="-78"/>
            </a:rPr>
            <a:t>سیستم‌های مالی و رشد اقتصادی</a:t>
          </a:r>
          <a:endParaRPr lang="en-US" dirty="0">
            <a:cs typeface="B Titr" pitchFamily="2" charset="-78"/>
          </a:endParaRPr>
        </a:p>
      </dgm:t>
    </dgm:pt>
    <dgm:pt modelId="{E00DBE1E-9FD5-4A8B-97E8-3790BE22B178}" type="parTrans" cxnId="{EF086DF2-EB77-4471-B415-4F6E5829E1DD}">
      <dgm:prSet/>
      <dgm:spPr/>
      <dgm:t>
        <a:bodyPr/>
        <a:lstStyle/>
        <a:p>
          <a:endParaRPr lang="en-US">
            <a:cs typeface="B Zar" pitchFamily="2" charset="-78"/>
          </a:endParaRPr>
        </a:p>
      </dgm:t>
    </dgm:pt>
    <dgm:pt modelId="{9ABD0027-28DA-44A9-81DC-FEC8977F14AF}" type="sibTrans" cxnId="{EF086DF2-EB77-4471-B415-4F6E5829E1DD}">
      <dgm:prSet/>
      <dgm:spPr/>
      <dgm:t>
        <a:bodyPr/>
        <a:lstStyle/>
        <a:p>
          <a:endParaRPr lang="en-US">
            <a:cs typeface="B Zar" pitchFamily="2" charset="-78"/>
          </a:endParaRPr>
        </a:p>
      </dgm:t>
    </dgm:pt>
    <dgm:pt modelId="{4C776FC5-9FCA-421D-885C-20002C6F87B5}">
      <dgm:prSet/>
      <dgm:spPr/>
      <dgm:t>
        <a:bodyPr/>
        <a:lstStyle/>
        <a:p>
          <a:pPr algn="justLow" rtl="1"/>
          <a:r>
            <a:rPr lang="fa-IR" dirty="0" smtClean="0">
              <a:cs typeface="B Zar" pitchFamily="2" charset="-78"/>
            </a:rPr>
            <a:t>کشورهای پیشرفته سیستم‌های مالی پیچیده دارند.</a:t>
          </a:r>
          <a:endParaRPr lang="en-US" dirty="0">
            <a:cs typeface="B Zar" pitchFamily="2" charset="-78"/>
          </a:endParaRPr>
        </a:p>
      </dgm:t>
    </dgm:pt>
    <dgm:pt modelId="{C6E17EFD-F2E5-412B-B651-39BA29C27B34}" type="parTrans" cxnId="{3AB4E454-2C6A-4787-A431-28A80C41AA89}">
      <dgm:prSet/>
      <dgm:spPr/>
      <dgm:t>
        <a:bodyPr/>
        <a:lstStyle/>
        <a:p>
          <a:endParaRPr lang="en-US">
            <a:cs typeface="B Zar" pitchFamily="2" charset="-78"/>
          </a:endParaRPr>
        </a:p>
      </dgm:t>
    </dgm:pt>
    <dgm:pt modelId="{482591A3-846F-47E2-AAE4-02C95A7048C7}" type="sibTrans" cxnId="{3AB4E454-2C6A-4787-A431-28A80C41AA89}">
      <dgm:prSet/>
      <dgm:spPr/>
      <dgm:t>
        <a:bodyPr/>
        <a:lstStyle/>
        <a:p>
          <a:endParaRPr lang="en-US">
            <a:cs typeface="B Zar" pitchFamily="2" charset="-78"/>
          </a:endParaRPr>
        </a:p>
      </dgm:t>
    </dgm:pt>
    <dgm:pt modelId="{55AEA873-3831-41B4-B5C8-5CDFF9E39626}">
      <dgm:prSet/>
      <dgm:spPr/>
      <dgm:t>
        <a:bodyPr/>
        <a:lstStyle/>
        <a:p>
          <a:pPr algn="justLow" rtl="1"/>
          <a:r>
            <a:rPr lang="fa-IR" dirty="0" smtClean="0">
              <a:cs typeface="B Zar" pitchFamily="2" charset="-78"/>
            </a:rPr>
            <a:t>بازارهای مالی انباشت سرمایه را تسهیل و ریسک را مدیریت می‌کنند.</a:t>
          </a:r>
          <a:endParaRPr lang="en-US" dirty="0">
            <a:cs typeface="B Zar" pitchFamily="2" charset="-78"/>
          </a:endParaRPr>
        </a:p>
      </dgm:t>
    </dgm:pt>
    <dgm:pt modelId="{63F09AA8-5A50-43A0-9FE1-F4130C0B67A2}" type="parTrans" cxnId="{F797B0F5-29E0-447A-BE22-B269FD62D941}">
      <dgm:prSet/>
      <dgm:spPr/>
      <dgm:t>
        <a:bodyPr/>
        <a:lstStyle/>
        <a:p>
          <a:endParaRPr lang="en-US">
            <a:cs typeface="B Zar" pitchFamily="2" charset="-78"/>
          </a:endParaRPr>
        </a:p>
      </dgm:t>
    </dgm:pt>
    <dgm:pt modelId="{31511AFF-D625-4D03-BC09-E9F5A6AB060B}" type="sibTrans" cxnId="{F797B0F5-29E0-447A-BE22-B269FD62D941}">
      <dgm:prSet/>
      <dgm:spPr/>
      <dgm:t>
        <a:bodyPr/>
        <a:lstStyle/>
        <a:p>
          <a:endParaRPr lang="en-US">
            <a:cs typeface="B Zar" pitchFamily="2" charset="-78"/>
          </a:endParaRPr>
        </a:p>
      </dgm:t>
    </dgm:pt>
    <dgm:pt modelId="{3FF026A2-7C16-4E1A-AC42-744959521020}">
      <dgm:prSet/>
      <dgm:spPr/>
      <dgm:t>
        <a:bodyPr/>
        <a:lstStyle/>
        <a:p>
          <a:pPr algn="justLow" rtl="1"/>
          <a:r>
            <a:rPr lang="fa-IR" dirty="0" smtClean="0">
              <a:cs typeface="B Zar" pitchFamily="2" charset="-78"/>
            </a:rPr>
            <a:t>سیستم مالی یکی از مهم‌ترین عوامل ساختاری مؤثر بر بهره‌وری است.</a:t>
          </a:r>
          <a:endParaRPr lang="en-US" dirty="0">
            <a:cs typeface="B Zar" pitchFamily="2" charset="-78"/>
          </a:endParaRPr>
        </a:p>
      </dgm:t>
    </dgm:pt>
    <dgm:pt modelId="{36A13104-C83B-41A6-BD44-F4C5154AAE6E}" type="parTrans" cxnId="{0513FF66-2F25-4FEF-801A-0BDD2B5A0CD1}">
      <dgm:prSet/>
      <dgm:spPr/>
      <dgm:t>
        <a:bodyPr/>
        <a:lstStyle/>
        <a:p>
          <a:endParaRPr lang="en-US">
            <a:cs typeface="B Zar" pitchFamily="2" charset="-78"/>
          </a:endParaRPr>
        </a:p>
      </dgm:t>
    </dgm:pt>
    <dgm:pt modelId="{6D048CAB-9D6E-4062-B7AD-010ED23C0DC4}" type="sibTrans" cxnId="{0513FF66-2F25-4FEF-801A-0BDD2B5A0CD1}">
      <dgm:prSet/>
      <dgm:spPr/>
      <dgm:t>
        <a:bodyPr/>
        <a:lstStyle/>
        <a:p>
          <a:endParaRPr lang="en-US">
            <a:cs typeface="B Zar" pitchFamily="2" charset="-78"/>
          </a:endParaRPr>
        </a:p>
      </dgm:t>
    </dgm:pt>
    <dgm:pt modelId="{3A0546E4-E717-4060-809A-40ABED5925F1}" type="pres">
      <dgm:prSet presAssocID="{F3656A16-3914-4842-8037-24D86BD73E19}" presName="linearFlow" presStyleCnt="0">
        <dgm:presLayoutVars>
          <dgm:dir/>
          <dgm:animLvl val="lvl"/>
          <dgm:resizeHandles val="exact"/>
        </dgm:presLayoutVars>
      </dgm:prSet>
      <dgm:spPr/>
      <dgm:t>
        <a:bodyPr/>
        <a:lstStyle/>
        <a:p>
          <a:endParaRPr lang="en-US"/>
        </a:p>
      </dgm:t>
    </dgm:pt>
    <dgm:pt modelId="{62C66D00-6BB4-4605-B3DC-790ABFB37F8E}" type="pres">
      <dgm:prSet presAssocID="{1C9FD22B-BE23-4D6F-B553-BD3EB1105C65}" presName="composite" presStyleCnt="0"/>
      <dgm:spPr/>
    </dgm:pt>
    <dgm:pt modelId="{43A98C98-582A-435A-9962-638319141D43}" type="pres">
      <dgm:prSet presAssocID="{1C9FD22B-BE23-4D6F-B553-BD3EB1105C65}" presName="parTx" presStyleLbl="node1" presStyleIdx="0" presStyleCnt="1">
        <dgm:presLayoutVars>
          <dgm:chMax val="0"/>
          <dgm:chPref val="0"/>
          <dgm:bulletEnabled val="1"/>
        </dgm:presLayoutVars>
      </dgm:prSet>
      <dgm:spPr/>
      <dgm:t>
        <a:bodyPr/>
        <a:lstStyle/>
        <a:p>
          <a:endParaRPr lang="en-US"/>
        </a:p>
      </dgm:t>
    </dgm:pt>
    <dgm:pt modelId="{52CC7843-B808-4F93-8BEA-270AD4137833}" type="pres">
      <dgm:prSet presAssocID="{1C9FD22B-BE23-4D6F-B553-BD3EB1105C65}" presName="parSh" presStyleLbl="node1" presStyleIdx="0" presStyleCnt="1"/>
      <dgm:spPr/>
      <dgm:t>
        <a:bodyPr/>
        <a:lstStyle/>
        <a:p>
          <a:endParaRPr lang="en-US"/>
        </a:p>
      </dgm:t>
    </dgm:pt>
    <dgm:pt modelId="{9563C192-2937-4119-8AE3-FB46BBB130D7}" type="pres">
      <dgm:prSet presAssocID="{1C9FD22B-BE23-4D6F-B553-BD3EB1105C65}" presName="desTx" presStyleLbl="fgAcc1" presStyleIdx="0" presStyleCnt="1">
        <dgm:presLayoutVars>
          <dgm:bulletEnabled val="1"/>
        </dgm:presLayoutVars>
      </dgm:prSet>
      <dgm:spPr>
        <a:prstGeom prst="flowChartDocument">
          <a:avLst/>
        </a:prstGeom>
      </dgm:spPr>
      <dgm:t>
        <a:bodyPr/>
        <a:lstStyle/>
        <a:p>
          <a:endParaRPr lang="en-US"/>
        </a:p>
      </dgm:t>
    </dgm:pt>
  </dgm:ptLst>
  <dgm:cxnLst>
    <dgm:cxn modelId="{4282EFA5-4907-41FF-89E7-7CD14E33DE2C}" type="presOf" srcId="{1C9FD22B-BE23-4D6F-B553-BD3EB1105C65}" destId="{52CC7843-B808-4F93-8BEA-270AD4137833}" srcOrd="1" destOrd="0" presId="urn:microsoft.com/office/officeart/2005/8/layout/process3"/>
    <dgm:cxn modelId="{EF086DF2-EB77-4471-B415-4F6E5829E1DD}" srcId="{F3656A16-3914-4842-8037-24D86BD73E19}" destId="{1C9FD22B-BE23-4D6F-B553-BD3EB1105C65}" srcOrd="0" destOrd="0" parTransId="{E00DBE1E-9FD5-4A8B-97E8-3790BE22B178}" sibTransId="{9ABD0027-28DA-44A9-81DC-FEC8977F14AF}"/>
    <dgm:cxn modelId="{583A301A-7A5F-409C-8123-3B57ED879C96}" type="presOf" srcId="{4C776FC5-9FCA-421D-885C-20002C6F87B5}" destId="{9563C192-2937-4119-8AE3-FB46BBB130D7}" srcOrd="0" destOrd="0" presId="urn:microsoft.com/office/officeart/2005/8/layout/process3"/>
    <dgm:cxn modelId="{0513FF66-2F25-4FEF-801A-0BDD2B5A0CD1}" srcId="{1C9FD22B-BE23-4D6F-B553-BD3EB1105C65}" destId="{3FF026A2-7C16-4E1A-AC42-744959521020}" srcOrd="2" destOrd="0" parTransId="{36A13104-C83B-41A6-BD44-F4C5154AAE6E}" sibTransId="{6D048CAB-9D6E-4062-B7AD-010ED23C0DC4}"/>
    <dgm:cxn modelId="{1CDD0306-9F5E-4B55-B953-DAC3E20F9CEC}" type="presOf" srcId="{3FF026A2-7C16-4E1A-AC42-744959521020}" destId="{9563C192-2937-4119-8AE3-FB46BBB130D7}" srcOrd="0" destOrd="2" presId="urn:microsoft.com/office/officeart/2005/8/layout/process3"/>
    <dgm:cxn modelId="{F797B0F5-29E0-447A-BE22-B269FD62D941}" srcId="{1C9FD22B-BE23-4D6F-B553-BD3EB1105C65}" destId="{55AEA873-3831-41B4-B5C8-5CDFF9E39626}" srcOrd="1" destOrd="0" parTransId="{63F09AA8-5A50-43A0-9FE1-F4130C0B67A2}" sibTransId="{31511AFF-D625-4D03-BC09-E9F5A6AB060B}"/>
    <dgm:cxn modelId="{19C80FC1-99EF-4A1B-B8EF-19E6C0D290CB}" type="presOf" srcId="{55AEA873-3831-41B4-B5C8-5CDFF9E39626}" destId="{9563C192-2937-4119-8AE3-FB46BBB130D7}" srcOrd="0" destOrd="1" presId="urn:microsoft.com/office/officeart/2005/8/layout/process3"/>
    <dgm:cxn modelId="{3AB4E454-2C6A-4787-A431-28A80C41AA89}" srcId="{1C9FD22B-BE23-4D6F-B553-BD3EB1105C65}" destId="{4C776FC5-9FCA-421D-885C-20002C6F87B5}" srcOrd="0" destOrd="0" parTransId="{C6E17EFD-F2E5-412B-B651-39BA29C27B34}" sibTransId="{482591A3-846F-47E2-AAE4-02C95A7048C7}"/>
    <dgm:cxn modelId="{633A33D8-7618-47A3-A1C7-6671DE2AED47}" type="presOf" srcId="{1C9FD22B-BE23-4D6F-B553-BD3EB1105C65}" destId="{43A98C98-582A-435A-9962-638319141D43}" srcOrd="0" destOrd="0" presId="urn:microsoft.com/office/officeart/2005/8/layout/process3"/>
    <dgm:cxn modelId="{47C0CF05-34D8-40A3-9C3B-6B4CED819CF0}" type="presOf" srcId="{F3656A16-3914-4842-8037-24D86BD73E19}" destId="{3A0546E4-E717-4060-809A-40ABED5925F1}" srcOrd="0" destOrd="0" presId="urn:microsoft.com/office/officeart/2005/8/layout/process3"/>
    <dgm:cxn modelId="{BC74FB90-7509-405E-81A6-34DEBA848A0E}" type="presParOf" srcId="{3A0546E4-E717-4060-809A-40ABED5925F1}" destId="{62C66D00-6BB4-4605-B3DC-790ABFB37F8E}" srcOrd="0" destOrd="0" presId="urn:microsoft.com/office/officeart/2005/8/layout/process3"/>
    <dgm:cxn modelId="{092B55CC-7DAE-4BE6-938A-D1E948F1E245}" type="presParOf" srcId="{62C66D00-6BB4-4605-B3DC-790ABFB37F8E}" destId="{43A98C98-582A-435A-9962-638319141D43}" srcOrd="0" destOrd="0" presId="urn:microsoft.com/office/officeart/2005/8/layout/process3"/>
    <dgm:cxn modelId="{2CEA7E6F-5544-462E-980D-44CD4BF159FB}" type="presParOf" srcId="{62C66D00-6BB4-4605-B3DC-790ABFB37F8E}" destId="{52CC7843-B808-4F93-8BEA-270AD4137833}" srcOrd="1" destOrd="0" presId="urn:microsoft.com/office/officeart/2005/8/layout/process3"/>
    <dgm:cxn modelId="{FF6279D8-F699-4788-B082-83C468F77AED}" type="presParOf" srcId="{62C66D00-6BB4-4605-B3DC-790ABFB37F8E}" destId="{9563C192-2937-4119-8AE3-FB46BBB130D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1B6CAE92-EC26-43C4-8807-B2AC51254BCB}" type="doc">
      <dgm:prSet loTypeId="urn:microsoft.com/office/officeart/2005/8/layout/process3" loCatId="process" qsTypeId="urn:microsoft.com/office/officeart/2005/8/quickstyle/3d1" qsCatId="3D" csTypeId="urn:microsoft.com/office/officeart/2005/8/colors/colorful1#4" csCatId="colorful"/>
      <dgm:spPr/>
      <dgm:t>
        <a:bodyPr/>
        <a:lstStyle/>
        <a:p>
          <a:endParaRPr lang="en-US"/>
        </a:p>
      </dgm:t>
    </dgm:pt>
    <dgm:pt modelId="{8CB4EAFE-8FB3-4CC4-8AFE-30D7D1B3FDD8}">
      <dgm:prSet/>
      <dgm:spPr/>
      <dgm:t>
        <a:bodyPr/>
        <a:lstStyle/>
        <a:p>
          <a:pPr algn="ctr" rtl="1"/>
          <a:r>
            <a:rPr lang="fa-IR" dirty="0" smtClean="0">
              <a:cs typeface="B Titr" pitchFamily="2" charset="-78"/>
            </a:rPr>
            <a:t>تعریف</a:t>
          </a:r>
          <a:endParaRPr lang="en-US" dirty="0">
            <a:cs typeface="B Titr" pitchFamily="2" charset="-78"/>
          </a:endParaRPr>
        </a:p>
      </dgm:t>
    </dgm:pt>
    <dgm:pt modelId="{47E2B4ED-3EBF-49A8-8A39-BB4822E0F61C}" type="parTrans" cxnId="{3CD24194-D532-4078-80EF-6DD7537503EB}">
      <dgm:prSet/>
      <dgm:spPr/>
      <dgm:t>
        <a:bodyPr/>
        <a:lstStyle/>
        <a:p>
          <a:endParaRPr lang="en-US"/>
        </a:p>
      </dgm:t>
    </dgm:pt>
    <dgm:pt modelId="{B1D6DDC7-B2D8-4A47-A8A4-16269BC0BFE5}" type="sibTrans" cxnId="{3CD24194-D532-4078-80EF-6DD7537503EB}">
      <dgm:prSet/>
      <dgm:spPr/>
      <dgm:t>
        <a:bodyPr/>
        <a:lstStyle/>
        <a:p>
          <a:endParaRPr lang="en-US"/>
        </a:p>
      </dgm:t>
    </dgm:pt>
    <dgm:pt modelId="{16CB92C2-F378-4890-A1D2-35225E605D43}">
      <dgm:prSet/>
      <dgm:spPr/>
      <dgm:t>
        <a:bodyPr/>
        <a:lstStyle/>
        <a:p>
          <a:pPr algn="justLow" rtl="1"/>
          <a:r>
            <a:rPr lang="fa-IR" dirty="0" smtClean="0">
              <a:cs typeface="B Zar" pitchFamily="2" charset="-78"/>
            </a:rPr>
            <a:t>شرکت‌های تأمین سرمایه نهادهای مالی‌ای هستند كه معاملات بازار سرمايه را تسهيل می‌كنند.</a:t>
          </a:r>
          <a:endParaRPr lang="fa-IR" dirty="0">
            <a:cs typeface="B Zar" pitchFamily="2" charset="-78"/>
          </a:endParaRPr>
        </a:p>
      </dgm:t>
    </dgm:pt>
    <dgm:pt modelId="{8CFBFA22-0C11-4624-A1C4-90CDEE9F7623}" type="parTrans" cxnId="{7A37DA5D-8FE3-4CBA-B6A4-601EE54CFCF5}">
      <dgm:prSet/>
      <dgm:spPr/>
      <dgm:t>
        <a:bodyPr/>
        <a:lstStyle/>
        <a:p>
          <a:endParaRPr lang="en-US"/>
        </a:p>
      </dgm:t>
    </dgm:pt>
    <dgm:pt modelId="{2AEC6A7D-7873-4B81-9FFD-D56F478C911B}" type="sibTrans" cxnId="{7A37DA5D-8FE3-4CBA-B6A4-601EE54CFCF5}">
      <dgm:prSet/>
      <dgm:spPr/>
      <dgm:t>
        <a:bodyPr/>
        <a:lstStyle/>
        <a:p>
          <a:endParaRPr lang="en-US"/>
        </a:p>
      </dgm:t>
    </dgm:pt>
    <dgm:pt modelId="{042A29B5-8660-40AC-AF16-8A1142606B66}" type="pres">
      <dgm:prSet presAssocID="{1B6CAE92-EC26-43C4-8807-B2AC51254BCB}" presName="linearFlow" presStyleCnt="0">
        <dgm:presLayoutVars>
          <dgm:dir/>
          <dgm:animLvl val="lvl"/>
          <dgm:resizeHandles val="exact"/>
        </dgm:presLayoutVars>
      </dgm:prSet>
      <dgm:spPr/>
      <dgm:t>
        <a:bodyPr/>
        <a:lstStyle/>
        <a:p>
          <a:endParaRPr lang="en-US"/>
        </a:p>
      </dgm:t>
    </dgm:pt>
    <dgm:pt modelId="{0F66D7F1-737B-412C-9D93-40E5CE8266ED}" type="pres">
      <dgm:prSet presAssocID="{8CB4EAFE-8FB3-4CC4-8AFE-30D7D1B3FDD8}" presName="composite" presStyleCnt="0"/>
      <dgm:spPr/>
    </dgm:pt>
    <dgm:pt modelId="{1FC4DE2B-7C80-48BB-8DCB-D69DB8D1AE01}" type="pres">
      <dgm:prSet presAssocID="{8CB4EAFE-8FB3-4CC4-8AFE-30D7D1B3FDD8}" presName="parTx" presStyleLbl="node1" presStyleIdx="0" presStyleCnt="1">
        <dgm:presLayoutVars>
          <dgm:chMax val="0"/>
          <dgm:chPref val="0"/>
          <dgm:bulletEnabled val="1"/>
        </dgm:presLayoutVars>
      </dgm:prSet>
      <dgm:spPr/>
      <dgm:t>
        <a:bodyPr/>
        <a:lstStyle/>
        <a:p>
          <a:endParaRPr lang="en-US"/>
        </a:p>
      </dgm:t>
    </dgm:pt>
    <dgm:pt modelId="{BC96CEDF-9714-4384-B08F-214D3BD1CC55}" type="pres">
      <dgm:prSet presAssocID="{8CB4EAFE-8FB3-4CC4-8AFE-30D7D1B3FDD8}" presName="parSh" presStyleLbl="node1" presStyleIdx="0" presStyleCnt="1"/>
      <dgm:spPr/>
      <dgm:t>
        <a:bodyPr/>
        <a:lstStyle/>
        <a:p>
          <a:endParaRPr lang="en-US"/>
        </a:p>
      </dgm:t>
    </dgm:pt>
    <dgm:pt modelId="{621486F4-2847-4824-B52D-3349D750781A}" type="pres">
      <dgm:prSet presAssocID="{8CB4EAFE-8FB3-4CC4-8AFE-30D7D1B3FDD8}" presName="desTx" presStyleLbl="fgAcc1" presStyleIdx="0" presStyleCnt="1">
        <dgm:presLayoutVars>
          <dgm:bulletEnabled val="1"/>
        </dgm:presLayoutVars>
      </dgm:prSet>
      <dgm:spPr/>
      <dgm:t>
        <a:bodyPr/>
        <a:lstStyle/>
        <a:p>
          <a:endParaRPr lang="en-US"/>
        </a:p>
      </dgm:t>
    </dgm:pt>
  </dgm:ptLst>
  <dgm:cxnLst>
    <dgm:cxn modelId="{7A37DA5D-8FE3-4CBA-B6A4-601EE54CFCF5}" srcId="{8CB4EAFE-8FB3-4CC4-8AFE-30D7D1B3FDD8}" destId="{16CB92C2-F378-4890-A1D2-35225E605D43}" srcOrd="0" destOrd="0" parTransId="{8CFBFA22-0C11-4624-A1C4-90CDEE9F7623}" sibTransId="{2AEC6A7D-7873-4B81-9FFD-D56F478C911B}"/>
    <dgm:cxn modelId="{A44B8320-D76C-4F43-8A5E-795DEAD4D2E8}" type="presOf" srcId="{16CB92C2-F378-4890-A1D2-35225E605D43}" destId="{621486F4-2847-4824-B52D-3349D750781A}" srcOrd="0" destOrd="0" presId="urn:microsoft.com/office/officeart/2005/8/layout/process3"/>
    <dgm:cxn modelId="{CEF83E67-CCAB-416C-BDA8-3536C66FAD10}" type="presOf" srcId="{8CB4EAFE-8FB3-4CC4-8AFE-30D7D1B3FDD8}" destId="{1FC4DE2B-7C80-48BB-8DCB-D69DB8D1AE01}" srcOrd="0" destOrd="0" presId="urn:microsoft.com/office/officeart/2005/8/layout/process3"/>
    <dgm:cxn modelId="{7420FCED-ABFF-4D30-8D74-F9C39164E68A}" type="presOf" srcId="{1B6CAE92-EC26-43C4-8807-B2AC51254BCB}" destId="{042A29B5-8660-40AC-AF16-8A1142606B66}" srcOrd="0" destOrd="0" presId="urn:microsoft.com/office/officeart/2005/8/layout/process3"/>
    <dgm:cxn modelId="{75D1B464-A86F-4301-9F9A-95C085372AB7}" type="presOf" srcId="{8CB4EAFE-8FB3-4CC4-8AFE-30D7D1B3FDD8}" destId="{BC96CEDF-9714-4384-B08F-214D3BD1CC55}" srcOrd="1" destOrd="0" presId="urn:microsoft.com/office/officeart/2005/8/layout/process3"/>
    <dgm:cxn modelId="{3CD24194-D532-4078-80EF-6DD7537503EB}" srcId="{1B6CAE92-EC26-43C4-8807-B2AC51254BCB}" destId="{8CB4EAFE-8FB3-4CC4-8AFE-30D7D1B3FDD8}" srcOrd="0" destOrd="0" parTransId="{47E2B4ED-3EBF-49A8-8A39-BB4822E0F61C}" sibTransId="{B1D6DDC7-B2D8-4A47-A8A4-16269BC0BFE5}"/>
    <dgm:cxn modelId="{9F8E28F6-4792-44FA-81DF-85DC7B650B19}" type="presParOf" srcId="{042A29B5-8660-40AC-AF16-8A1142606B66}" destId="{0F66D7F1-737B-412C-9D93-40E5CE8266ED}" srcOrd="0" destOrd="0" presId="urn:microsoft.com/office/officeart/2005/8/layout/process3"/>
    <dgm:cxn modelId="{D6A6F6A2-C456-4D5A-857A-5879194FF198}" type="presParOf" srcId="{0F66D7F1-737B-412C-9D93-40E5CE8266ED}" destId="{1FC4DE2B-7C80-48BB-8DCB-D69DB8D1AE01}" srcOrd="0" destOrd="0" presId="urn:microsoft.com/office/officeart/2005/8/layout/process3"/>
    <dgm:cxn modelId="{6DA20F1F-189C-44F0-9CD7-B5019384C50C}" type="presParOf" srcId="{0F66D7F1-737B-412C-9D93-40E5CE8266ED}" destId="{BC96CEDF-9714-4384-B08F-214D3BD1CC55}" srcOrd="1" destOrd="0" presId="urn:microsoft.com/office/officeart/2005/8/layout/process3"/>
    <dgm:cxn modelId="{04F94BF3-6C85-4B7D-892B-9554E1E926C3}" type="presParOf" srcId="{0F66D7F1-737B-412C-9D93-40E5CE8266ED}" destId="{621486F4-2847-4824-B52D-3349D750781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2375394-36E4-4952-BF28-D2D34C0C74C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08804B2-BA7A-47C0-B64D-47E8F2466098}">
      <dgm:prSet/>
      <dgm:spPr/>
      <dgm:t>
        <a:bodyPr/>
        <a:lstStyle/>
        <a:p>
          <a:pPr algn="ctr" rtl="1"/>
          <a:r>
            <a:rPr lang="fa-IR" dirty="0" smtClean="0">
              <a:cs typeface="B Zar" pitchFamily="2" charset="-78"/>
            </a:rPr>
            <a:t>غیرسپرده‌پذیر</a:t>
          </a:r>
          <a:endParaRPr lang="en-US" dirty="0">
            <a:cs typeface="B Zar" pitchFamily="2" charset="-78"/>
          </a:endParaRPr>
        </a:p>
      </dgm:t>
    </dgm:pt>
    <dgm:pt modelId="{3C76F36C-DA75-4D61-9F81-B50118D3168C}" type="parTrans" cxnId="{3B6B5D99-F729-434E-8711-D513BC8535A5}">
      <dgm:prSet/>
      <dgm:spPr/>
      <dgm:t>
        <a:bodyPr/>
        <a:lstStyle/>
        <a:p>
          <a:pPr algn="ctr"/>
          <a:endParaRPr lang="en-US">
            <a:cs typeface="B Zar" pitchFamily="2" charset="-78"/>
          </a:endParaRPr>
        </a:p>
      </dgm:t>
    </dgm:pt>
    <dgm:pt modelId="{B11283D1-3CC0-4214-9CFE-417C65126981}" type="sibTrans" cxnId="{3B6B5D99-F729-434E-8711-D513BC8535A5}">
      <dgm:prSet/>
      <dgm:spPr/>
      <dgm:t>
        <a:bodyPr/>
        <a:lstStyle/>
        <a:p>
          <a:pPr algn="ctr"/>
          <a:endParaRPr lang="en-US">
            <a:cs typeface="B Zar" pitchFamily="2" charset="-78"/>
          </a:endParaRPr>
        </a:p>
      </dgm:t>
    </dgm:pt>
    <dgm:pt modelId="{EEED06F7-5028-47C1-960D-0C9982250CF3}">
      <dgm:prSet/>
      <dgm:spPr/>
      <dgm:t>
        <a:bodyPr/>
        <a:lstStyle/>
        <a:p>
          <a:pPr algn="ctr" rtl="1"/>
          <a:r>
            <a:rPr lang="fa-IR" dirty="0" smtClean="0">
              <a:cs typeface="B Zar" pitchFamily="2" charset="-78"/>
            </a:rPr>
            <a:t>تأمین مالی شرکت‌ها</a:t>
          </a:r>
          <a:endParaRPr lang="en-US" dirty="0">
            <a:cs typeface="B Zar" pitchFamily="2" charset="-78"/>
          </a:endParaRPr>
        </a:p>
      </dgm:t>
    </dgm:pt>
    <dgm:pt modelId="{9F5E4082-8E8C-46F8-9194-D823CA8E6910}" type="parTrans" cxnId="{A272B178-B887-44D4-89E1-AC39965E868C}">
      <dgm:prSet/>
      <dgm:spPr/>
      <dgm:t>
        <a:bodyPr/>
        <a:lstStyle/>
        <a:p>
          <a:pPr algn="ctr"/>
          <a:endParaRPr lang="en-US">
            <a:cs typeface="B Zar" pitchFamily="2" charset="-78"/>
          </a:endParaRPr>
        </a:p>
      </dgm:t>
    </dgm:pt>
    <dgm:pt modelId="{5CCC81DF-2059-4979-8720-8066619C4C41}" type="sibTrans" cxnId="{A272B178-B887-44D4-89E1-AC39965E868C}">
      <dgm:prSet/>
      <dgm:spPr/>
      <dgm:t>
        <a:bodyPr/>
        <a:lstStyle/>
        <a:p>
          <a:pPr algn="ctr"/>
          <a:endParaRPr lang="en-US">
            <a:cs typeface="B Zar" pitchFamily="2" charset="-78"/>
          </a:endParaRPr>
        </a:p>
      </dgm:t>
    </dgm:pt>
    <dgm:pt modelId="{688DD665-D094-44D1-BD4F-AB80E2EBC1FE}">
      <dgm:prSet/>
      <dgm:spPr/>
      <dgm:t>
        <a:bodyPr/>
        <a:lstStyle/>
        <a:p>
          <a:pPr algn="ctr" rtl="1"/>
          <a:r>
            <a:rPr lang="fa-IR" dirty="0" smtClean="0">
              <a:cs typeface="B Zar" pitchFamily="2" charset="-78"/>
            </a:rPr>
            <a:t>عمدۀ فعالیت‌ها در بازار سرمایه</a:t>
          </a:r>
          <a:endParaRPr lang="en-US" dirty="0">
            <a:cs typeface="B Zar" pitchFamily="2" charset="-78"/>
          </a:endParaRPr>
        </a:p>
      </dgm:t>
    </dgm:pt>
    <dgm:pt modelId="{A2F6697F-55B6-4F08-B297-568DCF26B932}" type="parTrans" cxnId="{14EAB530-7F03-4638-91EA-DD295D3B565B}">
      <dgm:prSet/>
      <dgm:spPr/>
      <dgm:t>
        <a:bodyPr/>
        <a:lstStyle/>
        <a:p>
          <a:pPr algn="ctr"/>
          <a:endParaRPr lang="en-US">
            <a:cs typeface="B Zar" pitchFamily="2" charset="-78"/>
          </a:endParaRPr>
        </a:p>
      </dgm:t>
    </dgm:pt>
    <dgm:pt modelId="{E827C28F-93B4-4179-9011-C746ACC230F8}" type="sibTrans" cxnId="{14EAB530-7F03-4638-91EA-DD295D3B565B}">
      <dgm:prSet/>
      <dgm:spPr/>
      <dgm:t>
        <a:bodyPr/>
        <a:lstStyle/>
        <a:p>
          <a:pPr algn="ctr"/>
          <a:endParaRPr lang="en-US">
            <a:cs typeface="B Zar" pitchFamily="2" charset="-78"/>
          </a:endParaRPr>
        </a:p>
      </dgm:t>
    </dgm:pt>
    <dgm:pt modelId="{7B95B97B-5C75-48ED-8226-9BDAD75575E6}">
      <dgm:prSet/>
      <dgm:spPr/>
      <dgm:t>
        <a:bodyPr/>
        <a:lstStyle/>
        <a:p>
          <a:pPr algn="ctr" rtl="1"/>
          <a:r>
            <a:rPr lang="fa-IR" dirty="0" smtClean="0">
              <a:cs typeface="B Zar" pitchFamily="2" charset="-78"/>
            </a:rPr>
            <a:t>عمدۀ درآمد از کارمزد مشاوره‌ها</a:t>
          </a:r>
          <a:endParaRPr lang="en-US" dirty="0">
            <a:cs typeface="B Zar" pitchFamily="2" charset="-78"/>
          </a:endParaRPr>
        </a:p>
      </dgm:t>
    </dgm:pt>
    <dgm:pt modelId="{742763A0-F204-42E3-99D2-B37CCBEF8960}" type="parTrans" cxnId="{396CB03A-EA07-4743-BFB1-816B7A14FAB1}">
      <dgm:prSet/>
      <dgm:spPr/>
      <dgm:t>
        <a:bodyPr/>
        <a:lstStyle/>
        <a:p>
          <a:pPr algn="ctr"/>
          <a:endParaRPr lang="en-US">
            <a:cs typeface="B Zar" pitchFamily="2" charset="-78"/>
          </a:endParaRPr>
        </a:p>
      </dgm:t>
    </dgm:pt>
    <dgm:pt modelId="{E0D3DB13-EB7B-4DDE-ADF8-A16E73F4CD57}" type="sibTrans" cxnId="{396CB03A-EA07-4743-BFB1-816B7A14FAB1}">
      <dgm:prSet/>
      <dgm:spPr/>
      <dgm:t>
        <a:bodyPr/>
        <a:lstStyle/>
        <a:p>
          <a:pPr algn="ctr"/>
          <a:endParaRPr lang="en-US">
            <a:cs typeface="B Zar" pitchFamily="2" charset="-78"/>
          </a:endParaRPr>
        </a:p>
      </dgm:t>
    </dgm:pt>
    <dgm:pt modelId="{0272BC45-D960-43FA-88F2-F8A08A253F57}">
      <dgm:prSet/>
      <dgm:spPr/>
      <dgm:t>
        <a:bodyPr/>
        <a:lstStyle/>
        <a:p>
          <a:pPr algn="ctr" rtl="1"/>
          <a:r>
            <a:rPr lang="fa-IR" dirty="0" smtClean="0">
              <a:cs typeface="B Zar" pitchFamily="2" charset="-78"/>
            </a:rPr>
            <a:t>تحت نظارت نسبتاً ضعیف </a:t>
          </a:r>
          <a:endParaRPr lang="en-US" dirty="0">
            <a:cs typeface="B Zar" pitchFamily="2" charset="-78"/>
          </a:endParaRPr>
        </a:p>
      </dgm:t>
    </dgm:pt>
    <dgm:pt modelId="{93760441-4AEE-4975-9A12-D1D4F83AC76B}" type="parTrans" cxnId="{692E8689-2C8D-470F-80B9-3495CD29E53A}">
      <dgm:prSet/>
      <dgm:spPr/>
      <dgm:t>
        <a:bodyPr/>
        <a:lstStyle/>
        <a:p>
          <a:pPr algn="ctr"/>
          <a:endParaRPr lang="en-US">
            <a:cs typeface="B Zar" pitchFamily="2" charset="-78"/>
          </a:endParaRPr>
        </a:p>
      </dgm:t>
    </dgm:pt>
    <dgm:pt modelId="{157CB28A-3FB0-4F91-86C0-CE615D9391CD}" type="sibTrans" cxnId="{692E8689-2C8D-470F-80B9-3495CD29E53A}">
      <dgm:prSet/>
      <dgm:spPr/>
      <dgm:t>
        <a:bodyPr/>
        <a:lstStyle/>
        <a:p>
          <a:pPr algn="ctr"/>
          <a:endParaRPr lang="en-US">
            <a:cs typeface="B Zar" pitchFamily="2" charset="-78"/>
          </a:endParaRPr>
        </a:p>
      </dgm:t>
    </dgm:pt>
    <dgm:pt modelId="{D1826DDB-9169-4010-BA64-BCDAA16EF46F}" type="pres">
      <dgm:prSet presAssocID="{32375394-36E4-4952-BF28-D2D34C0C74CB}" presName="linear" presStyleCnt="0">
        <dgm:presLayoutVars>
          <dgm:animLvl val="lvl"/>
          <dgm:resizeHandles val="exact"/>
        </dgm:presLayoutVars>
      </dgm:prSet>
      <dgm:spPr/>
      <dgm:t>
        <a:bodyPr/>
        <a:lstStyle/>
        <a:p>
          <a:endParaRPr lang="en-US"/>
        </a:p>
      </dgm:t>
    </dgm:pt>
    <dgm:pt modelId="{CA66CA3F-72D4-4222-9E5A-AF31DB080433}" type="pres">
      <dgm:prSet presAssocID="{708804B2-BA7A-47C0-B64D-47E8F2466098}" presName="parentText" presStyleLbl="node1" presStyleIdx="0" presStyleCnt="5">
        <dgm:presLayoutVars>
          <dgm:chMax val="0"/>
          <dgm:bulletEnabled val="1"/>
        </dgm:presLayoutVars>
      </dgm:prSet>
      <dgm:spPr/>
      <dgm:t>
        <a:bodyPr/>
        <a:lstStyle/>
        <a:p>
          <a:endParaRPr lang="en-US"/>
        </a:p>
      </dgm:t>
    </dgm:pt>
    <dgm:pt modelId="{ABFF410A-ECF9-476B-A2A0-32C05BBB0F65}" type="pres">
      <dgm:prSet presAssocID="{B11283D1-3CC0-4214-9CFE-417C65126981}" presName="spacer" presStyleCnt="0"/>
      <dgm:spPr/>
    </dgm:pt>
    <dgm:pt modelId="{8A0663B7-4E83-4B98-A2D1-5C865063D42E}" type="pres">
      <dgm:prSet presAssocID="{EEED06F7-5028-47C1-960D-0C9982250CF3}" presName="parentText" presStyleLbl="node1" presStyleIdx="1" presStyleCnt="5">
        <dgm:presLayoutVars>
          <dgm:chMax val="0"/>
          <dgm:bulletEnabled val="1"/>
        </dgm:presLayoutVars>
      </dgm:prSet>
      <dgm:spPr/>
      <dgm:t>
        <a:bodyPr/>
        <a:lstStyle/>
        <a:p>
          <a:endParaRPr lang="en-US"/>
        </a:p>
      </dgm:t>
    </dgm:pt>
    <dgm:pt modelId="{EE926ADB-30F2-4F87-94D4-CBA194488BAB}" type="pres">
      <dgm:prSet presAssocID="{5CCC81DF-2059-4979-8720-8066619C4C41}" presName="spacer" presStyleCnt="0"/>
      <dgm:spPr/>
    </dgm:pt>
    <dgm:pt modelId="{4A309E8A-6D3C-4860-B19E-AC4A41341DDF}" type="pres">
      <dgm:prSet presAssocID="{688DD665-D094-44D1-BD4F-AB80E2EBC1FE}" presName="parentText" presStyleLbl="node1" presStyleIdx="2" presStyleCnt="5">
        <dgm:presLayoutVars>
          <dgm:chMax val="0"/>
          <dgm:bulletEnabled val="1"/>
        </dgm:presLayoutVars>
      </dgm:prSet>
      <dgm:spPr/>
      <dgm:t>
        <a:bodyPr/>
        <a:lstStyle/>
        <a:p>
          <a:endParaRPr lang="en-US"/>
        </a:p>
      </dgm:t>
    </dgm:pt>
    <dgm:pt modelId="{586253C2-5267-444E-B0C0-906BC4A18369}" type="pres">
      <dgm:prSet presAssocID="{E827C28F-93B4-4179-9011-C746ACC230F8}" presName="spacer" presStyleCnt="0"/>
      <dgm:spPr/>
    </dgm:pt>
    <dgm:pt modelId="{F0328F94-C1A9-49A2-894C-2DE6662CABAB}" type="pres">
      <dgm:prSet presAssocID="{7B95B97B-5C75-48ED-8226-9BDAD75575E6}" presName="parentText" presStyleLbl="node1" presStyleIdx="3" presStyleCnt="5">
        <dgm:presLayoutVars>
          <dgm:chMax val="0"/>
          <dgm:bulletEnabled val="1"/>
        </dgm:presLayoutVars>
      </dgm:prSet>
      <dgm:spPr/>
      <dgm:t>
        <a:bodyPr/>
        <a:lstStyle/>
        <a:p>
          <a:endParaRPr lang="en-US"/>
        </a:p>
      </dgm:t>
    </dgm:pt>
    <dgm:pt modelId="{60AAD53F-1904-47AB-B683-AB969E95977A}" type="pres">
      <dgm:prSet presAssocID="{E0D3DB13-EB7B-4DDE-ADF8-A16E73F4CD57}" presName="spacer" presStyleCnt="0"/>
      <dgm:spPr/>
    </dgm:pt>
    <dgm:pt modelId="{01150C27-B630-4E1E-8853-48978AA320E8}" type="pres">
      <dgm:prSet presAssocID="{0272BC45-D960-43FA-88F2-F8A08A253F57}" presName="parentText" presStyleLbl="node1" presStyleIdx="4" presStyleCnt="5">
        <dgm:presLayoutVars>
          <dgm:chMax val="0"/>
          <dgm:bulletEnabled val="1"/>
        </dgm:presLayoutVars>
      </dgm:prSet>
      <dgm:spPr/>
      <dgm:t>
        <a:bodyPr/>
        <a:lstStyle/>
        <a:p>
          <a:endParaRPr lang="en-US"/>
        </a:p>
      </dgm:t>
    </dgm:pt>
  </dgm:ptLst>
  <dgm:cxnLst>
    <dgm:cxn modelId="{A272B178-B887-44D4-89E1-AC39965E868C}" srcId="{32375394-36E4-4952-BF28-D2D34C0C74CB}" destId="{EEED06F7-5028-47C1-960D-0C9982250CF3}" srcOrd="1" destOrd="0" parTransId="{9F5E4082-8E8C-46F8-9194-D823CA8E6910}" sibTransId="{5CCC81DF-2059-4979-8720-8066619C4C41}"/>
    <dgm:cxn modelId="{3B6B5D99-F729-434E-8711-D513BC8535A5}" srcId="{32375394-36E4-4952-BF28-D2D34C0C74CB}" destId="{708804B2-BA7A-47C0-B64D-47E8F2466098}" srcOrd="0" destOrd="0" parTransId="{3C76F36C-DA75-4D61-9F81-B50118D3168C}" sibTransId="{B11283D1-3CC0-4214-9CFE-417C65126981}"/>
    <dgm:cxn modelId="{D28FC435-205C-4481-97A6-F316B9B12A5D}" type="presOf" srcId="{688DD665-D094-44D1-BD4F-AB80E2EBC1FE}" destId="{4A309E8A-6D3C-4860-B19E-AC4A41341DDF}" srcOrd="0" destOrd="0" presId="urn:microsoft.com/office/officeart/2005/8/layout/vList2"/>
    <dgm:cxn modelId="{B2E3D3B3-FAD2-40D0-81CB-BF63C10F0AFD}" type="presOf" srcId="{EEED06F7-5028-47C1-960D-0C9982250CF3}" destId="{8A0663B7-4E83-4B98-A2D1-5C865063D42E}" srcOrd="0" destOrd="0" presId="urn:microsoft.com/office/officeart/2005/8/layout/vList2"/>
    <dgm:cxn modelId="{396CB03A-EA07-4743-BFB1-816B7A14FAB1}" srcId="{32375394-36E4-4952-BF28-D2D34C0C74CB}" destId="{7B95B97B-5C75-48ED-8226-9BDAD75575E6}" srcOrd="3" destOrd="0" parTransId="{742763A0-F204-42E3-99D2-B37CCBEF8960}" sibTransId="{E0D3DB13-EB7B-4DDE-ADF8-A16E73F4CD57}"/>
    <dgm:cxn modelId="{50BD4D15-6054-4963-A1FE-415790E1D7AA}" type="presOf" srcId="{708804B2-BA7A-47C0-B64D-47E8F2466098}" destId="{CA66CA3F-72D4-4222-9E5A-AF31DB080433}" srcOrd="0" destOrd="0" presId="urn:microsoft.com/office/officeart/2005/8/layout/vList2"/>
    <dgm:cxn modelId="{D92E916B-7FAA-4B4A-B2EF-17CECFA11FEA}" type="presOf" srcId="{7B95B97B-5C75-48ED-8226-9BDAD75575E6}" destId="{F0328F94-C1A9-49A2-894C-2DE6662CABAB}" srcOrd="0" destOrd="0" presId="urn:microsoft.com/office/officeart/2005/8/layout/vList2"/>
    <dgm:cxn modelId="{692E8689-2C8D-470F-80B9-3495CD29E53A}" srcId="{32375394-36E4-4952-BF28-D2D34C0C74CB}" destId="{0272BC45-D960-43FA-88F2-F8A08A253F57}" srcOrd="4" destOrd="0" parTransId="{93760441-4AEE-4975-9A12-D1D4F83AC76B}" sibTransId="{157CB28A-3FB0-4F91-86C0-CE615D9391CD}"/>
    <dgm:cxn modelId="{14EAB530-7F03-4638-91EA-DD295D3B565B}" srcId="{32375394-36E4-4952-BF28-D2D34C0C74CB}" destId="{688DD665-D094-44D1-BD4F-AB80E2EBC1FE}" srcOrd="2" destOrd="0" parTransId="{A2F6697F-55B6-4F08-B297-568DCF26B932}" sibTransId="{E827C28F-93B4-4179-9011-C746ACC230F8}"/>
    <dgm:cxn modelId="{F39CA55B-0043-4DD4-8EEC-022EF9556ABF}" type="presOf" srcId="{0272BC45-D960-43FA-88F2-F8A08A253F57}" destId="{01150C27-B630-4E1E-8853-48978AA320E8}" srcOrd="0" destOrd="0" presId="urn:microsoft.com/office/officeart/2005/8/layout/vList2"/>
    <dgm:cxn modelId="{0F31A579-E32C-424F-BEAA-6CF4B3790D97}" type="presOf" srcId="{32375394-36E4-4952-BF28-D2D34C0C74CB}" destId="{D1826DDB-9169-4010-BA64-BCDAA16EF46F}" srcOrd="0" destOrd="0" presId="urn:microsoft.com/office/officeart/2005/8/layout/vList2"/>
    <dgm:cxn modelId="{29B96724-A12B-4EF8-BBAD-75FD79D77FD2}" type="presParOf" srcId="{D1826DDB-9169-4010-BA64-BCDAA16EF46F}" destId="{CA66CA3F-72D4-4222-9E5A-AF31DB080433}" srcOrd="0" destOrd="0" presId="urn:microsoft.com/office/officeart/2005/8/layout/vList2"/>
    <dgm:cxn modelId="{A527C59D-ED07-4EF2-815E-DF4F62F9A6BD}" type="presParOf" srcId="{D1826DDB-9169-4010-BA64-BCDAA16EF46F}" destId="{ABFF410A-ECF9-476B-A2A0-32C05BBB0F65}" srcOrd="1" destOrd="0" presId="urn:microsoft.com/office/officeart/2005/8/layout/vList2"/>
    <dgm:cxn modelId="{2E7AE101-2DCB-434B-A459-9D7F1A650B18}" type="presParOf" srcId="{D1826DDB-9169-4010-BA64-BCDAA16EF46F}" destId="{8A0663B7-4E83-4B98-A2D1-5C865063D42E}" srcOrd="2" destOrd="0" presId="urn:microsoft.com/office/officeart/2005/8/layout/vList2"/>
    <dgm:cxn modelId="{9658D837-25ED-42DB-B60D-72A305B4B1EF}" type="presParOf" srcId="{D1826DDB-9169-4010-BA64-BCDAA16EF46F}" destId="{EE926ADB-30F2-4F87-94D4-CBA194488BAB}" srcOrd="3" destOrd="0" presId="urn:microsoft.com/office/officeart/2005/8/layout/vList2"/>
    <dgm:cxn modelId="{172E312D-AF4F-400E-8D1C-3767695E91B9}" type="presParOf" srcId="{D1826DDB-9169-4010-BA64-BCDAA16EF46F}" destId="{4A309E8A-6D3C-4860-B19E-AC4A41341DDF}" srcOrd="4" destOrd="0" presId="urn:microsoft.com/office/officeart/2005/8/layout/vList2"/>
    <dgm:cxn modelId="{80EF6CCB-904E-4125-A431-9E11FAD8D2FA}" type="presParOf" srcId="{D1826DDB-9169-4010-BA64-BCDAA16EF46F}" destId="{586253C2-5267-444E-B0C0-906BC4A18369}" srcOrd="5" destOrd="0" presId="urn:microsoft.com/office/officeart/2005/8/layout/vList2"/>
    <dgm:cxn modelId="{7CB43DD9-84E3-475A-923D-A2A30197017E}" type="presParOf" srcId="{D1826DDB-9169-4010-BA64-BCDAA16EF46F}" destId="{F0328F94-C1A9-49A2-894C-2DE6662CABAB}" srcOrd="6" destOrd="0" presId="urn:microsoft.com/office/officeart/2005/8/layout/vList2"/>
    <dgm:cxn modelId="{04FC58EB-5331-4F75-A7BC-9542E6F96E2A}" type="presParOf" srcId="{D1826DDB-9169-4010-BA64-BCDAA16EF46F}" destId="{60AAD53F-1904-47AB-B683-AB969E95977A}" srcOrd="7" destOrd="0" presId="urn:microsoft.com/office/officeart/2005/8/layout/vList2"/>
    <dgm:cxn modelId="{558E546F-E9DE-4B60-9A05-9DF9C14DE254}" type="presParOf" srcId="{D1826DDB-9169-4010-BA64-BCDAA16EF46F}" destId="{01150C27-B630-4E1E-8853-48978AA320E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B912A860-2EE4-4582-846B-A19676737BF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5BA09F37-DABF-4F0A-980D-2BBF6884143E}">
      <dgm:prSet/>
      <dgm:spPr/>
      <dgm:t>
        <a:bodyPr/>
        <a:lstStyle/>
        <a:p>
          <a:pPr algn="ctr" rtl="1"/>
          <a:r>
            <a:rPr lang="fa-IR" dirty="0" smtClean="0">
              <a:cs typeface="B Zar" pitchFamily="2" charset="-78"/>
            </a:rPr>
            <a:t>سپرده‌پذیر</a:t>
          </a:r>
          <a:endParaRPr lang="en-US" dirty="0">
            <a:cs typeface="B Zar" pitchFamily="2" charset="-78"/>
          </a:endParaRPr>
        </a:p>
      </dgm:t>
    </dgm:pt>
    <dgm:pt modelId="{3EB6B58A-C610-4C58-AE21-907C4E671269}" type="parTrans" cxnId="{3F22C3A4-6202-4050-BFDA-77E7625D0AA2}">
      <dgm:prSet/>
      <dgm:spPr/>
      <dgm:t>
        <a:bodyPr/>
        <a:lstStyle/>
        <a:p>
          <a:pPr algn="ctr"/>
          <a:endParaRPr lang="en-US">
            <a:cs typeface="B Zar" pitchFamily="2" charset="-78"/>
          </a:endParaRPr>
        </a:p>
      </dgm:t>
    </dgm:pt>
    <dgm:pt modelId="{B29C0751-E3D5-4745-AB15-8A8347D139BD}" type="sibTrans" cxnId="{3F22C3A4-6202-4050-BFDA-77E7625D0AA2}">
      <dgm:prSet/>
      <dgm:spPr/>
      <dgm:t>
        <a:bodyPr/>
        <a:lstStyle/>
        <a:p>
          <a:pPr algn="ctr"/>
          <a:endParaRPr lang="en-US">
            <a:cs typeface="B Zar" pitchFamily="2" charset="-78"/>
          </a:endParaRPr>
        </a:p>
      </dgm:t>
    </dgm:pt>
    <dgm:pt modelId="{E9AD6D2F-34E0-484D-8157-E4A4C39FDA8D}">
      <dgm:prSet/>
      <dgm:spPr/>
      <dgm:t>
        <a:bodyPr/>
        <a:lstStyle/>
        <a:p>
          <a:pPr algn="ctr" rtl="1"/>
          <a:r>
            <a:rPr lang="fa-IR" dirty="0" smtClean="0">
              <a:cs typeface="B Zar" pitchFamily="2" charset="-78"/>
            </a:rPr>
            <a:t>تأمین مالی افراد و شرکت‌ها</a:t>
          </a:r>
          <a:endParaRPr lang="en-US" dirty="0">
            <a:cs typeface="B Zar" pitchFamily="2" charset="-78"/>
          </a:endParaRPr>
        </a:p>
      </dgm:t>
    </dgm:pt>
    <dgm:pt modelId="{47C86534-3CDA-425D-880E-3B1EB26E5B58}" type="parTrans" cxnId="{60EB70C9-D900-443D-BEDC-9657E8A0D979}">
      <dgm:prSet/>
      <dgm:spPr/>
      <dgm:t>
        <a:bodyPr/>
        <a:lstStyle/>
        <a:p>
          <a:pPr algn="ctr"/>
          <a:endParaRPr lang="en-US">
            <a:cs typeface="B Zar" pitchFamily="2" charset="-78"/>
          </a:endParaRPr>
        </a:p>
      </dgm:t>
    </dgm:pt>
    <dgm:pt modelId="{49CC808C-94C8-4CBD-885B-B418753CE939}" type="sibTrans" cxnId="{60EB70C9-D900-443D-BEDC-9657E8A0D979}">
      <dgm:prSet/>
      <dgm:spPr/>
      <dgm:t>
        <a:bodyPr/>
        <a:lstStyle/>
        <a:p>
          <a:pPr algn="ctr"/>
          <a:endParaRPr lang="en-US">
            <a:cs typeface="B Zar" pitchFamily="2" charset="-78"/>
          </a:endParaRPr>
        </a:p>
      </dgm:t>
    </dgm:pt>
    <dgm:pt modelId="{F454A79A-46DF-48C1-9A89-A2A2F87A4119}">
      <dgm:prSet/>
      <dgm:spPr/>
      <dgm:t>
        <a:bodyPr/>
        <a:lstStyle/>
        <a:p>
          <a:pPr algn="ctr" rtl="1"/>
          <a:r>
            <a:rPr lang="fa-IR" dirty="0" smtClean="0">
              <a:cs typeface="B Zar" pitchFamily="2" charset="-78"/>
            </a:rPr>
            <a:t>عمدۀ فعالیت‌ها در بازار پول</a:t>
          </a:r>
          <a:endParaRPr lang="en-US" dirty="0">
            <a:cs typeface="B Zar" pitchFamily="2" charset="-78"/>
          </a:endParaRPr>
        </a:p>
      </dgm:t>
    </dgm:pt>
    <dgm:pt modelId="{37036CF8-2695-4B6A-947C-EB1691216481}" type="parTrans" cxnId="{B13CB883-C0B9-438F-A5D9-028E6178B58A}">
      <dgm:prSet/>
      <dgm:spPr/>
      <dgm:t>
        <a:bodyPr/>
        <a:lstStyle/>
        <a:p>
          <a:pPr algn="ctr"/>
          <a:endParaRPr lang="en-US">
            <a:cs typeface="B Zar" pitchFamily="2" charset="-78"/>
          </a:endParaRPr>
        </a:p>
      </dgm:t>
    </dgm:pt>
    <dgm:pt modelId="{D0FBDF4B-82AC-46B1-9634-8D3E7ADC4C33}" type="sibTrans" cxnId="{B13CB883-C0B9-438F-A5D9-028E6178B58A}">
      <dgm:prSet/>
      <dgm:spPr/>
      <dgm:t>
        <a:bodyPr/>
        <a:lstStyle/>
        <a:p>
          <a:pPr algn="ctr"/>
          <a:endParaRPr lang="en-US">
            <a:cs typeface="B Zar" pitchFamily="2" charset="-78"/>
          </a:endParaRPr>
        </a:p>
      </dgm:t>
    </dgm:pt>
    <dgm:pt modelId="{EA8B836E-689B-4817-B49B-1F96ED6AC49C}">
      <dgm:prSet/>
      <dgm:spPr/>
      <dgm:t>
        <a:bodyPr/>
        <a:lstStyle/>
        <a:p>
          <a:pPr algn="ctr" rtl="1"/>
          <a:r>
            <a:rPr lang="fa-IR" dirty="0" smtClean="0">
              <a:cs typeface="B Zar" pitchFamily="2" charset="-78"/>
            </a:rPr>
            <a:t>عمدۀ درآمد از شکاف نرخ بهره  </a:t>
          </a:r>
          <a:endParaRPr lang="en-US" dirty="0">
            <a:cs typeface="B Zar" pitchFamily="2" charset="-78"/>
          </a:endParaRPr>
        </a:p>
      </dgm:t>
    </dgm:pt>
    <dgm:pt modelId="{AA6298AA-A5A9-47D0-8F5B-3A570C8D72B8}" type="parTrans" cxnId="{32D4F500-B0AE-493D-822D-A52022F13C3C}">
      <dgm:prSet/>
      <dgm:spPr/>
      <dgm:t>
        <a:bodyPr/>
        <a:lstStyle/>
        <a:p>
          <a:pPr algn="ctr"/>
          <a:endParaRPr lang="en-US">
            <a:cs typeface="B Zar" pitchFamily="2" charset="-78"/>
          </a:endParaRPr>
        </a:p>
      </dgm:t>
    </dgm:pt>
    <dgm:pt modelId="{7B683983-AC23-4646-88B4-2A5A9EAE3589}" type="sibTrans" cxnId="{32D4F500-B0AE-493D-822D-A52022F13C3C}">
      <dgm:prSet/>
      <dgm:spPr/>
      <dgm:t>
        <a:bodyPr/>
        <a:lstStyle/>
        <a:p>
          <a:pPr algn="ctr"/>
          <a:endParaRPr lang="en-US">
            <a:cs typeface="B Zar" pitchFamily="2" charset="-78"/>
          </a:endParaRPr>
        </a:p>
      </dgm:t>
    </dgm:pt>
    <dgm:pt modelId="{D94F9E46-3B84-496F-9F31-72D01F3C8773}">
      <dgm:prSet/>
      <dgm:spPr/>
      <dgm:t>
        <a:bodyPr/>
        <a:lstStyle/>
        <a:p>
          <a:pPr algn="ctr" rtl="1"/>
          <a:r>
            <a:rPr lang="fa-IR" dirty="0" smtClean="0">
              <a:cs typeface="B Zar" pitchFamily="2" charset="-78"/>
            </a:rPr>
            <a:t>تحت نظارت نسبتاً شدید</a:t>
          </a:r>
          <a:endParaRPr lang="fa-IR" dirty="0">
            <a:cs typeface="B Zar" pitchFamily="2" charset="-78"/>
          </a:endParaRPr>
        </a:p>
      </dgm:t>
    </dgm:pt>
    <dgm:pt modelId="{48681666-CB1F-4E3A-84CE-1930C6886410}" type="parTrans" cxnId="{954083D6-2DC5-4D6E-BC09-7F9C0BACD47B}">
      <dgm:prSet/>
      <dgm:spPr/>
      <dgm:t>
        <a:bodyPr/>
        <a:lstStyle/>
        <a:p>
          <a:pPr algn="ctr"/>
          <a:endParaRPr lang="en-US">
            <a:cs typeface="B Zar" pitchFamily="2" charset="-78"/>
          </a:endParaRPr>
        </a:p>
      </dgm:t>
    </dgm:pt>
    <dgm:pt modelId="{B1D2F7CD-4DFF-4F42-8657-0576C20DA12D}" type="sibTrans" cxnId="{954083D6-2DC5-4D6E-BC09-7F9C0BACD47B}">
      <dgm:prSet/>
      <dgm:spPr/>
      <dgm:t>
        <a:bodyPr/>
        <a:lstStyle/>
        <a:p>
          <a:pPr algn="ctr"/>
          <a:endParaRPr lang="en-US">
            <a:cs typeface="B Zar" pitchFamily="2" charset="-78"/>
          </a:endParaRPr>
        </a:p>
      </dgm:t>
    </dgm:pt>
    <dgm:pt modelId="{C9343913-2A02-4BAB-B8B2-522D61D86A04}" type="pres">
      <dgm:prSet presAssocID="{B912A860-2EE4-4582-846B-A19676737BF2}" presName="linear" presStyleCnt="0">
        <dgm:presLayoutVars>
          <dgm:animLvl val="lvl"/>
          <dgm:resizeHandles val="exact"/>
        </dgm:presLayoutVars>
      </dgm:prSet>
      <dgm:spPr/>
      <dgm:t>
        <a:bodyPr/>
        <a:lstStyle/>
        <a:p>
          <a:endParaRPr lang="en-US"/>
        </a:p>
      </dgm:t>
    </dgm:pt>
    <dgm:pt modelId="{654EDB85-1043-47C5-9D3E-0863B6F53638}" type="pres">
      <dgm:prSet presAssocID="{5BA09F37-DABF-4F0A-980D-2BBF6884143E}" presName="parentText" presStyleLbl="node1" presStyleIdx="0" presStyleCnt="5">
        <dgm:presLayoutVars>
          <dgm:chMax val="0"/>
          <dgm:bulletEnabled val="1"/>
        </dgm:presLayoutVars>
      </dgm:prSet>
      <dgm:spPr/>
      <dgm:t>
        <a:bodyPr/>
        <a:lstStyle/>
        <a:p>
          <a:endParaRPr lang="en-US"/>
        </a:p>
      </dgm:t>
    </dgm:pt>
    <dgm:pt modelId="{FF1CA0EC-FE28-4040-9D99-4DF91B7199D9}" type="pres">
      <dgm:prSet presAssocID="{B29C0751-E3D5-4745-AB15-8A8347D139BD}" presName="spacer" presStyleCnt="0"/>
      <dgm:spPr/>
    </dgm:pt>
    <dgm:pt modelId="{C4EB5DF4-8B6E-4E22-88B5-D97AD9FD4BDE}" type="pres">
      <dgm:prSet presAssocID="{E9AD6D2F-34E0-484D-8157-E4A4C39FDA8D}" presName="parentText" presStyleLbl="node1" presStyleIdx="1" presStyleCnt="5">
        <dgm:presLayoutVars>
          <dgm:chMax val="0"/>
          <dgm:bulletEnabled val="1"/>
        </dgm:presLayoutVars>
      </dgm:prSet>
      <dgm:spPr/>
      <dgm:t>
        <a:bodyPr/>
        <a:lstStyle/>
        <a:p>
          <a:endParaRPr lang="en-US"/>
        </a:p>
      </dgm:t>
    </dgm:pt>
    <dgm:pt modelId="{8F15AF12-3D2B-4DFF-8C66-D7D7E9019669}" type="pres">
      <dgm:prSet presAssocID="{49CC808C-94C8-4CBD-885B-B418753CE939}" presName="spacer" presStyleCnt="0"/>
      <dgm:spPr/>
    </dgm:pt>
    <dgm:pt modelId="{1960D790-A71A-4B96-A74B-37E9C8BD24B7}" type="pres">
      <dgm:prSet presAssocID="{F454A79A-46DF-48C1-9A89-A2A2F87A4119}" presName="parentText" presStyleLbl="node1" presStyleIdx="2" presStyleCnt="5">
        <dgm:presLayoutVars>
          <dgm:chMax val="0"/>
          <dgm:bulletEnabled val="1"/>
        </dgm:presLayoutVars>
      </dgm:prSet>
      <dgm:spPr/>
      <dgm:t>
        <a:bodyPr/>
        <a:lstStyle/>
        <a:p>
          <a:endParaRPr lang="en-US"/>
        </a:p>
      </dgm:t>
    </dgm:pt>
    <dgm:pt modelId="{9F753A5E-C092-45C0-A9CA-7481E01A6D36}" type="pres">
      <dgm:prSet presAssocID="{D0FBDF4B-82AC-46B1-9634-8D3E7ADC4C33}" presName="spacer" presStyleCnt="0"/>
      <dgm:spPr/>
    </dgm:pt>
    <dgm:pt modelId="{3598F0C9-88EB-4315-956D-1DB1A217087B}" type="pres">
      <dgm:prSet presAssocID="{EA8B836E-689B-4817-B49B-1F96ED6AC49C}" presName="parentText" presStyleLbl="node1" presStyleIdx="3" presStyleCnt="5">
        <dgm:presLayoutVars>
          <dgm:chMax val="0"/>
          <dgm:bulletEnabled val="1"/>
        </dgm:presLayoutVars>
      </dgm:prSet>
      <dgm:spPr/>
      <dgm:t>
        <a:bodyPr/>
        <a:lstStyle/>
        <a:p>
          <a:endParaRPr lang="en-US"/>
        </a:p>
      </dgm:t>
    </dgm:pt>
    <dgm:pt modelId="{3EA22AC3-BBC8-4806-8C59-12A0F1C10FD9}" type="pres">
      <dgm:prSet presAssocID="{7B683983-AC23-4646-88B4-2A5A9EAE3589}" presName="spacer" presStyleCnt="0"/>
      <dgm:spPr/>
    </dgm:pt>
    <dgm:pt modelId="{FACC6361-8CA3-4006-B321-5143A8B2208D}" type="pres">
      <dgm:prSet presAssocID="{D94F9E46-3B84-496F-9F31-72D01F3C8773}" presName="parentText" presStyleLbl="node1" presStyleIdx="4" presStyleCnt="5">
        <dgm:presLayoutVars>
          <dgm:chMax val="0"/>
          <dgm:bulletEnabled val="1"/>
        </dgm:presLayoutVars>
      </dgm:prSet>
      <dgm:spPr/>
      <dgm:t>
        <a:bodyPr/>
        <a:lstStyle/>
        <a:p>
          <a:endParaRPr lang="en-US"/>
        </a:p>
      </dgm:t>
    </dgm:pt>
  </dgm:ptLst>
  <dgm:cxnLst>
    <dgm:cxn modelId="{32D4F500-B0AE-493D-822D-A52022F13C3C}" srcId="{B912A860-2EE4-4582-846B-A19676737BF2}" destId="{EA8B836E-689B-4817-B49B-1F96ED6AC49C}" srcOrd="3" destOrd="0" parTransId="{AA6298AA-A5A9-47D0-8F5B-3A570C8D72B8}" sibTransId="{7B683983-AC23-4646-88B4-2A5A9EAE3589}"/>
    <dgm:cxn modelId="{7A76CDE6-D409-4A98-A767-2EB1CBF13CA7}" type="presOf" srcId="{5BA09F37-DABF-4F0A-980D-2BBF6884143E}" destId="{654EDB85-1043-47C5-9D3E-0863B6F53638}" srcOrd="0" destOrd="0" presId="urn:microsoft.com/office/officeart/2005/8/layout/vList2"/>
    <dgm:cxn modelId="{C7B448F7-F2C9-487A-BF7A-8AEED111A086}" type="presOf" srcId="{E9AD6D2F-34E0-484D-8157-E4A4C39FDA8D}" destId="{C4EB5DF4-8B6E-4E22-88B5-D97AD9FD4BDE}" srcOrd="0" destOrd="0" presId="urn:microsoft.com/office/officeart/2005/8/layout/vList2"/>
    <dgm:cxn modelId="{954083D6-2DC5-4D6E-BC09-7F9C0BACD47B}" srcId="{B912A860-2EE4-4582-846B-A19676737BF2}" destId="{D94F9E46-3B84-496F-9F31-72D01F3C8773}" srcOrd="4" destOrd="0" parTransId="{48681666-CB1F-4E3A-84CE-1930C6886410}" sibTransId="{B1D2F7CD-4DFF-4F42-8657-0576C20DA12D}"/>
    <dgm:cxn modelId="{B13CB883-C0B9-438F-A5D9-028E6178B58A}" srcId="{B912A860-2EE4-4582-846B-A19676737BF2}" destId="{F454A79A-46DF-48C1-9A89-A2A2F87A4119}" srcOrd="2" destOrd="0" parTransId="{37036CF8-2695-4B6A-947C-EB1691216481}" sibTransId="{D0FBDF4B-82AC-46B1-9634-8D3E7ADC4C33}"/>
    <dgm:cxn modelId="{66190D68-89F3-4748-BC6D-51775EC82C64}" type="presOf" srcId="{B912A860-2EE4-4582-846B-A19676737BF2}" destId="{C9343913-2A02-4BAB-B8B2-522D61D86A04}" srcOrd="0" destOrd="0" presId="urn:microsoft.com/office/officeart/2005/8/layout/vList2"/>
    <dgm:cxn modelId="{3F22C3A4-6202-4050-BFDA-77E7625D0AA2}" srcId="{B912A860-2EE4-4582-846B-A19676737BF2}" destId="{5BA09F37-DABF-4F0A-980D-2BBF6884143E}" srcOrd="0" destOrd="0" parTransId="{3EB6B58A-C610-4C58-AE21-907C4E671269}" sibTransId="{B29C0751-E3D5-4745-AB15-8A8347D139BD}"/>
    <dgm:cxn modelId="{73651204-F6A9-4297-8B68-37AAAF1B7828}" type="presOf" srcId="{EA8B836E-689B-4817-B49B-1F96ED6AC49C}" destId="{3598F0C9-88EB-4315-956D-1DB1A217087B}" srcOrd="0" destOrd="0" presId="urn:microsoft.com/office/officeart/2005/8/layout/vList2"/>
    <dgm:cxn modelId="{B981F6E4-58DF-4E19-B94D-E789F0B5343D}" type="presOf" srcId="{D94F9E46-3B84-496F-9F31-72D01F3C8773}" destId="{FACC6361-8CA3-4006-B321-5143A8B2208D}" srcOrd="0" destOrd="0" presId="urn:microsoft.com/office/officeart/2005/8/layout/vList2"/>
    <dgm:cxn modelId="{60EB70C9-D900-443D-BEDC-9657E8A0D979}" srcId="{B912A860-2EE4-4582-846B-A19676737BF2}" destId="{E9AD6D2F-34E0-484D-8157-E4A4C39FDA8D}" srcOrd="1" destOrd="0" parTransId="{47C86534-3CDA-425D-880E-3B1EB26E5B58}" sibTransId="{49CC808C-94C8-4CBD-885B-B418753CE939}"/>
    <dgm:cxn modelId="{4CAC6E04-39B0-4019-BF72-FFA9D8E3345C}" type="presOf" srcId="{F454A79A-46DF-48C1-9A89-A2A2F87A4119}" destId="{1960D790-A71A-4B96-A74B-37E9C8BD24B7}" srcOrd="0" destOrd="0" presId="urn:microsoft.com/office/officeart/2005/8/layout/vList2"/>
    <dgm:cxn modelId="{03FD449C-DBAD-4706-AB5D-9E801988001F}" type="presParOf" srcId="{C9343913-2A02-4BAB-B8B2-522D61D86A04}" destId="{654EDB85-1043-47C5-9D3E-0863B6F53638}" srcOrd="0" destOrd="0" presId="urn:microsoft.com/office/officeart/2005/8/layout/vList2"/>
    <dgm:cxn modelId="{CEFD980A-0E79-4F3E-9ED6-77188FEA0E6D}" type="presParOf" srcId="{C9343913-2A02-4BAB-B8B2-522D61D86A04}" destId="{FF1CA0EC-FE28-4040-9D99-4DF91B7199D9}" srcOrd="1" destOrd="0" presId="urn:microsoft.com/office/officeart/2005/8/layout/vList2"/>
    <dgm:cxn modelId="{7ADB8E4E-66F6-476C-B143-CE6162FD3736}" type="presParOf" srcId="{C9343913-2A02-4BAB-B8B2-522D61D86A04}" destId="{C4EB5DF4-8B6E-4E22-88B5-D97AD9FD4BDE}" srcOrd="2" destOrd="0" presId="urn:microsoft.com/office/officeart/2005/8/layout/vList2"/>
    <dgm:cxn modelId="{8738D391-33CD-40A0-BED5-AA3B2F09C72C}" type="presParOf" srcId="{C9343913-2A02-4BAB-B8B2-522D61D86A04}" destId="{8F15AF12-3D2B-4DFF-8C66-D7D7E9019669}" srcOrd="3" destOrd="0" presId="urn:microsoft.com/office/officeart/2005/8/layout/vList2"/>
    <dgm:cxn modelId="{EC5353A7-9B24-4C0F-A66F-883FDD7D3C8C}" type="presParOf" srcId="{C9343913-2A02-4BAB-B8B2-522D61D86A04}" destId="{1960D790-A71A-4B96-A74B-37E9C8BD24B7}" srcOrd="4" destOrd="0" presId="urn:microsoft.com/office/officeart/2005/8/layout/vList2"/>
    <dgm:cxn modelId="{356A7FCA-220E-43F2-9D20-FF6726C0625A}" type="presParOf" srcId="{C9343913-2A02-4BAB-B8B2-522D61D86A04}" destId="{9F753A5E-C092-45C0-A9CA-7481E01A6D36}" srcOrd="5" destOrd="0" presId="urn:microsoft.com/office/officeart/2005/8/layout/vList2"/>
    <dgm:cxn modelId="{56CC0E0C-84AE-4CC2-9E8D-C9586BD9CB65}" type="presParOf" srcId="{C9343913-2A02-4BAB-B8B2-522D61D86A04}" destId="{3598F0C9-88EB-4315-956D-1DB1A217087B}" srcOrd="6" destOrd="0" presId="urn:microsoft.com/office/officeart/2005/8/layout/vList2"/>
    <dgm:cxn modelId="{883D8AFC-EAE0-48A3-85F1-09B2909E425C}" type="presParOf" srcId="{C9343913-2A02-4BAB-B8B2-522D61D86A04}" destId="{3EA22AC3-BBC8-4806-8C59-12A0F1C10FD9}" srcOrd="7" destOrd="0" presId="urn:microsoft.com/office/officeart/2005/8/layout/vList2"/>
    <dgm:cxn modelId="{FFF3EFD7-54CF-492E-8368-E92711141173}" type="presParOf" srcId="{C9343913-2A02-4BAB-B8B2-522D61D86A04}" destId="{FACC6361-8CA3-4006-B321-5143A8B2208D}"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D208D8A-E100-483A-A6D3-03C50CFF22D5}" type="doc">
      <dgm:prSet loTypeId="urn:microsoft.com/office/officeart/2005/8/layout/pyramid2" loCatId="pyramid" qsTypeId="urn:microsoft.com/office/officeart/2005/8/quickstyle/3d2" qsCatId="3D" csTypeId="urn:microsoft.com/office/officeart/2005/8/colors/colorful1#5" csCatId="colorful" phldr="1"/>
      <dgm:spPr/>
      <dgm:t>
        <a:bodyPr/>
        <a:lstStyle/>
        <a:p>
          <a:pPr rtl="1"/>
          <a:endParaRPr lang="fa-IR"/>
        </a:p>
      </dgm:t>
    </dgm:pt>
    <dgm:pt modelId="{58B8B2ED-7C66-462B-BF5A-9395416AAE98}">
      <dgm:prSet/>
      <dgm:spPr/>
      <dgm:t>
        <a:bodyPr/>
        <a:lstStyle/>
        <a:p>
          <a:pPr rtl="1"/>
          <a:r>
            <a:rPr lang="fa-IR" dirty="0" smtClean="0">
              <a:latin typeface="Arial Unicode MS" pitchFamily="34" charset="-128"/>
              <a:ea typeface="Arial Unicode MS" pitchFamily="34" charset="-128"/>
              <a:cs typeface="B Titr" pitchFamily="2" charset="-78"/>
            </a:rPr>
            <a:t>افزایش سرمایه</a:t>
          </a:r>
          <a:endParaRPr lang="fa-IR" dirty="0">
            <a:latin typeface="Arial Unicode MS" pitchFamily="34" charset="-128"/>
            <a:ea typeface="Arial Unicode MS" pitchFamily="34" charset="-128"/>
            <a:cs typeface="B Titr" pitchFamily="2" charset="-78"/>
          </a:endParaRPr>
        </a:p>
      </dgm:t>
    </dgm:pt>
    <dgm:pt modelId="{58C14A25-35DF-4146-B013-E4CA2E9E1D30}" type="parTrans" cxnId="{5D179379-7462-4C92-9B9A-36BFC20C3F7A}">
      <dgm:prSet/>
      <dgm:spPr/>
      <dgm:t>
        <a:bodyPr/>
        <a:lstStyle/>
        <a:p>
          <a:pPr rtl="1"/>
          <a:endParaRPr lang="fa-IR">
            <a:latin typeface="Arial Unicode MS" pitchFamily="34" charset="-128"/>
            <a:ea typeface="Arial Unicode MS" pitchFamily="34" charset="-128"/>
            <a:cs typeface="B Titr" pitchFamily="2" charset="-78"/>
          </a:endParaRPr>
        </a:p>
      </dgm:t>
    </dgm:pt>
    <dgm:pt modelId="{FDD50390-1523-4556-9BF6-1BFA9EB0E1F9}" type="sibTrans" cxnId="{5D179379-7462-4C92-9B9A-36BFC20C3F7A}">
      <dgm:prSet/>
      <dgm:spPr/>
      <dgm:t>
        <a:bodyPr/>
        <a:lstStyle/>
        <a:p>
          <a:pPr rtl="1"/>
          <a:endParaRPr lang="fa-IR">
            <a:latin typeface="Arial Unicode MS" pitchFamily="34" charset="-128"/>
            <a:ea typeface="Arial Unicode MS" pitchFamily="34" charset="-128"/>
            <a:cs typeface="B Titr" pitchFamily="2" charset="-78"/>
          </a:endParaRPr>
        </a:p>
      </dgm:t>
    </dgm:pt>
    <dgm:pt modelId="{09307D7F-7657-4089-8A15-6954D604802B}">
      <dgm:prSet/>
      <dgm:spPr/>
      <dgm:t>
        <a:bodyPr/>
        <a:lstStyle/>
        <a:p>
          <a:pPr rtl="1"/>
          <a:r>
            <a:rPr lang="fa-IR" dirty="0" smtClean="0">
              <a:latin typeface="Arial Unicode MS" pitchFamily="34" charset="-128"/>
              <a:ea typeface="Arial Unicode MS" pitchFamily="34" charset="-128"/>
              <a:cs typeface="B Titr" pitchFamily="2" charset="-78"/>
            </a:rPr>
            <a:t>ارایۀ مشاوره در زمینۀ ادغام و تصاحب</a:t>
          </a:r>
          <a:endParaRPr lang="fa-IR" dirty="0">
            <a:latin typeface="Arial Unicode MS" pitchFamily="34" charset="-128"/>
            <a:ea typeface="Arial Unicode MS" pitchFamily="34" charset="-128"/>
            <a:cs typeface="B Titr" pitchFamily="2" charset="-78"/>
          </a:endParaRPr>
        </a:p>
      </dgm:t>
    </dgm:pt>
    <dgm:pt modelId="{9A8C9066-DBD1-4BB0-878A-1FDFBF834A7E}" type="parTrans" cxnId="{8E93DC68-F852-4FA2-A906-943CD487F890}">
      <dgm:prSet/>
      <dgm:spPr/>
      <dgm:t>
        <a:bodyPr/>
        <a:lstStyle/>
        <a:p>
          <a:pPr rtl="1"/>
          <a:endParaRPr lang="fa-IR">
            <a:latin typeface="Arial Unicode MS" pitchFamily="34" charset="-128"/>
            <a:ea typeface="Arial Unicode MS" pitchFamily="34" charset="-128"/>
            <a:cs typeface="B Titr" pitchFamily="2" charset="-78"/>
          </a:endParaRPr>
        </a:p>
      </dgm:t>
    </dgm:pt>
    <dgm:pt modelId="{5AB6E136-1A54-4A50-BE5F-D95ED77989E4}" type="sibTrans" cxnId="{8E93DC68-F852-4FA2-A906-943CD487F890}">
      <dgm:prSet/>
      <dgm:spPr/>
      <dgm:t>
        <a:bodyPr/>
        <a:lstStyle/>
        <a:p>
          <a:pPr rtl="1"/>
          <a:endParaRPr lang="fa-IR">
            <a:latin typeface="Arial Unicode MS" pitchFamily="34" charset="-128"/>
            <a:ea typeface="Arial Unicode MS" pitchFamily="34" charset="-128"/>
            <a:cs typeface="B Titr" pitchFamily="2" charset="-78"/>
          </a:endParaRPr>
        </a:p>
      </dgm:t>
    </dgm:pt>
    <dgm:pt modelId="{D3495FA2-F855-4951-ACE7-55BA474A40E0}">
      <dgm:prSet/>
      <dgm:spPr/>
      <dgm:t>
        <a:bodyPr/>
        <a:lstStyle/>
        <a:p>
          <a:pPr rtl="1"/>
          <a:r>
            <a:rPr lang="fa-IR" dirty="0" smtClean="0">
              <a:latin typeface="Arial Unicode MS" pitchFamily="34" charset="-128"/>
              <a:ea typeface="Arial Unicode MS" pitchFamily="34" charset="-128"/>
              <a:cs typeface="B Titr" pitchFamily="2" charset="-78"/>
            </a:rPr>
            <a:t>مبادرت به فروش و معاملۀ اوراق بهادار</a:t>
          </a:r>
          <a:endParaRPr lang="fa-IR" dirty="0">
            <a:latin typeface="Arial Unicode MS" pitchFamily="34" charset="-128"/>
            <a:ea typeface="Arial Unicode MS" pitchFamily="34" charset="-128"/>
            <a:cs typeface="B Titr" pitchFamily="2" charset="-78"/>
          </a:endParaRPr>
        </a:p>
      </dgm:t>
    </dgm:pt>
    <dgm:pt modelId="{2ED454F7-138E-4A44-AA02-FD1883EAC9A9}" type="parTrans" cxnId="{7103F887-1C34-4094-8EEA-D80E9574724D}">
      <dgm:prSet/>
      <dgm:spPr/>
      <dgm:t>
        <a:bodyPr/>
        <a:lstStyle/>
        <a:p>
          <a:pPr rtl="1"/>
          <a:endParaRPr lang="fa-IR">
            <a:latin typeface="Arial Unicode MS" pitchFamily="34" charset="-128"/>
            <a:ea typeface="Arial Unicode MS" pitchFamily="34" charset="-128"/>
            <a:cs typeface="B Titr" pitchFamily="2" charset="-78"/>
          </a:endParaRPr>
        </a:p>
      </dgm:t>
    </dgm:pt>
    <dgm:pt modelId="{C2DFAAEF-93ED-4E47-95B8-200ACD732205}" type="sibTrans" cxnId="{7103F887-1C34-4094-8EEA-D80E9574724D}">
      <dgm:prSet/>
      <dgm:spPr/>
      <dgm:t>
        <a:bodyPr/>
        <a:lstStyle/>
        <a:p>
          <a:pPr rtl="1"/>
          <a:endParaRPr lang="fa-IR">
            <a:latin typeface="Arial Unicode MS" pitchFamily="34" charset="-128"/>
            <a:ea typeface="Arial Unicode MS" pitchFamily="34" charset="-128"/>
            <a:cs typeface="B Titr" pitchFamily="2" charset="-78"/>
          </a:endParaRPr>
        </a:p>
      </dgm:t>
    </dgm:pt>
    <dgm:pt modelId="{0E3614FA-206E-428B-837B-3C2323B4DB92}">
      <dgm:prSet/>
      <dgm:spPr/>
      <dgm:t>
        <a:bodyPr/>
        <a:lstStyle/>
        <a:p>
          <a:pPr rtl="1"/>
          <a:r>
            <a:rPr lang="fa-IR" dirty="0" smtClean="0">
              <a:latin typeface="Arial Unicode MS" pitchFamily="34" charset="-128"/>
              <a:ea typeface="Arial Unicode MS" pitchFamily="34" charset="-128"/>
              <a:cs typeface="B Titr" pitchFamily="2" charset="-78"/>
            </a:rPr>
            <a:t>ارایۀ خدمات </a:t>
          </a:r>
          <a:r>
            <a:rPr lang="fa-IR" dirty="0" smtClean="0">
              <a:cs typeface="B Titr" pitchFamily="2" charset="-78"/>
            </a:rPr>
            <a:t>مشاوره‌ای</a:t>
          </a:r>
          <a:r>
            <a:rPr lang="fa-IR" dirty="0" smtClean="0">
              <a:latin typeface="Arial Unicode MS" pitchFamily="34" charset="-128"/>
              <a:ea typeface="Arial Unicode MS" pitchFamily="34" charset="-128"/>
              <a:cs typeface="B Titr" pitchFamily="2" charset="-78"/>
            </a:rPr>
            <a:t> عمومی</a:t>
          </a:r>
          <a:endParaRPr lang="fa-IR" dirty="0">
            <a:latin typeface="Arial Unicode MS" pitchFamily="34" charset="-128"/>
            <a:ea typeface="Arial Unicode MS" pitchFamily="34" charset="-128"/>
            <a:cs typeface="B Titr" pitchFamily="2" charset="-78"/>
          </a:endParaRPr>
        </a:p>
      </dgm:t>
    </dgm:pt>
    <dgm:pt modelId="{5429EDE2-6D80-4E46-BC8E-BE2DCEC32651}" type="parTrans" cxnId="{E9640EFB-629A-4682-96D8-8B7045E56DFE}">
      <dgm:prSet/>
      <dgm:spPr/>
      <dgm:t>
        <a:bodyPr/>
        <a:lstStyle/>
        <a:p>
          <a:pPr rtl="1"/>
          <a:endParaRPr lang="fa-IR">
            <a:latin typeface="Arial Unicode MS" pitchFamily="34" charset="-128"/>
            <a:ea typeface="Arial Unicode MS" pitchFamily="34" charset="-128"/>
            <a:cs typeface="B Titr" pitchFamily="2" charset="-78"/>
          </a:endParaRPr>
        </a:p>
      </dgm:t>
    </dgm:pt>
    <dgm:pt modelId="{AEC1F8A2-2DB8-4378-8B04-58FD53929F1C}" type="sibTrans" cxnId="{E9640EFB-629A-4682-96D8-8B7045E56DFE}">
      <dgm:prSet/>
      <dgm:spPr/>
      <dgm:t>
        <a:bodyPr/>
        <a:lstStyle/>
        <a:p>
          <a:pPr rtl="1"/>
          <a:endParaRPr lang="fa-IR">
            <a:latin typeface="Arial Unicode MS" pitchFamily="34" charset="-128"/>
            <a:ea typeface="Arial Unicode MS" pitchFamily="34" charset="-128"/>
            <a:cs typeface="B Titr" pitchFamily="2" charset="-78"/>
          </a:endParaRPr>
        </a:p>
      </dgm:t>
    </dgm:pt>
    <dgm:pt modelId="{39881C7E-A1E4-4A3E-B2ED-E46B29E692BE}" type="pres">
      <dgm:prSet presAssocID="{DD208D8A-E100-483A-A6D3-03C50CFF22D5}" presName="compositeShape" presStyleCnt="0">
        <dgm:presLayoutVars>
          <dgm:dir/>
          <dgm:resizeHandles/>
        </dgm:presLayoutVars>
      </dgm:prSet>
      <dgm:spPr/>
      <dgm:t>
        <a:bodyPr/>
        <a:lstStyle/>
        <a:p>
          <a:endParaRPr lang="en-US"/>
        </a:p>
      </dgm:t>
    </dgm:pt>
    <dgm:pt modelId="{389F61C7-B6C5-4E0E-A38D-030A13266D72}" type="pres">
      <dgm:prSet presAssocID="{DD208D8A-E100-483A-A6D3-03C50CFF22D5}" presName="pyramid" presStyleLbl="node1" presStyleIdx="0" presStyleCnt="1"/>
      <dgm:spPr/>
      <dgm:t>
        <a:bodyPr/>
        <a:lstStyle/>
        <a:p>
          <a:endParaRPr lang="en-US"/>
        </a:p>
      </dgm:t>
    </dgm:pt>
    <dgm:pt modelId="{190F3A5A-38D8-47C5-8DC7-A401C58A3548}" type="pres">
      <dgm:prSet presAssocID="{DD208D8A-E100-483A-A6D3-03C50CFF22D5}" presName="theList" presStyleCnt="0"/>
      <dgm:spPr/>
      <dgm:t>
        <a:bodyPr/>
        <a:lstStyle/>
        <a:p>
          <a:endParaRPr lang="en-US"/>
        </a:p>
      </dgm:t>
    </dgm:pt>
    <dgm:pt modelId="{A92427F4-FC57-4723-85EF-16440E800BC8}" type="pres">
      <dgm:prSet presAssocID="{58B8B2ED-7C66-462B-BF5A-9395416AAE98}" presName="aNode" presStyleLbl="fgAcc1" presStyleIdx="0" presStyleCnt="4">
        <dgm:presLayoutVars>
          <dgm:bulletEnabled val="1"/>
        </dgm:presLayoutVars>
      </dgm:prSet>
      <dgm:spPr/>
      <dgm:t>
        <a:bodyPr/>
        <a:lstStyle/>
        <a:p>
          <a:endParaRPr lang="en-US"/>
        </a:p>
      </dgm:t>
    </dgm:pt>
    <dgm:pt modelId="{762D9049-6CE9-4FC2-AEE8-53D37A4A53B6}" type="pres">
      <dgm:prSet presAssocID="{58B8B2ED-7C66-462B-BF5A-9395416AAE98}" presName="aSpace" presStyleCnt="0"/>
      <dgm:spPr/>
      <dgm:t>
        <a:bodyPr/>
        <a:lstStyle/>
        <a:p>
          <a:endParaRPr lang="en-US"/>
        </a:p>
      </dgm:t>
    </dgm:pt>
    <dgm:pt modelId="{8E46715D-B34D-42E8-B132-E3F9677D7C80}" type="pres">
      <dgm:prSet presAssocID="{09307D7F-7657-4089-8A15-6954D604802B}" presName="aNode" presStyleLbl="fgAcc1" presStyleIdx="1" presStyleCnt="4">
        <dgm:presLayoutVars>
          <dgm:bulletEnabled val="1"/>
        </dgm:presLayoutVars>
      </dgm:prSet>
      <dgm:spPr/>
      <dgm:t>
        <a:bodyPr/>
        <a:lstStyle/>
        <a:p>
          <a:endParaRPr lang="en-US"/>
        </a:p>
      </dgm:t>
    </dgm:pt>
    <dgm:pt modelId="{2E4CC1DE-3D9A-4C52-85D6-793A44CA7646}" type="pres">
      <dgm:prSet presAssocID="{09307D7F-7657-4089-8A15-6954D604802B}" presName="aSpace" presStyleCnt="0"/>
      <dgm:spPr/>
      <dgm:t>
        <a:bodyPr/>
        <a:lstStyle/>
        <a:p>
          <a:endParaRPr lang="en-US"/>
        </a:p>
      </dgm:t>
    </dgm:pt>
    <dgm:pt modelId="{0EABFA55-E297-4103-9B5A-97AB5DB89247}" type="pres">
      <dgm:prSet presAssocID="{D3495FA2-F855-4951-ACE7-55BA474A40E0}" presName="aNode" presStyleLbl="fgAcc1" presStyleIdx="2" presStyleCnt="4">
        <dgm:presLayoutVars>
          <dgm:bulletEnabled val="1"/>
        </dgm:presLayoutVars>
      </dgm:prSet>
      <dgm:spPr/>
      <dgm:t>
        <a:bodyPr/>
        <a:lstStyle/>
        <a:p>
          <a:endParaRPr lang="en-US"/>
        </a:p>
      </dgm:t>
    </dgm:pt>
    <dgm:pt modelId="{2AFAFED5-C550-4A63-A080-776365BFD408}" type="pres">
      <dgm:prSet presAssocID="{D3495FA2-F855-4951-ACE7-55BA474A40E0}" presName="aSpace" presStyleCnt="0"/>
      <dgm:spPr/>
      <dgm:t>
        <a:bodyPr/>
        <a:lstStyle/>
        <a:p>
          <a:endParaRPr lang="en-US"/>
        </a:p>
      </dgm:t>
    </dgm:pt>
    <dgm:pt modelId="{CDB8B8E0-7B2B-406D-90BF-25AB6078A9EE}" type="pres">
      <dgm:prSet presAssocID="{0E3614FA-206E-428B-837B-3C2323B4DB92}" presName="aNode" presStyleLbl="fgAcc1" presStyleIdx="3" presStyleCnt="4">
        <dgm:presLayoutVars>
          <dgm:bulletEnabled val="1"/>
        </dgm:presLayoutVars>
      </dgm:prSet>
      <dgm:spPr/>
      <dgm:t>
        <a:bodyPr/>
        <a:lstStyle/>
        <a:p>
          <a:pPr rtl="1"/>
          <a:endParaRPr lang="fa-IR"/>
        </a:p>
      </dgm:t>
    </dgm:pt>
    <dgm:pt modelId="{EDA955D7-0284-4DF5-9A1D-07018AF62705}" type="pres">
      <dgm:prSet presAssocID="{0E3614FA-206E-428B-837B-3C2323B4DB92}" presName="aSpace" presStyleCnt="0"/>
      <dgm:spPr/>
      <dgm:t>
        <a:bodyPr/>
        <a:lstStyle/>
        <a:p>
          <a:endParaRPr lang="en-US"/>
        </a:p>
      </dgm:t>
    </dgm:pt>
  </dgm:ptLst>
  <dgm:cxnLst>
    <dgm:cxn modelId="{8C740393-EA96-4C39-81D5-035B984029C4}" type="presOf" srcId="{58B8B2ED-7C66-462B-BF5A-9395416AAE98}" destId="{A92427F4-FC57-4723-85EF-16440E800BC8}" srcOrd="0" destOrd="0" presId="urn:microsoft.com/office/officeart/2005/8/layout/pyramid2"/>
    <dgm:cxn modelId="{4A2CEDCE-6D12-4D21-89F0-BB32A8CD8EB9}" type="presOf" srcId="{D3495FA2-F855-4951-ACE7-55BA474A40E0}" destId="{0EABFA55-E297-4103-9B5A-97AB5DB89247}" srcOrd="0" destOrd="0" presId="urn:microsoft.com/office/officeart/2005/8/layout/pyramid2"/>
    <dgm:cxn modelId="{E5A2B4D7-3158-4282-B239-CE141974854F}" type="presOf" srcId="{09307D7F-7657-4089-8A15-6954D604802B}" destId="{8E46715D-B34D-42E8-B132-E3F9677D7C80}" srcOrd="0" destOrd="0" presId="urn:microsoft.com/office/officeart/2005/8/layout/pyramid2"/>
    <dgm:cxn modelId="{E9640EFB-629A-4682-96D8-8B7045E56DFE}" srcId="{DD208D8A-E100-483A-A6D3-03C50CFF22D5}" destId="{0E3614FA-206E-428B-837B-3C2323B4DB92}" srcOrd="3" destOrd="0" parTransId="{5429EDE2-6D80-4E46-BC8E-BE2DCEC32651}" sibTransId="{AEC1F8A2-2DB8-4378-8B04-58FD53929F1C}"/>
    <dgm:cxn modelId="{8E93DC68-F852-4FA2-A906-943CD487F890}" srcId="{DD208D8A-E100-483A-A6D3-03C50CFF22D5}" destId="{09307D7F-7657-4089-8A15-6954D604802B}" srcOrd="1" destOrd="0" parTransId="{9A8C9066-DBD1-4BB0-878A-1FDFBF834A7E}" sibTransId="{5AB6E136-1A54-4A50-BE5F-D95ED77989E4}"/>
    <dgm:cxn modelId="{5DBC21D2-E43C-4A40-B5FB-D75DED1CAD17}" type="presOf" srcId="{DD208D8A-E100-483A-A6D3-03C50CFF22D5}" destId="{39881C7E-A1E4-4A3E-B2ED-E46B29E692BE}" srcOrd="0" destOrd="0" presId="urn:microsoft.com/office/officeart/2005/8/layout/pyramid2"/>
    <dgm:cxn modelId="{C2A7A62E-9E3D-471D-B430-55A4E088F46B}" type="presOf" srcId="{0E3614FA-206E-428B-837B-3C2323B4DB92}" destId="{CDB8B8E0-7B2B-406D-90BF-25AB6078A9EE}" srcOrd="0" destOrd="0" presId="urn:microsoft.com/office/officeart/2005/8/layout/pyramid2"/>
    <dgm:cxn modelId="{5D179379-7462-4C92-9B9A-36BFC20C3F7A}" srcId="{DD208D8A-E100-483A-A6D3-03C50CFF22D5}" destId="{58B8B2ED-7C66-462B-BF5A-9395416AAE98}" srcOrd="0" destOrd="0" parTransId="{58C14A25-35DF-4146-B013-E4CA2E9E1D30}" sibTransId="{FDD50390-1523-4556-9BF6-1BFA9EB0E1F9}"/>
    <dgm:cxn modelId="{7103F887-1C34-4094-8EEA-D80E9574724D}" srcId="{DD208D8A-E100-483A-A6D3-03C50CFF22D5}" destId="{D3495FA2-F855-4951-ACE7-55BA474A40E0}" srcOrd="2" destOrd="0" parTransId="{2ED454F7-138E-4A44-AA02-FD1883EAC9A9}" sibTransId="{C2DFAAEF-93ED-4E47-95B8-200ACD732205}"/>
    <dgm:cxn modelId="{AE157795-7192-4492-9C53-0223B68364F0}" type="presParOf" srcId="{39881C7E-A1E4-4A3E-B2ED-E46B29E692BE}" destId="{389F61C7-B6C5-4E0E-A38D-030A13266D72}" srcOrd="0" destOrd="0" presId="urn:microsoft.com/office/officeart/2005/8/layout/pyramid2"/>
    <dgm:cxn modelId="{1607F38C-1CFE-45FF-BC77-8B3B02FD65B5}" type="presParOf" srcId="{39881C7E-A1E4-4A3E-B2ED-E46B29E692BE}" destId="{190F3A5A-38D8-47C5-8DC7-A401C58A3548}" srcOrd="1" destOrd="0" presId="urn:microsoft.com/office/officeart/2005/8/layout/pyramid2"/>
    <dgm:cxn modelId="{75E53092-8EC1-4945-9ED2-164EA414C10E}" type="presParOf" srcId="{190F3A5A-38D8-47C5-8DC7-A401C58A3548}" destId="{A92427F4-FC57-4723-85EF-16440E800BC8}" srcOrd="0" destOrd="0" presId="urn:microsoft.com/office/officeart/2005/8/layout/pyramid2"/>
    <dgm:cxn modelId="{9A5AA7FD-C738-4F9C-B534-89C543ADC004}" type="presParOf" srcId="{190F3A5A-38D8-47C5-8DC7-A401C58A3548}" destId="{762D9049-6CE9-4FC2-AEE8-53D37A4A53B6}" srcOrd="1" destOrd="0" presId="urn:microsoft.com/office/officeart/2005/8/layout/pyramid2"/>
    <dgm:cxn modelId="{FB9FDDDD-11F1-4E02-8FD8-C492EED447DF}" type="presParOf" srcId="{190F3A5A-38D8-47C5-8DC7-A401C58A3548}" destId="{8E46715D-B34D-42E8-B132-E3F9677D7C80}" srcOrd="2" destOrd="0" presId="urn:microsoft.com/office/officeart/2005/8/layout/pyramid2"/>
    <dgm:cxn modelId="{4D175744-D81A-477A-A469-D26AA3CAAB6C}" type="presParOf" srcId="{190F3A5A-38D8-47C5-8DC7-A401C58A3548}" destId="{2E4CC1DE-3D9A-4C52-85D6-793A44CA7646}" srcOrd="3" destOrd="0" presId="urn:microsoft.com/office/officeart/2005/8/layout/pyramid2"/>
    <dgm:cxn modelId="{CBFBDAEF-93DB-4EA5-B493-51522F27B2D7}" type="presParOf" srcId="{190F3A5A-38D8-47C5-8DC7-A401C58A3548}" destId="{0EABFA55-E297-4103-9B5A-97AB5DB89247}" srcOrd="4" destOrd="0" presId="urn:microsoft.com/office/officeart/2005/8/layout/pyramid2"/>
    <dgm:cxn modelId="{82EE0708-A0BD-4C95-9CCD-5BECAFD7BEC9}" type="presParOf" srcId="{190F3A5A-38D8-47C5-8DC7-A401C58A3548}" destId="{2AFAFED5-C550-4A63-A080-776365BFD408}" srcOrd="5" destOrd="0" presId="urn:microsoft.com/office/officeart/2005/8/layout/pyramid2"/>
    <dgm:cxn modelId="{862C44EE-ED77-4AFF-BDB6-EB26B4D5B1F5}" type="presParOf" srcId="{190F3A5A-38D8-47C5-8DC7-A401C58A3548}" destId="{CDB8B8E0-7B2B-406D-90BF-25AB6078A9EE}" srcOrd="6" destOrd="0" presId="urn:microsoft.com/office/officeart/2005/8/layout/pyramid2"/>
    <dgm:cxn modelId="{DC96DD1A-6E3C-49DD-89D8-25E4A150C9D0}" type="presParOf" srcId="{190F3A5A-38D8-47C5-8DC7-A401C58A3548}" destId="{EDA955D7-0284-4DF5-9A1D-07018AF62705}"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B699B5B-54B3-4C7B-A03F-45604EBC37A4}" type="doc">
      <dgm:prSet loTypeId="urn:microsoft.com/office/officeart/2005/8/layout/list1" loCatId="list" qsTypeId="urn:microsoft.com/office/officeart/2005/8/quickstyle/3d2" qsCatId="3D" csTypeId="urn:microsoft.com/office/officeart/2005/8/colors/accent2_1" csCatId="accent2"/>
      <dgm:spPr/>
      <dgm:t>
        <a:bodyPr/>
        <a:lstStyle/>
        <a:p>
          <a:pPr rtl="1"/>
          <a:endParaRPr lang="fa-IR"/>
        </a:p>
      </dgm:t>
    </dgm:pt>
    <dgm:pt modelId="{7F2E5C2D-5C9A-43EC-AF1E-FF0BD03DB38F}">
      <dgm:prSet/>
      <dgm:spPr/>
      <dgm:t>
        <a:bodyPr/>
        <a:lstStyle/>
        <a:p>
          <a:pPr algn="ctr" rtl="1"/>
          <a:r>
            <a:rPr lang="fa-IR" dirty="0" smtClean="0">
              <a:cs typeface="B Zar" pitchFamily="2" charset="-78"/>
            </a:rPr>
            <a:t>تصاحب سایر شرکت‌ها</a:t>
          </a:r>
          <a:endParaRPr lang="en-US" dirty="0">
            <a:cs typeface="B Zar" pitchFamily="2" charset="-78"/>
          </a:endParaRPr>
        </a:p>
      </dgm:t>
    </dgm:pt>
    <dgm:pt modelId="{28E6B2B8-14B7-4E86-B7CF-5323A0C2CCE2}" type="parTrans" cxnId="{0B599CEC-FE2F-454F-AF49-E0713631A5FF}">
      <dgm:prSet/>
      <dgm:spPr/>
      <dgm:t>
        <a:bodyPr/>
        <a:lstStyle/>
        <a:p>
          <a:pPr algn="ctr" rtl="1"/>
          <a:endParaRPr lang="fa-IR">
            <a:cs typeface="B Zar" pitchFamily="2" charset="-78"/>
          </a:endParaRPr>
        </a:p>
      </dgm:t>
    </dgm:pt>
    <dgm:pt modelId="{91F36794-0D3E-4A0D-AB46-C1B874AB1846}" type="sibTrans" cxnId="{0B599CEC-FE2F-454F-AF49-E0713631A5FF}">
      <dgm:prSet/>
      <dgm:spPr/>
      <dgm:t>
        <a:bodyPr/>
        <a:lstStyle/>
        <a:p>
          <a:pPr algn="ctr" rtl="1"/>
          <a:endParaRPr lang="fa-IR">
            <a:cs typeface="B Zar" pitchFamily="2" charset="-78"/>
          </a:endParaRPr>
        </a:p>
      </dgm:t>
    </dgm:pt>
    <dgm:pt modelId="{315893A0-B359-4C30-8BE6-E1F9CAEF4DC3}">
      <dgm:prSet/>
      <dgm:spPr/>
      <dgm:t>
        <a:bodyPr/>
        <a:lstStyle/>
        <a:p>
          <a:pPr algn="ctr" rtl="1"/>
          <a:r>
            <a:rPr lang="fa-IR" dirty="0" smtClean="0">
              <a:cs typeface="B Zar" pitchFamily="2" charset="-78"/>
            </a:rPr>
            <a:t>توسعۀ عملیات جاری</a:t>
          </a:r>
          <a:endParaRPr lang="fa-IR" dirty="0">
            <a:cs typeface="B Zar" pitchFamily="2" charset="-78"/>
          </a:endParaRPr>
        </a:p>
      </dgm:t>
    </dgm:pt>
    <dgm:pt modelId="{6257E15B-06E2-448A-9092-5E910D7AC8F2}" type="parTrans" cxnId="{FD803979-3FFC-437A-A617-024B9E408AFC}">
      <dgm:prSet/>
      <dgm:spPr/>
      <dgm:t>
        <a:bodyPr/>
        <a:lstStyle/>
        <a:p>
          <a:pPr algn="ctr" rtl="1"/>
          <a:endParaRPr lang="fa-IR">
            <a:cs typeface="B Zar" pitchFamily="2" charset="-78"/>
          </a:endParaRPr>
        </a:p>
      </dgm:t>
    </dgm:pt>
    <dgm:pt modelId="{A1531624-9751-49AA-BCD2-88AA764BDD7F}" type="sibTrans" cxnId="{FD803979-3FFC-437A-A617-024B9E408AFC}">
      <dgm:prSet/>
      <dgm:spPr/>
      <dgm:t>
        <a:bodyPr/>
        <a:lstStyle/>
        <a:p>
          <a:pPr algn="ctr" rtl="1"/>
          <a:endParaRPr lang="fa-IR">
            <a:cs typeface="B Zar" pitchFamily="2" charset="-78"/>
          </a:endParaRPr>
        </a:p>
      </dgm:t>
    </dgm:pt>
    <dgm:pt modelId="{83097197-8699-412C-9D87-1F2BF55594D5}">
      <dgm:prSet/>
      <dgm:spPr/>
      <dgm:t>
        <a:bodyPr/>
        <a:lstStyle/>
        <a:p>
          <a:pPr algn="ctr" rtl="1"/>
          <a:r>
            <a:rPr lang="fa-IR" dirty="0" smtClean="0">
              <a:cs typeface="B Zar" pitchFamily="2" charset="-78"/>
            </a:rPr>
            <a:t>تأمین مالی پروژه‌های جدید</a:t>
          </a:r>
          <a:endParaRPr lang="fa-IR" dirty="0">
            <a:cs typeface="B Zar" pitchFamily="2" charset="-78"/>
          </a:endParaRPr>
        </a:p>
      </dgm:t>
    </dgm:pt>
    <dgm:pt modelId="{3F5B923A-B42C-466B-BDEA-64D79A77CF9C}" type="parTrans" cxnId="{94C010C4-D8E4-435E-85E8-941659D00B4F}">
      <dgm:prSet/>
      <dgm:spPr/>
      <dgm:t>
        <a:bodyPr/>
        <a:lstStyle/>
        <a:p>
          <a:pPr algn="ctr" rtl="1"/>
          <a:endParaRPr lang="fa-IR">
            <a:cs typeface="B Zar" pitchFamily="2" charset="-78"/>
          </a:endParaRPr>
        </a:p>
      </dgm:t>
    </dgm:pt>
    <dgm:pt modelId="{1BB32180-166C-404A-ADDD-9240207E8638}" type="sibTrans" cxnId="{94C010C4-D8E4-435E-85E8-941659D00B4F}">
      <dgm:prSet/>
      <dgm:spPr/>
      <dgm:t>
        <a:bodyPr/>
        <a:lstStyle/>
        <a:p>
          <a:pPr algn="ctr" rtl="1"/>
          <a:endParaRPr lang="fa-IR">
            <a:cs typeface="B Zar" pitchFamily="2" charset="-78"/>
          </a:endParaRPr>
        </a:p>
      </dgm:t>
    </dgm:pt>
    <dgm:pt modelId="{4B8F349D-92C3-4626-99D8-DA7801BDCBC0}">
      <dgm:prSet/>
      <dgm:spPr/>
      <dgm:t>
        <a:bodyPr/>
        <a:lstStyle/>
        <a:p>
          <a:pPr algn="ctr" rtl="1"/>
          <a:r>
            <a:rPr lang="fa-IR" dirty="0" smtClean="0">
              <a:cs typeface="B Zar" pitchFamily="2" charset="-78"/>
            </a:rPr>
            <a:t>کاهش بار بدهی در ساختار سرمایه</a:t>
          </a:r>
          <a:endParaRPr lang="fa-IR" dirty="0">
            <a:cs typeface="B Zar" pitchFamily="2" charset="-78"/>
          </a:endParaRPr>
        </a:p>
      </dgm:t>
    </dgm:pt>
    <dgm:pt modelId="{24D7A8BF-8EEA-422D-9139-CB3AD59D773C}" type="parTrans" cxnId="{C595F74D-22C6-4F30-BF95-542F863D8AA4}">
      <dgm:prSet/>
      <dgm:spPr/>
      <dgm:t>
        <a:bodyPr/>
        <a:lstStyle/>
        <a:p>
          <a:pPr algn="ctr" rtl="1"/>
          <a:endParaRPr lang="fa-IR">
            <a:cs typeface="B Zar" pitchFamily="2" charset="-78"/>
          </a:endParaRPr>
        </a:p>
      </dgm:t>
    </dgm:pt>
    <dgm:pt modelId="{01329DEC-7C29-4726-8DD6-CEDBBC41D05B}" type="sibTrans" cxnId="{C595F74D-22C6-4F30-BF95-542F863D8AA4}">
      <dgm:prSet/>
      <dgm:spPr/>
      <dgm:t>
        <a:bodyPr/>
        <a:lstStyle/>
        <a:p>
          <a:pPr algn="ctr" rtl="1"/>
          <a:endParaRPr lang="fa-IR">
            <a:cs typeface="B Zar" pitchFamily="2" charset="-78"/>
          </a:endParaRPr>
        </a:p>
      </dgm:t>
    </dgm:pt>
    <dgm:pt modelId="{DBBDDA45-4C8F-4214-AB78-B1E6F97C144D}" type="pres">
      <dgm:prSet presAssocID="{8B699B5B-54B3-4C7B-A03F-45604EBC37A4}" presName="linear" presStyleCnt="0">
        <dgm:presLayoutVars>
          <dgm:dir/>
          <dgm:animLvl val="lvl"/>
          <dgm:resizeHandles val="exact"/>
        </dgm:presLayoutVars>
      </dgm:prSet>
      <dgm:spPr/>
      <dgm:t>
        <a:bodyPr/>
        <a:lstStyle/>
        <a:p>
          <a:endParaRPr lang="en-US"/>
        </a:p>
      </dgm:t>
    </dgm:pt>
    <dgm:pt modelId="{16CBC870-70C6-4BCB-9963-6FD4F10829C0}" type="pres">
      <dgm:prSet presAssocID="{7F2E5C2D-5C9A-43EC-AF1E-FF0BD03DB38F}" presName="parentLin" presStyleCnt="0"/>
      <dgm:spPr/>
      <dgm:t>
        <a:bodyPr/>
        <a:lstStyle/>
        <a:p>
          <a:endParaRPr lang="en-US"/>
        </a:p>
      </dgm:t>
    </dgm:pt>
    <dgm:pt modelId="{5E71DF1F-6290-435C-A7C5-1ACCAE85E121}" type="pres">
      <dgm:prSet presAssocID="{7F2E5C2D-5C9A-43EC-AF1E-FF0BD03DB38F}" presName="parentLeftMargin" presStyleLbl="node1" presStyleIdx="0" presStyleCnt="4"/>
      <dgm:spPr/>
      <dgm:t>
        <a:bodyPr/>
        <a:lstStyle/>
        <a:p>
          <a:endParaRPr lang="en-US"/>
        </a:p>
      </dgm:t>
    </dgm:pt>
    <dgm:pt modelId="{E514BEB8-D64D-4C2C-B343-1EF5355791E7}" type="pres">
      <dgm:prSet presAssocID="{7F2E5C2D-5C9A-43EC-AF1E-FF0BD03DB38F}" presName="parentText" presStyleLbl="node1" presStyleIdx="0" presStyleCnt="4">
        <dgm:presLayoutVars>
          <dgm:chMax val="0"/>
          <dgm:bulletEnabled val="1"/>
        </dgm:presLayoutVars>
      </dgm:prSet>
      <dgm:spPr/>
      <dgm:t>
        <a:bodyPr/>
        <a:lstStyle/>
        <a:p>
          <a:endParaRPr lang="en-US"/>
        </a:p>
      </dgm:t>
    </dgm:pt>
    <dgm:pt modelId="{AC98BF0D-696A-43C6-BC97-B3917E6C2EA4}" type="pres">
      <dgm:prSet presAssocID="{7F2E5C2D-5C9A-43EC-AF1E-FF0BD03DB38F}" presName="negativeSpace" presStyleCnt="0"/>
      <dgm:spPr/>
      <dgm:t>
        <a:bodyPr/>
        <a:lstStyle/>
        <a:p>
          <a:endParaRPr lang="en-US"/>
        </a:p>
      </dgm:t>
    </dgm:pt>
    <dgm:pt modelId="{595E4BFF-4572-4EB4-A356-1FCCA66BCAD3}" type="pres">
      <dgm:prSet presAssocID="{7F2E5C2D-5C9A-43EC-AF1E-FF0BD03DB38F}" presName="childText" presStyleLbl="conFgAcc1" presStyleIdx="0" presStyleCnt="4">
        <dgm:presLayoutVars>
          <dgm:bulletEnabled val="1"/>
        </dgm:presLayoutVars>
      </dgm:prSet>
      <dgm:spPr/>
      <dgm:t>
        <a:bodyPr/>
        <a:lstStyle/>
        <a:p>
          <a:endParaRPr lang="en-US"/>
        </a:p>
      </dgm:t>
    </dgm:pt>
    <dgm:pt modelId="{95A75CB9-C9C1-4E56-8D1E-3C2514B310EF}" type="pres">
      <dgm:prSet presAssocID="{91F36794-0D3E-4A0D-AB46-C1B874AB1846}" presName="spaceBetweenRectangles" presStyleCnt="0"/>
      <dgm:spPr/>
      <dgm:t>
        <a:bodyPr/>
        <a:lstStyle/>
        <a:p>
          <a:endParaRPr lang="en-US"/>
        </a:p>
      </dgm:t>
    </dgm:pt>
    <dgm:pt modelId="{7B085E78-FD4B-4EE5-B728-6EB44DCADB62}" type="pres">
      <dgm:prSet presAssocID="{315893A0-B359-4C30-8BE6-E1F9CAEF4DC3}" presName="parentLin" presStyleCnt="0"/>
      <dgm:spPr/>
      <dgm:t>
        <a:bodyPr/>
        <a:lstStyle/>
        <a:p>
          <a:endParaRPr lang="en-US"/>
        </a:p>
      </dgm:t>
    </dgm:pt>
    <dgm:pt modelId="{49D1AD93-30AC-41D2-A2FC-272AE579CD9C}" type="pres">
      <dgm:prSet presAssocID="{315893A0-B359-4C30-8BE6-E1F9CAEF4DC3}" presName="parentLeftMargin" presStyleLbl="node1" presStyleIdx="0" presStyleCnt="4"/>
      <dgm:spPr/>
      <dgm:t>
        <a:bodyPr/>
        <a:lstStyle/>
        <a:p>
          <a:endParaRPr lang="en-US"/>
        </a:p>
      </dgm:t>
    </dgm:pt>
    <dgm:pt modelId="{6DEA1BBD-300D-47B5-BD8C-6D723ADF383F}" type="pres">
      <dgm:prSet presAssocID="{315893A0-B359-4C30-8BE6-E1F9CAEF4DC3}" presName="parentText" presStyleLbl="node1" presStyleIdx="1" presStyleCnt="4">
        <dgm:presLayoutVars>
          <dgm:chMax val="0"/>
          <dgm:bulletEnabled val="1"/>
        </dgm:presLayoutVars>
      </dgm:prSet>
      <dgm:spPr/>
      <dgm:t>
        <a:bodyPr/>
        <a:lstStyle/>
        <a:p>
          <a:endParaRPr lang="en-US"/>
        </a:p>
      </dgm:t>
    </dgm:pt>
    <dgm:pt modelId="{B54E3655-2DF3-4E4C-8367-3BDF82F81A4E}" type="pres">
      <dgm:prSet presAssocID="{315893A0-B359-4C30-8BE6-E1F9CAEF4DC3}" presName="negativeSpace" presStyleCnt="0"/>
      <dgm:spPr/>
      <dgm:t>
        <a:bodyPr/>
        <a:lstStyle/>
        <a:p>
          <a:endParaRPr lang="en-US"/>
        </a:p>
      </dgm:t>
    </dgm:pt>
    <dgm:pt modelId="{B36A74F4-31E2-46B9-A29E-17BE8172C58A}" type="pres">
      <dgm:prSet presAssocID="{315893A0-B359-4C30-8BE6-E1F9CAEF4DC3}" presName="childText" presStyleLbl="conFgAcc1" presStyleIdx="1" presStyleCnt="4">
        <dgm:presLayoutVars>
          <dgm:bulletEnabled val="1"/>
        </dgm:presLayoutVars>
      </dgm:prSet>
      <dgm:spPr/>
      <dgm:t>
        <a:bodyPr/>
        <a:lstStyle/>
        <a:p>
          <a:endParaRPr lang="en-US"/>
        </a:p>
      </dgm:t>
    </dgm:pt>
    <dgm:pt modelId="{FF6E2467-8EB2-42CF-A2ED-9016AA0619A2}" type="pres">
      <dgm:prSet presAssocID="{A1531624-9751-49AA-BCD2-88AA764BDD7F}" presName="spaceBetweenRectangles" presStyleCnt="0"/>
      <dgm:spPr/>
      <dgm:t>
        <a:bodyPr/>
        <a:lstStyle/>
        <a:p>
          <a:endParaRPr lang="en-US"/>
        </a:p>
      </dgm:t>
    </dgm:pt>
    <dgm:pt modelId="{F3EA615B-817F-4409-A2E7-6DEC1CFF8A41}" type="pres">
      <dgm:prSet presAssocID="{83097197-8699-412C-9D87-1F2BF55594D5}" presName="parentLin" presStyleCnt="0"/>
      <dgm:spPr/>
      <dgm:t>
        <a:bodyPr/>
        <a:lstStyle/>
        <a:p>
          <a:endParaRPr lang="en-US"/>
        </a:p>
      </dgm:t>
    </dgm:pt>
    <dgm:pt modelId="{5F08BBDB-47E1-43CC-84A3-621B571FBB0E}" type="pres">
      <dgm:prSet presAssocID="{83097197-8699-412C-9D87-1F2BF55594D5}" presName="parentLeftMargin" presStyleLbl="node1" presStyleIdx="1" presStyleCnt="4"/>
      <dgm:spPr/>
      <dgm:t>
        <a:bodyPr/>
        <a:lstStyle/>
        <a:p>
          <a:endParaRPr lang="en-US"/>
        </a:p>
      </dgm:t>
    </dgm:pt>
    <dgm:pt modelId="{30BD46DE-4684-41B7-9B97-D7651DF6D81D}" type="pres">
      <dgm:prSet presAssocID="{83097197-8699-412C-9D87-1F2BF55594D5}" presName="parentText" presStyleLbl="node1" presStyleIdx="2" presStyleCnt="4">
        <dgm:presLayoutVars>
          <dgm:chMax val="0"/>
          <dgm:bulletEnabled val="1"/>
        </dgm:presLayoutVars>
      </dgm:prSet>
      <dgm:spPr/>
      <dgm:t>
        <a:bodyPr/>
        <a:lstStyle/>
        <a:p>
          <a:endParaRPr lang="en-US"/>
        </a:p>
      </dgm:t>
    </dgm:pt>
    <dgm:pt modelId="{D0EF3111-B353-4646-A580-8AF047011C21}" type="pres">
      <dgm:prSet presAssocID="{83097197-8699-412C-9D87-1F2BF55594D5}" presName="negativeSpace" presStyleCnt="0"/>
      <dgm:spPr/>
      <dgm:t>
        <a:bodyPr/>
        <a:lstStyle/>
        <a:p>
          <a:endParaRPr lang="en-US"/>
        </a:p>
      </dgm:t>
    </dgm:pt>
    <dgm:pt modelId="{54038BA7-A670-403D-9E1F-02BC7F163437}" type="pres">
      <dgm:prSet presAssocID="{83097197-8699-412C-9D87-1F2BF55594D5}" presName="childText" presStyleLbl="conFgAcc1" presStyleIdx="2" presStyleCnt="4">
        <dgm:presLayoutVars>
          <dgm:bulletEnabled val="1"/>
        </dgm:presLayoutVars>
      </dgm:prSet>
      <dgm:spPr/>
      <dgm:t>
        <a:bodyPr/>
        <a:lstStyle/>
        <a:p>
          <a:endParaRPr lang="en-US"/>
        </a:p>
      </dgm:t>
    </dgm:pt>
    <dgm:pt modelId="{D1578588-30AA-494A-B7EF-A7D39D25A54E}" type="pres">
      <dgm:prSet presAssocID="{1BB32180-166C-404A-ADDD-9240207E8638}" presName="spaceBetweenRectangles" presStyleCnt="0"/>
      <dgm:spPr/>
      <dgm:t>
        <a:bodyPr/>
        <a:lstStyle/>
        <a:p>
          <a:endParaRPr lang="en-US"/>
        </a:p>
      </dgm:t>
    </dgm:pt>
    <dgm:pt modelId="{BBE7C6FC-1BAD-4FCC-BB28-4F12A47E28EF}" type="pres">
      <dgm:prSet presAssocID="{4B8F349D-92C3-4626-99D8-DA7801BDCBC0}" presName="parentLin" presStyleCnt="0"/>
      <dgm:spPr/>
      <dgm:t>
        <a:bodyPr/>
        <a:lstStyle/>
        <a:p>
          <a:endParaRPr lang="en-US"/>
        </a:p>
      </dgm:t>
    </dgm:pt>
    <dgm:pt modelId="{2D189C8D-5574-467F-A303-075AB3FB2430}" type="pres">
      <dgm:prSet presAssocID="{4B8F349D-92C3-4626-99D8-DA7801BDCBC0}" presName="parentLeftMargin" presStyleLbl="node1" presStyleIdx="2" presStyleCnt="4"/>
      <dgm:spPr/>
      <dgm:t>
        <a:bodyPr/>
        <a:lstStyle/>
        <a:p>
          <a:endParaRPr lang="en-US"/>
        </a:p>
      </dgm:t>
    </dgm:pt>
    <dgm:pt modelId="{A66BC5BB-88D4-4157-B202-0772A2701091}" type="pres">
      <dgm:prSet presAssocID="{4B8F349D-92C3-4626-99D8-DA7801BDCBC0}" presName="parentText" presStyleLbl="node1" presStyleIdx="3" presStyleCnt="4">
        <dgm:presLayoutVars>
          <dgm:chMax val="0"/>
          <dgm:bulletEnabled val="1"/>
        </dgm:presLayoutVars>
      </dgm:prSet>
      <dgm:spPr/>
      <dgm:t>
        <a:bodyPr/>
        <a:lstStyle/>
        <a:p>
          <a:endParaRPr lang="en-US"/>
        </a:p>
      </dgm:t>
    </dgm:pt>
    <dgm:pt modelId="{1324707C-0756-449F-9F24-6EF09E27C974}" type="pres">
      <dgm:prSet presAssocID="{4B8F349D-92C3-4626-99D8-DA7801BDCBC0}" presName="negativeSpace" presStyleCnt="0"/>
      <dgm:spPr/>
      <dgm:t>
        <a:bodyPr/>
        <a:lstStyle/>
        <a:p>
          <a:endParaRPr lang="en-US"/>
        </a:p>
      </dgm:t>
    </dgm:pt>
    <dgm:pt modelId="{2377C576-56BF-449E-825B-0C4D1381AF84}" type="pres">
      <dgm:prSet presAssocID="{4B8F349D-92C3-4626-99D8-DA7801BDCBC0}" presName="childText" presStyleLbl="conFgAcc1" presStyleIdx="3" presStyleCnt="4">
        <dgm:presLayoutVars>
          <dgm:bulletEnabled val="1"/>
        </dgm:presLayoutVars>
      </dgm:prSet>
      <dgm:spPr/>
      <dgm:t>
        <a:bodyPr/>
        <a:lstStyle/>
        <a:p>
          <a:endParaRPr lang="en-US"/>
        </a:p>
      </dgm:t>
    </dgm:pt>
  </dgm:ptLst>
  <dgm:cxnLst>
    <dgm:cxn modelId="{FD803979-3FFC-437A-A617-024B9E408AFC}" srcId="{8B699B5B-54B3-4C7B-A03F-45604EBC37A4}" destId="{315893A0-B359-4C30-8BE6-E1F9CAEF4DC3}" srcOrd="1" destOrd="0" parTransId="{6257E15B-06E2-448A-9092-5E910D7AC8F2}" sibTransId="{A1531624-9751-49AA-BCD2-88AA764BDD7F}"/>
    <dgm:cxn modelId="{94C010C4-D8E4-435E-85E8-941659D00B4F}" srcId="{8B699B5B-54B3-4C7B-A03F-45604EBC37A4}" destId="{83097197-8699-412C-9D87-1F2BF55594D5}" srcOrd="2" destOrd="0" parTransId="{3F5B923A-B42C-466B-BDEA-64D79A77CF9C}" sibTransId="{1BB32180-166C-404A-ADDD-9240207E8638}"/>
    <dgm:cxn modelId="{63B7021C-B1DF-4707-B989-0EB160B1993C}" type="presOf" srcId="{4B8F349D-92C3-4626-99D8-DA7801BDCBC0}" destId="{A66BC5BB-88D4-4157-B202-0772A2701091}" srcOrd="1" destOrd="0" presId="urn:microsoft.com/office/officeart/2005/8/layout/list1"/>
    <dgm:cxn modelId="{33D97076-397A-4C55-8B8F-7A34376AB230}" type="presOf" srcId="{83097197-8699-412C-9D87-1F2BF55594D5}" destId="{5F08BBDB-47E1-43CC-84A3-621B571FBB0E}" srcOrd="0" destOrd="0" presId="urn:microsoft.com/office/officeart/2005/8/layout/list1"/>
    <dgm:cxn modelId="{6F965222-FAFB-4D3F-950C-833B5B78BF4E}" type="presOf" srcId="{7F2E5C2D-5C9A-43EC-AF1E-FF0BD03DB38F}" destId="{5E71DF1F-6290-435C-A7C5-1ACCAE85E121}" srcOrd="0" destOrd="0" presId="urn:microsoft.com/office/officeart/2005/8/layout/list1"/>
    <dgm:cxn modelId="{0B599CEC-FE2F-454F-AF49-E0713631A5FF}" srcId="{8B699B5B-54B3-4C7B-A03F-45604EBC37A4}" destId="{7F2E5C2D-5C9A-43EC-AF1E-FF0BD03DB38F}" srcOrd="0" destOrd="0" parTransId="{28E6B2B8-14B7-4E86-B7CF-5323A0C2CCE2}" sibTransId="{91F36794-0D3E-4A0D-AB46-C1B874AB1846}"/>
    <dgm:cxn modelId="{C595F74D-22C6-4F30-BF95-542F863D8AA4}" srcId="{8B699B5B-54B3-4C7B-A03F-45604EBC37A4}" destId="{4B8F349D-92C3-4626-99D8-DA7801BDCBC0}" srcOrd="3" destOrd="0" parTransId="{24D7A8BF-8EEA-422D-9139-CB3AD59D773C}" sibTransId="{01329DEC-7C29-4726-8DD6-CEDBBC41D05B}"/>
    <dgm:cxn modelId="{02AA11D3-6F92-48E4-B4E6-4FF4FE79DD44}" type="presOf" srcId="{315893A0-B359-4C30-8BE6-E1F9CAEF4DC3}" destId="{6DEA1BBD-300D-47B5-BD8C-6D723ADF383F}" srcOrd="1" destOrd="0" presId="urn:microsoft.com/office/officeart/2005/8/layout/list1"/>
    <dgm:cxn modelId="{4185665A-2BEF-44A1-BEE7-105D1DF06504}" type="presOf" srcId="{4B8F349D-92C3-4626-99D8-DA7801BDCBC0}" destId="{2D189C8D-5574-467F-A303-075AB3FB2430}" srcOrd="0" destOrd="0" presId="urn:microsoft.com/office/officeart/2005/8/layout/list1"/>
    <dgm:cxn modelId="{9190C213-70A0-440A-8EEE-8B793E6FBA55}" type="presOf" srcId="{8B699B5B-54B3-4C7B-A03F-45604EBC37A4}" destId="{DBBDDA45-4C8F-4214-AB78-B1E6F97C144D}" srcOrd="0" destOrd="0" presId="urn:microsoft.com/office/officeart/2005/8/layout/list1"/>
    <dgm:cxn modelId="{165AF47E-8E2E-4788-8799-D4B91C5D057F}" type="presOf" srcId="{7F2E5C2D-5C9A-43EC-AF1E-FF0BD03DB38F}" destId="{E514BEB8-D64D-4C2C-B343-1EF5355791E7}" srcOrd="1" destOrd="0" presId="urn:microsoft.com/office/officeart/2005/8/layout/list1"/>
    <dgm:cxn modelId="{4281D558-48B7-4B11-A7AA-9E16429A26FD}" type="presOf" srcId="{83097197-8699-412C-9D87-1F2BF55594D5}" destId="{30BD46DE-4684-41B7-9B97-D7651DF6D81D}" srcOrd="1" destOrd="0" presId="urn:microsoft.com/office/officeart/2005/8/layout/list1"/>
    <dgm:cxn modelId="{CAC00680-49A7-4B22-B512-C140F8DB9114}" type="presOf" srcId="{315893A0-B359-4C30-8BE6-E1F9CAEF4DC3}" destId="{49D1AD93-30AC-41D2-A2FC-272AE579CD9C}" srcOrd="0" destOrd="0" presId="urn:microsoft.com/office/officeart/2005/8/layout/list1"/>
    <dgm:cxn modelId="{A767BCC8-CCCB-42D8-A293-374FF27DB398}" type="presParOf" srcId="{DBBDDA45-4C8F-4214-AB78-B1E6F97C144D}" destId="{16CBC870-70C6-4BCB-9963-6FD4F10829C0}" srcOrd="0" destOrd="0" presId="urn:microsoft.com/office/officeart/2005/8/layout/list1"/>
    <dgm:cxn modelId="{606CFCD4-9B18-4327-93AA-A09D32BE634A}" type="presParOf" srcId="{16CBC870-70C6-4BCB-9963-6FD4F10829C0}" destId="{5E71DF1F-6290-435C-A7C5-1ACCAE85E121}" srcOrd="0" destOrd="0" presId="urn:microsoft.com/office/officeart/2005/8/layout/list1"/>
    <dgm:cxn modelId="{5BC8263C-2186-41C5-BA9B-85EEF59C4866}" type="presParOf" srcId="{16CBC870-70C6-4BCB-9963-6FD4F10829C0}" destId="{E514BEB8-D64D-4C2C-B343-1EF5355791E7}" srcOrd="1" destOrd="0" presId="urn:microsoft.com/office/officeart/2005/8/layout/list1"/>
    <dgm:cxn modelId="{42081BE2-527F-4207-BC55-E001BC3E6677}" type="presParOf" srcId="{DBBDDA45-4C8F-4214-AB78-B1E6F97C144D}" destId="{AC98BF0D-696A-43C6-BC97-B3917E6C2EA4}" srcOrd="1" destOrd="0" presId="urn:microsoft.com/office/officeart/2005/8/layout/list1"/>
    <dgm:cxn modelId="{46440FAA-B1E7-4F70-B412-4997DA4AE2AC}" type="presParOf" srcId="{DBBDDA45-4C8F-4214-AB78-B1E6F97C144D}" destId="{595E4BFF-4572-4EB4-A356-1FCCA66BCAD3}" srcOrd="2" destOrd="0" presId="urn:microsoft.com/office/officeart/2005/8/layout/list1"/>
    <dgm:cxn modelId="{9E4978BB-47BA-4632-BDEB-DAAA89A0CA6B}" type="presParOf" srcId="{DBBDDA45-4C8F-4214-AB78-B1E6F97C144D}" destId="{95A75CB9-C9C1-4E56-8D1E-3C2514B310EF}" srcOrd="3" destOrd="0" presId="urn:microsoft.com/office/officeart/2005/8/layout/list1"/>
    <dgm:cxn modelId="{69295E2B-BA18-4293-848A-6E3186CFBC5B}" type="presParOf" srcId="{DBBDDA45-4C8F-4214-AB78-B1E6F97C144D}" destId="{7B085E78-FD4B-4EE5-B728-6EB44DCADB62}" srcOrd="4" destOrd="0" presId="urn:microsoft.com/office/officeart/2005/8/layout/list1"/>
    <dgm:cxn modelId="{FF39CB1F-6461-4846-BB52-3AB4D4B83510}" type="presParOf" srcId="{7B085E78-FD4B-4EE5-B728-6EB44DCADB62}" destId="{49D1AD93-30AC-41D2-A2FC-272AE579CD9C}" srcOrd="0" destOrd="0" presId="urn:microsoft.com/office/officeart/2005/8/layout/list1"/>
    <dgm:cxn modelId="{4689B235-D951-48A8-B4CA-F0134A0D85E6}" type="presParOf" srcId="{7B085E78-FD4B-4EE5-B728-6EB44DCADB62}" destId="{6DEA1BBD-300D-47B5-BD8C-6D723ADF383F}" srcOrd="1" destOrd="0" presId="urn:microsoft.com/office/officeart/2005/8/layout/list1"/>
    <dgm:cxn modelId="{4DFA6690-496D-4268-A121-CC09EBC1A116}" type="presParOf" srcId="{DBBDDA45-4C8F-4214-AB78-B1E6F97C144D}" destId="{B54E3655-2DF3-4E4C-8367-3BDF82F81A4E}" srcOrd="5" destOrd="0" presId="urn:microsoft.com/office/officeart/2005/8/layout/list1"/>
    <dgm:cxn modelId="{990F5D84-8C4B-4A04-900B-1D042183648B}" type="presParOf" srcId="{DBBDDA45-4C8F-4214-AB78-B1E6F97C144D}" destId="{B36A74F4-31E2-46B9-A29E-17BE8172C58A}" srcOrd="6" destOrd="0" presId="urn:microsoft.com/office/officeart/2005/8/layout/list1"/>
    <dgm:cxn modelId="{34876E69-A0F3-4008-AB80-558865F7F394}" type="presParOf" srcId="{DBBDDA45-4C8F-4214-AB78-B1E6F97C144D}" destId="{FF6E2467-8EB2-42CF-A2ED-9016AA0619A2}" srcOrd="7" destOrd="0" presId="urn:microsoft.com/office/officeart/2005/8/layout/list1"/>
    <dgm:cxn modelId="{A56A88FE-ABF7-40D0-B541-D4EDC960FE64}" type="presParOf" srcId="{DBBDDA45-4C8F-4214-AB78-B1E6F97C144D}" destId="{F3EA615B-817F-4409-A2E7-6DEC1CFF8A41}" srcOrd="8" destOrd="0" presId="urn:microsoft.com/office/officeart/2005/8/layout/list1"/>
    <dgm:cxn modelId="{C949EE19-AC39-4362-A3AD-98876BC9E49F}" type="presParOf" srcId="{F3EA615B-817F-4409-A2E7-6DEC1CFF8A41}" destId="{5F08BBDB-47E1-43CC-84A3-621B571FBB0E}" srcOrd="0" destOrd="0" presId="urn:microsoft.com/office/officeart/2005/8/layout/list1"/>
    <dgm:cxn modelId="{049AED32-096D-40CF-9DA3-E714CA9A5D98}" type="presParOf" srcId="{F3EA615B-817F-4409-A2E7-6DEC1CFF8A41}" destId="{30BD46DE-4684-41B7-9B97-D7651DF6D81D}" srcOrd="1" destOrd="0" presId="urn:microsoft.com/office/officeart/2005/8/layout/list1"/>
    <dgm:cxn modelId="{07F7835A-97DD-4600-960F-2D822C26A81A}" type="presParOf" srcId="{DBBDDA45-4C8F-4214-AB78-B1E6F97C144D}" destId="{D0EF3111-B353-4646-A580-8AF047011C21}" srcOrd="9" destOrd="0" presId="urn:microsoft.com/office/officeart/2005/8/layout/list1"/>
    <dgm:cxn modelId="{DB886CF1-5E39-4B24-BE91-AD4FD423B8DE}" type="presParOf" srcId="{DBBDDA45-4C8F-4214-AB78-B1E6F97C144D}" destId="{54038BA7-A670-403D-9E1F-02BC7F163437}" srcOrd="10" destOrd="0" presId="urn:microsoft.com/office/officeart/2005/8/layout/list1"/>
    <dgm:cxn modelId="{70078418-14C2-4701-99FC-5A799B39ED2B}" type="presParOf" srcId="{DBBDDA45-4C8F-4214-AB78-B1E6F97C144D}" destId="{D1578588-30AA-494A-B7EF-A7D39D25A54E}" srcOrd="11" destOrd="0" presId="urn:microsoft.com/office/officeart/2005/8/layout/list1"/>
    <dgm:cxn modelId="{7F0371DC-89E2-4426-8A74-3424CD961571}" type="presParOf" srcId="{DBBDDA45-4C8F-4214-AB78-B1E6F97C144D}" destId="{BBE7C6FC-1BAD-4FCC-BB28-4F12A47E28EF}" srcOrd="12" destOrd="0" presId="urn:microsoft.com/office/officeart/2005/8/layout/list1"/>
    <dgm:cxn modelId="{E1CF381D-BA99-47FB-94AD-D39486C8F581}" type="presParOf" srcId="{BBE7C6FC-1BAD-4FCC-BB28-4F12A47E28EF}" destId="{2D189C8D-5574-467F-A303-075AB3FB2430}" srcOrd="0" destOrd="0" presId="urn:microsoft.com/office/officeart/2005/8/layout/list1"/>
    <dgm:cxn modelId="{5CCCC3D5-D43D-4E18-875A-5F3B874A07A1}" type="presParOf" srcId="{BBE7C6FC-1BAD-4FCC-BB28-4F12A47E28EF}" destId="{A66BC5BB-88D4-4157-B202-0772A2701091}" srcOrd="1" destOrd="0" presId="urn:microsoft.com/office/officeart/2005/8/layout/list1"/>
    <dgm:cxn modelId="{71FAE406-5C78-4091-809F-86F8C3AA243C}" type="presParOf" srcId="{DBBDDA45-4C8F-4214-AB78-B1E6F97C144D}" destId="{1324707C-0756-449F-9F24-6EF09E27C974}" srcOrd="13" destOrd="0" presId="urn:microsoft.com/office/officeart/2005/8/layout/list1"/>
    <dgm:cxn modelId="{B9AF9007-38D2-4771-8D8D-407E659EE520}" type="presParOf" srcId="{DBBDDA45-4C8F-4214-AB78-B1E6F97C144D}" destId="{2377C576-56BF-449E-825B-0C4D1381AF84}"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FDA043D9-5147-4F32-BF36-B01C0DA59769}" type="doc">
      <dgm:prSet loTypeId="urn:microsoft.com/office/officeart/2005/8/layout/target3" loCatId="relationship" qsTypeId="urn:microsoft.com/office/officeart/2005/8/quickstyle/3d2" qsCatId="3D" csTypeId="urn:microsoft.com/office/officeart/2005/8/colors/colorful1#6" csCatId="colorful"/>
      <dgm:spPr/>
      <dgm:t>
        <a:bodyPr/>
        <a:lstStyle/>
        <a:p>
          <a:pPr rtl="1"/>
          <a:endParaRPr lang="fa-IR"/>
        </a:p>
      </dgm:t>
    </dgm:pt>
    <dgm:pt modelId="{7B4D8A28-C91E-46E7-8E97-E2FA44F5CA49}">
      <dgm:prSet/>
      <dgm:spPr/>
      <dgm:t>
        <a:bodyPr/>
        <a:lstStyle/>
        <a:p>
          <a:pPr rtl="1"/>
          <a:r>
            <a:rPr lang="fa-IR" dirty="0" smtClean="0">
              <a:cs typeface="B Zar" pitchFamily="2" charset="-78"/>
            </a:rPr>
            <a:t>تصاحب یک شرکت</a:t>
          </a:r>
          <a:endParaRPr lang="fa-IR" dirty="0">
            <a:cs typeface="B Zar" pitchFamily="2" charset="-78"/>
          </a:endParaRPr>
        </a:p>
      </dgm:t>
    </dgm:pt>
    <dgm:pt modelId="{C3852126-514F-419D-A0CF-3A61E3EAC06B}" type="parTrans" cxnId="{55829D25-30BF-4F8C-9E5D-E9E619B57F31}">
      <dgm:prSet/>
      <dgm:spPr/>
      <dgm:t>
        <a:bodyPr/>
        <a:lstStyle/>
        <a:p>
          <a:pPr rtl="1"/>
          <a:endParaRPr lang="fa-IR">
            <a:cs typeface="B Zar" pitchFamily="2" charset="-78"/>
          </a:endParaRPr>
        </a:p>
      </dgm:t>
    </dgm:pt>
    <dgm:pt modelId="{C405F078-06EA-4E6B-B7F2-3621D9532E2C}" type="sibTrans" cxnId="{55829D25-30BF-4F8C-9E5D-E9E619B57F31}">
      <dgm:prSet/>
      <dgm:spPr/>
      <dgm:t>
        <a:bodyPr/>
        <a:lstStyle/>
        <a:p>
          <a:pPr rtl="1"/>
          <a:endParaRPr lang="fa-IR">
            <a:cs typeface="B Zar" pitchFamily="2" charset="-78"/>
          </a:endParaRPr>
        </a:p>
      </dgm:t>
    </dgm:pt>
    <dgm:pt modelId="{300ABA50-4C3A-4F54-9BC7-7BCE68681720}">
      <dgm:prSet/>
      <dgm:spPr/>
      <dgm:t>
        <a:bodyPr/>
        <a:lstStyle/>
        <a:p>
          <a:pPr rtl="1"/>
          <a:r>
            <a:rPr lang="fa-IR" dirty="0" smtClean="0">
              <a:cs typeface="B Zar" pitchFamily="2" charset="-78"/>
            </a:rPr>
            <a:t>فروش یک شرکت و یا اقمار آن</a:t>
          </a:r>
          <a:endParaRPr lang="fa-IR" dirty="0">
            <a:cs typeface="B Zar" pitchFamily="2" charset="-78"/>
          </a:endParaRPr>
        </a:p>
      </dgm:t>
    </dgm:pt>
    <dgm:pt modelId="{DA39C2F2-FE49-4963-BA90-8D8676D956A5}" type="parTrans" cxnId="{31B81C21-F75C-4EE4-A091-8C824501156A}">
      <dgm:prSet/>
      <dgm:spPr/>
      <dgm:t>
        <a:bodyPr/>
        <a:lstStyle/>
        <a:p>
          <a:pPr rtl="1"/>
          <a:endParaRPr lang="fa-IR">
            <a:cs typeface="B Zar" pitchFamily="2" charset="-78"/>
          </a:endParaRPr>
        </a:p>
      </dgm:t>
    </dgm:pt>
    <dgm:pt modelId="{98648F8F-A5F3-4439-A1CC-740A2F4D6A55}" type="sibTrans" cxnId="{31B81C21-F75C-4EE4-A091-8C824501156A}">
      <dgm:prSet/>
      <dgm:spPr/>
      <dgm:t>
        <a:bodyPr/>
        <a:lstStyle/>
        <a:p>
          <a:pPr rtl="1"/>
          <a:endParaRPr lang="fa-IR">
            <a:cs typeface="B Zar" pitchFamily="2" charset="-78"/>
          </a:endParaRPr>
        </a:p>
      </dgm:t>
    </dgm:pt>
    <dgm:pt modelId="{CAEBA877-89A0-4A1F-A7BB-7411ED4A0A12}">
      <dgm:prSet/>
      <dgm:spPr/>
      <dgm:t>
        <a:bodyPr/>
        <a:lstStyle/>
        <a:p>
          <a:pPr rtl="1"/>
          <a:r>
            <a:rPr lang="fa-IR" dirty="0" smtClean="0">
              <a:cs typeface="B Zar" pitchFamily="2" charset="-78"/>
            </a:rPr>
            <a:t>سازمان‌دهی ادغام شرکت‌ها</a:t>
          </a:r>
          <a:endParaRPr lang="en-US" dirty="0">
            <a:cs typeface="B Zar" pitchFamily="2" charset="-78"/>
          </a:endParaRPr>
        </a:p>
      </dgm:t>
    </dgm:pt>
    <dgm:pt modelId="{0F14A7A3-9326-4F99-824D-FAFF8F1231C9}" type="parTrans" cxnId="{E1D891FC-0420-4E62-881F-2C2C552FD8A3}">
      <dgm:prSet/>
      <dgm:spPr/>
      <dgm:t>
        <a:bodyPr/>
        <a:lstStyle/>
        <a:p>
          <a:pPr rtl="1"/>
          <a:endParaRPr lang="fa-IR">
            <a:cs typeface="B Zar" pitchFamily="2" charset="-78"/>
          </a:endParaRPr>
        </a:p>
      </dgm:t>
    </dgm:pt>
    <dgm:pt modelId="{C001BC08-C0E2-46A5-839D-DFEAE5E1F7EF}" type="sibTrans" cxnId="{E1D891FC-0420-4E62-881F-2C2C552FD8A3}">
      <dgm:prSet/>
      <dgm:spPr/>
      <dgm:t>
        <a:bodyPr/>
        <a:lstStyle/>
        <a:p>
          <a:pPr rtl="1"/>
          <a:endParaRPr lang="fa-IR">
            <a:cs typeface="B Zar" pitchFamily="2" charset="-78"/>
          </a:endParaRPr>
        </a:p>
      </dgm:t>
    </dgm:pt>
    <dgm:pt modelId="{17C80462-0978-4B47-8259-660C4C7BFF0D}">
      <dgm:prSet/>
      <dgm:spPr/>
      <dgm:t>
        <a:bodyPr/>
        <a:lstStyle/>
        <a:p>
          <a:pPr rtl="1"/>
          <a:r>
            <a:rPr lang="fa-IR" dirty="0" smtClean="0">
              <a:latin typeface="Arial Unicode MS" pitchFamily="34" charset="-128"/>
              <a:ea typeface="Arial Unicode MS" pitchFamily="34" charset="-128"/>
              <a:cs typeface="B Zar" pitchFamily="2" charset="-78"/>
            </a:rPr>
            <a:t>سازمان‌دهی سرمایه‌گذاری مشترک</a:t>
          </a:r>
          <a:endParaRPr lang="fa-IR" dirty="0">
            <a:latin typeface="Arial Unicode MS" pitchFamily="34" charset="-128"/>
            <a:ea typeface="Arial Unicode MS" pitchFamily="34" charset="-128"/>
            <a:cs typeface="B Zar" pitchFamily="2" charset="-78"/>
          </a:endParaRPr>
        </a:p>
      </dgm:t>
    </dgm:pt>
    <dgm:pt modelId="{DDAF0D94-2EA8-4D0E-9FB4-22E219448E54}" type="parTrans" cxnId="{672DC8F5-96BA-4D92-B6DA-501C37755D53}">
      <dgm:prSet/>
      <dgm:spPr/>
      <dgm:t>
        <a:bodyPr/>
        <a:lstStyle/>
        <a:p>
          <a:pPr rtl="1"/>
          <a:endParaRPr lang="fa-IR">
            <a:cs typeface="B Zar" pitchFamily="2" charset="-78"/>
          </a:endParaRPr>
        </a:p>
      </dgm:t>
    </dgm:pt>
    <dgm:pt modelId="{609DC1DB-3E68-49DA-A51F-2D1F62A5EAD9}" type="sibTrans" cxnId="{672DC8F5-96BA-4D92-B6DA-501C37755D53}">
      <dgm:prSet/>
      <dgm:spPr/>
      <dgm:t>
        <a:bodyPr/>
        <a:lstStyle/>
        <a:p>
          <a:pPr rtl="1"/>
          <a:endParaRPr lang="fa-IR">
            <a:cs typeface="B Zar" pitchFamily="2" charset="-78"/>
          </a:endParaRPr>
        </a:p>
      </dgm:t>
    </dgm:pt>
    <dgm:pt modelId="{908E6099-4D3D-48F7-B1C8-29A0AA8AB69A}">
      <dgm:prSet/>
      <dgm:spPr/>
      <dgm:t>
        <a:bodyPr/>
        <a:lstStyle/>
        <a:p>
          <a:pPr rtl="1"/>
          <a:endParaRPr lang="fa-IR" dirty="0">
            <a:cs typeface="B Zar" pitchFamily="2" charset="-78"/>
          </a:endParaRPr>
        </a:p>
      </dgm:t>
    </dgm:pt>
    <dgm:pt modelId="{6AA717D3-E7BD-484F-B039-068478A42CCD}" type="parTrans" cxnId="{D7FA86D8-E21C-49BB-AF2F-FABA590C70AA}">
      <dgm:prSet/>
      <dgm:spPr/>
      <dgm:t>
        <a:bodyPr/>
        <a:lstStyle/>
        <a:p>
          <a:pPr rtl="1"/>
          <a:endParaRPr lang="fa-IR">
            <a:cs typeface="B Zar" pitchFamily="2" charset="-78"/>
          </a:endParaRPr>
        </a:p>
      </dgm:t>
    </dgm:pt>
    <dgm:pt modelId="{DCC9C2E0-D86D-4BFC-ABB4-8AA9DBBA6F9F}" type="sibTrans" cxnId="{D7FA86D8-E21C-49BB-AF2F-FABA590C70AA}">
      <dgm:prSet/>
      <dgm:spPr/>
      <dgm:t>
        <a:bodyPr/>
        <a:lstStyle/>
        <a:p>
          <a:pPr rtl="1"/>
          <a:endParaRPr lang="fa-IR">
            <a:cs typeface="B Zar" pitchFamily="2" charset="-78"/>
          </a:endParaRPr>
        </a:p>
      </dgm:t>
    </dgm:pt>
    <dgm:pt modelId="{527407C8-2323-4CA5-9DC4-34886B94F827}" type="pres">
      <dgm:prSet presAssocID="{FDA043D9-5147-4F32-BF36-B01C0DA59769}" presName="Name0" presStyleCnt="0">
        <dgm:presLayoutVars>
          <dgm:chMax val="7"/>
          <dgm:dir/>
          <dgm:animLvl val="lvl"/>
          <dgm:resizeHandles val="exact"/>
        </dgm:presLayoutVars>
      </dgm:prSet>
      <dgm:spPr/>
      <dgm:t>
        <a:bodyPr/>
        <a:lstStyle/>
        <a:p>
          <a:endParaRPr lang="en-US"/>
        </a:p>
      </dgm:t>
    </dgm:pt>
    <dgm:pt modelId="{2A287B78-DE2F-4B72-AC97-2CF3B100FD8D}" type="pres">
      <dgm:prSet presAssocID="{7B4D8A28-C91E-46E7-8E97-E2FA44F5CA49}" presName="circle1" presStyleLbl="node1" presStyleIdx="0" presStyleCnt="5"/>
      <dgm:spPr/>
    </dgm:pt>
    <dgm:pt modelId="{424EF695-FC34-49A5-88A1-0783753CD144}" type="pres">
      <dgm:prSet presAssocID="{7B4D8A28-C91E-46E7-8E97-E2FA44F5CA49}" presName="space" presStyleCnt="0"/>
      <dgm:spPr/>
    </dgm:pt>
    <dgm:pt modelId="{C5837BDA-F983-4BA6-B81D-5BA2C30FE066}" type="pres">
      <dgm:prSet presAssocID="{7B4D8A28-C91E-46E7-8E97-E2FA44F5CA49}" presName="rect1" presStyleLbl="alignAcc1" presStyleIdx="0" presStyleCnt="5"/>
      <dgm:spPr/>
      <dgm:t>
        <a:bodyPr/>
        <a:lstStyle/>
        <a:p>
          <a:endParaRPr lang="en-US"/>
        </a:p>
      </dgm:t>
    </dgm:pt>
    <dgm:pt modelId="{29AC3316-6EC0-4BBE-89BF-8D7DB6F4E07D}" type="pres">
      <dgm:prSet presAssocID="{300ABA50-4C3A-4F54-9BC7-7BCE68681720}" presName="vertSpace2" presStyleLbl="node1" presStyleIdx="0" presStyleCnt="5"/>
      <dgm:spPr/>
    </dgm:pt>
    <dgm:pt modelId="{FCBA10F3-6B28-4C33-97F9-63D208FD53EC}" type="pres">
      <dgm:prSet presAssocID="{300ABA50-4C3A-4F54-9BC7-7BCE68681720}" presName="circle2" presStyleLbl="node1" presStyleIdx="1" presStyleCnt="5"/>
      <dgm:spPr/>
    </dgm:pt>
    <dgm:pt modelId="{04268E95-55C4-429B-9E23-3E553B43A1C4}" type="pres">
      <dgm:prSet presAssocID="{300ABA50-4C3A-4F54-9BC7-7BCE68681720}" presName="rect2" presStyleLbl="alignAcc1" presStyleIdx="1" presStyleCnt="5"/>
      <dgm:spPr/>
      <dgm:t>
        <a:bodyPr/>
        <a:lstStyle/>
        <a:p>
          <a:endParaRPr lang="en-US"/>
        </a:p>
      </dgm:t>
    </dgm:pt>
    <dgm:pt modelId="{EFD1DA54-C738-4D72-B730-9AD16DE181D6}" type="pres">
      <dgm:prSet presAssocID="{CAEBA877-89A0-4A1F-A7BB-7411ED4A0A12}" presName="vertSpace3" presStyleLbl="node1" presStyleIdx="1" presStyleCnt="5"/>
      <dgm:spPr/>
    </dgm:pt>
    <dgm:pt modelId="{090F2D3B-A6B4-4D7B-B6CD-09BDB01C6205}" type="pres">
      <dgm:prSet presAssocID="{CAEBA877-89A0-4A1F-A7BB-7411ED4A0A12}" presName="circle3" presStyleLbl="node1" presStyleIdx="2" presStyleCnt="5"/>
      <dgm:spPr/>
    </dgm:pt>
    <dgm:pt modelId="{D08E767A-0CD6-44C7-9422-F52A42FC84A0}" type="pres">
      <dgm:prSet presAssocID="{CAEBA877-89A0-4A1F-A7BB-7411ED4A0A12}" presName="rect3" presStyleLbl="alignAcc1" presStyleIdx="2" presStyleCnt="5"/>
      <dgm:spPr/>
      <dgm:t>
        <a:bodyPr/>
        <a:lstStyle/>
        <a:p>
          <a:endParaRPr lang="en-US"/>
        </a:p>
      </dgm:t>
    </dgm:pt>
    <dgm:pt modelId="{AFFA92F0-ED5C-410D-A44E-CA39C8C9C13E}" type="pres">
      <dgm:prSet presAssocID="{17C80462-0978-4B47-8259-660C4C7BFF0D}" presName="vertSpace4" presStyleLbl="node1" presStyleIdx="2" presStyleCnt="5"/>
      <dgm:spPr/>
    </dgm:pt>
    <dgm:pt modelId="{0A424CCE-729B-46C7-BFC5-3648CAB3C7D2}" type="pres">
      <dgm:prSet presAssocID="{17C80462-0978-4B47-8259-660C4C7BFF0D}" presName="circle4" presStyleLbl="node1" presStyleIdx="3" presStyleCnt="5"/>
      <dgm:spPr/>
    </dgm:pt>
    <dgm:pt modelId="{CF43E8E6-033D-4120-A850-E269F4945DFC}" type="pres">
      <dgm:prSet presAssocID="{17C80462-0978-4B47-8259-660C4C7BFF0D}" presName="rect4" presStyleLbl="alignAcc1" presStyleIdx="3" presStyleCnt="5"/>
      <dgm:spPr/>
      <dgm:t>
        <a:bodyPr/>
        <a:lstStyle/>
        <a:p>
          <a:endParaRPr lang="en-US"/>
        </a:p>
      </dgm:t>
    </dgm:pt>
    <dgm:pt modelId="{7D830E0F-43A8-4475-8715-509D19414958}" type="pres">
      <dgm:prSet presAssocID="{908E6099-4D3D-48F7-B1C8-29A0AA8AB69A}" presName="vertSpace5" presStyleLbl="node1" presStyleIdx="3" presStyleCnt="5"/>
      <dgm:spPr/>
    </dgm:pt>
    <dgm:pt modelId="{E515B602-C213-422A-8308-F844087ABA66}" type="pres">
      <dgm:prSet presAssocID="{908E6099-4D3D-48F7-B1C8-29A0AA8AB69A}" presName="circle5" presStyleLbl="node1" presStyleIdx="4" presStyleCnt="5"/>
      <dgm:spPr/>
    </dgm:pt>
    <dgm:pt modelId="{F2ACA004-B886-4801-845D-66F27A940042}" type="pres">
      <dgm:prSet presAssocID="{908E6099-4D3D-48F7-B1C8-29A0AA8AB69A}" presName="rect5" presStyleLbl="alignAcc1" presStyleIdx="4" presStyleCnt="5"/>
      <dgm:spPr/>
      <dgm:t>
        <a:bodyPr/>
        <a:lstStyle/>
        <a:p>
          <a:endParaRPr lang="en-US"/>
        </a:p>
      </dgm:t>
    </dgm:pt>
    <dgm:pt modelId="{30A3051D-FEA3-426A-94A1-5AAF58E9E742}" type="pres">
      <dgm:prSet presAssocID="{7B4D8A28-C91E-46E7-8E97-E2FA44F5CA49}" presName="rect1ParTxNoCh" presStyleLbl="alignAcc1" presStyleIdx="4" presStyleCnt="5">
        <dgm:presLayoutVars>
          <dgm:chMax val="1"/>
          <dgm:bulletEnabled val="1"/>
        </dgm:presLayoutVars>
      </dgm:prSet>
      <dgm:spPr/>
      <dgm:t>
        <a:bodyPr/>
        <a:lstStyle/>
        <a:p>
          <a:endParaRPr lang="en-US"/>
        </a:p>
      </dgm:t>
    </dgm:pt>
    <dgm:pt modelId="{3D8AD801-BCB0-413F-B171-8974E93B8846}" type="pres">
      <dgm:prSet presAssocID="{300ABA50-4C3A-4F54-9BC7-7BCE68681720}" presName="rect2ParTxNoCh" presStyleLbl="alignAcc1" presStyleIdx="4" presStyleCnt="5">
        <dgm:presLayoutVars>
          <dgm:chMax val="1"/>
          <dgm:bulletEnabled val="1"/>
        </dgm:presLayoutVars>
      </dgm:prSet>
      <dgm:spPr/>
      <dgm:t>
        <a:bodyPr/>
        <a:lstStyle/>
        <a:p>
          <a:endParaRPr lang="en-US"/>
        </a:p>
      </dgm:t>
    </dgm:pt>
    <dgm:pt modelId="{142827E3-D813-405C-AAA2-2E424943AF6C}" type="pres">
      <dgm:prSet presAssocID="{CAEBA877-89A0-4A1F-A7BB-7411ED4A0A12}" presName="rect3ParTxNoCh" presStyleLbl="alignAcc1" presStyleIdx="4" presStyleCnt="5">
        <dgm:presLayoutVars>
          <dgm:chMax val="1"/>
          <dgm:bulletEnabled val="1"/>
        </dgm:presLayoutVars>
      </dgm:prSet>
      <dgm:spPr/>
      <dgm:t>
        <a:bodyPr/>
        <a:lstStyle/>
        <a:p>
          <a:endParaRPr lang="en-US"/>
        </a:p>
      </dgm:t>
    </dgm:pt>
    <dgm:pt modelId="{1DDA3ECE-1BEE-4BED-A474-93AA4121EEF6}" type="pres">
      <dgm:prSet presAssocID="{17C80462-0978-4B47-8259-660C4C7BFF0D}" presName="rect4ParTxNoCh" presStyleLbl="alignAcc1" presStyleIdx="4" presStyleCnt="5">
        <dgm:presLayoutVars>
          <dgm:chMax val="1"/>
          <dgm:bulletEnabled val="1"/>
        </dgm:presLayoutVars>
      </dgm:prSet>
      <dgm:spPr/>
      <dgm:t>
        <a:bodyPr/>
        <a:lstStyle/>
        <a:p>
          <a:endParaRPr lang="en-US"/>
        </a:p>
      </dgm:t>
    </dgm:pt>
    <dgm:pt modelId="{1B3D5A03-6B1F-4291-B086-6EEC463641B0}" type="pres">
      <dgm:prSet presAssocID="{908E6099-4D3D-48F7-B1C8-29A0AA8AB69A}" presName="rect5ParTxNoCh" presStyleLbl="alignAcc1" presStyleIdx="4" presStyleCnt="5">
        <dgm:presLayoutVars>
          <dgm:chMax val="1"/>
          <dgm:bulletEnabled val="1"/>
        </dgm:presLayoutVars>
      </dgm:prSet>
      <dgm:spPr/>
      <dgm:t>
        <a:bodyPr/>
        <a:lstStyle/>
        <a:p>
          <a:endParaRPr lang="en-US"/>
        </a:p>
      </dgm:t>
    </dgm:pt>
  </dgm:ptLst>
  <dgm:cxnLst>
    <dgm:cxn modelId="{74E1A5BB-FF33-428D-A6A0-534B936F8878}" type="presOf" srcId="{CAEBA877-89A0-4A1F-A7BB-7411ED4A0A12}" destId="{142827E3-D813-405C-AAA2-2E424943AF6C}" srcOrd="1" destOrd="0" presId="urn:microsoft.com/office/officeart/2005/8/layout/target3"/>
    <dgm:cxn modelId="{D7FA86D8-E21C-49BB-AF2F-FABA590C70AA}" srcId="{FDA043D9-5147-4F32-BF36-B01C0DA59769}" destId="{908E6099-4D3D-48F7-B1C8-29A0AA8AB69A}" srcOrd="4" destOrd="0" parTransId="{6AA717D3-E7BD-484F-B039-068478A42CCD}" sibTransId="{DCC9C2E0-D86D-4BFC-ABB4-8AA9DBBA6F9F}"/>
    <dgm:cxn modelId="{B073D632-F35C-4211-8165-A9EAE3309101}" type="presOf" srcId="{FDA043D9-5147-4F32-BF36-B01C0DA59769}" destId="{527407C8-2323-4CA5-9DC4-34886B94F827}" srcOrd="0" destOrd="0" presId="urn:microsoft.com/office/officeart/2005/8/layout/target3"/>
    <dgm:cxn modelId="{99724AEB-37F2-4BAD-A0D5-C2162A21168F}" type="presOf" srcId="{17C80462-0978-4B47-8259-660C4C7BFF0D}" destId="{CF43E8E6-033D-4120-A850-E269F4945DFC}" srcOrd="0" destOrd="0" presId="urn:microsoft.com/office/officeart/2005/8/layout/target3"/>
    <dgm:cxn modelId="{5CE8628C-72A8-47D5-83CE-AC08B1F74D6A}" type="presOf" srcId="{908E6099-4D3D-48F7-B1C8-29A0AA8AB69A}" destId="{F2ACA004-B886-4801-845D-66F27A940042}" srcOrd="0" destOrd="0" presId="urn:microsoft.com/office/officeart/2005/8/layout/target3"/>
    <dgm:cxn modelId="{29B22630-FB21-4A08-BC47-749F07BD845E}" type="presOf" srcId="{7B4D8A28-C91E-46E7-8E97-E2FA44F5CA49}" destId="{30A3051D-FEA3-426A-94A1-5AAF58E9E742}" srcOrd="1" destOrd="0" presId="urn:microsoft.com/office/officeart/2005/8/layout/target3"/>
    <dgm:cxn modelId="{D11ABCC2-142E-4F1E-A095-EE771D1EC99F}" type="presOf" srcId="{CAEBA877-89A0-4A1F-A7BB-7411ED4A0A12}" destId="{D08E767A-0CD6-44C7-9422-F52A42FC84A0}" srcOrd="0" destOrd="0" presId="urn:microsoft.com/office/officeart/2005/8/layout/target3"/>
    <dgm:cxn modelId="{E1D891FC-0420-4E62-881F-2C2C552FD8A3}" srcId="{FDA043D9-5147-4F32-BF36-B01C0DA59769}" destId="{CAEBA877-89A0-4A1F-A7BB-7411ED4A0A12}" srcOrd="2" destOrd="0" parTransId="{0F14A7A3-9326-4F99-824D-FAFF8F1231C9}" sibTransId="{C001BC08-C0E2-46A5-839D-DFEAE5E1F7EF}"/>
    <dgm:cxn modelId="{015FB0A9-150D-4E58-99BE-7DF097C9B5A2}" type="presOf" srcId="{300ABA50-4C3A-4F54-9BC7-7BCE68681720}" destId="{3D8AD801-BCB0-413F-B171-8974E93B8846}" srcOrd="1" destOrd="0" presId="urn:microsoft.com/office/officeart/2005/8/layout/target3"/>
    <dgm:cxn modelId="{672DC8F5-96BA-4D92-B6DA-501C37755D53}" srcId="{FDA043D9-5147-4F32-BF36-B01C0DA59769}" destId="{17C80462-0978-4B47-8259-660C4C7BFF0D}" srcOrd="3" destOrd="0" parTransId="{DDAF0D94-2EA8-4D0E-9FB4-22E219448E54}" sibTransId="{609DC1DB-3E68-49DA-A51F-2D1F62A5EAD9}"/>
    <dgm:cxn modelId="{71324F15-54EB-4DFD-83EC-6A5AAD2F7B1E}" type="presOf" srcId="{17C80462-0978-4B47-8259-660C4C7BFF0D}" destId="{1DDA3ECE-1BEE-4BED-A474-93AA4121EEF6}" srcOrd="1" destOrd="0" presId="urn:microsoft.com/office/officeart/2005/8/layout/target3"/>
    <dgm:cxn modelId="{31B81C21-F75C-4EE4-A091-8C824501156A}" srcId="{FDA043D9-5147-4F32-BF36-B01C0DA59769}" destId="{300ABA50-4C3A-4F54-9BC7-7BCE68681720}" srcOrd="1" destOrd="0" parTransId="{DA39C2F2-FE49-4963-BA90-8D8676D956A5}" sibTransId="{98648F8F-A5F3-4439-A1CC-740A2F4D6A55}"/>
    <dgm:cxn modelId="{446BBD02-DA4C-429A-B510-04AF569B4F33}" type="presOf" srcId="{908E6099-4D3D-48F7-B1C8-29A0AA8AB69A}" destId="{1B3D5A03-6B1F-4291-B086-6EEC463641B0}" srcOrd="1" destOrd="0" presId="urn:microsoft.com/office/officeart/2005/8/layout/target3"/>
    <dgm:cxn modelId="{AF48AF21-4059-4018-A5C5-25F34108806F}" type="presOf" srcId="{7B4D8A28-C91E-46E7-8E97-E2FA44F5CA49}" destId="{C5837BDA-F983-4BA6-B81D-5BA2C30FE066}" srcOrd="0" destOrd="0" presId="urn:microsoft.com/office/officeart/2005/8/layout/target3"/>
    <dgm:cxn modelId="{55829D25-30BF-4F8C-9E5D-E9E619B57F31}" srcId="{FDA043D9-5147-4F32-BF36-B01C0DA59769}" destId="{7B4D8A28-C91E-46E7-8E97-E2FA44F5CA49}" srcOrd="0" destOrd="0" parTransId="{C3852126-514F-419D-A0CF-3A61E3EAC06B}" sibTransId="{C405F078-06EA-4E6B-B7F2-3621D9532E2C}"/>
    <dgm:cxn modelId="{E744775D-B0CE-4857-AEBD-7EA636D4BDBA}" type="presOf" srcId="{300ABA50-4C3A-4F54-9BC7-7BCE68681720}" destId="{04268E95-55C4-429B-9E23-3E553B43A1C4}" srcOrd="0" destOrd="0" presId="urn:microsoft.com/office/officeart/2005/8/layout/target3"/>
    <dgm:cxn modelId="{13FEA39A-FEAA-4526-BC7F-EF01CF98DE09}" type="presParOf" srcId="{527407C8-2323-4CA5-9DC4-34886B94F827}" destId="{2A287B78-DE2F-4B72-AC97-2CF3B100FD8D}" srcOrd="0" destOrd="0" presId="urn:microsoft.com/office/officeart/2005/8/layout/target3"/>
    <dgm:cxn modelId="{AF98B258-B517-4A2C-A4DB-3AD560B59EC5}" type="presParOf" srcId="{527407C8-2323-4CA5-9DC4-34886B94F827}" destId="{424EF695-FC34-49A5-88A1-0783753CD144}" srcOrd="1" destOrd="0" presId="urn:microsoft.com/office/officeart/2005/8/layout/target3"/>
    <dgm:cxn modelId="{D7FB170B-E536-4CDF-A5CC-FB5788258848}" type="presParOf" srcId="{527407C8-2323-4CA5-9DC4-34886B94F827}" destId="{C5837BDA-F983-4BA6-B81D-5BA2C30FE066}" srcOrd="2" destOrd="0" presId="urn:microsoft.com/office/officeart/2005/8/layout/target3"/>
    <dgm:cxn modelId="{095189B4-9E49-4D3F-BFE2-F0F27688D1DB}" type="presParOf" srcId="{527407C8-2323-4CA5-9DC4-34886B94F827}" destId="{29AC3316-6EC0-4BBE-89BF-8D7DB6F4E07D}" srcOrd="3" destOrd="0" presId="urn:microsoft.com/office/officeart/2005/8/layout/target3"/>
    <dgm:cxn modelId="{EE6938F4-A85D-4FBE-A74A-2C92C297FF0F}" type="presParOf" srcId="{527407C8-2323-4CA5-9DC4-34886B94F827}" destId="{FCBA10F3-6B28-4C33-97F9-63D208FD53EC}" srcOrd="4" destOrd="0" presId="urn:microsoft.com/office/officeart/2005/8/layout/target3"/>
    <dgm:cxn modelId="{948DF6B5-0D4A-480B-BBA5-26E76541E513}" type="presParOf" srcId="{527407C8-2323-4CA5-9DC4-34886B94F827}" destId="{04268E95-55C4-429B-9E23-3E553B43A1C4}" srcOrd="5" destOrd="0" presId="urn:microsoft.com/office/officeart/2005/8/layout/target3"/>
    <dgm:cxn modelId="{05468B76-DECA-4812-85EB-F1D20C41E4D5}" type="presParOf" srcId="{527407C8-2323-4CA5-9DC4-34886B94F827}" destId="{EFD1DA54-C738-4D72-B730-9AD16DE181D6}" srcOrd="6" destOrd="0" presId="urn:microsoft.com/office/officeart/2005/8/layout/target3"/>
    <dgm:cxn modelId="{3F8D72DF-85A7-41F3-86FE-29DB82CE809B}" type="presParOf" srcId="{527407C8-2323-4CA5-9DC4-34886B94F827}" destId="{090F2D3B-A6B4-4D7B-B6CD-09BDB01C6205}" srcOrd="7" destOrd="0" presId="urn:microsoft.com/office/officeart/2005/8/layout/target3"/>
    <dgm:cxn modelId="{D5D09A04-338C-4BD9-BF17-9FAFC581C128}" type="presParOf" srcId="{527407C8-2323-4CA5-9DC4-34886B94F827}" destId="{D08E767A-0CD6-44C7-9422-F52A42FC84A0}" srcOrd="8" destOrd="0" presId="urn:microsoft.com/office/officeart/2005/8/layout/target3"/>
    <dgm:cxn modelId="{DE9B58E6-C1DA-48A0-B281-3779D8A48BEA}" type="presParOf" srcId="{527407C8-2323-4CA5-9DC4-34886B94F827}" destId="{AFFA92F0-ED5C-410D-A44E-CA39C8C9C13E}" srcOrd="9" destOrd="0" presId="urn:microsoft.com/office/officeart/2005/8/layout/target3"/>
    <dgm:cxn modelId="{666582BE-5BBC-4C9D-8124-5C50BCFE3583}" type="presParOf" srcId="{527407C8-2323-4CA5-9DC4-34886B94F827}" destId="{0A424CCE-729B-46C7-BFC5-3648CAB3C7D2}" srcOrd="10" destOrd="0" presId="urn:microsoft.com/office/officeart/2005/8/layout/target3"/>
    <dgm:cxn modelId="{CBE50319-367B-4A21-9E98-0E013619C143}" type="presParOf" srcId="{527407C8-2323-4CA5-9DC4-34886B94F827}" destId="{CF43E8E6-033D-4120-A850-E269F4945DFC}" srcOrd="11" destOrd="0" presId="urn:microsoft.com/office/officeart/2005/8/layout/target3"/>
    <dgm:cxn modelId="{5423F491-ECD0-4A17-9809-D0D2C4D366EF}" type="presParOf" srcId="{527407C8-2323-4CA5-9DC4-34886B94F827}" destId="{7D830E0F-43A8-4475-8715-509D19414958}" srcOrd="12" destOrd="0" presId="urn:microsoft.com/office/officeart/2005/8/layout/target3"/>
    <dgm:cxn modelId="{775C8E55-393F-491D-8AD5-55ED95E78342}" type="presParOf" srcId="{527407C8-2323-4CA5-9DC4-34886B94F827}" destId="{E515B602-C213-422A-8308-F844087ABA66}" srcOrd="13" destOrd="0" presId="urn:microsoft.com/office/officeart/2005/8/layout/target3"/>
    <dgm:cxn modelId="{BA937D6A-E698-4331-8B7F-ACDE0299AE44}" type="presParOf" srcId="{527407C8-2323-4CA5-9DC4-34886B94F827}" destId="{F2ACA004-B886-4801-845D-66F27A940042}" srcOrd="14" destOrd="0" presId="urn:microsoft.com/office/officeart/2005/8/layout/target3"/>
    <dgm:cxn modelId="{E8AD5559-C973-4243-8CB5-035FA0CB5A95}" type="presParOf" srcId="{527407C8-2323-4CA5-9DC4-34886B94F827}" destId="{30A3051D-FEA3-426A-94A1-5AAF58E9E742}" srcOrd="15" destOrd="0" presId="urn:microsoft.com/office/officeart/2005/8/layout/target3"/>
    <dgm:cxn modelId="{DAB000F9-1F0F-4910-8081-79B5539FCA25}" type="presParOf" srcId="{527407C8-2323-4CA5-9DC4-34886B94F827}" destId="{3D8AD801-BCB0-413F-B171-8974E93B8846}" srcOrd="16" destOrd="0" presId="urn:microsoft.com/office/officeart/2005/8/layout/target3"/>
    <dgm:cxn modelId="{8E312767-AE52-4504-A072-0BFD9F19EAD7}" type="presParOf" srcId="{527407C8-2323-4CA5-9DC4-34886B94F827}" destId="{142827E3-D813-405C-AAA2-2E424943AF6C}" srcOrd="17" destOrd="0" presId="urn:microsoft.com/office/officeart/2005/8/layout/target3"/>
    <dgm:cxn modelId="{07C53A08-9294-44A0-8B94-5B95713C0689}" type="presParOf" srcId="{527407C8-2323-4CA5-9DC4-34886B94F827}" destId="{1DDA3ECE-1BEE-4BED-A474-93AA4121EEF6}" srcOrd="18" destOrd="0" presId="urn:microsoft.com/office/officeart/2005/8/layout/target3"/>
    <dgm:cxn modelId="{CD42E71B-C6E2-47E6-B55C-11F719D648A1}" type="presParOf" srcId="{527407C8-2323-4CA5-9DC4-34886B94F827}" destId="{1B3D5A03-6B1F-4291-B086-6EEC463641B0}"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62BF135-68FC-424B-94E5-2F5B2563F42B}" type="doc">
      <dgm:prSet loTypeId="urn:microsoft.com/office/officeart/2005/8/layout/hList6" loCatId="list" qsTypeId="urn:microsoft.com/office/officeart/2005/8/quickstyle/3d2" qsCatId="3D" csTypeId="urn:microsoft.com/office/officeart/2005/8/colors/colorful1#7" csCatId="colorful" phldr="1"/>
      <dgm:spPr/>
      <dgm:t>
        <a:bodyPr/>
        <a:lstStyle/>
        <a:p>
          <a:pPr rtl="1"/>
          <a:endParaRPr lang="fa-IR"/>
        </a:p>
      </dgm:t>
    </dgm:pt>
    <dgm:pt modelId="{ABC1049C-89FF-4679-AA59-9EDA347D8E96}">
      <dgm:prSet/>
      <dgm:spPr/>
      <dgm:t>
        <a:bodyPr/>
        <a:lstStyle/>
        <a:p>
          <a:pPr rtl="1"/>
          <a:r>
            <a:rPr lang="fa-IR" dirty="0" smtClean="0">
              <a:latin typeface="Arial Unicode MS" pitchFamily="34" charset="-128"/>
              <a:ea typeface="Arial Unicode MS" pitchFamily="34" charset="-128"/>
              <a:cs typeface="B Elm" pitchFamily="2" charset="-78"/>
            </a:rPr>
            <a:t>بازارسازی  سهام</a:t>
          </a:r>
          <a:endParaRPr lang="fa-IR" dirty="0">
            <a:latin typeface="Arial Unicode MS" pitchFamily="34" charset="-128"/>
            <a:ea typeface="Arial Unicode MS" pitchFamily="34" charset="-128"/>
            <a:cs typeface="B Elm" pitchFamily="2" charset="-78"/>
          </a:endParaRPr>
        </a:p>
      </dgm:t>
    </dgm:pt>
    <dgm:pt modelId="{BAB29CE1-2C03-4487-9DC3-3D3491E9969A}" type="parTrans" cxnId="{573AAB44-E152-4BC8-A129-49AB88AD94AC}">
      <dgm:prSet/>
      <dgm:spPr/>
      <dgm:t>
        <a:bodyPr/>
        <a:lstStyle/>
        <a:p>
          <a:pPr rtl="1"/>
          <a:endParaRPr lang="fa-IR">
            <a:latin typeface="Arial Unicode MS" pitchFamily="34" charset="-128"/>
            <a:ea typeface="Arial Unicode MS" pitchFamily="34" charset="-128"/>
            <a:cs typeface="B Elm" pitchFamily="2" charset="-78"/>
          </a:endParaRPr>
        </a:p>
      </dgm:t>
    </dgm:pt>
    <dgm:pt modelId="{F0D3E195-DD2A-42ED-A601-B7EE18B50975}" type="sibTrans" cxnId="{573AAB44-E152-4BC8-A129-49AB88AD94AC}">
      <dgm:prSet/>
      <dgm:spPr/>
      <dgm:t>
        <a:bodyPr/>
        <a:lstStyle/>
        <a:p>
          <a:pPr rtl="1"/>
          <a:endParaRPr lang="fa-IR">
            <a:latin typeface="Arial Unicode MS" pitchFamily="34" charset="-128"/>
            <a:ea typeface="Arial Unicode MS" pitchFamily="34" charset="-128"/>
            <a:cs typeface="B Elm" pitchFamily="2" charset="-78"/>
          </a:endParaRPr>
        </a:p>
      </dgm:t>
    </dgm:pt>
    <dgm:pt modelId="{2EEAAFAA-9E4B-463B-A89B-8E0CB80A2A43}">
      <dgm:prSet/>
      <dgm:spPr/>
      <dgm:t>
        <a:bodyPr/>
        <a:lstStyle/>
        <a:p>
          <a:pPr rtl="1"/>
          <a:r>
            <a:rPr lang="fa-IR" dirty="0" smtClean="0">
              <a:latin typeface="Arial Unicode MS" pitchFamily="34" charset="-128"/>
              <a:ea typeface="Arial Unicode MS" pitchFamily="34" charset="-128"/>
              <a:cs typeface="B Elm" pitchFamily="2" charset="-78"/>
            </a:rPr>
            <a:t>عرضۀ عمومی اولیۀ سهام</a:t>
          </a:r>
          <a:endParaRPr lang="fa-IR" dirty="0">
            <a:latin typeface="Arial Unicode MS" pitchFamily="34" charset="-128"/>
            <a:ea typeface="Arial Unicode MS" pitchFamily="34" charset="-128"/>
            <a:cs typeface="B Elm" pitchFamily="2" charset="-78"/>
          </a:endParaRPr>
        </a:p>
      </dgm:t>
    </dgm:pt>
    <dgm:pt modelId="{886CDFBF-D302-431B-986B-31C40040A624}" type="parTrans" cxnId="{B50C6D66-3A13-4219-88EB-B0BC28F12C0E}">
      <dgm:prSet/>
      <dgm:spPr/>
      <dgm:t>
        <a:bodyPr/>
        <a:lstStyle/>
        <a:p>
          <a:pPr rtl="1"/>
          <a:endParaRPr lang="fa-IR">
            <a:latin typeface="Arial Unicode MS" pitchFamily="34" charset="-128"/>
            <a:ea typeface="Arial Unicode MS" pitchFamily="34" charset="-128"/>
            <a:cs typeface="B Elm" pitchFamily="2" charset="-78"/>
          </a:endParaRPr>
        </a:p>
      </dgm:t>
    </dgm:pt>
    <dgm:pt modelId="{15459C73-C143-478E-A5E8-B0057C51FA3B}" type="sibTrans" cxnId="{B50C6D66-3A13-4219-88EB-B0BC28F12C0E}">
      <dgm:prSet/>
      <dgm:spPr/>
      <dgm:t>
        <a:bodyPr/>
        <a:lstStyle/>
        <a:p>
          <a:pPr rtl="1"/>
          <a:endParaRPr lang="fa-IR">
            <a:latin typeface="Arial Unicode MS" pitchFamily="34" charset="-128"/>
            <a:ea typeface="Arial Unicode MS" pitchFamily="34" charset="-128"/>
            <a:cs typeface="B Elm" pitchFamily="2" charset="-78"/>
          </a:endParaRPr>
        </a:p>
      </dgm:t>
    </dgm:pt>
    <dgm:pt modelId="{A76B8A18-00FA-45C0-BFFC-9EF20B22C0DB}">
      <dgm:prSet/>
      <dgm:spPr/>
      <dgm:t>
        <a:bodyPr/>
        <a:lstStyle/>
        <a:p>
          <a:pPr rtl="1"/>
          <a:r>
            <a:rPr lang="fa-IR" dirty="0" smtClean="0">
              <a:latin typeface="Arial Unicode MS" pitchFamily="34" charset="-128"/>
              <a:ea typeface="Arial Unicode MS" pitchFamily="34" charset="-128"/>
              <a:cs typeface="B Elm" pitchFamily="2" charset="-78"/>
            </a:rPr>
            <a:t>سهام شرکت‌های بورسی</a:t>
          </a:r>
          <a:endParaRPr lang="en-US" dirty="0">
            <a:latin typeface="Arial Unicode MS" pitchFamily="34" charset="-128"/>
            <a:ea typeface="Arial Unicode MS" pitchFamily="34" charset="-128"/>
            <a:cs typeface="B Elm" pitchFamily="2" charset="-78"/>
          </a:endParaRPr>
        </a:p>
      </dgm:t>
    </dgm:pt>
    <dgm:pt modelId="{D25358AB-8E63-40B8-91BD-260DEB456FAA}" type="parTrans" cxnId="{0F7EDF58-C5F0-489D-A00E-410093D158C0}">
      <dgm:prSet/>
      <dgm:spPr/>
      <dgm:t>
        <a:bodyPr/>
        <a:lstStyle/>
        <a:p>
          <a:pPr rtl="1"/>
          <a:endParaRPr lang="fa-IR">
            <a:latin typeface="Arial Unicode MS" pitchFamily="34" charset="-128"/>
            <a:ea typeface="Arial Unicode MS" pitchFamily="34" charset="-128"/>
            <a:cs typeface="B Elm" pitchFamily="2" charset="-78"/>
          </a:endParaRPr>
        </a:p>
      </dgm:t>
    </dgm:pt>
    <dgm:pt modelId="{6027F539-1562-4397-9488-CF60FE17CE50}" type="sibTrans" cxnId="{0F7EDF58-C5F0-489D-A00E-410093D158C0}">
      <dgm:prSet/>
      <dgm:spPr/>
      <dgm:t>
        <a:bodyPr/>
        <a:lstStyle/>
        <a:p>
          <a:pPr rtl="1"/>
          <a:endParaRPr lang="fa-IR">
            <a:latin typeface="Arial Unicode MS" pitchFamily="34" charset="-128"/>
            <a:ea typeface="Arial Unicode MS" pitchFamily="34" charset="-128"/>
            <a:cs typeface="B Elm" pitchFamily="2" charset="-78"/>
          </a:endParaRPr>
        </a:p>
      </dgm:t>
    </dgm:pt>
    <dgm:pt modelId="{6BB7F9C0-F069-4EA3-879B-9228A6A25AEC}" type="pres">
      <dgm:prSet presAssocID="{262BF135-68FC-424B-94E5-2F5B2563F42B}" presName="Name0" presStyleCnt="0">
        <dgm:presLayoutVars>
          <dgm:dir/>
          <dgm:resizeHandles val="exact"/>
        </dgm:presLayoutVars>
      </dgm:prSet>
      <dgm:spPr/>
      <dgm:t>
        <a:bodyPr/>
        <a:lstStyle/>
        <a:p>
          <a:endParaRPr lang="en-US"/>
        </a:p>
      </dgm:t>
    </dgm:pt>
    <dgm:pt modelId="{0D6810CD-58A2-472D-9E16-E402875D8E26}" type="pres">
      <dgm:prSet presAssocID="{ABC1049C-89FF-4679-AA59-9EDA347D8E96}" presName="node" presStyleLbl="node1" presStyleIdx="0" presStyleCnt="3">
        <dgm:presLayoutVars>
          <dgm:bulletEnabled val="1"/>
        </dgm:presLayoutVars>
      </dgm:prSet>
      <dgm:spPr/>
      <dgm:t>
        <a:bodyPr/>
        <a:lstStyle/>
        <a:p>
          <a:endParaRPr lang="en-US"/>
        </a:p>
      </dgm:t>
    </dgm:pt>
    <dgm:pt modelId="{A8571F63-0605-403B-BD86-E401F953F6F8}" type="pres">
      <dgm:prSet presAssocID="{F0D3E195-DD2A-42ED-A601-B7EE18B50975}" presName="sibTrans" presStyleCnt="0"/>
      <dgm:spPr/>
    </dgm:pt>
    <dgm:pt modelId="{609250F6-CECF-4B3D-9778-8C60513D62EC}" type="pres">
      <dgm:prSet presAssocID="{2EEAAFAA-9E4B-463B-A89B-8E0CB80A2A43}" presName="node" presStyleLbl="node1" presStyleIdx="1" presStyleCnt="3">
        <dgm:presLayoutVars>
          <dgm:bulletEnabled val="1"/>
        </dgm:presLayoutVars>
      </dgm:prSet>
      <dgm:spPr/>
      <dgm:t>
        <a:bodyPr/>
        <a:lstStyle/>
        <a:p>
          <a:endParaRPr lang="en-US"/>
        </a:p>
      </dgm:t>
    </dgm:pt>
    <dgm:pt modelId="{574B63C6-6289-4E92-8CB3-FBB2397CF89F}" type="pres">
      <dgm:prSet presAssocID="{15459C73-C143-478E-A5E8-B0057C51FA3B}" presName="sibTrans" presStyleCnt="0"/>
      <dgm:spPr/>
    </dgm:pt>
    <dgm:pt modelId="{19EC84DF-28EF-4A17-9A02-5A95D42FD3A8}" type="pres">
      <dgm:prSet presAssocID="{A76B8A18-00FA-45C0-BFFC-9EF20B22C0DB}" presName="node" presStyleLbl="node1" presStyleIdx="2" presStyleCnt="3">
        <dgm:presLayoutVars>
          <dgm:bulletEnabled val="1"/>
        </dgm:presLayoutVars>
      </dgm:prSet>
      <dgm:spPr/>
      <dgm:t>
        <a:bodyPr/>
        <a:lstStyle/>
        <a:p>
          <a:endParaRPr lang="en-US"/>
        </a:p>
      </dgm:t>
    </dgm:pt>
  </dgm:ptLst>
  <dgm:cxnLst>
    <dgm:cxn modelId="{5C0A3A61-3CCE-4834-BC29-B90A35B51568}" type="presOf" srcId="{A76B8A18-00FA-45C0-BFFC-9EF20B22C0DB}" destId="{19EC84DF-28EF-4A17-9A02-5A95D42FD3A8}" srcOrd="0" destOrd="0" presId="urn:microsoft.com/office/officeart/2005/8/layout/hList6"/>
    <dgm:cxn modelId="{B50C6D66-3A13-4219-88EB-B0BC28F12C0E}" srcId="{262BF135-68FC-424B-94E5-2F5B2563F42B}" destId="{2EEAAFAA-9E4B-463B-A89B-8E0CB80A2A43}" srcOrd="1" destOrd="0" parTransId="{886CDFBF-D302-431B-986B-31C40040A624}" sibTransId="{15459C73-C143-478E-A5E8-B0057C51FA3B}"/>
    <dgm:cxn modelId="{0F7EDF58-C5F0-489D-A00E-410093D158C0}" srcId="{262BF135-68FC-424B-94E5-2F5B2563F42B}" destId="{A76B8A18-00FA-45C0-BFFC-9EF20B22C0DB}" srcOrd="2" destOrd="0" parTransId="{D25358AB-8E63-40B8-91BD-260DEB456FAA}" sibTransId="{6027F539-1562-4397-9488-CF60FE17CE50}"/>
    <dgm:cxn modelId="{573AAB44-E152-4BC8-A129-49AB88AD94AC}" srcId="{262BF135-68FC-424B-94E5-2F5B2563F42B}" destId="{ABC1049C-89FF-4679-AA59-9EDA347D8E96}" srcOrd="0" destOrd="0" parTransId="{BAB29CE1-2C03-4487-9DC3-3D3491E9969A}" sibTransId="{F0D3E195-DD2A-42ED-A601-B7EE18B50975}"/>
    <dgm:cxn modelId="{DA3FE0BF-FBEC-4A0A-971B-9D13FA651B7B}" type="presOf" srcId="{262BF135-68FC-424B-94E5-2F5B2563F42B}" destId="{6BB7F9C0-F069-4EA3-879B-9228A6A25AEC}" srcOrd="0" destOrd="0" presId="urn:microsoft.com/office/officeart/2005/8/layout/hList6"/>
    <dgm:cxn modelId="{E3DEFC52-D5A2-4BBE-A2DB-EB7C31A0C4CC}" type="presOf" srcId="{2EEAAFAA-9E4B-463B-A89B-8E0CB80A2A43}" destId="{609250F6-CECF-4B3D-9778-8C60513D62EC}" srcOrd="0" destOrd="0" presId="urn:microsoft.com/office/officeart/2005/8/layout/hList6"/>
    <dgm:cxn modelId="{F4054700-C150-4188-BD06-69E930DFE35B}" type="presOf" srcId="{ABC1049C-89FF-4679-AA59-9EDA347D8E96}" destId="{0D6810CD-58A2-472D-9E16-E402875D8E26}" srcOrd="0" destOrd="0" presId="urn:microsoft.com/office/officeart/2005/8/layout/hList6"/>
    <dgm:cxn modelId="{BF20F61E-34FC-41B1-B4E4-DD1FB3C61E7B}" type="presParOf" srcId="{6BB7F9C0-F069-4EA3-879B-9228A6A25AEC}" destId="{0D6810CD-58A2-472D-9E16-E402875D8E26}" srcOrd="0" destOrd="0" presId="urn:microsoft.com/office/officeart/2005/8/layout/hList6"/>
    <dgm:cxn modelId="{9A04EF1B-E993-465D-8C9E-DD337C2B469F}" type="presParOf" srcId="{6BB7F9C0-F069-4EA3-879B-9228A6A25AEC}" destId="{A8571F63-0605-403B-BD86-E401F953F6F8}" srcOrd="1" destOrd="0" presId="urn:microsoft.com/office/officeart/2005/8/layout/hList6"/>
    <dgm:cxn modelId="{96AA249F-4EE0-4303-A393-474D8D98293D}" type="presParOf" srcId="{6BB7F9C0-F069-4EA3-879B-9228A6A25AEC}" destId="{609250F6-CECF-4B3D-9778-8C60513D62EC}" srcOrd="2" destOrd="0" presId="urn:microsoft.com/office/officeart/2005/8/layout/hList6"/>
    <dgm:cxn modelId="{738484FA-33AF-4A24-9F09-5A714EB3423E}" type="presParOf" srcId="{6BB7F9C0-F069-4EA3-879B-9228A6A25AEC}" destId="{574B63C6-6289-4E92-8CB3-FBB2397CF89F}" srcOrd="3" destOrd="0" presId="urn:microsoft.com/office/officeart/2005/8/layout/hList6"/>
    <dgm:cxn modelId="{5D650E20-27C9-4FFB-8B95-D09B2AAAF2C0}" type="presParOf" srcId="{6BB7F9C0-F069-4EA3-879B-9228A6A25AEC}" destId="{19EC84DF-28EF-4A17-9A02-5A95D42FD3A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D944696-A696-4149-848F-FEAA799E5731}" type="doc">
      <dgm:prSet loTypeId="urn:microsoft.com/office/officeart/2005/8/layout/matrix3" loCatId="matrix" qsTypeId="urn:microsoft.com/office/officeart/2005/8/quickstyle/3d7" qsCatId="3D" csTypeId="urn:microsoft.com/office/officeart/2005/8/colors/accent1_2" csCatId="accent1"/>
      <dgm:spPr/>
      <dgm:t>
        <a:bodyPr/>
        <a:lstStyle/>
        <a:p>
          <a:pPr rtl="1"/>
          <a:endParaRPr lang="fa-IR"/>
        </a:p>
      </dgm:t>
    </dgm:pt>
    <dgm:pt modelId="{7A73FA77-B7E4-4E40-8762-80B2BFD44ACF}">
      <dgm:prSet custT="1"/>
      <dgm:spPr/>
      <dgm:t>
        <a:bodyPr/>
        <a:lstStyle/>
        <a:p>
          <a:pPr rtl="1"/>
          <a:r>
            <a:rPr lang="fa-IR" sz="2200" dirty="0" smtClean="0">
              <a:latin typeface="Arial Unicode MS" pitchFamily="34" charset="-128"/>
              <a:ea typeface="Arial Unicode MS" pitchFamily="34" charset="-128"/>
              <a:cs typeface="Arial Unicode MS" pitchFamily="34" charset="-128"/>
            </a:rPr>
            <a:t>برنامه‌ریزی استرتژیک</a:t>
          </a:r>
          <a:endParaRPr lang="en-US" sz="2200" dirty="0">
            <a:latin typeface="Arial Unicode MS" pitchFamily="34" charset="-128"/>
            <a:ea typeface="Arial Unicode MS" pitchFamily="34" charset="-128"/>
            <a:cs typeface="Arial Unicode MS" pitchFamily="34" charset="-128"/>
          </a:endParaRPr>
        </a:p>
      </dgm:t>
    </dgm:pt>
    <dgm:pt modelId="{90592A0D-8F01-4F72-AB97-1A76FD73166A}" type="parTrans" cxnId="{10AAEC97-BC8E-49AF-94F0-FD86F11D0395}">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4779AA89-F78A-4BB1-A8A5-64CB405667CE}" type="sibTrans" cxnId="{10AAEC97-BC8E-49AF-94F0-FD86F11D0395}">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18F7C24B-999C-4E69-B2A6-BF846B8B686C}">
      <dgm:prSet custT="1"/>
      <dgm:spPr/>
      <dgm:t>
        <a:bodyPr/>
        <a:lstStyle/>
        <a:p>
          <a:pPr rtl="1"/>
          <a:r>
            <a:rPr lang="fa-IR" sz="2200" dirty="0" smtClean="0">
              <a:latin typeface="Arial Unicode MS" pitchFamily="34" charset="-128"/>
              <a:ea typeface="Arial Unicode MS" pitchFamily="34" charset="-128"/>
              <a:cs typeface="Arial Unicode MS" pitchFamily="34" charset="-128"/>
            </a:rPr>
            <a:t>تجدید ساختار سرمایه</a:t>
          </a:r>
          <a:endParaRPr lang="en-US" sz="2200" dirty="0">
            <a:latin typeface="Arial Unicode MS" pitchFamily="34" charset="-128"/>
            <a:ea typeface="Arial Unicode MS" pitchFamily="34" charset="-128"/>
            <a:cs typeface="Arial Unicode MS" pitchFamily="34" charset="-128"/>
          </a:endParaRPr>
        </a:p>
      </dgm:t>
    </dgm:pt>
    <dgm:pt modelId="{661AC020-74F0-429D-80A7-71A76B2DE699}" type="parTrans" cxnId="{24A7EC35-2422-4D45-AC4D-09A11589A64A}">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480D5B59-3A3F-42A4-8DB1-DAE7497AF4D5}" type="sibTrans" cxnId="{24A7EC35-2422-4D45-AC4D-09A11589A64A}">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FA9FF526-00FB-4190-90E7-16E119E0C0DE}">
      <dgm:prSet custT="1"/>
      <dgm:spPr/>
      <dgm:t>
        <a:bodyPr/>
        <a:lstStyle/>
        <a:p>
          <a:pPr rtl="1"/>
          <a:r>
            <a:rPr lang="fa-IR" sz="2200" dirty="0" smtClean="0">
              <a:latin typeface="Arial Unicode MS" pitchFamily="34" charset="-128"/>
              <a:ea typeface="Arial Unicode MS" pitchFamily="34" charset="-128"/>
              <a:cs typeface="Arial Unicode MS" pitchFamily="34" charset="-128"/>
            </a:rPr>
            <a:t>مدیریت دارایی-بدهی</a:t>
          </a:r>
          <a:endParaRPr lang="en-US" sz="2200" dirty="0">
            <a:latin typeface="Arial Unicode MS" pitchFamily="34" charset="-128"/>
            <a:ea typeface="Arial Unicode MS" pitchFamily="34" charset="-128"/>
            <a:cs typeface="Arial Unicode MS" pitchFamily="34" charset="-128"/>
          </a:endParaRPr>
        </a:p>
      </dgm:t>
    </dgm:pt>
    <dgm:pt modelId="{95E999C7-2180-4E0C-805C-6A19A8C7A991}" type="parTrans" cxnId="{2D743E64-887F-4132-8F4B-DB83CEBEE4BD}">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8DAAF5CF-E8E0-4380-A393-B31B16DFF825}" type="sibTrans" cxnId="{2D743E64-887F-4132-8F4B-DB83CEBEE4BD}">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17AA4F30-7BE2-4A4E-8E90-150B7AE9F9F9}">
      <dgm:prSet custT="1"/>
      <dgm:spPr/>
      <dgm:t>
        <a:bodyPr/>
        <a:lstStyle/>
        <a:p>
          <a:pPr rtl="1"/>
          <a:r>
            <a:rPr lang="fa-IR" sz="2200" dirty="0" smtClean="0">
              <a:latin typeface="Arial Unicode MS" pitchFamily="34" charset="-128"/>
              <a:ea typeface="Arial Unicode MS" pitchFamily="34" charset="-128"/>
              <a:cs typeface="Arial Unicode MS" pitchFamily="34" charset="-128"/>
            </a:rPr>
            <a:t>ارزش‌یابی پروژه‌ها</a:t>
          </a:r>
          <a:endParaRPr lang="en-US" sz="2200" dirty="0">
            <a:latin typeface="Arial Unicode MS" pitchFamily="34" charset="-128"/>
            <a:ea typeface="Arial Unicode MS" pitchFamily="34" charset="-128"/>
            <a:cs typeface="Arial Unicode MS" pitchFamily="34" charset="-128"/>
          </a:endParaRPr>
        </a:p>
      </dgm:t>
    </dgm:pt>
    <dgm:pt modelId="{7F96E8E0-E2BF-4942-B798-13B0D98B9DCF}" type="parTrans" cxnId="{150096C2-6EC2-4C10-B7E6-E101D08579B0}">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7CD4405B-BFE8-4A1D-B510-E4B3453669F8}" type="sibTrans" cxnId="{150096C2-6EC2-4C10-B7E6-E101D08579B0}">
      <dgm:prSet/>
      <dgm:spPr/>
      <dgm:t>
        <a:bodyPr/>
        <a:lstStyle/>
        <a:p>
          <a:pPr rtl="1"/>
          <a:endParaRPr lang="fa-IR" sz="2200">
            <a:latin typeface="Arial Unicode MS" pitchFamily="34" charset="-128"/>
            <a:ea typeface="Arial Unicode MS" pitchFamily="34" charset="-128"/>
            <a:cs typeface="Arial Unicode MS" pitchFamily="34" charset="-128"/>
          </a:endParaRPr>
        </a:p>
      </dgm:t>
    </dgm:pt>
    <dgm:pt modelId="{26A42FE1-B6CB-4D22-A47B-68EFE786BC71}" type="pres">
      <dgm:prSet presAssocID="{3D944696-A696-4149-848F-FEAA799E5731}" presName="matrix" presStyleCnt="0">
        <dgm:presLayoutVars>
          <dgm:chMax val="1"/>
          <dgm:dir/>
          <dgm:resizeHandles val="exact"/>
        </dgm:presLayoutVars>
      </dgm:prSet>
      <dgm:spPr/>
      <dgm:t>
        <a:bodyPr/>
        <a:lstStyle/>
        <a:p>
          <a:endParaRPr lang="en-US"/>
        </a:p>
      </dgm:t>
    </dgm:pt>
    <dgm:pt modelId="{A56C4A79-419D-490F-8737-8C27E980B497}" type="pres">
      <dgm:prSet presAssocID="{3D944696-A696-4149-848F-FEAA799E5731}" presName="diamond" presStyleLbl="bgShp" presStyleIdx="0" presStyleCnt="1"/>
      <dgm:spPr/>
    </dgm:pt>
    <dgm:pt modelId="{8A94E9B4-1AAC-4DB4-A6B1-0A5770760A0C}" type="pres">
      <dgm:prSet presAssocID="{3D944696-A696-4149-848F-FEAA799E5731}" presName="quad1" presStyleLbl="node1" presStyleIdx="0" presStyleCnt="4">
        <dgm:presLayoutVars>
          <dgm:chMax val="0"/>
          <dgm:chPref val="0"/>
          <dgm:bulletEnabled val="1"/>
        </dgm:presLayoutVars>
      </dgm:prSet>
      <dgm:spPr/>
      <dgm:t>
        <a:bodyPr/>
        <a:lstStyle/>
        <a:p>
          <a:endParaRPr lang="en-US"/>
        </a:p>
      </dgm:t>
    </dgm:pt>
    <dgm:pt modelId="{D48FB127-18F3-4753-910A-E71D965CDEF9}" type="pres">
      <dgm:prSet presAssocID="{3D944696-A696-4149-848F-FEAA799E5731}" presName="quad2" presStyleLbl="node1" presStyleIdx="1" presStyleCnt="4">
        <dgm:presLayoutVars>
          <dgm:chMax val="0"/>
          <dgm:chPref val="0"/>
          <dgm:bulletEnabled val="1"/>
        </dgm:presLayoutVars>
      </dgm:prSet>
      <dgm:spPr/>
      <dgm:t>
        <a:bodyPr/>
        <a:lstStyle/>
        <a:p>
          <a:endParaRPr lang="en-US"/>
        </a:p>
      </dgm:t>
    </dgm:pt>
    <dgm:pt modelId="{3DEF30F1-8E2A-475F-A2F4-6854868A7502}" type="pres">
      <dgm:prSet presAssocID="{3D944696-A696-4149-848F-FEAA799E5731}" presName="quad3" presStyleLbl="node1" presStyleIdx="2" presStyleCnt="4">
        <dgm:presLayoutVars>
          <dgm:chMax val="0"/>
          <dgm:chPref val="0"/>
          <dgm:bulletEnabled val="1"/>
        </dgm:presLayoutVars>
      </dgm:prSet>
      <dgm:spPr/>
      <dgm:t>
        <a:bodyPr/>
        <a:lstStyle/>
        <a:p>
          <a:endParaRPr lang="en-US"/>
        </a:p>
      </dgm:t>
    </dgm:pt>
    <dgm:pt modelId="{7AED8809-4E7A-41C6-93F6-6A04463DE233}" type="pres">
      <dgm:prSet presAssocID="{3D944696-A696-4149-848F-FEAA799E5731}" presName="quad4" presStyleLbl="node1" presStyleIdx="3" presStyleCnt="4">
        <dgm:presLayoutVars>
          <dgm:chMax val="0"/>
          <dgm:chPref val="0"/>
          <dgm:bulletEnabled val="1"/>
        </dgm:presLayoutVars>
      </dgm:prSet>
      <dgm:spPr/>
      <dgm:t>
        <a:bodyPr/>
        <a:lstStyle/>
        <a:p>
          <a:endParaRPr lang="en-US"/>
        </a:p>
      </dgm:t>
    </dgm:pt>
  </dgm:ptLst>
  <dgm:cxnLst>
    <dgm:cxn modelId="{10AAEC97-BC8E-49AF-94F0-FD86F11D0395}" srcId="{3D944696-A696-4149-848F-FEAA799E5731}" destId="{7A73FA77-B7E4-4E40-8762-80B2BFD44ACF}" srcOrd="0" destOrd="0" parTransId="{90592A0D-8F01-4F72-AB97-1A76FD73166A}" sibTransId="{4779AA89-F78A-4BB1-A8A5-64CB405667CE}"/>
    <dgm:cxn modelId="{150096C2-6EC2-4C10-B7E6-E101D08579B0}" srcId="{3D944696-A696-4149-848F-FEAA799E5731}" destId="{17AA4F30-7BE2-4A4E-8E90-150B7AE9F9F9}" srcOrd="3" destOrd="0" parTransId="{7F96E8E0-E2BF-4942-B798-13B0D98B9DCF}" sibTransId="{7CD4405B-BFE8-4A1D-B510-E4B3453669F8}"/>
    <dgm:cxn modelId="{80C1BAA7-0B10-4693-B306-1FBBC0033A03}" type="presOf" srcId="{7A73FA77-B7E4-4E40-8762-80B2BFD44ACF}" destId="{8A94E9B4-1AAC-4DB4-A6B1-0A5770760A0C}" srcOrd="0" destOrd="0" presId="urn:microsoft.com/office/officeart/2005/8/layout/matrix3"/>
    <dgm:cxn modelId="{D12D26EC-270A-4ABD-8096-0B41A82FA408}" type="presOf" srcId="{18F7C24B-999C-4E69-B2A6-BF846B8B686C}" destId="{D48FB127-18F3-4753-910A-E71D965CDEF9}" srcOrd="0" destOrd="0" presId="urn:microsoft.com/office/officeart/2005/8/layout/matrix3"/>
    <dgm:cxn modelId="{4E0D09B2-AF07-4F46-A53A-8F5A666D6BB2}" type="presOf" srcId="{3D944696-A696-4149-848F-FEAA799E5731}" destId="{26A42FE1-B6CB-4D22-A47B-68EFE786BC71}" srcOrd="0" destOrd="0" presId="urn:microsoft.com/office/officeart/2005/8/layout/matrix3"/>
    <dgm:cxn modelId="{C8B3AC74-4B11-42A2-A25B-CA6264E0B171}" type="presOf" srcId="{FA9FF526-00FB-4190-90E7-16E119E0C0DE}" destId="{3DEF30F1-8E2A-475F-A2F4-6854868A7502}" srcOrd="0" destOrd="0" presId="urn:microsoft.com/office/officeart/2005/8/layout/matrix3"/>
    <dgm:cxn modelId="{E0ABED2E-A3BD-4109-B36A-393587A0E8F7}" type="presOf" srcId="{17AA4F30-7BE2-4A4E-8E90-150B7AE9F9F9}" destId="{7AED8809-4E7A-41C6-93F6-6A04463DE233}" srcOrd="0" destOrd="0" presId="urn:microsoft.com/office/officeart/2005/8/layout/matrix3"/>
    <dgm:cxn modelId="{2D743E64-887F-4132-8F4B-DB83CEBEE4BD}" srcId="{3D944696-A696-4149-848F-FEAA799E5731}" destId="{FA9FF526-00FB-4190-90E7-16E119E0C0DE}" srcOrd="2" destOrd="0" parTransId="{95E999C7-2180-4E0C-805C-6A19A8C7A991}" sibTransId="{8DAAF5CF-E8E0-4380-A393-B31B16DFF825}"/>
    <dgm:cxn modelId="{24A7EC35-2422-4D45-AC4D-09A11589A64A}" srcId="{3D944696-A696-4149-848F-FEAA799E5731}" destId="{18F7C24B-999C-4E69-B2A6-BF846B8B686C}" srcOrd="1" destOrd="0" parTransId="{661AC020-74F0-429D-80A7-71A76B2DE699}" sibTransId="{480D5B59-3A3F-42A4-8DB1-DAE7497AF4D5}"/>
    <dgm:cxn modelId="{719FC4F2-A294-44EC-AEBE-8CB01AD539EA}" type="presParOf" srcId="{26A42FE1-B6CB-4D22-A47B-68EFE786BC71}" destId="{A56C4A79-419D-490F-8737-8C27E980B497}" srcOrd="0" destOrd="0" presId="urn:microsoft.com/office/officeart/2005/8/layout/matrix3"/>
    <dgm:cxn modelId="{72DACD90-3BCD-4CE9-BA71-54A1E5F0AFDF}" type="presParOf" srcId="{26A42FE1-B6CB-4D22-A47B-68EFE786BC71}" destId="{8A94E9B4-1AAC-4DB4-A6B1-0A5770760A0C}" srcOrd="1" destOrd="0" presId="urn:microsoft.com/office/officeart/2005/8/layout/matrix3"/>
    <dgm:cxn modelId="{DF7D6D4E-6F2C-4B6A-85BC-05EA7B24C702}" type="presParOf" srcId="{26A42FE1-B6CB-4D22-A47B-68EFE786BC71}" destId="{D48FB127-18F3-4753-910A-E71D965CDEF9}" srcOrd="2" destOrd="0" presId="urn:microsoft.com/office/officeart/2005/8/layout/matrix3"/>
    <dgm:cxn modelId="{14B0F869-B3B6-43FE-846B-F746A500CDEC}" type="presParOf" srcId="{26A42FE1-B6CB-4D22-A47B-68EFE786BC71}" destId="{3DEF30F1-8E2A-475F-A2F4-6854868A7502}" srcOrd="3" destOrd="0" presId="urn:microsoft.com/office/officeart/2005/8/layout/matrix3"/>
    <dgm:cxn modelId="{1EF429F8-EE88-4F1B-9C5F-25BF1005EC0A}" type="presParOf" srcId="{26A42FE1-B6CB-4D22-A47B-68EFE786BC71}" destId="{7AED8809-4E7A-41C6-93F6-6A04463DE23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102E311F-67EB-4DC2-BD7F-7664AEC5D60F}" type="doc">
      <dgm:prSet loTypeId="urn:microsoft.com/office/officeart/2005/8/layout/pyramid2" loCatId="list" qsTypeId="urn:microsoft.com/office/officeart/2005/8/quickstyle/simple1" qsCatId="simple" csTypeId="urn:microsoft.com/office/officeart/2005/8/colors/colorful1#2" csCatId="colorful" phldr="1"/>
      <dgm:spPr/>
      <dgm:t>
        <a:bodyPr/>
        <a:lstStyle/>
        <a:p>
          <a:pPr rtl="1"/>
          <a:endParaRPr lang="fa-IR"/>
        </a:p>
      </dgm:t>
    </dgm:pt>
    <dgm:pt modelId="{BB83280F-27D3-4ACD-90B7-8E6D72E22BE2}">
      <dgm:prSet/>
      <dgm:spPr/>
      <dgm:t>
        <a:bodyPr/>
        <a:lstStyle/>
        <a:p>
          <a:pPr rtl="1"/>
          <a:r>
            <a:rPr lang="fa-IR" dirty="0" smtClean="0"/>
            <a:t>تبدیل به اوراق بهادار کردن</a:t>
          </a:r>
          <a:endParaRPr lang="fa-IR" dirty="0"/>
        </a:p>
      </dgm:t>
    </dgm:pt>
    <dgm:pt modelId="{BCF5C45C-2DA7-40A0-9F83-B2234CAEA878}" type="parTrans" cxnId="{E269B474-E511-42E0-AE1C-4639E38FF655}">
      <dgm:prSet/>
      <dgm:spPr/>
      <dgm:t>
        <a:bodyPr/>
        <a:lstStyle/>
        <a:p>
          <a:pPr rtl="1"/>
          <a:endParaRPr lang="fa-IR"/>
        </a:p>
      </dgm:t>
    </dgm:pt>
    <dgm:pt modelId="{757D1B8E-958E-45DE-8F22-5B5048E1D3F5}" type="sibTrans" cxnId="{E269B474-E511-42E0-AE1C-4639E38FF655}">
      <dgm:prSet/>
      <dgm:spPr/>
      <dgm:t>
        <a:bodyPr/>
        <a:lstStyle/>
        <a:p>
          <a:pPr rtl="1"/>
          <a:endParaRPr lang="fa-IR"/>
        </a:p>
      </dgm:t>
    </dgm:pt>
    <dgm:pt modelId="{02E1CB91-3461-4489-81B3-73E2324234C5}">
      <dgm:prSet/>
      <dgm:spPr/>
      <dgm:t>
        <a:bodyPr/>
        <a:lstStyle/>
        <a:p>
          <a:pPr rtl="1"/>
          <a:r>
            <a:rPr lang="fa-IR" dirty="0" smtClean="0"/>
            <a:t>تأمین مالی قبضه مالکیت</a:t>
          </a:r>
          <a:endParaRPr lang="fa-IR" dirty="0"/>
        </a:p>
      </dgm:t>
    </dgm:pt>
    <dgm:pt modelId="{17EA3953-B36F-43B5-A22B-90FDA6DAE5CA}" type="parTrans" cxnId="{3815CCB1-DEC5-454A-A901-7CA1AE163B5F}">
      <dgm:prSet/>
      <dgm:spPr/>
      <dgm:t>
        <a:bodyPr/>
        <a:lstStyle/>
        <a:p>
          <a:pPr rtl="1"/>
          <a:endParaRPr lang="fa-IR"/>
        </a:p>
      </dgm:t>
    </dgm:pt>
    <dgm:pt modelId="{049E5736-C34C-4290-8E07-D62CB824C16E}" type="sibTrans" cxnId="{3815CCB1-DEC5-454A-A901-7CA1AE163B5F}">
      <dgm:prSet/>
      <dgm:spPr/>
      <dgm:t>
        <a:bodyPr/>
        <a:lstStyle/>
        <a:p>
          <a:pPr rtl="1"/>
          <a:endParaRPr lang="fa-IR"/>
        </a:p>
      </dgm:t>
    </dgm:pt>
    <dgm:pt modelId="{FB6E1CE6-7EEA-49E7-8D1A-2EDCC253D201}">
      <dgm:prSet/>
      <dgm:spPr/>
      <dgm:t>
        <a:bodyPr/>
        <a:lstStyle/>
        <a:p>
          <a:pPr rtl="1"/>
          <a:r>
            <a:rPr lang="fa-IR" dirty="0" smtClean="0"/>
            <a:t>وام سندیکایی</a:t>
          </a:r>
          <a:endParaRPr lang="fa-IR" dirty="0"/>
        </a:p>
      </dgm:t>
    </dgm:pt>
    <dgm:pt modelId="{3255F699-C5C8-4917-8731-51D909C42B6B}" type="parTrans" cxnId="{683680B2-63AC-4E58-96E7-06DCACBDAE0B}">
      <dgm:prSet/>
      <dgm:spPr/>
      <dgm:t>
        <a:bodyPr/>
        <a:lstStyle/>
        <a:p>
          <a:pPr rtl="1"/>
          <a:endParaRPr lang="fa-IR"/>
        </a:p>
      </dgm:t>
    </dgm:pt>
    <dgm:pt modelId="{4A4A5A3C-A26B-41C5-87EB-47B2EE7FB7FC}" type="sibTrans" cxnId="{683680B2-63AC-4E58-96E7-06DCACBDAE0B}">
      <dgm:prSet/>
      <dgm:spPr/>
      <dgm:t>
        <a:bodyPr/>
        <a:lstStyle/>
        <a:p>
          <a:pPr rtl="1"/>
          <a:endParaRPr lang="fa-IR"/>
        </a:p>
      </dgm:t>
    </dgm:pt>
    <dgm:pt modelId="{68A7651C-25FC-45D4-BD46-8B7EAC38ECDF}">
      <dgm:prSet/>
      <dgm:spPr/>
      <dgm:t>
        <a:bodyPr/>
        <a:lstStyle/>
        <a:p>
          <a:pPr rtl="1"/>
          <a:r>
            <a:rPr lang="fa-IR" dirty="0" smtClean="0"/>
            <a:t>تأمین مالی پروژه</a:t>
          </a:r>
          <a:endParaRPr lang="fa-IR" dirty="0"/>
        </a:p>
      </dgm:t>
    </dgm:pt>
    <dgm:pt modelId="{74989E6B-FD60-4DBB-A044-5B6E90E7E8F6}" type="parTrans" cxnId="{F4C3BEDA-2693-49EC-8344-ECEB4FAF93FB}">
      <dgm:prSet/>
      <dgm:spPr/>
      <dgm:t>
        <a:bodyPr/>
        <a:lstStyle/>
        <a:p>
          <a:pPr rtl="1"/>
          <a:endParaRPr lang="fa-IR"/>
        </a:p>
      </dgm:t>
    </dgm:pt>
    <dgm:pt modelId="{56A6D779-A7CB-4007-B95E-A67F7C0F97E3}" type="sibTrans" cxnId="{F4C3BEDA-2693-49EC-8344-ECEB4FAF93FB}">
      <dgm:prSet/>
      <dgm:spPr/>
      <dgm:t>
        <a:bodyPr/>
        <a:lstStyle/>
        <a:p>
          <a:pPr rtl="1"/>
          <a:endParaRPr lang="fa-IR"/>
        </a:p>
      </dgm:t>
    </dgm:pt>
    <dgm:pt modelId="{BBB1EB08-6900-4175-9BEA-52D271FCC6E9}" type="pres">
      <dgm:prSet presAssocID="{102E311F-67EB-4DC2-BD7F-7664AEC5D60F}" presName="compositeShape" presStyleCnt="0">
        <dgm:presLayoutVars>
          <dgm:dir/>
          <dgm:resizeHandles/>
        </dgm:presLayoutVars>
      </dgm:prSet>
      <dgm:spPr/>
      <dgm:t>
        <a:bodyPr/>
        <a:lstStyle/>
        <a:p>
          <a:pPr rtl="1"/>
          <a:endParaRPr lang="fa-IR"/>
        </a:p>
      </dgm:t>
    </dgm:pt>
    <dgm:pt modelId="{82DC17D5-F7AA-49B5-8900-DB9804892D73}" type="pres">
      <dgm:prSet presAssocID="{102E311F-67EB-4DC2-BD7F-7664AEC5D60F}" presName="pyramid" presStyleLbl="node1" presStyleIdx="0" presStyleCnt="1" custScaleX="140246"/>
      <dgm:spPr>
        <a:prstGeom prst="verticalScroll">
          <a:avLst/>
        </a:prstGeom>
      </dgm:spPr>
      <dgm:t>
        <a:bodyPr/>
        <a:lstStyle/>
        <a:p>
          <a:pPr rtl="1"/>
          <a:endParaRPr lang="fa-IR"/>
        </a:p>
      </dgm:t>
    </dgm:pt>
    <dgm:pt modelId="{F1715761-4607-4A53-97CF-3B0554D91386}" type="pres">
      <dgm:prSet presAssocID="{102E311F-67EB-4DC2-BD7F-7664AEC5D60F}" presName="theList" presStyleCnt="0"/>
      <dgm:spPr/>
      <dgm:t>
        <a:bodyPr/>
        <a:lstStyle/>
        <a:p>
          <a:pPr rtl="1"/>
          <a:endParaRPr lang="fa-IR"/>
        </a:p>
      </dgm:t>
    </dgm:pt>
    <dgm:pt modelId="{D807F0C1-46D4-4106-8307-E3026CFDA701}" type="pres">
      <dgm:prSet presAssocID="{BB83280F-27D3-4ACD-90B7-8E6D72E22BE2}" presName="aNode" presStyleLbl="fgAcc1" presStyleIdx="0" presStyleCnt="4" custScaleX="166653" custLinFactY="31555" custLinFactNeighborX="-48376" custLinFactNeighborY="100000">
        <dgm:presLayoutVars>
          <dgm:bulletEnabled val="1"/>
        </dgm:presLayoutVars>
      </dgm:prSet>
      <dgm:spPr/>
      <dgm:t>
        <a:bodyPr/>
        <a:lstStyle/>
        <a:p>
          <a:pPr rtl="1"/>
          <a:endParaRPr lang="fa-IR"/>
        </a:p>
      </dgm:t>
    </dgm:pt>
    <dgm:pt modelId="{92338213-E65C-4469-A99C-E6CBE4F0C0FD}" type="pres">
      <dgm:prSet presAssocID="{BB83280F-27D3-4ACD-90B7-8E6D72E22BE2}" presName="aSpace" presStyleCnt="0"/>
      <dgm:spPr/>
      <dgm:t>
        <a:bodyPr/>
        <a:lstStyle/>
        <a:p>
          <a:pPr rtl="1"/>
          <a:endParaRPr lang="fa-IR"/>
        </a:p>
      </dgm:t>
    </dgm:pt>
    <dgm:pt modelId="{49DB24F3-0E85-4F51-840E-B44D2738EA8E}" type="pres">
      <dgm:prSet presAssocID="{02E1CB91-3461-4489-81B3-73E2324234C5}" presName="aNode" presStyleLbl="fgAcc1" presStyleIdx="1" presStyleCnt="4" custScaleX="166653" custLinFactY="31555" custLinFactNeighborX="-48376" custLinFactNeighborY="100000">
        <dgm:presLayoutVars>
          <dgm:bulletEnabled val="1"/>
        </dgm:presLayoutVars>
      </dgm:prSet>
      <dgm:spPr/>
      <dgm:t>
        <a:bodyPr/>
        <a:lstStyle/>
        <a:p>
          <a:pPr rtl="1"/>
          <a:endParaRPr lang="fa-IR"/>
        </a:p>
      </dgm:t>
    </dgm:pt>
    <dgm:pt modelId="{E512C650-2D45-46DF-9809-5A13DE2DD394}" type="pres">
      <dgm:prSet presAssocID="{02E1CB91-3461-4489-81B3-73E2324234C5}" presName="aSpace" presStyleCnt="0"/>
      <dgm:spPr/>
      <dgm:t>
        <a:bodyPr/>
        <a:lstStyle/>
        <a:p>
          <a:pPr rtl="1"/>
          <a:endParaRPr lang="fa-IR"/>
        </a:p>
      </dgm:t>
    </dgm:pt>
    <dgm:pt modelId="{95BFC8F9-90DD-4B00-A5AD-F1E25163D289}" type="pres">
      <dgm:prSet presAssocID="{FB6E1CE6-7EEA-49E7-8D1A-2EDCC253D201}" presName="aNode" presStyleLbl="fgAcc1" presStyleIdx="2" presStyleCnt="4" custScaleX="166653" custLinFactY="31555" custLinFactNeighborX="-48376" custLinFactNeighborY="100000">
        <dgm:presLayoutVars>
          <dgm:bulletEnabled val="1"/>
        </dgm:presLayoutVars>
      </dgm:prSet>
      <dgm:spPr/>
      <dgm:t>
        <a:bodyPr/>
        <a:lstStyle/>
        <a:p>
          <a:pPr rtl="1"/>
          <a:endParaRPr lang="fa-IR"/>
        </a:p>
      </dgm:t>
    </dgm:pt>
    <dgm:pt modelId="{72D8551C-7D8C-42B7-B9EB-C6DD6949E55E}" type="pres">
      <dgm:prSet presAssocID="{FB6E1CE6-7EEA-49E7-8D1A-2EDCC253D201}" presName="aSpace" presStyleCnt="0"/>
      <dgm:spPr/>
      <dgm:t>
        <a:bodyPr/>
        <a:lstStyle/>
        <a:p>
          <a:pPr rtl="1"/>
          <a:endParaRPr lang="fa-IR"/>
        </a:p>
      </dgm:t>
    </dgm:pt>
    <dgm:pt modelId="{3D5A7087-1C3C-4DE4-8EB9-B59120ABB5B7}" type="pres">
      <dgm:prSet presAssocID="{68A7651C-25FC-45D4-BD46-8B7EAC38ECDF}" presName="aNode" presStyleLbl="fgAcc1" presStyleIdx="3" presStyleCnt="4" custScaleX="166653" custLinFactY="31555" custLinFactNeighborX="-48376" custLinFactNeighborY="100000">
        <dgm:presLayoutVars>
          <dgm:bulletEnabled val="1"/>
        </dgm:presLayoutVars>
      </dgm:prSet>
      <dgm:spPr/>
      <dgm:t>
        <a:bodyPr/>
        <a:lstStyle/>
        <a:p>
          <a:pPr rtl="1"/>
          <a:endParaRPr lang="fa-IR"/>
        </a:p>
      </dgm:t>
    </dgm:pt>
    <dgm:pt modelId="{E19ED8EA-5010-4735-A208-0A2AE9E4C772}" type="pres">
      <dgm:prSet presAssocID="{68A7651C-25FC-45D4-BD46-8B7EAC38ECDF}" presName="aSpace" presStyleCnt="0"/>
      <dgm:spPr/>
    </dgm:pt>
  </dgm:ptLst>
  <dgm:cxnLst>
    <dgm:cxn modelId="{BBA55D1A-EEAC-4B47-84DA-00C14CE2AF2A}" type="presOf" srcId="{BB83280F-27D3-4ACD-90B7-8E6D72E22BE2}" destId="{D807F0C1-46D4-4106-8307-E3026CFDA701}" srcOrd="0" destOrd="0" presId="urn:microsoft.com/office/officeart/2005/8/layout/pyramid2"/>
    <dgm:cxn modelId="{F4C3BEDA-2693-49EC-8344-ECEB4FAF93FB}" srcId="{102E311F-67EB-4DC2-BD7F-7664AEC5D60F}" destId="{68A7651C-25FC-45D4-BD46-8B7EAC38ECDF}" srcOrd="3" destOrd="0" parTransId="{74989E6B-FD60-4DBB-A044-5B6E90E7E8F6}" sibTransId="{56A6D779-A7CB-4007-B95E-A67F7C0F97E3}"/>
    <dgm:cxn modelId="{6F79C0DC-2DDC-41DA-9FA3-94099DD3E67F}" type="presOf" srcId="{102E311F-67EB-4DC2-BD7F-7664AEC5D60F}" destId="{BBB1EB08-6900-4175-9BEA-52D271FCC6E9}" srcOrd="0" destOrd="0" presId="urn:microsoft.com/office/officeart/2005/8/layout/pyramid2"/>
    <dgm:cxn modelId="{683680B2-63AC-4E58-96E7-06DCACBDAE0B}" srcId="{102E311F-67EB-4DC2-BD7F-7664AEC5D60F}" destId="{FB6E1CE6-7EEA-49E7-8D1A-2EDCC253D201}" srcOrd="2" destOrd="0" parTransId="{3255F699-C5C8-4917-8731-51D909C42B6B}" sibTransId="{4A4A5A3C-A26B-41C5-87EB-47B2EE7FB7FC}"/>
    <dgm:cxn modelId="{E269B474-E511-42E0-AE1C-4639E38FF655}" srcId="{102E311F-67EB-4DC2-BD7F-7664AEC5D60F}" destId="{BB83280F-27D3-4ACD-90B7-8E6D72E22BE2}" srcOrd="0" destOrd="0" parTransId="{BCF5C45C-2DA7-40A0-9F83-B2234CAEA878}" sibTransId="{757D1B8E-958E-45DE-8F22-5B5048E1D3F5}"/>
    <dgm:cxn modelId="{841A72A3-A608-48FE-8307-92E1CCD68201}" type="presOf" srcId="{68A7651C-25FC-45D4-BD46-8B7EAC38ECDF}" destId="{3D5A7087-1C3C-4DE4-8EB9-B59120ABB5B7}" srcOrd="0" destOrd="0" presId="urn:microsoft.com/office/officeart/2005/8/layout/pyramid2"/>
    <dgm:cxn modelId="{66889A69-345E-4ECB-92A8-65F4595049CE}" type="presOf" srcId="{FB6E1CE6-7EEA-49E7-8D1A-2EDCC253D201}" destId="{95BFC8F9-90DD-4B00-A5AD-F1E25163D289}" srcOrd="0" destOrd="0" presId="urn:microsoft.com/office/officeart/2005/8/layout/pyramid2"/>
    <dgm:cxn modelId="{3815CCB1-DEC5-454A-A901-7CA1AE163B5F}" srcId="{102E311F-67EB-4DC2-BD7F-7664AEC5D60F}" destId="{02E1CB91-3461-4489-81B3-73E2324234C5}" srcOrd="1" destOrd="0" parTransId="{17EA3953-B36F-43B5-A22B-90FDA6DAE5CA}" sibTransId="{049E5736-C34C-4290-8E07-D62CB824C16E}"/>
    <dgm:cxn modelId="{28FB63B0-58DB-44D1-8E73-ED65A5CEA4A2}" type="presOf" srcId="{02E1CB91-3461-4489-81B3-73E2324234C5}" destId="{49DB24F3-0E85-4F51-840E-B44D2738EA8E}" srcOrd="0" destOrd="0" presId="urn:microsoft.com/office/officeart/2005/8/layout/pyramid2"/>
    <dgm:cxn modelId="{9BA5FEBD-EFE5-45C6-9E07-848D121CC199}" type="presParOf" srcId="{BBB1EB08-6900-4175-9BEA-52D271FCC6E9}" destId="{82DC17D5-F7AA-49B5-8900-DB9804892D73}" srcOrd="0" destOrd="0" presId="urn:microsoft.com/office/officeart/2005/8/layout/pyramid2"/>
    <dgm:cxn modelId="{5414A352-9413-4769-88B6-3179450F04FB}" type="presParOf" srcId="{BBB1EB08-6900-4175-9BEA-52D271FCC6E9}" destId="{F1715761-4607-4A53-97CF-3B0554D91386}" srcOrd="1" destOrd="0" presId="urn:microsoft.com/office/officeart/2005/8/layout/pyramid2"/>
    <dgm:cxn modelId="{927471DD-B89B-4CF8-8A36-C5B1301B58E7}" type="presParOf" srcId="{F1715761-4607-4A53-97CF-3B0554D91386}" destId="{D807F0C1-46D4-4106-8307-E3026CFDA701}" srcOrd="0" destOrd="0" presId="urn:microsoft.com/office/officeart/2005/8/layout/pyramid2"/>
    <dgm:cxn modelId="{36F3BB82-BFA0-49BB-B5E0-D1D5B208B402}" type="presParOf" srcId="{F1715761-4607-4A53-97CF-3B0554D91386}" destId="{92338213-E65C-4469-A99C-E6CBE4F0C0FD}" srcOrd="1" destOrd="0" presId="urn:microsoft.com/office/officeart/2005/8/layout/pyramid2"/>
    <dgm:cxn modelId="{C3EE68E3-C5F8-485B-8D72-B58E68CCC478}" type="presParOf" srcId="{F1715761-4607-4A53-97CF-3B0554D91386}" destId="{49DB24F3-0E85-4F51-840E-B44D2738EA8E}" srcOrd="2" destOrd="0" presId="urn:microsoft.com/office/officeart/2005/8/layout/pyramid2"/>
    <dgm:cxn modelId="{0257A8CD-C508-4AFF-8F23-77B00CB02D98}" type="presParOf" srcId="{F1715761-4607-4A53-97CF-3B0554D91386}" destId="{E512C650-2D45-46DF-9809-5A13DE2DD394}" srcOrd="3" destOrd="0" presId="urn:microsoft.com/office/officeart/2005/8/layout/pyramid2"/>
    <dgm:cxn modelId="{7C9E28CB-58ED-42E1-A5A6-2C18FD678D29}" type="presParOf" srcId="{F1715761-4607-4A53-97CF-3B0554D91386}" destId="{95BFC8F9-90DD-4B00-A5AD-F1E25163D289}" srcOrd="4" destOrd="0" presId="urn:microsoft.com/office/officeart/2005/8/layout/pyramid2"/>
    <dgm:cxn modelId="{A7A572C6-CF5C-4774-B944-4A4A0638FBEB}" type="presParOf" srcId="{F1715761-4607-4A53-97CF-3B0554D91386}" destId="{72D8551C-7D8C-42B7-B9EB-C6DD6949E55E}" srcOrd="5" destOrd="0" presId="urn:microsoft.com/office/officeart/2005/8/layout/pyramid2"/>
    <dgm:cxn modelId="{C7762B02-239E-4DF3-842E-6DE631DEDED8}" type="presParOf" srcId="{F1715761-4607-4A53-97CF-3B0554D91386}" destId="{3D5A7087-1C3C-4DE4-8EB9-B59120ABB5B7}" srcOrd="6" destOrd="0" presId="urn:microsoft.com/office/officeart/2005/8/layout/pyramid2"/>
    <dgm:cxn modelId="{9E6B3834-2D12-4D8F-96AC-A9B11D1038A4}" type="presParOf" srcId="{F1715761-4607-4A53-97CF-3B0554D91386}" destId="{E19ED8EA-5010-4735-A208-0A2AE9E4C77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40EA54E3-3833-44C7-9336-981BBF1C42DE}" type="doc">
      <dgm:prSet loTypeId="urn:microsoft.com/office/officeart/2005/8/layout/lProcess2" loCatId="list" qsTypeId="urn:microsoft.com/office/officeart/2005/8/quickstyle/3d2" qsCatId="3D" csTypeId="urn:microsoft.com/office/officeart/2005/8/colors/colorful5" csCatId="colorful" phldr="1"/>
      <dgm:spPr/>
      <dgm:t>
        <a:bodyPr/>
        <a:lstStyle/>
        <a:p>
          <a:pPr rtl="1"/>
          <a:endParaRPr lang="fa-IR"/>
        </a:p>
      </dgm:t>
    </dgm:pt>
    <dgm:pt modelId="{80E1205D-7C9E-40BD-BAF4-9476D349D103}">
      <dgm:prSet/>
      <dgm:spPr/>
      <dgm:t>
        <a:bodyPr/>
        <a:lstStyle/>
        <a:p>
          <a:pPr rtl="1"/>
          <a:r>
            <a:rPr lang="fa-IR" dirty="0" smtClean="0">
              <a:latin typeface="Arial Unicode MS" pitchFamily="34" charset="-128"/>
              <a:ea typeface="Arial Unicode MS" pitchFamily="34" charset="-128"/>
              <a:cs typeface="Arial Unicode MS" pitchFamily="34" charset="-128"/>
            </a:rPr>
            <a:t>برخی از خصوصيات تأمين مالی ساختاريافته عبارتند از:</a:t>
          </a:r>
          <a:endParaRPr lang="fa-IR" dirty="0">
            <a:latin typeface="Arial Unicode MS" pitchFamily="34" charset="-128"/>
            <a:ea typeface="Arial Unicode MS" pitchFamily="34" charset="-128"/>
            <a:cs typeface="Arial Unicode MS" pitchFamily="34" charset="-128"/>
          </a:endParaRPr>
        </a:p>
      </dgm:t>
    </dgm:pt>
    <dgm:pt modelId="{0DD409EE-2055-4DA6-8FEA-64B1A73226D0}" type="parTrans" cxnId="{B13A825D-F69C-489F-B2A1-AE8AB9BC251A}">
      <dgm:prSet/>
      <dgm:spPr/>
      <dgm:t>
        <a:bodyPr/>
        <a:lstStyle/>
        <a:p>
          <a:pPr rtl="1"/>
          <a:endParaRPr lang="fa-IR"/>
        </a:p>
      </dgm:t>
    </dgm:pt>
    <dgm:pt modelId="{5E499EEC-222E-4741-A4E9-3FD28D05C90E}" type="sibTrans" cxnId="{B13A825D-F69C-489F-B2A1-AE8AB9BC251A}">
      <dgm:prSet/>
      <dgm:spPr/>
      <dgm:t>
        <a:bodyPr/>
        <a:lstStyle/>
        <a:p>
          <a:pPr rtl="1"/>
          <a:endParaRPr lang="fa-IR"/>
        </a:p>
      </dgm:t>
    </dgm:pt>
    <dgm:pt modelId="{0AEB8201-47A7-48D5-A056-6BC9CD0C9821}">
      <dgm:prSet/>
      <dgm:spPr/>
      <dgm:t>
        <a:bodyPr/>
        <a:lstStyle/>
        <a:p>
          <a:pPr rtl="1"/>
          <a:r>
            <a:rPr lang="fa-IR" dirty="0" smtClean="0">
              <a:latin typeface="Arial Unicode MS" pitchFamily="34" charset="-128"/>
              <a:ea typeface="Arial Unicode MS" pitchFamily="34" charset="-128"/>
              <a:cs typeface="Arial Unicode MS" pitchFamily="34" charset="-128"/>
            </a:rPr>
            <a:t>مجموعه‌ای از دارايی‌ها در قالب يك سبد دارایی جمع‌آوری می‌شود.</a:t>
          </a:r>
          <a:endParaRPr lang="en-US" dirty="0">
            <a:latin typeface="Arial Unicode MS" pitchFamily="34" charset="-128"/>
            <a:ea typeface="Arial Unicode MS" pitchFamily="34" charset="-128"/>
            <a:cs typeface="Arial Unicode MS" pitchFamily="34" charset="-128"/>
          </a:endParaRPr>
        </a:p>
      </dgm:t>
    </dgm:pt>
    <dgm:pt modelId="{B6B10DC4-DDDB-45B4-A7D4-0113E940C6CB}" type="parTrans" cxnId="{047DD8A6-3DDD-41FD-A15E-86FA8990BDFA}">
      <dgm:prSet/>
      <dgm:spPr/>
      <dgm:t>
        <a:bodyPr/>
        <a:lstStyle/>
        <a:p>
          <a:pPr rtl="1"/>
          <a:endParaRPr lang="fa-IR"/>
        </a:p>
      </dgm:t>
    </dgm:pt>
    <dgm:pt modelId="{8EF39578-4389-4B93-B1F3-8E6B8E0C28AC}" type="sibTrans" cxnId="{047DD8A6-3DDD-41FD-A15E-86FA8990BDFA}">
      <dgm:prSet/>
      <dgm:spPr/>
      <dgm:t>
        <a:bodyPr/>
        <a:lstStyle/>
        <a:p>
          <a:pPr rtl="1"/>
          <a:endParaRPr lang="fa-IR"/>
        </a:p>
      </dgm:t>
    </dgm:pt>
    <dgm:pt modelId="{2C7EA70C-151B-4AE0-BB95-86846DF0D0B7}">
      <dgm:prSet/>
      <dgm:spPr/>
      <dgm:t>
        <a:bodyPr/>
        <a:lstStyle/>
        <a:p>
          <a:pPr rtl="1"/>
          <a:r>
            <a:rPr lang="fa-IR" dirty="0" smtClean="0">
              <a:latin typeface="Arial Unicode MS" pitchFamily="34" charset="-128"/>
              <a:ea typeface="Arial Unicode MS" pitchFamily="34" charset="-128"/>
              <a:cs typeface="Arial Unicode MS" pitchFamily="34" charset="-128"/>
            </a:rPr>
            <a:t>تعهداتی كه با دارايی‌ها پشتيبانی می‌شود در طبقات سرمايه‌گذاری مختلف رده بندی‌شده تعريف می‌شود .</a:t>
          </a:r>
          <a:endParaRPr lang="en-US" dirty="0">
            <a:latin typeface="Arial Unicode MS" pitchFamily="34" charset="-128"/>
            <a:ea typeface="Arial Unicode MS" pitchFamily="34" charset="-128"/>
            <a:cs typeface="Arial Unicode MS" pitchFamily="34" charset="-128"/>
          </a:endParaRPr>
        </a:p>
      </dgm:t>
    </dgm:pt>
    <dgm:pt modelId="{17522D6E-1E6F-4C8F-8A41-84620A1B0EE1}" type="parTrans" cxnId="{74A58235-8F5A-4962-821B-C5DD37143652}">
      <dgm:prSet/>
      <dgm:spPr/>
      <dgm:t>
        <a:bodyPr/>
        <a:lstStyle/>
        <a:p>
          <a:pPr rtl="1"/>
          <a:endParaRPr lang="fa-IR"/>
        </a:p>
      </dgm:t>
    </dgm:pt>
    <dgm:pt modelId="{E951D1DA-9343-494E-889D-D486ED9CE3AE}" type="sibTrans" cxnId="{74A58235-8F5A-4962-821B-C5DD37143652}">
      <dgm:prSet/>
      <dgm:spPr/>
      <dgm:t>
        <a:bodyPr/>
        <a:lstStyle/>
        <a:p>
          <a:pPr rtl="1"/>
          <a:endParaRPr lang="fa-IR"/>
        </a:p>
      </dgm:t>
    </dgm:pt>
    <dgm:pt modelId="{A4EFD430-6490-41B9-897C-CE27AEE8223A}">
      <dgm:prSet/>
      <dgm:spPr/>
      <dgm:t>
        <a:bodyPr/>
        <a:lstStyle/>
        <a:p>
          <a:pPr rtl="1"/>
          <a:r>
            <a:rPr lang="fa-IR" dirty="0" smtClean="0">
              <a:latin typeface="Arial Unicode MS" pitchFamily="34" charset="-128"/>
              <a:ea typeface="Arial Unicode MS" pitchFamily="34" charset="-128"/>
              <a:cs typeface="Arial Unicode MS" pitchFamily="34" charset="-128"/>
            </a:rPr>
            <a:t>با تشكيل يك نهاد قانونی مقاصد خاص با عمر محدود، </a:t>
          </a:r>
          <a:r>
            <a:rPr lang="en-US" dirty="0" smtClean="0">
              <a:latin typeface="Arial Unicode MS" pitchFamily="34" charset="-128"/>
              <a:ea typeface="Arial Unicode MS" pitchFamily="34" charset="-128"/>
              <a:cs typeface="Arial Unicode MS" pitchFamily="34" charset="-128"/>
            </a:rPr>
            <a:t>(Special Purpose Legal Entity)</a:t>
          </a:r>
          <a:r>
            <a:rPr lang="fa-IR" dirty="0" smtClean="0">
              <a:latin typeface="Arial Unicode MS" pitchFamily="34" charset="-128"/>
              <a:ea typeface="Arial Unicode MS" pitchFamily="34" charset="-128"/>
              <a:cs typeface="Arial Unicode MS" pitchFamily="34" charset="-128"/>
            </a:rPr>
            <a:t> ريسك اعتباری مجموعه دارايی‌ها از ريسك اعتباری تعهدگر اوليه منفك و در محدوده فعاليت مالی تعریف‌شده تمركز می‌یابد.</a:t>
          </a:r>
          <a:endParaRPr lang="en-US" dirty="0">
            <a:latin typeface="Arial Unicode MS" pitchFamily="34" charset="-128"/>
            <a:ea typeface="Arial Unicode MS" pitchFamily="34" charset="-128"/>
            <a:cs typeface="Arial Unicode MS" pitchFamily="34" charset="-128"/>
          </a:endParaRPr>
        </a:p>
      </dgm:t>
    </dgm:pt>
    <dgm:pt modelId="{DB72DA9A-19F0-4B91-962F-4926E4296045}" type="parTrans" cxnId="{3C0F394E-05CD-49ED-B251-CE1289EBD9FA}">
      <dgm:prSet/>
      <dgm:spPr/>
      <dgm:t>
        <a:bodyPr/>
        <a:lstStyle/>
        <a:p>
          <a:pPr rtl="1"/>
          <a:endParaRPr lang="fa-IR"/>
        </a:p>
      </dgm:t>
    </dgm:pt>
    <dgm:pt modelId="{FEE6D3AD-8152-4753-983E-75ECE727A89C}" type="sibTrans" cxnId="{3C0F394E-05CD-49ED-B251-CE1289EBD9FA}">
      <dgm:prSet/>
      <dgm:spPr/>
      <dgm:t>
        <a:bodyPr/>
        <a:lstStyle/>
        <a:p>
          <a:pPr rtl="1"/>
          <a:endParaRPr lang="fa-IR"/>
        </a:p>
      </dgm:t>
    </dgm:pt>
    <dgm:pt modelId="{C725B045-9F39-4AE8-AF63-B681C7B1D3E4}" type="pres">
      <dgm:prSet presAssocID="{40EA54E3-3833-44C7-9336-981BBF1C42DE}" presName="theList" presStyleCnt="0">
        <dgm:presLayoutVars>
          <dgm:dir/>
          <dgm:animLvl val="lvl"/>
          <dgm:resizeHandles val="exact"/>
        </dgm:presLayoutVars>
      </dgm:prSet>
      <dgm:spPr/>
      <dgm:t>
        <a:bodyPr/>
        <a:lstStyle/>
        <a:p>
          <a:pPr rtl="1"/>
          <a:endParaRPr lang="fa-IR"/>
        </a:p>
      </dgm:t>
    </dgm:pt>
    <dgm:pt modelId="{3D5EB727-8FA8-4E9E-B653-945347210DF9}" type="pres">
      <dgm:prSet presAssocID="{80E1205D-7C9E-40BD-BAF4-9476D349D103}" presName="compNode" presStyleCnt="0"/>
      <dgm:spPr/>
      <dgm:t>
        <a:bodyPr/>
        <a:lstStyle/>
        <a:p>
          <a:pPr rtl="1"/>
          <a:endParaRPr lang="fa-IR"/>
        </a:p>
      </dgm:t>
    </dgm:pt>
    <dgm:pt modelId="{A8EB8EE1-E518-419A-AA17-7C4E4EE24629}" type="pres">
      <dgm:prSet presAssocID="{80E1205D-7C9E-40BD-BAF4-9476D349D103}" presName="aNode" presStyleLbl="bgShp" presStyleIdx="0" presStyleCnt="1"/>
      <dgm:spPr/>
      <dgm:t>
        <a:bodyPr/>
        <a:lstStyle/>
        <a:p>
          <a:pPr rtl="1"/>
          <a:endParaRPr lang="fa-IR"/>
        </a:p>
      </dgm:t>
    </dgm:pt>
    <dgm:pt modelId="{52D450D2-1179-4AF5-B62C-804CA48316D8}" type="pres">
      <dgm:prSet presAssocID="{80E1205D-7C9E-40BD-BAF4-9476D349D103}" presName="textNode" presStyleLbl="bgShp" presStyleIdx="0" presStyleCnt="1"/>
      <dgm:spPr/>
      <dgm:t>
        <a:bodyPr/>
        <a:lstStyle/>
        <a:p>
          <a:pPr rtl="1"/>
          <a:endParaRPr lang="fa-IR"/>
        </a:p>
      </dgm:t>
    </dgm:pt>
    <dgm:pt modelId="{C5E02BEB-A254-400B-837E-3FEBBE27C92D}" type="pres">
      <dgm:prSet presAssocID="{80E1205D-7C9E-40BD-BAF4-9476D349D103}" presName="compChildNode" presStyleCnt="0"/>
      <dgm:spPr/>
      <dgm:t>
        <a:bodyPr/>
        <a:lstStyle/>
        <a:p>
          <a:pPr rtl="1"/>
          <a:endParaRPr lang="fa-IR"/>
        </a:p>
      </dgm:t>
    </dgm:pt>
    <dgm:pt modelId="{74C1BD5B-3C35-4419-91FF-249DFFFE012D}" type="pres">
      <dgm:prSet presAssocID="{80E1205D-7C9E-40BD-BAF4-9476D349D103}" presName="theInnerList" presStyleCnt="0"/>
      <dgm:spPr/>
      <dgm:t>
        <a:bodyPr/>
        <a:lstStyle/>
        <a:p>
          <a:pPr rtl="1"/>
          <a:endParaRPr lang="fa-IR"/>
        </a:p>
      </dgm:t>
    </dgm:pt>
    <dgm:pt modelId="{BD0F6FE7-087D-4F42-B9AF-84A4DB8A23C2}" type="pres">
      <dgm:prSet presAssocID="{0AEB8201-47A7-48D5-A056-6BC9CD0C9821}" presName="childNode" presStyleLbl="node1" presStyleIdx="0" presStyleCnt="3">
        <dgm:presLayoutVars>
          <dgm:bulletEnabled val="1"/>
        </dgm:presLayoutVars>
      </dgm:prSet>
      <dgm:spPr/>
      <dgm:t>
        <a:bodyPr/>
        <a:lstStyle/>
        <a:p>
          <a:pPr rtl="1"/>
          <a:endParaRPr lang="fa-IR"/>
        </a:p>
      </dgm:t>
    </dgm:pt>
    <dgm:pt modelId="{1ACB65FE-A413-43F3-B496-FA22313E6108}" type="pres">
      <dgm:prSet presAssocID="{0AEB8201-47A7-48D5-A056-6BC9CD0C9821}" presName="aSpace2" presStyleCnt="0"/>
      <dgm:spPr/>
      <dgm:t>
        <a:bodyPr/>
        <a:lstStyle/>
        <a:p>
          <a:pPr rtl="1"/>
          <a:endParaRPr lang="fa-IR"/>
        </a:p>
      </dgm:t>
    </dgm:pt>
    <dgm:pt modelId="{5F2F620F-352D-44E5-BC22-F47A9A251A42}" type="pres">
      <dgm:prSet presAssocID="{2C7EA70C-151B-4AE0-BB95-86846DF0D0B7}" presName="childNode" presStyleLbl="node1" presStyleIdx="1" presStyleCnt="3">
        <dgm:presLayoutVars>
          <dgm:bulletEnabled val="1"/>
        </dgm:presLayoutVars>
      </dgm:prSet>
      <dgm:spPr/>
      <dgm:t>
        <a:bodyPr/>
        <a:lstStyle/>
        <a:p>
          <a:pPr rtl="1"/>
          <a:endParaRPr lang="fa-IR"/>
        </a:p>
      </dgm:t>
    </dgm:pt>
    <dgm:pt modelId="{6FE82B7F-7E49-4988-A1CD-D63C8321DF62}" type="pres">
      <dgm:prSet presAssocID="{2C7EA70C-151B-4AE0-BB95-86846DF0D0B7}" presName="aSpace2" presStyleCnt="0"/>
      <dgm:spPr/>
      <dgm:t>
        <a:bodyPr/>
        <a:lstStyle/>
        <a:p>
          <a:pPr rtl="1"/>
          <a:endParaRPr lang="fa-IR"/>
        </a:p>
      </dgm:t>
    </dgm:pt>
    <dgm:pt modelId="{DFEC4FF0-6928-4DCF-8B5B-AA3D567284A2}" type="pres">
      <dgm:prSet presAssocID="{A4EFD430-6490-41B9-897C-CE27AEE8223A}" presName="childNode" presStyleLbl="node1" presStyleIdx="2" presStyleCnt="3">
        <dgm:presLayoutVars>
          <dgm:bulletEnabled val="1"/>
        </dgm:presLayoutVars>
      </dgm:prSet>
      <dgm:spPr/>
      <dgm:t>
        <a:bodyPr/>
        <a:lstStyle/>
        <a:p>
          <a:pPr rtl="1"/>
          <a:endParaRPr lang="fa-IR"/>
        </a:p>
      </dgm:t>
    </dgm:pt>
  </dgm:ptLst>
  <dgm:cxnLst>
    <dgm:cxn modelId="{8D0984F0-8EAE-4A0E-9E35-47E955E23C56}" type="presOf" srcId="{0AEB8201-47A7-48D5-A056-6BC9CD0C9821}" destId="{BD0F6FE7-087D-4F42-B9AF-84A4DB8A23C2}" srcOrd="0" destOrd="0" presId="urn:microsoft.com/office/officeart/2005/8/layout/lProcess2"/>
    <dgm:cxn modelId="{8BC2D5A6-8430-4CFA-8A5A-05BEB6EBE682}" type="presOf" srcId="{80E1205D-7C9E-40BD-BAF4-9476D349D103}" destId="{A8EB8EE1-E518-419A-AA17-7C4E4EE24629}" srcOrd="0" destOrd="0" presId="urn:microsoft.com/office/officeart/2005/8/layout/lProcess2"/>
    <dgm:cxn modelId="{3C0F394E-05CD-49ED-B251-CE1289EBD9FA}" srcId="{80E1205D-7C9E-40BD-BAF4-9476D349D103}" destId="{A4EFD430-6490-41B9-897C-CE27AEE8223A}" srcOrd="2" destOrd="0" parTransId="{DB72DA9A-19F0-4B91-962F-4926E4296045}" sibTransId="{FEE6D3AD-8152-4753-983E-75ECE727A89C}"/>
    <dgm:cxn modelId="{A2BF7693-FB4D-429E-B933-9021533811F1}" type="presOf" srcId="{A4EFD430-6490-41B9-897C-CE27AEE8223A}" destId="{DFEC4FF0-6928-4DCF-8B5B-AA3D567284A2}" srcOrd="0" destOrd="0" presId="urn:microsoft.com/office/officeart/2005/8/layout/lProcess2"/>
    <dgm:cxn modelId="{B13A825D-F69C-489F-B2A1-AE8AB9BC251A}" srcId="{40EA54E3-3833-44C7-9336-981BBF1C42DE}" destId="{80E1205D-7C9E-40BD-BAF4-9476D349D103}" srcOrd="0" destOrd="0" parTransId="{0DD409EE-2055-4DA6-8FEA-64B1A73226D0}" sibTransId="{5E499EEC-222E-4741-A4E9-3FD28D05C90E}"/>
    <dgm:cxn modelId="{E95765F1-53BD-4B63-B3CD-9AA7CA9561A6}" type="presOf" srcId="{80E1205D-7C9E-40BD-BAF4-9476D349D103}" destId="{52D450D2-1179-4AF5-B62C-804CA48316D8}" srcOrd="1" destOrd="0" presId="urn:microsoft.com/office/officeart/2005/8/layout/lProcess2"/>
    <dgm:cxn modelId="{047DD8A6-3DDD-41FD-A15E-86FA8990BDFA}" srcId="{80E1205D-7C9E-40BD-BAF4-9476D349D103}" destId="{0AEB8201-47A7-48D5-A056-6BC9CD0C9821}" srcOrd="0" destOrd="0" parTransId="{B6B10DC4-DDDB-45B4-A7D4-0113E940C6CB}" sibTransId="{8EF39578-4389-4B93-B1F3-8E6B8E0C28AC}"/>
    <dgm:cxn modelId="{6F71A03B-875D-418A-A15F-87DA861B2865}" type="presOf" srcId="{2C7EA70C-151B-4AE0-BB95-86846DF0D0B7}" destId="{5F2F620F-352D-44E5-BC22-F47A9A251A42}" srcOrd="0" destOrd="0" presId="urn:microsoft.com/office/officeart/2005/8/layout/lProcess2"/>
    <dgm:cxn modelId="{3DC47692-17F4-4DC5-BD56-BA4DF0AC6E47}" type="presOf" srcId="{40EA54E3-3833-44C7-9336-981BBF1C42DE}" destId="{C725B045-9F39-4AE8-AF63-B681C7B1D3E4}" srcOrd="0" destOrd="0" presId="urn:microsoft.com/office/officeart/2005/8/layout/lProcess2"/>
    <dgm:cxn modelId="{74A58235-8F5A-4962-821B-C5DD37143652}" srcId="{80E1205D-7C9E-40BD-BAF4-9476D349D103}" destId="{2C7EA70C-151B-4AE0-BB95-86846DF0D0B7}" srcOrd="1" destOrd="0" parTransId="{17522D6E-1E6F-4C8F-8A41-84620A1B0EE1}" sibTransId="{E951D1DA-9343-494E-889D-D486ED9CE3AE}"/>
    <dgm:cxn modelId="{BFD0ED19-7263-4649-A5CC-7A795296C0D7}" type="presParOf" srcId="{C725B045-9F39-4AE8-AF63-B681C7B1D3E4}" destId="{3D5EB727-8FA8-4E9E-B653-945347210DF9}" srcOrd="0" destOrd="0" presId="urn:microsoft.com/office/officeart/2005/8/layout/lProcess2"/>
    <dgm:cxn modelId="{3E6FCCEE-D4AF-4020-A334-093CD9C682FF}" type="presParOf" srcId="{3D5EB727-8FA8-4E9E-B653-945347210DF9}" destId="{A8EB8EE1-E518-419A-AA17-7C4E4EE24629}" srcOrd="0" destOrd="0" presId="urn:microsoft.com/office/officeart/2005/8/layout/lProcess2"/>
    <dgm:cxn modelId="{C94A5BEA-18F8-4B2F-AB99-5F9F9B160902}" type="presParOf" srcId="{3D5EB727-8FA8-4E9E-B653-945347210DF9}" destId="{52D450D2-1179-4AF5-B62C-804CA48316D8}" srcOrd="1" destOrd="0" presId="urn:microsoft.com/office/officeart/2005/8/layout/lProcess2"/>
    <dgm:cxn modelId="{75BD521E-5B3C-46DD-8281-442E45F3DB08}" type="presParOf" srcId="{3D5EB727-8FA8-4E9E-B653-945347210DF9}" destId="{C5E02BEB-A254-400B-837E-3FEBBE27C92D}" srcOrd="2" destOrd="0" presId="urn:microsoft.com/office/officeart/2005/8/layout/lProcess2"/>
    <dgm:cxn modelId="{D804D08F-0914-4D83-B796-41C30FF4DD4A}" type="presParOf" srcId="{C5E02BEB-A254-400B-837E-3FEBBE27C92D}" destId="{74C1BD5B-3C35-4419-91FF-249DFFFE012D}" srcOrd="0" destOrd="0" presId="urn:microsoft.com/office/officeart/2005/8/layout/lProcess2"/>
    <dgm:cxn modelId="{AD57B492-9E63-418C-A8FC-BA51A9626516}" type="presParOf" srcId="{74C1BD5B-3C35-4419-91FF-249DFFFE012D}" destId="{BD0F6FE7-087D-4F42-B9AF-84A4DB8A23C2}" srcOrd="0" destOrd="0" presId="urn:microsoft.com/office/officeart/2005/8/layout/lProcess2"/>
    <dgm:cxn modelId="{F966E9C7-5AE0-46D5-AB3F-28FB761BAF4E}" type="presParOf" srcId="{74C1BD5B-3C35-4419-91FF-249DFFFE012D}" destId="{1ACB65FE-A413-43F3-B496-FA22313E6108}" srcOrd="1" destOrd="0" presId="urn:microsoft.com/office/officeart/2005/8/layout/lProcess2"/>
    <dgm:cxn modelId="{E3AFFA3D-BEDF-41B1-A4D9-3A3A40E298BB}" type="presParOf" srcId="{74C1BD5B-3C35-4419-91FF-249DFFFE012D}" destId="{5F2F620F-352D-44E5-BC22-F47A9A251A42}" srcOrd="2" destOrd="0" presId="urn:microsoft.com/office/officeart/2005/8/layout/lProcess2"/>
    <dgm:cxn modelId="{BBD10E93-6E2C-44C3-94A9-FD9944CCD493}" type="presParOf" srcId="{74C1BD5B-3C35-4419-91FF-249DFFFE012D}" destId="{6FE82B7F-7E49-4988-A1CD-D63C8321DF62}" srcOrd="3" destOrd="0" presId="urn:microsoft.com/office/officeart/2005/8/layout/lProcess2"/>
    <dgm:cxn modelId="{A63F9200-78C4-4E70-8F2D-5D995243053F}" type="presParOf" srcId="{74C1BD5B-3C35-4419-91FF-249DFFFE012D}" destId="{DFEC4FF0-6928-4DCF-8B5B-AA3D567284A2}"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1D7D43-6E12-4190-9F18-B18FE488B02A}" type="doc">
      <dgm:prSet loTypeId="urn:microsoft.com/office/officeart/2005/8/layout/pyramid2" loCatId="pyramid" qsTypeId="urn:microsoft.com/office/officeart/2005/8/quickstyle/3d2" qsCatId="3D" csTypeId="urn:microsoft.com/office/officeart/2005/8/colors/accent1_2" csCatId="accent1"/>
      <dgm:spPr/>
      <dgm:t>
        <a:bodyPr/>
        <a:lstStyle/>
        <a:p>
          <a:endParaRPr lang="en-US"/>
        </a:p>
      </dgm:t>
    </dgm:pt>
    <dgm:pt modelId="{D1047FB4-E57E-446C-BC32-49B26B25D55C}">
      <dgm:prSet/>
      <dgm:spPr/>
      <dgm:t>
        <a:bodyPr/>
        <a:lstStyle/>
        <a:p>
          <a:pPr rtl="1"/>
          <a:r>
            <a:rPr lang="fa-IR" dirty="0" smtClean="0"/>
            <a:t>تجهیز پس‌اندازها</a:t>
          </a:r>
          <a:endParaRPr lang="en-US" dirty="0"/>
        </a:p>
      </dgm:t>
    </dgm:pt>
    <dgm:pt modelId="{0A794BB6-6E42-4EB7-A76A-320A168E003B}" type="parTrans" cxnId="{20D27B91-C149-40AC-88A8-D7C970A079E0}">
      <dgm:prSet/>
      <dgm:spPr/>
      <dgm:t>
        <a:bodyPr/>
        <a:lstStyle/>
        <a:p>
          <a:endParaRPr lang="en-US"/>
        </a:p>
      </dgm:t>
    </dgm:pt>
    <dgm:pt modelId="{75BF3BE9-093D-48B4-A11E-6A4F7D0CF235}" type="sibTrans" cxnId="{20D27B91-C149-40AC-88A8-D7C970A079E0}">
      <dgm:prSet/>
      <dgm:spPr/>
      <dgm:t>
        <a:bodyPr/>
        <a:lstStyle/>
        <a:p>
          <a:endParaRPr lang="en-US"/>
        </a:p>
      </dgm:t>
    </dgm:pt>
    <dgm:pt modelId="{EB447D56-5FC2-4D15-93F8-95364F8FC139}">
      <dgm:prSet/>
      <dgm:spPr/>
      <dgm:t>
        <a:bodyPr/>
        <a:lstStyle/>
        <a:p>
          <a:pPr rtl="1"/>
          <a:r>
            <a:rPr lang="fa-IR" dirty="0" smtClean="0"/>
            <a:t>بسط نقدشوندگی</a:t>
          </a:r>
          <a:endParaRPr lang="en-US" dirty="0"/>
        </a:p>
      </dgm:t>
    </dgm:pt>
    <dgm:pt modelId="{75B0F90C-32D7-447A-AD7F-A930688C4036}" type="parTrans" cxnId="{D515DC1D-05B8-4A74-A54D-D06B7A8A5829}">
      <dgm:prSet/>
      <dgm:spPr/>
      <dgm:t>
        <a:bodyPr/>
        <a:lstStyle/>
        <a:p>
          <a:endParaRPr lang="en-US"/>
        </a:p>
      </dgm:t>
    </dgm:pt>
    <dgm:pt modelId="{5EEBC4CE-0332-4F5E-9F55-34DF749A2060}" type="sibTrans" cxnId="{D515DC1D-05B8-4A74-A54D-D06B7A8A5829}">
      <dgm:prSet/>
      <dgm:spPr/>
      <dgm:t>
        <a:bodyPr/>
        <a:lstStyle/>
        <a:p>
          <a:endParaRPr lang="en-US"/>
        </a:p>
      </dgm:t>
    </dgm:pt>
    <dgm:pt modelId="{7107B989-7426-48D4-B402-76F955DC1ACF}">
      <dgm:prSet/>
      <dgm:spPr/>
      <dgm:t>
        <a:bodyPr/>
        <a:lstStyle/>
        <a:p>
          <a:pPr rtl="1"/>
          <a:r>
            <a:rPr lang="fa-IR" dirty="0" smtClean="0"/>
            <a:t>تخصیص منابع</a:t>
          </a:r>
          <a:endParaRPr lang="en-US" dirty="0"/>
        </a:p>
      </dgm:t>
    </dgm:pt>
    <dgm:pt modelId="{91043C2D-E295-42F7-A4D1-46D450A7803D}" type="parTrans" cxnId="{5EC8D139-4467-4CBD-9BAF-73AC994028F8}">
      <dgm:prSet/>
      <dgm:spPr/>
      <dgm:t>
        <a:bodyPr/>
        <a:lstStyle/>
        <a:p>
          <a:endParaRPr lang="en-US"/>
        </a:p>
      </dgm:t>
    </dgm:pt>
    <dgm:pt modelId="{C7806E81-826C-46AF-BEED-E80851EC303C}" type="sibTrans" cxnId="{5EC8D139-4467-4CBD-9BAF-73AC994028F8}">
      <dgm:prSet/>
      <dgm:spPr/>
      <dgm:t>
        <a:bodyPr/>
        <a:lstStyle/>
        <a:p>
          <a:endParaRPr lang="en-US"/>
        </a:p>
      </dgm:t>
    </dgm:pt>
    <dgm:pt modelId="{D133E59E-F609-4A14-B9E0-5C689B9BC761}">
      <dgm:prSet/>
      <dgm:spPr/>
      <dgm:t>
        <a:bodyPr/>
        <a:lstStyle/>
        <a:p>
          <a:pPr rtl="1"/>
          <a:r>
            <a:rPr lang="fa-IR" dirty="0" smtClean="0"/>
            <a:t>مدیریت ریسک</a:t>
          </a:r>
          <a:endParaRPr lang="en-US" dirty="0"/>
        </a:p>
      </dgm:t>
    </dgm:pt>
    <dgm:pt modelId="{9173A420-BFFF-4AFB-90F4-F72F34621B01}" type="parTrans" cxnId="{C9923F16-8EE0-4568-9E6C-2173C34E2558}">
      <dgm:prSet/>
      <dgm:spPr/>
      <dgm:t>
        <a:bodyPr/>
        <a:lstStyle/>
        <a:p>
          <a:endParaRPr lang="en-US"/>
        </a:p>
      </dgm:t>
    </dgm:pt>
    <dgm:pt modelId="{3D16C263-3B88-412E-8707-8C3C6E5B6D3F}" type="sibTrans" cxnId="{C9923F16-8EE0-4568-9E6C-2173C34E2558}">
      <dgm:prSet/>
      <dgm:spPr/>
      <dgm:t>
        <a:bodyPr/>
        <a:lstStyle/>
        <a:p>
          <a:endParaRPr lang="en-US"/>
        </a:p>
      </dgm:t>
    </dgm:pt>
    <dgm:pt modelId="{1BFD9499-F4F8-4BF9-B7CC-E32A98CCD1EC}">
      <dgm:prSet/>
      <dgm:spPr/>
      <dgm:t>
        <a:bodyPr/>
        <a:lstStyle/>
        <a:p>
          <a:pPr rtl="1"/>
          <a:r>
            <a:rPr lang="fa-IR" dirty="0" smtClean="0"/>
            <a:t>پایش مدیریتی</a:t>
          </a:r>
          <a:endParaRPr lang="en-US" dirty="0"/>
        </a:p>
      </dgm:t>
    </dgm:pt>
    <dgm:pt modelId="{BD51E303-F02B-47FB-9922-9197281B904F}" type="parTrans" cxnId="{6FA386FC-1F3B-4460-B1E0-F44BF7515A22}">
      <dgm:prSet/>
      <dgm:spPr/>
      <dgm:t>
        <a:bodyPr/>
        <a:lstStyle/>
        <a:p>
          <a:endParaRPr lang="en-US"/>
        </a:p>
      </dgm:t>
    </dgm:pt>
    <dgm:pt modelId="{77A29098-2847-4793-BAA0-1A7153A02EF7}" type="sibTrans" cxnId="{6FA386FC-1F3B-4460-B1E0-F44BF7515A22}">
      <dgm:prSet/>
      <dgm:spPr/>
      <dgm:t>
        <a:bodyPr/>
        <a:lstStyle/>
        <a:p>
          <a:endParaRPr lang="en-US"/>
        </a:p>
      </dgm:t>
    </dgm:pt>
    <dgm:pt modelId="{E1ECE7E3-FA76-4BB7-8DD7-1541B62F9B5B}">
      <dgm:prSet/>
      <dgm:spPr/>
      <dgm:t>
        <a:bodyPr/>
        <a:lstStyle/>
        <a:p>
          <a:pPr rtl="1"/>
          <a:r>
            <a:rPr lang="fa-IR" dirty="0" smtClean="0"/>
            <a:t>تسهیل تجارت</a:t>
          </a:r>
          <a:endParaRPr lang="en-US" dirty="0"/>
        </a:p>
      </dgm:t>
    </dgm:pt>
    <dgm:pt modelId="{F7C51B6F-EEB6-4C13-81E0-DB93EECB4DCB}" type="parTrans" cxnId="{0E46489D-2B89-4698-84EE-65A4B97190BD}">
      <dgm:prSet/>
      <dgm:spPr/>
      <dgm:t>
        <a:bodyPr/>
        <a:lstStyle/>
        <a:p>
          <a:endParaRPr lang="en-US"/>
        </a:p>
      </dgm:t>
    </dgm:pt>
    <dgm:pt modelId="{8AEEFA58-A976-4BAD-82CA-EDA852AB5D01}" type="sibTrans" cxnId="{0E46489D-2B89-4698-84EE-65A4B97190BD}">
      <dgm:prSet/>
      <dgm:spPr/>
      <dgm:t>
        <a:bodyPr/>
        <a:lstStyle/>
        <a:p>
          <a:endParaRPr lang="en-US"/>
        </a:p>
      </dgm:t>
    </dgm:pt>
    <dgm:pt modelId="{C26D24D9-2F39-41ED-82C0-32649F8F708E}" type="pres">
      <dgm:prSet presAssocID="{431D7D43-6E12-4190-9F18-B18FE488B02A}" presName="compositeShape" presStyleCnt="0">
        <dgm:presLayoutVars>
          <dgm:dir/>
          <dgm:resizeHandles/>
        </dgm:presLayoutVars>
      </dgm:prSet>
      <dgm:spPr/>
      <dgm:t>
        <a:bodyPr/>
        <a:lstStyle/>
        <a:p>
          <a:endParaRPr lang="en-US"/>
        </a:p>
      </dgm:t>
    </dgm:pt>
    <dgm:pt modelId="{12E7AEE8-2FAD-4C9D-B166-D99314577342}" type="pres">
      <dgm:prSet presAssocID="{431D7D43-6E12-4190-9F18-B18FE488B02A}" presName="pyramid" presStyleLbl="node1" presStyleIdx="0" presStyleCnt="1"/>
      <dgm:spPr/>
    </dgm:pt>
    <dgm:pt modelId="{58E54EAB-3E4E-4F43-8229-977F9AA723CD}" type="pres">
      <dgm:prSet presAssocID="{431D7D43-6E12-4190-9F18-B18FE488B02A}" presName="theList" presStyleCnt="0"/>
      <dgm:spPr/>
    </dgm:pt>
    <dgm:pt modelId="{EE769E83-B78C-494D-98DB-0900CF4DC815}" type="pres">
      <dgm:prSet presAssocID="{D1047FB4-E57E-446C-BC32-49B26B25D55C}" presName="aNode" presStyleLbl="fgAcc1" presStyleIdx="0" presStyleCnt="6">
        <dgm:presLayoutVars>
          <dgm:bulletEnabled val="1"/>
        </dgm:presLayoutVars>
      </dgm:prSet>
      <dgm:spPr/>
      <dgm:t>
        <a:bodyPr/>
        <a:lstStyle/>
        <a:p>
          <a:endParaRPr lang="en-US"/>
        </a:p>
      </dgm:t>
    </dgm:pt>
    <dgm:pt modelId="{B60B0604-E1F8-41F6-B75C-E46706E97BF5}" type="pres">
      <dgm:prSet presAssocID="{D1047FB4-E57E-446C-BC32-49B26B25D55C}" presName="aSpace" presStyleCnt="0"/>
      <dgm:spPr/>
    </dgm:pt>
    <dgm:pt modelId="{AFCC2BD0-97AA-40BF-B332-A0553CBC0EAE}" type="pres">
      <dgm:prSet presAssocID="{EB447D56-5FC2-4D15-93F8-95364F8FC139}" presName="aNode" presStyleLbl="fgAcc1" presStyleIdx="1" presStyleCnt="6">
        <dgm:presLayoutVars>
          <dgm:bulletEnabled val="1"/>
        </dgm:presLayoutVars>
      </dgm:prSet>
      <dgm:spPr/>
      <dgm:t>
        <a:bodyPr/>
        <a:lstStyle/>
        <a:p>
          <a:endParaRPr lang="en-US"/>
        </a:p>
      </dgm:t>
    </dgm:pt>
    <dgm:pt modelId="{70FC08AB-6306-4E81-9979-CC17EAD2A3F7}" type="pres">
      <dgm:prSet presAssocID="{EB447D56-5FC2-4D15-93F8-95364F8FC139}" presName="aSpace" presStyleCnt="0"/>
      <dgm:spPr/>
    </dgm:pt>
    <dgm:pt modelId="{2F54F5CF-99CC-4B24-A1D8-5E05772D3124}" type="pres">
      <dgm:prSet presAssocID="{7107B989-7426-48D4-B402-76F955DC1ACF}" presName="aNode" presStyleLbl="fgAcc1" presStyleIdx="2" presStyleCnt="6">
        <dgm:presLayoutVars>
          <dgm:bulletEnabled val="1"/>
        </dgm:presLayoutVars>
      </dgm:prSet>
      <dgm:spPr/>
      <dgm:t>
        <a:bodyPr/>
        <a:lstStyle/>
        <a:p>
          <a:endParaRPr lang="en-US"/>
        </a:p>
      </dgm:t>
    </dgm:pt>
    <dgm:pt modelId="{BF969679-A367-4A79-BF26-917D9B4E9172}" type="pres">
      <dgm:prSet presAssocID="{7107B989-7426-48D4-B402-76F955DC1ACF}" presName="aSpace" presStyleCnt="0"/>
      <dgm:spPr/>
    </dgm:pt>
    <dgm:pt modelId="{99360CB7-0CA4-4258-A2FE-4F238010333F}" type="pres">
      <dgm:prSet presAssocID="{D133E59E-F609-4A14-B9E0-5C689B9BC761}" presName="aNode" presStyleLbl="fgAcc1" presStyleIdx="3" presStyleCnt="6">
        <dgm:presLayoutVars>
          <dgm:bulletEnabled val="1"/>
        </dgm:presLayoutVars>
      </dgm:prSet>
      <dgm:spPr/>
      <dgm:t>
        <a:bodyPr/>
        <a:lstStyle/>
        <a:p>
          <a:endParaRPr lang="en-US"/>
        </a:p>
      </dgm:t>
    </dgm:pt>
    <dgm:pt modelId="{2939AE57-31FA-41D3-8C3C-A02B3F07B0F4}" type="pres">
      <dgm:prSet presAssocID="{D133E59E-F609-4A14-B9E0-5C689B9BC761}" presName="aSpace" presStyleCnt="0"/>
      <dgm:spPr/>
    </dgm:pt>
    <dgm:pt modelId="{126EFD2C-2258-47F7-ACB6-41541E52ED00}" type="pres">
      <dgm:prSet presAssocID="{1BFD9499-F4F8-4BF9-B7CC-E32A98CCD1EC}" presName="aNode" presStyleLbl="fgAcc1" presStyleIdx="4" presStyleCnt="6">
        <dgm:presLayoutVars>
          <dgm:bulletEnabled val="1"/>
        </dgm:presLayoutVars>
      </dgm:prSet>
      <dgm:spPr/>
      <dgm:t>
        <a:bodyPr/>
        <a:lstStyle/>
        <a:p>
          <a:endParaRPr lang="en-US"/>
        </a:p>
      </dgm:t>
    </dgm:pt>
    <dgm:pt modelId="{5841BC67-2A6E-4E6E-9EE2-DD9844EA67B8}" type="pres">
      <dgm:prSet presAssocID="{1BFD9499-F4F8-4BF9-B7CC-E32A98CCD1EC}" presName="aSpace" presStyleCnt="0"/>
      <dgm:spPr/>
    </dgm:pt>
    <dgm:pt modelId="{F9399557-2208-4F76-8593-CE81DCE56AB7}" type="pres">
      <dgm:prSet presAssocID="{E1ECE7E3-FA76-4BB7-8DD7-1541B62F9B5B}" presName="aNode" presStyleLbl="fgAcc1" presStyleIdx="5" presStyleCnt="6">
        <dgm:presLayoutVars>
          <dgm:bulletEnabled val="1"/>
        </dgm:presLayoutVars>
      </dgm:prSet>
      <dgm:spPr/>
      <dgm:t>
        <a:bodyPr/>
        <a:lstStyle/>
        <a:p>
          <a:endParaRPr lang="en-US"/>
        </a:p>
      </dgm:t>
    </dgm:pt>
    <dgm:pt modelId="{1D1647DF-01A0-436B-909D-C616B2BAA6E2}" type="pres">
      <dgm:prSet presAssocID="{E1ECE7E3-FA76-4BB7-8DD7-1541B62F9B5B}" presName="aSpace" presStyleCnt="0"/>
      <dgm:spPr/>
    </dgm:pt>
  </dgm:ptLst>
  <dgm:cxnLst>
    <dgm:cxn modelId="{6FA386FC-1F3B-4460-B1E0-F44BF7515A22}" srcId="{431D7D43-6E12-4190-9F18-B18FE488B02A}" destId="{1BFD9499-F4F8-4BF9-B7CC-E32A98CCD1EC}" srcOrd="4" destOrd="0" parTransId="{BD51E303-F02B-47FB-9922-9197281B904F}" sibTransId="{77A29098-2847-4793-BAA0-1A7153A02EF7}"/>
    <dgm:cxn modelId="{DC9B513F-ABF8-4C6E-8112-DA9349B03369}" type="presOf" srcId="{1BFD9499-F4F8-4BF9-B7CC-E32A98CCD1EC}" destId="{126EFD2C-2258-47F7-ACB6-41541E52ED00}" srcOrd="0" destOrd="0" presId="urn:microsoft.com/office/officeart/2005/8/layout/pyramid2"/>
    <dgm:cxn modelId="{0E46489D-2B89-4698-84EE-65A4B97190BD}" srcId="{431D7D43-6E12-4190-9F18-B18FE488B02A}" destId="{E1ECE7E3-FA76-4BB7-8DD7-1541B62F9B5B}" srcOrd="5" destOrd="0" parTransId="{F7C51B6F-EEB6-4C13-81E0-DB93EECB4DCB}" sibTransId="{8AEEFA58-A976-4BAD-82CA-EDA852AB5D01}"/>
    <dgm:cxn modelId="{20D27B91-C149-40AC-88A8-D7C970A079E0}" srcId="{431D7D43-6E12-4190-9F18-B18FE488B02A}" destId="{D1047FB4-E57E-446C-BC32-49B26B25D55C}" srcOrd="0" destOrd="0" parTransId="{0A794BB6-6E42-4EB7-A76A-320A168E003B}" sibTransId="{75BF3BE9-093D-48B4-A11E-6A4F7D0CF235}"/>
    <dgm:cxn modelId="{C11F76FB-7B98-4C2F-AD92-9CE511992F96}" type="presOf" srcId="{E1ECE7E3-FA76-4BB7-8DD7-1541B62F9B5B}" destId="{F9399557-2208-4F76-8593-CE81DCE56AB7}" srcOrd="0" destOrd="0" presId="urn:microsoft.com/office/officeart/2005/8/layout/pyramid2"/>
    <dgm:cxn modelId="{3C5A7F2E-FAF8-498D-A67C-D2AE75E4FB8C}" type="presOf" srcId="{7107B989-7426-48D4-B402-76F955DC1ACF}" destId="{2F54F5CF-99CC-4B24-A1D8-5E05772D3124}" srcOrd="0" destOrd="0" presId="urn:microsoft.com/office/officeart/2005/8/layout/pyramid2"/>
    <dgm:cxn modelId="{6641DA95-D438-4987-9115-F25E13C30D2A}" type="presOf" srcId="{D133E59E-F609-4A14-B9E0-5C689B9BC761}" destId="{99360CB7-0CA4-4258-A2FE-4F238010333F}" srcOrd="0" destOrd="0" presId="urn:microsoft.com/office/officeart/2005/8/layout/pyramid2"/>
    <dgm:cxn modelId="{970EBCAA-0257-4D8E-B7E6-9AB3EA66D41C}" type="presOf" srcId="{D1047FB4-E57E-446C-BC32-49B26B25D55C}" destId="{EE769E83-B78C-494D-98DB-0900CF4DC815}" srcOrd="0" destOrd="0" presId="urn:microsoft.com/office/officeart/2005/8/layout/pyramid2"/>
    <dgm:cxn modelId="{5EC8D139-4467-4CBD-9BAF-73AC994028F8}" srcId="{431D7D43-6E12-4190-9F18-B18FE488B02A}" destId="{7107B989-7426-48D4-B402-76F955DC1ACF}" srcOrd="2" destOrd="0" parTransId="{91043C2D-E295-42F7-A4D1-46D450A7803D}" sibTransId="{C7806E81-826C-46AF-BEED-E80851EC303C}"/>
    <dgm:cxn modelId="{D515DC1D-05B8-4A74-A54D-D06B7A8A5829}" srcId="{431D7D43-6E12-4190-9F18-B18FE488B02A}" destId="{EB447D56-5FC2-4D15-93F8-95364F8FC139}" srcOrd="1" destOrd="0" parTransId="{75B0F90C-32D7-447A-AD7F-A930688C4036}" sibTransId="{5EEBC4CE-0332-4F5E-9F55-34DF749A2060}"/>
    <dgm:cxn modelId="{C9923F16-8EE0-4568-9E6C-2173C34E2558}" srcId="{431D7D43-6E12-4190-9F18-B18FE488B02A}" destId="{D133E59E-F609-4A14-B9E0-5C689B9BC761}" srcOrd="3" destOrd="0" parTransId="{9173A420-BFFF-4AFB-90F4-F72F34621B01}" sibTransId="{3D16C263-3B88-412E-8707-8C3C6E5B6D3F}"/>
    <dgm:cxn modelId="{5A9E7693-2ABC-43CE-8C35-E9AD48E1F895}" type="presOf" srcId="{431D7D43-6E12-4190-9F18-B18FE488B02A}" destId="{C26D24D9-2F39-41ED-82C0-32649F8F708E}" srcOrd="0" destOrd="0" presId="urn:microsoft.com/office/officeart/2005/8/layout/pyramid2"/>
    <dgm:cxn modelId="{46540510-BC41-406B-8CA6-52F001314FDA}" type="presOf" srcId="{EB447D56-5FC2-4D15-93F8-95364F8FC139}" destId="{AFCC2BD0-97AA-40BF-B332-A0553CBC0EAE}" srcOrd="0" destOrd="0" presId="urn:microsoft.com/office/officeart/2005/8/layout/pyramid2"/>
    <dgm:cxn modelId="{0AC02448-3ADD-4DF8-A766-2B89D9FBC33F}" type="presParOf" srcId="{C26D24D9-2F39-41ED-82C0-32649F8F708E}" destId="{12E7AEE8-2FAD-4C9D-B166-D99314577342}" srcOrd="0" destOrd="0" presId="urn:microsoft.com/office/officeart/2005/8/layout/pyramid2"/>
    <dgm:cxn modelId="{5E4CEFE1-2A17-45D7-BC09-E4E7E821CE62}" type="presParOf" srcId="{C26D24D9-2F39-41ED-82C0-32649F8F708E}" destId="{58E54EAB-3E4E-4F43-8229-977F9AA723CD}" srcOrd="1" destOrd="0" presId="urn:microsoft.com/office/officeart/2005/8/layout/pyramid2"/>
    <dgm:cxn modelId="{254B5AD6-4509-49AF-8AB7-DEC9DAB91EB9}" type="presParOf" srcId="{58E54EAB-3E4E-4F43-8229-977F9AA723CD}" destId="{EE769E83-B78C-494D-98DB-0900CF4DC815}" srcOrd="0" destOrd="0" presId="urn:microsoft.com/office/officeart/2005/8/layout/pyramid2"/>
    <dgm:cxn modelId="{3954178A-948A-4BC4-8FB8-E87E95896F06}" type="presParOf" srcId="{58E54EAB-3E4E-4F43-8229-977F9AA723CD}" destId="{B60B0604-E1F8-41F6-B75C-E46706E97BF5}" srcOrd="1" destOrd="0" presId="urn:microsoft.com/office/officeart/2005/8/layout/pyramid2"/>
    <dgm:cxn modelId="{B274BC7A-4F6F-4A7C-8254-A0DF22C4BC91}" type="presParOf" srcId="{58E54EAB-3E4E-4F43-8229-977F9AA723CD}" destId="{AFCC2BD0-97AA-40BF-B332-A0553CBC0EAE}" srcOrd="2" destOrd="0" presId="urn:microsoft.com/office/officeart/2005/8/layout/pyramid2"/>
    <dgm:cxn modelId="{4E3E7E1C-5212-4FAC-9710-59098BB97C8D}" type="presParOf" srcId="{58E54EAB-3E4E-4F43-8229-977F9AA723CD}" destId="{70FC08AB-6306-4E81-9979-CC17EAD2A3F7}" srcOrd="3" destOrd="0" presId="urn:microsoft.com/office/officeart/2005/8/layout/pyramid2"/>
    <dgm:cxn modelId="{86B4CFDE-4F66-4EA9-B6BF-025E6CF50E4D}" type="presParOf" srcId="{58E54EAB-3E4E-4F43-8229-977F9AA723CD}" destId="{2F54F5CF-99CC-4B24-A1D8-5E05772D3124}" srcOrd="4" destOrd="0" presId="urn:microsoft.com/office/officeart/2005/8/layout/pyramid2"/>
    <dgm:cxn modelId="{5A7A3EBB-C135-4B9D-A852-DF390FEE97B9}" type="presParOf" srcId="{58E54EAB-3E4E-4F43-8229-977F9AA723CD}" destId="{BF969679-A367-4A79-BF26-917D9B4E9172}" srcOrd="5" destOrd="0" presId="urn:microsoft.com/office/officeart/2005/8/layout/pyramid2"/>
    <dgm:cxn modelId="{C34E66C8-EE5A-4D7B-91C5-427FAB76B625}" type="presParOf" srcId="{58E54EAB-3E4E-4F43-8229-977F9AA723CD}" destId="{99360CB7-0CA4-4258-A2FE-4F238010333F}" srcOrd="6" destOrd="0" presId="urn:microsoft.com/office/officeart/2005/8/layout/pyramid2"/>
    <dgm:cxn modelId="{31F1B4C6-FA37-42D4-9FD4-609DCF7BB3EE}" type="presParOf" srcId="{58E54EAB-3E4E-4F43-8229-977F9AA723CD}" destId="{2939AE57-31FA-41D3-8C3C-A02B3F07B0F4}" srcOrd="7" destOrd="0" presId="urn:microsoft.com/office/officeart/2005/8/layout/pyramid2"/>
    <dgm:cxn modelId="{24D9E38C-5D10-4F7D-83D2-9273703D3D09}" type="presParOf" srcId="{58E54EAB-3E4E-4F43-8229-977F9AA723CD}" destId="{126EFD2C-2258-47F7-ACB6-41541E52ED00}" srcOrd="8" destOrd="0" presId="urn:microsoft.com/office/officeart/2005/8/layout/pyramid2"/>
    <dgm:cxn modelId="{F407F640-4C76-4388-9A69-8439EAB54DD1}" type="presParOf" srcId="{58E54EAB-3E4E-4F43-8229-977F9AA723CD}" destId="{5841BC67-2A6E-4E6E-9EE2-DD9844EA67B8}" srcOrd="9" destOrd="0" presId="urn:microsoft.com/office/officeart/2005/8/layout/pyramid2"/>
    <dgm:cxn modelId="{CF8B52A8-22C6-454B-B78E-EE87C3A24E77}" type="presParOf" srcId="{58E54EAB-3E4E-4F43-8229-977F9AA723CD}" destId="{F9399557-2208-4F76-8593-CE81DCE56AB7}" srcOrd="10" destOrd="0" presId="urn:microsoft.com/office/officeart/2005/8/layout/pyramid2"/>
    <dgm:cxn modelId="{9728C070-C973-4E87-8AC9-C27E3309D31C}" type="presParOf" srcId="{58E54EAB-3E4E-4F43-8229-977F9AA723CD}" destId="{1D1647DF-01A0-436B-909D-C616B2BAA6E2}"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5C0BE590-CBCB-4B5F-A76E-5416855233D1}" type="doc">
      <dgm:prSet loTypeId="urn:microsoft.com/office/officeart/2005/8/layout/hProcess4" loCatId="process" qsTypeId="urn:microsoft.com/office/officeart/2005/8/quickstyle/3d2" qsCatId="3D" csTypeId="urn:microsoft.com/office/officeart/2005/8/colors/accent6_2" csCatId="accent6" phldr="1"/>
      <dgm:spPr/>
      <dgm:t>
        <a:bodyPr/>
        <a:lstStyle/>
        <a:p>
          <a:endParaRPr lang="en-US"/>
        </a:p>
      </dgm:t>
    </dgm:pt>
    <dgm:pt modelId="{E9518663-5940-488B-AD2E-8F72B730AB70}">
      <dgm:prSet/>
      <dgm:spPr/>
      <dgm:t>
        <a:bodyPr/>
        <a:lstStyle/>
        <a:p>
          <a:pPr rtl="1"/>
          <a:r>
            <a:rPr lang="fa-IR" dirty="0" smtClean="0">
              <a:cs typeface="B Titr" pitchFamily="2" charset="-78"/>
            </a:rPr>
            <a:t>تأمین مالی ساختاریافته</a:t>
          </a:r>
          <a:endParaRPr lang="en-US" dirty="0">
            <a:cs typeface="B Titr" pitchFamily="2" charset="-78"/>
          </a:endParaRPr>
        </a:p>
      </dgm:t>
    </dgm:pt>
    <dgm:pt modelId="{711FDEEC-00BC-4364-9B26-85C2BF8441F1}" type="parTrans" cxnId="{2B6BC380-D526-45CD-8979-38B07D11FD11}">
      <dgm:prSet/>
      <dgm:spPr/>
      <dgm:t>
        <a:bodyPr/>
        <a:lstStyle/>
        <a:p>
          <a:endParaRPr lang="en-US">
            <a:cs typeface="B Zar" pitchFamily="2" charset="-78"/>
          </a:endParaRPr>
        </a:p>
      </dgm:t>
    </dgm:pt>
    <dgm:pt modelId="{440C0113-49B2-40FA-8907-9F36D2938219}" type="sibTrans" cxnId="{2B6BC380-D526-45CD-8979-38B07D11FD11}">
      <dgm:prSet/>
      <dgm:spPr>
        <a:solidFill>
          <a:schemeClr val="accent6">
            <a:tint val="60000"/>
            <a:hueOff val="0"/>
            <a:satOff val="0"/>
            <a:lumOff val="0"/>
            <a:alpha val="0"/>
          </a:schemeClr>
        </a:solidFill>
      </dgm:spPr>
      <dgm:t>
        <a:bodyPr/>
        <a:lstStyle/>
        <a:p>
          <a:endParaRPr lang="en-US">
            <a:cs typeface="B Zar" pitchFamily="2" charset="-78"/>
          </a:endParaRPr>
        </a:p>
      </dgm:t>
    </dgm:pt>
    <dgm:pt modelId="{934E38FC-9CAB-48B4-8B58-A25F1C5B653F}">
      <dgm:prSet/>
      <dgm:spPr/>
      <dgm:t>
        <a:bodyPr/>
        <a:lstStyle/>
        <a:p>
          <a:pPr rtl="1"/>
          <a:r>
            <a:rPr lang="fa-IR" dirty="0" smtClean="0">
              <a:cs typeface="B Zar" pitchFamily="2" charset="-78"/>
            </a:rPr>
            <a:t>تبدیل به اوراق بهادار کردن</a:t>
          </a:r>
          <a:endParaRPr lang="en-US" dirty="0">
            <a:cs typeface="B Zar" pitchFamily="2" charset="-78"/>
          </a:endParaRPr>
        </a:p>
      </dgm:t>
    </dgm:pt>
    <dgm:pt modelId="{3AD8F02C-4164-40EA-BA57-FCDFC4A04508}" type="parTrans" cxnId="{3D6E27B9-64E3-4490-9676-E3E180764F33}">
      <dgm:prSet/>
      <dgm:spPr/>
      <dgm:t>
        <a:bodyPr/>
        <a:lstStyle/>
        <a:p>
          <a:endParaRPr lang="en-US">
            <a:cs typeface="B Zar" pitchFamily="2" charset="-78"/>
          </a:endParaRPr>
        </a:p>
      </dgm:t>
    </dgm:pt>
    <dgm:pt modelId="{215B9368-FA11-4A13-9420-0B420D18FF10}" type="sibTrans" cxnId="{3D6E27B9-64E3-4490-9676-E3E180764F33}">
      <dgm:prSet/>
      <dgm:spPr/>
      <dgm:t>
        <a:bodyPr/>
        <a:lstStyle/>
        <a:p>
          <a:endParaRPr lang="en-US">
            <a:cs typeface="B Zar" pitchFamily="2" charset="-78"/>
          </a:endParaRPr>
        </a:p>
      </dgm:t>
    </dgm:pt>
    <dgm:pt modelId="{E4E99385-AB59-40F5-80D6-1D44CDD2E8FB}">
      <dgm:prSet/>
      <dgm:spPr/>
      <dgm:t>
        <a:bodyPr/>
        <a:lstStyle/>
        <a:p>
          <a:pPr rtl="1"/>
          <a:r>
            <a:rPr lang="fa-IR" dirty="0" smtClean="0">
              <a:cs typeface="B Zar" pitchFamily="2" charset="-78"/>
            </a:rPr>
            <a:t>تأمین مالی قبضۀ مالکیت</a:t>
          </a:r>
          <a:endParaRPr lang="en-US" dirty="0">
            <a:cs typeface="B Zar" pitchFamily="2" charset="-78"/>
          </a:endParaRPr>
        </a:p>
      </dgm:t>
    </dgm:pt>
    <dgm:pt modelId="{A739189D-1930-4A5E-9B56-F3E7BAAA8028}" type="parTrans" cxnId="{D13AC84E-E777-4438-AD73-DB30FF0E7F09}">
      <dgm:prSet/>
      <dgm:spPr/>
      <dgm:t>
        <a:bodyPr/>
        <a:lstStyle/>
        <a:p>
          <a:endParaRPr lang="en-US">
            <a:cs typeface="B Zar" pitchFamily="2" charset="-78"/>
          </a:endParaRPr>
        </a:p>
      </dgm:t>
    </dgm:pt>
    <dgm:pt modelId="{9F173CA8-E2C0-449B-A745-AABAF579761F}" type="sibTrans" cxnId="{D13AC84E-E777-4438-AD73-DB30FF0E7F09}">
      <dgm:prSet/>
      <dgm:spPr/>
      <dgm:t>
        <a:bodyPr/>
        <a:lstStyle/>
        <a:p>
          <a:endParaRPr lang="en-US">
            <a:cs typeface="B Zar" pitchFamily="2" charset="-78"/>
          </a:endParaRPr>
        </a:p>
      </dgm:t>
    </dgm:pt>
    <dgm:pt modelId="{C6A2EEC1-46AE-4188-A958-D079190BC9BD}">
      <dgm:prSet/>
      <dgm:spPr/>
      <dgm:t>
        <a:bodyPr/>
        <a:lstStyle/>
        <a:p>
          <a:pPr rtl="1"/>
          <a:r>
            <a:rPr lang="fa-IR" dirty="0" smtClean="0">
              <a:cs typeface="B Zar" pitchFamily="2" charset="-78"/>
            </a:rPr>
            <a:t>وام سندیکایی</a:t>
          </a:r>
          <a:endParaRPr lang="en-US" dirty="0">
            <a:cs typeface="B Zar" pitchFamily="2" charset="-78"/>
          </a:endParaRPr>
        </a:p>
      </dgm:t>
    </dgm:pt>
    <dgm:pt modelId="{93B3DCEF-6AEB-46DF-8BE2-1C6422D059F7}" type="parTrans" cxnId="{5AAB2BB5-3F40-4E77-A5CB-A10B469CD6BE}">
      <dgm:prSet/>
      <dgm:spPr/>
      <dgm:t>
        <a:bodyPr/>
        <a:lstStyle/>
        <a:p>
          <a:endParaRPr lang="en-US">
            <a:cs typeface="B Zar" pitchFamily="2" charset="-78"/>
          </a:endParaRPr>
        </a:p>
      </dgm:t>
    </dgm:pt>
    <dgm:pt modelId="{4B888F2B-8CFF-4FF4-978B-F29BBC8F1F8E}" type="sibTrans" cxnId="{5AAB2BB5-3F40-4E77-A5CB-A10B469CD6BE}">
      <dgm:prSet/>
      <dgm:spPr/>
      <dgm:t>
        <a:bodyPr/>
        <a:lstStyle/>
        <a:p>
          <a:endParaRPr lang="en-US">
            <a:cs typeface="B Zar" pitchFamily="2" charset="-78"/>
          </a:endParaRPr>
        </a:p>
      </dgm:t>
    </dgm:pt>
    <dgm:pt modelId="{D6709026-9FEF-4ED5-BEAC-F88DDA02E083}">
      <dgm:prSet/>
      <dgm:spPr/>
      <dgm:t>
        <a:bodyPr/>
        <a:lstStyle/>
        <a:p>
          <a:pPr rtl="1"/>
          <a:r>
            <a:rPr lang="fa-IR" dirty="0" smtClean="0">
              <a:cs typeface="B Zar" pitchFamily="2" charset="-78"/>
            </a:rPr>
            <a:t>تأمین مالی پروژه</a:t>
          </a:r>
          <a:endParaRPr lang="en-US" dirty="0">
            <a:cs typeface="B Zar" pitchFamily="2" charset="-78"/>
          </a:endParaRPr>
        </a:p>
      </dgm:t>
    </dgm:pt>
    <dgm:pt modelId="{123A5B7C-55A1-48F7-862C-2B47FF849D98}" type="parTrans" cxnId="{2410A5FF-7EF0-416B-B046-3E04C08CBD9F}">
      <dgm:prSet/>
      <dgm:spPr/>
      <dgm:t>
        <a:bodyPr/>
        <a:lstStyle/>
        <a:p>
          <a:endParaRPr lang="en-US">
            <a:cs typeface="B Zar" pitchFamily="2" charset="-78"/>
          </a:endParaRPr>
        </a:p>
      </dgm:t>
    </dgm:pt>
    <dgm:pt modelId="{38305DF7-457F-4DFB-93F5-ABBD8E6C1245}" type="sibTrans" cxnId="{2410A5FF-7EF0-416B-B046-3E04C08CBD9F}">
      <dgm:prSet/>
      <dgm:spPr/>
      <dgm:t>
        <a:bodyPr/>
        <a:lstStyle/>
        <a:p>
          <a:endParaRPr lang="en-US">
            <a:cs typeface="B Zar" pitchFamily="2" charset="-78"/>
          </a:endParaRPr>
        </a:p>
      </dgm:t>
    </dgm:pt>
    <dgm:pt modelId="{04502B66-6829-4DA2-B7CD-3A8BB8ACA67E}">
      <dgm:prSet/>
      <dgm:spPr/>
      <dgm:t>
        <a:bodyPr/>
        <a:lstStyle/>
        <a:p>
          <a:pPr rtl="1"/>
          <a:r>
            <a:rPr lang="fa-IR" dirty="0" smtClean="0">
              <a:cs typeface="B Titr" pitchFamily="2" charset="-78"/>
            </a:rPr>
            <a:t>صندوق‌های سرمایه‌گذاری</a:t>
          </a:r>
          <a:endParaRPr lang="en-US" dirty="0">
            <a:cs typeface="B Titr" pitchFamily="2" charset="-78"/>
          </a:endParaRPr>
        </a:p>
      </dgm:t>
    </dgm:pt>
    <dgm:pt modelId="{3449E6F3-8262-406D-8491-37642D424772}" type="parTrans" cxnId="{58512975-A751-4422-AC33-9B6A66BC172B}">
      <dgm:prSet/>
      <dgm:spPr/>
      <dgm:t>
        <a:bodyPr/>
        <a:lstStyle/>
        <a:p>
          <a:endParaRPr lang="en-US">
            <a:cs typeface="B Zar" pitchFamily="2" charset="-78"/>
          </a:endParaRPr>
        </a:p>
      </dgm:t>
    </dgm:pt>
    <dgm:pt modelId="{2B30C00E-2C7C-4A8D-BA4C-27E1FAF8CDFA}" type="sibTrans" cxnId="{58512975-A751-4422-AC33-9B6A66BC172B}">
      <dgm:prSet/>
      <dgm:spPr/>
      <dgm:t>
        <a:bodyPr/>
        <a:lstStyle/>
        <a:p>
          <a:endParaRPr lang="en-US">
            <a:cs typeface="B Zar" pitchFamily="2" charset="-78"/>
          </a:endParaRPr>
        </a:p>
      </dgm:t>
    </dgm:pt>
    <dgm:pt modelId="{6AFC6099-4970-4474-9157-4681506D8259}">
      <dgm:prSet/>
      <dgm:spPr/>
      <dgm:t>
        <a:bodyPr/>
        <a:lstStyle/>
        <a:p>
          <a:pPr rtl="1"/>
          <a:r>
            <a:rPr lang="fa-IR" dirty="0" smtClean="0">
              <a:cs typeface="B Zar" pitchFamily="2" charset="-78"/>
            </a:rPr>
            <a:t>صندوق‌های بازنشستگی برنامه‌ریزی شده</a:t>
          </a:r>
          <a:endParaRPr lang="en-US" dirty="0">
            <a:cs typeface="B Zar" pitchFamily="2" charset="-78"/>
          </a:endParaRPr>
        </a:p>
      </dgm:t>
    </dgm:pt>
    <dgm:pt modelId="{64CE3742-842E-44FE-BD43-7D270A0B9BBA}" type="parTrans" cxnId="{9C6CFE64-DCD1-47EB-AED1-8A711583381D}">
      <dgm:prSet/>
      <dgm:spPr/>
      <dgm:t>
        <a:bodyPr/>
        <a:lstStyle/>
        <a:p>
          <a:endParaRPr lang="en-US">
            <a:cs typeface="B Zar" pitchFamily="2" charset="-78"/>
          </a:endParaRPr>
        </a:p>
      </dgm:t>
    </dgm:pt>
    <dgm:pt modelId="{C36C7429-C251-4854-A3D2-D447C84F187F}" type="sibTrans" cxnId="{9C6CFE64-DCD1-47EB-AED1-8A711583381D}">
      <dgm:prSet/>
      <dgm:spPr/>
      <dgm:t>
        <a:bodyPr/>
        <a:lstStyle/>
        <a:p>
          <a:endParaRPr lang="en-US">
            <a:cs typeface="B Zar" pitchFamily="2" charset="-78"/>
          </a:endParaRPr>
        </a:p>
      </dgm:t>
    </dgm:pt>
    <dgm:pt modelId="{84999A89-E2B7-467C-9368-53D84B9F0B07}">
      <dgm:prSet/>
      <dgm:spPr/>
      <dgm:t>
        <a:bodyPr/>
        <a:lstStyle/>
        <a:p>
          <a:pPr rtl="1"/>
          <a:r>
            <a:rPr lang="fa-IR" dirty="0" smtClean="0">
              <a:cs typeface="B Zar" pitchFamily="2" charset="-78"/>
            </a:rPr>
            <a:t>صندوق‌های سرمایه‌گذاری مشترک</a:t>
          </a:r>
          <a:endParaRPr lang="en-US" dirty="0">
            <a:cs typeface="B Zar" pitchFamily="2" charset="-78"/>
          </a:endParaRPr>
        </a:p>
      </dgm:t>
    </dgm:pt>
    <dgm:pt modelId="{39CD7055-F81C-40E5-BFEA-81D869ECF7D7}" type="parTrans" cxnId="{4ECEF814-4FA7-4321-9D1E-048BD69166DF}">
      <dgm:prSet/>
      <dgm:spPr/>
      <dgm:t>
        <a:bodyPr/>
        <a:lstStyle/>
        <a:p>
          <a:endParaRPr lang="en-US">
            <a:cs typeface="B Zar" pitchFamily="2" charset="-78"/>
          </a:endParaRPr>
        </a:p>
      </dgm:t>
    </dgm:pt>
    <dgm:pt modelId="{131612C2-1D13-4B8B-9743-A3AE038959AA}" type="sibTrans" cxnId="{4ECEF814-4FA7-4321-9D1E-048BD69166DF}">
      <dgm:prSet/>
      <dgm:spPr/>
      <dgm:t>
        <a:bodyPr/>
        <a:lstStyle/>
        <a:p>
          <a:endParaRPr lang="en-US">
            <a:cs typeface="B Zar" pitchFamily="2" charset="-78"/>
          </a:endParaRPr>
        </a:p>
      </dgm:t>
    </dgm:pt>
    <dgm:pt modelId="{B1DCFA4E-B882-4581-AA34-149659622742}">
      <dgm:prSet/>
      <dgm:spPr/>
      <dgm:t>
        <a:bodyPr/>
        <a:lstStyle/>
        <a:p>
          <a:pPr rtl="1"/>
          <a:r>
            <a:rPr lang="fa-IR" dirty="0" smtClean="0">
              <a:cs typeface="B Zar" pitchFamily="2" charset="-78"/>
            </a:rPr>
            <a:t>صندوق‌های سرمایه‌گذاری با درآمد ثابت</a:t>
          </a:r>
          <a:endParaRPr lang="en-US" dirty="0">
            <a:cs typeface="B Zar" pitchFamily="2" charset="-78"/>
          </a:endParaRPr>
        </a:p>
      </dgm:t>
    </dgm:pt>
    <dgm:pt modelId="{F40C95BD-3D4F-4C09-80A0-53080C48B038}" type="parTrans" cxnId="{6AB3AEF9-A2A8-4944-B45D-B34BEEFADEE9}">
      <dgm:prSet/>
      <dgm:spPr/>
      <dgm:t>
        <a:bodyPr/>
        <a:lstStyle/>
        <a:p>
          <a:endParaRPr lang="en-US">
            <a:cs typeface="B Zar" pitchFamily="2" charset="-78"/>
          </a:endParaRPr>
        </a:p>
      </dgm:t>
    </dgm:pt>
    <dgm:pt modelId="{419E1BCA-3151-4835-A74B-DF68DFF8BDD2}" type="sibTrans" cxnId="{6AB3AEF9-A2A8-4944-B45D-B34BEEFADEE9}">
      <dgm:prSet/>
      <dgm:spPr/>
      <dgm:t>
        <a:bodyPr/>
        <a:lstStyle/>
        <a:p>
          <a:endParaRPr lang="en-US">
            <a:cs typeface="B Zar" pitchFamily="2" charset="-78"/>
          </a:endParaRPr>
        </a:p>
      </dgm:t>
    </dgm:pt>
    <dgm:pt modelId="{20FC788B-3ED8-4057-9B44-45037A0B257D}" type="pres">
      <dgm:prSet presAssocID="{5C0BE590-CBCB-4B5F-A76E-5416855233D1}" presName="Name0" presStyleCnt="0">
        <dgm:presLayoutVars>
          <dgm:dir/>
          <dgm:animLvl val="lvl"/>
          <dgm:resizeHandles val="exact"/>
        </dgm:presLayoutVars>
      </dgm:prSet>
      <dgm:spPr/>
      <dgm:t>
        <a:bodyPr/>
        <a:lstStyle/>
        <a:p>
          <a:endParaRPr lang="en-US"/>
        </a:p>
      </dgm:t>
    </dgm:pt>
    <dgm:pt modelId="{29722937-9972-46BD-8F4F-54F9D55CC5A3}" type="pres">
      <dgm:prSet presAssocID="{5C0BE590-CBCB-4B5F-A76E-5416855233D1}" presName="tSp" presStyleCnt="0"/>
      <dgm:spPr/>
    </dgm:pt>
    <dgm:pt modelId="{0A7B5281-7453-43E3-9178-E68A23EE2C4B}" type="pres">
      <dgm:prSet presAssocID="{5C0BE590-CBCB-4B5F-A76E-5416855233D1}" presName="bSp" presStyleCnt="0"/>
      <dgm:spPr/>
    </dgm:pt>
    <dgm:pt modelId="{C3C48647-1A04-41D8-A550-BD690DF02902}" type="pres">
      <dgm:prSet presAssocID="{5C0BE590-CBCB-4B5F-A76E-5416855233D1}" presName="process" presStyleCnt="0"/>
      <dgm:spPr/>
    </dgm:pt>
    <dgm:pt modelId="{D4C13A6F-20D7-42A5-9A7F-70A4EAABB809}" type="pres">
      <dgm:prSet presAssocID="{E9518663-5940-488B-AD2E-8F72B730AB70}" presName="composite1" presStyleCnt="0"/>
      <dgm:spPr/>
    </dgm:pt>
    <dgm:pt modelId="{2778267C-E7C1-4CF9-A5A1-AEC13CA38E89}" type="pres">
      <dgm:prSet presAssocID="{E9518663-5940-488B-AD2E-8F72B730AB70}" presName="dummyNode1" presStyleLbl="node1" presStyleIdx="0" presStyleCnt="2"/>
      <dgm:spPr/>
    </dgm:pt>
    <dgm:pt modelId="{847FEE91-00F1-4CAE-950B-1605B372C019}" type="pres">
      <dgm:prSet presAssocID="{E9518663-5940-488B-AD2E-8F72B730AB70}" presName="childNode1" presStyleLbl="bgAcc1" presStyleIdx="0" presStyleCnt="2">
        <dgm:presLayoutVars>
          <dgm:bulletEnabled val="1"/>
        </dgm:presLayoutVars>
      </dgm:prSet>
      <dgm:spPr/>
      <dgm:t>
        <a:bodyPr/>
        <a:lstStyle/>
        <a:p>
          <a:endParaRPr lang="en-US"/>
        </a:p>
      </dgm:t>
    </dgm:pt>
    <dgm:pt modelId="{207C4BCC-609F-4EA2-8AD5-07AFD286516F}" type="pres">
      <dgm:prSet presAssocID="{E9518663-5940-488B-AD2E-8F72B730AB70}" presName="childNode1tx" presStyleLbl="bgAcc1" presStyleIdx="0" presStyleCnt="2">
        <dgm:presLayoutVars>
          <dgm:bulletEnabled val="1"/>
        </dgm:presLayoutVars>
      </dgm:prSet>
      <dgm:spPr/>
      <dgm:t>
        <a:bodyPr/>
        <a:lstStyle/>
        <a:p>
          <a:endParaRPr lang="en-US"/>
        </a:p>
      </dgm:t>
    </dgm:pt>
    <dgm:pt modelId="{87C815AD-7852-468C-9075-1381698C76DD}" type="pres">
      <dgm:prSet presAssocID="{E9518663-5940-488B-AD2E-8F72B730AB70}" presName="parentNode1" presStyleLbl="node1" presStyleIdx="0" presStyleCnt="2">
        <dgm:presLayoutVars>
          <dgm:chMax val="1"/>
          <dgm:bulletEnabled val="1"/>
        </dgm:presLayoutVars>
      </dgm:prSet>
      <dgm:spPr/>
      <dgm:t>
        <a:bodyPr/>
        <a:lstStyle/>
        <a:p>
          <a:endParaRPr lang="en-US"/>
        </a:p>
      </dgm:t>
    </dgm:pt>
    <dgm:pt modelId="{43A15781-E901-424F-89EB-195C8204B37A}" type="pres">
      <dgm:prSet presAssocID="{E9518663-5940-488B-AD2E-8F72B730AB70}" presName="connSite1" presStyleCnt="0"/>
      <dgm:spPr/>
    </dgm:pt>
    <dgm:pt modelId="{0A22BD80-2E98-4A2C-BF66-966D08D4CCAB}" type="pres">
      <dgm:prSet presAssocID="{440C0113-49B2-40FA-8907-9F36D2938219}" presName="Name9" presStyleLbl="sibTrans2D1" presStyleIdx="0" presStyleCnt="1"/>
      <dgm:spPr/>
      <dgm:t>
        <a:bodyPr/>
        <a:lstStyle/>
        <a:p>
          <a:endParaRPr lang="en-US"/>
        </a:p>
      </dgm:t>
    </dgm:pt>
    <dgm:pt modelId="{C0C84C38-3599-43BB-9F98-950A9C38A69F}" type="pres">
      <dgm:prSet presAssocID="{04502B66-6829-4DA2-B7CD-3A8BB8ACA67E}" presName="composite2" presStyleCnt="0"/>
      <dgm:spPr/>
    </dgm:pt>
    <dgm:pt modelId="{FD43D88F-A687-459F-99A1-A31F195A7092}" type="pres">
      <dgm:prSet presAssocID="{04502B66-6829-4DA2-B7CD-3A8BB8ACA67E}" presName="dummyNode2" presStyleLbl="node1" presStyleIdx="0" presStyleCnt="2"/>
      <dgm:spPr/>
    </dgm:pt>
    <dgm:pt modelId="{B88D1A25-196F-4035-ACA3-2B45A05A03D4}" type="pres">
      <dgm:prSet presAssocID="{04502B66-6829-4DA2-B7CD-3A8BB8ACA67E}" presName="childNode2" presStyleLbl="bgAcc1" presStyleIdx="1" presStyleCnt="2">
        <dgm:presLayoutVars>
          <dgm:bulletEnabled val="1"/>
        </dgm:presLayoutVars>
      </dgm:prSet>
      <dgm:spPr/>
      <dgm:t>
        <a:bodyPr/>
        <a:lstStyle/>
        <a:p>
          <a:endParaRPr lang="en-US"/>
        </a:p>
      </dgm:t>
    </dgm:pt>
    <dgm:pt modelId="{F4A78244-576E-4ED5-A2D1-2650296C3141}" type="pres">
      <dgm:prSet presAssocID="{04502B66-6829-4DA2-B7CD-3A8BB8ACA67E}" presName="childNode2tx" presStyleLbl="bgAcc1" presStyleIdx="1" presStyleCnt="2">
        <dgm:presLayoutVars>
          <dgm:bulletEnabled val="1"/>
        </dgm:presLayoutVars>
      </dgm:prSet>
      <dgm:spPr/>
      <dgm:t>
        <a:bodyPr/>
        <a:lstStyle/>
        <a:p>
          <a:endParaRPr lang="en-US"/>
        </a:p>
      </dgm:t>
    </dgm:pt>
    <dgm:pt modelId="{D7042446-E0AF-48B4-8966-63FBCA7244B5}" type="pres">
      <dgm:prSet presAssocID="{04502B66-6829-4DA2-B7CD-3A8BB8ACA67E}" presName="parentNode2" presStyleLbl="node1" presStyleIdx="1" presStyleCnt="2">
        <dgm:presLayoutVars>
          <dgm:chMax val="0"/>
          <dgm:bulletEnabled val="1"/>
        </dgm:presLayoutVars>
      </dgm:prSet>
      <dgm:spPr/>
      <dgm:t>
        <a:bodyPr/>
        <a:lstStyle/>
        <a:p>
          <a:endParaRPr lang="en-US"/>
        </a:p>
      </dgm:t>
    </dgm:pt>
    <dgm:pt modelId="{6A68EA29-2CA0-4C03-BC4A-E7B39FE9715A}" type="pres">
      <dgm:prSet presAssocID="{04502B66-6829-4DA2-B7CD-3A8BB8ACA67E}" presName="connSite2" presStyleCnt="0"/>
      <dgm:spPr/>
    </dgm:pt>
  </dgm:ptLst>
  <dgm:cxnLst>
    <dgm:cxn modelId="{B0068999-78C6-4CC1-B849-B82DC696B7B7}" type="presOf" srcId="{6AFC6099-4970-4474-9157-4681506D8259}" destId="{F4A78244-576E-4ED5-A2D1-2650296C3141}" srcOrd="1" destOrd="0" presId="urn:microsoft.com/office/officeart/2005/8/layout/hProcess4"/>
    <dgm:cxn modelId="{D13AC84E-E777-4438-AD73-DB30FF0E7F09}" srcId="{E9518663-5940-488B-AD2E-8F72B730AB70}" destId="{E4E99385-AB59-40F5-80D6-1D44CDD2E8FB}" srcOrd="1" destOrd="0" parTransId="{A739189D-1930-4A5E-9B56-F3E7BAAA8028}" sibTransId="{9F173CA8-E2C0-449B-A745-AABAF579761F}"/>
    <dgm:cxn modelId="{6B5EA0C7-2E9E-42D2-9884-0F3F688A94DD}" type="presOf" srcId="{D6709026-9FEF-4ED5-BEAC-F88DDA02E083}" destId="{207C4BCC-609F-4EA2-8AD5-07AFD286516F}" srcOrd="1" destOrd="3" presId="urn:microsoft.com/office/officeart/2005/8/layout/hProcess4"/>
    <dgm:cxn modelId="{2410A5FF-7EF0-416B-B046-3E04C08CBD9F}" srcId="{E9518663-5940-488B-AD2E-8F72B730AB70}" destId="{D6709026-9FEF-4ED5-BEAC-F88DDA02E083}" srcOrd="3" destOrd="0" parTransId="{123A5B7C-55A1-48F7-862C-2B47FF849D98}" sibTransId="{38305DF7-457F-4DFB-93F5-ABBD8E6C1245}"/>
    <dgm:cxn modelId="{53957A3A-1FCB-428E-8347-A1A9CCBE111C}" type="presOf" srcId="{E4E99385-AB59-40F5-80D6-1D44CDD2E8FB}" destId="{207C4BCC-609F-4EA2-8AD5-07AFD286516F}" srcOrd="1" destOrd="1" presId="urn:microsoft.com/office/officeart/2005/8/layout/hProcess4"/>
    <dgm:cxn modelId="{DFC96E81-D399-4EDE-9AC9-E9B30FA4511F}" type="presOf" srcId="{C6A2EEC1-46AE-4188-A958-D079190BC9BD}" destId="{207C4BCC-609F-4EA2-8AD5-07AFD286516F}" srcOrd="1" destOrd="2" presId="urn:microsoft.com/office/officeart/2005/8/layout/hProcess4"/>
    <dgm:cxn modelId="{6B08C137-5981-4123-843B-A3067EAA78D6}" type="presOf" srcId="{934E38FC-9CAB-48B4-8B58-A25F1C5B653F}" destId="{207C4BCC-609F-4EA2-8AD5-07AFD286516F}" srcOrd="1" destOrd="0" presId="urn:microsoft.com/office/officeart/2005/8/layout/hProcess4"/>
    <dgm:cxn modelId="{FAAB7F49-EFB3-4682-BE61-772692A1391D}" type="presOf" srcId="{440C0113-49B2-40FA-8907-9F36D2938219}" destId="{0A22BD80-2E98-4A2C-BF66-966D08D4CCAB}" srcOrd="0" destOrd="0" presId="urn:microsoft.com/office/officeart/2005/8/layout/hProcess4"/>
    <dgm:cxn modelId="{48DB6E8F-DC17-4A61-B603-120317D53E61}" type="presOf" srcId="{5C0BE590-CBCB-4B5F-A76E-5416855233D1}" destId="{20FC788B-3ED8-4057-9B44-45037A0B257D}" srcOrd="0" destOrd="0" presId="urn:microsoft.com/office/officeart/2005/8/layout/hProcess4"/>
    <dgm:cxn modelId="{48ADC572-80DA-45CB-B357-8FB0B7D0EF4D}" type="presOf" srcId="{6AFC6099-4970-4474-9157-4681506D8259}" destId="{B88D1A25-196F-4035-ACA3-2B45A05A03D4}" srcOrd="0" destOrd="0" presId="urn:microsoft.com/office/officeart/2005/8/layout/hProcess4"/>
    <dgm:cxn modelId="{F395E63A-753F-4579-B6A6-A675ADF0210B}" type="presOf" srcId="{84999A89-E2B7-467C-9368-53D84B9F0B07}" destId="{F4A78244-576E-4ED5-A2D1-2650296C3141}" srcOrd="1" destOrd="1" presId="urn:microsoft.com/office/officeart/2005/8/layout/hProcess4"/>
    <dgm:cxn modelId="{5AAB2BB5-3F40-4E77-A5CB-A10B469CD6BE}" srcId="{E9518663-5940-488B-AD2E-8F72B730AB70}" destId="{C6A2EEC1-46AE-4188-A958-D079190BC9BD}" srcOrd="2" destOrd="0" parTransId="{93B3DCEF-6AEB-46DF-8BE2-1C6422D059F7}" sibTransId="{4B888F2B-8CFF-4FF4-978B-F29BBC8F1F8E}"/>
    <dgm:cxn modelId="{3D6E27B9-64E3-4490-9676-E3E180764F33}" srcId="{E9518663-5940-488B-AD2E-8F72B730AB70}" destId="{934E38FC-9CAB-48B4-8B58-A25F1C5B653F}" srcOrd="0" destOrd="0" parTransId="{3AD8F02C-4164-40EA-BA57-FCDFC4A04508}" sibTransId="{215B9368-FA11-4A13-9420-0B420D18FF10}"/>
    <dgm:cxn modelId="{C33B6F65-FF94-49F9-B8D2-2E574477D466}" type="presOf" srcId="{04502B66-6829-4DA2-B7CD-3A8BB8ACA67E}" destId="{D7042446-E0AF-48B4-8966-63FBCA7244B5}" srcOrd="0" destOrd="0" presId="urn:microsoft.com/office/officeart/2005/8/layout/hProcess4"/>
    <dgm:cxn modelId="{BE4E668C-4ADA-490D-8E8C-85AD5950B4B0}" type="presOf" srcId="{934E38FC-9CAB-48B4-8B58-A25F1C5B653F}" destId="{847FEE91-00F1-4CAE-950B-1605B372C019}" srcOrd="0" destOrd="0" presId="urn:microsoft.com/office/officeart/2005/8/layout/hProcess4"/>
    <dgm:cxn modelId="{21566CF4-994F-489F-AD01-C5BD07987D6F}" type="presOf" srcId="{84999A89-E2B7-467C-9368-53D84B9F0B07}" destId="{B88D1A25-196F-4035-ACA3-2B45A05A03D4}" srcOrd="0" destOrd="1" presId="urn:microsoft.com/office/officeart/2005/8/layout/hProcess4"/>
    <dgm:cxn modelId="{9C6CFE64-DCD1-47EB-AED1-8A711583381D}" srcId="{04502B66-6829-4DA2-B7CD-3A8BB8ACA67E}" destId="{6AFC6099-4970-4474-9157-4681506D8259}" srcOrd="0" destOrd="0" parTransId="{64CE3742-842E-44FE-BD43-7D270A0B9BBA}" sibTransId="{C36C7429-C251-4854-A3D2-D447C84F187F}"/>
    <dgm:cxn modelId="{C6DB9278-1C02-4E52-AEB6-C8B1FB35CCFA}" type="presOf" srcId="{B1DCFA4E-B882-4581-AA34-149659622742}" destId="{B88D1A25-196F-4035-ACA3-2B45A05A03D4}" srcOrd="0" destOrd="2" presId="urn:microsoft.com/office/officeart/2005/8/layout/hProcess4"/>
    <dgm:cxn modelId="{4ECEF814-4FA7-4321-9D1E-048BD69166DF}" srcId="{04502B66-6829-4DA2-B7CD-3A8BB8ACA67E}" destId="{84999A89-E2B7-467C-9368-53D84B9F0B07}" srcOrd="1" destOrd="0" parTransId="{39CD7055-F81C-40E5-BFEA-81D869ECF7D7}" sibTransId="{131612C2-1D13-4B8B-9743-A3AE038959AA}"/>
    <dgm:cxn modelId="{F362D3ED-68F1-4A8B-B496-9752B7455151}" type="presOf" srcId="{B1DCFA4E-B882-4581-AA34-149659622742}" destId="{F4A78244-576E-4ED5-A2D1-2650296C3141}" srcOrd="1" destOrd="2" presId="urn:microsoft.com/office/officeart/2005/8/layout/hProcess4"/>
    <dgm:cxn modelId="{6AB3AEF9-A2A8-4944-B45D-B34BEEFADEE9}" srcId="{04502B66-6829-4DA2-B7CD-3A8BB8ACA67E}" destId="{B1DCFA4E-B882-4581-AA34-149659622742}" srcOrd="2" destOrd="0" parTransId="{F40C95BD-3D4F-4C09-80A0-53080C48B038}" sibTransId="{419E1BCA-3151-4835-A74B-DF68DFF8BDD2}"/>
    <dgm:cxn modelId="{0796B338-C4CC-4C0F-971F-04910C1684C8}" type="presOf" srcId="{E4E99385-AB59-40F5-80D6-1D44CDD2E8FB}" destId="{847FEE91-00F1-4CAE-950B-1605B372C019}" srcOrd="0" destOrd="1" presId="urn:microsoft.com/office/officeart/2005/8/layout/hProcess4"/>
    <dgm:cxn modelId="{3D4015D9-533F-46C1-BDB0-35F6C590F8E6}" type="presOf" srcId="{E9518663-5940-488B-AD2E-8F72B730AB70}" destId="{87C815AD-7852-468C-9075-1381698C76DD}" srcOrd="0" destOrd="0" presId="urn:microsoft.com/office/officeart/2005/8/layout/hProcess4"/>
    <dgm:cxn modelId="{F632FE76-6BD1-4C5E-B1A6-6D9DC1C0B457}" type="presOf" srcId="{C6A2EEC1-46AE-4188-A958-D079190BC9BD}" destId="{847FEE91-00F1-4CAE-950B-1605B372C019}" srcOrd="0" destOrd="2" presId="urn:microsoft.com/office/officeart/2005/8/layout/hProcess4"/>
    <dgm:cxn modelId="{2B6BC380-D526-45CD-8979-38B07D11FD11}" srcId="{5C0BE590-CBCB-4B5F-A76E-5416855233D1}" destId="{E9518663-5940-488B-AD2E-8F72B730AB70}" srcOrd="0" destOrd="0" parTransId="{711FDEEC-00BC-4364-9B26-85C2BF8441F1}" sibTransId="{440C0113-49B2-40FA-8907-9F36D2938219}"/>
    <dgm:cxn modelId="{B6B27EB0-9923-492C-82A5-32DCFD1A94BD}" type="presOf" srcId="{D6709026-9FEF-4ED5-BEAC-F88DDA02E083}" destId="{847FEE91-00F1-4CAE-950B-1605B372C019}" srcOrd="0" destOrd="3" presId="urn:microsoft.com/office/officeart/2005/8/layout/hProcess4"/>
    <dgm:cxn modelId="{58512975-A751-4422-AC33-9B6A66BC172B}" srcId="{5C0BE590-CBCB-4B5F-A76E-5416855233D1}" destId="{04502B66-6829-4DA2-B7CD-3A8BB8ACA67E}" srcOrd="1" destOrd="0" parTransId="{3449E6F3-8262-406D-8491-37642D424772}" sibTransId="{2B30C00E-2C7C-4A8D-BA4C-27E1FAF8CDFA}"/>
    <dgm:cxn modelId="{01596430-D846-47C3-9EC6-C428155CC702}" type="presParOf" srcId="{20FC788B-3ED8-4057-9B44-45037A0B257D}" destId="{29722937-9972-46BD-8F4F-54F9D55CC5A3}" srcOrd="0" destOrd="0" presId="urn:microsoft.com/office/officeart/2005/8/layout/hProcess4"/>
    <dgm:cxn modelId="{C390CA67-FC9E-4BFC-80B3-7049F5A1B641}" type="presParOf" srcId="{20FC788B-3ED8-4057-9B44-45037A0B257D}" destId="{0A7B5281-7453-43E3-9178-E68A23EE2C4B}" srcOrd="1" destOrd="0" presId="urn:microsoft.com/office/officeart/2005/8/layout/hProcess4"/>
    <dgm:cxn modelId="{D8C48E00-91E9-42E5-8A4E-A2D7752D7064}" type="presParOf" srcId="{20FC788B-3ED8-4057-9B44-45037A0B257D}" destId="{C3C48647-1A04-41D8-A550-BD690DF02902}" srcOrd="2" destOrd="0" presId="urn:microsoft.com/office/officeart/2005/8/layout/hProcess4"/>
    <dgm:cxn modelId="{56AB0F0E-1C79-4286-914E-8E0B337D0B61}" type="presParOf" srcId="{C3C48647-1A04-41D8-A550-BD690DF02902}" destId="{D4C13A6F-20D7-42A5-9A7F-70A4EAABB809}" srcOrd="0" destOrd="0" presId="urn:microsoft.com/office/officeart/2005/8/layout/hProcess4"/>
    <dgm:cxn modelId="{88FDB16B-DE8A-4875-AB31-812866B42C09}" type="presParOf" srcId="{D4C13A6F-20D7-42A5-9A7F-70A4EAABB809}" destId="{2778267C-E7C1-4CF9-A5A1-AEC13CA38E89}" srcOrd="0" destOrd="0" presId="urn:microsoft.com/office/officeart/2005/8/layout/hProcess4"/>
    <dgm:cxn modelId="{5DD6FFAF-E130-4B6A-AF66-5953E8E5C67B}" type="presParOf" srcId="{D4C13A6F-20D7-42A5-9A7F-70A4EAABB809}" destId="{847FEE91-00F1-4CAE-950B-1605B372C019}" srcOrd="1" destOrd="0" presId="urn:microsoft.com/office/officeart/2005/8/layout/hProcess4"/>
    <dgm:cxn modelId="{E1D04225-5A74-4526-B042-418DE7EF2674}" type="presParOf" srcId="{D4C13A6F-20D7-42A5-9A7F-70A4EAABB809}" destId="{207C4BCC-609F-4EA2-8AD5-07AFD286516F}" srcOrd="2" destOrd="0" presId="urn:microsoft.com/office/officeart/2005/8/layout/hProcess4"/>
    <dgm:cxn modelId="{9878A0D9-8F80-4A80-A5C4-3372B228AA5A}" type="presParOf" srcId="{D4C13A6F-20D7-42A5-9A7F-70A4EAABB809}" destId="{87C815AD-7852-468C-9075-1381698C76DD}" srcOrd="3" destOrd="0" presId="urn:microsoft.com/office/officeart/2005/8/layout/hProcess4"/>
    <dgm:cxn modelId="{09A9DCE4-0AA6-4DBB-9513-2A113E731DF4}" type="presParOf" srcId="{D4C13A6F-20D7-42A5-9A7F-70A4EAABB809}" destId="{43A15781-E901-424F-89EB-195C8204B37A}" srcOrd="4" destOrd="0" presId="urn:microsoft.com/office/officeart/2005/8/layout/hProcess4"/>
    <dgm:cxn modelId="{214F9DED-7791-4CB2-B87F-FACE21D79C69}" type="presParOf" srcId="{C3C48647-1A04-41D8-A550-BD690DF02902}" destId="{0A22BD80-2E98-4A2C-BF66-966D08D4CCAB}" srcOrd="1" destOrd="0" presId="urn:microsoft.com/office/officeart/2005/8/layout/hProcess4"/>
    <dgm:cxn modelId="{E0FAC57B-826D-466E-A652-211EE0A04094}" type="presParOf" srcId="{C3C48647-1A04-41D8-A550-BD690DF02902}" destId="{C0C84C38-3599-43BB-9F98-950A9C38A69F}" srcOrd="2" destOrd="0" presId="urn:microsoft.com/office/officeart/2005/8/layout/hProcess4"/>
    <dgm:cxn modelId="{8CED5466-86B4-41E2-A8BF-6D99A900F302}" type="presParOf" srcId="{C0C84C38-3599-43BB-9F98-950A9C38A69F}" destId="{FD43D88F-A687-459F-99A1-A31F195A7092}" srcOrd="0" destOrd="0" presId="urn:microsoft.com/office/officeart/2005/8/layout/hProcess4"/>
    <dgm:cxn modelId="{D1A417D1-9750-4254-8285-8FE6AB9E45CE}" type="presParOf" srcId="{C0C84C38-3599-43BB-9F98-950A9C38A69F}" destId="{B88D1A25-196F-4035-ACA3-2B45A05A03D4}" srcOrd="1" destOrd="0" presId="urn:microsoft.com/office/officeart/2005/8/layout/hProcess4"/>
    <dgm:cxn modelId="{A73BBA3E-3A26-4DF9-9658-3F9ADD454735}" type="presParOf" srcId="{C0C84C38-3599-43BB-9F98-950A9C38A69F}" destId="{F4A78244-576E-4ED5-A2D1-2650296C3141}" srcOrd="2" destOrd="0" presId="urn:microsoft.com/office/officeart/2005/8/layout/hProcess4"/>
    <dgm:cxn modelId="{F9D4A273-4CE9-4928-80A4-54A52F8FEA30}" type="presParOf" srcId="{C0C84C38-3599-43BB-9F98-950A9C38A69F}" destId="{D7042446-E0AF-48B4-8966-63FBCA7244B5}" srcOrd="3" destOrd="0" presId="urn:microsoft.com/office/officeart/2005/8/layout/hProcess4"/>
    <dgm:cxn modelId="{2BF3BACF-6BE8-4580-83DC-98F5615F44E2}" type="presParOf" srcId="{C0C84C38-3599-43BB-9F98-950A9C38A69F}" destId="{6A68EA29-2CA0-4C03-BC4A-E7B39FE9715A}"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5F7D8-5E46-4D1B-BE50-BB8914E41A94}" type="doc">
      <dgm:prSet loTypeId="urn:microsoft.com/office/officeart/2005/8/layout/arrow6" loCatId="relationship" qsTypeId="urn:microsoft.com/office/officeart/2005/8/quickstyle/simple2" qsCatId="simple" csTypeId="urn:microsoft.com/office/officeart/2005/8/colors/accent1_2" csCatId="accent1" phldr="1"/>
      <dgm:spPr/>
      <dgm:t>
        <a:bodyPr/>
        <a:lstStyle/>
        <a:p>
          <a:endParaRPr lang="en-US"/>
        </a:p>
      </dgm:t>
    </dgm:pt>
    <dgm:pt modelId="{05DC5C2F-51C7-4705-BF20-C6D8CF118394}">
      <dgm:prSet/>
      <dgm:spPr/>
      <dgm:t>
        <a:bodyPr/>
        <a:lstStyle/>
        <a:p>
          <a:pPr algn="ctr" rtl="1"/>
          <a:r>
            <a:rPr lang="fa-IR" dirty="0" smtClean="0"/>
            <a:t>بخش واقعی اقتصاد</a:t>
          </a:r>
          <a:endParaRPr lang="en-US" dirty="0"/>
        </a:p>
      </dgm:t>
    </dgm:pt>
    <dgm:pt modelId="{08DB8A41-8A75-4495-9ADB-2A730AB0E44F}" type="parTrans" cxnId="{C218E76A-875F-432E-A463-9DF48ED121A3}">
      <dgm:prSet/>
      <dgm:spPr/>
      <dgm:t>
        <a:bodyPr/>
        <a:lstStyle/>
        <a:p>
          <a:endParaRPr lang="en-US"/>
        </a:p>
      </dgm:t>
    </dgm:pt>
    <dgm:pt modelId="{1A2555D6-F49B-47CC-B5DC-D699433564AA}" type="sibTrans" cxnId="{C218E76A-875F-432E-A463-9DF48ED121A3}">
      <dgm:prSet/>
      <dgm:spPr/>
      <dgm:t>
        <a:bodyPr/>
        <a:lstStyle/>
        <a:p>
          <a:endParaRPr lang="en-US"/>
        </a:p>
      </dgm:t>
    </dgm:pt>
    <dgm:pt modelId="{50EF1582-A6C6-4C27-BEB4-FD4569551B9A}">
      <dgm:prSet/>
      <dgm:spPr/>
      <dgm:t>
        <a:bodyPr/>
        <a:lstStyle/>
        <a:p>
          <a:pPr algn="r" rtl="1"/>
          <a:r>
            <a:rPr lang="fa-IR" dirty="0" smtClean="0"/>
            <a:t>مثلا بخش فلزات</a:t>
          </a:r>
          <a:endParaRPr lang="en-US" dirty="0"/>
        </a:p>
      </dgm:t>
    </dgm:pt>
    <dgm:pt modelId="{72E361C7-4BD5-4269-B0EB-CBDF637712FC}" type="parTrans" cxnId="{FEAD5590-0BBF-4CC8-A1CC-1F3FC87732AB}">
      <dgm:prSet/>
      <dgm:spPr/>
      <dgm:t>
        <a:bodyPr/>
        <a:lstStyle/>
        <a:p>
          <a:endParaRPr lang="en-US"/>
        </a:p>
      </dgm:t>
    </dgm:pt>
    <dgm:pt modelId="{DAD565F6-28D4-4A28-AED5-77234992B1A4}" type="sibTrans" cxnId="{FEAD5590-0BBF-4CC8-A1CC-1F3FC87732AB}">
      <dgm:prSet/>
      <dgm:spPr/>
      <dgm:t>
        <a:bodyPr/>
        <a:lstStyle/>
        <a:p>
          <a:endParaRPr lang="en-US"/>
        </a:p>
      </dgm:t>
    </dgm:pt>
    <dgm:pt modelId="{957CAD94-9958-4553-8B48-974B32ABB355}">
      <dgm:prSet/>
      <dgm:spPr/>
      <dgm:t>
        <a:bodyPr/>
        <a:lstStyle/>
        <a:p>
          <a:pPr algn="ctr" rtl="1"/>
          <a:r>
            <a:rPr lang="fa-IR" dirty="0" smtClean="0"/>
            <a:t>بخش مالی اقتصاد</a:t>
          </a:r>
          <a:endParaRPr lang="en-US" dirty="0"/>
        </a:p>
      </dgm:t>
    </dgm:pt>
    <dgm:pt modelId="{2613417C-336C-455B-8C1D-DC6AB54B90DF}" type="parTrans" cxnId="{168439A4-397A-4709-85A8-0216E00604DA}">
      <dgm:prSet/>
      <dgm:spPr/>
      <dgm:t>
        <a:bodyPr/>
        <a:lstStyle/>
        <a:p>
          <a:endParaRPr lang="en-US"/>
        </a:p>
      </dgm:t>
    </dgm:pt>
    <dgm:pt modelId="{0A1483CC-8606-470E-92B7-43F61D10ED07}" type="sibTrans" cxnId="{168439A4-397A-4709-85A8-0216E00604DA}">
      <dgm:prSet/>
      <dgm:spPr/>
      <dgm:t>
        <a:bodyPr/>
        <a:lstStyle/>
        <a:p>
          <a:endParaRPr lang="en-US"/>
        </a:p>
      </dgm:t>
    </dgm:pt>
    <dgm:pt modelId="{3F82A88B-EFC9-4E5C-B214-FD96172BB2BE}">
      <dgm:prSet/>
      <dgm:spPr/>
      <dgm:t>
        <a:bodyPr/>
        <a:lstStyle/>
        <a:p>
          <a:pPr algn="r" rtl="1"/>
          <a:r>
            <a:rPr lang="fa-IR" dirty="0" smtClean="0"/>
            <a:t>بانک</a:t>
          </a:r>
          <a:endParaRPr lang="en-US" dirty="0"/>
        </a:p>
      </dgm:t>
    </dgm:pt>
    <dgm:pt modelId="{A1122F12-CD0F-423B-B7D7-F2D85301AC3C}" type="parTrans" cxnId="{C70CBAC4-F9AA-4C64-96D7-F632333609F4}">
      <dgm:prSet/>
      <dgm:spPr/>
      <dgm:t>
        <a:bodyPr/>
        <a:lstStyle/>
        <a:p>
          <a:endParaRPr lang="en-US"/>
        </a:p>
      </dgm:t>
    </dgm:pt>
    <dgm:pt modelId="{4B37FE99-A78D-4450-8B6B-2676583FD799}" type="sibTrans" cxnId="{C70CBAC4-F9AA-4C64-96D7-F632333609F4}">
      <dgm:prSet/>
      <dgm:spPr/>
      <dgm:t>
        <a:bodyPr/>
        <a:lstStyle/>
        <a:p>
          <a:endParaRPr lang="en-US"/>
        </a:p>
      </dgm:t>
    </dgm:pt>
    <dgm:pt modelId="{D3A858AB-3B9A-440E-A05B-848958197519}" type="pres">
      <dgm:prSet presAssocID="{9455F7D8-5E46-4D1B-BE50-BB8914E41A94}" presName="compositeShape" presStyleCnt="0">
        <dgm:presLayoutVars>
          <dgm:chMax val="2"/>
          <dgm:dir/>
          <dgm:resizeHandles val="exact"/>
        </dgm:presLayoutVars>
      </dgm:prSet>
      <dgm:spPr/>
      <dgm:t>
        <a:bodyPr/>
        <a:lstStyle/>
        <a:p>
          <a:endParaRPr lang="en-US"/>
        </a:p>
      </dgm:t>
    </dgm:pt>
    <dgm:pt modelId="{817B9387-077E-4C98-AA6D-1C4E39BDB7BC}" type="pres">
      <dgm:prSet presAssocID="{9455F7D8-5E46-4D1B-BE50-BB8914E41A94}" presName="ribbon" presStyleLbl="node1" presStyleIdx="0" presStyleCnt="1"/>
      <dgm:spPr/>
    </dgm:pt>
    <dgm:pt modelId="{61FFA893-19DC-4112-969B-1B51C13C345C}" type="pres">
      <dgm:prSet presAssocID="{9455F7D8-5E46-4D1B-BE50-BB8914E41A94}" presName="leftArrowText" presStyleLbl="node1" presStyleIdx="0" presStyleCnt="1">
        <dgm:presLayoutVars>
          <dgm:chMax val="0"/>
          <dgm:bulletEnabled val="1"/>
        </dgm:presLayoutVars>
      </dgm:prSet>
      <dgm:spPr/>
      <dgm:t>
        <a:bodyPr/>
        <a:lstStyle/>
        <a:p>
          <a:endParaRPr lang="en-US"/>
        </a:p>
      </dgm:t>
    </dgm:pt>
    <dgm:pt modelId="{A83DFD8D-F537-4F28-894F-9ACBF0A1A4F3}" type="pres">
      <dgm:prSet presAssocID="{9455F7D8-5E46-4D1B-BE50-BB8914E41A94}" presName="rightArrowText" presStyleLbl="node1" presStyleIdx="0" presStyleCnt="1">
        <dgm:presLayoutVars>
          <dgm:chMax val="0"/>
          <dgm:bulletEnabled val="1"/>
        </dgm:presLayoutVars>
      </dgm:prSet>
      <dgm:spPr/>
      <dgm:t>
        <a:bodyPr/>
        <a:lstStyle/>
        <a:p>
          <a:endParaRPr lang="en-US"/>
        </a:p>
      </dgm:t>
    </dgm:pt>
  </dgm:ptLst>
  <dgm:cxnLst>
    <dgm:cxn modelId="{4A3FB4E1-311A-4419-9230-C8FC1AA80B81}" type="presOf" srcId="{05DC5C2F-51C7-4705-BF20-C6D8CF118394}" destId="{61FFA893-19DC-4112-969B-1B51C13C345C}" srcOrd="0" destOrd="0" presId="urn:microsoft.com/office/officeart/2005/8/layout/arrow6"/>
    <dgm:cxn modelId="{CE92A636-7BFC-4954-BF20-D620FA9F0DD6}" type="presOf" srcId="{9455F7D8-5E46-4D1B-BE50-BB8914E41A94}" destId="{D3A858AB-3B9A-440E-A05B-848958197519}" srcOrd="0" destOrd="0" presId="urn:microsoft.com/office/officeart/2005/8/layout/arrow6"/>
    <dgm:cxn modelId="{C70CBAC4-F9AA-4C64-96D7-F632333609F4}" srcId="{957CAD94-9958-4553-8B48-974B32ABB355}" destId="{3F82A88B-EFC9-4E5C-B214-FD96172BB2BE}" srcOrd="0" destOrd="0" parTransId="{A1122F12-CD0F-423B-B7D7-F2D85301AC3C}" sibTransId="{4B37FE99-A78D-4450-8B6B-2676583FD799}"/>
    <dgm:cxn modelId="{C218E76A-875F-432E-A463-9DF48ED121A3}" srcId="{9455F7D8-5E46-4D1B-BE50-BB8914E41A94}" destId="{05DC5C2F-51C7-4705-BF20-C6D8CF118394}" srcOrd="0" destOrd="0" parTransId="{08DB8A41-8A75-4495-9ADB-2A730AB0E44F}" sibTransId="{1A2555D6-F49B-47CC-B5DC-D699433564AA}"/>
    <dgm:cxn modelId="{CBC3EC3B-4539-4FED-A1C1-86FABFB913C7}" type="presOf" srcId="{957CAD94-9958-4553-8B48-974B32ABB355}" destId="{A83DFD8D-F537-4F28-894F-9ACBF0A1A4F3}" srcOrd="0" destOrd="0" presId="urn:microsoft.com/office/officeart/2005/8/layout/arrow6"/>
    <dgm:cxn modelId="{E9607B43-79D7-47B6-B814-F66C77BC8306}" type="presOf" srcId="{3F82A88B-EFC9-4E5C-B214-FD96172BB2BE}" destId="{A83DFD8D-F537-4F28-894F-9ACBF0A1A4F3}" srcOrd="0" destOrd="1" presId="urn:microsoft.com/office/officeart/2005/8/layout/arrow6"/>
    <dgm:cxn modelId="{FEAD5590-0BBF-4CC8-A1CC-1F3FC87732AB}" srcId="{05DC5C2F-51C7-4705-BF20-C6D8CF118394}" destId="{50EF1582-A6C6-4C27-BEB4-FD4569551B9A}" srcOrd="0" destOrd="0" parTransId="{72E361C7-4BD5-4269-B0EB-CBDF637712FC}" sibTransId="{DAD565F6-28D4-4A28-AED5-77234992B1A4}"/>
    <dgm:cxn modelId="{168439A4-397A-4709-85A8-0216E00604DA}" srcId="{9455F7D8-5E46-4D1B-BE50-BB8914E41A94}" destId="{957CAD94-9958-4553-8B48-974B32ABB355}" srcOrd="1" destOrd="0" parTransId="{2613417C-336C-455B-8C1D-DC6AB54B90DF}" sibTransId="{0A1483CC-8606-470E-92B7-43F61D10ED07}"/>
    <dgm:cxn modelId="{74BA1A76-D6F0-479B-AD3E-944673276338}" type="presOf" srcId="{50EF1582-A6C6-4C27-BEB4-FD4569551B9A}" destId="{61FFA893-19DC-4112-969B-1B51C13C345C}" srcOrd="0" destOrd="1" presId="urn:microsoft.com/office/officeart/2005/8/layout/arrow6"/>
    <dgm:cxn modelId="{50258444-219E-40A6-AE52-42101C517B37}" type="presParOf" srcId="{D3A858AB-3B9A-440E-A05B-848958197519}" destId="{817B9387-077E-4C98-AA6D-1C4E39BDB7BC}" srcOrd="0" destOrd="0" presId="urn:microsoft.com/office/officeart/2005/8/layout/arrow6"/>
    <dgm:cxn modelId="{48818E4B-5671-4354-A6BA-780122A91252}" type="presParOf" srcId="{D3A858AB-3B9A-440E-A05B-848958197519}" destId="{61FFA893-19DC-4112-969B-1B51C13C345C}" srcOrd="1" destOrd="0" presId="urn:microsoft.com/office/officeart/2005/8/layout/arrow6"/>
    <dgm:cxn modelId="{3F97AD19-E767-41E3-9331-C807E6D3619A}" type="presParOf" srcId="{D3A858AB-3B9A-440E-A05B-848958197519}" destId="{A83DFD8D-F537-4F28-894F-9ACBF0A1A4F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4DD5D7-E729-42FD-8A86-A878062FA6B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CD54C0-807C-4B38-BB34-63763CE590B0}">
      <dgm:prSet/>
      <dgm:spPr/>
      <dgm:t>
        <a:bodyPr/>
        <a:lstStyle/>
        <a:p>
          <a:pPr algn="ctr" rtl="1"/>
          <a:r>
            <a:rPr lang="fa-IR" dirty="0" smtClean="0">
              <a:cs typeface="B Zar" pitchFamily="2" charset="-78"/>
            </a:rPr>
            <a:t>رشد بخشهای بازرگانی و صنعتی در گرو رابطه اثربخش با بخش مالی با محوریت </a:t>
          </a:r>
          <a:r>
            <a:rPr lang="fa-IR" dirty="0" smtClean="0"/>
            <a:t>بانک‌های تجاری</a:t>
          </a:r>
          <a:r>
            <a:rPr lang="fa-IR" dirty="0" smtClean="0">
              <a:cs typeface="B Zar" pitchFamily="2" charset="-78"/>
            </a:rPr>
            <a:t> است. </a:t>
          </a:r>
          <a:endParaRPr lang="en-US" dirty="0">
            <a:cs typeface="B Zar" pitchFamily="2" charset="-78"/>
          </a:endParaRPr>
        </a:p>
      </dgm:t>
    </dgm:pt>
    <dgm:pt modelId="{2F3F9612-10A2-49EE-B40F-A6A30DDA2D31}" type="parTrans" cxnId="{D39B2BA0-4854-4A8D-9A67-585E17E65E65}">
      <dgm:prSet/>
      <dgm:spPr/>
      <dgm:t>
        <a:bodyPr/>
        <a:lstStyle/>
        <a:p>
          <a:endParaRPr lang="en-US"/>
        </a:p>
      </dgm:t>
    </dgm:pt>
    <dgm:pt modelId="{C058DD3D-7F40-4933-AA01-5B16895EBB3C}" type="sibTrans" cxnId="{D39B2BA0-4854-4A8D-9A67-585E17E65E65}">
      <dgm:prSet/>
      <dgm:spPr/>
      <dgm:t>
        <a:bodyPr/>
        <a:lstStyle/>
        <a:p>
          <a:endParaRPr lang="en-US"/>
        </a:p>
      </dgm:t>
    </dgm:pt>
    <dgm:pt modelId="{D27362CA-A67C-45BF-AA23-BD2DD728D586}" type="pres">
      <dgm:prSet presAssocID="{1A4DD5D7-E729-42FD-8A86-A878062FA6B7}" presName="linear" presStyleCnt="0">
        <dgm:presLayoutVars>
          <dgm:animLvl val="lvl"/>
          <dgm:resizeHandles val="exact"/>
        </dgm:presLayoutVars>
      </dgm:prSet>
      <dgm:spPr/>
      <dgm:t>
        <a:bodyPr/>
        <a:lstStyle/>
        <a:p>
          <a:endParaRPr lang="en-US"/>
        </a:p>
      </dgm:t>
    </dgm:pt>
    <dgm:pt modelId="{16515968-D2EB-4A0E-AC43-3A553EE0264E}" type="pres">
      <dgm:prSet presAssocID="{69CD54C0-807C-4B38-BB34-63763CE590B0}"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C5ECF782-1D8D-415B-8955-E2289BB67E15}" type="presOf" srcId="{1A4DD5D7-E729-42FD-8A86-A878062FA6B7}" destId="{D27362CA-A67C-45BF-AA23-BD2DD728D586}" srcOrd="0" destOrd="0" presId="urn:microsoft.com/office/officeart/2005/8/layout/vList2"/>
    <dgm:cxn modelId="{D39B2BA0-4854-4A8D-9A67-585E17E65E65}" srcId="{1A4DD5D7-E729-42FD-8A86-A878062FA6B7}" destId="{69CD54C0-807C-4B38-BB34-63763CE590B0}" srcOrd="0" destOrd="0" parTransId="{2F3F9612-10A2-49EE-B40F-A6A30DDA2D31}" sibTransId="{C058DD3D-7F40-4933-AA01-5B16895EBB3C}"/>
    <dgm:cxn modelId="{4FFEDD0C-BDAC-4155-9757-D8FF9D3EEEC4}" type="presOf" srcId="{69CD54C0-807C-4B38-BB34-63763CE590B0}" destId="{16515968-D2EB-4A0E-AC43-3A553EE0264E}" srcOrd="0" destOrd="0" presId="urn:microsoft.com/office/officeart/2005/8/layout/vList2"/>
    <dgm:cxn modelId="{95226B68-33AC-40E1-A7DE-56BAC433EDA6}" type="presParOf" srcId="{D27362CA-A67C-45BF-AA23-BD2DD728D586}" destId="{16515968-D2EB-4A0E-AC43-3A553EE0264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0026D1-E0A9-4DFD-93A5-15BF0B00287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pPr rtl="1"/>
          <a:endParaRPr lang="fa-IR"/>
        </a:p>
      </dgm:t>
    </dgm:pt>
    <dgm:pt modelId="{2C2D020C-509E-4633-9150-41091564AD9A}">
      <dgm:prSet/>
      <dgm:spPr/>
      <dgm:t>
        <a:bodyPr/>
        <a:lstStyle/>
        <a:p>
          <a:pPr rtl="1"/>
          <a:r>
            <a:rPr lang="fa-IR" dirty="0" smtClean="0">
              <a:cs typeface="B Elham" pitchFamily="2" charset="-78"/>
            </a:rPr>
            <a:t>مبتنی بر بدهی</a:t>
          </a:r>
          <a:endParaRPr lang="fa-IR" dirty="0">
            <a:cs typeface="B Elham" pitchFamily="2" charset="-78"/>
          </a:endParaRPr>
        </a:p>
      </dgm:t>
    </dgm:pt>
    <dgm:pt modelId="{EB1E66D7-00A5-42FA-B724-4831F06FFD63}" type="parTrans" cxnId="{71A80981-97DF-410C-A8A3-F655B55E13FF}">
      <dgm:prSet/>
      <dgm:spPr/>
      <dgm:t>
        <a:bodyPr/>
        <a:lstStyle/>
        <a:p>
          <a:pPr rtl="1"/>
          <a:endParaRPr lang="fa-IR">
            <a:cs typeface="B Elham" pitchFamily="2" charset="-78"/>
          </a:endParaRPr>
        </a:p>
      </dgm:t>
    </dgm:pt>
    <dgm:pt modelId="{5B5986C6-4D38-4261-A506-DCDE544229B8}" type="sibTrans" cxnId="{71A80981-97DF-410C-A8A3-F655B55E13FF}">
      <dgm:prSet/>
      <dgm:spPr/>
      <dgm:t>
        <a:bodyPr/>
        <a:lstStyle/>
        <a:p>
          <a:pPr rtl="1"/>
          <a:endParaRPr lang="fa-IR">
            <a:cs typeface="B Elham" pitchFamily="2" charset="-78"/>
          </a:endParaRPr>
        </a:p>
      </dgm:t>
    </dgm:pt>
    <dgm:pt modelId="{8939B4AB-C493-487B-B6F7-EA5E093A8FDC}">
      <dgm:prSet/>
      <dgm:spPr/>
      <dgm:t>
        <a:bodyPr/>
        <a:lstStyle/>
        <a:p>
          <a:pPr rtl="1"/>
          <a:r>
            <a:rPr lang="fa-IR" dirty="0" smtClean="0">
              <a:cs typeface="B Elham" pitchFamily="2" charset="-78"/>
            </a:rPr>
            <a:t>مبتنی بر سرمایه</a:t>
          </a:r>
          <a:endParaRPr lang="en-US" dirty="0">
            <a:cs typeface="B Elham" pitchFamily="2" charset="-78"/>
          </a:endParaRPr>
        </a:p>
      </dgm:t>
    </dgm:pt>
    <dgm:pt modelId="{FE20192E-A098-4FB5-9CD5-A98946AAB151}" type="parTrans" cxnId="{8494C7B1-B2FE-49E5-B6B5-3703F0FF645B}">
      <dgm:prSet/>
      <dgm:spPr/>
      <dgm:t>
        <a:bodyPr/>
        <a:lstStyle/>
        <a:p>
          <a:pPr rtl="1"/>
          <a:endParaRPr lang="fa-IR">
            <a:cs typeface="B Elham" pitchFamily="2" charset="-78"/>
          </a:endParaRPr>
        </a:p>
      </dgm:t>
    </dgm:pt>
    <dgm:pt modelId="{B28334CD-C8AA-48C7-98B7-EB5D648655CD}" type="sibTrans" cxnId="{8494C7B1-B2FE-49E5-B6B5-3703F0FF645B}">
      <dgm:prSet/>
      <dgm:spPr/>
      <dgm:t>
        <a:bodyPr/>
        <a:lstStyle/>
        <a:p>
          <a:pPr rtl="1"/>
          <a:endParaRPr lang="fa-IR">
            <a:cs typeface="B Elham" pitchFamily="2" charset="-78"/>
          </a:endParaRPr>
        </a:p>
      </dgm:t>
    </dgm:pt>
    <dgm:pt modelId="{E66F0739-7017-4D07-834E-1EC6312C6078}" type="pres">
      <dgm:prSet presAssocID="{5E0026D1-E0A9-4DFD-93A5-15BF0B002876}" presName="compositeShape" presStyleCnt="0">
        <dgm:presLayoutVars>
          <dgm:chMax val="2"/>
          <dgm:dir/>
          <dgm:resizeHandles val="exact"/>
        </dgm:presLayoutVars>
      </dgm:prSet>
      <dgm:spPr/>
      <dgm:t>
        <a:bodyPr/>
        <a:lstStyle/>
        <a:p>
          <a:pPr rtl="1"/>
          <a:endParaRPr lang="fa-IR"/>
        </a:p>
      </dgm:t>
    </dgm:pt>
    <dgm:pt modelId="{105EE124-A8C1-4AC4-A685-3FB0042DBF0B}" type="pres">
      <dgm:prSet presAssocID="{5E0026D1-E0A9-4DFD-93A5-15BF0B002876}" presName="ribbon" presStyleLbl="node1" presStyleIdx="0" presStyleCnt="1"/>
      <dgm:spPr/>
      <dgm:t>
        <a:bodyPr/>
        <a:lstStyle/>
        <a:p>
          <a:pPr rtl="1"/>
          <a:endParaRPr lang="fa-IR"/>
        </a:p>
      </dgm:t>
    </dgm:pt>
    <dgm:pt modelId="{ABBBF60C-6DFA-48DA-AB44-A4637958FA34}" type="pres">
      <dgm:prSet presAssocID="{5E0026D1-E0A9-4DFD-93A5-15BF0B002876}" presName="leftArrowText" presStyleLbl="node1" presStyleIdx="0" presStyleCnt="1">
        <dgm:presLayoutVars>
          <dgm:chMax val="0"/>
          <dgm:bulletEnabled val="1"/>
        </dgm:presLayoutVars>
      </dgm:prSet>
      <dgm:spPr/>
      <dgm:t>
        <a:bodyPr/>
        <a:lstStyle/>
        <a:p>
          <a:pPr rtl="1"/>
          <a:endParaRPr lang="fa-IR"/>
        </a:p>
      </dgm:t>
    </dgm:pt>
    <dgm:pt modelId="{AC48598C-F383-4C40-814C-D8EB5AE5AB55}" type="pres">
      <dgm:prSet presAssocID="{5E0026D1-E0A9-4DFD-93A5-15BF0B002876}" presName="rightArrowText" presStyleLbl="node1" presStyleIdx="0" presStyleCnt="1">
        <dgm:presLayoutVars>
          <dgm:chMax val="0"/>
          <dgm:bulletEnabled val="1"/>
        </dgm:presLayoutVars>
      </dgm:prSet>
      <dgm:spPr/>
      <dgm:t>
        <a:bodyPr/>
        <a:lstStyle/>
        <a:p>
          <a:pPr rtl="1"/>
          <a:endParaRPr lang="fa-IR"/>
        </a:p>
      </dgm:t>
    </dgm:pt>
  </dgm:ptLst>
  <dgm:cxnLst>
    <dgm:cxn modelId="{F136B862-75EB-41FD-9341-97AF69538F8C}" type="presOf" srcId="{2C2D020C-509E-4633-9150-41091564AD9A}" destId="{ABBBF60C-6DFA-48DA-AB44-A4637958FA34}" srcOrd="0" destOrd="0" presId="urn:microsoft.com/office/officeart/2005/8/layout/arrow6"/>
    <dgm:cxn modelId="{8494C7B1-B2FE-49E5-B6B5-3703F0FF645B}" srcId="{5E0026D1-E0A9-4DFD-93A5-15BF0B002876}" destId="{8939B4AB-C493-487B-B6F7-EA5E093A8FDC}" srcOrd="1" destOrd="0" parTransId="{FE20192E-A098-4FB5-9CD5-A98946AAB151}" sibTransId="{B28334CD-C8AA-48C7-98B7-EB5D648655CD}"/>
    <dgm:cxn modelId="{E123A694-A89B-46D7-8D52-EB8D78E52C4F}" type="presOf" srcId="{8939B4AB-C493-487B-B6F7-EA5E093A8FDC}" destId="{AC48598C-F383-4C40-814C-D8EB5AE5AB55}" srcOrd="0" destOrd="0" presId="urn:microsoft.com/office/officeart/2005/8/layout/arrow6"/>
    <dgm:cxn modelId="{32A88FA6-6485-4FDF-A95A-0ED63394B0BB}" type="presOf" srcId="{5E0026D1-E0A9-4DFD-93A5-15BF0B002876}" destId="{E66F0739-7017-4D07-834E-1EC6312C6078}" srcOrd="0" destOrd="0" presId="urn:microsoft.com/office/officeart/2005/8/layout/arrow6"/>
    <dgm:cxn modelId="{71A80981-97DF-410C-A8A3-F655B55E13FF}" srcId="{5E0026D1-E0A9-4DFD-93A5-15BF0B002876}" destId="{2C2D020C-509E-4633-9150-41091564AD9A}" srcOrd="0" destOrd="0" parTransId="{EB1E66D7-00A5-42FA-B724-4831F06FFD63}" sibTransId="{5B5986C6-4D38-4261-A506-DCDE544229B8}"/>
    <dgm:cxn modelId="{E04E4DC3-11C3-44D8-B3C2-2FDD5908EDB0}" type="presParOf" srcId="{E66F0739-7017-4D07-834E-1EC6312C6078}" destId="{105EE124-A8C1-4AC4-A685-3FB0042DBF0B}" srcOrd="0" destOrd="0" presId="urn:microsoft.com/office/officeart/2005/8/layout/arrow6"/>
    <dgm:cxn modelId="{26FFDFE8-3B6D-443F-AE8F-BA8922C8165D}" type="presParOf" srcId="{E66F0739-7017-4D07-834E-1EC6312C6078}" destId="{ABBBF60C-6DFA-48DA-AB44-A4637958FA34}" srcOrd="1" destOrd="0" presId="urn:microsoft.com/office/officeart/2005/8/layout/arrow6"/>
    <dgm:cxn modelId="{B4A6B061-E400-440A-8131-D0781A1AAA4A}" type="presParOf" srcId="{E66F0739-7017-4D07-834E-1EC6312C6078}" destId="{AC48598C-F383-4C40-814C-D8EB5AE5AB55}"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F73B3A-1488-4F99-8C79-FDCC8D05BA9A}" type="doc">
      <dgm:prSet loTypeId="urn:microsoft.com/office/officeart/2005/8/layout/lProcess2" loCatId="list" qsTypeId="urn:microsoft.com/office/officeart/2005/8/quickstyle/3d2" qsCatId="3D" csTypeId="urn:microsoft.com/office/officeart/2005/8/colors/colorful1#6" csCatId="colorful"/>
      <dgm:spPr/>
      <dgm:t>
        <a:bodyPr/>
        <a:lstStyle/>
        <a:p>
          <a:pPr rtl="1"/>
          <a:endParaRPr lang="fa-IR"/>
        </a:p>
      </dgm:t>
    </dgm:pt>
    <dgm:pt modelId="{7C7553D1-AB13-4BEE-B6D3-66DA3E96EFFE}">
      <dgm:prSet/>
      <dgm:spPr/>
      <dgm:t>
        <a:bodyPr/>
        <a:lstStyle/>
        <a:p>
          <a:pPr rtl="1"/>
          <a:r>
            <a:rPr lang="fa-IR" dirty="0" smtClean="0"/>
            <a:t>بازار سرمایه</a:t>
          </a:r>
          <a:endParaRPr lang="fa-IR" dirty="0"/>
        </a:p>
      </dgm:t>
    </dgm:pt>
    <dgm:pt modelId="{B6385E50-D2BA-466F-B63B-2DE8C9009F56}" type="parTrans" cxnId="{634D8520-FBA3-4ED7-972F-2DA192501D4E}">
      <dgm:prSet/>
      <dgm:spPr/>
      <dgm:t>
        <a:bodyPr/>
        <a:lstStyle/>
        <a:p>
          <a:pPr rtl="1"/>
          <a:endParaRPr lang="fa-IR"/>
        </a:p>
      </dgm:t>
    </dgm:pt>
    <dgm:pt modelId="{D3E95F37-2510-492A-95D8-EF2667760462}" type="sibTrans" cxnId="{634D8520-FBA3-4ED7-972F-2DA192501D4E}">
      <dgm:prSet/>
      <dgm:spPr/>
      <dgm:t>
        <a:bodyPr/>
        <a:lstStyle/>
        <a:p>
          <a:pPr rtl="1"/>
          <a:endParaRPr lang="fa-IR"/>
        </a:p>
      </dgm:t>
    </dgm:pt>
    <dgm:pt modelId="{F5A75D4F-93CA-4B63-9A25-FBC4AACB35F0}">
      <dgm:prSet/>
      <dgm:spPr/>
      <dgm:t>
        <a:bodyPr/>
        <a:lstStyle/>
        <a:p>
          <a:pPr rtl="1"/>
          <a:r>
            <a:rPr lang="fa-IR" dirty="0" smtClean="0">
              <a:latin typeface="Arial Unicode MS" pitchFamily="34" charset="-128"/>
              <a:ea typeface="Arial Unicode MS" pitchFamily="34" charset="-128"/>
              <a:cs typeface="Arial Unicode MS" pitchFamily="34" charset="-128"/>
            </a:rPr>
            <a:t>بازاری است که  ابزار مالی با سررسید یک سال یا بیشتر در آن معامله می‌شود.</a:t>
          </a:r>
          <a:endParaRPr lang="en-US" dirty="0">
            <a:latin typeface="Arial Unicode MS" pitchFamily="34" charset="-128"/>
            <a:ea typeface="Arial Unicode MS" pitchFamily="34" charset="-128"/>
            <a:cs typeface="Arial Unicode MS" pitchFamily="34" charset="-128"/>
          </a:endParaRPr>
        </a:p>
      </dgm:t>
    </dgm:pt>
    <dgm:pt modelId="{D465DF7F-5081-4669-B896-634A429262D1}" type="parTrans" cxnId="{4540EBF7-5A15-4717-9D13-18017081066D}">
      <dgm:prSet/>
      <dgm:spPr/>
      <dgm:t>
        <a:bodyPr/>
        <a:lstStyle/>
        <a:p>
          <a:pPr rtl="1"/>
          <a:endParaRPr lang="fa-IR"/>
        </a:p>
      </dgm:t>
    </dgm:pt>
    <dgm:pt modelId="{90418A7E-2615-4A0D-BB7B-F8B08CD48196}" type="sibTrans" cxnId="{4540EBF7-5A15-4717-9D13-18017081066D}">
      <dgm:prSet/>
      <dgm:spPr/>
      <dgm:t>
        <a:bodyPr/>
        <a:lstStyle/>
        <a:p>
          <a:pPr rtl="1"/>
          <a:endParaRPr lang="fa-IR"/>
        </a:p>
      </dgm:t>
    </dgm:pt>
    <dgm:pt modelId="{D919BA2B-D986-4703-A603-F6B3FFA7AB79}">
      <dgm:prSet/>
      <dgm:spPr/>
      <dgm:t>
        <a:bodyPr/>
        <a:lstStyle/>
        <a:p>
          <a:pPr rtl="1"/>
          <a:r>
            <a:rPr lang="fa-IR" dirty="0" smtClean="0"/>
            <a:t>بازار پول</a:t>
          </a:r>
          <a:endParaRPr lang="fa-IR" dirty="0"/>
        </a:p>
      </dgm:t>
    </dgm:pt>
    <dgm:pt modelId="{01B74D57-A7DC-41E1-A109-107E924B3E37}" type="parTrans" cxnId="{58598764-928C-43A2-95C9-6F0EB89FC3AE}">
      <dgm:prSet/>
      <dgm:spPr/>
      <dgm:t>
        <a:bodyPr/>
        <a:lstStyle/>
        <a:p>
          <a:pPr rtl="1"/>
          <a:endParaRPr lang="fa-IR"/>
        </a:p>
      </dgm:t>
    </dgm:pt>
    <dgm:pt modelId="{A9C28D61-4D71-4E94-B508-4A2C9084917D}" type="sibTrans" cxnId="{58598764-928C-43A2-95C9-6F0EB89FC3AE}">
      <dgm:prSet/>
      <dgm:spPr/>
      <dgm:t>
        <a:bodyPr/>
        <a:lstStyle/>
        <a:p>
          <a:pPr rtl="1"/>
          <a:endParaRPr lang="fa-IR"/>
        </a:p>
      </dgm:t>
    </dgm:pt>
    <dgm:pt modelId="{DF488CB6-DFAA-418C-8FBC-CFC24477419A}">
      <dgm:prSet/>
      <dgm:spPr/>
      <dgm:t>
        <a:bodyPr/>
        <a:lstStyle/>
        <a:p>
          <a:pPr rtl="1"/>
          <a:r>
            <a:rPr lang="fa-IR" dirty="0" smtClean="0">
              <a:latin typeface="Arial Unicode MS" pitchFamily="34" charset="-128"/>
              <a:ea typeface="Arial Unicode MS" pitchFamily="34" charset="-128"/>
              <a:cs typeface="Arial Unicode MS" pitchFamily="34" charset="-128"/>
            </a:rPr>
            <a:t>بازاری است که  ابزار مالی با سررسید کمتر از یک سال در آن معامله می‌شود.</a:t>
          </a:r>
          <a:endParaRPr lang="en-US" dirty="0">
            <a:latin typeface="Arial Unicode MS" pitchFamily="34" charset="-128"/>
            <a:ea typeface="Arial Unicode MS" pitchFamily="34" charset="-128"/>
            <a:cs typeface="Arial Unicode MS" pitchFamily="34" charset="-128"/>
          </a:endParaRPr>
        </a:p>
      </dgm:t>
    </dgm:pt>
    <dgm:pt modelId="{6B8D7060-9FD1-42CE-B28A-8A275B705CB8}" type="parTrans" cxnId="{1B4C0DF9-F70F-438A-8620-8AAEAAB90AA3}">
      <dgm:prSet/>
      <dgm:spPr/>
      <dgm:t>
        <a:bodyPr/>
        <a:lstStyle/>
        <a:p>
          <a:pPr rtl="1"/>
          <a:endParaRPr lang="fa-IR"/>
        </a:p>
      </dgm:t>
    </dgm:pt>
    <dgm:pt modelId="{0D1E540B-335F-40C9-81BD-E2EC4A3712BD}" type="sibTrans" cxnId="{1B4C0DF9-F70F-438A-8620-8AAEAAB90AA3}">
      <dgm:prSet/>
      <dgm:spPr/>
      <dgm:t>
        <a:bodyPr/>
        <a:lstStyle/>
        <a:p>
          <a:pPr rtl="1"/>
          <a:endParaRPr lang="fa-IR"/>
        </a:p>
      </dgm:t>
    </dgm:pt>
    <dgm:pt modelId="{73231793-2706-4542-80D1-A1461384066E}" type="pres">
      <dgm:prSet presAssocID="{8DF73B3A-1488-4F99-8C79-FDCC8D05BA9A}" presName="theList" presStyleCnt="0">
        <dgm:presLayoutVars>
          <dgm:dir/>
          <dgm:animLvl val="lvl"/>
          <dgm:resizeHandles val="exact"/>
        </dgm:presLayoutVars>
      </dgm:prSet>
      <dgm:spPr/>
      <dgm:t>
        <a:bodyPr/>
        <a:lstStyle/>
        <a:p>
          <a:pPr rtl="1"/>
          <a:endParaRPr lang="fa-IR"/>
        </a:p>
      </dgm:t>
    </dgm:pt>
    <dgm:pt modelId="{022B57A9-18D8-44A3-8EA4-9E32B50A3893}" type="pres">
      <dgm:prSet presAssocID="{7C7553D1-AB13-4BEE-B6D3-66DA3E96EFFE}" presName="compNode" presStyleCnt="0"/>
      <dgm:spPr/>
    </dgm:pt>
    <dgm:pt modelId="{95654DE6-421A-4E18-AE3A-9BA20EB2D145}" type="pres">
      <dgm:prSet presAssocID="{7C7553D1-AB13-4BEE-B6D3-66DA3E96EFFE}" presName="aNode" presStyleLbl="bgShp" presStyleIdx="0" presStyleCnt="2"/>
      <dgm:spPr/>
      <dgm:t>
        <a:bodyPr/>
        <a:lstStyle/>
        <a:p>
          <a:pPr rtl="1"/>
          <a:endParaRPr lang="fa-IR"/>
        </a:p>
      </dgm:t>
    </dgm:pt>
    <dgm:pt modelId="{E98EC627-E068-4C33-9EAA-78282EF02C75}" type="pres">
      <dgm:prSet presAssocID="{7C7553D1-AB13-4BEE-B6D3-66DA3E96EFFE}" presName="textNode" presStyleLbl="bgShp" presStyleIdx="0" presStyleCnt="2"/>
      <dgm:spPr/>
      <dgm:t>
        <a:bodyPr/>
        <a:lstStyle/>
        <a:p>
          <a:pPr rtl="1"/>
          <a:endParaRPr lang="fa-IR"/>
        </a:p>
      </dgm:t>
    </dgm:pt>
    <dgm:pt modelId="{A026F946-0763-49C9-89C4-B3B54FC411C9}" type="pres">
      <dgm:prSet presAssocID="{7C7553D1-AB13-4BEE-B6D3-66DA3E96EFFE}" presName="compChildNode" presStyleCnt="0"/>
      <dgm:spPr/>
    </dgm:pt>
    <dgm:pt modelId="{1846D366-9886-4E0C-BAD1-66F5033F5AF5}" type="pres">
      <dgm:prSet presAssocID="{7C7553D1-AB13-4BEE-B6D3-66DA3E96EFFE}" presName="theInnerList" presStyleCnt="0"/>
      <dgm:spPr/>
    </dgm:pt>
    <dgm:pt modelId="{20027D9C-38AC-400A-85F5-4A17B845F0C7}" type="pres">
      <dgm:prSet presAssocID="{F5A75D4F-93CA-4B63-9A25-FBC4AACB35F0}" presName="childNode" presStyleLbl="node1" presStyleIdx="0" presStyleCnt="2">
        <dgm:presLayoutVars>
          <dgm:bulletEnabled val="1"/>
        </dgm:presLayoutVars>
      </dgm:prSet>
      <dgm:spPr>
        <a:prstGeom prst="bevel">
          <a:avLst/>
        </a:prstGeom>
      </dgm:spPr>
      <dgm:t>
        <a:bodyPr/>
        <a:lstStyle/>
        <a:p>
          <a:pPr rtl="1"/>
          <a:endParaRPr lang="fa-IR"/>
        </a:p>
      </dgm:t>
    </dgm:pt>
    <dgm:pt modelId="{F2B48E90-558B-42AC-A40B-A2C33893EFFA}" type="pres">
      <dgm:prSet presAssocID="{7C7553D1-AB13-4BEE-B6D3-66DA3E96EFFE}" presName="aSpace" presStyleCnt="0"/>
      <dgm:spPr/>
    </dgm:pt>
    <dgm:pt modelId="{DC7E588E-DBB5-41F4-8688-C468BBD1B807}" type="pres">
      <dgm:prSet presAssocID="{D919BA2B-D986-4703-A603-F6B3FFA7AB79}" presName="compNode" presStyleCnt="0"/>
      <dgm:spPr/>
    </dgm:pt>
    <dgm:pt modelId="{F30EE415-8B97-4C0E-859A-1ECD0FC79704}" type="pres">
      <dgm:prSet presAssocID="{D919BA2B-D986-4703-A603-F6B3FFA7AB79}" presName="aNode" presStyleLbl="bgShp" presStyleIdx="1" presStyleCnt="2"/>
      <dgm:spPr/>
      <dgm:t>
        <a:bodyPr/>
        <a:lstStyle/>
        <a:p>
          <a:pPr rtl="1"/>
          <a:endParaRPr lang="fa-IR"/>
        </a:p>
      </dgm:t>
    </dgm:pt>
    <dgm:pt modelId="{C4D1FA4C-3BF8-4EFE-ACCB-CAE1325B3153}" type="pres">
      <dgm:prSet presAssocID="{D919BA2B-D986-4703-A603-F6B3FFA7AB79}" presName="textNode" presStyleLbl="bgShp" presStyleIdx="1" presStyleCnt="2"/>
      <dgm:spPr/>
      <dgm:t>
        <a:bodyPr/>
        <a:lstStyle/>
        <a:p>
          <a:pPr rtl="1"/>
          <a:endParaRPr lang="fa-IR"/>
        </a:p>
      </dgm:t>
    </dgm:pt>
    <dgm:pt modelId="{12646B8E-4FE4-402D-AA5B-7C61A7404740}" type="pres">
      <dgm:prSet presAssocID="{D919BA2B-D986-4703-A603-F6B3FFA7AB79}" presName="compChildNode" presStyleCnt="0"/>
      <dgm:spPr/>
    </dgm:pt>
    <dgm:pt modelId="{9C1F0183-5068-497A-AA14-9BAF471F03BD}" type="pres">
      <dgm:prSet presAssocID="{D919BA2B-D986-4703-A603-F6B3FFA7AB79}" presName="theInnerList" presStyleCnt="0"/>
      <dgm:spPr/>
    </dgm:pt>
    <dgm:pt modelId="{FEA026D2-2FD7-4E2D-8DC2-D6BCE11F5133}" type="pres">
      <dgm:prSet presAssocID="{DF488CB6-DFAA-418C-8FBC-CFC24477419A}" presName="childNode" presStyleLbl="node1" presStyleIdx="1" presStyleCnt="2">
        <dgm:presLayoutVars>
          <dgm:bulletEnabled val="1"/>
        </dgm:presLayoutVars>
      </dgm:prSet>
      <dgm:spPr>
        <a:prstGeom prst="bevel">
          <a:avLst/>
        </a:prstGeom>
      </dgm:spPr>
      <dgm:t>
        <a:bodyPr/>
        <a:lstStyle/>
        <a:p>
          <a:pPr rtl="1"/>
          <a:endParaRPr lang="fa-IR"/>
        </a:p>
      </dgm:t>
    </dgm:pt>
  </dgm:ptLst>
  <dgm:cxnLst>
    <dgm:cxn modelId="{7C822DDC-DD95-4EF3-98AC-376CEE3A67DD}" type="presOf" srcId="{8DF73B3A-1488-4F99-8C79-FDCC8D05BA9A}" destId="{73231793-2706-4542-80D1-A1461384066E}" srcOrd="0" destOrd="0" presId="urn:microsoft.com/office/officeart/2005/8/layout/lProcess2"/>
    <dgm:cxn modelId="{A7E55D09-0C33-4E72-8660-7FF40E4A729D}" type="presOf" srcId="{D919BA2B-D986-4703-A603-F6B3FFA7AB79}" destId="{C4D1FA4C-3BF8-4EFE-ACCB-CAE1325B3153}" srcOrd="1" destOrd="0" presId="urn:microsoft.com/office/officeart/2005/8/layout/lProcess2"/>
    <dgm:cxn modelId="{73D69498-1A24-4F22-AA9D-8FA0115BC398}" type="presOf" srcId="{7C7553D1-AB13-4BEE-B6D3-66DA3E96EFFE}" destId="{E98EC627-E068-4C33-9EAA-78282EF02C75}" srcOrd="1" destOrd="0" presId="urn:microsoft.com/office/officeart/2005/8/layout/lProcess2"/>
    <dgm:cxn modelId="{1B4C0DF9-F70F-438A-8620-8AAEAAB90AA3}" srcId="{D919BA2B-D986-4703-A603-F6B3FFA7AB79}" destId="{DF488CB6-DFAA-418C-8FBC-CFC24477419A}" srcOrd="0" destOrd="0" parTransId="{6B8D7060-9FD1-42CE-B28A-8A275B705CB8}" sibTransId="{0D1E540B-335F-40C9-81BD-E2EC4A3712BD}"/>
    <dgm:cxn modelId="{634D8520-FBA3-4ED7-972F-2DA192501D4E}" srcId="{8DF73B3A-1488-4F99-8C79-FDCC8D05BA9A}" destId="{7C7553D1-AB13-4BEE-B6D3-66DA3E96EFFE}" srcOrd="0" destOrd="0" parTransId="{B6385E50-D2BA-466F-B63B-2DE8C9009F56}" sibTransId="{D3E95F37-2510-492A-95D8-EF2667760462}"/>
    <dgm:cxn modelId="{CF8AD5B0-53DC-481B-A4C4-4B9D2F975B83}" type="presOf" srcId="{D919BA2B-D986-4703-A603-F6B3FFA7AB79}" destId="{F30EE415-8B97-4C0E-859A-1ECD0FC79704}" srcOrd="0" destOrd="0" presId="urn:microsoft.com/office/officeart/2005/8/layout/lProcess2"/>
    <dgm:cxn modelId="{8251F445-E1EA-4B59-9197-3CA56AEA0B2E}" type="presOf" srcId="{DF488CB6-DFAA-418C-8FBC-CFC24477419A}" destId="{FEA026D2-2FD7-4E2D-8DC2-D6BCE11F5133}" srcOrd="0" destOrd="0" presId="urn:microsoft.com/office/officeart/2005/8/layout/lProcess2"/>
    <dgm:cxn modelId="{2CE23943-F654-410C-BFA2-BDA703486247}" type="presOf" srcId="{7C7553D1-AB13-4BEE-B6D3-66DA3E96EFFE}" destId="{95654DE6-421A-4E18-AE3A-9BA20EB2D145}" srcOrd="0" destOrd="0" presId="urn:microsoft.com/office/officeart/2005/8/layout/lProcess2"/>
    <dgm:cxn modelId="{B0BCCAC5-10D8-4CAE-9814-4D4113B1F6ED}" type="presOf" srcId="{F5A75D4F-93CA-4B63-9A25-FBC4AACB35F0}" destId="{20027D9C-38AC-400A-85F5-4A17B845F0C7}" srcOrd="0" destOrd="0" presId="urn:microsoft.com/office/officeart/2005/8/layout/lProcess2"/>
    <dgm:cxn modelId="{4540EBF7-5A15-4717-9D13-18017081066D}" srcId="{7C7553D1-AB13-4BEE-B6D3-66DA3E96EFFE}" destId="{F5A75D4F-93CA-4B63-9A25-FBC4AACB35F0}" srcOrd="0" destOrd="0" parTransId="{D465DF7F-5081-4669-B896-634A429262D1}" sibTransId="{90418A7E-2615-4A0D-BB7B-F8B08CD48196}"/>
    <dgm:cxn modelId="{58598764-928C-43A2-95C9-6F0EB89FC3AE}" srcId="{8DF73B3A-1488-4F99-8C79-FDCC8D05BA9A}" destId="{D919BA2B-D986-4703-A603-F6B3FFA7AB79}" srcOrd="1" destOrd="0" parTransId="{01B74D57-A7DC-41E1-A109-107E924B3E37}" sibTransId="{A9C28D61-4D71-4E94-B508-4A2C9084917D}"/>
    <dgm:cxn modelId="{35790EAF-0626-449C-B8DF-9F514F1B8D96}" type="presParOf" srcId="{73231793-2706-4542-80D1-A1461384066E}" destId="{022B57A9-18D8-44A3-8EA4-9E32B50A3893}" srcOrd="0" destOrd="0" presId="urn:microsoft.com/office/officeart/2005/8/layout/lProcess2"/>
    <dgm:cxn modelId="{8868FF47-7E21-4111-A03D-B659B4670005}" type="presParOf" srcId="{022B57A9-18D8-44A3-8EA4-9E32B50A3893}" destId="{95654DE6-421A-4E18-AE3A-9BA20EB2D145}" srcOrd="0" destOrd="0" presId="urn:microsoft.com/office/officeart/2005/8/layout/lProcess2"/>
    <dgm:cxn modelId="{0E7B9E81-54EF-4CFA-9558-08BEFCB7432C}" type="presParOf" srcId="{022B57A9-18D8-44A3-8EA4-9E32B50A3893}" destId="{E98EC627-E068-4C33-9EAA-78282EF02C75}" srcOrd="1" destOrd="0" presId="urn:microsoft.com/office/officeart/2005/8/layout/lProcess2"/>
    <dgm:cxn modelId="{EE490040-1A23-4E06-A72B-71321E7F2BD5}" type="presParOf" srcId="{022B57A9-18D8-44A3-8EA4-9E32B50A3893}" destId="{A026F946-0763-49C9-89C4-B3B54FC411C9}" srcOrd="2" destOrd="0" presId="urn:microsoft.com/office/officeart/2005/8/layout/lProcess2"/>
    <dgm:cxn modelId="{6B04249A-4CA7-4234-8696-937DCEFC17A0}" type="presParOf" srcId="{A026F946-0763-49C9-89C4-B3B54FC411C9}" destId="{1846D366-9886-4E0C-BAD1-66F5033F5AF5}" srcOrd="0" destOrd="0" presId="urn:microsoft.com/office/officeart/2005/8/layout/lProcess2"/>
    <dgm:cxn modelId="{D664F437-5E95-4B50-9718-75D976C4DA1B}" type="presParOf" srcId="{1846D366-9886-4E0C-BAD1-66F5033F5AF5}" destId="{20027D9C-38AC-400A-85F5-4A17B845F0C7}" srcOrd="0" destOrd="0" presId="urn:microsoft.com/office/officeart/2005/8/layout/lProcess2"/>
    <dgm:cxn modelId="{D8055E51-BDF8-4BF5-8A8C-14A8FF151D52}" type="presParOf" srcId="{73231793-2706-4542-80D1-A1461384066E}" destId="{F2B48E90-558B-42AC-A40B-A2C33893EFFA}" srcOrd="1" destOrd="0" presId="urn:microsoft.com/office/officeart/2005/8/layout/lProcess2"/>
    <dgm:cxn modelId="{334B720E-DFD7-455E-8241-17CCC153DE68}" type="presParOf" srcId="{73231793-2706-4542-80D1-A1461384066E}" destId="{DC7E588E-DBB5-41F4-8688-C468BBD1B807}" srcOrd="2" destOrd="0" presId="urn:microsoft.com/office/officeart/2005/8/layout/lProcess2"/>
    <dgm:cxn modelId="{72320570-67F6-4715-B159-7E4FDF7B1F48}" type="presParOf" srcId="{DC7E588E-DBB5-41F4-8688-C468BBD1B807}" destId="{F30EE415-8B97-4C0E-859A-1ECD0FC79704}" srcOrd="0" destOrd="0" presId="urn:microsoft.com/office/officeart/2005/8/layout/lProcess2"/>
    <dgm:cxn modelId="{58925C12-A090-4466-9309-4A5A26054DF0}" type="presParOf" srcId="{DC7E588E-DBB5-41F4-8688-C468BBD1B807}" destId="{C4D1FA4C-3BF8-4EFE-ACCB-CAE1325B3153}" srcOrd="1" destOrd="0" presId="urn:microsoft.com/office/officeart/2005/8/layout/lProcess2"/>
    <dgm:cxn modelId="{1B999486-E018-4834-AEF5-D3592038A919}" type="presParOf" srcId="{DC7E588E-DBB5-41F4-8688-C468BBD1B807}" destId="{12646B8E-4FE4-402D-AA5B-7C61A7404740}" srcOrd="2" destOrd="0" presId="urn:microsoft.com/office/officeart/2005/8/layout/lProcess2"/>
    <dgm:cxn modelId="{65EC7AB5-2349-4B26-8870-EDEFC30FA3B3}" type="presParOf" srcId="{12646B8E-4FE4-402D-AA5B-7C61A7404740}" destId="{9C1F0183-5068-497A-AA14-9BAF471F03BD}" srcOrd="0" destOrd="0" presId="urn:microsoft.com/office/officeart/2005/8/layout/lProcess2"/>
    <dgm:cxn modelId="{7A131DD8-F4DC-4F58-B803-0E44338EFFC1}" type="presParOf" srcId="{9C1F0183-5068-497A-AA14-9BAF471F03BD}" destId="{FEA026D2-2FD7-4E2D-8DC2-D6BCE11F513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5ABDCC-00C7-428F-8D37-C8254BA18A38}"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00B7B801-57B0-4B48-8283-FA3D9B73738D}">
      <dgm:prSet/>
      <dgm:spPr/>
      <dgm:t>
        <a:bodyPr/>
        <a:lstStyle/>
        <a:p>
          <a:pPr algn="ctr" rtl="1"/>
          <a:r>
            <a:rPr lang="fa-IR" dirty="0" smtClean="0">
              <a:cs typeface="B Titr" pitchFamily="2" charset="-78"/>
            </a:rPr>
            <a:t>تقسيم‌بندي بازارهاي مالي اعتباري است:</a:t>
          </a:r>
          <a:endParaRPr lang="en-US" dirty="0">
            <a:cs typeface="B Titr" pitchFamily="2" charset="-78"/>
          </a:endParaRPr>
        </a:p>
      </dgm:t>
    </dgm:pt>
    <dgm:pt modelId="{ADDF6040-620E-4150-B294-8318D07E6FD8}" type="parTrans" cxnId="{1EC6A7FA-19A9-4280-A3D6-A08A174EE917}">
      <dgm:prSet/>
      <dgm:spPr/>
      <dgm:t>
        <a:bodyPr/>
        <a:lstStyle/>
        <a:p>
          <a:endParaRPr lang="en-US"/>
        </a:p>
      </dgm:t>
    </dgm:pt>
    <dgm:pt modelId="{94861791-3BEA-40E2-8DB4-071541F27E40}" type="sibTrans" cxnId="{1EC6A7FA-19A9-4280-A3D6-A08A174EE917}">
      <dgm:prSet/>
      <dgm:spPr/>
      <dgm:t>
        <a:bodyPr/>
        <a:lstStyle/>
        <a:p>
          <a:endParaRPr lang="en-US"/>
        </a:p>
      </dgm:t>
    </dgm:pt>
    <dgm:pt modelId="{A7A6FCBE-412C-4736-8658-0B6C41641E30}">
      <dgm:prSet/>
      <dgm:spPr/>
      <dgm:t>
        <a:bodyPr/>
        <a:lstStyle/>
        <a:p>
          <a:pPr rtl="1"/>
          <a:r>
            <a:rPr lang="fa-IR" dirty="0" smtClean="0">
              <a:cs typeface="B Zar" pitchFamily="2" charset="-78"/>
            </a:rPr>
            <a:t>بانک‌ها وام‌های رهنی 30 ساله می‌فروشند.</a:t>
          </a:r>
          <a:endParaRPr lang="en-US" dirty="0">
            <a:cs typeface="B Zar" pitchFamily="2" charset="-78"/>
          </a:endParaRPr>
        </a:p>
      </dgm:t>
    </dgm:pt>
    <dgm:pt modelId="{53993318-4070-4070-8157-A8E57BB1A122}" type="parTrans" cxnId="{465EB79B-2FF7-44C0-9642-70F6FE9C9272}">
      <dgm:prSet/>
      <dgm:spPr/>
      <dgm:t>
        <a:bodyPr/>
        <a:lstStyle/>
        <a:p>
          <a:endParaRPr lang="en-US"/>
        </a:p>
      </dgm:t>
    </dgm:pt>
    <dgm:pt modelId="{F571230A-3903-45C6-95BA-CDE88D4ADB9A}" type="sibTrans" cxnId="{465EB79B-2FF7-44C0-9642-70F6FE9C9272}">
      <dgm:prSet/>
      <dgm:spPr/>
      <dgm:t>
        <a:bodyPr/>
        <a:lstStyle/>
        <a:p>
          <a:endParaRPr lang="en-US"/>
        </a:p>
      </dgm:t>
    </dgm:pt>
    <dgm:pt modelId="{C9CD894D-E987-4ED6-958B-9E2873B4923E}">
      <dgm:prSet/>
      <dgm:spPr/>
      <dgm:t>
        <a:bodyPr/>
        <a:lstStyle/>
        <a:p>
          <a:pPr rtl="1"/>
          <a:r>
            <a:rPr lang="fa-IR" dirty="0" smtClean="0">
              <a:cs typeface="B Zar" pitchFamily="2" charset="-78"/>
            </a:rPr>
            <a:t>بورس‌ها اوراق قرضۀ 5 ساله می‌فروشند.</a:t>
          </a:r>
          <a:endParaRPr lang="en-US" dirty="0">
            <a:cs typeface="B Zar" pitchFamily="2" charset="-78"/>
          </a:endParaRPr>
        </a:p>
      </dgm:t>
    </dgm:pt>
    <dgm:pt modelId="{8E8A6C6F-9ECF-4BBB-9560-7C506EDDCDD1}" type="parTrans" cxnId="{B5AC30FE-D343-4D02-8868-69451D310154}">
      <dgm:prSet/>
      <dgm:spPr/>
      <dgm:t>
        <a:bodyPr/>
        <a:lstStyle/>
        <a:p>
          <a:endParaRPr lang="en-US"/>
        </a:p>
      </dgm:t>
    </dgm:pt>
    <dgm:pt modelId="{BAC994EA-3DE5-40A5-B36B-8244215B5E4C}" type="sibTrans" cxnId="{B5AC30FE-D343-4D02-8868-69451D310154}">
      <dgm:prSet/>
      <dgm:spPr/>
      <dgm:t>
        <a:bodyPr/>
        <a:lstStyle/>
        <a:p>
          <a:endParaRPr lang="en-US"/>
        </a:p>
      </dgm:t>
    </dgm:pt>
    <dgm:pt modelId="{3EF98D31-8721-4BD1-B89D-B242189C1C47}">
      <dgm:prSet/>
      <dgm:spPr/>
      <dgm:t>
        <a:bodyPr/>
        <a:lstStyle/>
        <a:p>
          <a:pPr rtl="1"/>
          <a:r>
            <a:rPr lang="fa-IR" dirty="0" smtClean="0">
              <a:cs typeface="B Zar" pitchFamily="2" charset="-78"/>
            </a:rPr>
            <a:t>شرکت‌ها برای سرمایه‌گذاری بلندمدت به بانک‌ها مراجعه می‌کنند.</a:t>
          </a:r>
          <a:endParaRPr lang="en-US" dirty="0">
            <a:cs typeface="B Zar" pitchFamily="2" charset="-78"/>
          </a:endParaRPr>
        </a:p>
      </dgm:t>
    </dgm:pt>
    <dgm:pt modelId="{A368229B-48D2-4B98-858F-1A193F5FED29}" type="parTrans" cxnId="{2DDD387B-340D-4D2C-9FF2-B5545E8DAC2C}">
      <dgm:prSet/>
      <dgm:spPr/>
      <dgm:t>
        <a:bodyPr/>
        <a:lstStyle/>
        <a:p>
          <a:endParaRPr lang="en-US"/>
        </a:p>
      </dgm:t>
    </dgm:pt>
    <dgm:pt modelId="{46347562-2C08-42A5-9AF6-307FD312F164}" type="sibTrans" cxnId="{2DDD387B-340D-4D2C-9FF2-B5545E8DAC2C}">
      <dgm:prSet/>
      <dgm:spPr/>
      <dgm:t>
        <a:bodyPr/>
        <a:lstStyle/>
        <a:p>
          <a:endParaRPr lang="en-US"/>
        </a:p>
      </dgm:t>
    </dgm:pt>
    <dgm:pt modelId="{F8480D03-2A4B-4092-9BAC-5E2106F0E493}">
      <dgm:prSet/>
      <dgm:spPr/>
      <dgm:t>
        <a:bodyPr/>
        <a:lstStyle/>
        <a:p>
          <a:pPr rtl="1"/>
          <a:r>
            <a:rPr lang="fa-IR" dirty="0" smtClean="0">
              <a:cs typeface="B Zar" pitchFamily="2" charset="-78"/>
            </a:rPr>
            <a:t>شرکت‌ها برای تأمین سرمایه در گردش به بورس مراجعه می‌کنند.</a:t>
          </a:r>
          <a:endParaRPr lang="fa-IR" dirty="0">
            <a:cs typeface="B Zar" pitchFamily="2" charset="-78"/>
          </a:endParaRPr>
        </a:p>
      </dgm:t>
    </dgm:pt>
    <dgm:pt modelId="{822C7E70-DF98-428B-BFEA-B298C22BD59B}" type="parTrans" cxnId="{A72F8CAC-0AB0-4768-B6F0-5CE59F5B99C4}">
      <dgm:prSet/>
      <dgm:spPr/>
      <dgm:t>
        <a:bodyPr/>
        <a:lstStyle/>
        <a:p>
          <a:endParaRPr lang="en-US"/>
        </a:p>
      </dgm:t>
    </dgm:pt>
    <dgm:pt modelId="{B2371A64-F5D1-48E8-80B2-6B0E668DD49E}" type="sibTrans" cxnId="{A72F8CAC-0AB0-4768-B6F0-5CE59F5B99C4}">
      <dgm:prSet/>
      <dgm:spPr/>
      <dgm:t>
        <a:bodyPr/>
        <a:lstStyle/>
        <a:p>
          <a:endParaRPr lang="en-US"/>
        </a:p>
      </dgm:t>
    </dgm:pt>
    <dgm:pt modelId="{2C8C0607-A662-4169-8162-6B0EBF475C61}" type="pres">
      <dgm:prSet presAssocID="{705ABDCC-00C7-428F-8D37-C8254BA18A38}" presName="linearFlow" presStyleCnt="0">
        <dgm:presLayoutVars>
          <dgm:dir/>
          <dgm:animLvl val="lvl"/>
          <dgm:resizeHandles val="exact"/>
        </dgm:presLayoutVars>
      </dgm:prSet>
      <dgm:spPr/>
      <dgm:t>
        <a:bodyPr/>
        <a:lstStyle/>
        <a:p>
          <a:endParaRPr lang="en-US"/>
        </a:p>
      </dgm:t>
    </dgm:pt>
    <dgm:pt modelId="{A9783249-67AF-4795-BBC1-277619AB2909}" type="pres">
      <dgm:prSet presAssocID="{00B7B801-57B0-4B48-8283-FA3D9B73738D}" presName="composite" presStyleCnt="0"/>
      <dgm:spPr/>
    </dgm:pt>
    <dgm:pt modelId="{7AA2C9FF-B715-4DCA-A156-E3EDFEFBEA84}" type="pres">
      <dgm:prSet presAssocID="{00B7B801-57B0-4B48-8283-FA3D9B73738D}" presName="parTx" presStyleLbl="node1" presStyleIdx="0" presStyleCnt="1">
        <dgm:presLayoutVars>
          <dgm:chMax val="0"/>
          <dgm:chPref val="0"/>
          <dgm:bulletEnabled val="1"/>
        </dgm:presLayoutVars>
      </dgm:prSet>
      <dgm:spPr/>
      <dgm:t>
        <a:bodyPr/>
        <a:lstStyle/>
        <a:p>
          <a:endParaRPr lang="en-US"/>
        </a:p>
      </dgm:t>
    </dgm:pt>
    <dgm:pt modelId="{B81F8A28-7F2C-4D5C-A581-99DDA73530BC}" type="pres">
      <dgm:prSet presAssocID="{00B7B801-57B0-4B48-8283-FA3D9B73738D}" presName="parSh" presStyleLbl="node1" presStyleIdx="0" presStyleCnt="1"/>
      <dgm:spPr/>
      <dgm:t>
        <a:bodyPr/>
        <a:lstStyle/>
        <a:p>
          <a:endParaRPr lang="en-US"/>
        </a:p>
      </dgm:t>
    </dgm:pt>
    <dgm:pt modelId="{DE6533EF-91C2-488E-93F3-BF3609BF89B9}" type="pres">
      <dgm:prSet presAssocID="{00B7B801-57B0-4B48-8283-FA3D9B73738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465EB79B-2FF7-44C0-9642-70F6FE9C9272}" srcId="{00B7B801-57B0-4B48-8283-FA3D9B73738D}" destId="{A7A6FCBE-412C-4736-8658-0B6C41641E30}" srcOrd="0" destOrd="0" parTransId="{53993318-4070-4070-8157-A8E57BB1A122}" sibTransId="{F571230A-3903-45C6-95BA-CDE88D4ADB9A}"/>
    <dgm:cxn modelId="{2DDD387B-340D-4D2C-9FF2-B5545E8DAC2C}" srcId="{00B7B801-57B0-4B48-8283-FA3D9B73738D}" destId="{3EF98D31-8721-4BD1-B89D-B242189C1C47}" srcOrd="2" destOrd="0" parTransId="{A368229B-48D2-4B98-858F-1A193F5FED29}" sibTransId="{46347562-2C08-42A5-9AF6-307FD312F164}"/>
    <dgm:cxn modelId="{88162C57-629E-479B-B1FD-77090C742363}" type="presOf" srcId="{705ABDCC-00C7-428F-8D37-C8254BA18A38}" destId="{2C8C0607-A662-4169-8162-6B0EBF475C61}" srcOrd="0" destOrd="0" presId="urn:microsoft.com/office/officeart/2005/8/layout/process3"/>
    <dgm:cxn modelId="{1EC6A7FA-19A9-4280-A3D6-A08A174EE917}" srcId="{705ABDCC-00C7-428F-8D37-C8254BA18A38}" destId="{00B7B801-57B0-4B48-8283-FA3D9B73738D}" srcOrd="0" destOrd="0" parTransId="{ADDF6040-620E-4150-B294-8318D07E6FD8}" sibTransId="{94861791-3BEA-40E2-8DB4-071541F27E40}"/>
    <dgm:cxn modelId="{0C677A44-3024-4959-BB40-C43AB83D9877}" type="presOf" srcId="{3EF98D31-8721-4BD1-B89D-B242189C1C47}" destId="{DE6533EF-91C2-488E-93F3-BF3609BF89B9}" srcOrd="0" destOrd="2" presId="urn:microsoft.com/office/officeart/2005/8/layout/process3"/>
    <dgm:cxn modelId="{A72F8CAC-0AB0-4768-B6F0-5CE59F5B99C4}" srcId="{00B7B801-57B0-4B48-8283-FA3D9B73738D}" destId="{F8480D03-2A4B-4092-9BAC-5E2106F0E493}" srcOrd="3" destOrd="0" parTransId="{822C7E70-DF98-428B-BFEA-B298C22BD59B}" sibTransId="{B2371A64-F5D1-48E8-80B2-6B0E668DD49E}"/>
    <dgm:cxn modelId="{B5AC30FE-D343-4D02-8868-69451D310154}" srcId="{00B7B801-57B0-4B48-8283-FA3D9B73738D}" destId="{C9CD894D-E987-4ED6-958B-9E2873B4923E}" srcOrd="1" destOrd="0" parTransId="{8E8A6C6F-9ECF-4BBB-9560-7C506EDDCDD1}" sibTransId="{BAC994EA-3DE5-40A5-B36B-8244215B5E4C}"/>
    <dgm:cxn modelId="{BD280FF4-CDC7-4ED0-B5A5-18EC0B802F4D}" type="presOf" srcId="{00B7B801-57B0-4B48-8283-FA3D9B73738D}" destId="{B81F8A28-7F2C-4D5C-A581-99DDA73530BC}" srcOrd="1" destOrd="0" presId="urn:microsoft.com/office/officeart/2005/8/layout/process3"/>
    <dgm:cxn modelId="{87A7EEDF-E8E0-4BB7-ABAE-56F262609E05}" type="presOf" srcId="{A7A6FCBE-412C-4736-8658-0B6C41641E30}" destId="{DE6533EF-91C2-488E-93F3-BF3609BF89B9}" srcOrd="0" destOrd="0" presId="urn:microsoft.com/office/officeart/2005/8/layout/process3"/>
    <dgm:cxn modelId="{734BDCE0-6538-4B52-9493-55BBC99B8628}" type="presOf" srcId="{F8480D03-2A4B-4092-9BAC-5E2106F0E493}" destId="{DE6533EF-91C2-488E-93F3-BF3609BF89B9}" srcOrd="0" destOrd="3" presId="urn:microsoft.com/office/officeart/2005/8/layout/process3"/>
    <dgm:cxn modelId="{649C98BD-11BB-4E0D-8398-9C230AA56A8D}" type="presOf" srcId="{00B7B801-57B0-4B48-8283-FA3D9B73738D}" destId="{7AA2C9FF-B715-4DCA-A156-E3EDFEFBEA84}" srcOrd="0" destOrd="0" presId="urn:microsoft.com/office/officeart/2005/8/layout/process3"/>
    <dgm:cxn modelId="{F7BDB910-F760-4B28-BA74-9083456DA295}" type="presOf" srcId="{C9CD894D-E987-4ED6-958B-9E2873B4923E}" destId="{DE6533EF-91C2-488E-93F3-BF3609BF89B9}" srcOrd="0" destOrd="1" presId="urn:microsoft.com/office/officeart/2005/8/layout/process3"/>
    <dgm:cxn modelId="{1AAFD34D-D723-454D-90C4-A2321FCFD6C1}" type="presParOf" srcId="{2C8C0607-A662-4169-8162-6B0EBF475C61}" destId="{A9783249-67AF-4795-BBC1-277619AB2909}" srcOrd="0" destOrd="0" presId="urn:microsoft.com/office/officeart/2005/8/layout/process3"/>
    <dgm:cxn modelId="{6F5507C9-1091-4F63-979D-076665CA211F}" type="presParOf" srcId="{A9783249-67AF-4795-BBC1-277619AB2909}" destId="{7AA2C9FF-B715-4DCA-A156-E3EDFEFBEA84}" srcOrd="0" destOrd="0" presId="urn:microsoft.com/office/officeart/2005/8/layout/process3"/>
    <dgm:cxn modelId="{BBE66301-E308-4DCD-AD0F-D45179C87098}" type="presParOf" srcId="{A9783249-67AF-4795-BBC1-277619AB2909}" destId="{B81F8A28-7F2C-4D5C-A581-99DDA73530BC}" srcOrd="1" destOrd="0" presId="urn:microsoft.com/office/officeart/2005/8/layout/process3"/>
    <dgm:cxn modelId="{8D6B5A09-D757-4B70-96B6-AD6AD1501990}" type="presParOf" srcId="{A9783249-67AF-4795-BBC1-277619AB2909}" destId="{DE6533EF-91C2-488E-93F3-BF3609BF89B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EB63A-4037-449D-A36D-2124FC6142D3}">
      <dsp:nvSpPr>
        <dsp:cNvPr id="0" name=""/>
        <dsp:cNvSpPr/>
      </dsp:nvSpPr>
      <dsp:spPr>
        <a:xfrm>
          <a:off x="1383" y="1595821"/>
          <a:ext cx="1834381" cy="183438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عرضه‌کنندگان وجوه</a:t>
          </a:r>
          <a:endParaRPr lang="en-US" sz="2200" kern="1200" dirty="0">
            <a:cs typeface="B Zar" pitchFamily="2" charset="-78"/>
          </a:endParaRPr>
        </a:p>
      </dsp:txBody>
      <dsp:txXfrm>
        <a:off x="270022" y="1864460"/>
        <a:ext cx="1297103" cy="1297103"/>
      </dsp:txXfrm>
    </dsp:sp>
    <dsp:sp modelId="{400EC46E-853F-4C80-B018-0122CBFB329A}">
      <dsp:nvSpPr>
        <dsp:cNvPr id="0" name=""/>
        <dsp:cNvSpPr/>
      </dsp:nvSpPr>
      <dsp:spPr>
        <a:xfrm>
          <a:off x="1984716" y="1981041"/>
          <a:ext cx="1063941" cy="1063941"/>
        </a:xfrm>
        <a:prstGeom prst="rightArrow">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cs typeface="B Zar" pitchFamily="2" charset="-78"/>
          </a:endParaRPr>
        </a:p>
      </dsp:txBody>
      <dsp:txXfrm>
        <a:off x="1984716" y="2247026"/>
        <a:ext cx="797956" cy="531971"/>
      </dsp:txXfrm>
    </dsp:sp>
    <dsp:sp modelId="{CC30B4EE-B714-41CC-8426-B3734A0D456D}">
      <dsp:nvSpPr>
        <dsp:cNvPr id="0" name=""/>
        <dsp:cNvSpPr/>
      </dsp:nvSpPr>
      <dsp:spPr>
        <a:xfrm>
          <a:off x="3197609" y="1595821"/>
          <a:ext cx="1834381" cy="1834381"/>
        </a:xfrm>
        <a:prstGeom prst="ellipse">
          <a:avLst/>
        </a:prstGeom>
        <a:gradFill rotWithShape="0">
          <a:gsLst>
            <a:gs pos="0">
              <a:schemeClr val="accent2">
                <a:hueOff val="-10081593"/>
                <a:satOff val="4384"/>
                <a:lumOff val="1275"/>
                <a:alphaOff val="0"/>
                <a:shade val="51000"/>
                <a:satMod val="130000"/>
              </a:schemeClr>
            </a:gs>
            <a:gs pos="80000">
              <a:schemeClr val="accent2">
                <a:hueOff val="-10081593"/>
                <a:satOff val="4384"/>
                <a:lumOff val="1275"/>
                <a:alphaOff val="0"/>
                <a:shade val="93000"/>
                <a:satMod val="130000"/>
              </a:schemeClr>
            </a:gs>
            <a:gs pos="100000">
              <a:schemeClr val="accent2">
                <a:hueOff val="-10081593"/>
                <a:satOff val="4384"/>
                <a:lumOff val="12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بازارهای مالی</a:t>
          </a:r>
          <a:endParaRPr lang="en-US" sz="2200" kern="1200" dirty="0">
            <a:cs typeface="B Zar" pitchFamily="2" charset="-78"/>
          </a:endParaRPr>
        </a:p>
      </dsp:txBody>
      <dsp:txXfrm>
        <a:off x="3466248" y="1864460"/>
        <a:ext cx="1297103" cy="1297103"/>
      </dsp:txXfrm>
    </dsp:sp>
    <dsp:sp modelId="{F8ADA266-42E7-4146-BE88-FBE42497BC2B}">
      <dsp:nvSpPr>
        <dsp:cNvPr id="0" name=""/>
        <dsp:cNvSpPr/>
      </dsp:nvSpPr>
      <dsp:spPr>
        <a:xfrm>
          <a:off x="5180942" y="1981041"/>
          <a:ext cx="1063941" cy="1063941"/>
        </a:xfrm>
        <a:prstGeom prst="rightArrow">
          <a:avLst/>
        </a:prstGeom>
        <a:gradFill rotWithShape="0">
          <a:gsLst>
            <a:gs pos="0">
              <a:schemeClr val="accent2">
                <a:hueOff val="-20163186"/>
                <a:satOff val="8769"/>
                <a:lumOff val="2550"/>
                <a:alphaOff val="0"/>
                <a:shade val="51000"/>
                <a:satMod val="130000"/>
              </a:schemeClr>
            </a:gs>
            <a:gs pos="80000">
              <a:schemeClr val="accent2">
                <a:hueOff val="-20163186"/>
                <a:satOff val="8769"/>
                <a:lumOff val="2550"/>
                <a:alphaOff val="0"/>
                <a:shade val="93000"/>
                <a:satMod val="130000"/>
              </a:schemeClr>
            </a:gs>
            <a:gs pos="100000">
              <a:schemeClr val="accent2">
                <a:hueOff val="-20163186"/>
                <a:satOff val="8769"/>
                <a:lumOff val="25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cs typeface="B Zar" pitchFamily="2" charset="-78"/>
          </a:endParaRPr>
        </a:p>
      </dsp:txBody>
      <dsp:txXfrm>
        <a:off x="5180942" y="2247026"/>
        <a:ext cx="797956" cy="531971"/>
      </dsp:txXfrm>
    </dsp:sp>
    <dsp:sp modelId="{5EAD9E13-721F-4763-AAD6-74CC835303FC}">
      <dsp:nvSpPr>
        <dsp:cNvPr id="0" name=""/>
        <dsp:cNvSpPr/>
      </dsp:nvSpPr>
      <dsp:spPr>
        <a:xfrm>
          <a:off x="6393835" y="1595821"/>
          <a:ext cx="1834381" cy="1834381"/>
        </a:xfrm>
        <a:prstGeom prst="ellipse">
          <a:avLst/>
        </a:prstGeom>
        <a:gradFill rotWithShape="0">
          <a:gsLst>
            <a:gs pos="0">
              <a:schemeClr val="accent2">
                <a:hueOff val="-20163186"/>
                <a:satOff val="8769"/>
                <a:lumOff val="2550"/>
                <a:alphaOff val="0"/>
                <a:shade val="51000"/>
                <a:satMod val="130000"/>
              </a:schemeClr>
            </a:gs>
            <a:gs pos="80000">
              <a:schemeClr val="accent2">
                <a:hueOff val="-20163186"/>
                <a:satOff val="8769"/>
                <a:lumOff val="2550"/>
                <a:alphaOff val="0"/>
                <a:shade val="93000"/>
                <a:satMod val="130000"/>
              </a:schemeClr>
            </a:gs>
            <a:gs pos="100000">
              <a:schemeClr val="accent2">
                <a:hueOff val="-20163186"/>
                <a:satOff val="8769"/>
                <a:lumOff val="25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متقاضیان وجوه</a:t>
          </a:r>
          <a:endParaRPr lang="en-US" sz="2200" kern="1200" dirty="0">
            <a:cs typeface="B Zar" pitchFamily="2" charset="-78"/>
          </a:endParaRPr>
        </a:p>
      </dsp:txBody>
      <dsp:txXfrm>
        <a:off x="6662474" y="1864460"/>
        <a:ext cx="1297103" cy="12971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FDDC1-ADA8-40D6-9781-4603DC8DEA3B}">
      <dsp:nvSpPr>
        <dsp:cNvPr id="0" name=""/>
        <dsp:cNvSpPr/>
      </dsp:nvSpPr>
      <dsp:spPr>
        <a:xfrm>
          <a:off x="0" y="0"/>
          <a:ext cx="8229600" cy="50260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b="1" kern="1200" dirty="0" smtClean="0">
              <a:cs typeface="B Titr" pitchFamily="2" charset="-78"/>
            </a:rPr>
            <a:t>معماری سیستم مالی</a:t>
          </a:r>
          <a:endParaRPr lang="fa-IR" sz="5300" kern="1200" dirty="0">
            <a:cs typeface="B Titr" pitchFamily="2" charset="-78"/>
          </a:endParaRPr>
        </a:p>
      </dsp:txBody>
      <dsp:txXfrm>
        <a:off x="0" y="0"/>
        <a:ext cx="8229600" cy="1507807"/>
      </dsp:txXfrm>
    </dsp:sp>
    <dsp:sp modelId="{C5D221B4-500F-4350-91AE-21EE3B77CFCB}">
      <dsp:nvSpPr>
        <dsp:cNvPr id="0" name=""/>
        <dsp:cNvSpPr/>
      </dsp:nvSpPr>
      <dsp:spPr>
        <a:xfrm>
          <a:off x="822960" y="1507807"/>
          <a:ext cx="6583680" cy="32669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lvl="0" algn="ctr" defTabSz="2889250" rtl="1">
            <a:lnSpc>
              <a:spcPct val="90000"/>
            </a:lnSpc>
            <a:spcBef>
              <a:spcPct val="0"/>
            </a:spcBef>
            <a:spcAft>
              <a:spcPct val="35000"/>
            </a:spcAft>
          </a:pPr>
          <a:r>
            <a:rPr lang="fa-IR" sz="6500" kern="1200" dirty="0" smtClean="0">
              <a:cs typeface="B Zar" pitchFamily="2" charset="-78"/>
            </a:rPr>
            <a:t>تعیین رابطۀ نسبی بانک‌ها و بازارهای سرمایه</a:t>
          </a:r>
          <a:endParaRPr lang="en-US" sz="6500" kern="1200" dirty="0">
            <a:cs typeface="B Zar" pitchFamily="2" charset="-78"/>
          </a:endParaRPr>
        </a:p>
      </dsp:txBody>
      <dsp:txXfrm>
        <a:off x="918645" y="1603492"/>
        <a:ext cx="6392310" cy="30755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5BB62-9B77-4B3C-9396-B22467C31999}">
      <dsp:nvSpPr>
        <dsp:cNvPr id="0" name=""/>
        <dsp:cNvSpPr/>
      </dsp:nvSpPr>
      <dsp:spPr>
        <a:xfrm>
          <a:off x="0" y="535312"/>
          <a:ext cx="7772400" cy="16065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708152" rIns="603225"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cs typeface="B Zar" pitchFamily="2" charset="-78"/>
            </a:rPr>
            <a:t>گرایش به بازار پول غالب است.</a:t>
          </a:r>
          <a:endParaRPr lang="en-US" sz="3400" kern="1200" dirty="0">
            <a:cs typeface="B Zar" pitchFamily="2" charset="-78"/>
          </a:endParaRPr>
        </a:p>
      </dsp:txBody>
      <dsp:txXfrm>
        <a:off x="0" y="535312"/>
        <a:ext cx="7772400" cy="1606500"/>
      </dsp:txXfrm>
    </dsp:sp>
    <dsp:sp modelId="{C8F9C9E3-65C8-4A74-A316-936FB657C263}">
      <dsp:nvSpPr>
        <dsp:cNvPr id="0" name=""/>
        <dsp:cNvSpPr/>
      </dsp:nvSpPr>
      <dsp:spPr>
        <a:xfrm>
          <a:off x="388620" y="33472"/>
          <a:ext cx="5440680" cy="100368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بانک‌پایه</a:t>
          </a:r>
          <a:endParaRPr lang="en-US" sz="3400" kern="1200" dirty="0">
            <a:cs typeface="B Titr" pitchFamily="2" charset="-78"/>
          </a:endParaRPr>
        </a:p>
      </dsp:txBody>
      <dsp:txXfrm>
        <a:off x="437616" y="82468"/>
        <a:ext cx="5342688" cy="905688"/>
      </dsp:txXfrm>
    </dsp:sp>
    <dsp:sp modelId="{7DDDE0B1-3674-426F-AF19-88FC2C258906}">
      <dsp:nvSpPr>
        <dsp:cNvPr id="0" name=""/>
        <dsp:cNvSpPr/>
      </dsp:nvSpPr>
      <dsp:spPr>
        <a:xfrm>
          <a:off x="0" y="2827252"/>
          <a:ext cx="7772400" cy="16065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708152" rIns="603225"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cs typeface="B Zar" pitchFamily="2" charset="-78"/>
            </a:rPr>
            <a:t>گرایش به بازار سرمایه غالب است.</a:t>
          </a:r>
          <a:endParaRPr lang="en-US" sz="3400" kern="1200" dirty="0">
            <a:cs typeface="B Zar" pitchFamily="2" charset="-78"/>
          </a:endParaRPr>
        </a:p>
      </dsp:txBody>
      <dsp:txXfrm>
        <a:off x="0" y="2827252"/>
        <a:ext cx="7772400" cy="1606500"/>
      </dsp:txXfrm>
    </dsp:sp>
    <dsp:sp modelId="{EE3DD16D-522E-43B0-A3BD-9D170956AD7A}">
      <dsp:nvSpPr>
        <dsp:cNvPr id="0" name=""/>
        <dsp:cNvSpPr/>
      </dsp:nvSpPr>
      <dsp:spPr>
        <a:xfrm>
          <a:off x="388620" y="2325412"/>
          <a:ext cx="5440680" cy="100368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بازار‌پایه</a:t>
          </a:r>
          <a:endParaRPr lang="en-US" sz="3400" kern="1200" dirty="0">
            <a:cs typeface="B Titr" pitchFamily="2" charset="-78"/>
          </a:endParaRPr>
        </a:p>
      </dsp:txBody>
      <dsp:txXfrm>
        <a:off x="437616" y="2374408"/>
        <a:ext cx="5342688" cy="9056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30E7E-2439-48B2-9693-CA1C8390D454}">
      <dsp:nvSpPr>
        <dsp:cNvPr id="0" name=""/>
        <dsp:cNvSpPr/>
      </dsp:nvSpPr>
      <dsp:spPr>
        <a:xfrm>
          <a:off x="3889"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کشورهای توسعه یافته</a:t>
          </a:r>
          <a:endParaRPr lang="en-US" sz="3200" kern="1200" dirty="0">
            <a:cs typeface="B Titr" pitchFamily="2" charset="-78"/>
          </a:endParaRPr>
        </a:p>
      </dsp:txBody>
      <dsp:txXfrm>
        <a:off x="3889" y="0"/>
        <a:ext cx="3741985" cy="1340167"/>
      </dsp:txXfrm>
    </dsp:sp>
    <dsp:sp modelId="{BE1CD74C-D9D1-4581-950E-CA5D84B3462D}">
      <dsp:nvSpPr>
        <dsp:cNvPr id="0" name=""/>
        <dsp:cNvSpPr/>
      </dsp:nvSpPr>
      <dsp:spPr>
        <a:xfrm>
          <a:off x="378088" y="1341476"/>
          <a:ext cx="2993588" cy="13469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واسطه‌زدایی</a:t>
          </a:r>
          <a:endParaRPr lang="en-US" sz="5400" kern="1200" dirty="0">
            <a:cs typeface="B Zar" pitchFamily="2" charset="-78"/>
          </a:endParaRPr>
        </a:p>
      </dsp:txBody>
      <dsp:txXfrm>
        <a:off x="417538" y="1380926"/>
        <a:ext cx="2914688" cy="1268029"/>
      </dsp:txXfrm>
    </dsp:sp>
    <dsp:sp modelId="{DA675471-B7EB-42AA-BEC1-30585AA8D16C}">
      <dsp:nvSpPr>
        <dsp:cNvPr id="0" name=""/>
        <dsp:cNvSpPr/>
      </dsp:nvSpPr>
      <dsp:spPr>
        <a:xfrm>
          <a:off x="378088" y="2895625"/>
          <a:ext cx="2993588" cy="134692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بازار پایگی</a:t>
          </a:r>
          <a:endParaRPr lang="en-US" sz="5400" kern="1200" dirty="0">
            <a:cs typeface="B Zar" pitchFamily="2" charset="-78"/>
          </a:endParaRPr>
        </a:p>
      </dsp:txBody>
      <dsp:txXfrm>
        <a:off x="417538" y="2935075"/>
        <a:ext cx="2914688" cy="1268029"/>
      </dsp:txXfrm>
    </dsp:sp>
    <dsp:sp modelId="{BD0A5D74-2803-472E-9C65-0ED4AD4A6943}">
      <dsp:nvSpPr>
        <dsp:cNvPr id="0" name=""/>
        <dsp:cNvSpPr/>
      </dsp:nvSpPr>
      <dsp:spPr>
        <a:xfrm>
          <a:off x="4026524"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کشورهای در حال توسعه</a:t>
          </a:r>
          <a:endParaRPr lang="en-US" sz="3200" kern="1200" dirty="0">
            <a:cs typeface="B Titr" pitchFamily="2" charset="-78"/>
          </a:endParaRPr>
        </a:p>
      </dsp:txBody>
      <dsp:txXfrm>
        <a:off x="4026524" y="0"/>
        <a:ext cx="3741985" cy="1340167"/>
      </dsp:txXfrm>
    </dsp:sp>
    <dsp:sp modelId="{C94BA1FD-6003-41EF-B1A0-333850EA8FD0}">
      <dsp:nvSpPr>
        <dsp:cNvPr id="0" name=""/>
        <dsp:cNvSpPr/>
      </dsp:nvSpPr>
      <dsp:spPr>
        <a:xfrm>
          <a:off x="4400723" y="1341476"/>
          <a:ext cx="2993588" cy="134692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واسطه‌گرایی</a:t>
          </a:r>
          <a:endParaRPr lang="en-US" sz="5400" kern="1200" dirty="0">
            <a:cs typeface="B Zar" pitchFamily="2" charset="-78"/>
          </a:endParaRPr>
        </a:p>
      </dsp:txBody>
      <dsp:txXfrm>
        <a:off x="4440173" y="1380926"/>
        <a:ext cx="2914688" cy="1268029"/>
      </dsp:txXfrm>
    </dsp:sp>
    <dsp:sp modelId="{B460DA71-A361-43AE-937B-9A3D32A75070}">
      <dsp:nvSpPr>
        <dsp:cNvPr id="0" name=""/>
        <dsp:cNvSpPr/>
      </dsp:nvSpPr>
      <dsp:spPr>
        <a:xfrm>
          <a:off x="4400723" y="2895625"/>
          <a:ext cx="2993588" cy="1346929"/>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بانک‌پایگی</a:t>
          </a:r>
          <a:endParaRPr lang="en-US" sz="5400" kern="1200" dirty="0">
            <a:cs typeface="B Zar" pitchFamily="2" charset="-78"/>
          </a:endParaRPr>
        </a:p>
      </dsp:txBody>
      <dsp:txXfrm>
        <a:off x="4440173" y="2935075"/>
        <a:ext cx="2914688" cy="126802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40D2D-9EA5-462D-8015-73E07C8463D7}">
      <dsp:nvSpPr>
        <dsp:cNvPr id="0" name=""/>
        <dsp:cNvSpPr/>
      </dsp:nvSpPr>
      <dsp:spPr>
        <a:xfrm>
          <a:off x="0" y="0"/>
          <a:ext cx="8229600" cy="50260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در معماری سیستم مالی:</a:t>
          </a:r>
          <a:endParaRPr lang="en-US" sz="5300" kern="1200" dirty="0">
            <a:cs typeface="B Titr" pitchFamily="2" charset="-78"/>
          </a:endParaRPr>
        </a:p>
      </dsp:txBody>
      <dsp:txXfrm>
        <a:off x="0" y="0"/>
        <a:ext cx="8229600" cy="1507807"/>
      </dsp:txXfrm>
    </dsp:sp>
    <dsp:sp modelId="{54D9FA93-43EE-49BE-AE1D-76606486C655}">
      <dsp:nvSpPr>
        <dsp:cNvPr id="0" name=""/>
        <dsp:cNvSpPr/>
      </dsp:nvSpPr>
      <dsp:spPr>
        <a:xfrm>
          <a:off x="822960" y="1508236"/>
          <a:ext cx="6583680" cy="987412"/>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آیا بانک‌پایگی بهتر است یا بازار پایگی؟</a:t>
          </a:r>
          <a:endParaRPr lang="en-US" sz="2200" kern="1200" dirty="0">
            <a:cs typeface="B Zar" pitchFamily="2" charset="-78"/>
          </a:endParaRPr>
        </a:p>
      </dsp:txBody>
      <dsp:txXfrm>
        <a:off x="851880" y="1537156"/>
        <a:ext cx="6525840" cy="929572"/>
      </dsp:txXfrm>
    </dsp:sp>
    <dsp:sp modelId="{2A02A463-CA2A-466A-8F2E-508B7E9ABB48}">
      <dsp:nvSpPr>
        <dsp:cNvPr id="0" name=""/>
        <dsp:cNvSpPr/>
      </dsp:nvSpPr>
      <dsp:spPr>
        <a:xfrm>
          <a:off x="822960" y="2647559"/>
          <a:ext cx="6583680" cy="987412"/>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آیا بانک‌ها و بازارهای سرمایه جایگزین یکدیگرند؟</a:t>
          </a:r>
          <a:endParaRPr lang="en-US" sz="2200" kern="1200" dirty="0">
            <a:cs typeface="B Zar" pitchFamily="2" charset="-78"/>
          </a:endParaRPr>
        </a:p>
      </dsp:txBody>
      <dsp:txXfrm>
        <a:off x="851880" y="2676479"/>
        <a:ext cx="6525840" cy="929572"/>
      </dsp:txXfrm>
    </dsp:sp>
    <dsp:sp modelId="{8638AE8E-90BB-4A3E-A2BA-92874FAC39DF}">
      <dsp:nvSpPr>
        <dsp:cNvPr id="0" name=""/>
        <dsp:cNvSpPr/>
      </dsp:nvSpPr>
      <dsp:spPr>
        <a:xfrm>
          <a:off x="822960" y="3786881"/>
          <a:ext cx="6583680" cy="987412"/>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آیا توسعۀ سیستم مالی بیشتر بر توسعۀ بانک‌ها استوار است یا بازارهای سرمایه؟</a:t>
          </a:r>
          <a:endParaRPr lang="en-US" sz="2200" kern="1200" dirty="0">
            <a:cs typeface="B Zar" pitchFamily="2" charset="-78"/>
          </a:endParaRPr>
        </a:p>
      </dsp:txBody>
      <dsp:txXfrm>
        <a:off x="851880" y="3815801"/>
        <a:ext cx="6525840" cy="92957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3A79C-2E46-44B2-9DDE-131CFBCDF1C0}">
      <dsp:nvSpPr>
        <dsp:cNvPr id="0" name=""/>
        <dsp:cNvSpPr/>
      </dsp:nvSpPr>
      <dsp:spPr>
        <a:xfrm>
          <a:off x="3889"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Titr" pitchFamily="2" charset="-78"/>
            </a:rPr>
            <a:t>بانک‌های تجاری</a:t>
          </a:r>
          <a:endParaRPr lang="en-US" sz="3300" kern="1200" dirty="0">
            <a:cs typeface="B Titr" pitchFamily="2" charset="-78"/>
          </a:endParaRPr>
        </a:p>
      </dsp:txBody>
      <dsp:txXfrm>
        <a:off x="3889" y="0"/>
        <a:ext cx="3741985" cy="1340167"/>
      </dsp:txXfrm>
    </dsp:sp>
    <dsp:sp modelId="{18F12A1B-50D7-4BE7-9A48-7ED4146B5AA4}">
      <dsp:nvSpPr>
        <dsp:cNvPr id="0" name=""/>
        <dsp:cNvSpPr/>
      </dsp:nvSpPr>
      <dsp:spPr>
        <a:xfrm>
          <a:off x="378088" y="1340167"/>
          <a:ext cx="2993588" cy="290369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بازار پول</a:t>
          </a:r>
          <a:endParaRPr lang="en-US" sz="5400" kern="1200" dirty="0">
            <a:cs typeface="B Zar" pitchFamily="2" charset="-78"/>
          </a:endParaRPr>
        </a:p>
      </dsp:txBody>
      <dsp:txXfrm>
        <a:off x="463134" y="1425213"/>
        <a:ext cx="2823496" cy="2733604"/>
      </dsp:txXfrm>
    </dsp:sp>
    <dsp:sp modelId="{F43E8DFA-A59D-4001-B787-269C6959B40C}">
      <dsp:nvSpPr>
        <dsp:cNvPr id="0" name=""/>
        <dsp:cNvSpPr/>
      </dsp:nvSpPr>
      <dsp:spPr>
        <a:xfrm>
          <a:off x="4026524"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Titr" pitchFamily="2" charset="-78"/>
            </a:rPr>
            <a:t>بانک‌های سرمایه‌گذاری</a:t>
          </a:r>
          <a:endParaRPr lang="en-US" sz="3300" kern="1200" dirty="0">
            <a:cs typeface="B Titr" pitchFamily="2" charset="-78"/>
          </a:endParaRPr>
        </a:p>
      </dsp:txBody>
      <dsp:txXfrm>
        <a:off x="4026524" y="0"/>
        <a:ext cx="3741985" cy="1340167"/>
      </dsp:txXfrm>
    </dsp:sp>
    <dsp:sp modelId="{351166DE-71E8-4837-8CA0-0944B6D72274}">
      <dsp:nvSpPr>
        <dsp:cNvPr id="0" name=""/>
        <dsp:cNvSpPr/>
      </dsp:nvSpPr>
      <dsp:spPr>
        <a:xfrm>
          <a:off x="4400723" y="1340167"/>
          <a:ext cx="2993588" cy="290369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بازار سرمایه</a:t>
          </a:r>
          <a:endParaRPr lang="en-US" sz="5400" kern="1200" dirty="0">
            <a:cs typeface="B Zar" pitchFamily="2" charset="-78"/>
          </a:endParaRPr>
        </a:p>
      </dsp:txBody>
      <dsp:txXfrm>
        <a:off x="4485769" y="1425213"/>
        <a:ext cx="2823496" cy="27336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DFFEB-4113-4868-9393-B6A4A058242D}">
      <dsp:nvSpPr>
        <dsp:cNvPr id="0" name=""/>
        <dsp:cNvSpPr/>
      </dsp:nvSpPr>
      <dsp:spPr>
        <a:xfrm>
          <a:off x="0" y="0"/>
          <a:ext cx="7772400" cy="4467225"/>
        </a:xfrm>
        <a:prstGeom prst="roundRect">
          <a:avLst>
            <a:gd name="adj" fmla="val 10000"/>
          </a:avLst>
        </a:prstGeom>
        <a:solidFill>
          <a:schemeClr val="accent2">
            <a:tint val="40000"/>
            <a:hueOff val="0"/>
            <a:satOff val="0"/>
            <a:lum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cs typeface="B Titr" pitchFamily="2" charset="-78"/>
            </a:rPr>
            <a:t>بانک‌داری تجاری</a:t>
          </a:r>
          <a:endParaRPr lang="en-US" sz="4700" kern="1200" dirty="0">
            <a:cs typeface="B Titr" pitchFamily="2" charset="-78"/>
          </a:endParaRPr>
        </a:p>
      </dsp:txBody>
      <dsp:txXfrm>
        <a:off x="0" y="0"/>
        <a:ext cx="7772400" cy="1340167"/>
      </dsp:txXfrm>
    </dsp:sp>
    <dsp:sp modelId="{9EA5A8D6-B33D-43E5-9F18-20ABA31FEFF0}">
      <dsp:nvSpPr>
        <dsp:cNvPr id="0" name=""/>
        <dsp:cNvSpPr/>
      </dsp:nvSpPr>
      <dsp:spPr>
        <a:xfrm>
          <a:off x="777239" y="1340167"/>
          <a:ext cx="6217920" cy="2903696"/>
        </a:xfrm>
        <a:prstGeom prst="roundRect">
          <a:avLst>
            <a:gd name="adj" fmla="val 10000"/>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1920" tIns="91440" rIns="121920" bIns="9144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جذب سپرده و اعطای وام</a:t>
          </a:r>
          <a:endParaRPr lang="en-US" sz="4800" kern="1200" dirty="0">
            <a:cs typeface="B Zar" pitchFamily="2" charset="-78"/>
          </a:endParaRPr>
        </a:p>
      </dsp:txBody>
      <dsp:txXfrm>
        <a:off x="862285" y="1425213"/>
        <a:ext cx="6047828" cy="273360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B32FE-9D03-4715-A888-F9A33211611D}">
      <dsp:nvSpPr>
        <dsp:cNvPr id="0" name=""/>
        <dsp:cNvSpPr/>
      </dsp:nvSpPr>
      <dsp:spPr>
        <a:xfrm>
          <a:off x="0" y="664862"/>
          <a:ext cx="8229600" cy="17482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770636" rIns="638708" bIns="263144" numCol="1" spcCol="1270" anchor="t" anchorCtr="0">
          <a:noAutofit/>
        </a:bodyPr>
        <a:lstStyle/>
        <a:p>
          <a:pPr marL="285750" lvl="1" indent="-285750" algn="r" defTabSz="1644650" rtl="1">
            <a:lnSpc>
              <a:spcPct val="90000"/>
            </a:lnSpc>
            <a:spcBef>
              <a:spcPct val="0"/>
            </a:spcBef>
            <a:spcAft>
              <a:spcPct val="15000"/>
            </a:spcAft>
            <a:buChar char="••"/>
          </a:pPr>
          <a:r>
            <a:rPr lang="fa-IR" sz="3700" kern="1200" dirty="0" smtClean="0">
              <a:cs typeface="B Zar" pitchFamily="2" charset="-78"/>
            </a:rPr>
            <a:t>اغلب ابزار مالی نسبتاً کوتاه‌مدت عرضه می‌شود.</a:t>
          </a:r>
          <a:endParaRPr lang="en-US" sz="3700" kern="1200" dirty="0">
            <a:cs typeface="B Zar" pitchFamily="2" charset="-78"/>
          </a:endParaRPr>
        </a:p>
      </dsp:txBody>
      <dsp:txXfrm>
        <a:off x="0" y="664862"/>
        <a:ext cx="8229600" cy="1748250"/>
      </dsp:txXfrm>
    </dsp:sp>
    <dsp:sp modelId="{6287C934-5913-4078-B3E4-BB795C42B529}">
      <dsp:nvSpPr>
        <dsp:cNvPr id="0" name=""/>
        <dsp:cNvSpPr/>
      </dsp:nvSpPr>
      <dsp:spPr>
        <a:xfrm>
          <a:off x="411480" y="118742"/>
          <a:ext cx="5760720" cy="10922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1644650" rtl="1">
            <a:lnSpc>
              <a:spcPct val="90000"/>
            </a:lnSpc>
            <a:spcBef>
              <a:spcPct val="0"/>
            </a:spcBef>
            <a:spcAft>
              <a:spcPct val="35000"/>
            </a:spcAft>
          </a:pPr>
          <a:r>
            <a:rPr lang="fa-IR" sz="3700" kern="1200" dirty="0" smtClean="0">
              <a:cs typeface="B Titr" pitchFamily="2" charset="-78"/>
            </a:rPr>
            <a:t>سررسید کوتاه</a:t>
          </a:r>
          <a:endParaRPr lang="en-US" sz="3700" kern="1200" dirty="0">
            <a:cs typeface="B Titr" pitchFamily="2" charset="-78"/>
          </a:endParaRPr>
        </a:p>
      </dsp:txBody>
      <dsp:txXfrm>
        <a:off x="464799" y="172061"/>
        <a:ext cx="5654082" cy="985602"/>
      </dsp:txXfrm>
    </dsp:sp>
    <dsp:sp modelId="{A14F1464-E763-4B44-8B2A-5CDC3345B46D}">
      <dsp:nvSpPr>
        <dsp:cNvPr id="0" name=""/>
        <dsp:cNvSpPr/>
      </dsp:nvSpPr>
      <dsp:spPr>
        <a:xfrm>
          <a:off x="0" y="3159032"/>
          <a:ext cx="8229600" cy="1748250"/>
        </a:xfrm>
        <a:prstGeom prst="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770636" rIns="638708" bIns="263144" numCol="1" spcCol="1270" anchor="t" anchorCtr="0">
          <a:noAutofit/>
        </a:bodyPr>
        <a:lstStyle/>
        <a:p>
          <a:pPr marL="285750" lvl="1" indent="-285750" algn="r" defTabSz="1644650" rtl="1">
            <a:lnSpc>
              <a:spcPct val="90000"/>
            </a:lnSpc>
            <a:spcBef>
              <a:spcPct val="0"/>
            </a:spcBef>
            <a:spcAft>
              <a:spcPct val="15000"/>
            </a:spcAft>
            <a:buChar char="••"/>
          </a:pPr>
          <a:r>
            <a:rPr lang="fa-IR" sz="3700" kern="1200" dirty="0" smtClean="0">
              <a:cs typeface="B Zar" pitchFamily="2" charset="-78"/>
            </a:rPr>
            <a:t>اغلب ابزار مالی مبتنی بر بدهی عرضه می‌شود.</a:t>
          </a:r>
          <a:endParaRPr lang="en-US" sz="3700" kern="1200" dirty="0">
            <a:cs typeface="B Zar" pitchFamily="2" charset="-78"/>
          </a:endParaRPr>
        </a:p>
      </dsp:txBody>
      <dsp:txXfrm>
        <a:off x="0" y="3159032"/>
        <a:ext cx="8229600" cy="1748250"/>
      </dsp:txXfrm>
    </dsp:sp>
    <dsp:sp modelId="{F98C5C05-B3C6-4FBC-BA53-A8C0E213E9FE}">
      <dsp:nvSpPr>
        <dsp:cNvPr id="0" name=""/>
        <dsp:cNvSpPr/>
      </dsp:nvSpPr>
      <dsp:spPr>
        <a:xfrm>
          <a:off x="411480" y="2612912"/>
          <a:ext cx="5760720" cy="1092240"/>
        </a:xfrm>
        <a:prstGeom prst="roundRect">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1644650" rtl="1">
            <a:lnSpc>
              <a:spcPct val="90000"/>
            </a:lnSpc>
            <a:spcBef>
              <a:spcPct val="0"/>
            </a:spcBef>
            <a:spcAft>
              <a:spcPct val="35000"/>
            </a:spcAft>
          </a:pPr>
          <a:r>
            <a:rPr lang="fa-IR" sz="3700" kern="1200" dirty="0" smtClean="0">
              <a:cs typeface="B Titr" pitchFamily="2" charset="-78"/>
            </a:rPr>
            <a:t>مبتی بر بدهی</a:t>
          </a:r>
          <a:endParaRPr lang="en-US" sz="3700" kern="1200" dirty="0">
            <a:cs typeface="B Titr" pitchFamily="2" charset="-78"/>
          </a:endParaRPr>
        </a:p>
      </dsp:txBody>
      <dsp:txXfrm>
        <a:off x="464799" y="2666231"/>
        <a:ext cx="5654082" cy="9856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BB2D6-B003-43F8-A524-C9258F811530}">
      <dsp:nvSpPr>
        <dsp:cNvPr id="0" name=""/>
        <dsp:cNvSpPr/>
      </dsp:nvSpPr>
      <dsp:spPr>
        <a:xfrm>
          <a:off x="1004"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dirty="0" smtClean="0"/>
            <a:t>هلدينگ بانکی</a:t>
          </a:r>
          <a:endParaRPr lang="en-US" sz="4500" kern="1200" dirty="0"/>
        </a:p>
      </dsp:txBody>
      <dsp:txXfrm>
        <a:off x="54555" y="509665"/>
        <a:ext cx="3549605" cy="1721251"/>
      </dsp:txXfrm>
    </dsp:sp>
    <dsp:sp modelId="{57DD4B94-F0DA-4FDC-816B-028B13911847}">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3B1EA8-A215-45A3-A7C2-B915E5F710E2}">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1">
            <a:lnSpc>
              <a:spcPct val="90000"/>
            </a:lnSpc>
            <a:spcBef>
              <a:spcPct val="0"/>
            </a:spcBef>
            <a:spcAft>
              <a:spcPct val="35000"/>
            </a:spcAft>
          </a:pPr>
          <a:r>
            <a:rPr lang="en-US" sz="4900" kern="1200" dirty="0" smtClean="0"/>
            <a:t>Holding Banks</a:t>
          </a:r>
          <a:endParaRPr lang="en-US" sz="4900" kern="1200" dirty="0"/>
        </a:p>
      </dsp:txBody>
      <dsp:txXfrm>
        <a:off x="785896" y="2795107"/>
        <a:ext cx="2818263" cy="1721251"/>
      </dsp:txXfrm>
    </dsp:sp>
    <dsp:sp modelId="{639A9CE6-1087-45A3-8B26-DEAD1FE9F7ED}">
      <dsp:nvSpPr>
        <dsp:cNvPr id="0" name=""/>
        <dsp:cNvSpPr/>
      </dsp:nvSpPr>
      <dsp:spPr>
        <a:xfrm>
          <a:off x="4571888"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dirty="0" smtClean="0"/>
            <a:t>بانک‌های همه‌جانبه (فراگير)</a:t>
          </a:r>
          <a:endParaRPr lang="en-US" sz="4500" kern="1200" dirty="0"/>
        </a:p>
      </dsp:txBody>
      <dsp:txXfrm>
        <a:off x="4625439" y="509665"/>
        <a:ext cx="3549605" cy="1721251"/>
      </dsp:txXfrm>
    </dsp:sp>
    <dsp:sp modelId="{DC49400B-8CAF-4CE3-866A-A7B0288CF929}">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D47410-649E-45B9-B754-F0F552F7C535}">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1">
            <a:lnSpc>
              <a:spcPct val="90000"/>
            </a:lnSpc>
            <a:spcBef>
              <a:spcPct val="0"/>
            </a:spcBef>
            <a:spcAft>
              <a:spcPct val="35000"/>
            </a:spcAft>
          </a:pPr>
          <a:r>
            <a:rPr lang="en-US" sz="4900" kern="1200" dirty="0" smtClean="0"/>
            <a:t>Universal Banks</a:t>
          </a:r>
          <a:endParaRPr lang="en-US" sz="4900" kern="1200" dirty="0"/>
        </a:p>
      </dsp:txBody>
      <dsp:txXfrm>
        <a:off x="5356780" y="2795107"/>
        <a:ext cx="2818263" cy="172125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9D846-5547-4221-96E3-64E35B9C246E}">
      <dsp:nvSpPr>
        <dsp:cNvPr id="0" name=""/>
        <dsp:cNvSpPr/>
      </dsp:nvSpPr>
      <dsp:spPr>
        <a:xfrm>
          <a:off x="2169936" y="568149"/>
          <a:ext cx="3889726" cy="3889726"/>
        </a:xfrm>
        <a:prstGeom prst="blockArc">
          <a:avLst>
            <a:gd name="adj1" fmla="val 12600000"/>
            <a:gd name="adj2" fmla="val 162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35C10B-8CDD-425B-9976-F95AD9847005}">
      <dsp:nvSpPr>
        <dsp:cNvPr id="0" name=""/>
        <dsp:cNvSpPr/>
      </dsp:nvSpPr>
      <dsp:spPr>
        <a:xfrm>
          <a:off x="2169936" y="568149"/>
          <a:ext cx="3889726" cy="3889726"/>
        </a:xfrm>
        <a:prstGeom prst="blockArc">
          <a:avLst>
            <a:gd name="adj1" fmla="val 9000000"/>
            <a:gd name="adj2" fmla="val 126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A96D19-BCFC-4DB5-BBCE-1F3A52870729}">
      <dsp:nvSpPr>
        <dsp:cNvPr id="0" name=""/>
        <dsp:cNvSpPr/>
      </dsp:nvSpPr>
      <dsp:spPr>
        <a:xfrm>
          <a:off x="2169936" y="568149"/>
          <a:ext cx="3889726" cy="3889726"/>
        </a:xfrm>
        <a:prstGeom prst="blockArc">
          <a:avLst>
            <a:gd name="adj1" fmla="val 5400000"/>
            <a:gd name="adj2" fmla="val 90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E7FCED-FD34-4F47-ADAB-541B18A1E780}">
      <dsp:nvSpPr>
        <dsp:cNvPr id="0" name=""/>
        <dsp:cNvSpPr/>
      </dsp:nvSpPr>
      <dsp:spPr>
        <a:xfrm>
          <a:off x="2169936" y="568149"/>
          <a:ext cx="3889726" cy="3889726"/>
        </a:xfrm>
        <a:prstGeom prst="blockArc">
          <a:avLst>
            <a:gd name="adj1" fmla="val 1800000"/>
            <a:gd name="adj2" fmla="val 54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4E72DA-48E1-46CD-B7D4-A5F494A6617B}">
      <dsp:nvSpPr>
        <dsp:cNvPr id="0" name=""/>
        <dsp:cNvSpPr/>
      </dsp:nvSpPr>
      <dsp:spPr>
        <a:xfrm>
          <a:off x="2169936" y="568149"/>
          <a:ext cx="3889726" cy="3889726"/>
        </a:xfrm>
        <a:prstGeom prst="blockArc">
          <a:avLst>
            <a:gd name="adj1" fmla="val 19800000"/>
            <a:gd name="adj2" fmla="val 18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9231FE-CC15-4056-BBF1-2E1713C42B88}">
      <dsp:nvSpPr>
        <dsp:cNvPr id="0" name=""/>
        <dsp:cNvSpPr/>
      </dsp:nvSpPr>
      <dsp:spPr>
        <a:xfrm>
          <a:off x="2169936" y="568149"/>
          <a:ext cx="3889726" cy="3889726"/>
        </a:xfrm>
        <a:prstGeom prst="blockArc">
          <a:avLst>
            <a:gd name="adj1" fmla="val 16200000"/>
            <a:gd name="adj2" fmla="val 198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04235E-2894-4FCF-B54A-7751C484AB0E}">
      <dsp:nvSpPr>
        <dsp:cNvPr id="0" name=""/>
        <dsp:cNvSpPr/>
      </dsp:nvSpPr>
      <dsp:spPr>
        <a:xfrm>
          <a:off x="3242816" y="1641028"/>
          <a:ext cx="1743967" cy="1743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2311400" rtl="1">
            <a:lnSpc>
              <a:spcPct val="90000"/>
            </a:lnSpc>
            <a:spcBef>
              <a:spcPct val="0"/>
            </a:spcBef>
            <a:spcAft>
              <a:spcPct val="35000"/>
            </a:spcAft>
          </a:pPr>
          <a:r>
            <a:rPr lang="fa-IR" sz="5200" kern="1200" dirty="0" smtClean="0"/>
            <a:t>بانک</a:t>
          </a:r>
          <a:endParaRPr lang="en-US" sz="5200" kern="1200" dirty="0"/>
        </a:p>
      </dsp:txBody>
      <dsp:txXfrm>
        <a:off x="3498214" y="1896426"/>
        <a:ext cx="1233171" cy="1233171"/>
      </dsp:txXfrm>
    </dsp:sp>
    <dsp:sp modelId="{3B520DE6-2800-4054-819B-BA4BF525A864}">
      <dsp:nvSpPr>
        <dsp:cNvPr id="0" name=""/>
        <dsp:cNvSpPr/>
      </dsp:nvSpPr>
      <dsp:spPr>
        <a:xfrm>
          <a:off x="3504411" y="1708"/>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بیمه</a:t>
          </a:r>
          <a:endParaRPr lang="en-US" sz="1500" kern="1200" dirty="0"/>
        </a:p>
      </dsp:txBody>
      <dsp:txXfrm>
        <a:off x="3683190" y="180487"/>
        <a:ext cx="863219" cy="863219"/>
      </dsp:txXfrm>
    </dsp:sp>
    <dsp:sp modelId="{B8EA9C4F-EBFB-4783-B593-0D22DDB0502E}">
      <dsp:nvSpPr>
        <dsp:cNvPr id="0" name=""/>
        <dsp:cNvSpPr/>
      </dsp:nvSpPr>
      <dsp:spPr>
        <a:xfrm>
          <a:off x="5150652" y="952166"/>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تأمین سرمایه</a:t>
          </a:r>
          <a:endParaRPr lang="en-US" sz="1500" kern="1200" dirty="0"/>
        </a:p>
      </dsp:txBody>
      <dsp:txXfrm>
        <a:off x="5329431" y="1130945"/>
        <a:ext cx="863219" cy="863219"/>
      </dsp:txXfrm>
    </dsp:sp>
    <dsp:sp modelId="{91F3AAEE-B130-48E9-8811-0DBDC76CD73C}">
      <dsp:nvSpPr>
        <dsp:cNvPr id="0" name=""/>
        <dsp:cNvSpPr/>
      </dsp:nvSpPr>
      <dsp:spPr>
        <a:xfrm>
          <a:off x="5150652" y="2853081"/>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کارگزاری</a:t>
          </a:r>
          <a:endParaRPr lang="en-US" sz="1500" kern="1200" dirty="0"/>
        </a:p>
      </dsp:txBody>
      <dsp:txXfrm>
        <a:off x="5329431" y="3031860"/>
        <a:ext cx="863219" cy="863219"/>
      </dsp:txXfrm>
    </dsp:sp>
    <dsp:sp modelId="{FA3DD767-E4EE-46D7-B6F9-703B615B9077}">
      <dsp:nvSpPr>
        <dsp:cNvPr id="0" name=""/>
        <dsp:cNvSpPr/>
      </dsp:nvSpPr>
      <dsp:spPr>
        <a:xfrm>
          <a:off x="3504411" y="3803539"/>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a-IR" sz="1500" kern="1200" dirty="0" smtClean="0"/>
            <a:t>صرافی</a:t>
          </a:r>
          <a:endParaRPr lang="en-US" sz="1500" kern="1200" dirty="0"/>
        </a:p>
      </dsp:txBody>
      <dsp:txXfrm>
        <a:off x="3683190" y="3982318"/>
        <a:ext cx="863219" cy="863219"/>
      </dsp:txXfrm>
    </dsp:sp>
    <dsp:sp modelId="{BE08CD3B-B36E-40F4-90B8-211E713F5FFE}">
      <dsp:nvSpPr>
        <dsp:cNvPr id="0" name=""/>
        <dsp:cNvSpPr/>
      </dsp:nvSpPr>
      <dsp:spPr>
        <a:xfrm>
          <a:off x="1858170" y="2853081"/>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a-IR" sz="1500" kern="1200" dirty="0" smtClean="0"/>
            <a:t>لیزینگ</a:t>
          </a:r>
          <a:endParaRPr lang="en-US" sz="1500" kern="1200" dirty="0"/>
        </a:p>
      </dsp:txBody>
      <dsp:txXfrm>
        <a:off x="2036949" y="3031860"/>
        <a:ext cx="863219" cy="863219"/>
      </dsp:txXfrm>
    </dsp:sp>
    <dsp:sp modelId="{174EF1EF-9638-43F5-B4DC-9C926F602134}">
      <dsp:nvSpPr>
        <dsp:cNvPr id="0" name=""/>
        <dsp:cNvSpPr/>
      </dsp:nvSpPr>
      <dsp:spPr>
        <a:xfrm>
          <a:off x="1858170" y="952166"/>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سرمایه‌گذاری</a:t>
          </a:r>
          <a:endParaRPr lang="en-US" sz="1500" kern="1200" dirty="0"/>
        </a:p>
      </dsp:txBody>
      <dsp:txXfrm>
        <a:off x="2036949" y="1130945"/>
        <a:ext cx="863219" cy="86321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44ADF-4021-4946-94D6-424DC63A401F}">
      <dsp:nvSpPr>
        <dsp:cNvPr id="0" name=""/>
        <dsp:cNvSpPr/>
      </dsp:nvSpPr>
      <dsp:spPr>
        <a:xfrm>
          <a:off x="1984"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cs typeface="B Zar" pitchFamily="2" charset="-78"/>
            </a:rPr>
            <a:t>بانکداری خرده‌فروشی</a:t>
          </a:r>
          <a:endParaRPr lang="en-US" sz="3200" kern="1200" dirty="0">
            <a:cs typeface="B Zar" pitchFamily="2" charset="-78"/>
          </a:endParaRPr>
        </a:p>
      </dsp:txBody>
      <dsp:txXfrm>
        <a:off x="1984" y="0"/>
        <a:ext cx="1946895" cy="1507807"/>
      </dsp:txXfrm>
    </dsp:sp>
    <dsp:sp modelId="{A88E95B5-5D02-4B37-83C4-06D8C5D2EEEF}">
      <dsp:nvSpPr>
        <dsp:cNvPr id="0" name=""/>
        <dsp:cNvSpPr/>
      </dsp:nvSpPr>
      <dsp:spPr>
        <a:xfrm>
          <a:off x="196673"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Retail banking</a:t>
          </a:r>
          <a:endParaRPr lang="en-US" sz="2300" kern="1200" dirty="0">
            <a:cs typeface="B Zar" pitchFamily="2" charset="-78"/>
          </a:endParaRPr>
        </a:p>
      </dsp:txBody>
      <dsp:txXfrm>
        <a:off x="242291" y="1553425"/>
        <a:ext cx="1466280" cy="3175680"/>
      </dsp:txXfrm>
    </dsp:sp>
    <dsp:sp modelId="{DCD25490-E03F-4C8A-B765-89AE95A4A70F}">
      <dsp:nvSpPr>
        <dsp:cNvPr id="0" name=""/>
        <dsp:cNvSpPr/>
      </dsp:nvSpPr>
      <dsp:spPr>
        <a:xfrm>
          <a:off x="2094896"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بانکداری شرکتی</a:t>
          </a:r>
          <a:endParaRPr lang="en-US" sz="3200" kern="1200" dirty="0">
            <a:cs typeface="B Zar" pitchFamily="2" charset="-78"/>
          </a:endParaRPr>
        </a:p>
      </dsp:txBody>
      <dsp:txXfrm>
        <a:off x="2094896" y="0"/>
        <a:ext cx="1946895" cy="1507807"/>
      </dsp:txXfrm>
    </dsp:sp>
    <dsp:sp modelId="{4893EC94-D46E-459A-B7CC-C2F4C3C118CE}">
      <dsp:nvSpPr>
        <dsp:cNvPr id="0" name=""/>
        <dsp:cNvSpPr/>
      </dsp:nvSpPr>
      <dsp:spPr>
        <a:xfrm>
          <a:off x="2289585"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Corporate banking</a:t>
          </a:r>
          <a:endParaRPr lang="en-US" sz="2300" kern="1200" dirty="0">
            <a:cs typeface="B Zar" pitchFamily="2" charset="-78"/>
          </a:endParaRPr>
        </a:p>
      </dsp:txBody>
      <dsp:txXfrm>
        <a:off x="2335203" y="1553425"/>
        <a:ext cx="1466280" cy="3175680"/>
      </dsp:txXfrm>
    </dsp:sp>
    <dsp:sp modelId="{519F8919-3AE7-4D91-B5C2-24F978AB91C9}">
      <dsp:nvSpPr>
        <dsp:cNvPr id="0" name=""/>
        <dsp:cNvSpPr/>
      </dsp:nvSpPr>
      <dsp:spPr>
        <a:xfrm>
          <a:off x="4187808"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بانکداری کسب‌وکار</a:t>
          </a:r>
          <a:endParaRPr lang="en-US" sz="3200" kern="1200" dirty="0">
            <a:cs typeface="B Zar" pitchFamily="2" charset="-78"/>
          </a:endParaRPr>
        </a:p>
      </dsp:txBody>
      <dsp:txXfrm>
        <a:off x="4187808" y="0"/>
        <a:ext cx="1946895" cy="1507807"/>
      </dsp:txXfrm>
    </dsp:sp>
    <dsp:sp modelId="{039D04F4-CF8E-4392-BC0C-AB55F1205E8D}">
      <dsp:nvSpPr>
        <dsp:cNvPr id="0" name=""/>
        <dsp:cNvSpPr/>
      </dsp:nvSpPr>
      <dsp:spPr>
        <a:xfrm>
          <a:off x="4382498"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Business banking</a:t>
          </a:r>
          <a:endParaRPr lang="en-US" sz="2300" kern="1200" dirty="0">
            <a:cs typeface="B Zar" pitchFamily="2" charset="-78"/>
          </a:endParaRPr>
        </a:p>
      </dsp:txBody>
      <dsp:txXfrm>
        <a:off x="4428116" y="1553425"/>
        <a:ext cx="1466280" cy="3175680"/>
      </dsp:txXfrm>
    </dsp:sp>
    <dsp:sp modelId="{D8D11029-9816-4197-82E5-63AED0D550E9}">
      <dsp:nvSpPr>
        <dsp:cNvPr id="0" name=""/>
        <dsp:cNvSpPr/>
      </dsp:nvSpPr>
      <dsp:spPr>
        <a:xfrm>
          <a:off x="6280720"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بانکداری اختصاصی</a:t>
          </a:r>
          <a:endParaRPr lang="en-US" sz="3200" kern="1200" dirty="0">
            <a:cs typeface="B Zar" pitchFamily="2" charset="-78"/>
          </a:endParaRPr>
        </a:p>
      </dsp:txBody>
      <dsp:txXfrm>
        <a:off x="6280720" y="0"/>
        <a:ext cx="1946895" cy="1507807"/>
      </dsp:txXfrm>
    </dsp:sp>
    <dsp:sp modelId="{D49A0E72-28FB-406C-A9D0-9293C0587229}">
      <dsp:nvSpPr>
        <dsp:cNvPr id="0" name=""/>
        <dsp:cNvSpPr/>
      </dsp:nvSpPr>
      <dsp:spPr>
        <a:xfrm>
          <a:off x="6475410"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Private banking</a:t>
          </a:r>
          <a:endParaRPr lang="en-US" sz="2300" kern="1200" dirty="0">
            <a:cs typeface="B Zar" pitchFamily="2" charset="-78"/>
          </a:endParaRPr>
        </a:p>
      </dsp:txBody>
      <dsp:txXfrm>
        <a:off x="6521028" y="1553425"/>
        <a:ext cx="1466280" cy="3175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06219-497A-4A23-AC33-08F06F3B863A}">
      <dsp:nvSpPr>
        <dsp:cNvPr id="0" name=""/>
        <dsp:cNvSpPr/>
      </dsp:nvSpPr>
      <dsp:spPr>
        <a:xfrm>
          <a:off x="617219" y="0"/>
          <a:ext cx="6995160" cy="5026025"/>
        </a:xfrm>
        <a:prstGeom prst="rightArrow">
          <a:avLst/>
        </a:prstGeom>
        <a:solidFill>
          <a:schemeClr val="accent2">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204F0768-A322-411B-A474-DA9A813DCFA5}">
      <dsp:nvSpPr>
        <dsp:cNvPr id="0" name=""/>
        <dsp:cNvSpPr/>
      </dsp:nvSpPr>
      <dsp:spPr>
        <a:xfrm>
          <a:off x="221009" y="1507807"/>
          <a:ext cx="2468880" cy="2010410"/>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توسعۀ سیستم مالی</a:t>
          </a:r>
          <a:endParaRPr lang="en-US" sz="3900" kern="1200" dirty="0">
            <a:cs typeface="B Zar" pitchFamily="2" charset="-78"/>
          </a:endParaRPr>
        </a:p>
      </dsp:txBody>
      <dsp:txXfrm>
        <a:off x="319149" y="1605947"/>
        <a:ext cx="2272600" cy="1814130"/>
      </dsp:txXfrm>
    </dsp:sp>
    <dsp:sp modelId="{1E8DF387-4FBE-4285-8D5C-23F30265B3C8}">
      <dsp:nvSpPr>
        <dsp:cNvPr id="0" name=""/>
        <dsp:cNvSpPr/>
      </dsp:nvSpPr>
      <dsp:spPr>
        <a:xfrm>
          <a:off x="2880359" y="1507807"/>
          <a:ext cx="2468880" cy="2010410"/>
        </a:xfrm>
        <a:prstGeom prst="roundRect">
          <a:avLst/>
        </a:prstGeom>
        <a:solidFill>
          <a:schemeClr val="accent2">
            <a:hueOff val="-10081593"/>
            <a:satOff val="4384"/>
            <a:lumOff val="127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تسهیل تجهیز سرمایه</a:t>
          </a:r>
          <a:endParaRPr lang="en-US" sz="3900" kern="1200" dirty="0">
            <a:cs typeface="B Zar" pitchFamily="2" charset="-78"/>
          </a:endParaRPr>
        </a:p>
      </dsp:txBody>
      <dsp:txXfrm>
        <a:off x="2978499" y="1605947"/>
        <a:ext cx="2272600" cy="1814130"/>
      </dsp:txXfrm>
    </dsp:sp>
    <dsp:sp modelId="{E4783644-2A2F-44F8-8FBB-DCF4E11D2EF1}">
      <dsp:nvSpPr>
        <dsp:cNvPr id="0" name=""/>
        <dsp:cNvSpPr/>
      </dsp:nvSpPr>
      <dsp:spPr>
        <a:xfrm>
          <a:off x="5539710" y="1507807"/>
          <a:ext cx="2468880" cy="2010410"/>
        </a:xfrm>
        <a:prstGeom prst="roundRect">
          <a:avLst/>
        </a:prstGeom>
        <a:solidFill>
          <a:schemeClr val="accent2">
            <a:hueOff val="-20163186"/>
            <a:satOff val="8769"/>
            <a:lumOff val="255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رشد اقتصادی</a:t>
          </a:r>
          <a:endParaRPr lang="en-US" sz="3900" kern="1200" dirty="0">
            <a:cs typeface="B Zar" pitchFamily="2" charset="-78"/>
          </a:endParaRPr>
        </a:p>
      </dsp:txBody>
      <dsp:txXfrm>
        <a:off x="5637850" y="1605947"/>
        <a:ext cx="2272600" cy="181413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247CC-1655-4CFA-B3DF-80C1811A0A3A}">
      <dsp:nvSpPr>
        <dsp:cNvPr id="0" name=""/>
        <dsp:cNvSpPr/>
      </dsp:nvSpPr>
      <dsp:spPr>
        <a:xfrm rot="5400000">
          <a:off x="5112176" y="-2026017"/>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با افراد و کسب‌وکارهای کوچک سروکار دارد.</a:t>
          </a:r>
          <a:endParaRPr lang="en-US" sz="2000" kern="1200" dirty="0">
            <a:cs typeface="B Lotus" pitchFamily="2" charset="-78"/>
          </a:endParaRPr>
        </a:p>
      </dsp:txBody>
      <dsp:txXfrm rot="-5400000">
        <a:off x="2962656" y="170752"/>
        <a:ext cx="5219695" cy="873404"/>
      </dsp:txXfrm>
    </dsp:sp>
    <dsp:sp modelId="{4085F4B9-705D-42FC-BF35-B21DF4ACEDD5}">
      <dsp:nvSpPr>
        <dsp:cNvPr id="0" name=""/>
        <dsp:cNvSpPr/>
      </dsp:nvSpPr>
      <dsp:spPr>
        <a:xfrm>
          <a:off x="0" y="2515"/>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خرده فروشی</a:t>
          </a:r>
          <a:endParaRPr lang="en-US" sz="2900" kern="1200" dirty="0">
            <a:cs typeface="B Lotus" pitchFamily="2" charset="-78"/>
          </a:endParaRPr>
        </a:p>
      </dsp:txBody>
      <dsp:txXfrm>
        <a:off x="59061" y="61576"/>
        <a:ext cx="2844534" cy="1091756"/>
      </dsp:txXfrm>
    </dsp:sp>
    <dsp:sp modelId="{59D31317-F5AB-4C2A-BC20-6C70905D6255}">
      <dsp:nvSpPr>
        <dsp:cNvPr id="0" name=""/>
        <dsp:cNvSpPr/>
      </dsp:nvSpPr>
      <dsp:spPr>
        <a:xfrm rot="5400000">
          <a:off x="5112176" y="-755645"/>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به کسب‌وکارهای میان‌اندازه خدمات می‌رساند.</a:t>
          </a:r>
          <a:endParaRPr lang="en-US" sz="2000" kern="1200" dirty="0">
            <a:cs typeface="B Lotus" pitchFamily="2" charset="-78"/>
          </a:endParaRPr>
        </a:p>
      </dsp:txBody>
      <dsp:txXfrm rot="-5400000">
        <a:off x="2962656" y="1441124"/>
        <a:ext cx="5219695" cy="873404"/>
      </dsp:txXfrm>
    </dsp:sp>
    <dsp:sp modelId="{2F2E0A15-0CBA-47EA-AC73-04BE19C1808D}">
      <dsp:nvSpPr>
        <dsp:cNvPr id="0" name=""/>
        <dsp:cNvSpPr/>
      </dsp:nvSpPr>
      <dsp:spPr>
        <a:xfrm>
          <a:off x="0" y="1272887"/>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کسب‌وکار</a:t>
          </a:r>
          <a:endParaRPr lang="en-US" sz="2900" kern="1200" dirty="0">
            <a:cs typeface="B Lotus" pitchFamily="2" charset="-78"/>
          </a:endParaRPr>
        </a:p>
      </dsp:txBody>
      <dsp:txXfrm>
        <a:off x="59061" y="1331948"/>
        <a:ext cx="2844534" cy="1091756"/>
      </dsp:txXfrm>
    </dsp:sp>
    <dsp:sp modelId="{E2DB63F4-37D5-4633-9FC7-345D39B4BF5B}">
      <dsp:nvSpPr>
        <dsp:cNvPr id="0" name=""/>
        <dsp:cNvSpPr/>
      </dsp:nvSpPr>
      <dsp:spPr>
        <a:xfrm rot="5400000">
          <a:off x="5112176" y="514726"/>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به واحدهای کسب‌وکار بزرگ‌اندازه خدمات می‌رساند.</a:t>
          </a:r>
          <a:endParaRPr lang="en-US" sz="2000" kern="1200" dirty="0">
            <a:cs typeface="B Lotus" pitchFamily="2" charset="-78"/>
          </a:endParaRPr>
        </a:p>
      </dsp:txBody>
      <dsp:txXfrm rot="-5400000">
        <a:off x="2962656" y="2711496"/>
        <a:ext cx="5219695" cy="873404"/>
      </dsp:txXfrm>
    </dsp:sp>
    <dsp:sp modelId="{4684D6D1-4744-4E62-A145-A9316AD63D78}">
      <dsp:nvSpPr>
        <dsp:cNvPr id="0" name=""/>
        <dsp:cNvSpPr/>
      </dsp:nvSpPr>
      <dsp:spPr>
        <a:xfrm>
          <a:off x="0" y="2543259"/>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شرکتی</a:t>
          </a:r>
          <a:endParaRPr lang="en-US" sz="2900" kern="1200" dirty="0">
            <a:cs typeface="B Lotus" pitchFamily="2" charset="-78"/>
          </a:endParaRPr>
        </a:p>
      </dsp:txBody>
      <dsp:txXfrm>
        <a:off x="59061" y="2602320"/>
        <a:ext cx="2844534" cy="1091756"/>
      </dsp:txXfrm>
    </dsp:sp>
    <dsp:sp modelId="{708C0D28-A395-4B86-BE2C-8A0B177F3B4A}">
      <dsp:nvSpPr>
        <dsp:cNvPr id="0" name=""/>
        <dsp:cNvSpPr/>
      </dsp:nvSpPr>
      <dsp:spPr>
        <a:xfrm rot="5400000">
          <a:off x="5112176" y="1785098"/>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برای افراد و خانواده‌هایی با ارزش ویژۀ بالا مدیریت ثروت انجام می‌دهد.</a:t>
          </a:r>
          <a:endParaRPr lang="en-US" sz="2000" kern="1200" dirty="0">
            <a:cs typeface="B Lotus" pitchFamily="2" charset="-78"/>
          </a:endParaRPr>
        </a:p>
      </dsp:txBody>
      <dsp:txXfrm rot="-5400000">
        <a:off x="2962656" y="3981868"/>
        <a:ext cx="5219695" cy="873404"/>
      </dsp:txXfrm>
    </dsp:sp>
    <dsp:sp modelId="{D7267634-4AFD-4BB3-95CF-1325129F06E6}">
      <dsp:nvSpPr>
        <dsp:cNvPr id="0" name=""/>
        <dsp:cNvSpPr/>
      </dsp:nvSpPr>
      <dsp:spPr>
        <a:xfrm>
          <a:off x="0" y="3813631"/>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اختصاصی</a:t>
          </a:r>
          <a:endParaRPr lang="en-US" sz="2900" kern="1200" dirty="0">
            <a:cs typeface="B Lotus" pitchFamily="2" charset="-78"/>
          </a:endParaRPr>
        </a:p>
      </dsp:txBody>
      <dsp:txXfrm>
        <a:off x="59061" y="3872692"/>
        <a:ext cx="2844534" cy="109175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FE278-46D6-404A-9456-67916FCB14CF}">
      <dsp:nvSpPr>
        <dsp:cNvPr id="0" name=""/>
        <dsp:cNvSpPr/>
      </dsp:nvSpPr>
      <dsp:spPr>
        <a:xfrm>
          <a:off x="312419" y="0"/>
          <a:ext cx="7147560" cy="4467225"/>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9153B65-BD4D-45CE-9E6A-85AA5619C37A}">
      <dsp:nvSpPr>
        <dsp:cNvPr id="0" name=""/>
        <dsp:cNvSpPr/>
      </dsp:nvSpPr>
      <dsp:spPr>
        <a:xfrm>
          <a:off x="1220160" y="3083278"/>
          <a:ext cx="185836" cy="18583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33E933B-B0C2-48E5-8653-CAF054FBA9E1}">
      <dsp:nvSpPr>
        <dsp:cNvPr id="0" name=""/>
        <dsp:cNvSpPr/>
      </dsp:nvSpPr>
      <dsp:spPr>
        <a:xfrm>
          <a:off x="1313078" y="3176196"/>
          <a:ext cx="1665381" cy="1291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71"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خرده فروشی</a:t>
          </a:r>
          <a:endParaRPr lang="en-US" sz="1500" kern="1200" dirty="0" smtClean="0">
            <a:cs typeface="B Titr" pitchFamily="2" charset="-78"/>
          </a:endParaRPr>
        </a:p>
        <a:p>
          <a:pPr lvl="0" algn="l" defTabSz="666750">
            <a:lnSpc>
              <a:spcPct val="90000"/>
            </a:lnSpc>
            <a:spcBef>
              <a:spcPct val="0"/>
            </a:spcBef>
            <a:spcAft>
              <a:spcPct val="35000"/>
            </a:spcAft>
          </a:pPr>
          <a:r>
            <a:rPr lang="en-US" sz="1500" kern="1200" dirty="0" smtClean="0">
              <a:cs typeface="B Titr" pitchFamily="2" charset="-78"/>
            </a:rPr>
            <a:t>Retail banking</a:t>
          </a:r>
          <a:endParaRPr lang="en-US" sz="1500" kern="1200" dirty="0">
            <a:cs typeface="B Titr" pitchFamily="2" charset="-78"/>
          </a:endParaRPr>
        </a:p>
      </dsp:txBody>
      <dsp:txXfrm>
        <a:off x="1313078" y="3176196"/>
        <a:ext cx="1665381" cy="1291028"/>
      </dsp:txXfrm>
    </dsp:sp>
    <dsp:sp modelId="{F21D45AA-83EB-4680-8155-B8C11869F920}">
      <dsp:nvSpPr>
        <dsp:cNvPr id="0" name=""/>
        <dsp:cNvSpPr/>
      </dsp:nvSpPr>
      <dsp:spPr>
        <a:xfrm>
          <a:off x="2860525" y="1869086"/>
          <a:ext cx="335935" cy="33593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0D4A75E-1F39-4E5A-A913-31477E61315F}">
      <dsp:nvSpPr>
        <dsp:cNvPr id="0" name=""/>
        <dsp:cNvSpPr/>
      </dsp:nvSpPr>
      <dsp:spPr>
        <a:xfrm>
          <a:off x="3028492" y="2037054"/>
          <a:ext cx="1715414" cy="243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05"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کسب‌وکار</a:t>
          </a:r>
          <a:endParaRPr lang="en-US" sz="1500" kern="1200" dirty="0" smtClean="0">
            <a:cs typeface="B Titr" pitchFamily="2" charset="-78"/>
          </a:endParaRPr>
        </a:p>
        <a:p>
          <a:pPr lvl="0" algn="l" defTabSz="666750">
            <a:lnSpc>
              <a:spcPct val="90000"/>
            </a:lnSpc>
            <a:spcBef>
              <a:spcPct val="0"/>
            </a:spcBef>
            <a:spcAft>
              <a:spcPct val="35000"/>
            </a:spcAft>
          </a:pPr>
          <a:r>
            <a:rPr lang="en-US" sz="1500" kern="1200" dirty="0" smtClean="0">
              <a:cs typeface="B Titr" pitchFamily="2" charset="-78"/>
            </a:rPr>
            <a:t>Business banking</a:t>
          </a:r>
          <a:endParaRPr lang="en-US" sz="1500" kern="1200" dirty="0">
            <a:cs typeface="B Titr" pitchFamily="2" charset="-78"/>
          </a:endParaRPr>
        </a:p>
      </dsp:txBody>
      <dsp:txXfrm>
        <a:off x="3028492" y="2037054"/>
        <a:ext cx="1715414" cy="2430170"/>
      </dsp:txXfrm>
    </dsp:sp>
    <dsp:sp modelId="{4E3BA6DC-D100-429B-959E-39A58718739D}">
      <dsp:nvSpPr>
        <dsp:cNvPr id="0" name=""/>
        <dsp:cNvSpPr/>
      </dsp:nvSpPr>
      <dsp:spPr>
        <a:xfrm>
          <a:off x="4833251" y="1130207"/>
          <a:ext cx="464591" cy="46459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C3388F6-A7AE-44F8-A15D-B948853AA579}">
      <dsp:nvSpPr>
        <dsp:cNvPr id="0" name=""/>
        <dsp:cNvSpPr/>
      </dsp:nvSpPr>
      <dsp:spPr>
        <a:xfrm>
          <a:off x="5065547" y="1362503"/>
          <a:ext cx="1715414" cy="310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177"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شرکتی</a:t>
          </a:r>
        </a:p>
        <a:p>
          <a:pPr lvl="0" algn="l" defTabSz="666750" rtl="1">
            <a:lnSpc>
              <a:spcPct val="90000"/>
            </a:lnSpc>
            <a:spcBef>
              <a:spcPct val="0"/>
            </a:spcBef>
            <a:spcAft>
              <a:spcPct val="35000"/>
            </a:spcAft>
          </a:pPr>
          <a:r>
            <a:rPr lang="en-US" sz="1500" kern="1200" dirty="0" smtClean="0">
              <a:cs typeface="B Titr" pitchFamily="2" charset="-78"/>
            </a:rPr>
            <a:t>Corporate banking</a:t>
          </a:r>
          <a:endParaRPr lang="en-US" sz="1500" kern="1200" dirty="0">
            <a:cs typeface="B Titr" pitchFamily="2" charset="-78"/>
          </a:endParaRPr>
        </a:p>
      </dsp:txBody>
      <dsp:txXfrm>
        <a:off x="5065547" y="1362503"/>
        <a:ext cx="1715414" cy="310472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E8EEB-211E-4D8D-8F3B-056D934B7EE9}">
      <dsp:nvSpPr>
        <dsp:cNvPr id="0" name=""/>
        <dsp:cNvSpPr/>
      </dsp:nvSpPr>
      <dsp:spPr>
        <a:xfrm>
          <a:off x="0" y="196412"/>
          <a:ext cx="8229600" cy="4633199"/>
        </a:xfrm>
        <a:prstGeom prst="verticalScroll">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Low" defTabSz="1600200" rtl="1">
            <a:lnSpc>
              <a:spcPct val="90000"/>
            </a:lnSpc>
            <a:spcBef>
              <a:spcPct val="0"/>
            </a:spcBef>
            <a:spcAft>
              <a:spcPct val="35000"/>
            </a:spcAft>
          </a:pPr>
          <a:r>
            <a:rPr lang="fa-IR" sz="3600" kern="1200"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sz="3600" kern="1200" dirty="0">
            <a:cs typeface="B Lotus" pitchFamily="2" charset="-78"/>
          </a:endParaRPr>
        </a:p>
      </dsp:txBody>
      <dsp:txXfrm>
        <a:off x="579150" y="775562"/>
        <a:ext cx="7071300" cy="376447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52CEF-E1B8-493C-86D7-7D432D956CDD}">
      <dsp:nvSpPr>
        <dsp:cNvPr id="0" name=""/>
        <dsp:cNvSpPr/>
      </dsp:nvSpPr>
      <dsp:spPr>
        <a:xfrm>
          <a:off x="0" y="49647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079FAD8-DCF2-4DDA-9C0D-DA8F5391F2CA}">
      <dsp:nvSpPr>
        <dsp:cNvPr id="0" name=""/>
        <dsp:cNvSpPr/>
      </dsp:nvSpPr>
      <dsp:spPr>
        <a:xfrm>
          <a:off x="411480" y="24555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برقراری ارتباط مؤثر با مشتریان شرکتی و درک مسائل آن‌‌ها</a:t>
          </a:r>
          <a:endParaRPr lang="en-US" sz="1700" kern="1200" dirty="0">
            <a:cs typeface="B Lotus" pitchFamily="2" charset="-78"/>
          </a:endParaRPr>
        </a:p>
      </dsp:txBody>
      <dsp:txXfrm>
        <a:off x="435978" y="270050"/>
        <a:ext cx="5711724" cy="452844"/>
      </dsp:txXfrm>
    </dsp:sp>
    <dsp:sp modelId="{D60F6E33-57C8-496E-AE40-D1B9BCF89571}">
      <dsp:nvSpPr>
        <dsp:cNvPr id="0" name=""/>
        <dsp:cNvSpPr/>
      </dsp:nvSpPr>
      <dsp:spPr>
        <a:xfrm>
          <a:off x="0" y="126759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ED8FDCF-621A-4332-B65F-1B210FEE577A}">
      <dsp:nvSpPr>
        <dsp:cNvPr id="0" name=""/>
        <dsp:cNvSpPr/>
      </dsp:nvSpPr>
      <dsp:spPr>
        <a:xfrm>
          <a:off x="411480" y="101667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بررسی و ارزیابی طرح کسب‌وکار شرکت‌ها</a:t>
          </a:r>
          <a:endParaRPr lang="en-US" sz="1700" kern="1200" dirty="0">
            <a:cs typeface="B Lotus" pitchFamily="2" charset="-78"/>
          </a:endParaRPr>
        </a:p>
      </dsp:txBody>
      <dsp:txXfrm>
        <a:off x="435978" y="1041170"/>
        <a:ext cx="5711724" cy="452844"/>
      </dsp:txXfrm>
    </dsp:sp>
    <dsp:sp modelId="{C4B7B66C-C2B8-4B34-B492-7E151125DB76}">
      <dsp:nvSpPr>
        <dsp:cNvPr id="0" name=""/>
        <dsp:cNvSpPr/>
      </dsp:nvSpPr>
      <dsp:spPr>
        <a:xfrm>
          <a:off x="0" y="203871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ADE8AB8-1A92-44AC-9BD8-17E690B18FCF}">
      <dsp:nvSpPr>
        <dsp:cNvPr id="0" name=""/>
        <dsp:cNvSpPr/>
      </dsp:nvSpPr>
      <dsp:spPr>
        <a:xfrm>
          <a:off x="411480" y="178779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ارائۀ روش‌های سنتی تأمین مالی برای مسائل مالی معمول شرکت‌ها</a:t>
          </a:r>
          <a:endParaRPr lang="en-US" sz="1700" kern="1200" dirty="0">
            <a:cs typeface="B Lotus" pitchFamily="2" charset="-78"/>
          </a:endParaRPr>
        </a:p>
      </dsp:txBody>
      <dsp:txXfrm>
        <a:off x="435978" y="1812290"/>
        <a:ext cx="5711724" cy="452844"/>
      </dsp:txXfrm>
    </dsp:sp>
    <dsp:sp modelId="{5EB9B95A-64B5-489B-A9F6-1AFEDDD9437C}">
      <dsp:nvSpPr>
        <dsp:cNvPr id="0" name=""/>
        <dsp:cNvSpPr/>
      </dsp:nvSpPr>
      <dsp:spPr>
        <a:xfrm>
          <a:off x="0" y="280983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6EE9E76-B7AB-4C0B-BCD2-0D3E9BC1341C}">
      <dsp:nvSpPr>
        <dsp:cNvPr id="0" name=""/>
        <dsp:cNvSpPr/>
      </dsp:nvSpPr>
      <dsp:spPr>
        <a:xfrm>
          <a:off x="411480" y="255891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طراحی روش‌های تأمین مالی ساختاریافته برای مسائل مالی غیرمعمول شرکت‌ها</a:t>
          </a:r>
          <a:endParaRPr lang="en-US" sz="1700" kern="1200" dirty="0">
            <a:cs typeface="B Lotus" pitchFamily="2" charset="-78"/>
          </a:endParaRPr>
        </a:p>
      </dsp:txBody>
      <dsp:txXfrm>
        <a:off x="435978" y="2583410"/>
        <a:ext cx="5711724" cy="452844"/>
      </dsp:txXfrm>
    </dsp:sp>
    <dsp:sp modelId="{0641065B-3FA1-4839-8D8A-E9F424A3FC4C}">
      <dsp:nvSpPr>
        <dsp:cNvPr id="0" name=""/>
        <dsp:cNvSpPr/>
      </dsp:nvSpPr>
      <dsp:spPr>
        <a:xfrm>
          <a:off x="0" y="358095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BEB27A2-7B6C-4F32-ACE7-D230D007C624}">
      <dsp:nvSpPr>
        <dsp:cNvPr id="0" name=""/>
        <dsp:cNvSpPr/>
      </dsp:nvSpPr>
      <dsp:spPr>
        <a:xfrm>
          <a:off x="411480" y="333003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کمک به مدیریت سرمایه در گردش شرکت‌ها با ارائۀ ابزار مالی بازار پول</a:t>
          </a:r>
          <a:endParaRPr lang="en-US" sz="1700" kern="1200" dirty="0">
            <a:cs typeface="B Lotus" pitchFamily="2" charset="-78"/>
          </a:endParaRPr>
        </a:p>
      </dsp:txBody>
      <dsp:txXfrm>
        <a:off x="435978" y="3354530"/>
        <a:ext cx="5711724" cy="452844"/>
      </dsp:txXfrm>
    </dsp:sp>
    <dsp:sp modelId="{C3C81945-1A2C-4686-A97D-BBEE31294475}">
      <dsp:nvSpPr>
        <dsp:cNvPr id="0" name=""/>
        <dsp:cNvSpPr/>
      </dsp:nvSpPr>
      <dsp:spPr>
        <a:xfrm>
          <a:off x="0" y="435207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857076B-3125-481C-87FC-FB6043EC7609}">
      <dsp:nvSpPr>
        <dsp:cNvPr id="0" name=""/>
        <dsp:cNvSpPr/>
      </dsp:nvSpPr>
      <dsp:spPr>
        <a:xfrm>
          <a:off x="411480" y="410115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کمک به مدیریت تراکنش‌های مالی شرکت‌ها </a:t>
          </a:r>
          <a:endParaRPr lang="en-US" sz="1700" kern="1200" dirty="0">
            <a:cs typeface="B Lotus" pitchFamily="2" charset="-78"/>
          </a:endParaRPr>
        </a:p>
      </dsp:txBody>
      <dsp:txXfrm>
        <a:off x="435978" y="4125650"/>
        <a:ext cx="5711724" cy="45284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86818-2FC9-405F-81BD-3A2CD09144CE}">
      <dsp:nvSpPr>
        <dsp:cNvPr id="0" name=""/>
        <dsp:cNvSpPr/>
      </dsp:nvSpPr>
      <dsp:spPr>
        <a:xfrm>
          <a:off x="1846168" y="3652"/>
          <a:ext cx="4491543" cy="4491543"/>
        </a:xfrm>
        <a:prstGeom prst="star24">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fa-IR" sz="3200" kern="1200" dirty="0" smtClean="0">
              <a:latin typeface="Arial Unicode MS" pitchFamily="34" charset="-128"/>
              <a:ea typeface="Arial Unicode MS" pitchFamily="34" charset="-128"/>
              <a:cs typeface="Arial Unicode MS" pitchFamily="34" charset="-128"/>
            </a:rPr>
            <a:t>بروز مشکل سرمایه در گردش</a:t>
          </a:r>
          <a:endParaRPr lang="fa-IR" sz="3200" kern="1200" dirty="0">
            <a:latin typeface="Arial Unicode MS" pitchFamily="34" charset="-128"/>
            <a:ea typeface="Arial Unicode MS" pitchFamily="34" charset="-128"/>
            <a:cs typeface="Arial Unicode MS" pitchFamily="34" charset="-128"/>
          </a:endParaRPr>
        </a:p>
      </dsp:txBody>
      <dsp:txXfrm>
        <a:off x="2900939" y="1058423"/>
        <a:ext cx="2382001" cy="238200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08091-3838-4436-97CD-0CA809623A9A}">
      <dsp:nvSpPr>
        <dsp:cNvPr id="0" name=""/>
        <dsp:cNvSpPr/>
      </dsp:nvSpPr>
      <dsp:spPr>
        <a:xfrm>
          <a:off x="0" y="6571"/>
          <a:ext cx="6830568" cy="11743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95250" numCol="1" spcCol="1270" anchor="t"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ویژگی‌های مشتریان بانکداری شرکتی</a:t>
          </a:r>
          <a:endParaRPr lang="en-US" sz="2500" kern="1200" dirty="0">
            <a:cs typeface="B Titr" pitchFamily="2" charset="-78"/>
          </a:endParaRPr>
        </a:p>
      </dsp:txBody>
      <dsp:txXfrm>
        <a:off x="0" y="6571"/>
        <a:ext cx="6830568" cy="782882"/>
      </dsp:txXfrm>
    </dsp:sp>
    <dsp:sp modelId="{BEDC8BB8-19DB-4E5E-B3C6-FE5F33751080}">
      <dsp:nvSpPr>
        <dsp:cNvPr id="0" name=""/>
        <dsp:cNvSpPr/>
      </dsp:nvSpPr>
      <dsp:spPr>
        <a:xfrm>
          <a:off x="1399032" y="789453"/>
          <a:ext cx="6830568" cy="42300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0" tIns="177800" rIns="177800"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Lotus" pitchFamily="2" charset="-78"/>
            </a:rPr>
            <a:t>مشتریان نهادی نسبت به فردی بیشتر تحت تأثیر چرخه‌های تجاری‌اند.</a:t>
          </a:r>
          <a:endParaRPr lang="en-US" sz="2500" kern="1200" dirty="0">
            <a:cs typeface="B Lotus" pitchFamily="2" charset="-78"/>
          </a:endParaRPr>
        </a:p>
        <a:p>
          <a:pPr marL="228600" lvl="1" indent="-228600" algn="r" defTabSz="1111250" rtl="1">
            <a:lnSpc>
              <a:spcPct val="90000"/>
            </a:lnSpc>
            <a:spcBef>
              <a:spcPct val="0"/>
            </a:spcBef>
            <a:spcAft>
              <a:spcPct val="15000"/>
            </a:spcAft>
            <a:buChar char="••"/>
          </a:pPr>
          <a:r>
            <a:rPr lang="fa-IR" sz="2500" kern="1200" dirty="0" smtClean="0">
              <a:cs typeface="B Lotus" pitchFamily="2" charset="-78"/>
            </a:rPr>
            <a:t>مشتریان نهادی همگی یک یا تعداد بیشتری حساب بانکی دارند.</a:t>
          </a:r>
          <a:endParaRPr lang="en-US" sz="2500" kern="1200" dirty="0">
            <a:cs typeface="B Lotus" pitchFamily="2" charset="-78"/>
          </a:endParaRPr>
        </a:p>
        <a:p>
          <a:pPr marL="228600" lvl="1" indent="-228600" algn="r" defTabSz="1111250" rtl="1">
            <a:lnSpc>
              <a:spcPct val="90000"/>
            </a:lnSpc>
            <a:spcBef>
              <a:spcPct val="0"/>
            </a:spcBef>
            <a:spcAft>
              <a:spcPct val="15000"/>
            </a:spcAft>
            <a:buChar char="••"/>
          </a:pPr>
          <a:r>
            <a:rPr lang="fa-IR" sz="2500" kern="1200" dirty="0" smtClean="0">
              <a:cs typeface="B Lotus" pitchFamily="2" charset="-78"/>
            </a:rPr>
            <a:t>مشتریان نهادی محصولات و خدمات پیشرفته‌تری را مطالبه می‌کنند.</a:t>
          </a:r>
          <a:endParaRPr lang="en-US" sz="2500" kern="1200" dirty="0">
            <a:cs typeface="B Lotus" pitchFamily="2" charset="-78"/>
          </a:endParaRPr>
        </a:p>
        <a:p>
          <a:pPr marL="228600" lvl="1" indent="-228600" algn="r" defTabSz="1111250" rtl="1">
            <a:lnSpc>
              <a:spcPct val="90000"/>
            </a:lnSpc>
            <a:spcBef>
              <a:spcPct val="0"/>
            </a:spcBef>
            <a:spcAft>
              <a:spcPct val="15000"/>
            </a:spcAft>
            <a:buChar char="••"/>
          </a:pPr>
          <a:r>
            <a:rPr lang="fa-IR" sz="2500" kern="1200" dirty="0" smtClean="0">
              <a:cs typeface="B Lotus" pitchFamily="2" charset="-78"/>
            </a:rPr>
            <a:t>بازار سرمایه رقیب جدی مشتریان بانکداری شرکتی است.</a:t>
          </a:r>
          <a:endParaRPr lang="en-US" sz="2500" kern="1200" dirty="0">
            <a:cs typeface="B Lotus" pitchFamily="2" charset="-78"/>
          </a:endParaRPr>
        </a:p>
      </dsp:txBody>
      <dsp:txXfrm>
        <a:off x="1522924" y="913345"/>
        <a:ext cx="6582784" cy="398221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7126-1273-4DD0-A8C1-F0F992CC74B3}">
      <dsp:nvSpPr>
        <dsp:cNvPr id="0" name=""/>
        <dsp:cNvSpPr/>
      </dsp:nvSpPr>
      <dsp:spPr>
        <a:xfrm>
          <a:off x="0" y="65085"/>
          <a:ext cx="7772400" cy="87835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روش‌های مختلف رشد بنگاه</a:t>
          </a:r>
          <a:endParaRPr lang="en-US" sz="2800" kern="1200" dirty="0">
            <a:cs typeface="B Titr" pitchFamily="2" charset="-78"/>
          </a:endParaRPr>
        </a:p>
      </dsp:txBody>
      <dsp:txXfrm>
        <a:off x="0" y="65085"/>
        <a:ext cx="7772400" cy="878355"/>
      </dsp:txXfrm>
    </dsp:sp>
    <dsp:sp modelId="{CE996969-A7BB-4846-B46B-F8B5656AE5FD}">
      <dsp:nvSpPr>
        <dsp:cNvPr id="0" name=""/>
        <dsp:cNvSpPr/>
      </dsp:nvSpPr>
      <dsp:spPr>
        <a:xfrm>
          <a:off x="0" y="943440"/>
          <a:ext cx="7772400" cy="34586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رشد ارگانیک </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رشد درونی با اهرم مالی</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تحت لیسانس</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مشارکت عملی (</a:t>
          </a:r>
          <a:r>
            <a:rPr lang="en-US" sz="2800" kern="1200" dirty="0" smtClean="0">
              <a:cs typeface="B Zar" pitchFamily="2" charset="-78"/>
            </a:rPr>
            <a:t>joint venture</a:t>
          </a:r>
          <a:r>
            <a:rPr lang="fa-IR" sz="2800" kern="1200" dirty="0" smtClean="0">
              <a:cs typeface="B Zar" pitchFamily="2" charset="-78"/>
            </a:rPr>
            <a:t> )</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ادغام و قبضه مالکیت</a:t>
          </a:r>
          <a:endParaRPr lang="en-US" sz="2800" kern="1200" dirty="0">
            <a:cs typeface="B Zar" pitchFamily="2" charset="-78"/>
          </a:endParaRPr>
        </a:p>
      </dsp:txBody>
      <dsp:txXfrm>
        <a:off x="0" y="943440"/>
        <a:ext cx="7772400" cy="345869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0F7D9-5942-46B3-A9DF-C4A58CBBA06A}">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latin typeface="B Loyus"/>
              <a:cs typeface="B Titr" pitchFamily="2" charset="-78"/>
            </a:rPr>
            <a:t>بدهی‌های متلاطم</a:t>
          </a:r>
          <a:endParaRPr lang="en-US" sz="5300" kern="1200" dirty="0">
            <a:latin typeface="B Loyus"/>
            <a:cs typeface="B Titr" pitchFamily="2" charset="-78"/>
          </a:endParaRPr>
        </a:p>
      </dsp:txBody>
      <dsp:txXfrm>
        <a:off x="0" y="0"/>
        <a:ext cx="8229600" cy="1507807"/>
      </dsp:txXfrm>
    </dsp:sp>
    <dsp:sp modelId="{2826EB1D-F17F-439C-BC9E-9C8E92F5E32C}">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Low" defTabSz="1289050" rtl="1">
            <a:lnSpc>
              <a:spcPct val="90000"/>
            </a:lnSpc>
            <a:spcBef>
              <a:spcPct val="0"/>
            </a:spcBef>
            <a:spcAft>
              <a:spcPct val="35000"/>
            </a:spcAft>
          </a:pPr>
          <a:r>
            <a:rPr lang="fa-IR" sz="2900" kern="1200" dirty="0" smtClean="0">
              <a:latin typeface="B Loyus"/>
              <a:cs typeface="B Lotus" pitchFamily="2" charset="-78"/>
            </a:rPr>
            <a:t>بانک‌ها از واژۀ "بدهی‌های متلاطم" برای تشریح وجوه تأمین‌شده از جانب مشتریان حساس به نرخ بهره استفاده می‌کنند. مشتریان بانکداری شرکتی عموماً از این دسته مشتریان محسوب می‌شوند. این مشتریان به محض اینکه دیگر بانک‌ها بهرۀ بالاتری بپردازند و یا احساس کنند بانکشان دچار مشکلات مالی است، وجوه خود را جابجا می‌کنند</a:t>
          </a:r>
          <a:endParaRPr lang="en-US" sz="2900" kern="1200" dirty="0">
            <a:latin typeface="B Loyus"/>
            <a:cs typeface="B Lotus" pitchFamily="2" charset="-78"/>
          </a:endParaRPr>
        </a:p>
      </dsp:txBody>
      <dsp:txXfrm>
        <a:off x="0" y="1507807"/>
        <a:ext cx="8229600" cy="3166395"/>
      </dsp:txXfrm>
    </dsp:sp>
    <dsp:sp modelId="{CD810BD4-B845-42BA-B57E-6483279B5B9C}">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E0E0F-969A-4892-81E0-64C98005C0C5}">
      <dsp:nvSpPr>
        <dsp:cNvPr id="0" name=""/>
        <dsp:cNvSpPr/>
      </dsp:nvSpPr>
      <dsp:spPr>
        <a:xfrm>
          <a:off x="4419605" y="441527"/>
          <a:ext cx="2762503" cy="163405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80010" numCol="1" spcCol="1270" anchor="t"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وضع قانون </a:t>
          </a:r>
          <a:r>
            <a:rPr lang="en-US" sz="2100" kern="1200" dirty="0" smtClean="0">
              <a:cs typeface="B Titr" pitchFamily="2" charset="-78"/>
            </a:rPr>
            <a:t>Glass-</a:t>
          </a:r>
          <a:r>
            <a:rPr lang="en-US" sz="2100" kern="1200" dirty="0" err="1" smtClean="0">
              <a:cs typeface="B Titr" pitchFamily="2" charset="-78"/>
            </a:rPr>
            <a:t>Steagall</a:t>
          </a:r>
          <a:r>
            <a:rPr lang="en-US" sz="2100" kern="1200" dirty="0" smtClean="0">
              <a:cs typeface="B Titr" pitchFamily="2" charset="-78"/>
            </a:rPr>
            <a:t> </a:t>
          </a:r>
          <a:r>
            <a:rPr lang="fa-IR" sz="2100" kern="1200" dirty="0" smtClean="0">
              <a:cs typeface="B Titr" pitchFamily="2" charset="-78"/>
            </a:rPr>
            <a:t> (1933)</a:t>
          </a:r>
          <a:endParaRPr lang="en-US" sz="2100" kern="1200" dirty="0">
            <a:cs typeface="B Titr" pitchFamily="2" charset="-78"/>
          </a:endParaRPr>
        </a:p>
      </dsp:txBody>
      <dsp:txXfrm>
        <a:off x="4419605" y="441527"/>
        <a:ext cx="2762503" cy="1089370"/>
      </dsp:txXfrm>
    </dsp:sp>
    <dsp:sp modelId="{163CA697-650B-4909-91C6-D54CB76941CC}">
      <dsp:nvSpPr>
        <dsp:cNvPr id="0" name=""/>
        <dsp:cNvSpPr/>
      </dsp:nvSpPr>
      <dsp:spPr>
        <a:xfrm>
          <a:off x="4985419" y="1530897"/>
          <a:ext cx="2762503" cy="24948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49352"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اساس این قانون حوزۀ فعالیت‌های بانک‌‌داری تجاری و بانک‌داری سرمایه‌‌گذاری از هم جدا می‌شد</a:t>
          </a:r>
          <a:r>
            <a:rPr lang="en-US" sz="2100" kern="1200" dirty="0" smtClean="0">
              <a:cs typeface="B Zar" pitchFamily="2" charset="-78"/>
            </a:rPr>
            <a:t>.</a:t>
          </a:r>
          <a:endParaRPr lang="en-US" sz="2100" kern="1200" dirty="0">
            <a:cs typeface="B Zar" pitchFamily="2" charset="-78"/>
          </a:endParaRPr>
        </a:p>
      </dsp:txBody>
      <dsp:txXfrm>
        <a:off x="5058489" y="1603967"/>
        <a:ext cx="2616363" cy="2348660"/>
      </dsp:txXfrm>
    </dsp:sp>
    <dsp:sp modelId="{F4817393-D288-494B-8264-DA3F7961E9AB}">
      <dsp:nvSpPr>
        <dsp:cNvPr id="0" name=""/>
        <dsp:cNvSpPr/>
      </dsp:nvSpPr>
      <dsp:spPr>
        <a:xfrm rot="10800000">
          <a:off x="3127067" y="642320"/>
          <a:ext cx="878263" cy="687783"/>
        </a:xfrm>
        <a:prstGeom prst="rightArrow">
          <a:avLst>
            <a:gd name="adj1" fmla="val 60000"/>
            <a:gd name="adj2" fmla="val 50000"/>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cs typeface="B Zar" pitchFamily="2" charset="-78"/>
          </a:endParaRPr>
        </a:p>
      </dsp:txBody>
      <dsp:txXfrm rot="10800000">
        <a:off x="3333402" y="779877"/>
        <a:ext cx="671928" cy="412669"/>
      </dsp:txXfrm>
    </dsp:sp>
    <dsp:sp modelId="{6DA2DDAF-7BFD-4EC0-BE54-CAFA7BD59B4C}">
      <dsp:nvSpPr>
        <dsp:cNvPr id="0" name=""/>
        <dsp:cNvSpPr/>
      </dsp:nvSpPr>
      <dsp:spPr>
        <a:xfrm>
          <a:off x="1" y="441527"/>
          <a:ext cx="2762503" cy="163405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80010" numCol="1" spcCol="1270" anchor="t"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لغو قانون </a:t>
          </a:r>
          <a:r>
            <a:rPr lang="en-US" sz="2100" kern="1200" dirty="0" smtClean="0">
              <a:cs typeface="B Titr" pitchFamily="2" charset="-78"/>
            </a:rPr>
            <a:t>Glass-</a:t>
          </a:r>
          <a:r>
            <a:rPr lang="en-US" sz="2100" kern="1200" dirty="0" err="1" smtClean="0">
              <a:cs typeface="B Titr" pitchFamily="2" charset="-78"/>
            </a:rPr>
            <a:t>Steagall</a:t>
          </a:r>
          <a:r>
            <a:rPr lang="en-US" sz="2100" kern="1200" dirty="0" smtClean="0">
              <a:cs typeface="B Titr" pitchFamily="2" charset="-78"/>
            </a:rPr>
            <a:t> </a:t>
          </a:r>
          <a:r>
            <a:rPr lang="fa-IR" sz="2100" kern="1200" dirty="0" smtClean="0">
              <a:cs typeface="B Titr" pitchFamily="2" charset="-78"/>
            </a:rPr>
            <a:t> (1999)</a:t>
          </a:r>
          <a:endParaRPr lang="en-US" sz="2100" kern="1200" dirty="0">
            <a:cs typeface="B Titr" pitchFamily="2" charset="-78"/>
          </a:endParaRPr>
        </a:p>
      </dsp:txBody>
      <dsp:txXfrm>
        <a:off x="1" y="441527"/>
        <a:ext cx="2762503" cy="1089370"/>
      </dsp:txXfrm>
    </dsp:sp>
    <dsp:sp modelId="{C86864D0-852C-433F-AE00-B64087CE15DB}">
      <dsp:nvSpPr>
        <dsp:cNvPr id="0" name=""/>
        <dsp:cNvSpPr/>
      </dsp:nvSpPr>
      <dsp:spPr>
        <a:xfrm>
          <a:off x="565815" y="1530897"/>
          <a:ext cx="2762503" cy="24948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49352"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با لغو این قانون بانک‌های تجاری به‌طور گسترده‌ای وارد حوزۀ فعالیت بانک‌های سرمایه‌گذاری شدند.</a:t>
          </a:r>
          <a:endParaRPr lang="fa-IR" sz="2100" kern="1200" dirty="0">
            <a:cs typeface="B Zar" pitchFamily="2" charset="-78"/>
          </a:endParaRPr>
        </a:p>
      </dsp:txBody>
      <dsp:txXfrm>
        <a:off x="638885" y="1603967"/>
        <a:ext cx="2616363" cy="234866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66555-1432-4C75-86A4-D7744968C441}">
      <dsp:nvSpPr>
        <dsp:cNvPr id="0" name=""/>
        <dsp:cNvSpPr/>
      </dsp:nvSpPr>
      <dsp:spPr>
        <a:xfrm>
          <a:off x="4116" y="818033"/>
          <a:ext cx="2831157" cy="283115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بانک‌های سرمایه‌گذاری</a:t>
          </a:r>
          <a:endParaRPr lang="en-US" sz="3100" kern="1200" dirty="0">
            <a:cs typeface="B Titr" pitchFamily="2" charset="-78"/>
          </a:endParaRPr>
        </a:p>
      </dsp:txBody>
      <dsp:txXfrm>
        <a:off x="418729" y="1232646"/>
        <a:ext cx="2001931" cy="2001931"/>
      </dsp:txXfrm>
    </dsp:sp>
    <dsp:sp modelId="{EC9EA24B-51B0-4AD6-AE15-424659867F97}">
      <dsp:nvSpPr>
        <dsp:cNvPr id="0" name=""/>
        <dsp:cNvSpPr/>
      </dsp:nvSpPr>
      <dsp:spPr>
        <a:xfrm>
          <a:off x="3065164" y="1412576"/>
          <a:ext cx="1642071" cy="1642071"/>
        </a:xfrm>
        <a:prstGeom prst="mathEqual">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cs typeface="B Titr" pitchFamily="2" charset="-78"/>
          </a:endParaRPr>
        </a:p>
      </dsp:txBody>
      <dsp:txXfrm>
        <a:off x="3282821" y="1750843"/>
        <a:ext cx="1206757" cy="965537"/>
      </dsp:txXfrm>
    </dsp:sp>
    <dsp:sp modelId="{1479C5EE-875B-4BE2-89E1-084FBA4D1B14}">
      <dsp:nvSpPr>
        <dsp:cNvPr id="0" name=""/>
        <dsp:cNvSpPr/>
      </dsp:nvSpPr>
      <dsp:spPr>
        <a:xfrm>
          <a:off x="4937125" y="818033"/>
          <a:ext cx="2831157" cy="2831157"/>
        </a:xfrm>
        <a:prstGeom prst="ellipse">
          <a:avLst/>
        </a:prstGeom>
        <a:gradFill rotWithShape="0">
          <a:gsLst>
            <a:gs pos="0">
              <a:schemeClr val="accent5">
                <a:hueOff val="6718555"/>
                <a:satOff val="9479"/>
                <a:lumOff val="-1176"/>
                <a:alphaOff val="0"/>
                <a:shade val="51000"/>
                <a:satMod val="130000"/>
              </a:schemeClr>
            </a:gs>
            <a:gs pos="80000">
              <a:schemeClr val="accent5">
                <a:hueOff val="6718555"/>
                <a:satOff val="9479"/>
                <a:lumOff val="-1176"/>
                <a:alphaOff val="0"/>
                <a:shade val="93000"/>
                <a:satMod val="130000"/>
              </a:schemeClr>
            </a:gs>
            <a:gs pos="100000">
              <a:schemeClr val="accent5">
                <a:hueOff val="6718555"/>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شرکت‌های تأمین سرمایه</a:t>
          </a:r>
          <a:endParaRPr lang="en-US" sz="3100" kern="1200" dirty="0">
            <a:cs typeface="B Titr" pitchFamily="2" charset="-78"/>
          </a:endParaRPr>
        </a:p>
      </dsp:txBody>
      <dsp:txXfrm>
        <a:off x="5351738" y="1232646"/>
        <a:ext cx="2001931" cy="20019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C7843-B808-4F93-8BEA-270AD4137833}">
      <dsp:nvSpPr>
        <dsp:cNvPr id="0" name=""/>
        <dsp:cNvSpPr/>
      </dsp:nvSpPr>
      <dsp:spPr>
        <a:xfrm>
          <a:off x="0" y="101071"/>
          <a:ext cx="6830568" cy="125802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02870" numCol="1" spcCol="1270" anchor="t" anchorCtr="0">
          <a:noAutofit/>
        </a:bodyPr>
        <a:lstStyle/>
        <a:p>
          <a:pPr lvl="0" algn="ctr" defTabSz="1200150" rtl="1">
            <a:lnSpc>
              <a:spcPct val="90000"/>
            </a:lnSpc>
            <a:spcBef>
              <a:spcPct val="0"/>
            </a:spcBef>
            <a:spcAft>
              <a:spcPct val="35000"/>
            </a:spcAft>
          </a:pPr>
          <a:r>
            <a:rPr lang="fa-IR" sz="2700" kern="1200" dirty="0" smtClean="0">
              <a:cs typeface="B Titr" pitchFamily="2" charset="-78"/>
            </a:rPr>
            <a:t>سیستم‌های مالی و رشد اقتصادی</a:t>
          </a:r>
          <a:endParaRPr lang="en-US" sz="2700" kern="1200" dirty="0">
            <a:cs typeface="B Titr" pitchFamily="2" charset="-78"/>
          </a:endParaRPr>
        </a:p>
      </dsp:txBody>
      <dsp:txXfrm>
        <a:off x="0" y="101071"/>
        <a:ext cx="6830568" cy="838682"/>
      </dsp:txXfrm>
    </dsp:sp>
    <dsp:sp modelId="{9563C192-2937-4119-8AE3-FB46BBB130D7}">
      <dsp:nvSpPr>
        <dsp:cNvPr id="0" name=""/>
        <dsp:cNvSpPr/>
      </dsp:nvSpPr>
      <dsp:spPr>
        <a:xfrm>
          <a:off x="1399032" y="939753"/>
          <a:ext cx="6830568" cy="3985200"/>
        </a:xfrm>
        <a:prstGeom prst="flowChartDocumen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2024" tIns="192024" rIns="192024" bIns="192024" numCol="1" spcCol="1270" anchor="t" anchorCtr="0">
          <a:noAutofit/>
        </a:bodyPr>
        <a:lstStyle/>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کشورهای پیشرفته سیستم‌های مالی پیچیده دارند.</a:t>
          </a:r>
          <a:endParaRPr lang="en-US" sz="2700" kern="1200" dirty="0">
            <a:cs typeface="B Zar" pitchFamily="2" charset="-78"/>
          </a:endParaRPr>
        </a:p>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بازارهای مالی انباشت سرمایه را تسهیل و ریسک را مدیریت می‌کنند.</a:t>
          </a:r>
          <a:endParaRPr lang="en-US" sz="2700" kern="1200" dirty="0">
            <a:cs typeface="B Zar" pitchFamily="2" charset="-78"/>
          </a:endParaRPr>
        </a:p>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سیستم مالی یکی از مهم‌ترین عوامل ساختاری مؤثر بر بهره‌وری است.</a:t>
          </a:r>
          <a:endParaRPr lang="en-US" sz="2700" kern="1200" dirty="0">
            <a:cs typeface="B Zar" pitchFamily="2" charset="-78"/>
          </a:endParaRPr>
        </a:p>
      </dsp:txBody>
      <dsp:txXfrm>
        <a:off x="1399032" y="939753"/>
        <a:ext cx="6830568" cy="319590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6CEDF-9714-4384-B08F-214D3BD1CC55}">
      <dsp:nvSpPr>
        <dsp:cNvPr id="0" name=""/>
        <dsp:cNvSpPr/>
      </dsp:nvSpPr>
      <dsp:spPr>
        <a:xfrm>
          <a:off x="0" y="56189"/>
          <a:ext cx="6830568" cy="214596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0040" tIns="320040" rIns="320040" bIns="171450" numCol="1" spcCol="1270" anchor="t" anchorCtr="0">
          <a:noAutofit/>
        </a:bodyPr>
        <a:lstStyle/>
        <a:p>
          <a:pPr lvl="0" algn="ctr" defTabSz="2000250" rtl="1">
            <a:lnSpc>
              <a:spcPct val="90000"/>
            </a:lnSpc>
            <a:spcBef>
              <a:spcPct val="0"/>
            </a:spcBef>
            <a:spcAft>
              <a:spcPct val="35000"/>
            </a:spcAft>
          </a:pPr>
          <a:r>
            <a:rPr lang="fa-IR" sz="4500" kern="1200" dirty="0" smtClean="0">
              <a:cs typeface="B Titr" pitchFamily="2" charset="-78"/>
            </a:rPr>
            <a:t>تعریف</a:t>
          </a:r>
          <a:endParaRPr lang="en-US" sz="4500" kern="1200" dirty="0">
            <a:cs typeface="B Titr" pitchFamily="2" charset="-78"/>
          </a:endParaRPr>
        </a:p>
      </dsp:txBody>
      <dsp:txXfrm>
        <a:off x="0" y="56189"/>
        <a:ext cx="6830568" cy="1430646"/>
      </dsp:txXfrm>
    </dsp:sp>
    <dsp:sp modelId="{621486F4-2847-4824-B52D-3349D750781A}">
      <dsp:nvSpPr>
        <dsp:cNvPr id="0" name=""/>
        <dsp:cNvSpPr/>
      </dsp:nvSpPr>
      <dsp:spPr>
        <a:xfrm>
          <a:off x="1399032" y="1486835"/>
          <a:ext cx="6830568" cy="34830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20040" tIns="320040" rIns="320040" bIns="320040" numCol="1" spcCol="1270" anchor="t" anchorCtr="0">
          <a:noAutofit/>
        </a:bodyPr>
        <a:lstStyle/>
        <a:p>
          <a:pPr marL="285750" lvl="1" indent="-285750" algn="justLow" defTabSz="2000250" rtl="1">
            <a:lnSpc>
              <a:spcPct val="90000"/>
            </a:lnSpc>
            <a:spcBef>
              <a:spcPct val="0"/>
            </a:spcBef>
            <a:spcAft>
              <a:spcPct val="15000"/>
            </a:spcAft>
            <a:buChar char="••"/>
          </a:pPr>
          <a:r>
            <a:rPr lang="fa-IR" sz="4500" kern="1200" dirty="0" smtClean="0">
              <a:cs typeface="B Zar" pitchFamily="2" charset="-78"/>
            </a:rPr>
            <a:t>شرکت‌های تأمین سرمایه نهادهای مالی‌ای هستند كه معاملات بازار سرمايه را تسهيل می‌كنند.</a:t>
          </a:r>
          <a:endParaRPr lang="fa-IR" sz="4500" kern="1200" dirty="0">
            <a:cs typeface="B Zar" pitchFamily="2" charset="-78"/>
          </a:endParaRPr>
        </a:p>
      </dsp:txBody>
      <dsp:txXfrm>
        <a:off x="1501046" y="1588849"/>
        <a:ext cx="6626540" cy="327897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6CA3F-72D4-4222-9E5A-AF31DB080433}">
      <dsp:nvSpPr>
        <dsp:cNvPr id="0" name=""/>
        <dsp:cNvSpPr/>
      </dsp:nvSpPr>
      <dsp:spPr>
        <a:xfrm>
          <a:off x="0" y="74041"/>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غیرسپرده‌پذیر</a:t>
          </a:r>
          <a:endParaRPr lang="en-US" sz="2300" kern="1200" dirty="0">
            <a:cs typeface="B Zar" pitchFamily="2" charset="-78"/>
          </a:endParaRPr>
        </a:p>
      </dsp:txBody>
      <dsp:txXfrm>
        <a:off x="34545" y="108586"/>
        <a:ext cx="3971098" cy="638558"/>
      </dsp:txXfrm>
    </dsp:sp>
    <dsp:sp modelId="{8A0663B7-4E83-4B98-A2D1-5C865063D42E}">
      <dsp:nvSpPr>
        <dsp:cNvPr id="0" name=""/>
        <dsp:cNvSpPr/>
      </dsp:nvSpPr>
      <dsp:spPr>
        <a:xfrm>
          <a:off x="0" y="847930"/>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شرکت‌ها</a:t>
          </a:r>
          <a:endParaRPr lang="en-US" sz="2300" kern="1200" dirty="0">
            <a:cs typeface="B Zar" pitchFamily="2" charset="-78"/>
          </a:endParaRPr>
        </a:p>
      </dsp:txBody>
      <dsp:txXfrm>
        <a:off x="34545" y="882475"/>
        <a:ext cx="3971098" cy="638558"/>
      </dsp:txXfrm>
    </dsp:sp>
    <dsp:sp modelId="{4A309E8A-6D3C-4860-B19E-AC4A41341DDF}">
      <dsp:nvSpPr>
        <dsp:cNvPr id="0" name=""/>
        <dsp:cNvSpPr/>
      </dsp:nvSpPr>
      <dsp:spPr>
        <a:xfrm>
          <a:off x="0" y="1621819"/>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فعالیت‌ها در بازار سرمایه</a:t>
          </a:r>
          <a:endParaRPr lang="en-US" sz="2300" kern="1200" dirty="0">
            <a:cs typeface="B Zar" pitchFamily="2" charset="-78"/>
          </a:endParaRPr>
        </a:p>
      </dsp:txBody>
      <dsp:txXfrm>
        <a:off x="34545" y="1656364"/>
        <a:ext cx="3971098" cy="638558"/>
      </dsp:txXfrm>
    </dsp:sp>
    <dsp:sp modelId="{F0328F94-C1A9-49A2-894C-2DE6662CABAB}">
      <dsp:nvSpPr>
        <dsp:cNvPr id="0" name=""/>
        <dsp:cNvSpPr/>
      </dsp:nvSpPr>
      <dsp:spPr>
        <a:xfrm>
          <a:off x="0" y="2395708"/>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درآمد از کارمزد مشاوره‌ها</a:t>
          </a:r>
          <a:endParaRPr lang="en-US" sz="2300" kern="1200" dirty="0">
            <a:cs typeface="B Zar" pitchFamily="2" charset="-78"/>
          </a:endParaRPr>
        </a:p>
      </dsp:txBody>
      <dsp:txXfrm>
        <a:off x="34545" y="2430253"/>
        <a:ext cx="3971098" cy="638558"/>
      </dsp:txXfrm>
    </dsp:sp>
    <dsp:sp modelId="{01150C27-B630-4E1E-8853-48978AA320E8}">
      <dsp:nvSpPr>
        <dsp:cNvPr id="0" name=""/>
        <dsp:cNvSpPr/>
      </dsp:nvSpPr>
      <dsp:spPr>
        <a:xfrm>
          <a:off x="0" y="3169597"/>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تحت نظارت نسبتاً ضعیف </a:t>
          </a:r>
          <a:endParaRPr lang="en-US" sz="2300" kern="1200" dirty="0">
            <a:cs typeface="B Zar" pitchFamily="2" charset="-78"/>
          </a:endParaRPr>
        </a:p>
      </dsp:txBody>
      <dsp:txXfrm>
        <a:off x="34545" y="3204142"/>
        <a:ext cx="3971098" cy="63855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EDB85-1043-47C5-9D3E-0863B6F53638}">
      <dsp:nvSpPr>
        <dsp:cNvPr id="0" name=""/>
        <dsp:cNvSpPr/>
      </dsp:nvSpPr>
      <dsp:spPr>
        <a:xfrm>
          <a:off x="0" y="74041"/>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سپرده‌پذیر</a:t>
          </a:r>
          <a:endParaRPr lang="en-US" sz="2300" kern="1200" dirty="0">
            <a:cs typeface="B Zar" pitchFamily="2" charset="-78"/>
          </a:endParaRPr>
        </a:p>
      </dsp:txBody>
      <dsp:txXfrm>
        <a:off x="34545" y="108586"/>
        <a:ext cx="3972685" cy="638558"/>
      </dsp:txXfrm>
    </dsp:sp>
    <dsp:sp modelId="{C4EB5DF4-8B6E-4E22-88B5-D97AD9FD4BDE}">
      <dsp:nvSpPr>
        <dsp:cNvPr id="0" name=""/>
        <dsp:cNvSpPr/>
      </dsp:nvSpPr>
      <dsp:spPr>
        <a:xfrm>
          <a:off x="0" y="847930"/>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افراد و شرکت‌ها</a:t>
          </a:r>
          <a:endParaRPr lang="en-US" sz="2300" kern="1200" dirty="0">
            <a:cs typeface="B Zar" pitchFamily="2" charset="-78"/>
          </a:endParaRPr>
        </a:p>
      </dsp:txBody>
      <dsp:txXfrm>
        <a:off x="34545" y="882475"/>
        <a:ext cx="3972685" cy="638558"/>
      </dsp:txXfrm>
    </dsp:sp>
    <dsp:sp modelId="{1960D790-A71A-4B96-A74B-37E9C8BD24B7}">
      <dsp:nvSpPr>
        <dsp:cNvPr id="0" name=""/>
        <dsp:cNvSpPr/>
      </dsp:nvSpPr>
      <dsp:spPr>
        <a:xfrm>
          <a:off x="0" y="1621819"/>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فعالیت‌ها در بازار پول</a:t>
          </a:r>
          <a:endParaRPr lang="en-US" sz="2300" kern="1200" dirty="0">
            <a:cs typeface="B Zar" pitchFamily="2" charset="-78"/>
          </a:endParaRPr>
        </a:p>
      </dsp:txBody>
      <dsp:txXfrm>
        <a:off x="34545" y="1656364"/>
        <a:ext cx="3972685" cy="638558"/>
      </dsp:txXfrm>
    </dsp:sp>
    <dsp:sp modelId="{3598F0C9-88EB-4315-956D-1DB1A217087B}">
      <dsp:nvSpPr>
        <dsp:cNvPr id="0" name=""/>
        <dsp:cNvSpPr/>
      </dsp:nvSpPr>
      <dsp:spPr>
        <a:xfrm>
          <a:off x="0" y="2395708"/>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درآمد از شکاف نرخ بهره  </a:t>
          </a:r>
          <a:endParaRPr lang="en-US" sz="2300" kern="1200" dirty="0">
            <a:cs typeface="B Zar" pitchFamily="2" charset="-78"/>
          </a:endParaRPr>
        </a:p>
      </dsp:txBody>
      <dsp:txXfrm>
        <a:off x="34545" y="2430253"/>
        <a:ext cx="3972685" cy="638558"/>
      </dsp:txXfrm>
    </dsp:sp>
    <dsp:sp modelId="{FACC6361-8CA3-4006-B321-5143A8B2208D}">
      <dsp:nvSpPr>
        <dsp:cNvPr id="0" name=""/>
        <dsp:cNvSpPr/>
      </dsp:nvSpPr>
      <dsp:spPr>
        <a:xfrm>
          <a:off x="0" y="3169597"/>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تحت نظارت نسبتاً شدید</a:t>
          </a:r>
          <a:endParaRPr lang="fa-IR" sz="2300" kern="1200" dirty="0">
            <a:cs typeface="B Zar" pitchFamily="2" charset="-78"/>
          </a:endParaRPr>
        </a:p>
      </dsp:txBody>
      <dsp:txXfrm>
        <a:off x="34545" y="3204142"/>
        <a:ext cx="3972685" cy="638558"/>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F61C7-B6C5-4E0E-A38D-030A13266D72}">
      <dsp:nvSpPr>
        <dsp:cNvPr id="0" name=""/>
        <dsp:cNvSpPr/>
      </dsp:nvSpPr>
      <dsp:spPr>
        <a:xfrm>
          <a:off x="1683867" y="0"/>
          <a:ext cx="4187952" cy="4187952"/>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2427F4-FC57-4723-85EF-16440E800BC8}">
      <dsp:nvSpPr>
        <dsp:cNvPr id="0" name=""/>
        <dsp:cNvSpPr/>
      </dsp:nvSpPr>
      <dsp:spPr>
        <a:xfrm>
          <a:off x="3777843" y="419204"/>
          <a:ext cx="2722168" cy="744343"/>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B Titr" pitchFamily="2" charset="-78"/>
            </a:rPr>
            <a:t>افزایش سرمایه</a:t>
          </a:r>
          <a:endParaRPr lang="fa-IR" sz="1400" kern="1200" dirty="0">
            <a:latin typeface="Arial Unicode MS" pitchFamily="34" charset="-128"/>
            <a:ea typeface="Arial Unicode MS" pitchFamily="34" charset="-128"/>
            <a:cs typeface="B Titr" pitchFamily="2" charset="-78"/>
          </a:endParaRPr>
        </a:p>
      </dsp:txBody>
      <dsp:txXfrm>
        <a:off x="3814179" y="455540"/>
        <a:ext cx="2649496" cy="671671"/>
      </dsp:txXfrm>
    </dsp:sp>
    <dsp:sp modelId="{8E46715D-B34D-42E8-B132-E3F9677D7C80}">
      <dsp:nvSpPr>
        <dsp:cNvPr id="0" name=""/>
        <dsp:cNvSpPr/>
      </dsp:nvSpPr>
      <dsp:spPr>
        <a:xfrm>
          <a:off x="3777843" y="1256590"/>
          <a:ext cx="2722168" cy="744343"/>
        </a:xfrm>
        <a:prstGeom prst="round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B Titr" pitchFamily="2" charset="-78"/>
            </a:rPr>
            <a:t>ارایۀ مشاوره در زمینۀ ادغام و تصاحب</a:t>
          </a:r>
          <a:endParaRPr lang="fa-IR" sz="1400" kern="1200" dirty="0">
            <a:latin typeface="Arial Unicode MS" pitchFamily="34" charset="-128"/>
            <a:ea typeface="Arial Unicode MS" pitchFamily="34" charset="-128"/>
            <a:cs typeface="B Titr" pitchFamily="2" charset="-78"/>
          </a:endParaRPr>
        </a:p>
      </dsp:txBody>
      <dsp:txXfrm>
        <a:off x="3814179" y="1292926"/>
        <a:ext cx="2649496" cy="671671"/>
      </dsp:txXfrm>
    </dsp:sp>
    <dsp:sp modelId="{0EABFA55-E297-4103-9B5A-97AB5DB89247}">
      <dsp:nvSpPr>
        <dsp:cNvPr id="0" name=""/>
        <dsp:cNvSpPr/>
      </dsp:nvSpPr>
      <dsp:spPr>
        <a:xfrm>
          <a:off x="3777843" y="2093976"/>
          <a:ext cx="2722168" cy="744343"/>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B Titr" pitchFamily="2" charset="-78"/>
            </a:rPr>
            <a:t>مبادرت به فروش و معاملۀ اوراق بهادار</a:t>
          </a:r>
          <a:endParaRPr lang="fa-IR" sz="1400" kern="1200" dirty="0">
            <a:latin typeface="Arial Unicode MS" pitchFamily="34" charset="-128"/>
            <a:ea typeface="Arial Unicode MS" pitchFamily="34" charset="-128"/>
            <a:cs typeface="B Titr" pitchFamily="2" charset="-78"/>
          </a:endParaRPr>
        </a:p>
      </dsp:txBody>
      <dsp:txXfrm>
        <a:off x="3814179" y="2130312"/>
        <a:ext cx="2649496" cy="671671"/>
      </dsp:txXfrm>
    </dsp:sp>
    <dsp:sp modelId="{CDB8B8E0-7B2B-406D-90BF-25AB6078A9EE}">
      <dsp:nvSpPr>
        <dsp:cNvPr id="0" name=""/>
        <dsp:cNvSpPr/>
      </dsp:nvSpPr>
      <dsp:spPr>
        <a:xfrm>
          <a:off x="3777843" y="2931361"/>
          <a:ext cx="2722168" cy="744343"/>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B Titr" pitchFamily="2" charset="-78"/>
            </a:rPr>
            <a:t>ارایۀ خدمات </a:t>
          </a:r>
          <a:r>
            <a:rPr lang="fa-IR" sz="1400" kern="1200" dirty="0" smtClean="0">
              <a:cs typeface="B Titr" pitchFamily="2" charset="-78"/>
            </a:rPr>
            <a:t>مشاوره‌ای</a:t>
          </a:r>
          <a:r>
            <a:rPr lang="fa-IR" sz="1400" kern="1200" dirty="0" smtClean="0">
              <a:latin typeface="Arial Unicode MS" pitchFamily="34" charset="-128"/>
              <a:ea typeface="Arial Unicode MS" pitchFamily="34" charset="-128"/>
              <a:cs typeface="B Titr" pitchFamily="2" charset="-78"/>
            </a:rPr>
            <a:t> عمومی</a:t>
          </a:r>
          <a:endParaRPr lang="fa-IR" sz="1400" kern="1200" dirty="0">
            <a:latin typeface="Arial Unicode MS" pitchFamily="34" charset="-128"/>
            <a:ea typeface="Arial Unicode MS" pitchFamily="34" charset="-128"/>
            <a:cs typeface="B Titr" pitchFamily="2" charset="-78"/>
          </a:endParaRPr>
        </a:p>
      </dsp:txBody>
      <dsp:txXfrm>
        <a:off x="3814179" y="2967697"/>
        <a:ext cx="2649496" cy="671671"/>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E4BFF-4572-4EB4-A356-1FCCA66BCAD3}">
      <dsp:nvSpPr>
        <dsp:cNvPr id="0" name=""/>
        <dsp:cNvSpPr/>
      </dsp:nvSpPr>
      <dsp:spPr>
        <a:xfrm>
          <a:off x="0" y="408995"/>
          <a:ext cx="8183880" cy="5796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514BEB8-D64D-4C2C-B343-1EF5355791E7}">
      <dsp:nvSpPr>
        <dsp:cNvPr id="0" name=""/>
        <dsp:cNvSpPr/>
      </dsp:nvSpPr>
      <dsp:spPr>
        <a:xfrm>
          <a:off x="409194" y="69515"/>
          <a:ext cx="5728716"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تصاحب سایر شرکت‌ها</a:t>
          </a:r>
          <a:endParaRPr lang="en-US" sz="2300" kern="1200" dirty="0">
            <a:cs typeface="B Zar" pitchFamily="2" charset="-78"/>
          </a:endParaRPr>
        </a:p>
      </dsp:txBody>
      <dsp:txXfrm>
        <a:off x="442338" y="102659"/>
        <a:ext cx="5662428" cy="612672"/>
      </dsp:txXfrm>
    </dsp:sp>
    <dsp:sp modelId="{B36A74F4-31E2-46B9-A29E-17BE8172C58A}">
      <dsp:nvSpPr>
        <dsp:cNvPr id="0" name=""/>
        <dsp:cNvSpPr/>
      </dsp:nvSpPr>
      <dsp:spPr>
        <a:xfrm>
          <a:off x="0" y="1452276"/>
          <a:ext cx="8183880" cy="5796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DEA1BBD-300D-47B5-BD8C-6D723ADF383F}">
      <dsp:nvSpPr>
        <dsp:cNvPr id="0" name=""/>
        <dsp:cNvSpPr/>
      </dsp:nvSpPr>
      <dsp:spPr>
        <a:xfrm>
          <a:off x="409194" y="1112795"/>
          <a:ext cx="5728716"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توسعۀ عملیات جاری</a:t>
          </a:r>
          <a:endParaRPr lang="fa-IR" sz="2300" kern="1200" dirty="0">
            <a:cs typeface="B Zar" pitchFamily="2" charset="-78"/>
          </a:endParaRPr>
        </a:p>
      </dsp:txBody>
      <dsp:txXfrm>
        <a:off x="442338" y="1145939"/>
        <a:ext cx="5662428" cy="612672"/>
      </dsp:txXfrm>
    </dsp:sp>
    <dsp:sp modelId="{54038BA7-A670-403D-9E1F-02BC7F163437}">
      <dsp:nvSpPr>
        <dsp:cNvPr id="0" name=""/>
        <dsp:cNvSpPr/>
      </dsp:nvSpPr>
      <dsp:spPr>
        <a:xfrm>
          <a:off x="0" y="2495556"/>
          <a:ext cx="8183880" cy="5796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0BD46DE-4684-41B7-9B97-D7651DF6D81D}">
      <dsp:nvSpPr>
        <dsp:cNvPr id="0" name=""/>
        <dsp:cNvSpPr/>
      </dsp:nvSpPr>
      <dsp:spPr>
        <a:xfrm>
          <a:off x="409194" y="2156076"/>
          <a:ext cx="5728716"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پروژه‌های جدید</a:t>
          </a:r>
          <a:endParaRPr lang="fa-IR" sz="2300" kern="1200" dirty="0">
            <a:cs typeface="B Zar" pitchFamily="2" charset="-78"/>
          </a:endParaRPr>
        </a:p>
      </dsp:txBody>
      <dsp:txXfrm>
        <a:off x="442338" y="2189220"/>
        <a:ext cx="5662428" cy="612672"/>
      </dsp:txXfrm>
    </dsp:sp>
    <dsp:sp modelId="{2377C576-56BF-449E-825B-0C4D1381AF84}">
      <dsp:nvSpPr>
        <dsp:cNvPr id="0" name=""/>
        <dsp:cNvSpPr/>
      </dsp:nvSpPr>
      <dsp:spPr>
        <a:xfrm>
          <a:off x="0" y="3538836"/>
          <a:ext cx="8183880" cy="5796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66BC5BB-88D4-4157-B202-0772A2701091}">
      <dsp:nvSpPr>
        <dsp:cNvPr id="0" name=""/>
        <dsp:cNvSpPr/>
      </dsp:nvSpPr>
      <dsp:spPr>
        <a:xfrm>
          <a:off x="409194" y="3199356"/>
          <a:ext cx="5728716"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کاهش بار بدهی در ساختار سرمایه</a:t>
          </a:r>
          <a:endParaRPr lang="fa-IR" sz="2300" kern="1200" dirty="0">
            <a:cs typeface="B Zar" pitchFamily="2" charset="-78"/>
          </a:endParaRPr>
        </a:p>
      </dsp:txBody>
      <dsp:txXfrm>
        <a:off x="442338" y="3232500"/>
        <a:ext cx="5662428" cy="61267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87B78-DE2F-4B72-AC97-2CF3B100FD8D}">
      <dsp:nvSpPr>
        <dsp:cNvPr id="0" name=""/>
        <dsp:cNvSpPr/>
      </dsp:nvSpPr>
      <dsp:spPr>
        <a:xfrm>
          <a:off x="0" y="0"/>
          <a:ext cx="4187952" cy="4187952"/>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5837BDA-F983-4BA6-B81D-5BA2C30FE066}">
      <dsp:nvSpPr>
        <dsp:cNvPr id="0" name=""/>
        <dsp:cNvSpPr/>
      </dsp:nvSpPr>
      <dsp:spPr>
        <a:xfrm>
          <a:off x="2093976" y="0"/>
          <a:ext cx="6089904" cy="418795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تصاحب یک شرکت</a:t>
          </a:r>
          <a:endParaRPr lang="fa-IR" sz="2400" kern="1200" dirty="0">
            <a:cs typeface="B Zar" pitchFamily="2" charset="-78"/>
          </a:endParaRPr>
        </a:p>
      </dsp:txBody>
      <dsp:txXfrm>
        <a:off x="2093976" y="0"/>
        <a:ext cx="6089904" cy="670072"/>
      </dsp:txXfrm>
    </dsp:sp>
    <dsp:sp modelId="{FCBA10F3-6B28-4C33-97F9-63D208FD53EC}">
      <dsp:nvSpPr>
        <dsp:cNvPr id="0" name=""/>
        <dsp:cNvSpPr/>
      </dsp:nvSpPr>
      <dsp:spPr>
        <a:xfrm>
          <a:off x="439734" y="670072"/>
          <a:ext cx="3308482" cy="3308482"/>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4268E95-55C4-429B-9E23-3E553B43A1C4}">
      <dsp:nvSpPr>
        <dsp:cNvPr id="0" name=""/>
        <dsp:cNvSpPr/>
      </dsp:nvSpPr>
      <dsp:spPr>
        <a:xfrm>
          <a:off x="2093976" y="670072"/>
          <a:ext cx="6089904" cy="3308482"/>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فروش یک شرکت و یا اقمار آن</a:t>
          </a:r>
          <a:endParaRPr lang="fa-IR" sz="2400" kern="1200" dirty="0">
            <a:cs typeface="B Zar" pitchFamily="2" charset="-78"/>
          </a:endParaRPr>
        </a:p>
      </dsp:txBody>
      <dsp:txXfrm>
        <a:off x="2093976" y="670072"/>
        <a:ext cx="6089904" cy="670072"/>
      </dsp:txXfrm>
    </dsp:sp>
    <dsp:sp modelId="{090F2D3B-A6B4-4D7B-B6CD-09BDB01C6205}">
      <dsp:nvSpPr>
        <dsp:cNvPr id="0" name=""/>
        <dsp:cNvSpPr/>
      </dsp:nvSpPr>
      <dsp:spPr>
        <a:xfrm>
          <a:off x="879469" y="1340144"/>
          <a:ext cx="2429012" cy="2429012"/>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08E767A-0CD6-44C7-9422-F52A42FC84A0}">
      <dsp:nvSpPr>
        <dsp:cNvPr id="0" name=""/>
        <dsp:cNvSpPr/>
      </dsp:nvSpPr>
      <dsp:spPr>
        <a:xfrm>
          <a:off x="2093976" y="1340144"/>
          <a:ext cx="6089904" cy="2429012"/>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سازمان‌دهی ادغام شرکت‌ها</a:t>
          </a:r>
          <a:endParaRPr lang="en-US" sz="2400" kern="1200" dirty="0">
            <a:cs typeface="B Zar" pitchFamily="2" charset="-78"/>
          </a:endParaRPr>
        </a:p>
      </dsp:txBody>
      <dsp:txXfrm>
        <a:off x="2093976" y="1340144"/>
        <a:ext cx="6089904" cy="670072"/>
      </dsp:txXfrm>
    </dsp:sp>
    <dsp:sp modelId="{0A424CCE-729B-46C7-BFC5-3648CAB3C7D2}">
      <dsp:nvSpPr>
        <dsp:cNvPr id="0" name=""/>
        <dsp:cNvSpPr/>
      </dsp:nvSpPr>
      <dsp:spPr>
        <a:xfrm>
          <a:off x="1319204" y="2010216"/>
          <a:ext cx="1549542" cy="1549542"/>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F43E8E6-033D-4120-A850-E269F4945DFC}">
      <dsp:nvSpPr>
        <dsp:cNvPr id="0" name=""/>
        <dsp:cNvSpPr/>
      </dsp:nvSpPr>
      <dsp:spPr>
        <a:xfrm>
          <a:off x="2093976" y="2010216"/>
          <a:ext cx="6089904" cy="1549542"/>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latin typeface="Arial Unicode MS" pitchFamily="34" charset="-128"/>
              <a:ea typeface="Arial Unicode MS" pitchFamily="34" charset="-128"/>
              <a:cs typeface="B Zar" pitchFamily="2" charset="-78"/>
            </a:rPr>
            <a:t>سازمان‌دهی سرمایه‌گذاری مشترک</a:t>
          </a:r>
          <a:endParaRPr lang="fa-IR" sz="2400" kern="1200" dirty="0">
            <a:latin typeface="Arial Unicode MS" pitchFamily="34" charset="-128"/>
            <a:ea typeface="Arial Unicode MS" pitchFamily="34" charset="-128"/>
            <a:cs typeface="B Zar" pitchFamily="2" charset="-78"/>
          </a:endParaRPr>
        </a:p>
      </dsp:txBody>
      <dsp:txXfrm>
        <a:off x="2093976" y="2010216"/>
        <a:ext cx="6089904" cy="670072"/>
      </dsp:txXfrm>
    </dsp:sp>
    <dsp:sp modelId="{E515B602-C213-422A-8308-F844087ABA66}">
      <dsp:nvSpPr>
        <dsp:cNvPr id="0" name=""/>
        <dsp:cNvSpPr/>
      </dsp:nvSpPr>
      <dsp:spPr>
        <a:xfrm>
          <a:off x="1758939" y="2680289"/>
          <a:ext cx="670072" cy="670072"/>
        </a:xfrm>
        <a:prstGeom prst="pie">
          <a:avLst>
            <a:gd name="adj1" fmla="val 5400000"/>
            <a:gd name="adj2" fmla="val 1620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2ACA004-B886-4801-845D-66F27A940042}">
      <dsp:nvSpPr>
        <dsp:cNvPr id="0" name=""/>
        <dsp:cNvSpPr/>
      </dsp:nvSpPr>
      <dsp:spPr>
        <a:xfrm>
          <a:off x="2093976" y="2680289"/>
          <a:ext cx="6089904" cy="670072"/>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fa-IR" sz="2400" kern="1200" dirty="0">
            <a:cs typeface="B Zar" pitchFamily="2" charset="-78"/>
          </a:endParaRPr>
        </a:p>
      </dsp:txBody>
      <dsp:txXfrm>
        <a:off x="2093976" y="2680289"/>
        <a:ext cx="6089904" cy="67007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810CD-58A2-472D-9E16-E402875D8E26}">
      <dsp:nvSpPr>
        <dsp:cNvPr id="0" name=""/>
        <dsp:cNvSpPr/>
      </dsp:nvSpPr>
      <dsp:spPr>
        <a:xfrm rot="16200000">
          <a:off x="-794265" y="795264"/>
          <a:ext cx="4187952" cy="2597422"/>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0" rIns="249959" bIns="0" numCol="1" spcCol="1270" anchor="ctr" anchorCtr="0">
          <a:noAutofit/>
        </a:bodyPr>
        <a:lstStyle/>
        <a:p>
          <a:pPr lvl="0" algn="ctr" defTabSz="1733550" rtl="1">
            <a:lnSpc>
              <a:spcPct val="90000"/>
            </a:lnSpc>
            <a:spcBef>
              <a:spcPct val="0"/>
            </a:spcBef>
            <a:spcAft>
              <a:spcPct val="35000"/>
            </a:spcAft>
          </a:pPr>
          <a:r>
            <a:rPr lang="fa-IR" sz="3900" kern="1200" dirty="0" smtClean="0">
              <a:latin typeface="Arial Unicode MS" pitchFamily="34" charset="-128"/>
              <a:ea typeface="Arial Unicode MS" pitchFamily="34" charset="-128"/>
              <a:cs typeface="B Elm" pitchFamily="2" charset="-78"/>
            </a:rPr>
            <a:t>بازارسازی  سهام</a:t>
          </a:r>
          <a:endParaRPr lang="fa-IR" sz="3900" kern="1200" dirty="0">
            <a:latin typeface="Arial Unicode MS" pitchFamily="34" charset="-128"/>
            <a:ea typeface="Arial Unicode MS" pitchFamily="34" charset="-128"/>
            <a:cs typeface="B Elm" pitchFamily="2" charset="-78"/>
          </a:endParaRPr>
        </a:p>
      </dsp:txBody>
      <dsp:txXfrm rot="5400000">
        <a:off x="1000" y="837589"/>
        <a:ext cx="2597422" cy="2512772"/>
      </dsp:txXfrm>
    </dsp:sp>
    <dsp:sp modelId="{609250F6-CECF-4B3D-9778-8C60513D62EC}">
      <dsp:nvSpPr>
        <dsp:cNvPr id="0" name=""/>
        <dsp:cNvSpPr/>
      </dsp:nvSpPr>
      <dsp:spPr>
        <a:xfrm rot="16200000">
          <a:off x="1997963" y="795264"/>
          <a:ext cx="4187952" cy="2597422"/>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0" rIns="249959" bIns="0" numCol="1" spcCol="1270" anchor="ctr" anchorCtr="0">
          <a:noAutofit/>
        </a:bodyPr>
        <a:lstStyle/>
        <a:p>
          <a:pPr lvl="0" algn="ctr" defTabSz="1733550" rtl="1">
            <a:lnSpc>
              <a:spcPct val="90000"/>
            </a:lnSpc>
            <a:spcBef>
              <a:spcPct val="0"/>
            </a:spcBef>
            <a:spcAft>
              <a:spcPct val="35000"/>
            </a:spcAft>
          </a:pPr>
          <a:r>
            <a:rPr lang="fa-IR" sz="3900" kern="1200" dirty="0" smtClean="0">
              <a:latin typeface="Arial Unicode MS" pitchFamily="34" charset="-128"/>
              <a:ea typeface="Arial Unicode MS" pitchFamily="34" charset="-128"/>
              <a:cs typeface="B Elm" pitchFamily="2" charset="-78"/>
            </a:rPr>
            <a:t>عرضۀ عمومی اولیۀ سهام</a:t>
          </a:r>
          <a:endParaRPr lang="fa-IR" sz="3900" kern="1200" dirty="0">
            <a:latin typeface="Arial Unicode MS" pitchFamily="34" charset="-128"/>
            <a:ea typeface="Arial Unicode MS" pitchFamily="34" charset="-128"/>
            <a:cs typeface="B Elm" pitchFamily="2" charset="-78"/>
          </a:endParaRPr>
        </a:p>
      </dsp:txBody>
      <dsp:txXfrm rot="5400000">
        <a:off x="2793228" y="837589"/>
        <a:ext cx="2597422" cy="2512772"/>
      </dsp:txXfrm>
    </dsp:sp>
    <dsp:sp modelId="{19EC84DF-28EF-4A17-9A02-5A95D42FD3A8}">
      <dsp:nvSpPr>
        <dsp:cNvPr id="0" name=""/>
        <dsp:cNvSpPr/>
      </dsp:nvSpPr>
      <dsp:spPr>
        <a:xfrm rot="16200000">
          <a:off x="4790193" y="795264"/>
          <a:ext cx="4187952" cy="2597422"/>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0" rIns="249959" bIns="0" numCol="1" spcCol="1270" anchor="ctr" anchorCtr="0">
          <a:noAutofit/>
        </a:bodyPr>
        <a:lstStyle/>
        <a:p>
          <a:pPr lvl="0" algn="ctr" defTabSz="1733550" rtl="1">
            <a:lnSpc>
              <a:spcPct val="90000"/>
            </a:lnSpc>
            <a:spcBef>
              <a:spcPct val="0"/>
            </a:spcBef>
            <a:spcAft>
              <a:spcPct val="35000"/>
            </a:spcAft>
          </a:pPr>
          <a:r>
            <a:rPr lang="fa-IR" sz="3900" kern="1200" dirty="0" smtClean="0">
              <a:latin typeface="Arial Unicode MS" pitchFamily="34" charset="-128"/>
              <a:ea typeface="Arial Unicode MS" pitchFamily="34" charset="-128"/>
              <a:cs typeface="B Elm" pitchFamily="2" charset="-78"/>
            </a:rPr>
            <a:t>سهام شرکت‌های بورسی</a:t>
          </a:r>
          <a:endParaRPr lang="en-US" sz="3900" kern="1200" dirty="0">
            <a:latin typeface="Arial Unicode MS" pitchFamily="34" charset="-128"/>
            <a:ea typeface="Arial Unicode MS" pitchFamily="34" charset="-128"/>
            <a:cs typeface="B Elm" pitchFamily="2" charset="-78"/>
          </a:endParaRPr>
        </a:p>
      </dsp:txBody>
      <dsp:txXfrm rot="5400000">
        <a:off x="5585458" y="837589"/>
        <a:ext cx="2597422" cy="2512772"/>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C4A79-419D-490F-8737-8C27E980B497}">
      <dsp:nvSpPr>
        <dsp:cNvPr id="0" name=""/>
        <dsp:cNvSpPr/>
      </dsp:nvSpPr>
      <dsp:spPr>
        <a:xfrm>
          <a:off x="1690116" y="0"/>
          <a:ext cx="4803648" cy="4803648"/>
        </a:xfrm>
        <a:prstGeom prst="diamond">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8A94E9B4-1AAC-4DB4-A6B1-0A5770760A0C}">
      <dsp:nvSpPr>
        <dsp:cNvPr id="0" name=""/>
        <dsp:cNvSpPr/>
      </dsp:nvSpPr>
      <dsp:spPr>
        <a:xfrm>
          <a:off x="2146462" y="456346"/>
          <a:ext cx="1873422" cy="1873422"/>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latin typeface="Arial Unicode MS" pitchFamily="34" charset="-128"/>
              <a:ea typeface="Arial Unicode MS" pitchFamily="34" charset="-128"/>
              <a:cs typeface="Arial Unicode MS" pitchFamily="34" charset="-128"/>
            </a:rPr>
            <a:t>برنامه‌ریزی استرتژیک</a:t>
          </a:r>
          <a:endParaRPr lang="en-US" sz="2200" kern="1200" dirty="0">
            <a:latin typeface="Arial Unicode MS" pitchFamily="34" charset="-128"/>
            <a:ea typeface="Arial Unicode MS" pitchFamily="34" charset="-128"/>
            <a:cs typeface="Arial Unicode MS" pitchFamily="34" charset="-128"/>
          </a:endParaRPr>
        </a:p>
      </dsp:txBody>
      <dsp:txXfrm>
        <a:off x="2237915" y="547799"/>
        <a:ext cx="1690516" cy="1690516"/>
      </dsp:txXfrm>
    </dsp:sp>
    <dsp:sp modelId="{D48FB127-18F3-4753-910A-E71D965CDEF9}">
      <dsp:nvSpPr>
        <dsp:cNvPr id="0" name=""/>
        <dsp:cNvSpPr/>
      </dsp:nvSpPr>
      <dsp:spPr>
        <a:xfrm>
          <a:off x="4163994" y="456346"/>
          <a:ext cx="1873422" cy="1873422"/>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latin typeface="Arial Unicode MS" pitchFamily="34" charset="-128"/>
              <a:ea typeface="Arial Unicode MS" pitchFamily="34" charset="-128"/>
              <a:cs typeface="Arial Unicode MS" pitchFamily="34" charset="-128"/>
            </a:rPr>
            <a:t>تجدید ساختار سرمایه</a:t>
          </a:r>
          <a:endParaRPr lang="en-US" sz="2200" kern="1200" dirty="0">
            <a:latin typeface="Arial Unicode MS" pitchFamily="34" charset="-128"/>
            <a:ea typeface="Arial Unicode MS" pitchFamily="34" charset="-128"/>
            <a:cs typeface="Arial Unicode MS" pitchFamily="34" charset="-128"/>
          </a:endParaRPr>
        </a:p>
      </dsp:txBody>
      <dsp:txXfrm>
        <a:off x="4255447" y="547799"/>
        <a:ext cx="1690516" cy="1690516"/>
      </dsp:txXfrm>
    </dsp:sp>
    <dsp:sp modelId="{3DEF30F1-8E2A-475F-A2F4-6854868A7502}">
      <dsp:nvSpPr>
        <dsp:cNvPr id="0" name=""/>
        <dsp:cNvSpPr/>
      </dsp:nvSpPr>
      <dsp:spPr>
        <a:xfrm>
          <a:off x="2146462" y="2473878"/>
          <a:ext cx="1873422" cy="1873422"/>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latin typeface="Arial Unicode MS" pitchFamily="34" charset="-128"/>
              <a:ea typeface="Arial Unicode MS" pitchFamily="34" charset="-128"/>
              <a:cs typeface="Arial Unicode MS" pitchFamily="34" charset="-128"/>
            </a:rPr>
            <a:t>مدیریت دارایی-بدهی</a:t>
          </a:r>
          <a:endParaRPr lang="en-US" sz="2200" kern="1200" dirty="0">
            <a:latin typeface="Arial Unicode MS" pitchFamily="34" charset="-128"/>
            <a:ea typeface="Arial Unicode MS" pitchFamily="34" charset="-128"/>
            <a:cs typeface="Arial Unicode MS" pitchFamily="34" charset="-128"/>
          </a:endParaRPr>
        </a:p>
      </dsp:txBody>
      <dsp:txXfrm>
        <a:off x="2237915" y="2565331"/>
        <a:ext cx="1690516" cy="1690516"/>
      </dsp:txXfrm>
    </dsp:sp>
    <dsp:sp modelId="{7AED8809-4E7A-41C6-93F6-6A04463DE233}">
      <dsp:nvSpPr>
        <dsp:cNvPr id="0" name=""/>
        <dsp:cNvSpPr/>
      </dsp:nvSpPr>
      <dsp:spPr>
        <a:xfrm>
          <a:off x="4163994" y="2473878"/>
          <a:ext cx="1873422" cy="1873422"/>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latin typeface="Arial Unicode MS" pitchFamily="34" charset="-128"/>
              <a:ea typeface="Arial Unicode MS" pitchFamily="34" charset="-128"/>
              <a:cs typeface="Arial Unicode MS" pitchFamily="34" charset="-128"/>
            </a:rPr>
            <a:t>ارزش‌یابی پروژه‌ها</a:t>
          </a:r>
          <a:endParaRPr lang="en-US" sz="2200" kern="1200" dirty="0">
            <a:latin typeface="Arial Unicode MS" pitchFamily="34" charset="-128"/>
            <a:ea typeface="Arial Unicode MS" pitchFamily="34" charset="-128"/>
            <a:cs typeface="Arial Unicode MS" pitchFamily="34" charset="-128"/>
          </a:endParaRPr>
        </a:p>
      </dsp:txBody>
      <dsp:txXfrm>
        <a:off x="4255447" y="2565331"/>
        <a:ext cx="1690516" cy="1690516"/>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C17D5-F7AA-49B5-8900-DB9804892D73}">
      <dsp:nvSpPr>
        <dsp:cNvPr id="0" name=""/>
        <dsp:cNvSpPr/>
      </dsp:nvSpPr>
      <dsp:spPr>
        <a:xfrm>
          <a:off x="424720" y="0"/>
          <a:ext cx="5920012" cy="4221163"/>
        </a:xfrm>
        <a:prstGeom prst="verticalScroll">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07F0C1-46D4-4106-8307-E3026CFDA701}">
      <dsp:nvSpPr>
        <dsp:cNvPr id="0" name=""/>
        <dsp:cNvSpPr/>
      </dsp:nvSpPr>
      <dsp:spPr>
        <a:xfrm>
          <a:off x="1143008" y="753049"/>
          <a:ext cx="4572551" cy="750245"/>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t>تبدیل به اوراق بهادار کردن</a:t>
          </a:r>
          <a:endParaRPr lang="fa-IR" sz="3100" kern="1200" dirty="0"/>
        </a:p>
      </dsp:txBody>
      <dsp:txXfrm>
        <a:off x="1179632" y="789673"/>
        <a:ext cx="4499303" cy="676997"/>
      </dsp:txXfrm>
    </dsp:sp>
    <dsp:sp modelId="{49DB24F3-0E85-4F51-840E-B44D2738EA8E}">
      <dsp:nvSpPr>
        <dsp:cNvPr id="0" name=""/>
        <dsp:cNvSpPr/>
      </dsp:nvSpPr>
      <dsp:spPr>
        <a:xfrm>
          <a:off x="1143008" y="1597075"/>
          <a:ext cx="4572551" cy="750245"/>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t>تأمین مالی قبضه مالکیت</a:t>
          </a:r>
          <a:endParaRPr lang="fa-IR" sz="3000" kern="1200" dirty="0"/>
        </a:p>
      </dsp:txBody>
      <dsp:txXfrm>
        <a:off x="1179632" y="1633699"/>
        <a:ext cx="4499303" cy="676997"/>
      </dsp:txXfrm>
    </dsp:sp>
    <dsp:sp modelId="{95BFC8F9-90DD-4B00-A5AD-F1E25163D289}">
      <dsp:nvSpPr>
        <dsp:cNvPr id="0" name=""/>
        <dsp:cNvSpPr/>
      </dsp:nvSpPr>
      <dsp:spPr>
        <a:xfrm>
          <a:off x="1143008" y="2441102"/>
          <a:ext cx="4572551" cy="750245"/>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t>وام سندیکایی</a:t>
          </a:r>
          <a:endParaRPr lang="fa-IR" sz="3000" kern="1200" dirty="0"/>
        </a:p>
      </dsp:txBody>
      <dsp:txXfrm>
        <a:off x="1179632" y="2477726"/>
        <a:ext cx="4499303" cy="676997"/>
      </dsp:txXfrm>
    </dsp:sp>
    <dsp:sp modelId="{3D5A7087-1C3C-4DE4-8EB9-B59120ABB5B7}">
      <dsp:nvSpPr>
        <dsp:cNvPr id="0" name=""/>
        <dsp:cNvSpPr/>
      </dsp:nvSpPr>
      <dsp:spPr>
        <a:xfrm>
          <a:off x="1143008" y="3285128"/>
          <a:ext cx="4572551" cy="75024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t>تأمین مالی پروژه</a:t>
          </a:r>
          <a:endParaRPr lang="fa-IR" sz="3000" kern="1200" dirty="0"/>
        </a:p>
      </dsp:txBody>
      <dsp:txXfrm>
        <a:off x="1179632" y="3321752"/>
        <a:ext cx="4499303" cy="676997"/>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B8EE1-E518-419A-AA17-7C4E4EE24629}">
      <dsp:nvSpPr>
        <dsp:cNvPr id="0" name=""/>
        <dsp:cNvSpPr/>
      </dsp:nvSpPr>
      <dsp:spPr>
        <a:xfrm>
          <a:off x="0" y="0"/>
          <a:ext cx="8183880" cy="4803648"/>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برخی از خصوصيات تأمين مالی ساختاريافته عبارتند از:</a:t>
          </a:r>
          <a:endParaRPr lang="fa-IR" sz="3000" kern="1200" dirty="0">
            <a:latin typeface="Arial Unicode MS" pitchFamily="34" charset="-128"/>
            <a:ea typeface="Arial Unicode MS" pitchFamily="34" charset="-128"/>
            <a:cs typeface="Arial Unicode MS" pitchFamily="34" charset="-128"/>
          </a:endParaRPr>
        </a:p>
      </dsp:txBody>
      <dsp:txXfrm>
        <a:off x="0" y="0"/>
        <a:ext cx="8183880" cy="1441094"/>
      </dsp:txXfrm>
    </dsp:sp>
    <dsp:sp modelId="{BD0F6FE7-087D-4F42-B9AF-84A4DB8A23C2}">
      <dsp:nvSpPr>
        <dsp:cNvPr id="0" name=""/>
        <dsp:cNvSpPr/>
      </dsp:nvSpPr>
      <dsp:spPr>
        <a:xfrm>
          <a:off x="818387" y="1441504"/>
          <a:ext cx="6547104" cy="94372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مجموعه‌ای از دارايی‌ها در قالب يك سبد دارایی جمع‌آوری می‌شود.</a:t>
          </a:r>
          <a:endParaRPr lang="en-US" sz="1300" kern="1200" dirty="0">
            <a:latin typeface="Arial Unicode MS" pitchFamily="34" charset="-128"/>
            <a:ea typeface="Arial Unicode MS" pitchFamily="34" charset="-128"/>
            <a:cs typeface="Arial Unicode MS" pitchFamily="34" charset="-128"/>
          </a:endParaRPr>
        </a:p>
      </dsp:txBody>
      <dsp:txXfrm>
        <a:off x="846028" y="1469145"/>
        <a:ext cx="6491822" cy="888442"/>
      </dsp:txXfrm>
    </dsp:sp>
    <dsp:sp modelId="{5F2F620F-352D-44E5-BC22-F47A9A251A42}">
      <dsp:nvSpPr>
        <dsp:cNvPr id="0" name=""/>
        <dsp:cNvSpPr/>
      </dsp:nvSpPr>
      <dsp:spPr>
        <a:xfrm>
          <a:off x="818387" y="2530417"/>
          <a:ext cx="6547104" cy="943724"/>
        </a:xfrm>
        <a:prstGeom prst="roundRect">
          <a:avLst>
            <a:gd name="adj" fmla="val 10000"/>
          </a:avLst>
        </a:prstGeom>
        <a:gradFill rotWithShape="0">
          <a:gsLst>
            <a:gs pos="0">
              <a:schemeClr val="accent5">
                <a:hueOff val="3359278"/>
                <a:satOff val="4740"/>
                <a:lumOff val="-588"/>
                <a:alphaOff val="0"/>
                <a:shade val="51000"/>
                <a:satMod val="130000"/>
              </a:schemeClr>
            </a:gs>
            <a:gs pos="80000">
              <a:schemeClr val="accent5">
                <a:hueOff val="3359278"/>
                <a:satOff val="4740"/>
                <a:lumOff val="-588"/>
                <a:alphaOff val="0"/>
                <a:shade val="93000"/>
                <a:satMod val="130000"/>
              </a:schemeClr>
            </a:gs>
            <a:gs pos="100000">
              <a:schemeClr val="accent5">
                <a:hueOff val="3359278"/>
                <a:satOff val="4740"/>
                <a:lumOff val="-5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تعهداتی كه با دارايی‌ها پشتيبانی می‌شود در طبقات سرمايه‌گذاری مختلف رده بندی‌شده تعريف می‌شود .</a:t>
          </a:r>
          <a:endParaRPr lang="en-US" sz="1300" kern="1200" dirty="0">
            <a:latin typeface="Arial Unicode MS" pitchFamily="34" charset="-128"/>
            <a:ea typeface="Arial Unicode MS" pitchFamily="34" charset="-128"/>
            <a:cs typeface="Arial Unicode MS" pitchFamily="34" charset="-128"/>
          </a:endParaRPr>
        </a:p>
      </dsp:txBody>
      <dsp:txXfrm>
        <a:off x="846028" y="2558058"/>
        <a:ext cx="6491822" cy="888442"/>
      </dsp:txXfrm>
    </dsp:sp>
    <dsp:sp modelId="{DFEC4FF0-6928-4DCF-8B5B-AA3D567284A2}">
      <dsp:nvSpPr>
        <dsp:cNvPr id="0" name=""/>
        <dsp:cNvSpPr/>
      </dsp:nvSpPr>
      <dsp:spPr>
        <a:xfrm>
          <a:off x="818387" y="3619330"/>
          <a:ext cx="6547104" cy="943724"/>
        </a:xfrm>
        <a:prstGeom prst="roundRect">
          <a:avLst>
            <a:gd name="adj" fmla="val 10000"/>
          </a:avLst>
        </a:prstGeom>
        <a:gradFill rotWithShape="0">
          <a:gsLst>
            <a:gs pos="0">
              <a:schemeClr val="accent5">
                <a:hueOff val="6718555"/>
                <a:satOff val="9479"/>
                <a:lumOff val="-1176"/>
                <a:alphaOff val="0"/>
                <a:shade val="51000"/>
                <a:satMod val="130000"/>
              </a:schemeClr>
            </a:gs>
            <a:gs pos="80000">
              <a:schemeClr val="accent5">
                <a:hueOff val="6718555"/>
                <a:satOff val="9479"/>
                <a:lumOff val="-1176"/>
                <a:alphaOff val="0"/>
                <a:shade val="93000"/>
                <a:satMod val="130000"/>
              </a:schemeClr>
            </a:gs>
            <a:gs pos="100000">
              <a:schemeClr val="accent5">
                <a:hueOff val="6718555"/>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با تشكيل يك نهاد قانونی مقاصد خاص با عمر محدود، </a:t>
          </a:r>
          <a:r>
            <a:rPr lang="en-US" sz="1300" kern="1200" dirty="0" smtClean="0">
              <a:latin typeface="Arial Unicode MS" pitchFamily="34" charset="-128"/>
              <a:ea typeface="Arial Unicode MS" pitchFamily="34" charset="-128"/>
              <a:cs typeface="Arial Unicode MS" pitchFamily="34" charset="-128"/>
            </a:rPr>
            <a:t>(Special Purpose Legal Entity)</a:t>
          </a:r>
          <a:r>
            <a:rPr lang="fa-IR" sz="1300" kern="1200" dirty="0" smtClean="0">
              <a:latin typeface="Arial Unicode MS" pitchFamily="34" charset="-128"/>
              <a:ea typeface="Arial Unicode MS" pitchFamily="34" charset="-128"/>
              <a:cs typeface="Arial Unicode MS" pitchFamily="34" charset="-128"/>
            </a:rPr>
            <a:t> ريسك اعتباری مجموعه دارايی‌ها از ريسك اعتباری تعهدگر اوليه منفك و در محدوده فعاليت مالی تعریف‌شده تمركز می‌یابد.</a:t>
          </a:r>
          <a:endParaRPr lang="en-US" sz="1300" kern="1200" dirty="0">
            <a:latin typeface="Arial Unicode MS" pitchFamily="34" charset="-128"/>
            <a:ea typeface="Arial Unicode MS" pitchFamily="34" charset="-128"/>
            <a:cs typeface="Arial Unicode MS" pitchFamily="34" charset="-128"/>
          </a:endParaRPr>
        </a:p>
      </dsp:txBody>
      <dsp:txXfrm>
        <a:off x="846028" y="3646971"/>
        <a:ext cx="6491822" cy="8884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7AEE8-2FAD-4C9D-B166-D99314577342}">
      <dsp:nvSpPr>
        <dsp:cNvPr id="0" name=""/>
        <dsp:cNvSpPr/>
      </dsp:nvSpPr>
      <dsp:spPr>
        <a:xfrm>
          <a:off x="1224835" y="0"/>
          <a:ext cx="5026025" cy="5026025"/>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E769E83-B78C-494D-98DB-0900CF4DC815}">
      <dsp:nvSpPr>
        <dsp:cNvPr id="0" name=""/>
        <dsp:cNvSpPr/>
      </dsp:nvSpPr>
      <dsp:spPr>
        <a:xfrm>
          <a:off x="3737848" y="505302"/>
          <a:ext cx="3266916" cy="5948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t>تجهیز پس‌اندازها</a:t>
          </a:r>
          <a:endParaRPr lang="en-US" sz="2500" kern="1200" dirty="0"/>
        </a:p>
      </dsp:txBody>
      <dsp:txXfrm>
        <a:off x="3766888" y="534342"/>
        <a:ext cx="3208836" cy="536797"/>
      </dsp:txXfrm>
    </dsp:sp>
    <dsp:sp modelId="{AFCC2BD0-97AA-40BF-B332-A0553CBC0EAE}">
      <dsp:nvSpPr>
        <dsp:cNvPr id="0" name=""/>
        <dsp:cNvSpPr/>
      </dsp:nvSpPr>
      <dsp:spPr>
        <a:xfrm>
          <a:off x="3737848" y="1174538"/>
          <a:ext cx="3266916" cy="5948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t>بسط نقدشوندگی</a:t>
          </a:r>
          <a:endParaRPr lang="en-US" sz="2500" kern="1200" dirty="0"/>
        </a:p>
      </dsp:txBody>
      <dsp:txXfrm>
        <a:off x="3766888" y="1203578"/>
        <a:ext cx="3208836" cy="536797"/>
      </dsp:txXfrm>
    </dsp:sp>
    <dsp:sp modelId="{2F54F5CF-99CC-4B24-A1D8-5E05772D3124}">
      <dsp:nvSpPr>
        <dsp:cNvPr id="0" name=""/>
        <dsp:cNvSpPr/>
      </dsp:nvSpPr>
      <dsp:spPr>
        <a:xfrm>
          <a:off x="3737848" y="1843775"/>
          <a:ext cx="3266916" cy="5948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t>تخصیص منابع</a:t>
          </a:r>
          <a:endParaRPr lang="en-US" sz="2500" kern="1200" dirty="0"/>
        </a:p>
      </dsp:txBody>
      <dsp:txXfrm>
        <a:off x="3766888" y="1872815"/>
        <a:ext cx="3208836" cy="536797"/>
      </dsp:txXfrm>
    </dsp:sp>
    <dsp:sp modelId="{99360CB7-0CA4-4258-A2FE-4F238010333F}">
      <dsp:nvSpPr>
        <dsp:cNvPr id="0" name=""/>
        <dsp:cNvSpPr/>
      </dsp:nvSpPr>
      <dsp:spPr>
        <a:xfrm>
          <a:off x="3737848" y="2513012"/>
          <a:ext cx="3266916" cy="5948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t>مدیریت ریسک</a:t>
          </a:r>
          <a:endParaRPr lang="en-US" sz="2500" kern="1200" dirty="0"/>
        </a:p>
      </dsp:txBody>
      <dsp:txXfrm>
        <a:off x="3766888" y="2542052"/>
        <a:ext cx="3208836" cy="536797"/>
      </dsp:txXfrm>
    </dsp:sp>
    <dsp:sp modelId="{126EFD2C-2258-47F7-ACB6-41541E52ED00}">
      <dsp:nvSpPr>
        <dsp:cNvPr id="0" name=""/>
        <dsp:cNvSpPr/>
      </dsp:nvSpPr>
      <dsp:spPr>
        <a:xfrm>
          <a:off x="3737848" y="3182249"/>
          <a:ext cx="3266916" cy="5948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t>پایش مدیریتی</a:t>
          </a:r>
          <a:endParaRPr lang="en-US" sz="2500" kern="1200" dirty="0"/>
        </a:p>
      </dsp:txBody>
      <dsp:txXfrm>
        <a:off x="3766888" y="3211289"/>
        <a:ext cx="3208836" cy="536797"/>
      </dsp:txXfrm>
    </dsp:sp>
    <dsp:sp modelId="{F9399557-2208-4F76-8593-CE81DCE56AB7}">
      <dsp:nvSpPr>
        <dsp:cNvPr id="0" name=""/>
        <dsp:cNvSpPr/>
      </dsp:nvSpPr>
      <dsp:spPr>
        <a:xfrm>
          <a:off x="3737848" y="3851486"/>
          <a:ext cx="3266916" cy="5948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t>تسهیل تجارت</a:t>
          </a:r>
          <a:endParaRPr lang="en-US" sz="2500" kern="1200" dirty="0"/>
        </a:p>
      </dsp:txBody>
      <dsp:txXfrm>
        <a:off x="3766888" y="3880526"/>
        <a:ext cx="3208836" cy="536797"/>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FEE91-00F1-4CAE-950B-1605B372C019}">
      <dsp:nvSpPr>
        <dsp:cNvPr id="0" name=""/>
        <dsp:cNvSpPr/>
      </dsp:nvSpPr>
      <dsp:spPr>
        <a:xfrm>
          <a:off x="591380" y="1281636"/>
          <a:ext cx="2985911" cy="2462752"/>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smtClean="0">
              <a:cs typeface="B Zar" pitchFamily="2" charset="-78"/>
            </a:rPr>
            <a:t>تبدیل به اوراق بهادار کردن</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تأمین مالی قبضۀ مالکیت</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وام سندیکایی</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تأمین مالی پروژه</a:t>
          </a:r>
          <a:endParaRPr lang="en-US" sz="1700" kern="1200" dirty="0">
            <a:cs typeface="B Zar" pitchFamily="2" charset="-78"/>
          </a:endParaRPr>
        </a:p>
      </dsp:txBody>
      <dsp:txXfrm>
        <a:off x="648055" y="1338311"/>
        <a:ext cx="2872561" cy="1821669"/>
      </dsp:txXfrm>
    </dsp:sp>
    <dsp:sp modelId="{0A22BD80-2E98-4A2C-BF66-966D08D4CCAB}">
      <dsp:nvSpPr>
        <dsp:cNvPr id="0" name=""/>
        <dsp:cNvSpPr/>
      </dsp:nvSpPr>
      <dsp:spPr>
        <a:xfrm>
          <a:off x="2294534" y="1958513"/>
          <a:ext cx="3159467" cy="3159467"/>
        </a:xfrm>
        <a:prstGeom prst="leftCircularArrow">
          <a:avLst>
            <a:gd name="adj1" fmla="val 2735"/>
            <a:gd name="adj2" fmla="val 333278"/>
            <a:gd name="adj3" fmla="val 2108788"/>
            <a:gd name="adj4" fmla="val 9024489"/>
            <a:gd name="adj5" fmla="val 3191"/>
          </a:avLst>
        </a:prstGeom>
        <a:solidFill>
          <a:schemeClr val="accent6">
            <a:tint val="60000"/>
            <a:hueOff val="0"/>
            <a:satOff val="0"/>
            <a:lumOff val="0"/>
            <a:alpha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7C815AD-7852-468C-9075-1381698C76DD}">
      <dsp:nvSpPr>
        <dsp:cNvPr id="0" name=""/>
        <dsp:cNvSpPr/>
      </dsp:nvSpPr>
      <dsp:spPr>
        <a:xfrm>
          <a:off x="1254916" y="3216655"/>
          <a:ext cx="2654143" cy="1055465"/>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تأمین مالی ساختاریافته</a:t>
          </a:r>
          <a:endParaRPr lang="en-US" sz="2200" kern="1200" dirty="0">
            <a:cs typeface="B Titr" pitchFamily="2" charset="-78"/>
          </a:endParaRPr>
        </a:p>
      </dsp:txBody>
      <dsp:txXfrm>
        <a:off x="1285830" y="3247569"/>
        <a:ext cx="2592315" cy="993637"/>
      </dsp:txXfrm>
    </dsp:sp>
    <dsp:sp modelId="{B88D1A25-196F-4035-ACA3-2B45A05A03D4}">
      <dsp:nvSpPr>
        <dsp:cNvPr id="0" name=""/>
        <dsp:cNvSpPr/>
      </dsp:nvSpPr>
      <dsp:spPr>
        <a:xfrm>
          <a:off x="4320540" y="1281636"/>
          <a:ext cx="2985911" cy="2462752"/>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smtClean="0">
              <a:cs typeface="B Zar" pitchFamily="2" charset="-78"/>
            </a:rPr>
            <a:t>صندوق‌های بازنشستگی برنامه‌ریزی شده</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صندوق‌های سرمایه‌گذاری مشترک</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صندوق‌های سرمایه‌گذاری با درآمد ثابت</a:t>
          </a:r>
          <a:endParaRPr lang="en-US" sz="1700" kern="1200" dirty="0">
            <a:cs typeface="B Zar" pitchFamily="2" charset="-78"/>
          </a:endParaRPr>
        </a:p>
      </dsp:txBody>
      <dsp:txXfrm>
        <a:off x="4377215" y="1866044"/>
        <a:ext cx="2872561" cy="1821669"/>
      </dsp:txXfrm>
    </dsp:sp>
    <dsp:sp modelId="{D7042446-E0AF-48B4-8966-63FBCA7244B5}">
      <dsp:nvSpPr>
        <dsp:cNvPr id="0" name=""/>
        <dsp:cNvSpPr/>
      </dsp:nvSpPr>
      <dsp:spPr>
        <a:xfrm>
          <a:off x="4984075" y="753903"/>
          <a:ext cx="2654143" cy="1055465"/>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صندوق‌های سرمایه‌گذاری</a:t>
          </a:r>
          <a:endParaRPr lang="en-US" sz="2200" kern="1200" dirty="0">
            <a:cs typeface="B Titr" pitchFamily="2" charset="-78"/>
          </a:endParaRPr>
        </a:p>
      </dsp:txBody>
      <dsp:txXfrm>
        <a:off x="5014989" y="784817"/>
        <a:ext cx="2592315" cy="993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B9387-077E-4C98-AA6D-1C4E39BDB7BC}">
      <dsp:nvSpPr>
        <dsp:cNvPr id="0" name=""/>
        <dsp:cNvSpPr/>
      </dsp:nvSpPr>
      <dsp:spPr>
        <a:xfrm>
          <a:off x="0" y="867092"/>
          <a:ext cx="8229600" cy="3291840"/>
        </a:xfrm>
        <a:prstGeom prst="leftRightRibb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1FFA893-19DC-4112-969B-1B51C13C345C}">
      <dsp:nvSpPr>
        <dsp:cNvPr id="0" name=""/>
        <dsp:cNvSpPr/>
      </dsp:nvSpPr>
      <dsp:spPr>
        <a:xfrm>
          <a:off x="987552" y="1443164"/>
          <a:ext cx="2715768"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20904" rIns="0" bIns="129540" numCol="1" spcCol="1270" anchor="ctr" anchorCtr="0">
          <a:noAutofit/>
        </a:bodyPr>
        <a:lstStyle/>
        <a:p>
          <a:pPr lvl="0" algn="ctr" defTabSz="1511300" rtl="1">
            <a:lnSpc>
              <a:spcPct val="90000"/>
            </a:lnSpc>
            <a:spcBef>
              <a:spcPct val="0"/>
            </a:spcBef>
            <a:spcAft>
              <a:spcPct val="35000"/>
            </a:spcAft>
          </a:pPr>
          <a:r>
            <a:rPr lang="fa-IR" sz="3400" kern="1200" dirty="0" smtClean="0"/>
            <a:t>بخش واقعی اقتصاد</a:t>
          </a:r>
          <a:endParaRPr lang="en-US" sz="3400" kern="1200" dirty="0"/>
        </a:p>
        <a:p>
          <a:pPr marL="228600" lvl="1" indent="-228600" algn="r" defTabSz="1200150" rtl="1">
            <a:lnSpc>
              <a:spcPct val="90000"/>
            </a:lnSpc>
            <a:spcBef>
              <a:spcPct val="0"/>
            </a:spcBef>
            <a:spcAft>
              <a:spcPct val="15000"/>
            </a:spcAft>
            <a:buChar char="••"/>
          </a:pPr>
          <a:r>
            <a:rPr lang="fa-IR" sz="2700" kern="1200" dirty="0" smtClean="0"/>
            <a:t>مثلا بخش فلزات</a:t>
          </a:r>
          <a:endParaRPr lang="en-US" sz="2700" kern="1200" dirty="0"/>
        </a:p>
      </dsp:txBody>
      <dsp:txXfrm>
        <a:off x="987552" y="1443164"/>
        <a:ext cx="2715768" cy="1613001"/>
      </dsp:txXfrm>
    </dsp:sp>
    <dsp:sp modelId="{A83DFD8D-F537-4F28-894F-9ACBF0A1A4F3}">
      <dsp:nvSpPr>
        <dsp:cNvPr id="0" name=""/>
        <dsp:cNvSpPr/>
      </dsp:nvSpPr>
      <dsp:spPr>
        <a:xfrm>
          <a:off x="4114800" y="1969858"/>
          <a:ext cx="3209544"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20904" rIns="0" bIns="129540" numCol="1" spcCol="1270" anchor="ctr" anchorCtr="0">
          <a:noAutofit/>
        </a:bodyPr>
        <a:lstStyle/>
        <a:p>
          <a:pPr lvl="0" algn="ctr" defTabSz="1511300" rtl="1">
            <a:lnSpc>
              <a:spcPct val="90000"/>
            </a:lnSpc>
            <a:spcBef>
              <a:spcPct val="0"/>
            </a:spcBef>
            <a:spcAft>
              <a:spcPct val="35000"/>
            </a:spcAft>
          </a:pPr>
          <a:r>
            <a:rPr lang="fa-IR" sz="3400" kern="1200" dirty="0" smtClean="0"/>
            <a:t>بخش مالی اقتصاد</a:t>
          </a:r>
          <a:endParaRPr lang="en-US" sz="3400" kern="1200" dirty="0"/>
        </a:p>
        <a:p>
          <a:pPr marL="228600" lvl="1" indent="-228600" algn="r" defTabSz="1200150" rtl="1">
            <a:lnSpc>
              <a:spcPct val="90000"/>
            </a:lnSpc>
            <a:spcBef>
              <a:spcPct val="0"/>
            </a:spcBef>
            <a:spcAft>
              <a:spcPct val="15000"/>
            </a:spcAft>
            <a:buChar char="••"/>
          </a:pPr>
          <a:r>
            <a:rPr lang="fa-IR" sz="2700" kern="1200" dirty="0" smtClean="0"/>
            <a:t>بانک</a:t>
          </a:r>
          <a:endParaRPr lang="en-US" sz="2700" kern="1200" dirty="0"/>
        </a:p>
      </dsp:txBody>
      <dsp:txXfrm>
        <a:off x="4114800" y="1969858"/>
        <a:ext cx="3209544" cy="16130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15968-D2EB-4A0E-AC43-3A553EE0264E}">
      <dsp:nvSpPr>
        <dsp:cNvPr id="0" name=""/>
        <dsp:cNvSpPr/>
      </dsp:nvSpPr>
      <dsp:spPr>
        <a:xfrm>
          <a:off x="0" y="465512"/>
          <a:ext cx="8229600" cy="409500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رشد بخشهای بازرگانی و صنعتی در گرو رابطه اثربخش با بخش مالی با محوریت </a:t>
          </a:r>
          <a:r>
            <a:rPr lang="fa-IR" sz="5000" kern="1200" dirty="0" smtClean="0"/>
            <a:t>بانک‌های تجاری</a:t>
          </a:r>
          <a:r>
            <a:rPr lang="fa-IR" sz="5000" kern="1200" dirty="0" smtClean="0">
              <a:cs typeface="B Zar" pitchFamily="2" charset="-78"/>
            </a:rPr>
            <a:t> است. </a:t>
          </a:r>
          <a:endParaRPr lang="en-US" sz="5000" kern="1200" dirty="0">
            <a:cs typeface="B Zar" pitchFamily="2" charset="-78"/>
          </a:endParaRPr>
        </a:p>
      </dsp:txBody>
      <dsp:txXfrm>
        <a:off x="511875" y="977387"/>
        <a:ext cx="7205850" cy="33271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EE124-A8C1-4AC4-A685-3FB0042DBF0B}">
      <dsp:nvSpPr>
        <dsp:cNvPr id="0" name=""/>
        <dsp:cNvSpPr/>
      </dsp:nvSpPr>
      <dsp:spPr>
        <a:xfrm>
          <a:off x="0" y="457200"/>
          <a:ext cx="8183562" cy="3273424"/>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BF60C-6DFA-48DA-AB44-A4637958FA34}">
      <dsp:nvSpPr>
        <dsp:cNvPr id="0" name=""/>
        <dsp:cNvSpPr/>
      </dsp:nvSpPr>
      <dsp:spPr>
        <a:xfrm>
          <a:off x="982027" y="1030049"/>
          <a:ext cx="2700575" cy="160397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Elham" pitchFamily="2" charset="-78"/>
            </a:rPr>
            <a:t>مبتنی بر بدهی</a:t>
          </a:r>
          <a:endParaRPr lang="fa-IR" sz="4800" kern="1200" dirty="0">
            <a:cs typeface="B Elham" pitchFamily="2" charset="-78"/>
          </a:endParaRPr>
        </a:p>
      </dsp:txBody>
      <dsp:txXfrm>
        <a:off x="982027" y="1030049"/>
        <a:ext cx="2700575" cy="1603978"/>
      </dsp:txXfrm>
    </dsp:sp>
    <dsp:sp modelId="{AC48598C-F383-4C40-814C-D8EB5AE5AB55}">
      <dsp:nvSpPr>
        <dsp:cNvPr id="0" name=""/>
        <dsp:cNvSpPr/>
      </dsp:nvSpPr>
      <dsp:spPr>
        <a:xfrm>
          <a:off x="4091781" y="1553797"/>
          <a:ext cx="3191589" cy="160397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Elham" pitchFamily="2" charset="-78"/>
            </a:rPr>
            <a:t>مبتنی بر سرمایه</a:t>
          </a:r>
          <a:endParaRPr lang="en-US" sz="4800" kern="1200" dirty="0">
            <a:cs typeface="B Elham" pitchFamily="2" charset="-78"/>
          </a:endParaRPr>
        </a:p>
      </dsp:txBody>
      <dsp:txXfrm>
        <a:off x="4091781" y="1553797"/>
        <a:ext cx="3191589" cy="16039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54DE6-421A-4E18-AE3A-9BA20EB2D145}">
      <dsp:nvSpPr>
        <dsp:cNvPr id="0" name=""/>
        <dsp:cNvSpPr/>
      </dsp:nvSpPr>
      <dsp:spPr>
        <a:xfrm>
          <a:off x="4095" y="0"/>
          <a:ext cx="3940090" cy="4187952"/>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fa-IR" sz="6000" kern="1200" dirty="0" smtClean="0"/>
            <a:t>بازار سرمایه</a:t>
          </a:r>
          <a:endParaRPr lang="fa-IR" sz="6000" kern="1200" dirty="0"/>
        </a:p>
      </dsp:txBody>
      <dsp:txXfrm>
        <a:off x="4095" y="0"/>
        <a:ext cx="3940090" cy="1256385"/>
      </dsp:txXfrm>
    </dsp:sp>
    <dsp:sp modelId="{20027D9C-38AC-400A-85F5-4A17B845F0C7}">
      <dsp:nvSpPr>
        <dsp:cNvPr id="0" name=""/>
        <dsp:cNvSpPr/>
      </dsp:nvSpPr>
      <dsp:spPr>
        <a:xfrm>
          <a:off x="398105" y="1256385"/>
          <a:ext cx="3152072" cy="2722168"/>
        </a:xfrm>
        <a:prstGeom prst="bevel">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latin typeface="Arial Unicode MS" pitchFamily="34" charset="-128"/>
              <a:ea typeface="Arial Unicode MS" pitchFamily="34" charset="-128"/>
              <a:cs typeface="Arial Unicode MS" pitchFamily="34" charset="-128"/>
            </a:rPr>
            <a:t>بازاری است که  ابزار مالی با سررسید یک سال یا بیشتر در آن معامله می‌شود.</a:t>
          </a:r>
          <a:endParaRPr lang="en-US" sz="2300" kern="1200" dirty="0">
            <a:latin typeface="Arial Unicode MS" pitchFamily="34" charset="-128"/>
            <a:ea typeface="Arial Unicode MS" pitchFamily="34" charset="-128"/>
            <a:cs typeface="Arial Unicode MS" pitchFamily="34" charset="-128"/>
          </a:endParaRPr>
        </a:p>
      </dsp:txBody>
      <dsp:txXfrm>
        <a:off x="738376" y="1596656"/>
        <a:ext cx="2471530" cy="2041626"/>
      </dsp:txXfrm>
    </dsp:sp>
    <dsp:sp modelId="{F30EE415-8B97-4C0E-859A-1ECD0FC79704}">
      <dsp:nvSpPr>
        <dsp:cNvPr id="0" name=""/>
        <dsp:cNvSpPr/>
      </dsp:nvSpPr>
      <dsp:spPr>
        <a:xfrm>
          <a:off x="4239693" y="0"/>
          <a:ext cx="3940090" cy="4187952"/>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fa-IR" sz="6000" kern="1200" dirty="0" smtClean="0"/>
            <a:t>بازار پول</a:t>
          </a:r>
          <a:endParaRPr lang="fa-IR" sz="6000" kern="1200" dirty="0"/>
        </a:p>
      </dsp:txBody>
      <dsp:txXfrm>
        <a:off x="4239693" y="0"/>
        <a:ext cx="3940090" cy="1256385"/>
      </dsp:txXfrm>
    </dsp:sp>
    <dsp:sp modelId="{FEA026D2-2FD7-4E2D-8DC2-D6BCE11F5133}">
      <dsp:nvSpPr>
        <dsp:cNvPr id="0" name=""/>
        <dsp:cNvSpPr/>
      </dsp:nvSpPr>
      <dsp:spPr>
        <a:xfrm>
          <a:off x="4633702" y="1256385"/>
          <a:ext cx="3152072" cy="2722168"/>
        </a:xfrm>
        <a:prstGeom prst="bevel">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latin typeface="Arial Unicode MS" pitchFamily="34" charset="-128"/>
              <a:ea typeface="Arial Unicode MS" pitchFamily="34" charset="-128"/>
              <a:cs typeface="Arial Unicode MS" pitchFamily="34" charset="-128"/>
            </a:rPr>
            <a:t>بازاری است که  ابزار مالی با سررسید کمتر از یک سال در آن معامله می‌شود.</a:t>
          </a:r>
          <a:endParaRPr lang="en-US" sz="2300" kern="1200" dirty="0">
            <a:latin typeface="Arial Unicode MS" pitchFamily="34" charset="-128"/>
            <a:ea typeface="Arial Unicode MS" pitchFamily="34" charset="-128"/>
            <a:cs typeface="Arial Unicode MS" pitchFamily="34" charset="-128"/>
          </a:endParaRPr>
        </a:p>
      </dsp:txBody>
      <dsp:txXfrm>
        <a:off x="4973973" y="1596656"/>
        <a:ext cx="2471530" cy="20416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F8A28-7F2C-4D5C-A581-99DDA73530BC}">
      <dsp:nvSpPr>
        <dsp:cNvPr id="0" name=""/>
        <dsp:cNvSpPr/>
      </dsp:nvSpPr>
      <dsp:spPr>
        <a:xfrm>
          <a:off x="0" y="456571"/>
          <a:ext cx="6830568" cy="11743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95250" numCol="1" spcCol="1270" anchor="t"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تقسيم‌بندي بازارهاي مالي اعتباري است:</a:t>
          </a:r>
          <a:endParaRPr lang="en-US" sz="2500" kern="1200" dirty="0">
            <a:cs typeface="B Titr" pitchFamily="2" charset="-78"/>
          </a:endParaRPr>
        </a:p>
      </dsp:txBody>
      <dsp:txXfrm>
        <a:off x="0" y="456571"/>
        <a:ext cx="6830568" cy="782882"/>
      </dsp:txXfrm>
    </dsp:sp>
    <dsp:sp modelId="{DE6533EF-91C2-488E-93F3-BF3609BF89B9}">
      <dsp:nvSpPr>
        <dsp:cNvPr id="0" name=""/>
        <dsp:cNvSpPr/>
      </dsp:nvSpPr>
      <dsp:spPr>
        <a:xfrm>
          <a:off x="1399032" y="1239453"/>
          <a:ext cx="6830568" cy="33300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77800" rIns="177800"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بانک‌ها وام‌های رهنی 30 ساله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بورس‌ها اوراق قرضۀ 5 ساله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سرمایه‌گذاری بلندمدت به بانک‌ها مراجعه می‌کنند.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تأمین سرمایه در گردش به بورس مراجعه می‌کنند.</a:t>
          </a:r>
          <a:endParaRPr lang="fa-IR" sz="2500" kern="1200" dirty="0">
            <a:cs typeface="B Zar" pitchFamily="2" charset="-78"/>
          </a:endParaRPr>
        </a:p>
      </dsp:txBody>
      <dsp:txXfrm>
        <a:off x="1399032" y="1655703"/>
        <a:ext cx="6830568" cy="249750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12/15/2012</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p14="http://schemas.microsoft.com/office/powerpoint/2010/main" val="965430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p14="http://schemas.microsoft.com/office/powerpoint/2010/main" val="2479502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47</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49</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27</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B922B02-F601-459D-A92D-908F6C4C0CCA}" type="slidenum">
              <a:rPr lang="fa-IR" smtClean="0"/>
              <a:pPr/>
              <a:t>33</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34</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12/15/2012</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12/15/2012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12/15/2012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12/15/2012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12/15/2012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12/15/2012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12/15/2012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12/15/2012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12/15/2012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12/15/2012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12/15/2012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12/15/2012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12/15/2012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12/15/2012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12/15/2012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12/15/2012</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5.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rPr>
              <a:t>بسم‌الله الرحمن الرحیم</a:t>
            </a:r>
            <a:endParaRPr lang="fa-I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بازارهای مالی</a:t>
            </a:r>
            <a:endParaRPr lang="fa-IR" dirty="0"/>
          </a:p>
        </p:txBody>
      </p:sp>
      <p:graphicFrame>
        <p:nvGraphicFramePr>
          <p:cNvPr id="4" name="Content Placeholder 3"/>
          <p:cNvGraphicFramePr>
            <a:graphicFrameLocks noGrp="1"/>
          </p:cNvGraphicFramePr>
          <p:nvPr>
            <p:ph idx="1"/>
          </p:nvPr>
        </p:nvGraphicFramePr>
        <p:xfrm>
          <a:off x="350520" y="16794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9867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مرز مشترک بازار پول و سرمایه</a:t>
            </a:r>
            <a:endPar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B81F8A28-7F2C-4D5C-A581-99DDA73530BC}"/>
                                            </p:graphicEl>
                                          </p:spTgt>
                                        </p:tgtEl>
                                        <p:attrNameLst>
                                          <p:attrName>style.visibility</p:attrName>
                                        </p:attrNameLst>
                                      </p:cBhvr>
                                      <p:to>
                                        <p:strVal val="visible"/>
                                      </p:to>
                                    </p:set>
                                    <p:animEffect transition="in" filter="fade">
                                      <p:cBhvr>
                                        <p:cTn id="7" dur="1000"/>
                                        <p:tgtEl>
                                          <p:spTgt spid="6">
                                            <p:graphicEl>
                                              <a:dgm id="{B81F8A28-7F2C-4D5C-A581-99DDA73530BC}"/>
                                            </p:graphicEl>
                                          </p:spTgt>
                                        </p:tgtEl>
                                      </p:cBhvr>
                                    </p:animEffect>
                                    <p:anim calcmode="lin" valueType="num">
                                      <p:cBhvr>
                                        <p:cTn id="8" dur="1000" fill="hold"/>
                                        <p:tgtEl>
                                          <p:spTgt spid="6">
                                            <p:graphicEl>
                                              <a:dgm id="{B81F8A28-7F2C-4D5C-A581-99DDA73530BC}"/>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81F8A28-7F2C-4D5C-A581-99DDA73530BC}"/>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DE6533EF-91C2-488E-93F3-BF3609BF89B9}"/>
                                            </p:graphicEl>
                                          </p:spTgt>
                                        </p:tgtEl>
                                        <p:attrNameLst>
                                          <p:attrName>style.visibility</p:attrName>
                                        </p:attrNameLst>
                                      </p:cBhvr>
                                      <p:to>
                                        <p:strVal val="visible"/>
                                      </p:to>
                                    </p:set>
                                    <p:animEffect transition="in" filter="fade">
                                      <p:cBhvr>
                                        <p:cTn id="13" dur="1000"/>
                                        <p:tgtEl>
                                          <p:spTgt spid="6">
                                            <p:graphicEl>
                                              <a:dgm id="{DE6533EF-91C2-488E-93F3-BF3609BF89B9}"/>
                                            </p:graphicEl>
                                          </p:spTgt>
                                        </p:tgtEl>
                                      </p:cBhvr>
                                    </p:animEffect>
                                    <p:anim calcmode="lin" valueType="num">
                                      <p:cBhvr>
                                        <p:cTn id="14" dur="1000" fill="hold"/>
                                        <p:tgtEl>
                                          <p:spTgt spid="6">
                                            <p:graphicEl>
                                              <a:dgm id="{DE6533EF-91C2-488E-93F3-BF3609BF89B9}"/>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DE6533EF-91C2-488E-93F3-BF3609BF89B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382000" cy="533400"/>
          </a:xfrm>
        </p:spPr>
        <p:txBody>
          <a:bodyPr/>
          <a:lstStyle/>
          <a:p>
            <a:r>
              <a:rPr lang="fa-IR" sz="3600" dirty="0" smtClean="0"/>
              <a:t>گرایش </a:t>
            </a:r>
            <a:r>
              <a:rPr lang="fa-IR" sz="3600" dirty="0"/>
              <a:t>به بازار پول یا </a:t>
            </a:r>
            <a:r>
              <a:rPr lang="fa-IR" sz="3600" dirty="0" smtClean="0"/>
              <a:t>سرمایه</a:t>
            </a:r>
            <a:endParaRPr lang="en-US" sz="3600"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graphicEl>
                                              <a:dgm id="{C8F9C9E3-65C8-4A74-A316-936FB657C263}"/>
                                            </p:graphicEl>
                                          </p:spTgt>
                                        </p:tgtEl>
                                        <p:attrNameLst>
                                          <p:attrName>style.visibility</p:attrName>
                                        </p:attrNameLst>
                                      </p:cBhvr>
                                      <p:to>
                                        <p:strVal val="visible"/>
                                      </p:to>
                                    </p:set>
                                    <p:animEffect transition="in" filter="fade">
                                      <p:cBhvr>
                                        <p:cTn id="7" dur="1000"/>
                                        <p:tgtEl>
                                          <p:spTgt spid="4">
                                            <p:graphicEl>
                                              <a:dgm id="{C8F9C9E3-65C8-4A74-A316-936FB657C263}"/>
                                            </p:graphicEl>
                                          </p:spTgt>
                                        </p:tgtEl>
                                      </p:cBhvr>
                                    </p:animEffect>
                                    <p:anim calcmode="lin" valueType="num">
                                      <p:cBhvr>
                                        <p:cTn id="8" dur="1000" fill="hold"/>
                                        <p:tgtEl>
                                          <p:spTgt spid="4">
                                            <p:graphicEl>
                                              <a:dgm id="{C8F9C9E3-65C8-4A74-A316-936FB657C263}"/>
                                            </p:graphicEl>
                                          </p:spTgt>
                                        </p:tgtEl>
                                        <p:attrNameLst>
                                          <p:attrName>ppt_x</p:attrName>
                                        </p:attrNameLst>
                                      </p:cBhvr>
                                      <p:tavLst>
                                        <p:tav tm="0">
                                          <p:val>
                                            <p:strVal val="#ppt_x"/>
                                          </p:val>
                                        </p:tav>
                                        <p:tav tm="100000">
                                          <p:val>
                                            <p:strVal val="#ppt_x"/>
                                          </p:val>
                                        </p:tav>
                                      </p:tavLst>
                                    </p:anim>
                                    <p:anim calcmode="lin" valueType="num">
                                      <p:cBhvr>
                                        <p:cTn id="9" dur="900" decel="100000" fill="hold"/>
                                        <p:tgtEl>
                                          <p:spTgt spid="4">
                                            <p:graphicEl>
                                              <a:dgm id="{C8F9C9E3-65C8-4A74-A316-936FB657C263}"/>
                                            </p:graphic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graphicEl>
                                              <a:dgm id="{C8F9C9E3-65C8-4A74-A316-936FB657C263}"/>
                                            </p:graphic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
                                            <p:graphicEl>
                                              <a:dgm id="{EE3DD16D-522E-43B0-A3BD-9D170956AD7A}"/>
                                            </p:graphicEl>
                                          </p:spTgt>
                                        </p:tgtEl>
                                        <p:attrNameLst>
                                          <p:attrName>style.visibility</p:attrName>
                                        </p:attrNameLst>
                                      </p:cBhvr>
                                      <p:to>
                                        <p:strVal val="visible"/>
                                      </p:to>
                                    </p:set>
                                    <p:animEffect transition="in" filter="fade">
                                      <p:cBhvr>
                                        <p:cTn id="14" dur="1000"/>
                                        <p:tgtEl>
                                          <p:spTgt spid="4">
                                            <p:graphicEl>
                                              <a:dgm id="{EE3DD16D-522E-43B0-A3BD-9D170956AD7A}"/>
                                            </p:graphicEl>
                                          </p:spTgt>
                                        </p:tgtEl>
                                      </p:cBhvr>
                                    </p:animEffect>
                                    <p:anim calcmode="lin" valueType="num">
                                      <p:cBhvr>
                                        <p:cTn id="15" dur="1000" fill="hold"/>
                                        <p:tgtEl>
                                          <p:spTgt spid="4">
                                            <p:graphicEl>
                                              <a:dgm id="{EE3DD16D-522E-43B0-A3BD-9D170956AD7A}"/>
                                            </p:graphicEl>
                                          </p:spTgt>
                                        </p:tgtEl>
                                        <p:attrNameLst>
                                          <p:attrName>ppt_x</p:attrName>
                                        </p:attrNameLst>
                                      </p:cBhvr>
                                      <p:tavLst>
                                        <p:tav tm="0">
                                          <p:val>
                                            <p:strVal val="#ppt_x"/>
                                          </p:val>
                                        </p:tav>
                                        <p:tav tm="100000">
                                          <p:val>
                                            <p:strVal val="#ppt_x"/>
                                          </p:val>
                                        </p:tav>
                                      </p:tavLst>
                                    </p:anim>
                                    <p:anim calcmode="lin" valueType="num">
                                      <p:cBhvr>
                                        <p:cTn id="16" dur="900" decel="100000" fill="hold"/>
                                        <p:tgtEl>
                                          <p:spTgt spid="4">
                                            <p:graphicEl>
                                              <a:dgm id="{EE3DD16D-522E-43B0-A3BD-9D170956AD7A}"/>
                                            </p:graphic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graphicEl>
                                              <a:dgm id="{EE3DD16D-522E-43B0-A3BD-9D170956AD7A}"/>
                                            </p:graphic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4">
                                            <p:graphicEl>
                                              <a:dgm id="{3D65BB62-9B77-4B3C-9396-B22467C31999}"/>
                                            </p:graphicEl>
                                          </p:spTgt>
                                        </p:tgtEl>
                                        <p:attrNameLst>
                                          <p:attrName>style.visibility</p:attrName>
                                        </p:attrNameLst>
                                      </p:cBhvr>
                                      <p:to>
                                        <p:strVal val="visible"/>
                                      </p:to>
                                    </p:set>
                                    <p:animEffect transition="in" filter="fade">
                                      <p:cBhvr>
                                        <p:cTn id="21" dur="1000"/>
                                        <p:tgtEl>
                                          <p:spTgt spid="4">
                                            <p:graphicEl>
                                              <a:dgm id="{3D65BB62-9B77-4B3C-9396-B22467C31999}"/>
                                            </p:graphicEl>
                                          </p:spTgt>
                                        </p:tgtEl>
                                      </p:cBhvr>
                                    </p:animEffect>
                                    <p:anim calcmode="lin" valueType="num">
                                      <p:cBhvr>
                                        <p:cTn id="22" dur="1000" fill="hold"/>
                                        <p:tgtEl>
                                          <p:spTgt spid="4">
                                            <p:graphicEl>
                                              <a:dgm id="{3D65BB62-9B77-4B3C-9396-B22467C31999}"/>
                                            </p:graphicEl>
                                          </p:spTgt>
                                        </p:tgtEl>
                                        <p:attrNameLst>
                                          <p:attrName>ppt_x</p:attrName>
                                        </p:attrNameLst>
                                      </p:cBhvr>
                                      <p:tavLst>
                                        <p:tav tm="0">
                                          <p:val>
                                            <p:strVal val="#ppt_x"/>
                                          </p:val>
                                        </p:tav>
                                        <p:tav tm="100000">
                                          <p:val>
                                            <p:strVal val="#ppt_x"/>
                                          </p:val>
                                        </p:tav>
                                      </p:tavLst>
                                    </p:anim>
                                    <p:anim calcmode="lin" valueType="num">
                                      <p:cBhvr>
                                        <p:cTn id="23" dur="900" decel="100000" fill="hold"/>
                                        <p:tgtEl>
                                          <p:spTgt spid="4">
                                            <p:graphicEl>
                                              <a:dgm id="{3D65BB62-9B77-4B3C-9396-B22467C31999}"/>
                                            </p:graphic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graphicEl>
                                              <a:dgm id="{3D65BB62-9B77-4B3C-9396-B22467C31999}"/>
                                            </p:graphic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4">
                                            <p:graphicEl>
                                              <a:dgm id="{7DDDE0B1-3674-426F-AF19-88FC2C258906}"/>
                                            </p:graphicEl>
                                          </p:spTgt>
                                        </p:tgtEl>
                                        <p:attrNameLst>
                                          <p:attrName>style.visibility</p:attrName>
                                        </p:attrNameLst>
                                      </p:cBhvr>
                                      <p:to>
                                        <p:strVal val="visible"/>
                                      </p:to>
                                    </p:set>
                                    <p:animEffect transition="in" filter="fade">
                                      <p:cBhvr>
                                        <p:cTn id="28" dur="1000"/>
                                        <p:tgtEl>
                                          <p:spTgt spid="4">
                                            <p:graphicEl>
                                              <a:dgm id="{7DDDE0B1-3674-426F-AF19-88FC2C258906}"/>
                                            </p:graphicEl>
                                          </p:spTgt>
                                        </p:tgtEl>
                                      </p:cBhvr>
                                    </p:animEffect>
                                    <p:anim calcmode="lin" valueType="num">
                                      <p:cBhvr>
                                        <p:cTn id="29" dur="1000" fill="hold"/>
                                        <p:tgtEl>
                                          <p:spTgt spid="4">
                                            <p:graphicEl>
                                              <a:dgm id="{7DDDE0B1-3674-426F-AF19-88FC2C258906}"/>
                                            </p:graphicEl>
                                          </p:spTgt>
                                        </p:tgtEl>
                                        <p:attrNameLst>
                                          <p:attrName>ppt_x</p:attrName>
                                        </p:attrNameLst>
                                      </p:cBhvr>
                                      <p:tavLst>
                                        <p:tav tm="0">
                                          <p:val>
                                            <p:strVal val="#ppt_x"/>
                                          </p:val>
                                        </p:tav>
                                        <p:tav tm="100000">
                                          <p:val>
                                            <p:strVal val="#ppt_x"/>
                                          </p:val>
                                        </p:tav>
                                      </p:tavLst>
                                    </p:anim>
                                    <p:anim calcmode="lin" valueType="num">
                                      <p:cBhvr>
                                        <p:cTn id="30" dur="900" decel="100000" fill="hold"/>
                                        <p:tgtEl>
                                          <p:spTgt spid="4">
                                            <p:graphicEl>
                                              <a:dgm id="{7DDDE0B1-3674-426F-AF19-88FC2C258906}"/>
                                            </p:graphic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
                                            <p:graphicEl>
                                              <a:dgm id="{7DDDE0B1-3674-426F-AF19-88FC2C258906}"/>
                                            </p:graphic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جریان غالب </a:t>
            </a:r>
            <a:endParaRPr lang="en-US" dirty="0"/>
          </a:p>
        </p:txBody>
      </p:sp>
      <p:graphicFrame>
        <p:nvGraphicFramePr>
          <p:cNvPr id="4" name="Content Placeholder 3"/>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54A30E7E-2439-48B2-9693-CA1C8390D454}"/>
                                            </p:graphicEl>
                                          </p:spTgt>
                                        </p:tgtEl>
                                        <p:attrNameLst>
                                          <p:attrName>style.visibility</p:attrName>
                                        </p:attrNameLst>
                                      </p:cBhvr>
                                      <p:to>
                                        <p:strVal val="visible"/>
                                      </p:to>
                                    </p:set>
                                    <p:anim calcmode="lin" valueType="num">
                                      <p:cBhvr>
                                        <p:cTn id="7" dur="500" decel="50000" fill="hold">
                                          <p:stCondLst>
                                            <p:cond delay="0"/>
                                          </p:stCondLst>
                                        </p:cTn>
                                        <p:tgtEl>
                                          <p:spTgt spid="4">
                                            <p:graphicEl>
                                              <a:dgm id="{54A30E7E-2439-48B2-9693-CA1C8390D454}"/>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54A30E7E-2439-48B2-9693-CA1C8390D454}"/>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54A30E7E-2439-48B2-9693-CA1C8390D454}"/>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54A30E7E-2439-48B2-9693-CA1C8390D454}"/>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54A30E7E-2439-48B2-9693-CA1C8390D454}"/>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54A30E7E-2439-48B2-9693-CA1C8390D454}"/>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54A30E7E-2439-48B2-9693-CA1C8390D454}"/>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54A30E7E-2439-48B2-9693-CA1C8390D454}"/>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graphicEl>
                                              <a:dgm id="{BD0A5D74-2803-472E-9C65-0ED4AD4A6943}"/>
                                            </p:graphicEl>
                                          </p:spTgt>
                                        </p:tgtEl>
                                        <p:attrNameLst>
                                          <p:attrName>style.visibility</p:attrName>
                                        </p:attrNameLst>
                                      </p:cBhvr>
                                      <p:to>
                                        <p:strVal val="visible"/>
                                      </p:to>
                                    </p:set>
                                    <p:anim calcmode="lin" valueType="num">
                                      <p:cBhvr>
                                        <p:cTn id="19" dur="500" decel="50000" fill="hold">
                                          <p:stCondLst>
                                            <p:cond delay="0"/>
                                          </p:stCondLst>
                                        </p:cTn>
                                        <p:tgtEl>
                                          <p:spTgt spid="4">
                                            <p:graphicEl>
                                              <a:dgm id="{BD0A5D74-2803-472E-9C65-0ED4AD4A6943}"/>
                                            </p:graphic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graphicEl>
                                              <a:dgm id="{BD0A5D74-2803-472E-9C65-0ED4AD4A6943}"/>
                                            </p:graphic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graphicEl>
                                              <a:dgm id="{BD0A5D74-2803-472E-9C65-0ED4AD4A6943}"/>
                                            </p:graphicEl>
                                          </p:spTgt>
                                        </p:tgtEl>
                                        <p:attrNameLst>
                                          <p:attrName>ppt_w</p:attrName>
                                        </p:attrNameLst>
                                      </p:cBhvr>
                                      <p:tavLst>
                                        <p:tav tm="0">
                                          <p:val>
                                            <p:strVal val="#ppt_w*.05"/>
                                          </p:val>
                                        </p:tav>
                                        <p:tav tm="100000">
                                          <p:val>
                                            <p:strVal val="#ppt_w"/>
                                          </p:val>
                                        </p:tav>
                                      </p:tavLst>
                                    </p:anim>
                                    <p:anim calcmode="lin" valueType="num">
                                      <p:cBhvr>
                                        <p:cTn id="22" dur="1000" fill="hold"/>
                                        <p:tgtEl>
                                          <p:spTgt spid="4">
                                            <p:graphicEl>
                                              <a:dgm id="{BD0A5D74-2803-472E-9C65-0ED4AD4A6943}"/>
                                            </p:graphic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graphicEl>
                                              <a:dgm id="{BD0A5D74-2803-472E-9C65-0ED4AD4A6943}"/>
                                            </p:graphic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graphicEl>
                                              <a:dgm id="{BD0A5D74-2803-472E-9C65-0ED4AD4A6943}"/>
                                            </p:graphic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graphicEl>
                                              <a:dgm id="{BD0A5D74-2803-472E-9C65-0ED4AD4A6943}"/>
                                            </p:graphic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graphicEl>
                                              <a:dgm id="{BD0A5D74-2803-472E-9C65-0ED4AD4A6943}"/>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graphicEl>
                                              <a:dgm id="{BE1CD74C-D9D1-4581-950E-CA5D84B3462D}"/>
                                            </p:graphicEl>
                                          </p:spTgt>
                                        </p:tgtEl>
                                        <p:attrNameLst>
                                          <p:attrName>style.visibility</p:attrName>
                                        </p:attrNameLst>
                                      </p:cBhvr>
                                      <p:to>
                                        <p:strVal val="visible"/>
                                      </p:to>
                                    </p:set>
                                    <p:anim calcmode="lin" valueType="num">
                                      <p:cBhvr>
                                        <p:cTn id="31" dur="500" decel="50000" fill="hold">
                                          <p:stCondLst>
                                            <p:cond delay="0"/>
                                          </p:stCondLst>
                                        </p:cTn>
                                        <p:tgtEl>
                                          <p:spTgt spid="4">
                                            <p:graphicEl>
                                              <a:dgm id="{BE1CD74C-D9D1-4581-950E-CA5D84B3462D}"/>
                                            </p:graphic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graphicEl>
                                              <a:dgm id="{BE1CD74C-D9D1-4581-950E-CA5D84B3462D}"/>
                                            </p:graphic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graphicEl>
                                              <a:dgm id="{BE1CD74C-D9D1-4581-950E-CA5D84B3462D}"/>
                                            </p:graphicEl>
                                          </p:spTgt>
                                        </p:tgtEl>
                                        <p:attrNameLst>
                                          <p:attrName>ppt_w</p:attrName>
                                        </p:attrNameLst>
                                      </p:cBhvr>
                                      <p:tavLst>
                                        <p:tav tm="0">
                                          <p:val>
                                            <p:strVal val="#ppt_w*.05"/>
                                          </p:val>
                                        </p:tav>
                                        <p:tav tm="100000">
                                          <p:val>
                                            <p:strVal val="#ppt_w"/>
                                          </p:val>
                                        </p:tav>
                                      </p:tavLst>
                                    </p:anim>
                                    <p:anim calcmode="lin" valueType="num">
                                      <p:cBhvr>
                                        <p:cTn id="34" dur="1000" fill="hold"/>
                                        <p:tgtEl>
                                          <p:spTgt spid="4">
                                            <p:graphicEl>
                                              <a:dgm id="{BE1CD74C-D9D1-4581-950E-CA5D84B3462D}"/>
                                            </p:graphic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graphicEl>
                                              <a:dgm id="{BE1CD74C-D9D1-4581-950E-CA5D84B3462D}"/>
                                            </p:graphic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graphicEl>
                                              <a:dgm id="{BE1CD74C-D9D1-4581-950E-CA5D84B3462D}"/>
                                            </p:graphic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graphicEl>
                                              <a:dgm id="{BE1CD74C-D9D1-4581-950E-CA5D84B3462D}"/>
                                            </p:graphic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graphicEl>
                                              <a:dgm id="{BE1CD74C-D9D1-4581-950E-CA5D84B3462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graphicEl>
                                              <a:dgm id="{DA675471-B7EB-42AA-BEC1-30585AA8D16C}"/>
                                            </p:graphicEl>
                                          </p:spTgt>
                                        </p:tgtEl>
                                        <p:attrNameLst>
                                          <p:attrName>style.visibility</p:attrName>
                                        </p:attrNameLst>
                                      </p:cBhvr>
                                      <p:to>
                                        <p:strVal val="visible"/>
                                      </p:to>
                                    </p:set>
                                    <p:anim calcmode="lin" valueType="num">
                                      <p:cBhvr>
                                        <p:cTn id="43" dur="500" decel="50000" fill="hold">
                                          <p:stCondLst>
                                            <p:cond delay="0"/>
                                          </p:stCondLst>
                                        </p:cTn>
                                        <p:tgtEl>
                                          <p:spTgt spid="4">
                                            <p:graphicEl>
                                              <a:dgm id="{DA675471-B7EB-42AA-BEC1-30585AA8D16C}"/>
                                            </p:graphic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graphicEl>
                                              <a:dgm id="{DA675471-B7EB-42AA-BEC1-30585AA8D16C}"/>
                                            </p:graphic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graphicEl>
                                              <a:dgm id="{DA675471-B7EB-42AA-BEC1-30585AA8D16C}"/>
                                            </p:graphicEl>
                                          </p:spTgt>
                                        </p:tgtEl>
                                        <p:attrNameLst>
                                          <p:attrName>ppt_w</p:attrName>
                                        </p:attrNameLst>
                                      </p:cBhvr>
                                      <p:tavLst>
                                        <p:tav tm="0">
                                          <p:val>
                                            <p:strVal val="#ppt_w*.05"/>
                                          </p:val>
                                        </p:tav>
                                        <p:tav tm="100000">
                                          <p:val>
                                            <p:strVal val="#ppt_w"/>
                                          </p:val>
                                        </p:tav>
                                      </p:tavLst>
                                    </p:anim>
                                    <p:anim calcmode="lin" valueType="num">
                                      <p:cBhvr>
                                        <p:cTn id="46" dur="1000" fill="hold"/>
                                        <p:tgtEl>
                                          <p:spTgt spid="4">
                                            <p:graphicEl>
                                              <a:dgm id="{DA675471-B7EB-42AA-BEC1-30585AA8D16C}"/>
                                            </p:graphic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graphicEl>
                                              <a:dgm id="{DA675471-B7EB-42AA-BEC1-30585AA8D16C}"/>
                                            </p:graphic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graphicEl>
                                              <a:dgm id="{DA675471-B7EB-42AA-BEC1-30585AA8D16C}"/>
                                            </p:graphic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graphicEl>
                                              <a:dgm id="{DA675471-B7EB-42AA-BEC1-30585AA8D16C}"/>
                                            </p:graphic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graphicEl>
                                              <a:dgm id="{DA675471-B7EB-42AA-BEC1-30585AA8D16C}"/>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graphicEl>
                                              <a:dgm id="{C94BA1FD-6003-41EF-B1A0-333850EA8FD0}"/>
                                            </p:graphicEl>
                                          </p:spTgt>
                                        </p:tgtEl>
                                        <p:attrNameLst>
                                          <p:attrName>style.visibility</p:attrName>
                                        </p:attrNameLst>
                                      </p:cBhvr>
                                      <p:to>
                                        <p:strVal val="visible"/>
                                      </p:to>
                                    </p:set>
                                    <p:anim calcmode="lin" valueType="num">
                                      <p:cBhvr>
                                        <p:cTn id="55" dur="500" decel="50000" fill="hold">
                                          <p:stCondLst>
                                            <p:cond delay="0"/>
                                          </p:stCondLst>
                                        </p:cTn>
                                        <p:tgtEl>
                                          <p:spTgt spid="4">
                                            <p:graphicEl>
                                              <a:dgm id="{C94BA1FD-6003-41EF-B1A0-333850EA8FD0}"/>
                                            </p:graphic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graphicEl>
                                              <a:dgm id="{C94BA1FD-6003-41EF-B1A0-333850EA8FD0}"/>
                                            </p:graphic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graphicEl>
                                              <a:dgm id="{C94BA1FD-6003-41EF-B1A0-333850EA8FD0}"/>
                                            </p:graphicEl>
                                          </p:spTgt>
                                        </p:tgtEl>
                                        <p:attrNameLst>
                                          <p:attrName>ppt_w</p:attrName>
                                        </p:attrNameLst>
                                      </p:cBhvr>
                                      <p:tavLst>
                                        <p:tav tm="0">
                                          <p:val>
                                            <p:strVal val="#ppt_w*.05"/>
                                          </p:val>
                                        </p:tav>
                                        <p:tav tm="100000">
                                          <p:val>
                                            <p:strVal val="#ppt_w"/>
                                          </p:val>
                                        </p:tav>
                                      </p:tavLst>
                                    </p:anim>
                                    <p:anim calcmode="lin" valueType="num">
                                      <p:cBhvr>
                                        <p:cTn id="58" dur="1000" fill="hold"/>
                                        <p:tgtEl>
                                          <p:spTgt spid="4">
                                            <p:graphicEl>
                                              <a:dgm id="{C94BA1FD-6003-41EF-B1A0-333850EA8FD0}"/>
                                            </p:graphic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graphicEl>
                                              <a:dgm id="{C94BA1FD-6003-41EF-B1A0-333850EA8FD0}"/>
                                            </p:graphic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graphicEl>
                                              <a:dgm id="{C94BA1FD-6003-41EF-B1A0-333850EA8FD0}"/>
                                            </p:graphic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graphicEl>
                                              <a:dgm id="{C94BA1FD-6003-41EF-B1A0-333850EA8FD0}"/>
                                            </p:graphic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graphicEl>
                                              <a:dgm id="{C94BA1FD-6003-41EF-B1A0-333850EA8FD0}"/>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graphicEl>
                                              <a:dgm id="{B460DA71-A361-43AE-937B-9A3D32A75070}"/>
                                            </p:graphicEl>
                                          </p:spTgt>
                                        </p:tgtEl>
                                        <p:attrNameLst>
                                          <p:attrName>style.visibility</p:attrName>
                                        </p:attrNameLst>
                                      </p:cBhvr>
                                      <p:to>
                                        <p:strVal val="visible"/>
                                      </p:to>
                                    </p:set>
                                    <p:anim calcmode="lin" valueType="num">
                                      <p:cBhvr>
                                        <p:cTn id="67" dur="500" decel="50000" fill="hold">
                                          <p:stCondLst>
                                            <p:cond delay="0"/>
                                          </p:stCondLst>
                                        </p:cTn>
                                        <p:tgtEl>
                                          <p:spTgt spid="4">
                                            <p:graphicEl>
                                              <a:dgm id="{B460DA71-A361-43AE-937B-9A3D32A75070}"/>
                                            </p:graphic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graphicEl>
                                              <a:dgm id="{B460DA71-A361-43AE-937B-9A3D32A75070}"/>
                                            </p:graphic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graphicEl>
                                              <a:dgm id="{B460DA71-A361-43AE-937B-9A3D32A75070}"/>
                                            </p:graphicEl>
                                          </p:spTgt>
                                        </p:tgtEl>
                                        <p:attrNameLst>
                                          <p:attrName>ppt_w</p:attrName>
                                        </p:attrNameLst>
                                      </p:cBhvr>
                                      <p:tavLst>
                                        <p:tav tm="0">
                                          <p:val>
                                            <p:strVal val="#ppt_w*.05"/>
                                          </p:val>
                                        </p:tav>
                                        <p:tav tm="100000">
                                          <p:val>
                                            <p:strVal val="#ppt_w"/>
                                          </p:val>
                                        </p:tav>
                                      </p:tavLst>
                                    </p:anim>
                                    <p:anim calcmode="lin" valueType="num">
                                      <p:cBhvr>
                                        <p:cTn id="70" dur="1000" fill="hold"/>
                                        <p:tgtEl>
                                          <p:spTgt spid="4">
                                            <p:graphicEl>
                                              <a:dgm id="{B460DA71-A361-43AE-937B-9A3D32A75070}"/>
                                            </p:graphic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graphicEl>
                                              <a:dgm id="{B460DA71-A361-43AE-937B-9A3D32A75070}"/>
                                            </p:graphic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graphicEl>
                                              <a:dgm id="{B460DA71-A361-43AE-937B-9A3D32A75070}"/>
                                            </p:graphic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graphicEl>
                                              <a:dgm id="{B460DA71-A361-43AE-937B-9A3D32A75070}"/>
                                            </p:graphic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graphicEl>
                                              <a:dgm id="{B460DA71-A361-43AE-937B-9A3D32A7507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طرح موضوع</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
                                            <p:graphicEl>
                                              <a:dgm id="{05340D2D-9EA5-462D-8015-73E07C8463D7}"/>
                                            </p:graphicEl>
                                          </p:spTgt>
                                        </p:tgtEl>
                                        <p:attrNameLst>
                                          <p:attrName>style.visibility</p:attrName>
                                        </p:attrNameLst>
                                      </p:cBhvr>
                                      <p:to>
                                        <p:strVal val="visible"/>
                                      </p:to>
                                    </p:set>
                                    <p:animEffect transition="in" filter="fade">
                                      <p:cBhvr>
                                        <p:cTn id="7" dur="770" decel="100000"/>
                                        <p:tgtEl>
                                          <p:spTgt spid="5">
                                            <p:graphicEl>
                                              <a:dgm id="{05340D2D-9EA5-462D-8015-73E07C8463D7}"/>
                                            </p:graphicEl>
                                          </p:spTgt>
                                        </p:tgtEl>
                                      </p:cBhvr>
                                    </p:animEffect>
                                    <p:animScale>
                                      <p:cBhvr>
                                        <p:cTn id="8" dur="770" decel="100000"/>
                                        <p:tgtEl>
                                          <p:spTgt spid="5">
                                            <p:graphicEl>
                                              <a:dgm id="{05340D2D-9EA5-462D-8015-73E07C8463D7}"/>
                                            </p:graphicEl>
                                          </p:spTgt>
                                        </p:tgtEl>
                                      </p:cBhvr>
                                      <p:from x="10000" y="10000"/>
                                      <p:to x="200000" y="450000"/>
                                    </p:animScale>
                                    <p:animScale>
                                      <p:cBhvr>
                                        <p:cTn id="9" dur="1230" accel="100000" fill="hold">
                                          <p:stCondLst>
                                            <p:cond delay="770"/>
                                          </p:stCondLst>
                                        </p:cTn>
                                        <p:tgtEl>
                                          <p:spTgt spid="5">
                                            <p:graphicEl>
                                              <a:dgm id="{05340D2D-9EA5-462D-8015-73E07C8463D7}"/>
                                            </p:graphicEl>
                                          </p:spTgt>
                                        </p:tgtEl>
                                      </p:cBhvr>
                                      <p:from x="200000" y="450000"/>
                                      <p:to x="100000" y="100000"/>
                                    </p:animScale>
                                    <p:set>
                                      <p:cBhvr>
                                        <p:cTn id="10" dur="770" fill="hold"/>
                                        <p:tgtEl>
                                          <p:spTgt spid="5">
                                            <p:graphicEl>
                                              <a:dgm id="{05340D2D-9EA5-462D-8015-73E07C8463D7}"/>
                                            </p:graphicEl>
                                          </p:spTgt>
                                        </p:tgtEl>
                                        <p:attrNameLst>
                                          <p:attrName>ppt_x</p:attrName>
                                        </p:attrNameLst>
                                      </p:cBhvr>
                                      <p:to>
                                        <p:strVal val="(0.5)"/>
                                      </p:to>
                                    </p:set>
                                    <p:anim from="(0.5)" to="(#ppt_x)" calcmode="lin" valueType="num">
                                      <p:cBhvr>
                                        <p:cTn id="11" dur="1230" accel="100000" fill="hold">
                                          <p:stCondLst>
                                            <p:cond delay="770"/>
                                          </p:stCondLst>
                                        </p:cTn>
                                        <p:tgtEl>
                                          <p:spTgt spid="5">
                                            <p:graphicEl>
                                              <a:dgm id="{05340D2D-9EA5-462D-8015-73E07C8463D7}"/>
                                            </p:graphicEl>
                                          </p:spTgt>
                                        </p:tgtEl>
                                        <p:attrNameLst>
                                          <p:attrName>ppt_x</p:attrName>
                                        </p:attrNameLst>
                                      </p:cBhvr>
                                    </p:anim>
                                    <p:set>
                                      <p:cBhvr>
                                        <p:cTn id="12" dur="770" fill="hold"/>
                                        <p:tgtEl>
                                          <p:spTgt spid="5">
                                            <p:graphicEl>
                                              <a:dgm id="{05340D2D-9EA5-462D-8015-73E07C8463D7}"/>
                                            </p:graphicEl>
                                          </p:spTgt>
                                        </p:tgtEl>
                                        <p:attrNameLst>
                                          <p:attrName>ppt_y</p:attrName>
                                        </p:attrNameLst>
                                      </p:cBhvr>
                                      <p:to>
                                        <p:strVal val="(#ppt_y+0.4)"/>
                                      </p:to>
                                    </p:set>
                                    <p:anim from="(#ppt_y+0.4)" to="(#ppt_y)" calcmode="lin" valueType="num">
                                      <p:cBhvr>
                                        <p:cTn id="13" dur="1230" accel="100000" fill="hold">
                                          <p:stCondLst>
                                            <p:cond delay="770"/>
                                          </p:stCondLst>
                                        </p:cTn>
                                        <p:tgtEl>
                                          <p:spTgt spid="5">
                                            <p:graphicEl>
                                              <a:dgm id="{05340D2D-9EA5-462D-8015-73E07C8463D7}"/>
                                            </p:graphicEl>
                                          </p:spTgt>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5">
                                            <p:graphicEl>
                                              <a:dgm id="{54D9FA93-43EE-49BE-AE1D-76606486C655}"/>
                                            </p:graphicEl>
                                          </p:spTgt>
                                        </p:tgtEl>
                                        <p:attrNameLst>
                                          <p:attrName>style.visibility</p:attrName>
                                        </p:attrNameLst>
                                      </p:cBhvr>
                                      <p:to>
                                        <p:strVal val="visible"/>
                                      </p:to>
                                    </p:set>
                                    <p:animEffect transition="in" filter="fade">
                                      <p:cBhvr>
                                        <p:cTn id="17" dur="770" decel="100000"/>
                                        <p:tgtEl>
                                          <p:spTgt spid="5">
                                            <p:graphicEl>
                                              <a:dgm id="{54D9FA93-43EE-49BE-AE1D-76606486C655}"/>
                                            </p:graphicEl>
                                          </p:spTgt>
                                        </p:tgtEl>
                                      </p:cBhvr>
                                    </p:animEffect>
                                    <p:animScale>
                                      <p:cBhvr>
                                        <p:cTn id="18" dur="770" decel="100000"/>
                                        <p:tgtEl>
                                          <p:spTgt spid="5">
                                            <p:graphicEl>
                                              <a:dgm id="{54D9FA93-43EE-49BE-AE1D-76606486C655}"/>
                                            </p:graphicEl>
                                          </p:spTgt>
                                        </p:tgtEl>
                                      </p:cBhvr>
                                      <p:from x="10000" y="10000"/>
                                      <p:to x="200000" y="450000"/>
                                    </p:animScale>
                                    <p:animScale>
                                      <p:cBhvr>
                                        <p:cTn id="19" dur="1230" accel="100000" fill="hold">
                                          <p:stCondLst>
                                            <p:cond delay="770"/>
                                          </p:stCondLst>
                                        </p:cTn>
                                        <p:tgtEl>
                                          <p:spTgt spid="5">
                                            <p:graphicEl>
                                              <a:dgm id="{54D9FA93-43EE-49BE-AE1D-76606486C655}"/>
                                            </p:graphicEl>
                                          </p:spTgt>
                                        </p:tgtEl>
                                      </p:cBhvr>
                                      <p:from x="200000" y="450000"/>
                                      <p:to x="100000" y="100000"/>
                                    </p:animScale>
                                    <p:set>
                                      <p:cBhvr>
                                        <p:cTn id="20" dur="770" fill="hold"/>
                                        <p:tgtEl>
                                          <p:spTgt spid="5">
                                            <p:graphicEl>
                                              <a:dgm id="{54D9FA93-43EE-49BE-AE1D-76606486C655}"/>
                                            </p:graphicEl>
                                          </p:spTgt>
                                        </p:tgtEl>
                                        <p:attrNameLst>
                                          <p:attrName>ppt_x</p:attrName>
                                        </p:attrNameLst>
                                      </p:cBhvr>
                                      <p:to>
                                        <p:strVal val="(0.5)"/>
                                      </p:to>
                                    </p:set>
                                    <p:anim from="(0.5)" to="(#ppt_x)" calcmode="lin" valueType="num">
                                      <p:cBhvr>
                                        <p:cTn id="21" dur="1230" accel="100000" fill="hold">
                                          <p:stCondLst>
                                            <p:cond delay="770"/>
                                          </p:stCondLst>
                                        </p:cTn>
                                        <p:tgtEl>
                                          <p:spTgt spid="5">
                                            <p:graphicEl>
                                              <a:dgm id="{54D9FA93-43EE-49BE-AE1D-76606486C655}"/>
                                            </p:graphicEl>
                                          </p:spTgt>
                                        </p:tgtEl>
                                        <p:attrNameLst>
                                          <p:attrName>ppt_x</p:attrName>
                                        </p:attrNameLst>
                                      </p:cBhvr>
                                    </p:anim>
                                    <p:set>
                                      <p:cBhvr>
                                        <p:cTn id="22" dur="770" fill="hold"/>
                                        <p:tgtEl>
                                          <p:spTgt spid="5">
                                            <p:graphicEl>
                                              <a:dgm id="{54D9FA93-43EE-49BE-AE1D-76606486C655}"/>
                                            </p:graphicEl>
                                          </p:spTgt>
                                        </p:tgtEl>
                                        <p:attrNameLst>
                                          <p:attrName>ppt_y</p:attrName>
                                        </p:attrNameLst>
                                      </p:cBhvr>
                                      <p:to>
                                        <p:strVal val="(#ppt_y+0.4)"/>
                                      </p:to>
                                    </p:set>
                                    <p:anim from="(#ppt_y+0.4)" to="(#ppt_y)" calcmode="lin" valueType="num">
                                      <p:cBhvr>
                                        <p:cTn id="23" dur="1230" accel="100000" fill="hold">
                                          <p:stCondLst>
                                            <p:cond delay="770"/>
                                          </p:stCondLst>
                                        </p:cTn>
                                        <p:tgtEl>
                                          <p:spTgt spid="5">
                                            <p:graphicEl>
                                              <a:dgm id="{54D9FA93-43EE-49BE-AE1D-76606486C655}"/>
                                            </p:graphicEl>
                                          </p:spTgt>
                                        </p:tgtEl>
                                        <p:attrNameLst>
                                          <p:attrName>ppt_y</p:attrName>
                                        </p:attrNameLst>
                                      </p:cBhvr>
                                    </p:anim>
                                  </p:child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5">
                                            <p:graphicEl>
                                              <a:dgm id="{2A02A463-CA2A-466A-8F2E-508B7E9ABB48}"/>
                                            </p:graphicEl>
                                          </p:spTgt>
                                        </p:tgtEl>
                                        <p:attrNameLst>
                                          <p:attrName>style.visibility</p:attrName>
                                        </p:attrNameLst>
                                      </p:cBhvr>
                                      <p:to>
                                        <p:strVal val="visible"/>
                                      </p:to>
                                    </p:set>
                                    <p:animEffect transition="in" filter="fade">
                                      <p:cBhvr>
                                        <p:cTn id="27" dur="770" decel="100000"/>
                                        <p:tgtEl>
                                          <p:spTgt spid="5">
                                            <p:graphicEl>
                                              <a:dgm id="{2A02A463-CA2A-466A-8F2E-508B7E9ABB48}"/>
                                            </p:graphicEl>
                                          </p:spTgt>
                                        </p:tgtEl>
                                      </p:cBhvr>
                                    </p:animEffect>
                                    <p:animScale>
                                      <p:cBhvr>
                                        <p:cTn id="28" dur="770" decel="100000"/>
                                        <p:tgtEl>
                                          <p:spTgt spid="5">
                                            <p:graphicEl>
                                              <a:dgm id="{2A02A463-CA2A-466A-8F2E-508B7E9ABB48}"/>
                                            </p:graphicEl>
                                          </p:spTgt>
                                        </p:tgtEl>
                                      </p:cBhvr>
                                      <p:from x="10000" y="10000"/>
                                      <p:to x="200000" y="450000"/>
                                    </p:animScale>
                                    <p:animScale>
                                      <p:cBhvr>
                                        <p:cTn id="29" dur="1230" accel="100000" fill="hold">
                                          <p:stCondLst>
                                            <p:cond delay="770"/>
                                          </p:stCondLst>
                                        </p:cTn>
                                        <p:tgtEl>
                                          <p:spTgt spid="5">
                                            <p:graphicEl>
                                              <a:dgm id="{2A02A463-CA2A-466A-8F2E-508B7E9ABB48}"/>
                                            </p:graphicEl>
                                          </p:spTgt>
                                        </p:tgtEl>
                                      </p:cBhvr>
                                      <p:from x="200000" y="450000"/>
                                      <p:to x="100000" y="100000"/>
                                    </p:animScale>
                                    <p:set>
                                      <p:cBhvr>
                                        <p:cTn id="30" dur="770" fill="hold"/>
                                        <p:tgtEl>
                                          <p:spTgt spid="5">
                                            <p:graphicEl>
                                              <a:dgm id="{2A02A463-CA2A-466A-8F2E-508B7E9ABB48}"/>
                                            </p:graphicEl>
                                          </p:spTgt>
                                        </p:tgtEl>
                                        <p:attrNameLst>
                                          <p:attrName>ppt_x</p:attrName>
                                        </p:attrNameLst>
                                      </p:cBhvr>
                                      <p:to>
                                        <p:strVal val="(0.5)"/>
                                      </p:to>
                                    </p:set>
                                    <p:anim from="(0.5)" to="(#ppt_x)" calcmode="lin" valueType="num">
                                      <p:cBhvr>
                                        <p:cTn id="31" dur="1230" accel="100000" fill="hold">
                                          <p:stCondLst>
                                            <p:cond delay="770"/>
                                          </p:stCondLst>
                                        </p:cTn>
                                        <p:tgtEl>
                                          <p:spTgt spid="5">
                                            <p:graphicEl>
                                              <a:dgm id="{2A02A463-CA2A-466A-8F2E-508B7E9ABB48}"/>
                                            </p:graphicEl>
                                          </p:spTgt>
                                        </p:tgtEl>
                                        <p:attrNameLst>
                                          <p:attrName>ppt_x</p:attrName>
                                        </p:attrNameLst>
                                      </p:cBhvr>
                                    </p:anim>
                                    <p:set>
                                      <p:cBhvr>
                                        <p:cTn id="32" dur="770" fill="hold"/>
                                        <p:tgtEl>
                                          <p:spTgt spid="5">
                                            <p:graphicEl>
                                              <a:dgm id="{2A02A463-CA2A-466A-8F2E-508B7E9ABB48}"/>
                                            </p:graphicEl>
                                          </p:spTgt>
                                        </p:tgtEl>
                                        <p:attrNameLst>
                                          <p:attrName>ppt_y</p:attrName>
                                        </p:attrNameLst>
                                      </p:cBhvr>
                                      <p:to>
                                        <p:strVal val="(#ppt_y+0.4)"/>
                                      </p:to>
                                    </p:set>
                                    <p:anim from="(#ppt_y+0.4)" to="(#ppt_y)" calcmode="lin" valueType="num">
                                      <p:cBhvr>
                                        <p:cTn id="33" dur="1230" accel="100000" fill="hold">
                                          <p:stCondLst>
                                            <p:cond delay="770"/>
                                          </p:stCondLst>
                                        </p:cTn>
                                        <p:tgtEl>
                                          <p:spTgt spid="5">
                                            <p:graphicEl>
                                              <a:dgm id="{2A02A463-CA2A-466A-8F2E-508B7E9ABB48}"/>
                                            </p:graphicEl>
                                          </p:spTgt>
                                        </p:tgtEl>
                                        <p:attrNameLst>
                                          <p:attrName>ppt_y</p:attrName>
                                        </p:attrNameLst>
                                      </p:cBhvr>
                                    </p:anim>
                                  </p:childTnLst>
                                </p:cTn>
                              </p:par>
                            </p:childTnLst>
                          </p:cTn>
                        </p:par>
                        <p:par>
                          <p:cTn id="34" fill="hold">
                            <p:stCondLst>
                              <p:cond delay="6000"/>
                            </p:stCondLst>
                            <p:childTnLst>
                              <p:par>
                                <p:cTn id="35" presetID="51" presetClass="entr" presetSubtype="0" fill="hold" grpId="0" nodeType="afterEffect">
                                  <p:stCondLst>
                                    <p:cond delay="0"/>
                                  </p:stCondLst>
                                  <p:childTnLst>
                                    <p:set>
                                      <p:cBhvr>
                                        <p:cTn id="36" dur="1" fill="hold">
                                          <p:stCondLst>
                                            <p:cond delay="0"/>
                                          </p:stCondLst>
                                        </p:cTn>
                                        <p:tgtEl>
                                          <p:spTgt spid="5">
                                            <p:graphicEl>
                                              <a:dgm id="{8638AE8E-90BB-4A3E-A2BA-92874FAC39DF}"/>
                                            </p:graphicEl>
                                          </p:spTgt>
                                        </p:tgtEl>
                                        <p:attrNameLst>
                                          <p:attrName>style.visibility</p:attrName>
                                        </p:attrNameLst>
                                      </p:cBhvr>
                                      <p:to>
                                        <p:strVal val="visible"/>
                                      </p:to>
                                    </p:set>
                                    <p:animEffect transition="in" filter="fade">
                                      <p:cBhvr>
                                        <p:cTn id="37" dur="770" decel="100000"/>
                                        <p:tgtEl>
                                          <p:spTgt spid="5">
                                            <p:graphicEl>
                                              <a:dgm id="{8638AE8E-90BB-4A3E-A2BA-92874FAC39DF}"/>
                                            </p:graphicEl>
                                          </p:spTgt>
                                        </p:tgtEl>
                                      </p:cBhvr>
                                    </p:animEffect>
                                    <p:animScale>
                                      <p:cBhvr>
                                        <p:cTn id="38" dur="770" decel="100000"/>
                                        <p:tgtEl>
                                          <p:spTgt spid="5">
                                            <p:graphicEl>
                                              <a:dgm id="{8638AE8E-90BB-4A3E-A2BA-92874FAC39DF}"/>
                                            </p:graphicEl>
                                          </p:spTgt>
                                        </p:tgtEl>
                                      </p:cBhvr>
                                      <p:from x="10000" y="10000"/>
                                      <p:to x="200000" y="450000"/>
                                    </p:animScale>
                                    <p:animScale>
                                      <p:cBhvr>
                                        <p:cTn id="39" dur="1230" accel="100000" fill="hold">
                                          <p:stCondLst>
                                            <p:cond delay="770"/>
                                          </p:stCondLst>
                                        </p:cTn>
                                        <p:tgtEl>
                                          <p:spTgt spid="5">
                                            <p:graphicEl>
                                              <a:dgm id="{8638AE8E-90BB-4A3E-A2BA-92874FAC39DF}"/>
                                            </p:graphicEl>
                                          </p:spTgt>
                                        </p:tgtEl>
                                      </p:cBhvr>
                                      <p:from x="200000" y="450000"/>
                                      <p:to x="100000" y="100000"/>
                                    </p:animScale>
                                    <p:set>
                                      <p:cBhvr>
                                        <p:cTn id="40" dur="770" fill="hold"/>
                                        <p:tgtEl>
                                          <p:spTgt spid="5">
                                            <p:graphicEl>
                                              <a:dgm id="{8638AE8E-90BB-4A3E-A2BA-92874FAC39DF}"/>
                                            </p:graphicEl>
                                          </p:spTgt>
                                        </p:tgtEl>
                                        <p:attrNameLst>
                                          <p:attrName>ppt_x</p:attrName>
                                        </p:attrNameLst>
                                      </p:cBhvr>
                                      <p:to>
                                        <p:strVal val="(0.5)"/>
                                      </p:to>
                                    </p:set>
                                    <p:anim from="(0.5)" to="(#ppt_x)" calcmode="lin" valueType="num">
                                      <p:cBhvr>
                                        <p:cTn id="41" dur="1230" accel="100000" fill="hold">
                                          <p:stCondLst>
                                            <p:cond delay="770"/>
                                          </p:stCondLst>
                                        </p:cTn>
                                        <p:tgtEl>
                                          <p:spTgt spid="5">
                                            <p:graphicEl>
                                              <a:dgm id="{8638AE8E-90BB-4A3E-A2BA-92874FAC39DF}"/>
                                            </p:graphicEl>
                                          </p:spTgt>
                                        </p:tgtEl>
                                        <p:attrNameLst>
                                          <p:attrName>ppt_x</p:attrName>
                                        </p:attrNameLst>
                                      </p:cBhvr>
                                    </p:anim>
                                    <p:set>
                                      <p:cBhvr>
                                        <p:cTn id="42" dur="770" fill="hold"/>
                                        <p:tgtEl>
                                          <p:spTgt spid="5">
                                            <p:graphicEl>
                                              <a:dgm id="{8638AE8E-90BB-4A3E-A2BA-92874FAC39DF}"/>
                                            </p:graphicEl>
                                          </p:spTgt>
                                        </p:tgtEl>
                                        <p:attrNameLst>
                                          <p:attrName>ppt_y</p:attrName>
                                        </p:attrNameLst>
                                      </p:cBhvr>
                                      <p:to>
                                        <p:strVal val="(#ppt_y+0.4)"/>
                                      </p:to>
                                    </p:set>
                                    <p:anim from="(#ppt_y+0.4)" to="(#ppt_y)" calcmode="lin" valueType="num">
                                      <p:cBhvr>
                                        <p:cTn id="43" dur="1230" accel="100000" fill="hold">
                                          <p:stCondLst>
                                            <p:cond delay="770"/>
                                          </p:stCondLst>
                                        </p:cTn>
                                        <p:tgtEl>
                                          <p:spTgt spid="5">
                                            <p:graphicEl>
                                              <a:dgm id="{8638AE8E-90BB-4A3E-A2BA-92874FAC39DF}"/>
                                            </p:graphic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بانک‌ها و بازارها</a:t>
            </a:r>
            <a:endParaRPr lang="en-US" sz="3600" dirty="0"/>
          </a:p>
        </p:txBody>
      </p:sp>
      <p:graphicFrame>
        <p:nvGraphicFramePr>
          <p:cNvPr id="4" name="Content Placeholder 3"/>
          <p:cNvGraphicFramePr>
            <a:graphicFrameLocks noGrp="1"/>
          </p:cNvGraphicFramePr>
          <p:nvPr>
            <p:ph idx="1"/>
          </p:nvPr>
        </p:nvGraphicFramePr>
        <p:xfrm>
          <a:off x="685800" y="1676400"/>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F323A79C-2E46-44B2-9DDE-131CFBCDF1C0}"/>
                                            </p:graphicEl>
                                          </p:spTgt>
                                        </p:tgtEl>
                                        <p:attrNameLst>
                                          <p:attrName>style.visibility</p:attrName>
                                        </p:attrNameLst>
                                      </p:cBhvr>
                                      <p:to>
                                        <p:strVal val="visible"/>
                                      </p:to>
                                    </p:set>
                                    <p:anim calcmode="lin" valueType="num">
                                      <p:cBhvr>
                                        <p:cTn id="7" dur="1000" fill="hold"/>
                                        <p:tgtEl>
                                          <p:spTgt spid="4">
                                            <p:graphicEl>
                                              <a:dgm id="{F323A79C-2E46-44B2-9DDE-131CFBCDF1C0}"/>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F323A79C-2E46-44B2-9DDE-131CFBCDF1C0}"/>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F323A79C-2E46-44B2-9DDE-131CFBCDF1C0}"/>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F323A79C-2E46-44B2-9DDE-131CFBCDF1C0}"/>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F43E8DFA-A59D-4001-B787-269C6959B40C}"/>
                                            </p:graphicEl>
                                          </p:spTgt>
                                        </p:tgtEl>
                                        <p:attrNameLst>
                                          <p:attrName>style.visibility</p:attrName>
                                        </p:attrNameLst>
                                      </p:cBhvr>
                                      <p:to>
                                        <p:strVal val="visible"/>
                                      </p:to>
                                    </p:set>
                                    <p:anim calcmode="lin" valueType="num">
                                      <p:cBhvr>
                                        <p:cTn id="15" dur="1000" fill="hold"/>
                                        <p:tgtEl>
                                          <p:spTgt spid="4">
                                            <p:graphicEl>
                                              <a:dgm id="{F43E8DFA-A59D-4001-B787-269C6959B40C}"/>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F43E8DFA-A59D-4001-B787-269C6959B40C}"/>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F43E8DFA-A59D-4001-B787-269C6959B40C}"/>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F43E8DFA-A59D-4001-B787-269C6959B40C}"/>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18F12A1B-50D7-4BE7-9A48-7ED4146B5AA4}"/>
                                            </p:graphicEl>
                                          </p:spTgt>
                                        </p:tgtEl>
                                        <p:attrNameLst>
                                          <p:attrName>style.visibility</p:attrName>
                                        </p:attrNameLst>
                                      </p:cBhvr>
                                      <p:to>
                                        <p:strVal val="visible"/>
                                      </p:to>
                                    </p:set>
                                    <p:anim calcmode="lin" valueType="num">
                                      <p:cBhvr>
                                        <p:cTn id="23" dur="1000" fill="hold"/>
                                        <p:tgtEl>
                                          <p:spTgt spid="4">
                                            <p:graphicEl>
                                              <a:dgm id="{18F12A1B-50D7-4BE7-9A48-7ED4146B5AA4}"/>
                                            </p:graphicEl>
                                          </p:spTgt>
                                        </p:tgtEl>
                                        <p:attrNameLst>
                                          <p:attrName>ppt_w</p:attrName>
                                        </p:attrNameLst>
                                      </p:cBhvr>
                                      <p:tavLst>
                                        <p:tav tm="0">
                                          <p:val>
                                            <p:fltVal val="0"/>
                                          </p:val>
                                        </p:tav>
                                        <p:tav tm="100000">
                                          <p:val>
                                            <p:strVal val="#ppt_w"/>
                                          </p:val>
                                        </p:tav>
                                      </p:tavLst>
                                    </p:anim>
                                    <p:anim calcmode="lin" valueType="num">
                                      <p:cBhvr>
                                        <p:cTn id="24" dur="1000" fill="hold"/>
                                        <p:tgtEl>
                                          <p:spTgt spid="4">
                                            <p:graphicEl>
                                              <a:dgm id="{18F12A1B-50D7-4BE7-9A48-7ED4146B5AA4}"/>
                                            </p:graphicEl>
                                          </p:spTgt>
                                        </p:tgtEl>
                                        <p:attrNameLst>
                                          <p:attrName>ppt_h</p:attrName>
                                        </p:attrNameLst>
                                      </p:cBhvr>
                                      <p:tavLst>
                                        <p:tav tm="0">
                                          <p:val>
                                            <p:fltVal val="0"/>
                                          </p:val>
                                        </p:tav>
                                        <p:tav tm="100000">
                                          <p:val>
                                            <p:strVal val="#ppt_h"/>
                                          </p:val>
                                        </p:tav>
                                      </p:tavLst>
                                    </p:anim>
                                    <p:anim calcmode="lin" valueType="num">
                                      <p:cBhvr>
                                        <p:cTn id="25" dur="1000" fill="hold"/>
                                        <p:tgtEl>
                                          <p:spTgt spid="4">
                                            <p:graphicEl>
                                              <a:dgm id="{18F12A1B-50D7-4BE7-9A48-7ED4146B5AA4}"/>
                                            </p:graphicEl>
                                          </p:spTgt>
                                        </p:tgtEl>
                                        <p:attrNameLst>
                                          <p:attrName>style.rotation</p:attrName>
                                        </p:attrNameLst>
                                      </p:cBhvr>
                                      <p:tavLst>
                                        <p:tav tm="0">
                                          <p:val>
                                            <p:fltVal val="90"/>
                                          </p:val>
                                        </p:tav>
                                        <p:tav tm="100000">
                                          <p:val>
                                            <p:fltVal val="0"/>
                                          </p:val>
                                        </p:tav>
                                      </p:tavLst>
                                    </p:anim>
                                    <p:animEffect transition="in" filter="fade">
                                      <p:cBhvr>
                                        <p:cTn id="26" dur="1000"/>
                                        <p:tgtEl>
                                          <p:spTgt spid="4">
                                            <p:graphicEl>
                                              <a:dgm id="{18F12A1B-50D7-4BE7-9A48-7ED4146B5AA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351166DE-71E8-4837-8CA0-0944B6D72274}"/>
                                            </p:graphicEl>
                                          </p:spTgt>
                                        </p:tgtEl>
                                        <p:attrNameLst>
                                          <p:attrName>style.visibility</p:attrName>
                                        </p:attrNameLst>
                                      </p:cBhvr>
                                      <p:to>
                                        <p:strVal val="visible"/>
                                      </p:to>
                                    </p:set>
                                    <p:anim calcmode="lin" valueType="num">
                                      <p:cBhvr>
                                        <p:cTn id="31" dur="1000" fill="hold"/>
                                        <p:tgtEl>
                                          <p:spTgt spid="4">
                                            <p:graphicEl>
                                              <a:dgm id="{351166DE-71E8-4837-8CA0-0944B6D72274}"/>
                                            </p:graphicEl>
                                          </p:spTgt>
                                        </p:tgtEl>
                                        <p:attrNameLst>
                                          <p:attrName>ppt_w</p:attrName>
                                        </p:attrNameLst>
                                      </p:cBhvr>
                                      <p:tavLst>
                                        <p:tav tm="0">
                                          <p:val>
                                            <p:fltVal val="0"/>
                                          </p:val>
                                        </p:tav>
                                        <p:tav tm="100000">
                                          <p:val>
                                            <p:strVal val="#ppt_w"/>
                                          </p:val>
                                        </p:tav>
                                      </p:tavLst>
                                    </p:anim>
                                    <p:anim calcmode="lin" valueType="num">
                                      <p:cBhvr>
                                        <p:cTn id="32" dur="1000" fill="hold"/>
                                        <p:tgtEl>
                                          <p:spTgt spid="4">
                                            <p:graphicEl>
                                              <a:dgm id="{351166DE-71E8-4837-8CA0-0944B6D72274}"/>
                                            </p:graphicEl>
                                          </p:spTgt>
                                        </p:tgtEl>
                                        <p:attrNameLst>
                                          <p:attrName>ppt_h</p:attrName>
                                        </p:attrNameLst>
                                      </p:cBhvr>
                                      <p:tavLst>
                                        <p:tav tm="0">
                                          <p:val>
                                            <p:fltVal val="0"/>
                                          </p:val>
                                        </p:tav>
                                        <p:tav tm="100000">
                                          <p:val>
                                            <p:strVal val="#ppt_h"/>
                                          </p:val>
                                        </p:tav>
                                      </p:tavLst>
                                    </p:anim>
                                    <p:anim calcmode="lin" valueType="num">
                                      <p:cBhvr>
                                        <p:cTn id="33" dur="1000" fill="hold"/>
                                        <p:tgtEl>
                                          <p:spTgt spid="4">
                                            <p:graphicEl>
                                              <a:dgm id="{351166DE-71E8-4837-8CA0-0944B6D72274}"/>
                                            </p:graphicEl>
                                          </p:spTgt>
                                        </p:tgtEl>
                                        <p:attrNameLst>
                                          <p:attrName>style.rotation</p:attrName>
                                        </p:attrNameLst>
                                      </p:cBhvr>
                                      <p:tavLst>
                                        <p:tav tm="0">
                                          <p:val>
                                            <p:fltVal val="90"/>
                                          </p:val>
                                        </p:tav>
                                        <p:tav tm="100000">
                                          <p:val>
                                            <p:fltVal val="0"/>
                                          </p:val>
                                        </p:tav>
                                      </p:tavLst>
                                    </p:anim>
                                    <p:animEffect transition="in" filter="fade">
                                      <p:cBhvr>
                                        <p:cTn id="34" dur="1000"/>
                                        <p:tgtEl>
                                          <p:spTgt spid="4">
                                            <p:graphicEl>
                                              <a:dgm id="{351166DE-71E8-4837-8CA0-0944B6D722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بانک‌داری سنتی</a:t>
            </a:r>
            <a:endParaRPr lang="en-US" dirty="0"/>
          </a:p>
        </p:txBody>
      </p:sp>
      <p:graphicFrame>
        <p:nvGraphicFramePr>
          <p:cNvPr id="6" name="Content Placeholder 5"/>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
                                            <p:graphicEl>
                                              <a:dgm id="{810DFFEB-4113-4868-9393-B6A4A058242D}"/>
                                            </p:graphicEl>
                                          </p:spTgt>
                                        </p:tgtEl>
                                        <p:attrNameLst>
                                          <p:attrName>style.visibility</p:attrName>
                                        </p:attrNameLst>
                                      </p:cBhvr>
                                      <p:to>
                                        <p:strVal val="visible"/>
                                      </p:to>
                                    </p:set>
                                    <p:anim calcmode="lin" valueType="num">
                                      <p:cBhvr>
                                        <p:cTn id="7" dur="1000" fill="hold"/>
                                        <p:tgtEl>
                                          <p:spTgt spid="6">
                                            <p:graphicEl>
                                              <a:dgm id="{810DFFEB-4113-4868-9393-B6A4A058242D}"/>
                                            </p:graphicEl>
                                          </p:spTgt>
                                        </p:tgtEl>
                                        <p:attrNameLst>
                                          <p:attrName>ppt_w</p:attrName>
                                        </p:attrNameLst>
                                      </p:cBhvr>
                                      <p:tavLst>
                                        <p:tav tm="0">
                                          <p:val>
                                            <p:strVal val="#ppt_w+.3"/>
                                          </p:val>
                                        </p:tav>
                                        <p:tav tm="100000">
                                          <p:val>
                                            <p:strVal val="#ppt_w"/>
                                          </p:val>
                                        </p:tav>
                                      </p:tavLst>
                                    </p:anim>
                                    <p:anim calcmode="lin" valueType="num">
                                      <p:cBhvr>
                                        <p:cTn id="8" dur="1000" fill="hold"/>
                                        <p:tgtEl>
                                          <p:spTgt spid="6">
                                            <p:graphicEl>
                                              <a:dgm id="{810DFFEB-4113-4868-9393-B6A4A058242D}"/>
                                            </p:graphicEl>
                                          </p:spTgt>
                                        </p:tgtEl>
                                        <p:attrNameLst>
                                          <p:attrName>ppt_h</p:attrName>
                                        </p:attrNameLst>
                                      </p:cBhvr>
                                      <p:tavLst>
                                        <p:tav tm="0">
                                          <p:val>
                                            <p:strVal val="#ppt_h"/>
                                          </p:val>
                                        </p:tav>
                                        <p:tav tm="100000">
                                          <p:val>
                                            <p:strVal val="#ppt_h"/>
                                          </p:val>
                                        </p:tav>
                                      </p:tavLst>
                                    </p:anim>
                                    <p:animEffect transition="in" filter="fade">
                                      <p:cBhvr>
                                        <p:cTn id="9" dur="1000"/>
                                        <p:tgtEl>
                                          <p:spTgt spid="6">
                                            <p:graphicEl>
                                              <a:dgm id="{810DFFEB-4113-4868-9393-B6A4A058242D}"/>
                                            </p:graphic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6">
                                            <p:graphicEl>
                                              <a:dgm id="{9EA5A8D6-B33D-43E5-9F18-20ABA31FEFF0}"/>
                                            </p:graphicEl>
                                          </p:spTgt>
                                        </p:tgtEl>
                                        <p:attrNameLst>
                                          <p:attrName>style.visibility</p:attrName>
                                        </p:attrNameLst>
                                      </p:cBhvr>
                                      <p:to>
                                        <p:strVal val="visible"/>
                                      </p:to>
                                    </p:set>
                                    <p:anim calcmode="lin" valueType="num">
                                      <p:cBhvr>
                                        <p:cTn id="13" dur="1000" fill="hold"/>
                                        <p:tgtEl>
                                          <p:spTgt spid="6">
                                            <p:graphicEl>
                                              <a:dgm id="{9EA5A8D6-B33D-43E5-9F18-20ABA31FEFF0}"/>
                                            </p:graphicEl>
                                          </p:spTgt>
                                        </p:tgtEl>
                                        <p:attrNameLst>
                                          <p:attrName>ppt_w</p:attrName>
                                        </p:attrNameLst>
                                      </p:cBhvr>
                                      <p:tavLst>
                                        <p:tav tm="0">
                                          <p:val>
                                            <p:strVal val="#ppt_w+.3"/>
                                          </p:val>
                                        </p:tav>
                                        <p:tav tm="100000">
                                          <p:val>
                                            <p:strVal val="#ppt_w"/>
                                          </p:val>
                                        </p:tav>
                                      </p:tavLst>
                                    </p:anim>
                                    <p:anim calcmode="lin" valueType="num">
                                      <p:cBhvr>
                                        <p:cTn id="14" dur="1000" fill="hold"/>
                                        <p:tgtEl>
                                          <p:spTgt spid="6">
                                            <p:graphicEl>
                                              <a:dgm id="{9EA5A8D6-B33D-43E5-9F18-20ABA31FEFF0}"/>
                                            </p:graphicEl>
                                          </p:spTgt>
                                        </p:tgtEl>
                                        <p:attrNameLst>
                                          <p:attrName>ppt_h</p:attrName>
                                        </p:attrNameLst>
                                      </p:cBhvr>
                                      <p:tavLst>
                                        <p:tav tm="0">
                                          <p:val>
                                            <p:strVal val="#ppt_h"/>
                                          </p:val>
                                        </p:tav>
                                        <p:tav tm="100000">
                                          <p:val>
                                            <p:strVal val="#ppt_h"/>
                                          </p:val>
                                        </p:tav>
                                      </p:tavLst>
                                    </p:anim>
                                    <p:animEffect transition="in" filter="fade">
                                      <p:cBhvr>
                                        <p:cTn id="15" dur="1000"/>
                                        <p:tgtEl>
                                          <p:spTgt spid="6">
                                            <p:graphicEl>
                                              <a:dgm id="{9EA5A8D6-B33D-43E5-9F18-20ABA31FEF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ابزار مالی در بانکداری سنتی</a:t>
            </a:r>
            <a:endParaRPr lang="en-US" sz="36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مدل‌های عمده بانک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p14="http://schemas.microsoft.com/office/powerpoint/2010/main" val="2038143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38400"/>
            <a:ext cx="7772400" cy="838200"/>
          </a:xfrm>
        </p:spPr>
        <p:txBody>
          <a:bodyPr>
            <a:noAutofit/>
          </a:bodyPr>
          <a:lstStyle/>
          <a:p>
            <a:pPr>
              <a:lnSpc>
                <a:spcPct val="200000"/>
              </a:lnSpc>
            </a:pP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بانك، بازار سرمایه و توسعة بانكداري شركتي</a:t>
            </a:r>
            <a:endParaRPr lang="fa-IR" sz="3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5267979"/>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01380"/>
            <a:ext cx="7261600" cy="523220"/>
          </a:xfrm>
          <a:prstGeom prst="rect">
            <a:avLst/>
          </a:prstGeom>
          <a:noFill/>
        </p:spPr>
        <p:txBody>
          <a:bodyPr wrap="square" rtlCol="1">
            <a:spAutoFit/>
          </a:bodyPr>
          <a:lstStyle/>
          <a:p>
            <a:pPr algn="ct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آبان ماه 1391 ـ تهران</a:t>
            </a:r>
          </a:p>
          <a:p>
            <a:pPr algn="ct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همايش آموزش مديران ارشد بانك انصار</a:t>
            </a:r>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pic>
        <p:nvPicPr>
          <p:cNvPr id="6" name="Picture 5" descr="1318166731_38ef3ddc9c9a4f2.jpg"/>
          <p:cNvPicPr>
            <a:picLocks noChangeAspect="1"/>
          </p:cNvPicPr>
          <p:nvPr/>
        </p:nvPicPr>
        <p:blipFill>
          <a:blip r:embed="rId3" cstate="print"/>
          <a:srcRect t="10573" b="11894"/>
          <a:stretch>
            <a:fillRect/>
          </a:stretch>
        </p:blipFill>
        <p:spPr>
          <a:xfrm>
            <a:off x="2895600" y="3352800"/>
            <a:ext cx="4305300" cy="1676400"/>
          </a:xfrm>
          <a:prstGeom prst="rect">
            <a:avLst/>
          </a:prstGeom>
        </p:spPr>
      </p:pic>
    </p:spTree>
    <p:extLst>
      <p:ext uri="{BB962C8B-B14F-4D97-AF65-F5344CB8AC3E}">
        <p14:creationId xmlns:p14="http://schemas.microsoft.com/office/powerpoint/2010/main" val="240368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هلدینگ بانکی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val="2975633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هلدینگ بانک، هلدینگ خدمات مالی</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Zar" pitchFamily="2" charset="-78"/>
              </a:rPr>
              <a:t>هر کدام از شرکت‌های هلدینگ بانکی بخشی از خدمات مالی را ارائه می‌دهند.</a:t>
            </a:r>
            <a:endParaRPr lang="en-US" dirty="0" smtClean="0">
              <a:cs typeface="B Zar" pitchFamily="2" charset="-78"/>
            </a:endParaRPr>
          </a:p>
          <a:p>
            <a:pPr>
              <a:buFont typeface="Wingdings" pitchFamily="2" charset="2"/>
              <a:buChar char="ü"/>
            </a:pPr>
            <a:endParaRPr lang="en-US" dirty="0" smtClean="0">
              <a:cs typeface="B Zar" pitchFamily="2" charset="-78"/>
            </a:endParaRPr>
          </a:p>
          <a:p>
            <a:pPr>
              <a:buFont typeface="Wingdings" pitchFamily="2" charset="2"/>
              <a:buChar char="ü"/>
            </a:pPr>
            <a:r>
              <a:rPr lang="fa-IR" dirty="0" smtClean="0">
                <a:cs typeface="B Zar" pitchFamily="2" charset="-78"/>
              </a:rPr>
              <a:t>با شناخت خدمات هلدینگ می‌توان از تمام ظرفیت‌های بازار مالی استفاده کرد.</a:t>
            </a:r>
            <a:endParaRPr lang="en-US" dirty="0" smtClean="0">
              <a:cs typeface="B Zar" pitchFamily="2" charset="-78"/>
            </a:endParaRPr>
          </a:p>
          <a:p>
            <a:pPr>
              <a:buFont typeface="Wingdings" pitchFamily="2" charset="2"/>
              <a:buChar char="ü"/>
            </a:pPr>
            <a:endParaRPr lang="en-US" dirty="0" smtClean="0">
              <a:cs typeface="B Zar" pitchFamily="2" charset="-78"/>
            </a:endParaRPr>
          </a:p>
          <a:p>
            <a:pPr>
              <a:buFont typeface="Wingdings" pitchFamily="2" charset="2"/>
              <a:buChar char="ü"/>
            </a:pPr>
            <a:r>
              <a:rPr lang="fa-IR" dirty="0" smtClean="0">
                <a:cs typeface="B Zar" pitchFamily="2" charset="-78"/>
              </a:rPr>
              <a:t>بانکداری شرکتی نه فقط از امکانات بانک بلکه از امکانات کل هلدینگ استفاده می‌کند.</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extLst>
      <p:ext uri="{BB962C8B-B14F-4D97-AF65-F5344CB8AC3E}">
        <p14:creationId xmlns:p14="http://schemas.microsoft.com/office/powerpoint/2010/main" val="1200200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تفکیک بازار بانکداری تجاری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extLst>
      <p:ext uri="{BB962C8B-B14F-4D97-AF65-F5344CB8AC3E}">
        <p14:creationId xmlns:p14="http://schemas.microsoft.com/office/powerpoint/2010/main" val="3917542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مرزهای نسبتاً مشخص</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a:p>
        </p:txBody>
      </p:sp>
    </p:spTree>
    <p:extLst>
      <p:ext uri="{BB962C8B-B14F-4D97-AF65-F5344CB8AC3E}">
        <p14:creationId xmlns:p14="http://schemas.microsoft.com/office/powerpoint/2010/main" val="707364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بانکداری تجاری- اندازۀ شرکت‌ها</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a-IR" dirty="0" smtClean="0">
                <a:cs typeface="B Titr" pitchFamily="2" charset="-78"/>
              </a:rPr>
              <a:t>شرکت‌های بزرگ‌تر</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Titr" pitchFamily="2" charset="-78"/>
              </a:rPr>
              <a:t>شرکت‌های کوچک‌تر</a:t>
            </a:r>
            <a:endParaRPr lang="en-US" dirty="0" smtClean="0">
              <a:cs typeface="B Titr" pitchFamily="2" charset="-78"/>
            </a:endParaRPr>
          </a:p>
        </p:txBody>
      </p:sp>
    </p:spTree>
    <p:extLst>
      <p:ext uri="{BB962C8B-B14F-4D97-AF65-F5344CB8AC3E}">
        <p14:creationId xmlns:p14="http://schemas.microsoft.com/office/powerpoint/2010/main" val="38570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9153B65-BD4D-45CE-9E6A-85AA5619C37A}"/>
                                            </p:graphicEl>
                                          </p:spTgt>
                                        </p:tgtEl>
                                        <p:attrNameLst>
                                          <p:attrName>style.visibility</p:attrName>
                                        </p:attrNameLst>
                                      </p:cBhvr>
                                      <p:to>
                                        <p:strVal val="visible"/>
                                      </p:to>
                                    </p:set>
                                    <p:animEffect transition="in" filter="fade">
                                      <p:cBhvr>
                                        <p:cTn id="14" dur="1000"/>
                                        <p:tgtEl>
                                          <p:spTgt spid="4">
                                            <p:graphicEl>
                                              <a:dgm id="{E9153B65-BD4D-45CE-9E6A-85AA5619C37A}"/>
                                            </p:graphicEl>
                                          </p:spTgt>
                                        </p:tgtEl>
                                      </p:cBhvr>
                                    </p:animEffect>
                                    <p:anim calcmode="lin" valueType="num">
                                      <p:cBhvr>
                                        <p:cTn id="15" dur="1000" fill="hold"/>
                                        <p:tgtEl>
                                          <p:spTgt spid="4">
                                            <p:graphicEl>
                                              <a:dgm id="{E9153B65-BD4D-45CE-9E6A-85AA5619C37A}"/>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9153B65-BD4D-45CE-9E6A-85AA5619C37A}"/>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E33E933B-B0C2-48E5-8653-CAF054FBA9E1}"/>
                                            </p:graphicEl>
                                          </p:spTgt>
                                        </p:tgtEl>
                                        <p:attrNameLst>
                                          <p:attrName>style.visibility</p:attrName>
                                        </p:attrNameLst>
                                      </p:cBhvr>
                                      <p:to>
                                        <p:strVal val="visible"/>
                                      </p:to>
                                    </p:set>
                                    <p:animEffect transition="in" filter="fade">
                                      <p:cBhvr>
                                        <p:cTn id="19" dur="1000"/>
                                        <p:tgtEl>
                                          <p:spTgt spid="4">
                                            <p:graphicEl>
                                              <a:dgm id="{E33E933B-B0C2-48E5-8653-CAF054FBA9E1}"/>
                                            </p:graphicEl>
                                          </p:spTgt>
                                        </p:tgtEl>
                                      </p:cBhvr>
                                    </p:animEffect>
                                    <p:anim calcmode="lin" valueType="num">
                                      <p:cBhvr>
                                        <p:cTn id="20" dur="1000" fill="hold"/>
                                        <p:tgtEl>
                                          <p:spTgt spid="4">
                                            <p:graphicEl>
                                              <a:dgm id="{E33E933B-B0C2-48E5-8653-CAF054FBA9E1}"/>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E33E933B-B0C2-48E5-8653-CAF054FBA9E1}"/>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F21D45AA-83EB-4680-8155-B8C11869F920}"/>
                                            </p:graphicEl>
                                          </p:spTgt>
                                        </p:tgtEl>
                                        <p:attrNameLst>
                                          <p:attrName>style.visibility</p:attrName>
                                        </p:attrNameLst>
                                      </p:cBhvr>
                                      <p:to>
                                        <p:strVal val="visible"/>
                                      </p:to>
                                    </p:set>
                                    <p:animEffect transition="in" filter="fade">
                                      <p:cBhvr>
                                        <p:cTn id="26" dur="1000"/>
                                        <p:tgtEl>
                                          <p:spTgt spid="4">
                                            <p:graphicEl>
                                              <a:dgm id="{F21D45AA-83EB-4680-8155-B8C11869F920}"/>
                                            </p:graphicEl>
                                          </p:spTgt>
                                        </p:tgtEl>
                                      </p:cBhvr>
                                    </p:animEffect>
                                    <p:anim calcmode="lin" valueType="num">
                                      <p:cBhvr>
                                        <p:cTn id="27" dur="1000" fill="hold"/>
                                        <p:tgtEl>
                                          <p:spTgt spid="4">
                                            <p:graphicEl>
                                              <a:dgm id="{F21D45AA-83EB-4680-8155-B8C11869F92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F21D45AA-83EB-4680-8155-B8C11869F92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A0D4A75E-1F39-4E5A-A913-31477E61315F}"/>
                                            </p:graphicEl>
                                          </p:spTgt>
                                        </p:tgtEl>
                                        <p:attrNameLst>
                                          <p:attrName>style.visibility</p:attrName>
                                        </p:attrNameLst>
                                      </p:cBhvr>
                                      <p:to>
                                        <p:strVal val="visible"/>
                                      </p:to>
                                    </p:set>
                                    <p:animEffect transition="in" filter="fade">
                                      <p:cBhvr>
                                        <p:cTn id="31" dur="1000"/>
                                        <p:tgtEl>
                                          <p:spTgt spid="4">
                                            <p:graphicEl>
                                              <a:dgm id="{A0D4A75E-1F39-4E5A-A913-31477E61315F}"/>
                                            </p:graphicEl>
                                          </p:spTgt>
                                        </p:tgtEl>
                                      </p:cBhvr>
                                    </p:animEffect>
                                    <p:anim calcmode="lin" valueType="num">
                                      <p:cBhvr>
                                        <p:cTn id="32" dur="1000" fill="hold"/>
                                        <p:tgtEl>
                                          <p:spTgt spid="4">
                                            <p:graphicEl>
                                              <a:dgm id="{A0D4A75E-1F39-4E5A-A913-31477E61315F}"/>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A0D4A75E-1F39-4E5A-A913-31477E61315F}"/>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4E3BA6DC-D100-429B-959E-39A58718739D}"/>
                                            </p:graphicEl>
                                          </p:spTgt>
                                        </p:tgtEl>
                                        <p:attrNameLst>
                                          <p:attrName>style.visibility</p:attrName>
                                        </p:attrNameLst>
                                      </p:cBhvr>
                                      <p:to>
                                        <p:strVal val="visible"/>
                                      </p:to>
                                    </p:set>
                                    <p:animEffect transition="in" filter="fade">
                                      <p:cBhvr>
                                        <p:cTn id="38" dur="1000"/>
                                        <p:tgtEl>
                                          <p:spTgt spid="4">
                                            <p:graphicEl>
                                              <a:dgm id="{4E3BA6DC-D100-429B-959E-39A58718739D}"/>
                                            </p:graphicEl>
                                          </p:spTgt>
                                        </p:tgtEl>
                                      </p:cBhvr>
                                    </p:animEffect>
                                    <p:anim calcmode="lin" valueType="num">
                                      <p:cBhvr>
                                        <p:cTn id="39" dur="1000" fill="hold"/>
                                        <p:tgtEl>
                                          <p:spTgt spid="4">
                                            <p:graphicEl>
                                              <a:dgm id="{4E3BA6DC-D100-429B-959E-39A58718739D}"/>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4E3BA6DC-D100-429B-959E-39A58718739D}"/>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7C3388F6-A7AE-44F8-A15D-B948853AA579}"/>
                                            </p:graphicEl>
                                          </p:spTgt>
                                        </p:tgtEl>
                                        <p:attrNameLst>
                                          <p:attrName>style.visibility</p:attrName>
                                        </p:attrNameLst>
                                      </p:cBhvr>
                                      <p:to>
                                        <p:strVal val="visible"/>
                                      </p:to>
                                    </p:set>
                                    <p:animEffect transition="in" filter="fade">
                                      <p:cBhvr>
                                        <p:cTn id="43" dur="1000"/>
                                        <p:tgtEl>
                                          <p:spTgt spid="4">
                                            <p:graphicEl>
                                              <a:dgm id="{7C3388F6-A7AE-44F8-A15D-B948853AA579}"/>
                                            </p:graphicEl>
                                          </p:spTgt>
                                        </p:tgtEl>
                                      </p:cBhvr>
                                    </p:animEffect>
                                    <p:anim calcmode="lin" valueType="num">
                                      <p:cBhvr>
                                        <p:cTn id="44" dur="1000" fill="hold"/>
                                        <p:tgtEl>
                                          <p:spTgt spid="4">
                                            <p:graphicEl>
                                              <a:dgm id="{7C3388F6-A7AE-44F8-A15D-B948853AA579}"/>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7C3388F6-A7AE-44F8-A15D-B948853AA57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واحد بانک‌داری شرکتی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extLst>
      <p:ext uri="{BB962C8B-B14F-4D97-AF65-F5344CB8AC3E}">
        <p14:creationId xmlns:p14="http://schemas.microsoft.com/office/powerpoint/2010/main" val="1821620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وظایف واحد بانکداری شرکتی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extLst>
      <p:ext uri="{BB962C8B-B14F-4D97-AF65-F5344CB8AC3E}">
        <p14:creationId xmlns:p14="http://schemas.microsoft.com/office/powerpoint/2010/main" val="3592566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یک مسأله جدی</a:t>
            </a:r>
            <a:endParaRPr lang="fa-IR" dirty="0"/>
          </a:p>
        </p:txBody>
      </p:sp>
      <p:graphicFrame>
        <p:nvGraphicFramePr>
          <p:cNvPr id="4" name="Content Placeholder 3"/>
          <p:cNvGraphicFramePr>
            <a:graphicFrameLocks noGrp="1"/>
          </p:cNvGraphicFramePr>
          <p:nvPr>
            <p:ph idx="1"/>
          </p:nvPr>
        </p:nvGraphicFramePr>
        <p:xfrm>
          <a:off x="228600" y="1520952"/>
          <a:ext cx="8183880" cy="4498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3583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کوتاه‌مدت</a:t>
            </a:r>
            <a:endParaRPr lang="en-US" dirty="0"/>
          </a:p>
        </p:txBody>
      </p:sp>
      <p:sp>
        <p:nvSpPr>
          <p:cNvPr id="3" name="Content Placeholder 2"/>
          <p:cNvSpPr>
            <a:spLocks noGrp="1"/>
          </p:cNvSpPr>
          <p:nvPr>
            <p:ph idx="1"/>
          </p:nvPr>
        </p:nvSpPr>
        <p:spPr/>
        <p:txBody>
          <a:bodyPr/>
          <a:lstStyle/>
          <a:p>
            <a:r>
              <a:rPr lang="fa-IR" dirty="0" smtClean="0"/>
              <a:t>مالی تجاری</a:t>
            </a:r>
          </a:p>
          <a:p>
            <a:pPr lvl="1"/>
            <a:r>
              <a:rPr lang="fa-IR" dirty="0" smtClean="0"/>
              <a:t>اعتبارات اسنادی</a:t>
            </a:r>
          </a:p>
          <a:p>
            <a:pPr lvl="1"/>
            <a:r>
              <a:rPr lang="fa-IR" dirty="0" smtClean="0"/>
              <a:t>ضمانت‌نامه ارزی و ریالی</a:t>
            </a:r>
            <a:endParaRPr lang="en-US" dirty="0" smtClean="0"/>
          </a:p>
          <a:p>
            <a:pPr lvl="1"/>
            <a:r>
              <a:rPr lang="fa-IR" dirty="0" smtClean="0"/>
              <a:t>ضمانت‌نامه اعتبار خرید</a:t>
            </a:r>
            <a:endParaRPr lang="en-US" dirty="0" smtClean="0"/>
          </a:p>
          <a:p>
            <a:pPr lvl="1"/>
            <a:r>
              <a:rPr lang="fa-IR" dirty="0" smtClean="0"/>
              <a:t>بیمه‌نامه خرید دین</a:t>
            </a:r>
            <a:endParaRPr lang="en-US" dirty="0" smtClean="0"/>
          </a:p>
          <a:p>
            <a:pPr lvl="1"/>
            <a:r>
              <a:rPr lang="fa-IR" dirty="0" smtClean="0"/>
              <a:t>بیمه‌نامه خاص صادرات</a:t>
            </a:r>
            <a:endParaRPr lang="en-US" dirty="0" smtClean="0"/>
          </a:p>
          <a:p>
            <a:r>
              <a:rPr lang="fa-IR" dirty="0" smtClean="0"/>
              <a:t>سرمایه در گردش</a:t>
            </a:r>
          </a:p>
          <a:p>
            <a:pPr lvl="1"/>
            <a:r>
              <a:rPr lang="fa-IR" dirty="0" smtClean="0"/>
              <a:t>تأمین مالی سرمایه‌ در گردش</a:t>
            </a:r>
            <a:endParaRPr lang="en-US" dirty="0" smtClean="0"/>
          </a:p>
          <a:p>
            <a:pPr lvl="1"/>
            <a:r>
              <a:rPr lang="fa-IR" dirty="0" smtClean="0"/>
              <a:t>مدیریت سرمایه در گردش</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extLst>
      <p:ext uri="{BB962C8B-B14F-4D97-AF65-F5344CB8AC3E}">
        <p14:creationId xmlns:p14="http://schemas.microsoft.com/office/powerpoint/2010/main" val="2479387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بلندمدت</a:t>
            </a:r>
            <a:endParaRPr lang="en-US" dirty="0"/>
          </a:p>
        </p:txBody>
      </p:sp>
      <p:sp>
        <p:nvSpPr>
          <p:cNvPr id="3" name="Content Placeholder 2"/>
          <p:cNvSpPr>
            <a:spLocks noGrp="1"/>
          </p:cNvSpPr>
          <p:nvPr>
            <p:ph idx="1"/>
          </p:nvPr>
        </p:nvSpPr>
        <p:spPr/>
        <p:txBody>
          <a:bodyPr/>
          <a:lstStyle/>
          <a:p>
            <a:r>
              <a:rPr lang="fa-IR" dirty="0" smtClean="0"/>
              <a:t>تأمین مالی طرح‌های توسعه</a:t>
            </a:r>
            <a:endParaRPr lang="en-US" dirty="0" smtClean="0"/>
          </a:p>
          <a:p>
            <a:pPr lvl="1"/>
            <a:r>
              <a:rPr lang="fa-IR" dirty="0" smtClean="0"/>
              <a:t>صندوق سرمایه‌گذاری</a:t>
            </a:r>
            <a:endParaRPr lang="en-US" dirty="0" smtClean="0"/>
          </a:p>
          <a:p>
            <a:pPr lvl="1"/>
            <a:r>
              <a:rPr lang="fa-IR" dirty="0" smtClean="0"/>
              <a:t>صکوک </a:t>
            </a:r>
            <a:endParaRPr lang="en-US" dirty="0" smtClean="0"/>
          </a:p>
          <a:p>
            <a:pPr lvl="1"/>
            <a:r>
              <a:rPr lang="fa-IR" dirty="0" smtClean="0"/>
              <a:t>گواهی سپرده خاص</a:t>
            </a:r>
            <a:endParaRPr lang="en-US" dirty="0" smtClean="0"/>
          </a:p>
          <a:p>
            <a:pPr lvl="1"/>
            <a:r>
              <a:rPr lang="fa-IR" dirty="0" smtClean="0"/>
              <a:t>اوراق مشارکت</a:t>
            </a:r>
          </a:p>
          <a:p>
            <a:r>
              <a:rPr lang="fa-IR" dirty="0" smtClean="0"/>
              <a:t>تأمین مالی شرکت‌های در شرف راه‌اندازی </a:t>
            </a:r>
          </a:p>
          <a:p>
            <a:pPr lvl="1"/>
            <a:r>
              <a:rPr lang="fa-IR" dirty="0" smtClean="0"/>
              <a:t>سرمایه‌مخاطره پذیر</a:t>
            </a:r>
          </a:p>
          <a:p>
            <a:pPr lvl="1"/>
            <a:r>
              <a:rPr lang="fa-IR" dirty="0" smtClean="0"/>
              <a:t>مشارکت عملی </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extLst>
      <p:ext uri="{BB962C8B-B14F-4D97-AF65-F5344CB8AC3E}">
        <p14:creationId xmlns:p14="http://schemas.microsoft.com/office/powerpoint/2010/main" val="4255711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بازیگران سیستم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a:p>
        </p:txBody>
      </p:sp>
      <p:sp>
        <p:nvSpPr>
          <p:cNvPr id="6" name="Curved Down Arrow 5"/>
          <p:cNvSpPr/>
          <p:nvPr/>
        </p:nvSpPr>
        <p:spPr>
          <a:xfrm flipH="1">
            <a:off x="4724400" y="1905000"/>
            <a:ext cx="3276600" cy="990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flipH="1">
            <a:off x="1143000" y="1905000"/>
            <a:ext cx="3276600" cy="990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ppt_x</p:attrName>
                                        </p:attrNameLst>
                                      </p:cBhvr>
                                      <p:tavLst>
                                        <p:tav tm="0">
                                          <p:val>
                                            <p:strVal val="#ppt_x-.2"/>
                                          </p:val>
                                        </p:tav>
                                        <p:tav tm="100000">
                                          <p:val>
                                            <p:strVal val="#ppt_x"/>
                                          </p:val>
                                        </p:tav>
                                      </p:tavLst>
                                    </p:anim>
                                    <p:anim calcmode="lin" valueType="num">
                                      <p:cBhvr>
                                        <p:cTn id="1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1"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ppt_x</p:attrName>
                                        </p:attrNameLst>
                                      </p:cBhvr>
                                      <p:tavLst>
                                        <p:tav tm="0">
                                          <p:val>
                                            <p:strVal val="#ppt_x-.2"/>
                                          </p:val>
                                        </p:tav>
                                        <p:tav tm="100000">
                                          <p:val>
                                            <p:strVal val="#ppt_x"/>
                                          </p:val>
                                        </p:tav>
                                      </p:tavLst>
                                    </p:anim>
                                    <p:anim calcmode="lin" valueType="num">
                                      <p:cBhvr>
                                        <p:cTn id="22"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8"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spTree>
    <p:extLst>
      <p:ext uri="{BB962C8B-B14F-4D97-AF65-F5344CB8AC3E}">
        <p14:creationId xmlns:p14="http://schemas.microsoft.com/office/powerpoint/2010/main" val="5872885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fa-IR" dirty="0"/>
              <a:t/>
            </a:r>
            <a:br>
              <a:rPr lang="fa-IR" dirty="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5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graphicEl>
                                              <a:dgm id="{EA3F7126-1273-4DD0-A8C1-F0F992CC74B3}"/>
                                            </p:graphicEl>
                                          </p:spTgt>
                                        </p:tgtEl>
                                        <p:attrNameLst>
                                          <p:attrName>style.visibility</p:attrName>
                                        </p:attrNameLst>
                                      </p:cBhvr>
                                      <p:to>
                                        <p:strVal val="visible"/>
                                      </p:to>
                                    </p:set>
                                    <p:animEffect transition="in" filter="fade">
                                      <p:cBhvr>
                                        <p:cTn id="7" dur="1000"/>
                                        <p:tgtEl>
                                          <p:spTgt spid="4">
                                            <p:graphicEl>
                                              <a:dgm id="{EA3F7126-1273-4DD0-A8C1-F0F992CC74B3}"/>
                                            </p:graphicEl>
                                          </p:spTgt>
                                        </p:tgtEl>
                                      </p:cBhvr>
                                    </p:animEffect>
                                    <p:anim calcmode="lin" valueType="num">
                                      <p:cBhvr>
                                        <p:cTn id="8" dur="1000" fill="hold"/>
                                        <p:tgtEl>
                                          <p:spTgt spid="4">
                                            <p:graphicEl>
                                              <a:dgm id="{EA3F7126-1273-4DD0-A8C1-F0F992CC74B3}"/>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EA3F7126-1273-4DD0-A8C1-F0F992CC74B3}"/>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graphicEl>
                                              <a:dgm id="{CE996969-A7BB-4846-B46B-F8B5656AE5FD}"/>
                                            </p:graphicEl>
                                          </p:spTgt>
                                        </p:tgtEl>
                                        <p:attrNameLst>
                                          <p:attrName>style.visibility</p:attrName>
                                        </p:attrNameLst>
                                      </p:cBhvr>
                                      <p:to>
                                        <p:strVal val="visible"/>
                                      </p:to>
                                    </p:set>
                                    <p:animEffect transition="in" filter="fade">
                                      <p:cBhvr>
                                        <p:cTn id="13" dur="1000"/>
                                        <p:tgtEl>
                                          <p:spTgt spid="4">
                                            <p:graphicEl>
                                              <a:dgm id="{CE996969-A7BB-4846-B46B-F8B5656AE5FD}"/>
                                            </p:graphicEl>
                                          </p:spTgt>
                                        </p:tgtEl>
                                      </p:cBhvr>
                                    </p:animEffect>
                                    <p:anim calcmode="lin" valueType="num">
                                      <p:cBhvr>
                                        <p:cTn id="14" dur="1000" fill="hold"/>
                                        <p:tgtEl>
                                          <p:spTgt spid="4">
                                            <p:graphicEl>
                                              <a:dgm id="{CE996969-A7BB-4846-B46B-F8B5656AE5FD}"/>
                                            </p:graphicEl>
                                          </p:spTgt>
                                        </p:tgtEl>
                                        <p:attrNameLst>
                                          <p:attrName>ppt_x</p:attrName>
                                        </p:attrNameLst>
                                      </p:cBhvr>
                                      <p:tavLst>
                                        <p:tav tm="0">
                                          <p:val>
                                            <p:strVal val="#ppt_x"/>
                                          </p:val>
                                        </p:tav>
                                        <p:tav tm="100000">
                                          <p:val>
                                            <p:strVal val="#ppt_x"/>
                                          </p:val>
                                        </p:tav>
                                      </p:tavLst>
                                    </p:anim>
                                    <p:anim calcmode="lin" valueType="num">
                                      <p:cBhvr>
                                        <p:cTn id="15" dur="1000" fill="hold"/>
                                        <p:tgtEl>
                                          <p:spTgt spid="4">
                                            <p:graphicEl>
                                              <a:dgm id="{CE996969-A7BB-4846-B46B-F8B5656AE5F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dirty="0" smtClean="0"/>
              <a:t>ویژگی‌های مشتریان بانکداری شرکتی</a:t>
            </a:r>
            <a:endParaRPr lang="en-US" sz="32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spTree>
    <p:extLst>
      <p:ext uri="{BB962C8B-B14F-4D97-AF65-F5344CB8AC3E}">
        <p14:creationId xmlns:p14="http://schemas.microsoft.com/office/powerpoint/2010/main" val="12628171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تحول صنعت بانکداری</a:t>
            </a:r>
            <a:endParaRPr lang="fa-IR" dirty="0"/>
          </a:p>
        </p:txBody>
      </p:sp>
      <p:graphicFrame>
        <p:nvGraphicFramePr>
          <p:cNvPr id="6" name="Content Placeholder 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graphicEl>
                                              <a:dgm id="{EF6E0E0F-969A-4892-81E0-64C98005C0C5}"/>
                                            </p:graphicEl>
                                          </p:spTgt>
                                        </p:tgtEl>
                                        <p:attrNameLst>
                                          <p:attrName>style.visibility</p:attrName>
                                        </p:attrNameLst>
                                      </p:cBhvr>
                                      <p:to>
                                        <p:strVal val="visible"/>
                                      </p:to>
                                    </p:set>
                                    <p:animEffect transition="in" filter="fade">
                                      <p:cBhvr>
                                        <p:cTn id="7" dur="800" decel="100000"/>
                                        <p:tgtEl>
                                          <p:spTgt spid="6">
                                            <p:graphicEl>
                                              <a:dgm id="{EF6E0E0F-969A-4892-81E0-64C98005C0C5}"/>
                                            </p:graphicEl>
                                          </p:spTgt>
                                        </p:tgtEl>
                                      </p:cBhvr>
                                    </p:animEffect>
                                    <p:anim calcmode="lin" valueType="num">
                                      <p:cBhvr>
                                        <p:cTn id="8" dur="800" decel="100000" fill="hold"/>
                                        <p:tgtEl>
                                          <p:spTgt spid="6">
                                            <p:graphicEl>
                                              <a:dgm id="{EF6E0E0F-969A-4892-81E0-64C98005C0C5}"/>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6">
                                            <p:graphicEl>
                                              <a:dgm id="{EF6E0E0F-969A-4892-81E0-64C98005C0C5}"/>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
                                            <p:graphicEl>
                                              <a:dgm id="{EF6E0E0F-969A-4892-81E0-64C98005C0C5}"/>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graphicEl>
                                              <a:dgm id="{EF6E0E0F-969A-4892-81E0-64C98005C0C5}"/>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graphicEl>
                                              <a:dgm id="{EF6E0E0F-969A-4892-81E0-64C98005C0C5}"/>
                                            </p:graphic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graphicEl>
                                              <a:dgm id="{F4817393-D288-494B-8264-DA3F7961E9AB}"/>
                                            </p:graphicEl>
                                          </p:spTgt>
                                        </p:tgtEl>
                                        <p:attrNameLst>
                                          <p:attrName>style.visibility</p:attrName>
                                        </p:attrNameLst>
                                      </p:cBhvr>
                                      <p:to>
                                        <p:strVal val="visible"/>
                                      </p:to>
                                    </p:set>
                                    <p:animEffect transition="in" filter="fade">
                                      <p:cBhvr>
                                        <p:cTn id="17" dur="800" decel="100000"/>
                                        <p:tgtEl>
                                          <p:spTgt spid="6">
                                            <p:graphicEl>
                                              <a:dgm id="{F4817393-D288-494B-8264-DA3F7961E9AB}"/>
                                            </p:graphicEl>
                                          </p:spTgt>
                                        </p:tgtEl>
                                      </p:cBhvr>
                                    </p:animEffect>
                                    <p:anim calcmode="lin" valueType="num">
                                      <p:cBhvr>
                                        <p:cTn id="18" dur="800" decel="100000" fill="hold"/>
                                        <p:tgtEl>
                                          <p:spTgt spid="6">
                                            <p:graphicEl>
                                              <a:dgm id="{F4817393-D288-494B-8264-DA3F7961E9AB}"/>
                                            </p:graphicEl>
                                          </p:spTgt>
                                        </p:tgtEl>
                                        <p:attrNameLst>
                                          <p:attrName>style.rotation</p:attrName>
                                        </p:attrNameLst>
                                      </p:cBhvr>
                                      <p:tavLst>
                                        <p:tav tm="0">
                                          <p:val>
                                            <p:fltVal val="-90"/>
                                          </p:val>
                                        </p:tav>
                                        <p:tav tm="100000">
                                          <p:val>
                                            <p:fltVal val="0"/>
                                          </p:val>
                                        </p:tav>
                                      </p:tavLst>
                                    </p:anim>
                                    <p:anim calcmode="lin" valueType="num">
                                      <p:cBhvr>
                                        <p:cTn id="19" dur="800" decel="100000" fill="hold"/>
                                        <p:tgtEl>
                                          <p:spTgt spid="6">
                                            <p:graphicEl>
                                              <a:dgm id="{F4817393-D288-494B-8264-DA3F7961E9AB}"/>
                                            </p:graphic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6">
                                            <p:graphicEl>
                                              <a:dgm id="{F4817393-D288-494B-8264-DA3F7961E9AB}"/>
                                            </p:graphic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graphicEl>
                                              <a:dgm id="{F4817393-D288-494B-8264-DA3F7961E9AB}"/>
                                            </p:graphic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graphicEl>
                                              <a:dgm id="{F4817393-D288-494B-8264-DA3F7961E9AB}"/>
                                            </p:graphicEl>
                                          </p:spTgt>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6">
                                            <p:graphicEl>
                                              <a:dgm id="{6DA2DDAF-7BFD-4EC0-BE54-CAFA7BD59B4C}"/>
                                            </p:graphicEl>
                                          </p:spTgt>
                                        </p:tgtEl>
                                        <p:attrNameLst>
                                          <p:attrName>style.visibility</p:attrName>
                                        </p:attrNameLst>
                                      </p:cBhvr>
                                      <p:to>
                                        <p:strVal val="visible"/>
                                      </p:to>
                                    </p:set>
                                    <p:animEffect transition="in" filter="fade">
                                      <p:cBhvr>
                                        <p:cTn id="25" dur="800" decel="100000"/>
                                        <p:tgtEl>
                                          <p:spTgt spid="6">
                                            <p:graphicEl>
                                              <a:dgm id="{6DA2DDAF-7BFD-4EC0-BE54-CAFA7BD59B4C}"/>
                                            </p:graphicEl>
                                          </p:spTgt>
                                        </p:tgtEl>
                                      </p:cBhvr>
                                    </p:animEffect>
                                    <p:anim calcmode="lin" valueType="num">
                                      <p:cBhvr>
                                        <p:cTn id="26" dur="800" decel="100000" fill="hold"/>
                                        <p:tgtEl>
                                          <p:spTgt spid="6">
                                            <p:graphicEl>
                                              <a:dgm id="{6DA2DDAF-7BFD-4EC0-BE54-CAFA7BD59B4C}"/>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6">
                                            <p:graphicEl>
                                              <a:dgm id="{6DA2DDAF-7BFD-4EC0-BE54-CAFA7BD59B4C}"/>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
                                            <p:graphicEl>
                                              <a:dgm id="{6DA2DDAF-7BFD-4EC0-BE54-CAFA7BD59B4C}"/>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graphicEl>
                                              <a:dgm id="{6DA2DDAF-7BFD-4EC0-BE54-CAFA7BD59B4C}"/>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graphicEl>
                                              <a:dgm id="{6DA2DDAF-7BFD-4EC0-BE54-CAFA7BD59B4C}"/>
                                            </p:graphic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6">
                                            <p:graphicEl>
                                              <a:dgm id="{163CA697-650B-4909-91C6-D54CB76941CC}"/>
                                            </p:graphicEl>
                                          </p:spTgt>
                                        </p:tgtEl>
                                        <p:attrNameLst>
                                          <p:attrName>style.visibility</p:attrName>
                                        </p:attrNameLst>
                                      </p:cBhvr>
                                      <p:to>
                                        <p:strVal val="visible"/>
                                      </p:to>
                                    </p:set>
                                    <p:animEffect transition="in" filter="fade">
                                      <p:cBhvr>
                                        <p:cTn id="35" dur="800" decel="100000"/>
                                        <p:tgtEl>
                                          <p:spTgt spid="6">
                                            <p:graphicEl>
                                              <a:dgm id="{163CA697-650B-4909-91C6-D54CB76941CC}"/>
                                            </p:graphicEl>
                                          </p:spTgt>
                                        </p:tgtEl>
                                      </p:cBhvr>
                                    </p:animEffect>
                                    <p:anim calcmode="lin" valueType="num">
                                      <p:cBhvr>
                                        <p:cTn id="36" dur="800" decel="100000" fill="hold"/>
                                        <p:tgtEl>
                                          <p:spTgt spid="6">
                                            <p:graphicEl>
                                              <a:dgm id="{163CA697-650B-4909-91C6-D54CB76941CC}"/>
                                            </p:graphicEl>
                                          </p:spTgt>
                                        </p:tgtEl>
                                        <p:attrNameLst>
                                          <p:attrName>style.rotation</p:attrName>
                                        </p:attrNameLst>
                                      </p:cBhvr>
                                      <p:tavLst>
                                        <p:tav tm="0">
                                          <p:val>
                                            <p:fltVal val="-90"/>
                                          </p:val>
                                        </p:tav>
                                        <p:tav tm="100000">
                                          <p:val>
                                            <p:fltVal val="0"/>
                                          </p:val>
                                        </p:tav>
                                      </p:tavLst>
                                    </p:anim>
                                    <p:anim calcmode="lin" valueType="num">
                                      <p:cBhvr>
                                        <p:cTn id="37" dur="800" decel="100000" fill="hold"/>
                                        <p:tgtEl>
                                          <p:spTgt spid="6">
                                            <p:graphicEl>
                                              <a:dgm id="{163CA697-650B-4909-91C6-D54CB76941CC}"/>
                                            </p:graphic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6">
                                            <p:graphicEl>
                                              <a:dgm id="{163CA697-650B-4909-91C6-D54CB76941CC}"/>
                                            </p:graphic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6">
                                            <p:graphicEl>
                                              <a:dgm id="{163CA697-650B-4909-91C6-D54CB76941CC}"/>
                                            </p:graphic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6">
                                            <p:graphicEl>
                                              <a:dgm id="{163CA697-650B-4909-91C6-D54CB76941CC}"/>
                                            </p:graphic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6">
                                            <p:graphicEl>
                                              <a:dgm id="{C86864D0-852C-433F-AE00-B64087CE15DB}"/>
                                            </p:graphicEl>
                                          </p:spTgt>
                                        </p:tgtEl>
                                        <p:attrNameLst>
                                          <p:attrName>style.visibility</p:attrName>
                                        </p:attrNameLst>
                                      </p:cBhvr>
                                      <p:to>
                                        <p:strVal val="visible"/>
                                      </p:to>
                                    </p:set>
                                    <p:animEffect transition="in" filter="fade">
                                      <p:cBhvr>
                                        <p:cTn id="45" dur="800" decel="100000"/>
                                        <p:tgtEl>
                                          <p:spTgt spid="6">
                                            <p:graphicEl>
                                              <a:dgm id="{C86864D0-852C-433F-AE00-B64087CE15DB}"/>
                                            </p:graphicEl>
                                          </p:spTgt>
                                        </p:tgtEl>
                                      </p:cBhvr>
                                    </p:animEffect>
                                    <p:anim calcmode="lin" valueType="num">
                                      <p:cBhvr>
                                        <p:cTn id="46" dur="800" decel="100000" fill="hold"/>
                                        <p:tgtEl>
                                          <p:spTgt spid="6">
                                            <p:graphicEl>
                                              <a:dgm id="{C86864D0-852C-433F-AE00-B64087CE15DB}"/>
                                            </p:graphicEl>
                                          </p:spTgt>
                                        </p:tgtEl>
                                        <p:attrNameLst>
                                          <p:attrName>style.rotation</p:attrName>
                                        </p:attrNameLst>
                                      </p:cBhvr>
                                      <p:tavLst>
                                        <p:tav tm="0">
                                          <p:val>
                                            <p:fltVal val="-90"/>
                                          </p:val>
                                        </p:tav>
                                        <p:tav tm="100000">
                                          <p:val>
                                            <p:fltVal val="0"/>
                                          </p:val>
                                        </p:tav>
                                      </p:tavLst>
                                    </p:anim>
                                    <p:anim calcmode="lin" valueType="num">
                                      <p:cBhvr>
                                        <p:cTn id="47" dur="800" decel="100000" fill="hold"/>
                                        <p:tgtEl>
                                          <p:spTgt spid="6">
                                            <p:graphicEl>
                                              <a:dgm id="{C86864D0-852C-433F-AE00-B64087CE15DB}"/>
                                            </p:graphic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6">
                                            <p:graphicEl>
                                              <a:dgm id="{C86864D0-852C-433F-AE00-B64087CE15DB}"/>
                                            </p:graphic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6">
                                            <p:graphicEl>
                                              <a:dgm id="{C86864D0-852C-433F-AE00-B64087CE15DB}"/>
                                            </p:graphic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6">
                                            <p:graphicEl>
                                              <a:dgm id="{C86864D0-852C-433F-AE00-B64087CE15DB}"/>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8594"/>
            <a:ext cx="8839200" cy="2506006"/>
          </a:xfrm>
        </p:spPr>
        <p:txBody>
          <a:bodyPr>
            <a:noAutofit/>
          </a:bodyPr>
          <a:lstStyle/>
          <a:p>
            <a:pPr algn="ct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نقش بانک‌های سرمایه‌گذاری </a:t>
            </a:r>
            <a:b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b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
            </a:r>
            <a:b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b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در توسعۀ بازار سرمایه</a:t>
            </a:r>
            <a:r>
              <a:rPr lang="en-US" sz="4000" dirty="0" smtClean="0"/>
              <a:t/>
            </a:r>
            <a:br>
              <a:rPr lang="en-US" sz="4000" dirty="0" smtClean="0"/>
            </a:b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
            </a:r>
            <a:b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b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
            </a:r>
            <a:b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b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نام ایرانی </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3832579"/>
      </p:ext>
    </p:extLst>
  </p:cSld>
  <p:clrMapOvr>
    <a:masterClrMapping/>
  </p:clrMapOvr>
  <p:transition>
    <p:plu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ar-SA" sz="3200" dirty="0" smtClean="0">
                <a:cs typeface="B Elham" pitchFamily="2" charset="-78"/>
              </a:rPr>
              <a:t>بانکداری تجاری در مقابل بانکداری سرمایه‌گذاری</a:t>
            </a:r>
            <a:endParaRPr lang="en-US" sz="3200" dirty="0" smtClean="0">
              <a:cs typeface="B Elham" pitchFamily="2" charset="-78"/>
            </a:endParaRPr>
          </a:p>
        </p:txBody>
      </p:sp>
      <p:sp>
        <p:nvSpPr>
          <p:cNvPr id="3" name="Text Placeholder 2"/>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nchor="ctr" anchorCtr="0"/>
          <a:lstStyle/>
          <a:p>
            <a:pPr algn="ctr"/>
            <a:r>
              <a:rPr lang="ar-SA" sz="2800" dirty="0" smtClean="0">
                <a:cs typeface="B Elham" pitchFamily="2" charset="-78"/>
              </a:rPr>
              <a:t>بانکداری سرمایه‌گذاری</a:t>
            </a:r>
            <a:endParaRPr lang="en-US" sz="2800" dirty="0" smtClean="0">
              <a:cs typeface="B Elham" pitchFamily="2" charset="-78"/>
            </a:endParaRPr>
          </a:p>
        </p:txBody>
      </p:sp>
      <p:graphicFrame>
        <p:nvGraphicFramePr>
          <p:cNvPr id="9" name="Content Placeholder 8"/>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nchor="ctr" anchorCtr="0"/>
          <a:lstStyle/>
          <a:p>
            <a:pPr algn="ctr"/>
            <a:r>
              <a:rPr lang="ar-SA" sz="2800" dirty="0" smtClean="0">
                <a:cs typeface="B Elham" pitchFamily="2" charset="-78"/>
              </a:rPr>
              <a:t>بانکداری تجاری</a:t>
            </a:r>
            <a:endParaRPr lang="en-US" sz="2800" dirty="0">
              <a:cs typeface="B Elham" pitchFamily="2" charset="-78"/>
            </a:endParaRPr>
          </a:p>
        </p:txBody>
      </p:sp>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Slide Number Placeholder 6"/>
          <p:cNvSpPr>
            <a:spLocks noGrp="1"/>
          </p:cNvSpPr>
          <p:nvPr>
            <p:ph type="sldNum" sz="quarter" idx="12"/>
          </p:nvPr>
        </p:nvSpPr>
        <p:spPr/>
        <p:txBody>
          <a:bodyPr/>
          <a:lstStyle/>
          <a:p>
            <a:pPr>
              <a:defRPr/>
            </a:pPr>
            <a:fld id="{BD4BA05F-AF24-4442-869C-1AEF264E3A71}" type="slidenum">
              <a:rPr lang="en-US" smtClean="0"/>
              <a:pPr>
                <a:defRPr/>
              </a:pPr>
              <a:t>37</a:t>
            </a:fld>
            <a:endParaRPr lang="en-US"/>
          </a:p>
        </p:txBody>
      </p:sp>
    </p:spTree>
    <p:extLst>
      <p:ext uri="{BB962C8B-B14F-4D97-AF65-F5344CB8AC3E}">
        <p14:creationId xmlns:p14="http://schemas.microsoft.com/office/powerpoint/2010/main" val="6833413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dirty="0" smtClean="0">
                <a:solidFill>
                  <a:schemeClr val="accent1"/>
                </a:solidFill>
                <a:latin typeface="+mj-lt"/>
                <a:ea typeface="+mj-ea"/>
              </a:rPr>
              <a:t>انواع مدل‌های شرکت‌های تأمین سرمایه </a:t>
            </a:r>
            <a:endParaRPr lang="fa-IR" sz="3600" dirty="0">
              <a:solidFill>
                <a:schemeClr val="accent1"/>
              </a:solidFill>
              <a:latin typeface="+mj-lt"/>
              <a:ea typeface="+mj-ea"/>
            </a:endParaRPr>
          </a:p>
        </p:txBody>
      </p:sp>
      <p:sp>
        <p:nvSpPr>
          <p:cNvPr id="7" name="Rectangle 6"/>
          <p:cNvSpPr/>
          <p:nvPr/>
        </p:nvSpPr>
        <p:spPr>
          <a:xfrm>
            <a:off x="502920" y="1972320"/>
            <a:ext cx="8183880" cy="7308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1">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8" name="Freeform 7"/>
          <p:cNvSpPr/>
          <p:nvPr/>
        </p:nvSpPr>
        <p:spPr>
          <a:xfrm>
            <a:off x="912114" y="1544279"/>
            <a:ext cx="5728716" cy="856080"/>
          </a:xfrm>
          <a:custGeom>
            <a:avLst/>
            <a:gdLst>
              <a:gd name="connsiteX0" fmla="*/ 0 w 5728716"/>
              <a:gd name="connsiteY0" fmla="*/ 142683 h 856080"/>
              <a:gd name="connsiteX1" fmla="*/ 41791 w 5728716"/>
              <a:gd name="connsiteY1" fmla="*/ 41791 h 856080"/>
              <a:gd name="connsiteX2" fmla="*/ 142683 w 5728716"/>
              <a:gd name="connsiteY2" fmla="*/ 0 h 856080"/>
              <a:gd name="connsiteX3" fmla="*/ 5586033 w 5728716"/>
              <a:gd name="connsiteY3" fmla="*/ 0 h 856080"/>
              <a:gd name="connsiteX4" fmla="*/ 5686925 w 5728716"/>
              <a:gd name="connsiteY4" fmla="*/ 41791 h 856080"/>
              <a:gd name="connsiteX5" fmla="*/ 5728716 w 5728716"/>
              <a:gd name="connsiteY5" fmla="*/ 142683 h 856080"/>
              <a:gd name="connsiteX6" fmla="*/ 5728716 w 5728716"/>
              <a:gd name="connsiteY6" fmla="*/ 713397 h 856080"/>
              <a:gd name="connsiteX7" fmla="*/ 5686925 w 5728716"/>
              <a:gd name="connsiteY7" fmla="*/ 814289 h 856080"/>
              <a:gd name="connsiteX8" fmla="*/ 5586033 w 5728716"/>
              <a:gd name="connsiteY8" fmla="*/ 856080 h 856080"/>
              <a:gd name="connsiteX9" fmla="*/ 142683 w 5728716"/>
              <a:gd name="connsiteY9" fmla="*/ 856080 h 856080"/>
              <a:gd name="connsiteX10" fmla="*/ 41791 w 5728716"/>
              <a:gd name="connsiteY10" fmla="*/ 814289 h 856080"/>
              <a:gd name="connsiteX11" fmla="*/ 0 w 5728716"/>
              <a:gd name="connsiteY11" fmla="*/ 713397 h 856080"/>
              <a:gd name="connsiteX12" fmla="*/ 0 w 5728716"/>
              <a:gd name="connsiteY12" fmla="*/ 142683 h 8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856080">
                <a:moveTo>
                  <a:pt x="0" y="142683"/>
                </a:moveTo>
                <a:cubicBezTo>
                  <a:pt x="0" y="104841"/>
                  <a:pt x="15033" y="68549"/>
                  <a:pt x="41791" y="41791"/>
                </a:cubicBezTo>
                <a:cubicBezTo>
                  <a:pt x="68549" y="15033"/>
                  <a:pt x="104841" y="0"/>
                  <a:pt x="142683" y="0"/>
                </a:cubicBezTo>
                <a:lnTo>
                  <a:pt x="5586033" y="0"/>
                </a:lnTo>
                <a:cubicBezTo>
                  <a:pt x="5623875" y="0"/>
                  <a:pt x="5660167" y="15033"/>
                  <a:pt x="5686925" y="41791"/>
                </a:cubicBezTo>
                <a:cubicBezTo>
                  <a:pt x="5713683" y="68549"/>
                  <a:pt x="5728716" y="104841"/>
                  <a:pt x="5728716" y="142683"/>
                </a:cubicBezTo>
                <a:lnTo>
                  <a:pt x="5728716" y="713397"/>
                </a:lnTo>
                <a:cubicBezTo>
                  <a:pt x="5728716" y="751239"/>
                  <a:pt x="5713683" y="787531"/>
                  <a:pt x="5686925" y="814289"/>
                </a:cubicBezTo>
                <a:cubicBezTo>
                  <a:pt x="5660167" y="841047"/>
                  <a:pt x="5623875" y="856080"/>
                  <a:pt x="5586033" y="856080"/>
                </a:cubicBezTo>
                <a:lnTo>
                  <a:pt x="142683" y="856080"/>
                </a:lnTo>
                <a:cubicBezTo>
                  <a:pt x="104841" y="856080"/>
                  <a:pt x="68549" y="841047"/>
                  <a:pt x="41791" y="814289"/>
                </a:cubicBezTo>
                <a:cubicBezTo>
                  <a:pt x="15033" y="787531"/>
                  <a:pt x="0" y="751239"/>
                  <a:pt x="0" y="713397"/>
                </a:cubicBezTo>
                <a:lnTo>
                  <a:pt x="0" y="142683"/>
                </a:lnTo>
                <a:close/>
              </a:path>
            </a:pathLst>
          </a:custGeom>
          <a:scene3d>
            <a:camera prst="orthographicFront"/>
            <a:lightRig rig="threePt" dir="t">
              <a:rot lat="0" lon="0" rev="7500000"/>
            </a:lightRig>
          </a:scene3d>
          <a:sp3d prstMaterial="plastic">
            <a:bevelT w="127000" h="25400" prst="relaxedInset"/>
          </a:sp3d>
        </p:spPr>
        <p:style>
          <a:lnRef idx="0">
            <a:schemeClr val="accent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58322" tIns="41790" rIns="258322" bIns="41790"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بانک‌های همه‌جانبه (فراگير)</a:t>
            </a:r>
            <a:endParaRPr lang="en-US" sz="2900" kern="1200" dirty="0">
              <a:cs typeface="B Zar" pitchFamily="2" charset="-78"/>
            </a:endParaRPr>
          </a:p>
        </p:txBody>
      </p:sp>
      <p:sp>
        <p:nvSpPr>
          <p:cNvPr id="9" name="Rectangle 8"/>
          <p:cNvSpPr/>
          <p:nvPr/>
        </p:nvSpPr>
        <p:spPr>
          <a:xfrm>
            <a:off x="502920" y="3287760"/>
            <a:ext cx="8183880" cy="7308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1">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10" name="Freeform 9"/>
          <p:cNvSpPr/>
          <p:nvPr/>
        </p:nvSpPr>
        <p:spPr>
          <a:xfrm>
            <a:off x="912114" y="2859720"/>
            <a:ext cx="5728716" cy="856080"/>
          </a:xfrm>
          <a:custGeom>
            <a:avLst/>
            <a:gdLst>
              <a:gd name="connsiteX0" fmla="*/ 0 w 5728716"/>
              <a:gd name="connsiteY0" fmla="*/ 142683 h 856080"/>
              <a:gd name="connsiteX1" fmla="*/ 41791 w 5728716"/>
              <a:gd name="connsiteY1" fmla="*/ 41791 h 856080"/>
              <a:gd name="connsiteX2" fmla="*/ 142683 w 5728716"/>
              <a:gd name="connsiteY2" fmla="*/ 0 h 856080"/>
              <a:gd name="connsiteX3" fmla="*/ 5586033 w 5728716"/>
              <a:gd name="connsiteY3" fmla="*/ 0 h 856080"/>
              <a:gd name="connsiteX4" fmla="*/ 5686925 w 5728716"/>
              <a:gd name="connsiteY4" fmla="*/ 41791 h 856080"/>
              <a:gd name="connsiteX5" fmla="*/ 5728716 w 5728716"/>
              <a:gd name="connsiteY5" fmla="*/ 142683 h 856080"/>
              <a:gd name="connsiteX6" fmla="*/ 5728716 w 5728716"/>
              <a:gd name="connsiteY6" fmla="*/ 713397 h 856080"/>
              <a:gd name="connsiteX7" fmla="*/ 5686925 w 5728716"/>
              <a:gd name="connsiteY7" fmla="*/ 814289 h 856080"/>
              <a:gd name="connsiteX8" fmla="*/ 5586033 w 5728716"/>
              <a:gd name="connsiteY8" fmla="*/ 856080 h 856080"/>
              <a:gd name="connsiteX9" fmla="*/ 142683 w 5728716"/>
              <a:gd name="connsiteY9" fmla="*/ 856080 h 856080"/>
              <a:gd name="connsiteX10" fmla="*/ 41791 w 5728716"/>
              <a:gd name="connsiteY10" fmla="*/ 814289 h 856080"/>
              <a:gd name="connsiteX11" fmla="*/ 0 w 5728716"/>
              <a:gd name="connsiteY11" fmla="*/ 713397 h 856080"/>
              <a:gd name="connsiteX12" fmla="*/ 0 w 5728716"/>
              <a:gd name="connsiteY12" fmla="*/ 142683 h 8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856080">
                <a:moveTo>
                  <a:pt x="0" y="142683"/>
                </a:moveTo>
                <a:cubicBezTo>
                  <a:pt x="0" y="104841"/>
                  <a:pt x="15033" y="68549"/>
                  <a:pt x="41791" y="41791"/>
                </a:cubicBezTo>
                <a:cubicBezTo>
                  <a:pt x="68549" y="15033"/>
                  <a:pt x="104841" y="0"/>
                  <a:pt x="142683" y="0"/>
                </a:cubicBezTo>
                <a:lnTo>
                  <a:pt x="5586033" y="0"/>
                </a:lnTo>
                <a:cubicBezTo>
                  <a:pt x="5623875" y="0"/>
                  <a:pt x="5660167" y="15033"/>
                  <a:pt x="5686925" y="41791"/>
                </a:cubicBezTo>
                <a:cubicBezTo>
                  <a:pt x="5713683" y="68549"/>
                  <a:pt x="5728716" y="104841"/>
                  <a:pt x="5728716" y="142683"/>
                </a:cubicBezTo>
                <a:lnTo>
                  <a:pt x="5728716" y="713397"/>
                </a:lnTo>
                <a:cubicBezTo>
                  <a:pt x="5728716" y="751239"/>
                  <a:pt x="5713683" y="787531"/>
                  <a:pt x="5686925" y="814289"/>
                </a:cubicBezTo>
                <a:cubicBezTo>
                  <a:pt x="5660167" y="841047"/>
                  <a:pt x="5623875" y="856080"/>
                  <a:pt x="5586033" y="856080"/>
                </a:cubicBezTo>
                <a:lnTo>
                  <a:pt x="142683" y="856080"/>
                </a:lnTo>
                <a:cubicBezTo>
                  <a:pt x="104841" y="856080"/>
                  <a:pt x="68549" y="841047"/>
                  <a:pt x="41791" y="814289"/>
                </a:cubicBezTo>
                <a:cubicBezTo>
                  <a:pt x="15033" y="787531"/>
                  <a:pt x="0" y="751239"/>
                  <a:pt x="0" y="713397"/>
                </a:cubicBezTo>
                <a:lnTo>
                  <a:pt x="0" y="142683"/>
                </a:lnTo>
                <a:close/>
              </a:path>
            </a:pathLst>
          </a:custGeom>
          <a:scene3d>
            <a:camera prst="orthographicFront"/>
            <a:lightRig rig="threePt" dir="t">
              <a:rot lat="0" lon="0" rev="7500000"/>
            </a:lightRig>
          </a:scene3d>
          <a:sp3d prstMaterial="plastic">
            <a:bevelT w="127000" h="25400" prst="relaxedInset"/>
          </a:sp3d>
        </p:spPr>
        <p:style>
          <a:lnRef idx="0">
            <a:schemeClr val="accent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58322" tIns="41790" rIns="258322" bIns="41790"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شرکت‌های تأمین سرمایۀ مستقل</a:t>
            </a:r>
            <a:endParaRPr lang="fa-IR" sz="2900" kern="1200" dirty="0">
              <a:cs typeface="B Zar" pitchFamily="2" charset="-78"/>
            </a:endParaRPr>
          </a:p>
        </p:txBody>
      </p:sp>
      <p:sp>
        <p:nvSpPr>
          <p:cNvPr id="11" name="Rectangle 10"/>
          <p:cNvSpPr/>
          <p:nvPr/>
        </p:nvSpPr>
        <p:spPr>
          <a:xfrm>
            <a:off x="502920" y="4603200"/>
            <a:ext cx="8183880" cy="7308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1">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12" name="Freeform 11"/>
          <p:cNvSpPr/>
          <p:nvPr/>
        </p:nvSpPr>
        <p:spPr>
          <a:xfrm>
            <a:off x="912114" y="4175159"/>
            <a:ext cx="5728716" cy="856080"/>
          </a:xfrm>
          <a:custGeom>
            <a:avLst/>
            <a:gdLst>
              <a:gd name="connsiteX0" fmla="*/ 0 w 5728716"/>
              <a:gd name="connsiteY0" fmla="*/ 142683 h 856080"/>
              <a:gd name="connsiteX1" fmla="*/ 41791 w 5728716"/>
              <a:gd name="connsiteY1" fmla="*/ 41791 h 856080"/>
              <a:gd name="connsiteX2" fmla="*/ 142683 w 5728716"/>
              <a:gd name="connsiteY2" fmla="*/ 0 h 856080"/>
              <a:gd name="connsiteX3" fmla="*/ 5586033 w 5728716"/>
              <a:gd name="connsiteY3" fmla="*/ 0 h 856080"/>
              <a:gd name="connsiteX4" fmla="*/ 5686925 w 5728716"/>
              <a:gd name="connsiteY4" fmla="*/ 41791 h 856080"/>
              <a:gd name="connsiteX5" fmla="*/ 5728716 w 5728716"/>
              <a:gd name="connsiteY5" fmla="*/ 142683 h 856080"/>
              <a:gd name="connsiteX6" fmla="*/ 5728716 w 5728716"/>
              <a:gd name="connsiteY6" fmla="*/ 713397 h 856080"/>
              <a:gd name="connsiteX7" fmla="*/ 5686925 w 5728716"/>
              <a:gd name="connsiteY7" fmla="*/ 814289 h 856080"/>
              <a:gd name="connsiteX8" fmla="*/ 5586033 w 5728716"/>
              <a:gd name="connsiteY8" fmla="*/ 856080 h 856080"/>
              <a:gd name="connsiteX9" fmla="*/ 142683 w 5728716"/>
              <a:gd name="connsiteY9" fmla="*/ 856080 h 856080"/>
              <a:gd name="connsiteX10" fmla="*/ 41791 w 5728716"/>
              <a:gd name="connsiteY10" fmla="*/ 814289 h 856080"/>
              <a:gd name="connsiteX11" fmla="*/ 0 w 5728716"/>
              <a:gd name="connsiteY11" fmla="*/ 713397 h 856080"/>
              <a:gd name="connsiteX12" fmla="*/ 0 w 5728716"/>
              <a:gd name="connsiteY12" fmla="*/ 142683 h 8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856080">
                <a:moveTo>
                  <a:pt x="0" y="142683"/>
                </a:moveTo>
                <a:cubicBezTo>
                  <a:pt x="0" y="104841"/>
                  <a:pt x="15033" y="68549"/>
                  <a:pt x="41791" y="41791"/>
                </a:cubicBezTo>
                <a:cubicBezTo>
                  <a:pt x="68549" y="15033"/>
                  <a:pt x="104841" y="0"/>
                  <a:pt x="142683" y="0"/>
                </a:cubicBezTo>
                <a:lnTo>
                  <a:pt x="5586033" y="0"/>
                </a:lnTo>
                <a:cubicBezTo>
                  <a:pt x="5623875" y="0"/>
                  <a:pt x="5660167" y="15033"/>
                  <a:pt x="5686925" y="41791"/>
                </a:cubicBezTo>
                <a:cubicBezTo>
                  <a:pt x="5713683" y="68549"/>
                  <a:pt x="5728716" y="104841"/>
                  <a:pt x="5728716" y="142683"/>
                </a:cubicBezTo>
                <a:lnTo>
                  <a:pt x="5728716" y="713397"/>
                </a:lnTo>
                <a:cubicBezTo>
                  <a:pt x="5728716" y="751239"/>
                  <a:pt x="5713683" y="787531"/>
                  <a:pt x="5686925" y="814289"/>
                </a:cubicBezTo>
                <a:cubicBezTo>
                  <a:pt x="5660167" y="841047"/>
                  <a:pt x="5623875" y="856080"/>
                  <a:pt x="5586033" y="856080"/>
                </a:cubicBezTo>
                <a:lnTo>
                  <a:pt x="142683" y="856080"/>
                </a:lnTo>
                <a:cubicBezTo>
                  <a:pt x="104841" y="856080"/>
                  <a:pt x="68549" y="841047"/>
                  <a:pt x="41791" y="814289"/>
                </a:cubicBezTo>
                <a:cubicBezTo>
                  <a:pt x="15033" y="787531"/>
                  <a:pt x="0" y="751239"/>
                  <a:pt x="0" y="713397"/>
                </a:cubicBezTo>
                <a:lnTo>
                  <a:pt x="0" y="142683"/>
                </a:lnTo>
                <a:close/>
              </a:path>
            </a:pathLst>
          </a:custGeom>
          <a:scene3d>
            <a:camera prst="orthographicFront"/>
            <a:lightRig rig="threePt" dir="t">
              <a:rot lat="0" lon="0" rev="7500000"/>
            </a:lightRig>
          </a:scene3d>
          <a:sp3d prstMaterial="plastic">
            <a:bevelT w="127000" h="25400" prst="relaxedInset"/>
          </a:sp3d>
        </p:spPr>
        <p:style>
          <a:lnRef idx="0">
            <a:schemeClr val="accent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58322" tIns="41790" rIns="258322" bIns="41790"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بانک‌های هلدينگ</a:t>
            </a:r>
            <a:endParaRPr lang="en-US" sz="2900" kern="1200" dirty="0">
              <a:cs typeface="B Zar"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childTnLst>
                          </p:cTn>
                        </p:par>
                        <p:par>
                          <p:cTn id="20" fill="hold">
                            <p:stCondLst>
                              <p:cond delay="1000"/>
                            </p:stCondLst>
                            <p:childTnLst>
                              <p:par>
                                <p:cTn id="21" presetID="50" presetClass="entr" presetSubtype="0" decel="10000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strVal val="#ppt_w+.3"/>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Effect transition="in" filter="fade">
                                      <p:cBhvr>
                                        <p:cTn id="25" dur="1000"/>
                                        <p:tgtEl>
                                          <p:spTgt spid="7"/>
                                        </p:tgtEl>
                                      </p:cBhvr>
                                    </p:animEffect>
                                  </p:childTnLst>
                                </p:cTn>
                              </p:par>
                            </p:childTnLst>
                          </p:cTn>
                        </p:par>
                        <p:par>
                          <p:cTn id="26" fill="hold">
                            <p:stCondLst>
                              <p:cond delay="2000"/>
                            </p:stCondLst>
                            <p:childTnLst>
                              <p:par>
                                <p:cTn id="27" presetID="50" presetClass="entr" presetSubtype="0" decel="10000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3"/>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childTnLst>
                          </p:cTn>
                        </p:par>
                        <p:par>
                          <p:cTn id="32" fill="hold">
                            <p:stCondLst>
                              <p:cond delay="3000"/>
                            </p:stCondLst>
                            <p:childTnLst>
                              <p:par>
                                <p:cTn id="33" presetID="50" presetClass="entr" presetSubtype="0" decel="10000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strVal val="#ppt_w+.3"/>
                                          </p:val>
                                        </p:tav>
                                        <p:tav tm="100000">
                                          <p:val>
                                            <p:strVal val="#ppt_w"/>
                                          </p:val>
                                        </p:tav>
                                      </p:tavLst>
                                    </p:anim>
                                    <p:anim calcmode="lin" valueType="num">
                                      <p:cBhvr>
                                        <p:cTn id="36" dur="1000" fill="hold"/>
                                        <p:tgtEl>
                                          <p:spTgt spid="11"/>
                                        </p:tgtEl>
                                        <p:attrNameLst>
                                          <p:attrName>ppt_h</p:attrName>
                                        </p:attrNameLst>
                                      </p:cBhvr>
                                      <p:tavLst>
                                        <p:tav tm="0">
                                          <p:val>
                                            <p:strVal val="#ppt_h"/>
                                          </p:val>
                                        </p:tav>
                                        <p:tav tm="100000">
                                          <p:val>
                                            <p:strVal val="#ppt_h"/>
                                          </p:val>
                                        </p:tav>
                                      </p:tavLst>
                                    </p:anim>
                                    <p:animEffect transition="in" filter="fade">
                                      <p:cBhvr>
                                        <p:cTn id="3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dirty="0" smtClean="0">
                <a:solidFill>
                  <a:schemeClr val="accent1"/>
                </a:solidFill>
                <a:latin typeface="+mj-lt"/>
                <a:ea typeface="+mj-ea"/>
              </a:rPr>
              <a:t>چهار خدمت اصلی </a:t>
            </a:r>
            <a:endParaRPr lang="fa-IR" sz="3600" dirty="0">
              <a:solidFill>
                <a:schemeClr val="accent1"/>
              </a:solidFill>
              <a:latin typeface="+mj-lt"/>
              <a:ea typeface="+mj-ea"/>
            </a:endParaRPr>
          </a:p>
        </p:txBody>
      </p:sp>
      <p:graphicFrame>
        <p:nvGraphicFramePr>
          <p:cNvPr id="4" name="Content Placeholder 3"/>
          <p:cNvGraphicFramePr>
            <a:graphicFrameLocks noGrp="1"/>
          </p:cNvGraphicFramePr>
          <p:nvPr>
            <p:ph idx="1"/>
          </p:nvPr>
        </p:nvGraphicFramePr>
        <p:xfrm>
          <a:off x="502920" y="13746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مسیر رشد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a:p>
        </p:txBody>
      </p:sp>
    </p:spTree>
    <p:extLst>
      <p:ext uri="{BB962C8B-B14F-4D97-AF65-F5344CB8AC3E}">
        <p14:creationId xmlns:p14="http://schemas.microsoft.com/office/powerpoint/2010/main" val="7133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graphicEl>
                                              <a:dgm id="{25006219-497A-4A23-AC33-08F06F3B863A}"/>
                                            </p:graphicEl>
                                          </p:spTgt>
                                        </p:tgtEl>
                                        <p:attrNameLst>
                                          <p:attrName>style.visibility</p:attrName>
                                        </p:attrNameLst>
                                      </p:cBhvr>
                                      <p:to>
                                        <p:strVal val="visible"/>
                                      </p:to>
                                    </p:set>
                                    <p:animEffect transition="in" filter="fade">
                                      <p:cBhvr>
                                        <p:cTn id="7" dur="1000"/>
                                        <p:tgtEl>
                                          <p:spTgt spid="5">
                                            <p:graphicEl>
                                              <a:dgm id="{25006219-497A-4A23-AC33-08F06F3B863A}"/>
                                            </p:graphicEl>
                                          </p:spTgt>
                                        </p:tgtEl>
                                      </p:cBhvr>
                                    </p:animEffect>
                                    <p:anim calcmode="lin" valueType="num">
                                      <p:cBhvr>
                                        <p:cTn id="8" dur="1000" fill="hold"/>
                                        <p:tgtEl>
                                          <p:spTgt spid="5">
                                            <p:graphicEl>
                                              <a:dgm id="{25006219-497A-4A23-AC33-08F06F3B863A}"/>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25006219-497A-4A23-AC33-08F06F3B863A}"/>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204F0768-A322-411B-A474-DA9A813DCFA5}"/>
                                            </p:graphicEl>
                                          </p:spTgt>
                                        </p:tgtEl>
                                        <p:attrNameLst>
                                          <p:attrName>style.visibility</p:attrName>
                                        </p:attrNameLst>
                                      </p:cBhvr>
                                      <p:to>
                                        <p:strVal val="visible"/>
                                      </p:to>
                                    </p:set>
                                    <p:animEffect transition="in" filter="fade">
                                      <p:cBhvr>
                                        <p:cTn id="13" dur="1000"/>
                                        <p:tgtEl>
                                          <p:spTgt spid="5">
                                            <p:graphicEl>
                                              <a:dgm id="{204F0768-A322-411B-A474-DA9A813DCFA5}"/>
                                            </p:graphicEl>
                                          </p:spTgt>
                                        </p:tgtEl>
                                      </p:cBhvr>
                                    </p:animEffect>
                                    <p:anim calcmode="lin" valueType="num">
                                      <p:cBhvr>
                                        <p:cTn id="14" dur="1000" fill="hold"/>
                                        <p:tgtEl>
                                          <p:spTgt spid="5">
                                            <p:graphicEl>
                                              <a:dgm id="{204F0768-A322-411B-A474-DA9A813DCFA5}"/>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204F0768-A322-411B-A474-DA9A813DCFA5}"/>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1E8DF387-4FBE-4285-8D5C-23F30265B3C8}"/>
                                            </p:graphicEl>
                                          </p:spTgt>
                                        </p:tgtEl>
                                        <p:attrNameLst>
                                          <p:attrName>style.visibility</p:attrName>
                                        </p:attrNameLst>
                                      </p:cBhvr>
                                      <p:to>
                                        <p:strVal val="visible"/>
                                      </p:to>
                                    </p:set>
                                    <p:animEffect transition="in" filter="fade">
                                      <p:cBhvr>
                                        <p:cTn id="19" dur="1000"/>
                                        <p:tgtEl>
                                          <p:spTgt spid="5">
                                            <p:graphicEl>
                                              <a:dgm id="{1E8DF387-4FBE-4285-8D5C-23F30265B3C8}"/>
                                            </p:graphicEl>
                                          </p:spTgt>
                                        </p:tgtEl>
                                      </p:cBhvr>
                                    </p:animEffect>
                                    <p:anim calcmode="lin" valueType="num">
                                      <p:cBhvr>
                                        <p:cTn id="20" dur="1000" fill="hold"/>
                                        <p:tgtEl>
                                          <p:spTgt spid="5">
                                            <p:graphicEl>
                                              <a:dgm id="{1E8DF387-4FBE-4285-8D5C-23F30265B3C8}"/>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1E8DF387-4FBE-4285-8D5C-23F30265B3C8}"/>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E4783644-2A2F-44F8-8FBB-DCF4E11D2EF1}"/>
                                            </p:graphicEl>
                                          </p:spTgt>
                                        </p:tgtEl>
                                        <p:attrNameLst>
                                          <p:attrName>style.visibility</p:attrName>
                                        </p:attrNameLst>
                                      </p:cBhvr>
                                      <p:to>
                                        <p:strVal val="visible"/>
                                      </p:to>
                                    </p:set>
                                    <p:animEffect transition="in" filter="fade">
                                      <p:cBhvr>
                                        <p:cTn id="25" dur="1000"/>
                                        <p:tgtEl>
                                          <p:spTgt spid="5">
                                            <p:graphicEl>
                                              <a:dgm id="{E4783644-2A2F-44F8-8FBB-DCF4E11D2EF1}"/>
                                            </p:graphicEl>
                                          </p:spTgt>
                                        </p:tgtEl>
                                      </p:cBhvr>
                                    </p:animEffect>
                                    <p:anim calcmode="lin" valueType="num">
                                      <p:cBhvr>
                                        <p:cTn id="26" dur="1000" fill="hold"/>
                                        <p:tgtEl>
                                          <p:spTgt spid="5">
                                            <p:graphicEl>
                                              <a:dgm id="{E4783644-2A2F-44F8-8FBB-DCF4E11D2EF1}"/>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E4783644-2A2F-44F8-8FBB-DCF4E11D2EF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dirty="0">
                <a:solidFill>
                  <a:schemeClr val="accent1"/>
                </a:solidFill>
                <a:latin typeface="+mj-lt"/>
                <a:ea typeface="+mj-ea"/>
              </a:rPr>
              <a:t>اهداف افزایش سرمایه</a:t>
            </a:r>
          </a:p>
        </p:txBody>
      </p:sp>
      <p:graphicFrame>
        <p:nvGraphicFramePr>
          <p:cNvPr id="4" name="Content Placeholder 3"/>
          <p:cNvGraphicFramePr>
            <a:graphicFrameLocks noGrp="1"/>
          </p:cNvGraphicFramePr>
          <p:nvPr>
            <p:ph idx="1"/>
          </p:nvPr>
        </p:nvGraphicFramePr>
        <p:xfrm>
          <a:off x="502920" y="15270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graphicEl>
                                              <a:dgm id="{E514BEB8-D64D-4C2C-B343-1EF5355791E7}"/>
                                            </p:graphicEl>
                                          </p:spTgt>
                                        </p:tgtEl>
                                        <p:attrNameLst>
                                          <p:attrName>style.visibility</p:attrName>
                                        </p:attrNameLst>
                                      </p:cBhvr>
                                      <p:to>
                                        <p:strVal val="visible"/>
                                      </p:to>
                                    </p:set>
                                    <p:anim calcmode="lin" valueType="num">
                                      <p:cBhvr>
                                        <p:cTn id="7" dur="500" fill="hold"/>
                                        <p:tgtEl>
                                          <p:spTgt spid="4">
                                            <p:graphicEl>
                                              <a:dgm id="{E514BEB8-D64D-4C2C-B343-1EF5355791E7}"/>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E514BEB8-D64D-4C2C-B343-1EF5355791E7}"/>
                                            </p:graphic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4">
                                            <p:graphicEl>
                                              <a:dgm id="{6DEA1BBD-300D-47B5-BD8C-6D723ADF383F}"/>
                                            </p:graphicEl>
                                          </p:spTgt>
                                        </p:tgtEl>
                                        <p:attrNameLst>
                                          <p:attrName>style.visibility</p:attrName>
                                        </p:attrNameLst>
                                      </p:cBhvr>
                                      <p:to>
                                        <p:strVal val="visible"/>
                                      </p:to>
                                    </p:set>
                                    <p:anim calcmode="lin" valueType="num">
                                      <p:cBhvr>
                                        <p:cTn id="12" dur="500" fill="hold"/>
                                        <p:tgtEl>
                                          <p:spTgt spid="4">
                                            <p:graphicEl>
                                              <a:dgm id="{6DEA1BBD-300D-47B5-BD8C-6D723ADF383F}"/>
                                            </p:graphicEl>
                                          </p:spTgt>
                                        </p:tgtEl>
                                        <p:attrNameLst>
                                          <p:attrName>ppt_w</p:attrName>
                                        </p:attrNameLst>
                                      </p:cBhvr>
                                      <p:tavLst>
                                        <p:tav tm="0">
                                          <p:val>
                                            <p:fltVal val="0"/>
                                          </p:val>
                                        </p:tav>
                                        <p:tav tm="100000">
                                          <p:val>
                                            <p:strVal val="#ppt_w"/>
                                          </p:val>
                                        </p:tav>
                                      </p:tavLst>
                                    </p:anim>
                                    <p:anim calcmode="lin" valueType="num">
                                      <p:cBhvr>
                                        <p:cTn id="13" dur="500" fill="hold"/>
                                        <p:tgtEl>
                                          <p:spTgt spid="4">
                                            <p:graphicEl>
                                              <a:dgm id="{6DEA1BBD-300D-47B5-BD8C-6D723ADF383F}"/>
                                            </p:graphic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4">
                                            <p:graphicEl>
                                              <a:dgm id="{30BD46DE-4684-41B7-9B97-D7651DF6D81D}"/>
                                            </p:graphicEl>
                                          </p:spTgt>
                                        </p:tgtEl>
                                        <p:attrNameLst>
                                          <p:attrName>style.visibility</p:attrName>
                                        </p:attrNameLst>
                                      </p:cBhvr>
                                      <p:to>
                                        <p:strVal val="visible"/>
                                      </p:to>
                                    </p:set>
                                    <p:anim calcmode="lin" valueType="num">
                                      <p:cBhvr>
                                        <p:cTn id="17" dur="500" fill="hold"/>
                                        <p:tgtEl>
                                          <p:spTgt spid="4">
                                            <p:graphicEl>
                                              <a:dgm id="{30BD46DE-4684-41B7-9B97-D7651DF6D81D}"/>
                                            </p:graphicEl>
                                          </p:spTgt>
                                        </p:tgtEl>
                                        <p:attrNameLst>
                                          <p:attrName>ppt_w</p:attrName>
                                        </p:attrNameLst>
                                      </p:cBhvr>
                                      <p:tavLst>
                                        <p:tav tm="0">
                                          <p:val>
                                            <p:fltVal val="0"/>
                                          </p:val>
                                        </p:tav>
                                        <p:tav tm="100000">
                                          <p:val>
                                            <p:strVal val="#ppt_w"/>
                                          </p:val>
                                        </p:tav>
                                      </p:tavLst>
                                    </p:anim>
                                    <p:anim calcmode="lin" valueType="num">
                                      <p:cBhvr>
                                        <p:cTn id="18" dur="500" fill="hold"/>
                                        <p:tgtEl>
                                          <p:spTgt spid="4">
                                            <p:graphicEl>
                                              <a:dgm id="{30BD46DE-4684-41B7-9B97-D7651DF6D81D}"/>
                                            </p:graphic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graphicEl>
                                              <a:dgm id="{A66BC5BB-88D4-4157-B202-0772A2701091}"/>
                                            </p:graphicEl>
                                          </p:spTgt>
                                        </p:tgtEl>
                                        <p:attrNameLst>
                                          <p:attrName>style.visibility</p:attrName>
                                        </p:attrNameLst>
                                      </p:cBhvr>
                                      <p:to>
                                        <p:strVal val="visible"/>
                                      </p:to>
                                    </p:set>
                                    <p:anim calcmode="lin" valueType="num">
                                      <p:cBhvr>
                                        <p:cTn id="22" dur="500" fill="hold"/>
                                        <p:tgtEl>
                                          <p:spTgt spid="4">
                                            <p:graphicEl>
                                              <a:dgm id="{A66BC5BB-88D4-4157-B202-0772A2701091}"/>
                                            </p:graphicEl>
                                          </p:spTgt>
                                        </p:tgtEl>
                                        <p:attrNameLst>
                                          <p:attrName>ppt_w</p:attrName>
                                        </p:attrNameLst>
                                      </p:cBhvr>
                                      <p:tavLst>
                                        <p:tav tm="0">
                                          <p:val>
                                            <p:fltVal val="0"/>
                                          </p:val>
                                        </p:tav>
                                        <p:tav tm="100000">
                                          <p:val>
                                            <p:strVal val="#ppt_w"/>
                                          </p:val>
                                        </p:tav>
                                      </p:tavLst>
                                    </p:anim>
                                    <p:anim calcmode="lin" valueType="num">
                                      <p:cBhvr>
                                        <p:cTn id="23" dur="500" fill="hold"/>
                                        <p:tgtEl>
                                          <p:spTgt spid="4">
                                            <p:graphicEl>
                                              <a:dgm id="{A66BC5BB-88D4-4157-B202-0772A2701091}"/>
                                            </p:graphic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4">
                                            <p:graphicEl>
                                              <a:dgm id="{595E4BFF-4572-4EB4-A356-1FCCA66BCAD3}"/>
                                            </p:graphicEl>
                                          </p:spTgt>
                                        </p:tgtEl>
                                        <p:attrNameLst>
                                          <p:attrName>style.visibility</p:attrName>
                                        </p:attrNameLst>
                                      </p:cBhvr>
                                      <p:to>
                                        <p:strVal val="visible"/>
                                      </p:to>
                                    </p:set>
                                    <p:anim calcmode="lin" valueType="num">
                                      <p:cBhvr>
                                        <p:cTn id="27" dur="500" fill="hold"/>
                                        <p:tgtEl>
                                          <p:spTgt spid="4">
                                            <p:graphicEl>
                                              <a:dgm id="{595E4BFF-4572-4EB4-A356-1FCCA66BCAD3}"/>
                                            </p:graphicEl>
                                          </p:spTgt>
                                        </p:tgtEl>
                                        <p:attrNameLst>
                                          <p:attrName>ppt_w</p:attrName>
                                        </p:attrNameLst>
                                      </p:cBhvr>
                                      <p:tavLst>
                                        <p:tav tm="0">
                                          <p:val>
                                            <p:fltVal val="0"/>
                                          </p:val>
                                        </p:tav>
                                        <p:tav tm="100000">
                                          <p:val>
                                            <p:strVal val="#ppt_w"/>
                                          </p:val>
                                        </p:tav>
                                      </p:tavLst>
                                    </p:anim>
                                    <p:anim calcmode="lin" valueType="num">
                                      <p:cBhvr>
                                        <p:cTn id="28" dur="500" fill="hold"/>
                                        <p:tgtEl>
                                          <p:spTgt spid="4">
                                            <p:graphicEl>
                                              <a:dgm id="{595E4BFF-4572-4EB4-A356-1FCCA66BCAD3}"/>
                                            </p:graphicEl>
                                          </p:spTgt>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4">
                                            <p:graphicEl>
                                              <a:dgm id="{B36A74F4-31E2-46B9-A29E-17BE8172C58A}"/>
                                            </p:graphicEl>
                                          </p:spTgt>
                                        </p:tgtEl>
                                        <p:attrNameLst>
                                          <p:attrName>style.visibility</p:attrName>
                                        </p:attrNameLst>
                                      </p:cBhvr>
                                      <p:to>
                                        <p:strVal val="visible"/>
                                      </p:to>
                                    </p:set>
                                    <p:anim calcmode="lin" valueType="num">
                                      <p:cBhvr>
                                        <p:cTn id="32" dur="500" fill="hold"/>
                                        <p:tgtEl>
                                          <p:spTgt spid="4">
                                            <p:graphicEl>
                                              <a:dgm id="{B36A74F4-31E2-46B9-A29E-17BE8172C58A}"/>
                                            </p:graphicEl>
                                          </p:spTgt>
                                        </p:tgtEl>
                                        <p:attrNameLst>
                                          <p:attrName>ppt_w</p:attrName>
                                        </p:attrNameLst>
                                      </p:cBhvr>
                                      <p:tavLst>
                                        <p:tav tm="0">
                                          <p:val>
                                            <p:fltVal val="0"/>
                                          </p:val>
                                        </p:tav>
                                        <p:tav tm="100000">
                                          <p:val>
                                            <p:strVal val="#ppt_w"/>
                                          </p:val>
                                        </p:tav>
                                      </p:tavLst>
                                    </p:anim>
                                    <p:anim calcmode="lin" valueType="num">
                                      <p:cBhvr>
                                        <p:cTn id="33" dur="500" fill="hold"/>
                                        <p:tgtEl>
                                          <p:spTgt spid="4">
                                            <p:graphicEl>
                                              <a:dgm id="{B36A74F4-31E2-46B9-A29E-17BE8172C58A}"/>
                                            </p:graphicEl>
                                          </p:spTgt>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4">
                                            <p:graphicEl>
                                              <a:dgm id="{54038BA7-A670-403D-9E1F-02BC7F163437}"/>
                                            </p:graphicEl>
                                          </p:spTgt>
                                        </p:tgtEl>
                                        <p:attrNameLst>
                                          <p:attrName>style.visibility</p:attrName>
                                        </p:attrNameLst>
                                      </p:cBhvr>
                                      <p:to>
                                        <p:strVal val="visible"/>
                                      </p:to>
                                    </p:set>
                                    <p:anim calcmode="lin" valueType="num">
                                      <p:cBhvr>
                                        <p:cTn id="37" dur="500" fill="hold"/>
                                        <p:tgtEl>
                                          <p:spTgt spid="4">
                                            <p:graphicEl>
                                              <a:dgm id="{54038BA7-A670-403D-9E1F-02BC7F163437}"/>
                                            </p:graphicEl>
                                          </p:spTgt>
                                        </p:tgtEl>
                                        <p:attrNameLst>
                                          <p:attrName>ppt_w</p:attrName>
                                        </p:attrNameLst>
                                      </p:cBhvr>
                                      <p:tavLst>
                                        <p:tav tm="0">
                                          <p:val>
                                            <p:fltVal val="0"/>
                                          </p:val>
                                        </p:tav>
                                        <p:tav tm="100000">
                                          <p:val>
                                            <p:strVal val="#ppt_w"/>
                                          </p:val>
                                        </p:tav>
                                      </p:tavLst>
                                    </p:anim>
                                    <p:anim calcmode="lin" valueType="num">
                                      <p:cBhvr>
                                        <p:cTn id="38" dur="500" fill="hold"/>
                                        <p:tgtEl>
                                          <p:spTgt spid="4">
                                            <p:graphicEl>
                                              <a:dgm id="{54038BA7-A670-403D-9E1F-02BC7F163437}"/>
                                            </p:graphicEl>
                                          </p:spTgt>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4">
                                            <p:graphicEl>
                                              <a:dgm id="{2377C576-56BF-449E-825B-0C4D1381AF84}"/>
                                            </p:graphicEl>
                                          </p:spTgt>
                                        </p:tgtEl>
                                        <p:attrNameLst>
                                          <p:attrName>style.visibility</p:attrName>
                                        </p:attrNameLst>
                                      </p:cBhvr>
                                      <p:to>
                                        <p:strVal val="visible"/>
                                      </p:to>
                                    </p:set>
                                    <p:anim calcmode="lin" valueType="num">
                                      <p:cBhvr>
                                        <p:cTn id="42" dur="500" fill="hold"/>
                                        <p:tgtEl>
                                          <p:spTgt spid="4">
                                            <p:graphicEl>
                                              <a:dgm id="{2377C576-56BF-449E-825B-0C4D1381AF84}"/>
                                            </p:graphicEl>
                                          </p:spTgt>
                                        </p:tgtEl>
                                        <p:attrNameLst>
                                          <p:attrName>ppt_w</p:attrName>
                                        </p:attrNameLst>
                                      </p:cBhvr>
                                      <p:tavLst>
                                        <p:tav tm="0">
                                          <p:val>
                                            <p:fltVal val="0"/>
                                          </p:val>
                                        </p:tav>
                                        <p:tav tm="100000">
                                          <p:val>
                                            <p:strVal val="#ppt_w"/>
                                          </p:val>
                                        </p:tav>
                                      </p:tavLst>
                                    </p:anim>
                                    <p:anim calcmode="lin" valueType="num">
                                      <p:cBhvr>
                                        <p:cTn id="43" dur="500" fill="hold"/>
                                        <p:tgtEl>
                                          <p:spTgt spid="4">
                                            <p:graphicEl>
                                              <a:dgm id="{2377C576-56BF-449E-825B-0C4D1381AF84}"/>
                                            </p:graphic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dirty="0" smtClean="0">
                <a:solidFill>
                  <a:schemeClr val="accent1"/>
                </a:solidFill>
                <a:latin typeface="+mj-lt"/>
                <a:ea typeface="+mj-ea"/>
              </a:rPr>
              <a:t>ادغام و تصاحب</a:t>
            </a:r>
            <a:endParaRPr lang="fa-IR" sz="3600" dirty="0">
              <a:solidFill>
                <a:schemeClr val="accent1"/>
              </a:solidFill>
              <a:latin typeface="+mj-lt"/>
              <a:ea typeface="+mj-ea"/>
            </a:endParaRPr>
          </a:p>
        </p:txBody>
      </p:sp>
      <p:graphicFrame>
        <p:nvGraphicFramePr>
          <p:cNvPr id="5" name="Content Placeholder 4"/>
          <p:cNvGraphicFramePr>
            <a:graphicFrameLocks noGrp="1"/>
          </p:cNvGraphicFramePr>
          <p:nvPr>
            <p:ph idx="1"/>
          </p:nvPr>
        </p:nvGraphicFramePr>
        <p:xfrm>
          <a:off x="502920" y="16794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graphicEl>
                                              <a:dgm id="{2A287B78-DE2F-4B72-AC97-2CF3B100FD8D}"/>
                                            </p:graphicEl>
                                          </p:spTgt>
                                        </p:tgtEl>
                                        <p:attrNameLst>
                                          <p:attrName>style.visibility</p:attrName>
                                        </p:attrNameLst>
                                      </p:cBhvr>
                                      <p:to>
                                        <p:strVal val="visible"/>
                                      </p:to>
                                    </p:set>
                                    <p:anim calcmode="lin" valueType="num">
                                      <p:cBhvr>
                                        <p:cTn id="7" dur="1000" fill="hold"/>
                                        <p:tgtEl>
                                          <p:spTgt spid="5">
                                            <p:graphicEl>
                                              <a:dgm id="{2A287B78-DE2F-4B72-AC97-2CF3B100FD8D}"/>
                                            </p:graphicEl>
                                          </p:spTgt>
                                        </p:tgtEl>
                                        <p:attrNameLst>
                                          <p:attrName>ppt_w</p:attrName>
                                        </p:attrNameLst>
                                      </p:cBhvr>
                                      <p:tavLst>
                                        <p:tav tm="0">
                                          <p:val>
                                            <p:strVal val="#ppt_w*0.70"/>
                                          </p:val>
                                        </p:tav>
                                        <p:tav tm="100000">
                                          <p:val>
                                            <p:strVal val="#ppt_w"/>
                                          </p:val>
                                        </p:tav>
                                      </p:tavLst>
                                    </p:anim>
                                    <p:anim calcmode="lin" valueType="num">
                                      <p:cBhvr>
                                        <p:cTn id="8" dur="1000" fill="hold"/>
                                        <p:tgtEl>
                                          <p:spTgt spid="5">
                                            <p:graphicEl>
                                              <a:dgm id="{2A287B78-DE2F-4B72-AC97-2CF3B100FD8D}"/>
                                            </p:graphicEl>
                                          </p:spTgt>
                                        </p:tgtEl>
                                        <p:attrNameLst>
                                          <p:attrName>ppt_h</p:attrName>
                                        </p:attrNameLst>
                                      </p:cBhvr>
                                      <p:tavLst>
                                        <p:tav tm="0">
                                          <p:val>
                                            <p:strVal val="#ppt_h"/>
                                          </p:val>
                                        </p:tav>
                                        <p:tav tm="100000">
                                          <p:val>
                                            <p:strVal val="#ppt_h"/>
                                          </p:val>
                                        </p:tav>
                                      </p:tavLst>
                                    </p:anim>
                                    <p:animEffect transition="in" filter="fade">
                                      <p:cBhvr>
                                        <p:cTn id="9" dur="1000"/>
                                        <p:tgtEl>
                                          <p:spTgt spid="5">
                                            <p:graphicEl>
                                              <a:dgm id="{2A287B78-DE2F-4B72-AC97-2CF3B100FD8D}"/>
                                            </p:graphic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
                                            <p:graphicEl>
                                              <a:dgm id="{C5837BDA-F983-4BA6-B81D-5BA2C30FE066}"/>
                                            </p:graphicEl>
                                          </p:spTgt>
                                        </p:tgtEl>
                                        <p:attrNameLst>
                                          <p:attrName>style.visibility</p:attrName>
                                        </p:attrNameLst>
                                      </p:cBhvr>
                                      <p:to>
                                        <p:strVal val="visible"/>
                                      </p:to>
                                    </p:set>
                                    <p:anim calcmode="lin" valueType="num">
                                      <p:cBhvr>
                                        <p:cTn id="13" dur="1000" fill="hold"/>
                                        <p:tgtEl>
                                          <p:spTgt spid="5">
                                            <p:graphicEl>
                                              <a:dgm id="{C5837BDA-F983-4BA6-B81D-5BA2C30FE066}"/>
                                            </p:graphicEl>
                                          </p:spTgt>
                                        </p:tgtEl>
                                        <p:attrNameLst>
                                          <p:attrName>ppt_w</p:attrName>
                                        </p:attrNameLst>
                                      </p:cBhvr>
                                      <p:tavLst>
                                        <p:tav tm="0">
                                          <p:val>
                                            <p:strVal val="#ppt_w*0.70"/>
                                          </p:val>
                                        </p:tav>
                                        <p:tav tm="100000">
                                          <p:val>
                                            <p:strVal val="#ppt_w"/>
                                          </p:val>
                                        </p:tav>
                                      </p:tavLst>
                                    </p:anim>
                                    <p:anim calcmode="lin" valueType="num">
                                      <p:cBhvr>
                                        <p:cTn id="14" dur="1000" fill="hold"/>
                                        <p:tgtEl>
                                          <p:spTgt spid="5">
                                            <p:graphicEl>
                                              <a:dgm id="{C5837BDA-F983-4BA6-B81D-5BA2C30FE066}"/>
                                            </p:graphicEl>
                                          </p:spTgt>
                                        </p:tgtEl>
                                        <p:attrNameLst>
                                          <p:attrName>ppt_h</p:attrName>
                                        </p:attrNameLst>
                                      </p:cBhvr>
                                      <p:tavLst>
                                        <p:tav tm="0">
                                          <p:val>
                                            <p:strVal val="#ppt_h"/>
                                          </p:val>
                                        </p:tav>
                                        <p:tav tm="100000">
                                          <p:val>
                                            <p:strVal val="#ppt_h"/>
                                          </p:val>
                                        </p:tav>
                                      </p:tavLst>
                                    </p:anim>
                                    <p:animEffect transition="in" filter="fade">
                                      <p:cBhvr>
                                        <p:cTn id="15" dur="1000"/>
                                        <p:tgtEl>
                                          <p:spTgt spid="5">
                                            <p:graphicEl>
                                              <a:dgm id="{C5837BDA-F983-4BA6-B81D-5BA2C30FE066}"/>
                                            </p:graphic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graphicEl>
                                              <a:dgm id="{FCBA10F3-6B28-4C33-97F9-63D208FD53EC}"/>
                                            </p:graphicEl>
                                          </p:spTgt>
                                        </p:tgtEl>
                                        <p:attrNameLst>
                                          <p:attrName>style.visibility</p:attrName>
                                        </p:attrNameLst>
                                      </p:cBhvr>
                                      <p:to>
                                        <p:strVal val="visible"/>
                                      </p:to>
                                    </p:set>
                                    <p:anim calcmode="lin" valueType="num">
                                      <p:cBhvr>
                                        <p:cTn id="19" dur="1000" fill="hold"/>
                                        <p:tgtEl>
                                          <p:spTgt spid="5">
                                            <p:graphicEl>
                                              <a:dgm id="{FCBA10F3-6B28-4C33-97F9-63D208FD53EC}"/>
                                            </p:graphicEl>
                                          </p:spTgt>
                                        </p:tgtEl>
                                        <p:attrNameLst>
                                          <p:attrName>ppt_w</p:attrName>
                                        </p:attrNameLst>
                                      </p:cBhvr>
                                      <p:tavLst>
                                        <p:tav tm="0">
                                          <p:val>
                                            <p:strVal val="#ppt_w*0.70"/>
                                          </p:val>
                                        </p:tav>
                                        <p:tav tm="100000">
                                          <p:val>
                                            <p:strVal val="#ppt_w"/>
                                          </p:val>
                                        </p:tav>
                                      </p:tavLst>
                                    </p:anim>
                                    <p:anim calcmode="lin" valueType="num">
                                      <p:cBhvr>
                                        <p:cTn id="20" dur="1000" fill="hold"/>
                                        <p:tgtEl>
                                          <p:spTgt spid="5">
                                            <p:graphicEl>
                                              <a:dgm id="{FCBA10F3-6B28-4C33-97F9-63D208FD53EC}"/>
                                            </p:graphicEl>
                                          </p:spTgt>
                                        </p:tgtEl>
                                        <p:attrNameLst>
                                          <p:attrName>ppt_h</p:attrName>
                                        </p:attrNameLst>
                                      </p:cBhvr>
                                      <p:tavLst>
                                        <p:tav tm="0">
                                          <p:val>
                                            <p:strVal val="#ppt_h"/>
                                          </p:val>
                                        </p:tav>
                                        <p:tav tm="100000">
                                          <p:val>
                                            <p:strVal val="#ppt_h"/>
                                          </p:val>
                                        </p:tav>
                                      </p:tavLst>
                                    </p:anim>
                                    <p:animEffect transition="in" filter="fade">
                                      <p:cBhvr>
                                        <p:cTn id="21" dur="1000"/>
                                        <p:tgtEl>
                                          <p:spTgt spid="5">
                                            <p:graphicEl>
                                              <a:dgm id="{FCBA10F3-6B28-4C33-97F9-63D208FD53EC}"/>
                                            </p:graphic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5">
                                            <p:graphicEl>
                                              <a:dgm id="{04268E95-55C4-429B-9E23-3E553B43A1C4}"/>
                                            </p:graphicEl>
                                          </p:spTgt>
                                        </p:tgtEl>
                                        <p:attrNameLst>
                                          <p:attrName>style.visibility</p:attrName>
                                        </p:attrNameLst>
                                      </p:cBhvr>
                                      <p:to>
                                        <p:strVal val="visible"/>
                                      </p:to>
                                    </p:set>
                                    <p:anim calcmode="lin" valueType="num">
                                      <p:cBhvr>
                                        <p:cTn id="25" dur="1000" fill="hold"/>
                                        <p:tgtEl>
                                          <p:spTgt spid="5">
                                            <p:graphicEl>
                                              <a:dgm id="{04268E95-55C4-429B-9E23-3E553B43A1C4}"/>
                                            </p:graphicEl>
                                          </p:spTgt>
                                        </p:tgtEl>
                                        <p:attrNameLst>
                                          <p:attrName>ppt_w</p:attrName>
                                        </p:attrNameLst>
                                      </p:cBhvr>
                                      <p:tavLst>
                                        <p:tav tm="0">
                                          <p:val>
                                            <p:strVal val="#ppt_w*0.70"/>
                                          </p:val>
                                        </p:tav>
                                        <p:tav tm="100000">
                                          <p:val>
                                            <p:strVal val="#ppt_w"/>
                                          </p:val>
                                        </p:tav>
                                      </p:tavLst>
                                    </p:anim>
                                    <p:anim calcmode="lin" valueType="num">
                                      <p:cBhvr>
                                        <p:cTn id="26" dur="1000" fill="hold"/>
                                        <p:tgtEl>
                                          <p:spTgt spid="5">
                                            <p:graphicEl>
                                              <a:dgm id="{04268E95-55C4-429B-9E23-3E553B43A1C4}"/>
                                            </p:graphicEl>
                                          </p:spTgt>
                                        </p:tgtEl>
                                        <p:attrNameLst>
                                          <p:attrName>ppt_h</p:attrName>
                                        </p:attrNameLst>
                                      </p:cBhvr>
                                      <p:tavLst>
                                        <p:tav tm="0">
                                          <p:val>
                                            <p:strVal val="#ppt_h"/>
                                          </p:val>
                                        </p:tav>
                                        <p:tav tm="100000">
                                          <p:val>
                                            <p:strVal val="#ppt_h"/>
                                          </p:val>
                                        </p:tav>
                                      </p:tavLst>
                                    </p:anim>
                                    <p:animEffect transition="in" filter="fade">
                                      <p:cBhvr>
                                        <p:cTn id="27" dur="1000"/>
                                        <p:tgtEl>
                                          <p:spTgt spid="5">
                                            <p:graphicEl>
                                              <a:dgm id="{04268E95-55C4-429B-9E23-3E553B43A1C4}"/>
                                            </p:graphic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5">
                                            <p:graphicEl>
                                              <a:dgm id="{090F2D3B-A6B4-4D7B-B6CD-09BDB01C6205}"/>
                                            </p:graphicEl>
                                          </p:spTgt>
                                        </p:tgtEl>
                                        <p:attrNameLst>
                                          <p:attrName>style.visibility</p:attrName>
                                        </p:attrNameLst>
                                      </p:cBhvr>
                                      <p:to>
                                        <p:strVal val="visible"/>
                                      </p:to>
                                    </p:set>
                                    <p:anim calcmode="lin" valueType="num">
                                      <p:cBhvr>
                                        <p:cTn id="31" dur="1000" fill="hold"/>
                                        <p:tgtEl>
                                          <p:spTgt spid="5">
                                            <p:graphicEl>
                                              <a:dgm id="{090F2D3B-A6B4-4D7B-B6CD-09BDB01C6205}"/>
                                            </p:graphicEl>
                                          </p:spTgt>
                                        </p:tgtEl>
                                        <p:attrNameLst>
                                          <p:attrName>ppt_w</p:attrName>
                                        </p:attrNameLst>
                                      </p:cBhvr>
                                      <p:tavLst>
                                        <p:tav tm="0">
                                          <p:val>
                                            <p:strVal val="#ppt_w*0.70"/>
                                          </p:val>
                                        </p:tav>
                                        <p:tav tm="100000">
                                          <p:val>
                                            <p:strVal val="#ppt_w"/>
                                          </p:val>
                                        </p:tav>
                                      </p:tavLst>
                                    </p:anim>
                                    <p:anim calcmode="lin" valueType="num">
                                      <p:cBhvr>
                                        <p:cTn id="32" dur="1000" fill="hold"/>
                                        <p:tgtEl>
                                          <p:spTgt spid="5">
                                            <p:graphicEl>
                                              <a:dgm id="{090F2D3B-A6B4-4D7B-B6CD-09BDB01C6205}"/>
                                            </p:graphicEl>
                                          </p:spTgt>
                                        </p:tgtEl>
                                        <p:attrNameLst>
                                          <p:attrName>ppt_h</p:attrName>
                                        </p:attrNameLst>
                                      </p:cBhvr>
                                      <p:tavLst>
                                        <p:tav tm="0">
                                          <p:val>
                                            <p:strVal val="#ppt_h"/>
                                          </p:val>
                                        </p:tav>
                                        <p:tav tm="100000">
                                          <p:val>
                                            <p:strVal val="#ppt_h"/>
                                          </p:val>
                                        </p:tav>
                                      </p:tavLst>
                                    </p:anim>
                                    <p:animEffect transition="in" filter="fade">
                                      <p:cBhvr>
                                        <p:cTn id="33" dur="1000"/>
                                        <p:tgtEl>
                                          <p:spTgt spid="5">
                                            <p:graphicEl>
                                              <a:dgm id="{090F2D3B-A6B4-4D7B-B6CD-09BDB01C6205}"/>
                                            </p:graphicEl>
                                          </p:spTgt>
                                        </p:tgtEl>
                                      </p:cBhvr>
                                    </p:animEffect>
                                  </p:childTnLst>
                                </p:cTn>
                              </p:par>
                            </p:childTnLst>
                          </p:cTn>
                        </p:par>
                        <p:par>
                          <p:cTn id="34" fill="hold">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5">
                                            <p:graphicEl>
                                              <a:dgm id="{D08E767A-0CD6-44C7-9422-F52A42FC84A0}"/>
                                            </p:graphicEl>
                                          </p:spTgt>
                                        </p:tgtEl>
                                        <p:attrNameLst>
                                          <p:attrName>style.visibility</p:attrName>
                                        </p:attrNameLst>
                                      </p:cBhvr>
                                      <p:to>
                                        <p:strVal val="visible"/>
                                      </p:to>
                                    </p:set>
                                    <p:anim calcmode="lin" valueType="num">
                                      <p:cBhvr>
                                        <p:cTn id="37" dur="1000" fill="hold"/>
                                        <p:tgtEl>
                                          <p:spTgt spid="5">
                                            <p:graphicEl>
                                              <a:dgm id="{D08E767A-0CD6-44C7-9422-F52A42FC84A0}"/>
                                            </p:graphicEl>
                                          </p:spTgt>
                                        </p:tgtEl>
                                        <p:attrNameLst>
                                          <p:attrName>ppt_w</p:attrName>
                                        </p:attrNameLst>
                                      </p:cBhvr>
                                      <p:tavLst>
                                        <p:tav tm="0">
                                          <p:val>
                                            <p:strVal val="#ppt_w*0.70"/>
                                          </p:val>
                                        </p:tav>
                                        <p:tav tm="100000">
                                          <p:val>
                                            <p:strVal val="#ppt_w"/>
                                          </p:val>
                                        </p:tav>
                                      </p:tavLst>
                                    </p:anim>
                                    <p:anim calcmode="lin" valueType="num">
                                      <p:cBhvr>
                                        <p:cTn id="38" dur="1000" fill="hold"/>
                                        <p:tgtEl>
                                          <p:spTgt spid="5">
                                            <p:graphicEl>
                                              <a:dgm id="{D08E767A-0CD6-44C7-9422-F52A42FC84A0}"/>
                                            </p:graphicEl>
                                          </p:spTgt>
                                        </p:tgtEl>
                                        <p:attrNameLst>
                                          <p:attrName>ppt_h</p:attrName>
                                        </p:attrNameLst>
                                      </p:cBhvr>
                                      <p:tavLst>
                                        <p:tav tm="0">
                                          <p:val>
                                            <p:strVal val="#ppt_h"/>
                                          </p:val>
                                        </p:tav>
                                        <p:tav tm="100000">
                                          <p:val>
                                            <p:strVal val="#ppt_h"/>
                                          </p:val>
                                        </p:tav>
                                      </p:tavLst>
                                    </p:anim>
                                    <p:animEffect transition="in" filter="fade">
                                      <p:cBhvr>
                                        <p:cTn id="39" dur="1000"/>
                                        <p:tgtEl>
                                          <p:spTgt spid="5">
                                            <p:graphicEl>
                                              <a:dgm id="{D08E767A-0CD6-44C7-9422-F52A42FC84A0}"/>
                                            </p:graphicEl>
                                          </p:spTgt>
                                        </p:tgtEl>
                                      </p:cBhvr>
                                    </p:animEffect>
                                  </p:childTnLst>
                                </p:cTn>
                              </p:par>
                            </p:childTnLst>
                          </p:cTn>
                        </p:par>
                        <p:par>
                          <p:cTn id="40" fill="hold">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5">
                                            <p:graphicEl>
                                              <a:dgm id="{0A424CCE-729B-46C7-BFC5-3648CAB3C7D2}"/>
                                            </p:graphicEl>
                                          </p:spTgt>
                                        </p:tgtEl>
                                        <p:attrNameLst>
                                          <p:attrName>style.visibility</p:attrName>
                                        </p:attrNameLst>
                                      </p:cBhvr>
                                      <p:to>
                                        <p:strVal val="visible"/>
                                      </p:to>
                                    </p:set>
                                    <p:anim calcmode="lin" valueType="num">
                                      <p:cBhvr>
                                        <p:cTn id="43" dur="1000" fill="hold"/>
                                        <p:tgtEl>
                                          <p:spTgt spid="5">
                                            <p:graphicEl>
                                              <a:dgm id="{0A424CCE-729B-46C7-BFC5-3648CAB3C7D2}"/>
                                            </p:graphicEl>
                                          </p:spTgt>
                                        </p:tgtEl>
                                        <p:attrNameLst>
                                          <p:attrName>ppt_w</p:attrName>
                                        </p:attrNameLst>
                                      </p:cBhvr>
                                      <p:tavLst>
                                        <p:tav tm="0">
                                          <p:val>
                                            <p:strVal val="#ppt_w*0.70"/>
                                          </p:val>
                                        </p:tav>
                                        <p:tav tm="100000">
                                          <p:val>
                                            <p:strVal val="#ppt_w"/>
                                          </p:val>
                                        </p:tav>
                                      </p:tavLst>
                                    </p:anim>
                                    <p:anim calcmode="lin" valueType="num">
                                      <p:cBhvr>
                                        <p:cTn id="44" dur="1000" fill="hold"/>
                                        <p:tgtEl>
                                          <p:spTgt spid="5">
                                            <p:graphicEl>
                                              <a:dgm id="{0A424CCE-729B-46C7-BFC5-3648CAB3C7D2}"/>
                                            </p:graphicEl>
                                          </p:spTgt>
                                        </p:tgtEl>
                                        <p:attrNameLst>
                                          <p:attrName>ppt_h</p:attrName>
                                        </p:attrNameLst>
                                      </p:cBhvr>
                                      <p:tavLst>
                                        <p:tav tm="0">
                                          <p:val>
                                            <p:strVal val="#ppt_h"/>
                                          </p:val>
                                        </p:tav>
                                        <p:tav tm="100000">
                                          <p:val>
                                            <p:strVal val="#ppt_h"/>
                                          </p:val>
                                        </p:tav>
                                      </p:tavLst>
                                    </p:anim>
                                    <p:animEffect transition="in" filter="fade">
                                      <p:cBhvr>
                                        <p:cTn id="45" dur="1000"/>
                                        <p:tgtEl>
                                          <p:spTgt spid="5">
                                            <p:graphicEl>
                                              <a:dgm id="{0A424CCE-729B-46C7-BFC5-3648CAB3C7D2}"/>
                                            </p:graphicEl>
                                          </p:spTgt>
                                        </p:tgtEl>
                                      </p:cBhvr>
                                    </p:animEffect>
                                  </p:childTnLst>
                                </p:cTn>
                              </p:par>
                            </p:childTnLst>
                          </p:cTn>
                        </p:par>
                        <p:par>
                          <p:cTn id="46" fill="hold">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5">
                                            <p:graphicEl>
                                              <a:dgm id="{CF43E8E6-033D-4120-A850-E269F4945DFC}"/>
                                            </p:graphicEl>
                                          </p:spTgt>
                                        </p:tgtEl>
                                        <p:attrNameLst>
                                          <p:attrName>style.visibility</p:attrName>
                                        </p:attrNameLst>
                                      </p:cBhvr>
                                      <p:to>
                                        <p:strVal val="visible"/>
                                      </p:to>
                                    </p:set>
                                    <p:anim calcmode="lin" valueType="num">
                                      <p:cBhvr>
                                        <p:cTn id="49" dur="1000" fill="hold"/>
                                        <p:tgtEl>
                                          <p:spTgt spid="5">
                                            <p:graphicEl>
                                              <a:dgm id="{CF43E8E6-033D-4120-A850-E269F4945DFC}"/>
                                            </p:graphicEl>
                                          </p:spTgt>
                                        </p:tgtEl>
                                        <p:attrNameLst>
                                          <p:attrName>ppt_w</p:attrName>
                                        </p:attrNameLst>
                                      </p:cBhvr>
                                      <p:tavLst>
                                        <p:tav tm="0">
                                          <p:val>
                                            <p:strVal val="#ppt_w*0.70"/>
                                          </p:val>
                                        </p:tav>
                                        <p:tav tm="100000">
                                          <p:val>
                                            <p:strVal val="#ppt_w"/>
                                          </p:val>
                                        </p:tav>
                                      </p:tavLst>
                                    </p:anim>
                                    <p:anim calcmode="lin" valueType="num">
                                      <p:cBhvr>
                                        <p:cTn id="50" dur="1000" fill="hold"/>
                                        <p:tgtEl>
                                          <p:spTgt spid="5">
                                            <p:graphicEl>
                                              <a:dgm id="{CF43E8E6-033D-4120-A850-E269F4945DFC}"/>
                                            </p:graphicEl>
                                          </p:spTgt>
                                        </p:tgtEl>
                                        <p:attrNameLst>
                                          <p:attrName>ppt_h</p:attrName>
                                        </p:attrNameLst>
                                      </p:cBhvr>
                                      <p:tavLst>
                                        <p:tav tm="0">
                                          <p:val>
                                            <p:strVal val="#ppt_h"/>
                                          </p:val>
                                        </p:tav>
                                        <p:tav tm="100000">
                                          <p:val>
                                            <p:strVal val="#ppt_h"/>
                                          </p:val>
                                        </p:tav>
                                      </p:tavLst>
                                    </p:anim>
                                    <p:animEffect transition="in" filter="fade">
                                      <p:cBhvr>
                                        <p:cTn id="51" dur="1000"/>
                                        <p:tgtEl>
                                          <p:spTgt spid="5">
                                            <p:graphicEl>
                                              <a:dgm id="{CF43E8E6-033D-4120-A850-E269F4945DFC}"/>
                                            </p:graphicEl>
                                          </p:spTgt>
                                        </p:tgtEl>
                                      </p:cBhvr>
                                    </p:animEffect>
                                  </p:childTnLst>
                                </p:cTn>
                              </p:par>
                            </p:childTnLst>
                          </p:cTn>
                        </p:par>
                        <p:par>
                          <p:cTn id="52" fill="hold">
                            <p:stCondLst>
                              <p:cond delay="8000"/>
                            </p:stCondLst>
                            <p:childTnLst>
                              <p:par>
                                <p:cTn id="53" presetID="55" presetClass="entr" presetSubtype="0" fill="hold" grpId="0" nodeType="afterEffect">
                                  <p:stCondLst>
                                    <p:cond delay="0"/>
                                  </p:stCondLst>
                                  <p:childTnLst>
                                    <p:set>
                                      <p:cBhvr>
                                        <p:cTn id="54" dur="1" fill="hold">
                                          <p:stCondLst>
                                            <p:cond delay="0"/>
                                          </p:stCondLst>
                                        </p:cTn>
                                        <p:tgtEl>
                                          <p:spTgt spid="5">
                                            <p:graphicEl>
                                              <a:dgm id="{E515B602-C213-422A-8308-F844087ABA66}"/>
                                            </p:graphicEl>
                                          </p:spTgt>
                                        </p:tgtEl>
                                        <p:attrNameLst>
                                          <p:attrName>style.visibility</p:attrName>
                                        </p:attrNameLst>
                                      </p:cBhvr>
                                      <p:to>
                                        <p:strVal val="visible"/>
                                      </p:to>
                                    </p:set>
                                    <p:anim calcmode="lin" valueType="num">
                                      <p:cBhvr>
                                        <p:cTn id="55" dur="1000" fill="hold"/>
                                        <p:tgtEl>
                                          <p:spTgt spid="5">
                                            <p:graphicEl>
                                              <a:dgm id="{E515B602-C213-422A-8308-F844087ABA66}"/>
                                            </p:graphicEl>
                                          </p:spTgt>
                                        </p:tgtEl>
                                        <p:attrNameLst>
                                          <p:attrName>ppt_w</p:attrName>
                                        </p:attrNameLst>
                                      </p:cBhvr>
                                      <p:tavLst>
                                        <p:tav tm="0">
                                          <p:val>
                                            <p:strVal val="#ppt_w*0.70"/>
                                          </p:val>
                                        </p:tav>
                                        <p:tav tm="100000">
                                          <p:val>
                                            <p:strVal val="#ppt_w"/>
                                          </p:val>
                                        </p:tav>
                                      </p:tavLst>
                                    </p:anim>
                                    <p:anim calcmode="lin" valueType="num">
                                      <p:cBhvr>
                                        <p:cTn id="56" dur="1000" fill="hold"/>
                                        <p:tgtEl>
                                          <p:spTgt spid="5">
                                            <p:graphicEl>
                                              <a:dgm id="{E515B602-C213-422A-8308-F844087ABA66}"/>
                                            </p:graphicEl>
                                          </p:spTgt>
                                        </p:tgtEl>
                                        <p:attrNameLst>
                                          <p:attrName>ppt_h</p:attrName>
                                        </p:attrNameLst>
                                      </p:cBhvr>
                                      <p:tavLst>
                                        <p:tav tm="0">
                                          <p:val>
                                            <p:strVal val="#ppt_h"/>
                                          </p:val>
                                        </p:tav>
                                        <p:tav tm="100000">
                                          <p:val>
                                            <p:strVal val="#ppt_h"/>
                                          </p:val>
                                        </p:tav>
                                      </p:tavLst>
                                    </p:anim>
                                    <p:animEffect transition="in" filter="fade">
                                      <p:cBhvr>
                                        <p:cTn id="57" dur="1000"/>
                                        <p:tgtEl>
                                          <p:spTgt spid="5">
                                            <p:graphicEl>
                                              <a:dgm id="{E515B602-C213-422A-8308-F844087ABA66}"/>
                                            </p:graphicEl>
                                          </p:spTgt>
                                        </p:tgtEl>
                                      </p:cBhvr>
                                    </p:animEffect>
                                  </p:childTnLst>
                                </p:cTn>
                              </p:par>
                            </p:childTnLst>
                          </p:cTn>
                        </p:par>
                        <p:par>
                          <p:cTn id="58" fill="hold">
                            <p:stCondLst>
                              <p:cond delay="9000"/>
                            </p:stCondLst>
                            <p:childTnLst>
                              <p:par>
                                <p:cTn id="59" presetID="55" presetClass="entr" presetSubtype="0" fill="hold" grpId="0" nodeType="afterEffect">
                                  <p:stCondLst>
                                    <p:cond delay="0"/>
                                  </p:stCondLst>
                                  <p:childTnLst>
                                    <p:set>
                                      <p:cBhvr>
                                        <p:cTn id="60" dur="1" fill="hold">
                                          <p:stCondLst>
                                            <p:cond delay="0"/>
                                          </p:stCondLst>
                                        </p:cTn>
                                        <p:tgtEl>
                                          <p:spTgt spid="5">
                                            <p:graphicEl>
                                              <a:dgm id="{F2ACA004-B886-4801-845D-66F27A940042}"/>
                                            </p:graphicEl>
                                          </p:spTgt>
                                        </p:tgtEl>
                                        <p:attrNameLst>
                                          <p:attrName>style.visibility</p:attrName>
                                        </p:attrNameLst>
                                      </p:cBhvr>
                                      <p:to>
                                        <p:strVal val="visible"/>
                                      </p:to>
                                    </p:set>
                                    <p:anim calcmode="lin" valueType="num">
                                      <p:cBhvr>
                                        <p:cTn id="61" dur="1000" fill="hold"/>
                                        <p:tgtEl>
                                          <p:spTgt spid="5">
                                            <p:graphicEl>
                                              <a:dgm id="{F2ACA004-B886-4801-845D-66F27A940042}"/>
                                            </p:graphicEl>
                                          </p:spTgt>
                                        </p:tgtEl>
                                        <p:attrNameLst>
                                          <p:attrName>ppt_w</p:attrName>
                                        </p:attrNameLst>
                                      </p:cBhvr>
                                      <p:tavLst>
                                        <p:tav tm="0">
                                          <p:val>
                                            <p:strVal val="#ppt_w*0.70"/>
                                          </p:val>
                                        </p:tav>
                                        <p:tav tm="100000">
                                          <p:val>
                                            <p:strVal val="#ppt_w"/>
                                          </p:val>
                                        </p:tav>
                                      </p:tavLst>
                                    </p:anim>
                                    <p:anim calcmode="lin" valueType="num">
                                      <p:cBhvr>
                                        <p:cTn id="62" dur="1000" fill="hold"/>
                                        <p:tgtEl>
                                          <p:spTgt spid="5">
                                            <p:graphicEl>
                                              <a:dgm id="{F2ACA004-B886-4801-845D-66F27A940042}"/>
                                            </p:graphicEl>
                                          </p:spTgt>
                                        </p:tgtEl>
                                        <p:attrNameLst>
                                          <p:attrName>ppt_h</p:attrName>
                                        </p:attrNameLst>
                                      </p:cBhvr>
                                      <p:tavLst>
                                        <p:tav tm="0">
                                          <p:val>
                                            <p:strVal val="#ppt_h"/>
                                          </p:val>
                                        </p:tav>
                                        <p:tav tm="100000">
                                          <p:val>
                                            <p:strVal val="#ppt_h"/>
                                          </p:val>
                                        </p:tav>
                                      </p:tavLst>
                                    </p:anim>
                                    <p:animEffect transition="in" filter="fade">
                                      <p:cBhvr>
                                        <p:cTn id="63" dur="1000"/>
                                        <p:tgtEl>
                                          <p:spTgt spid="5">
                                            <p:graphicEl>
                                              <a:dgm id="{F2ACA004-B886-4801-845D-66F27A94004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dirty="0" smtClean="0">
                <a:solidFill>
                  <a:schemeClr val="accent1"/>
                </a:solidFill>
                <a:latin typeface="+mj-lt"/>
                <a:ea typeface="+mj-ea"/>
              </a:rPr>
              <a:t>فروش و معاملۀ اوراق بهادار</a:t>
            </a:r>
            <a:endParaRPr lang="fa-IR" sz="3600" dirty="0">
              <a:solidFill>
                <a:schemeClr val="accent1"/>
              </a:solidFill>
              <a:latin typeface="+mj-lt"/>
              <a:ea typeface="+mj-ea"/>
            </a:endParaRPr>
          </a:p>
        </p:txBody>
      </p:sp>
      <p:graphicFrame>
        <p:nvGraphicFramePr>
          <p:cNvPr id="6" name="Content Placeholder 5"/>
          <p:cNvGraphicFramePr>
            <a:graphicFrameLocks noGrp="1"/>
          </p:cNvGraphicFramePr>
          <p:nvPr>
            <p:ph idx="1"/>
          </p:nvPr>
        </p:nvGraphicFramePr>
        <p:xfrm>
          <a:off x="502920" y="15270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graphicEl>
                                              <a:dgm id="{0D6810CD-58A2-472D-9E16-E402875D8E26}"/>
                                            </p:graphicEl>
                                          </p:spTgt>
                                        </p:tgtEl>
                                        <p:attrNameLst>
                                          <p:attrName>style.visibility</p:attrName>
                                        </p:attrNameLst>
                                      </p:cBhvr>
                                      <p:to>
                                        <p:strVal val="visible"/>
                                      </p:to>
                                    </p:set>
                                    <p:anim calcmode="lin" valueType="num">
                                      <p:cBhvr>
                                        <p:cTn id="7" dur="500" fill="hold"/>
                                        <p:tgtEl>
                                          <p:spTgt spid="6">
                                            <p:graphicEl>
                                              <a:dgm id="{0D6810CD-58A2-472D-9E16-E402875D8E26}"/>
                                            </p:graphicEl>
                                          </p:spTgt>
                                        </p:tgtEl>
                                        <p:attrNameLst>
                                          <p:attrName>ppt_w</p:attrName>
                                        </p:attrNameLst>
                                      </p:cBhvr>
                                      <p:tavLst>
                                        <p:tav tm="0">
                                          <p:val>
                                            <p:fltVal val="0"/>
                                          </p:val>
                                        </p:tav>
                                        <p:tav tm="100000">
                                          <p:val>
                                            <p:strVal val="#ppt_w"/>
                                          </p:val>
                                        </p:tav>
                                      </p:tavLst>
                                    </p:anim>
                                    <p:anim calcmode="lin" valueType="num">
                                      <p:cBhvr>
                                        <p:cTn id="8" dur="500" fill="hold"/>
                                        <p:tgtEl>
                                          <p:spTgt spid="6">
                                            <p:graphicEl>
                                              <a:dgm id="{0D6810CD-58A2-472D-9E16-E402875D8E26}"/>
                                            </p:graphic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6">
                                            <p:graphicEl>
                                              <a:dgm id="{609250F6-CECF-4B3D-9778-8C60513D62EC}"/>
                                            </p:graphicEl>
                                          </p:spTgt>
                                        </p:tgtEl>
                                        <p:attrNameLst>
                                          <p:attrName>style.visibility</p:attrName>
                                        </p:attrNameLst>
                                      </p:cBhvr>
                                      <p:to>
                                        <p:strVal val="visible"/>
                                      </p:to>
                                    </p:set>
                                    <p:anim calcmode="lin" valueType="num">
                                      <p:cBhvr>
                                        <p:cTn id="12" dur="500" fill="hold"/>
                                        <p:tgtEl>
                                          <p:spTgt spid="6">
                                            <p:graphicEl>
                                              <a:dgm id="{609250F6-CECF-4B3D-9778-8C60513D62EC}"/>
                                            </p:graphicEl>
                                          </p:spTgt>
                                        </p:tgtEl>
                                        <p:attrNameLst>
                                          <p:attrName>ppt_w</p:attrName>
                                        </p:attrNameLst>
                                      </p:cBhvr>
                                      <p:tavLst>
                                        <p:tav tm="0">
                                          <p:val>
                                            <p:fltVal val="0"/>
                                          </p:val>
                                        </p:tav>
                                        <p:tav tm="100000">
                                          <p:val>
                                            <p:strVal val="#ppt_w"/>
                                          </p:val>
                                        </p:tav>
                                      </p:tavLst>
                                    </p:anim>
                                    <p:anim calcmode="lin" valueType="num">
                                      <p:cBhvr>
                                        <p:cTn id="13" dur="500" fill="hold"/>
                                        <p:tgtEl>
                                          <p:spTgt spid="6">
                                            <p:graphicEl>
                                              <a:dgm id="{609250F6-CECF-4B3D-9778-8C60513D62EC}"/>
                                            </p:graphic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6">
                                            <p:graphicEl>
                                              <a:dgm id="{19EC84DF-28EF-4A17-9A02-5A95D42FD3A8}"/>
                                            </p:graphicEl>
                                          </p:spTgt>
                                        </p:tgtEl>
                                        <p:attrNameLst>
                                          <p:attrName>style.visibility</p:attrName>
                                        </p:attrNameLst>
                                      </p:cBhvr>
                                      <p:to>
                                        <p:strVal val="visible"/>
                                      </p:to>
                                    </p:set>
                                    <p:anim calcmode="lin" valueType="num">
                                      <p:cBhvr>
                                        <p:cTn id="17" dur="500" fill="hold"/>
                                        <p:tgtEl>
                                          <p:spTgt spid="6">
                                            <p:graphicEl>
                                              <a:dgm id="{19EC84DF-28EF-4A17-9A02-5A95D42FD3A8}"/>
                                            </p:graphicEl>
                                          </p:spTgt>
                                        </p:tgtEl>
                                        <p:attrNameLst>
                                          <p:attrName>ppt_w</p:attrName>
                                        </p:attrNameLst>
                                      </p:cBhvr>
                                      <p:tavLst>
                                        <p:tav tm="0">
                                          <p:val>
                                            <p:fltVal val="0"/>
                                          </p:val>
                                        </p:tav>
                                        <p:tav tm="100000">
                                          <p:val>
                                            <p:strVal val="#ppt_w"/>
                                          </p:val>
                                        </p:tav>
                                      </p:tavLst>
                                    </p:anim>
                                    <p:anim calcmode="lin" valueType="num">
                                      <p:cBhvr>
                                        <p:cTn id="18" dur="500" fill="hold"/>
                                        <p:tgtEl>
                                          <p:spTgt spid="6">
                                            <p:graphicEl>
                                              <a:dgm id="{19EC84DF-28EF-4A17-9A02-5A95D42FD3A8}"/>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dirty="0" smtClean="0">
                <a:solidFill>
                  <a:schemeClr val="accent1"/>
                </a:solidFill>
                <a:latin typeface="+mj-lt"/>
                <a:ea typeface="+mj-ea"/>
              </a:rPr>
              <a:t>خدمات مشاوره‌ای عمومی</a:t>
            </a:r>
            <a:endParaRPr lang="fa-IR" sz="3600" dirty="0">
              <a:solidFill>
                <a:schemeClr val="accent1"/>
              </a:solidFill>
              <a:latin typeface="+mj-lt"/>
              <a:ea typeface="+mj-ea"/>
            </a:endParaRPr>
          </a:p>
        </p:txBody>
      </p:sp>
      <p:graphicFrame>
        <p:nvGraphicFramePr>
          <p:cNvPr id="4" name="Content Placeholder 3"/>
          <p:cNvGraphicFramePr>
            <a:graphicFrameLocks noGrp="1"/>
          </p:cNvGraphicFramePr>
          <p:nvPr>
            <p:ph idx="1"/>
          </p:nvPr>
        </p:nvGraphicFramePr>
        <p:xfrm>
          <a:off x="502920" y="1368552"/>
          <a:ext cx="8183880" cy="4803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2800" dirty="0" smtClean="0">
                <a:solidFill>
                  <a:schemeClr val="accent1"/>
                </a:solidFill>
                <a:latin typeface="+mj-lt"/>
                <a:ea typeface="+mj-ea"/>
              </a:rPr>
              <a:t>نقش شرکت‌های تأمین سرمایه در توسعۀ بازار سرمایه</a:t>
            </a:r>
            <a:endParaRPr lang="fa-IR" sz="2800" dirty="0">
              <a:solidFill>
                <a:schemeClr val="accent1"/>
              </a:solidFill>
              <a:latin typeface="+mj-lt"/>
              <a:ea typeface="+mj-ea"/>
            </a:endParaRPr>
          </a:p>
        </p:txBody>
      </p:sp>
      <p:sp>
        <p:nvSpPr>
          <p:cNvPr id="6" name="Freeform 5"/>
          <p:cNvSpPr/>
          <p:nvPr/>
        </p:nvSpPr>
        <p:spPr>
          <a:xfrm rot="21600000">
            <a:off x="2087572" y="1527314"/>
            <a:ext cx="5442280" cy="855413"/>
          </a:xfrm>
          <a:custGeom>
            <a:avLst/>
            <a:gdLst>
              <a:gd name="connsiteX0" fmla="*/ 0 w 5442280"/>
              <a:gd name="connsiteY0" fmla="*/ 0 h 855411"/>
              <a:gd name="connsiteX1" fmla="*/ 5014575 w 5442280"/>
              <a:gd name="connsiteY1" fmla="*/ 0 h 855411"/>
              <a:gd name="connsiteX2" fmla="*/ 5442280 w 5442280"/>
              <a:gd name="connsiteY2" fmla="*/ 427706 h 855411"/>
              <a:gd name="connsiteX3" fmla="*/ 5014575 w 5442280"/>
              <a:gd name="connsiteY3" fmla="*/ 855411 h 855411"/>
              <a:gd name="connsiteX4" fmla="*/ 0 w 5442280"/>
              <a:gd name="connsiteY4" fmla="*/ 855411 h 855411"/>
              <a:gd name="connsiteX5" fmla="*/ 0 w 5442280"/>
              <a:gd name="connsiteY5" fmla="*/ 0 h 855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42280" h="855411">
                <a:moveTo>
                  <a:pt x="5442280" y="855410"/>
                </a:moveTo>
                <a:lnTo>
                  <a:pt x="427705" y="855410"/>
                </a:lnTo>
                <a:lnTo>
                  <a:pt x="0" y="427705"/>
                </a:lnTo>
                <a:lnTo>
                  <a:pt x="427705" y="1"/>
                </a:lnTo>
                <a:lnTo>
                  <a:pt x="5442280" y="1"/>
                </a:lnTo>
                <a:lnTo>
                  <a:pt x="5442280" y="855410"/>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91068" tIns="99061" rIns="184912" bIns="99060"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افزایش پایۀ سرمایۀ بازارهای مالی</a:t>
            </a:r>
            <a:endParaRPr lang="fa-IR" sz="2600" kern="1200" dirty="0">
              <a:cs typeface="B Zar" pitchFamily="2" charset="-78"/>
            </a:endParaRPr>
          </a:p>
        </p:txBody>
      </p:sp>
      <p:sp>
        <p:nvSpPr>
          <p:cNvPr id="7" name="Oval 6"/>
          <p:cNvSpPr/>
          <p:nvPr/>
        </p:nvSpPr>
        <p:spPr>
          <a:xfrm>
            <a:off x="1659867" y="1527315"/>
            <a:ext cx="855411" cy="855411"/>
          </a:xfrm>
          <a:prstGeom prst="ellipse">
            <a:avLst/>
          </a:prstGeom>
          <a:blipFill rotWithShape="0">
            <a:blip r:embed="rId3" cstate="print"/>
            <a:stretch>
              <a:fillRect/>
            </a:stretch>
          </a:blipFill>
          <a:scene3d>
            <a:camera prst="orthographicFront"/>
            <a:lightRig rig="chilly" dir="t"/>
          </a:scene3d>
          <a:sp3d z="12700" extrusionH="12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8" name="Freeform 7"/>
          <p:cNvSpPr/>
          <p:nvPr/>
        </p:nvSpPr>
        <p:spPr>
          <a:xfrm rot="21600000">
            <a:off x="2087572" y="2638072"/>
            <a:ext cx="5442280" cy="855413"/>
          </a:xfrm>
          <a:custGeom>
            <a:avLst/>
            <a:gdLst>
              <a:gd name="connsiteX0" fmla="*/ 0 w 5442280"/>
              <a:gd name="connsiteY0" fmla="*/ 0 h 855411"/>
              <a:gd name="connsiteX1" fmla="*/ 5014575 w 5442280"/>
              <a:gd name="connsiteY1" fmla="*/ 0 h 855411"/>
              <a:gd name="connsiteX2" fmla="*/ 5442280 w 5442280"/>
              <a:gd name="connsiteY2" fmla="*/ 427706 h 855411"/>
              <a:gd name="connsiteX3" fmla="*/ 5014575 w 5442280"/>
              <a:gd name="connsiteY3" fmla="*/ 855411 h 855411"/>
              <a:gd name="connsiteX4" fmla="*/ 0 w 5442280"/>
              <a:gd name="connsiteY4" fmla="*/ 855411 h 855411"/>
              <a:gd name="connsiteX5" fmla="*/ 0 w 5442280"/>
              <a:gd name="connsiteY5" fmla="*/ 0 h 855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42280" h="855411">
                <a:moveTo>
                  <a:pt x="5442280" y="855410"/>
                </a:moveTo>
                <a:lnTo>
                  <a:pt x="427705" y="855410"/>
                </a:lnTo>
                <a:lnTo>
                  <a:pt x="0" y="427705"/>
                </a:lnTo>
                <a:lnTo>
                  <a:pt x="427705" y="1"/>
                </a:lnTo>
                <a:lnTo>
                  <a:pt x="5442280" y="1"/>
                </a:lnTo>
                <a:lnTo>
                  <a:pt x="5442280" y="855410"/>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91068" tIns="99061" rIns="184912" bIns="99061"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کمک به خصوصی‌سازی</a:t>
            </a:r>
            <a:endParaRPr lang="en-US" sz="2600" kern="1200" dirty="0">
              <a:cs typeface="B Zar" pitchFamily="2" charset="-78"/>
            </a:endParaRPr>
          </a:p>
        </p:txBody>
      </p:sp>
      <p:sp>
        <p:nvSpPr>
          <p:cNvPr id="9" name="Oval 8"/>
          <p:cNvSpPr/>
          <p:nvPr/>
        </p:nvSpPr>
        <p:spPr>
          <a:xfrm>
            <a:off x="1659867" y="2638073"/>
            <a:ext cx="855411" cy="855411"/>
          </a:xfrm>
          <a:prstGeom prst="ellipse">
            <a:avLst/>
          </a:prstGeom>
          <a:blipFill rotWithShape="0">
            <a:blip r:embed="rId3" cstate="print"/>
            <a:stretch>
              <a:fillRect/>
            </a:stretch>
          </a:blipFill>
          <a:scene3d>
            <a:camera prst="orthographicFront"/>
            <a:lightRig rig="chilly" dir="t"/>
          </a:scene3d>
          <a:sp3d z="12700" extrusionH="12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10" name="Freeform 9"/>
          <p:cNvSpPr/>
          <p:nvPr/>
        </p:nvSpPr>
        <p:spPr>
          <a:xfrm rot="21600000">
            <a:off x="2087572" y="3748830"/>
            <a:ext cx="5442280" cy="855412"/>
          </a:xfrm>
          <a:custGeom>
            <a:avLst/>
            <a:gdLst>
              <a:gd name="connsiteX0" fmla="*/ 0 w 5442280"/>
              <a:gd name="connsiteY0" fmla="*/ 0 h 855411"/>
              <a:gd name="connsiteX1" fmla="*/ 5014575 w 5442280"/>
              <a:gd name="connsiteY1" fmla="*/ 0 h 855411"/>
              <a:gd name="connsiteX2" fmla="*/ 5442280 w 5442280"/>
              <a:gd name="connsiteY2" fmla="*/ 427706 h 855411"/>
              <a:gd name="connsiteX3" fmla="*/ 5014575 w 5442280"/>
              <a:gd name="connsiteY3" fmla="*/ 855411 h 855411"/>
              <a:gd name="connsiteX4" fmla="*/ 0 w 5442280"/>
              <a:gd name="connsiteY4" fmla="*/ 855411 h 855411"/>
              <a:gd name="connsiteX5" fmla="*/ 0 w 5442280"/>
              <a:gd name="connsiteY5" fmla="*/ 0 h 855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42280" h="855411">
                <a:moveTo>
                  <a:pt x="5442280" y="855410"/>
                </a:moveTo>
                <a:lnTo>
                  <a:pt x="427705" y="855410"/>
                </a:lnTo>
                <a:lnTo>
                  <a:pt x="0" y="427705"/>
                </a:lnTo>
                <a:lnTo>
                  <a:pt x="427705" y="1"/>
                </a:lnTo>
                <a:lnTo>
                  <a:pt x="5442280" y="1"/>
                </a:lnTo>
                <a:lnTo>
                  <a:pt x="5442280" y="855410"/>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91068" tIns="99061" rIns="184912" bIns="99060"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افزایش نقدشوندگی بازار سهام</a:t>
            </a:r>
            <a:endParaRPr lang="fa-IR" sz="2600" kern="1200" dirty="0">
              <a:cs typeface="B Zar" pitchFamily="2" charset="-78"/>
            </a:endParaRPr>
          </a:p>
        </p:txBody>
      </p:sp>
      <p:sp>
        <p:nvSpPr>
          <p:cNvPr id="11" name="Oval 10"/>
          <p:cNvSpPr/>
          <p:nvPr/>
        </p:nvSpPr>
        <p:spPr>
          <a:xfrm>
            <a:off x="1659867" y="3748831"/>
            <a:ext cx="855411" cy="855411"/>
          </a:xfrm>
          <a:prstGeom prst="ellipse">
            <a:avLst/>
          </a:prstGeom>
          <a:blipFill rotWithShape="0">
            <a:blip r:embed="rId3" cstate="print"/>
            <a:stretch>
              <a:fillRect/>
            </a:stretch>
          </a:blipFill>
          <a:scene3d>
            <a:camera prst="orthographicFront"/>
            <a:lightRig rig="chilly" dir="t"/>
          </a:scene3d>
          <a:sp3d z="12700" extrusionH="12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rot="21600000">
            <a:off x="2087572" y="4859588"/>
            <a:ext cx="5442280" cy="855412"/>
          </a:xfrm>
          <a:custGeom>
            <a:avLst/>
            <a:gdLst>
              <a:gd name="connsiteX0" fmla="*/ 0 w 5442280"/>
              <a:gd name="connsiteY0" fmla="*/ 0 h 855411"/>
              <a:gd name="connsiteX1" fmla="*/ 5014575 w 5442280"/>
              <a:gd name="connsiteY1" fmla="*/ 0 h 855411"/>
              <a:gd name="connsiteX2" fmla="*/ 5442280 w 5442280"/>
              <a:gd name="connsiteY2" fmla="*/ 427706 h 855411"/>
              <a:gd name="connsiteX3" fmla="*/ 5014575 w 5442280"/>
              <a:gd name="connsiteY3" fmla="*/ 855411 h 855411"/>
              <a:gd name="connsiteX4" fmla="*/ 0 w 5442280"/>
              <a:gd name="connsiteY4" fmla="*/ 855411 h 855411"/>
              <a:gd name="connsiteX5" fmla="*/ 0 w 5442280"/>
              <a:gd name="connsiteY5" fmla="*/ 0 h 855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42280" h="855411">
                <a:moveTo>
                  <a:pt x="5442280" y="855410"/>
                </a:moveTo>
                <a:lnTo>
                  <a:pt x="427705" y="855410"/>
                </a:lnTo>
                <a:lnTo>
                  <a:pt x="0" y="427705"/>
                </a:lnTo>
                <a:lnTo>
                  <a:pt x="427705" y="1"/>
                </a:lnTo>
                <a:lnTo>
                  <a:pt x="5442280" y="1"/>
                </a:lnTo>
                <a:lnTo>
                  <a:pt x="5442280" y="855410"/>
                </a:lnTo>
                <a:close/>
              </a:path>
            </a:pathLst>
          </a:cu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91068" tIns="99061" rIns="184912" bIns="99060"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افزایش کارایی اطلاعاتی بازار</a:t>
            </a:r>
            <a:endParaRPr lang="en-US" sz="2600" kern="1200" dirty="0">
              <a:cs typeface="B Zar" pitchFamily="2" charset="-78"/>
            </a:endParaRPr>
          </a:p>
        </p:txBody>
      </p:sp>
      <p:sp>
        <p:nvSpPr>
          <p:cNvPr id="13" name="Oval 12"/>
          <p:cNvSpPr/>
          <p:nvPr/>
        </p:nvSpPr>
        <p:spPr>
          <a:xfrm>
            <a:off x="1659867" y="4859589"/>
            <a:ext cx="855411" cy="855411"/>
          </a:xfrm>
          <a:prstGeom prst="ellipse">
            <a:avLst/>
          </a:prstGeom>
          <a:blipFill rotWithShape="0">
            <a:blip r:embed="rId3" cstate="print"/>
            <a:stretch>
              <a:fillRect/>
            </a:stretch>
          </a:blipFill>
          <a:scene3d>
            <a:camera prst="orthographicFront"/>
            <a:lightRig rig="chilly" dir="t"/>
          </a:scene3d>
          <a:sp3d z="12700" extrusionH="12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xit" presetSubtype="0" fill="hold" grpId="0" nodeType="clickEffect">
                                  <p:stCondLst>
                                    <p:cond delay="0"/>
                                  </p:stCondLst>
                                  <p:childTnLst>
                                    <p:animEffect transition="out" filter="fade">
                                      <p:cBhvr>
                                        <p:cTn id="6" dur="770" accel="100000">
                                          <p:stCondLst>
                                            <p:cond delay="1230"/>
                                          </p:stCondLst>
                                        </p:cTn>
                                        <p:tgtEl>
                                          <p:spTgt spid="6"/>
                                        </p:tgtEl>
                                      </p:cBhvr>
                                    </p:animEffect>
                                    <p:animScale>
                                      <p:cBhvr>
                                        <p:cTn id="7" dur="770" accel="100000">
                                          <p:stCondLst>
                                            <p:cond delay="1230"/>
                                          </p:stCondLst>
                                        </p:cTn>
                                        <p:tgtEl>
                                          <p:spTgt spid="6"/>
                                        </p:tgtEl>
                                      </p:cBhvr>
                                      <p:from x="200000" y="450000"/>
                                      <p:to x="10000" y="10000"/>
                                    </p:animScale>
                                    <p:animScale>
                                      <p:cBhvr>
                                        <p:cTn id="8" dur="1230" decel="100000"/>
                                        <p:tgtEl>
                                          <p:spTgt spid="6"/>
                                        </p:tgtEl>
                                      </p:cBhvr>
                                      <p:from x="100000" y="100000"/>
                                      <p:to x="200000" y="450000"/>
                                    </p:animScale>
                                    <p:anim from="(ppt_x)" to="(0.5)" calcmode="lin" valueType="num">
                                      <p:cBhvr>
                                        <p:cTn id="9" dur="1230" decel="100000"/>
                                        <p:tgtEl>
                                          <p:spTgt spid="6"/>
                                        </p:tgtEl>
                                        <p:attrNameLst>
                                          <p:attrName>ppt_x</p:attrName>
                                        </p:attrNameLst>
                                      </p:cBhvr>
                                    </p:anim>
                                    <p:anim from="(0.5)" to="(0.5)" calcmode="lin" valueType="num">
                                      <p:cBhvr>
                                        <p:cTn id="10" dur="770">
                                          <p:stCondLst>
                                            <p:cond delay="1230"/>
                                          </p:stCondLst>
                                        </p:cTn>
                                        <p:tgtEl>
                                          <p:spTgt spid="6"/>
                                        </p:tgtEl>
                                        <p:attrNameLst>
                                          <p:attrName>ppt_x</p:attrName>
                                        </p:attrNameLst>
                                      </p:cBhvr>
                                    </p:anim>
                                    <p:anim from="(ppt_y)" to="(ppt_y+0.4)" calcmode="lin" valueType="num">
                                      <p:cBhvr>
                                        <p:cTn id="11" dur="1230" decel="100000"/>
                                        <p:tgtEl>
                                          <p:spTgt spid="6"/>
                                        </p:tgtEl>
                                        <p:attrNameLst>
                                          <p:attrName>ppt_y</p:attrName>
                                        </p:attrNameLst>
                                      </p:cBhvr>
                                    </p:anim>
                                    <p:anim from="(ppt_y)" to="(ppt_y)" calcmode="lin" valueType="num">
                                      <p:cBhvr>
                                        <p:cTn id="12" dur="770">
                                          <p:stCondLst>
                                            <p:cond delay="1230"/>
                                          </p:stCondLst>
                                        </p:cTn>
                                        <p:tgtEl>
                                          <p:spTgt spid="6"/>
                                        </p:tgtEl>
                                        <p:attrNameLst>
                                          <p:attrName>ppt_y</p:attrName>
                                        </p:attrNameLst>
                                      </p:cBhvr>
                                    </p:anim>
                                    <p:set>
                                      <p:cBhvr>
                                        <p:cTn id="13" dur="1" fill="hold">
                                          <p:stCondLst>
                                            <p:cond delay="1999"/>
                                          </p:stCondLst>
                                        </p:cTn>
                                        <p:tgtEl>
                                          <p:spTgt spid="6"/>
                                        </p:tgtEl>
                                        <p:attrNameLst>
                                          <p:attrName>style.visibility</p:attrName>
                                        </p:attrNameLst>
                                      </p:cBhvr>
                                      <p:to>
                                        <p:strVal val="hidden"/>
                                      </p:to>
                                    </p:set>
                                  </p:childTnLst>
                                </p:cTn>
                              </p:par>
                              <p:par>
                                <p:cTn id="14" presetID="51" presetClass="exit" presetSubtype="0" fill="hold" nodeType="withEffect">
                                  <p:stCondLst>
                                    <p:cond delay="0"/>
                                  </p:stCondLst>
                                  <p:childTnLst>
                                    <p:animEffect transition="out" filter="fade">
                                      <p:cBhvr>
                                        <p:cTn id="15" dur="770" accel="100000">
                                          <p:stCondLst>
                                            <p:cond delay="1230"/>
                                          </p:stCondLst>
                                        </p:cTn>
                                        <p:tgtEl>
                                          <p:spTgt spid="7"/>
                                        </p:tgtEl>
                                      </p:cBhvr>
                                    </p:animEffect>
                                    <p:animScale>
                                      <p:cBhvr>
                                        <p:cTn id="16" dur="770" accel="100000">
                                          <p:stCondLst>
                                            <p:cond delay="1230"/>
                                          </p:stCondLst>
                                        </p:cTn>
                                        <p:tgtEl>
                                          <p:spTgt spid="7"/>
                                        </p:tgtEl>
                                      </p:cBhvr>
                                      <p:from x="200000" y="450000"/>
                                      <p:to x="10000" y="10000"/>
                                    </p:animScale>
                                    <p:animScale>
                                      <p:cBhvr>
                                        <p:cTn id="17" dur="1230" decel="100000"/>
                                        <p:tgtEl>
                                          <p:spTgt spid="7"/>
                                        </p:tgtEl>
                                      </p:cBhvr>
                                      <p:from x="100000" y="100000"/>
                                      <p:to x="200000" y="450000"/>
                                    </p:animScale>
                                    <p:anim from="(ppt_x)" to="(0.5)" calcmode="lin" valueType="num">
                                      <p:cBhvr>
                                        <p:cTn id="18" dur="1230" decel="100000"/>
                                        <p:tgtEl>
                                          <p:spTgt spid="7"/>
                                        </p:tgtEl>
                                        <p:attrNameLst>
                                          <p:attrName>ppt_x</p:attrName>
                                        </p:attrNameLst>
                                      </p:cBhvr>
                                    </p:anim>
                                    <p:anim from="(0.5)" to="(0.5)" calcmode="lin" valueType="num">
                                      <p:cBhvr>
                                        <p:cTn id="19" dur="770">
                                          <p:stCondLst>
                                            <p:cond delay="1230"/>
                                          </p:stCondLst>
                                        </p:cTn>
                                        <p:tgtEl>
                                          <p:spTgt spid="7"/>
                                        </p:tgtEl>
                                        <p:attrNameLst>
                                          <p:attrName>ppt_x</p:attrName>
                                        </p:attrNameLst>
                                      </p:cBhvr>
                                    </p:anim>
                                    <p:anim from="(ppt_y)" to="(ppt_y+0.4)" calcmode="lin" valueType="num">
                                      <p:cBhvr>
                                        <p:cTn id="20" dur="1230" decel="100000"/>
                                        <p:tgtEl>
                                          <p:spTgt spid="7"/>
                                        </p:tgtEl>
                                        <p:attrNameLst>
                                          <p:attrName>ppt_y</p:attrName>
                                        </p:attrNameLst>
                                      </p:cBhvr>
                                    </p:anim>
                                    <p:anim from="(ppt_y)" to="(ppt_y)" calcmode="lin" valueType="num">
                                      <p:cBhvr>
                                        <p:cTn id="21" dur="770">
                                          <p:stCondLst>
                                            <p:cond delay="1230"/>
                                          </p:stCondLst>
                                        </p:cTn>
                                        <p:tgtEl>
                                          <p:spTgt spid="7"/>
                                        </p:tgtEl>
                                        <p:attrNameLst>
                                          <p:attrName>ppt_y</p:attrName>
                                        </p:attrNameLst>
                                      </p:cBhvr>
                                    </p:anim>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1" presetClass="exit" presetSubtype="0" fill="hold" nodeType="clickEffect">
                                  <p:stCondLst>
                                    <p:cond delay="0"/>
                                  </p:stCondLst>
                                  <p:childTnLst>
                                    <p:animEffect transition="out" filter="fade">
                                      <p:cBhvr>
                                        <p:cTn id="26" dur="770" accel="100000">
                                          <p:stCondLst>
                                            <p:cond delay="1230"/>
                                          </p:stCondLst>
                                        </p:cTn>
                                        <p:tgtEl>
                                          <p:spTgt spid="9"/>
                                        </p:tgtEl>
                                      </p:cBhvr>
                                    </p:animEffect>
                                    <p:animScale>
                                      <p:cBhvr>
                                        <p:cTn id="27" dur="770" accel="100000">
                                          <p:stCondLst>
                                            <p:cond delay="1230"/>
                                          </p:stCondLst>
                                        </p:cTn>
                                        <p:tgtEl>
                                          <p:spTgt spid="9"/>
                                        </p:tgtEl>
                                      </p:cBhvr>
                                      <p:from x="200000" y="450000"/>
                                      <p:to x="10000" y="10000"/>
                                    </p:animScale>
                                    <p:animScale>
                                      <p:cBhvr>
                                        <p:cTn id="28" dur="1230" decel="100000"/>
                                        <p:tgtEl>
                                          <p:spTgt spid="9"/>
                                        </p:tgtEl>
                                      </p:cBhvr>
                                      <p:from x="100000" y="100000"/>
                                      <p:to x="200000" y="450000"/>
                                    </p:animScale>
                                    <p:anim from="(ppt_x)" to="(0.5)" calcmode="lin" valueType="num">
                                      <p:cBhvr>
                                        <p:cTn id="29" dur="1230" decel="100000"/>
                                        <p:tgtEl>
                                          <p:spTgt spid="9"/>
                                        </p:tgtEl>
                                        <p:attrNameLst>
                                          <p:attrName>ppt_x</p:attrName>
                                        </p:attrNameLst>
                                      </p:cBhvr>
                                    </p:anim>
                                    <p:anim from="(0.5)" to="(0.5)" calcmode="lin" valueType="num">
                                      <p:cBhvr>
                                        <p:cTn id="30" dur="770">
                                          <p:stCondLst>
                                            <p:cond delay="1230"/>
                                          </p:stCondLst>
                                        </p:cTn>
                                        <p:tgtEl>
                                          <p:spTgt spid="9"/>
                                        </p:tgtEl>
                                        <p:attrNameLst>
                                          <p:attrName>ppt_x</p:attrName>
                                        </p:attrNameLst>
                                      </p:cBhvr>
                                    </p:anim>
                                    <p:anim from="(ppt_y)" to="(ppt_y+0.4)" calcmode="lin" valueType="num">
                                      <p:cBhvr>
                                        <p:cTn id="31" dur="1230" decel="100000"/>
                                        <p:tgtEl>
                                          <p:spTgt spid="9"/>
                                        </p:tgtEl>
                                        <p:attrNameLst>
                                          <p:attrName>ppt_y</p:attrName>
                                        </p:attrNameLst>
                                      </p:cBhvr>
                                    </p:anim>
                                    <p:anim from="(ppt_y)" to="(ppt_y)" calcmode="lin" valueType="num">
                                      <p:cBhvr>
                                        <p:cTn id="32" dur="770">
                                          <p:stCondLst>
                                            <p:cond delay="1230"/>
                                          </p:stCondLst>
                                        </p:cTn>
                                        <p:tgtEl>
                                          <p:spTgt spid="9"/>
                                        </p:tgtEl>
                                        <p:attrNameLst>
                                          <p:attrName>ppt_y</p:attrName>
                                        </p:attrNameLst>
                                      </p:cBhvr>
                                    </p:anim>
                                    <p:set>
                                      <p:cBhvr>
                                        <p:cTn id="33" dur="1" fill="hold">
                                          <p:stCondLst>
                                            <p:cond delay="1999"/>
                                          </p:stCondLst>
                                        </p:cTn>
                                        <p:tgtEl>
                                          <p:spTgt spid="9"/>
                                        </p:tgtEl>
                                        <p:attrNameLst>
                                          <p:attrName>style.visibility</p:attrName>
                                        </p:attrNameLst>
                                      </p:cBhvr>
                                      <p:to>
                                        <p:strVal val="hidden"/>
                                      </p:to>
                                    </p:set>
                                  </p:childTnLst>
                                </p:cTn>
                              </p:par>
                              <p:par>
                                <p:cTn id="34" presetID="51" presetClass="exit" presetSubtype="0" fill="hold" grpId="0" nodeType="withEffect">
                                  <p:stCondLst>
                                    <p:cond delay="0"/>
                                  </p:stCondLst>
                                  <p:childTnLst>
                                    <p:animEffect transition="out" filter="fade">
                                      <p:cBhvr>
                                        <p:cTn id="35" dur="770" accel="100000">
                                          <p:stCondLst>
                                            <p:cond delay="1230"/>
                                          </p:stCondLst>
                                        </p:cTn>
                                        <p:tgtEl>
                                          <p:spTgt spid="8"/>
                                        </p:tgtEl>
                                      </p:cBhvr>
                                    </p:animEffect>
                                    <p:animScale>
                                      <p:cBhvr>
                                        <p:cTn id="36" dur="770" accel="100000">
                                          <p:stCondLst>
                                            <p:cond delay="1230"/>
                                          </p:stCondLst>
                                        </p:cTn>
                                        <p:tgtEl>
                                          <p:spTgt spid="8"/>
                                        </p:tgtEl>
                                      </p:cBhvr>
                                      <p:from x="200000" y="450000"/>
                                      <p:to x="10000" y="10000"/>
                                    </p:animScale>
                                    <p:animScale>
                                      <p:cBhvr>
                                        <p:cTn id="37" dur="1230" decel="100000"/>
                                        <p:tgtEl>
                                          <p:spTgt spid="8"/>
                                        </p:tgtEl>
                                      </p:cBhvr>
                                      <p:from x="100000" y="100000"/>
                                      <p:to x="200000" y="450000"/>
                                    </p:animScale>
                                    <p:anim from="(ppt_x)" to="(0.5)" calcmode="lin" valueType="num">
                                      <p:cBhvr>
                                        <p:cTn id="38" dur="1230" decel="100000"/>
                                        <p:tgtEl>
                                          <p:spTgt spid="8"/>
                                        </p:tgtEl>
                                        <p:attrNameLst>
                                          <p:attrName>ppt_x</p:attrName>
                                        </p:attrNameLst>
                                      </p:cBhvr>
                                    </p:anim>
                                    <p:anim from="(0.5)" to="(0.5)" calcmode="lin" valueType="num">
                                      <p:cBhvr>
                                        <p:cTn id="39" dur="770">
                                          <p:stCondLst>
                                            <p:cond delay="1230"/>
                                          </p:stCondLst>
                                        </p:cTn>
                                        <p:tgtEl>
                                          <p:spTgt spid="8"/>
                                        </p:tgtEl>
                                        <p:attrNameLst>
                                          <p:attrName>ppt_x</p:attrName>
                                        </p:attrNameLst>
                                      </p:cBhvr>
                                    </p:anim>
                                    <p:anim from="(ppt_y)" to="(ppt_y+0.4)" calcmode="lin" valueType="num">
                                      <p:cBhvr>
                                        <p:cTn id="40" dur="1230" decel="100000"/>
                                        <p:tgtEl>
                                          <p:spTgt spid="8"/>
                                        </p:tgtEl>
                                        <p:attrNameLst>
                                          <p:attrName>ppt_y</p:attrName>
                                        </p:attrNameLst>
                                      </p:cBhvr>
                                    </p:anim>
                                    <p:anim from="(ppt_y)" to="(ppt_y)" calcmode="lin" valueType="num">
                                      <p:cBhvr>
                                        <p:cTn id="41" dur="770">
                                          <p:stCondLst>
                                            <p:cond delay="1230"/>
                                          </p:stCondLst>
                                        </p:cTn>
                                        <p:tgtEl>
                                          <p:spTgt spid="8"/>
                                        </p:tgtEl>
                                        <p:attrNameLst>
                                          <p:attrName>ppt_y</p:attrName>
                                        </p:attrNameLst>
                                      </p:cBhvr>
                                    </p:anim>
                                    <p:set>
                                      <p:cBhvr>
                                        <p:cTn id="42" dur="1" fill="hold">
                                          <p:stCondLst>
                                            <p:cond delay="1999"/>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1" presetClass="exit" presetSubtype="0" fill="hold" nodeType="clickEffect">
                                  <p:stCondLst>
                                    <p:cond delay="0"/>
                                  </p:stCondLst>
                                  <p:childTnLst>
                                    <p:animEffect transition="out" filter="fade">
                                      <p:cBhvr>
                                        <p:cTn id="46" dur="770" accel="100000">
                                          <p:stCondLst>
                                            <p:cond delay="1230"/>
                                          </p:stCondLst>
                                        </p:cTn>
                                        <p:tgtEl>
                                          <p:spTgt spid="11"/>
                                        </p:tgtEl>
                                      </p:cBhvr>
                                    </p:animEffect>
                                    <p:animScale>
                                      <p:cBhvr>
                                        <p:cTn id="47" dur="770" accel="100000">
                                          <p:stCondLst>
                                            <p:cond delay="1230"/>
                                          </p:stCondLst>
                                        </p:cTn>
                                        <p:tgtEl>
                                          <p:spTgt spid="11"/>
                                        </p:tgtEl>
                                      </p:cBhvr>
                                      <p:from x="200000" y="450000"/>
                                      <p:to x="10000" y="10000"/>
                                    </p:animScale>
                                    <p:animScale>
                                      <p:cBhvr>
                                        <p:cTn id="48" dur="1230" decel="100000"/>
                                        <p:tgtEl>
                                          <p:spTgt spid="11"/>
                                        </p:tgtEl>
                                      </p:cBhvr>
                                      <p:from x="100000" y="100000"/>
                                      <p:to x="200000" y="450000"/>
                                    </p:animScale>
                                    <p:anim from="(ppt_x)" to="(0.5)" calcmode="lin" valueType="num">
                                      <p:cBhvr>
                                        <p:cTn id="49" dur="1230" decel="100000"/>
                                        <p:tgtEl>
                                          <p:spTgt spid="11"/>
                                        </p:tgtEl>
                                        <p:attrNameLst>
                                          <p:attrName>ppt_x</p:attrName>
                                        </p:attrNameLst>
                                      </p:cBhvr>
                                    </p:anim>
                                    <p:anim from="(0.5)" to="(0.5)" calcmode="lin" valueType="num">
                                      <p:cBhvr>
                                        <p:cTn id="50" dur="770">
                                          <p:stCondLst>
                                            <p:cond delay="1230"/>
                                          </p:stCondLst>
                                        </p:cTn>
                                        <p:tgtEl>
                                          <p:spTgt spid="11"/>
                                        </p:tgtEl>
                                        <p:attrNameLst>
                                          <p:attrName>ppt_x</p:attrName>
                                        </p:attrNameLst>
                                      </p:cBhvr>
                                    </p:anim>
                                    <p:anim from="(ppt_y)" to="(ppt_y+0.4)" calcmode="lin" valueType="num">
                                      <p:cBhvr>
                                        <p:cTn id="51" dur="1230" decel="100000"/>
                                        <p:tgtEl>
                                          <p:spTgt spid="11"/>
                                        </p:tgtEl>
                                        <p:attrNameLst>
                                          <p:attrName>ppt_y</p:attrName>
                                        </p:attrNameLst>
                                      </p:cBhvr>
                                    </p:anim>
                                    <p:anim from="(ppt_y)" to="(ppt_y)" calcmode="lin" valueType="num">
                                      <p:cBhvr>
                                        <p:cTn id="52" dur="770">
                                          <p:stCondLst>
                                            <p:cond delay="1230"/>
                                          </p:stCondLst>
                                        </p:cTn>
                                        <p:tgtEl>
                                          <p:spTgt spid="11"/>
                                        </p:tgtEl>
                                        <p:attrNameLst>
                                          <p:attrName>ppt_y</p:attrName>
                                        </p:attrNameLst>
                                      </p:cBhvr>
                                    </p:anim>
                                    <p:set>
                                      <p:cBhvr>
                                        <p:cTn id="53" dur="1" fill="hold">
                                          <p:stCondLst>
                                            <p:cond delay="1999"/>
                                          </p:stCondLst>
                                        </p:cTn>
                                        <p:tgtEl>
                                          <p:spTgt spid="11"/>
                                        </p:tgtEl>
                                        <p:attrNameLst>
                                          <p:attrName>style.visibility</p:attrName>
                                        </p:attrNameLst>
                                      </p:cBhvr>
                                      <p:to>
                                        <p:strVal val="hidden"/>
                                      </p:to>
                                    </p:set>
                                  </p:childTnLst>
                                </p:cTn>
                              </p:par>
                              <p:par>
                                <p:cTn id="54" presetID="51" presetClass="exit" presetSubtype="0" fill="hold" grpId="0" nodeType="withEffect">
                                  <p:stCondLst>
                                    <p:cond delay="0"/>
                                  </p:stCondLst>
                                  <p:childTnLst>
                                    <p:animEffect transition="out" filter="fade">
                                      <p:cBhvr>
                                        <p:cTn id="55" dur="770" accel="100000">
                                          <p:stCondLst>
                                            <p:cond delay="1230"/>
                                          </p:stCondLst>
                                        </p:cTn>
                                        <p:tgtEl>
                                          <p:spTgt spid="10"/>
                                        </p:tgtEl>
                                      </p:cBhvr>
                                    </p:animEffect>
                                    <p:animScale>
                                      <p:cBhvr>
                                        <p:cTn id="56" dur="770" accel="100000">
                                          <p:stCondLst>
                                            <p:cond delay="1230"/>
                                          </p:stCondLst>
                                        </p:cTn>
                                        <p:tgtEl>
                                          <p:spTgt spid="10"/>
                                        </p:tgtEl>
                                      </p:cBhvr>
                                      <p:from x="200000" y="450000"/>
                                      <p:to x="10000" y="10000"/>
                                    </p:animScale>
                                    <p:animScale>
                                      <p:cBhvr>
                                        <p:cTn id="57" dur="1230" decel="100000"/>
                                        <p:tgtEl>
                                          <p:spTgt spid="10"/>
                                        </p:tgtEl>
                                      </p:cBhvr>
                                      <p:from x="100000" y="100000"/>
                                      <p:to x="200000" y="450000"/>
                                    </p:animScale>
                                    <p:anim from="(ppt_x)" to="(0.5)" calcmode="lin" valueType="num">
                                      <p:cBhvr>
                                        <p:cTn id="58" dur="1230" decel="100000"/>
                                        <p:tgtEl>
                                          <p:spTgt spid="10"/>
                                        </p:tgtEl>
                                        <p:attrNameLst>
                                          <p:attrName>ppt_x</p:attrName>
                                        </p:attrNameLst>
                                      </p:cBhvr>
                                    </p:anim>
                                    <p:anim from="(0.5)" to="(0.5)" calcmode="lin" valueType="num">
                                      <p:cBhvr>
                                        <p:cTn id="59" dur="770">
                                          <p:stCondLst>
                                            <p:cond delay="1230"/>
                                          </p:stCondLst>
                                        </p:cTn>
                                        <p:tgtEl>
                                          <p:spTgt spid="10"/>
                                        </p:tgtEl>
                                        <p:attrNameLst>
                                          <p:attrName>ppt_x</p:attrName>
                                        </p:attrNameLst>
                                      </p:cBhvr>
                                    </p:anim>
                                    <p:anim from="(ppt_y)" to="(ppt_y+0.4)" calcmode="lin" valueType="num">
                                      <p:cBhvr>
                                        <p:cTn id="60" dur="1230" decel="100000"/>
                                        <p:tgtEl>
                                          <p:spTgt spid="10"/>
                                        </p:tgtEl>
                                        <p:attrNameLst>
                                          <p:attrName>ppt_y</p:attrName>
                                        </p:attrNameLst>
                                      </p:cBhvr>
                                    </p:anim>
                                    <p:anim from="(ppt_y)" to="(ppt_y)" calcmode="lin" valueType="num">
                                      <p:cBhvr>
                                        <p:cTn id="61" dur="770">
                                          <p:stCondLst>
                                            <p:cond delay="1230"/>
                                          </p:stCondLst>
                                        </p:cTn>
                                        <p:tgtEl>
                                          <p:spTgt spid="10"/>
                                        </p:tgtEl>
                                        <p:attrNameLst>
                                          <p:attrName>ppt_y</p:attrName>
                                        </p:attrNameLst>
                                      </p:cBhvr>
                                    </p:anim>
                                    <p:set>
                                      <p:cBhvr>
                                        <p:cTn id="62" dur="1" fill="hold">
                                          <p:stCondLst>
                                            <p:cond delay="1999"/>
                                          </p:stCondLst>
                                        </p:cTn>
                                        <p:tgtEl>
                                          <p:spTgt spid="1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1" presetClass="exit" presetSubtype="0" fill="hold" nodeType="clickEffect">
                                  <p:stCondLst>
                                    <p:cond delay="0"/>
                                  </p:stCondLst>
                                  <p:childTnLst>
                                    <p:animEffect transition="out" filter="fade">
                                      <p:cBhvr>
                                        <p:cTn id="66" dur="770" accel="100000">
                                          <p:stCondLst>
                                            <p:cond delay="1230"/>
                                          </p:stCondLst>
                                        </p:cTn>
                                        <p:tgtEl>
                                          <p:spTgt spid="13"/>
                                        </p:tgtEl>
                                      </p:cBhvr>
                                    </p:animEffect>
                                    <p:animScale>
                                      <p:cBhvr>
                                        <p:cTn id="67" dur="770" accel="100000">
                                          <p:stCondLst>
                                            <p:cond delay="1230"/>
                                          </p:stCondLst>
                                        </p:cTn>
                                        <p:tgtEl>
                                          <p:spTgt spid="13"/>
                                        </p:tgtEl>
                                      </p:cBhvr>
                                      <p:from x="200000" y="450000"/>
                                      <p:to x="10000" y="10000"/>
                                    </p:animScale>
                                    <p:animScale>
                                      <p:cBhvr>
                                        <p:cTn id="68" dur="1230" decel="100000"/>
                                        <p:tgtEl>
                                          <p:spTgt spid="13"/>
                                        </p:tgtEl>
                                      </p:cBhvr>
                                      <p:from x="100000" y="100000"/>
                                      <p:to x="200000" y="450000"/>
                                    </p:animScale>
                                    <p:anim from="(ppt_x)" to="(0.5)" calcmode="lin" valueType="num">
                                      <p:cBhvr>
                                        <p:cTn id="69" dur="1230" decel="100000"/>
                                        <p:tgtEl>
                                          <p:spTgt spid="13"/>
                                        </p:tgtEl>
                                        <p:attrNameLst>
                                          <p:attrName>ppt_x</p:attrName>
                                        </p:attrNameLst>
                                      </p:cBhvr>
                                    </p:anim>
                                    <p:anim from="(0.5)" to="(0.5)" calcmode="lin" valueType="num">
                                      <p:cBhvr>
                                        <p:cTn id="70" dur="770">
                                          <p:stCondLst>
                                            <p:cond delay="1230"/>
                                          </p:stCondLst>
                                        </p:cTn>
                                        <p:tgtEl>
                                          <p:spTgt spid="13"/>
                                        </p:tgtEl>
                                        <p:attrNameLst>
                                          <p:attrName>ppt_x</p:attrName>
                                        </p:attrNameLst>
                                      </p:cBhvr>
                                    </p:anim>
                                    <p:anim from="(ppt_y)" to="(ppt_y+0.4)" calcmode="lin" valueType="num">
                                      <p:cBhvr>
                                        <p:cTn id="71" dur="1230" decel="100000"/>
                                        <p:tgtEl>
                                          <p:spTgt spid="13"/>
                                        </p:tgtEl>
                                        <p:attrNameLst>
                                          <p:attrName>ppt_y</p:attrName>
                                        </p:attrNameLst>
                                      </p:cBhvr>
                                    </p:anim>
                                    <p:anim from="(ppt_y)" to="(ppt_y)" calcmode="lin" valueType="num">
                                      <p:cBhvr>
                                        <p:cTn id="72" dur="770">
                                          <p:stCondLst>
                                            <p:cond delay="1230"/>
                                          </p:stCondLst>
                                        </p:cTn>
                                        <p:tgtEl>
                                          <p:spTgt spid="13"/>
                                        </p:tgtEl>
                                        <p:attrNameLst>
                                          <p:attrName>ppt_y</p:attrName>
                                        </p:attrNameLst>
                                      </p:cBhvr>
                                    </p:anim>
                                    <p:set>
                                      <p:cBhvr>
                                        <p:cTn id="73" dur="1" fill="hold">
                                          <p:stCondLst>
                                            <p:cond delay="1999"/>
                                          </p:stCondLst>
                                        </p:cTn>
                                        <p:tgtEl>
                                          <p:spTgt spid="13"/>
                                        </p:tgtEl>
                                        <p:attrNameLst>
                                          <p:attrName>style.visibility</p:attrName>
                                        </p:attrNameLst>
                                      </p:cBhvr>
                                      <p:to>
                                        <p:strVal val="hidden"/>
                                      </p:to>
                                    </p:set>
                                  </p:childTnLst>
                                </p:cTn>
                              </p:par>
                              <p:par>
                                <p:cTn id="74" presetID="51" presetClass="exit" presetSubtype="0" fill="hold" grpId="0" nodeType="withEffect">
                                  <p:stCondLst>
                                    <p:cond delay="0"/>
                                  </p:stCondLst>
                                  <p:childTnLst>
                                    <p:animEffect transition="out" filter="fade">
                                      <p:cBhvr>
                                        <p:cTn id="75" dur="770" accel="100000">
                                          <p:stCondLst>
                                            <p:cond delay="1230"/>
                                          </p:stCondLst>
                                        </p:cTn>
                                        <p:tgtEl>
                                          <p:spTgt spid="12"/>
                                        </p:tgtEl>
                                      </p:cBhvr>
                                    </p:animEffect>
                                    <p:animScale>
                                      <p:cBhvr>
                                        <p:cTn id="76" dur="770" accel="100000">
                                          <p:stCondLst>
                                            <p:cond delay="1230"/>
                                          </p:stCondLst>
                                        </p:cTn>
                                        <p:tgtEl>
                                          <p:spTgt spid="12"/>
                                        </p:tgtEl>
                                      </p:cBhvr>
                                      <p:from x="200000" y="450000"/>
                                      <p:to x="10000" y="10000"/>
                                    </p:animScale>
                                    <p:animScale>
                                      <p:cBhvr>
                                        <p:cTn id="77" dur="1230" decel="100000"/>
                                        <p:tgtEl>
                                          <p:spTgt spid="12"/>
                                        </p:tgtEl>
                                      </p:cBhvr>
                                      <p:from x="100000" y="100000"/>
                                      <p:to x="200000" y="450000"/>
                                    </p:animScale>
                                    <p:anim from="(ppt_x)" to="(0.5)" calcmode="lin" valueType="num">
                                      <p:cBhvr>
                                        <p:cTn id="78" dur="1230" decel="100000"/>
                                        <p:tgtEl>
                                          <p:spTgt spid="12"/>
                                        </p:tgtEl>
                                        <p:attrNameLst>
                                          <p:attrName>ppt_x</p:attrName>
                                        </p:attrNameLst>
                                      </p:cBhvr>
                                    </p:anim>
                                    <p:anim from="(0.5)" to="(0.5)" calcmode="lin" valueType="num">
                                      <p:cBhvr>
                                        <p:cTn id="79" dur="770">
                                          <p:stCondLst>
                                            <p:cond delay="1230"/>
                                          </p:stCondLst>
                                        </p:cTn>
                                        <p:tgtEl>
                                          <p:spTgt spid="12"/>
                                        </p:tgtEl>
                                        <p:attrNameLst>
                                          <p:attrName>ppt_x</p:attrName>
                                        </p:attrNameLst>
                                      </p:cBhvr>
                                    </p:anim>
                                    <p:anim from="(ppt_y)" to="(ppt_y+0.4)" calcmode="lin" valueType="num">
                                      <p:cBhvr>
                                        <p:cTn id="80" dur="1230" decel="100000"/>
                                        <p:tgtEl>
                                          <p:spTgt spid="12"/>
                                        </p:tgtEl>
                                        <p:attrNameLst>
                                          <p:attrName>ppt_y</p:attrName>
                                        </p:attrNameLst>
                                      </p:cBhvr>
                                    </p:anim>
                                    <p:anim from="(ppt_y)" to="(ppt_y)" calcmode="lin" valueType="num">
                                      <p:cBhvr>
                                        <p:cTn id="81" dur="770">
                                          <p:stCondLst>
                                            <p:cond delay="1230"/>
                                          </p:stCondLst>
                                        </p:cTn>
                                        <p:tgtEl>
                                          <p:spTgt spid="12"/>
                                        </p:tgtEl>
                                        <p:attrNameLst>
                                          <p:attrName>ppt_y</p:attrName>
                                        </p:attrNameLst>
                                      </p:cBhvr>
                                    </p:anim>
                                    <p:set>
                                      <p:cBhvr>
                                        <p:cTn id="8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تأمین مالی ساختاریافته</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45</a:t>
            </a:fld>
            <a:endParaRPr lang="en-US" dirty="0"/>
          </a:p>
        </p:txBody>
      </p:sp>
      <p:graphicFrame>
        <p:nvGraphicFramePr>
          <p:cNvPr id="5" name="Content Placeholder 5"/>
          <p:cNvGraphicFramePr>
            <a:graphicFrameLocks noGrp="1"/>
          </p:cNvGraphicFramePr>
          <p:nvPr>
            <p:ph idx="1"/>
          </p:nvPr>
        </p:nvGraphicFramePr>
        <p:xfrm>
          <a:off x="914400" y="1570037"/>
          <a:ext cx="7467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9334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مبتنی بر بدهی</a:t>
            </a:r>
            <a:endParaRPr lang="fa-IR" dirty="0"/>
          </a:p>
        </p:txBody>
      </p:sp>
      <p:graphicFrame>
        <p:nvGraphicFramePr>
          <p:cNvPr id="4" name="Content Placeholder 3"/>
          <p:cNvGraphicFramePr>
            <a:graphicFrameLocks noGrp="1"/>
          </p:cNvGraphicFramePr>
          <p:nvPr>
            <p:ph idx="1"/>
          </p:nvPr>
        </p:nvGraphicFramePr>
        <p:xfrm>
          <a:off x="502920" y="1444752"/>
          <a:ext cx="8183880" cy="4803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51294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سرمایه خطرپذیر</a:t>
            </a:r>
            <a:endParaRPr lang="en-US" dirty="0" smtClean="0"/>
          </a:p>
        </p:txBody>
      </p:sp>
      <p:sp>
        <p:nvSpPr>
          <p:cNvPr id="6" name="Freeform 5"/>
          <p:cNvSpPr/>
          <p:nvPr/>
        </p:nvSpPr>
        <p:spPr>
          <a:xfrm>
            <a:off x="502920" y="1697400"/>
            <a:ext cx="8183880" cy="1965600"/>
          </a:xfrm>
          <a:custGeom>
            <a:avLst/>
            <a:gdLst>
              <a:gd name="connsiteX0" fmla="*/ 0 w 8183880"/>
              <a:gd name="connsiteY0" fmla="*/ 327607 h 1965600"/>
              <a:gd name="connsiteX1" fmla="*/ 95954 w 8183880"/>
              <a:gd name="connsiteY1" fmla="*/ 95954 h 1965600"/>
              <a:gd name="connsiteX2" fmla="*/ 327607 w 8183880"/>
              <a:gd name="connsiteY2" fmla="*/ 0 h 1965600"/>
              <a:gd name="connsiteX3" fmla="*/ 7856273 w 8183880"/>
              <a:gd name="connsiteY3" fmla="*/ 0 h 1965600"/>
              <a:gd name="connsiteX4" fmla="*/ 8087926 w 8183880"/>
              <a:gd name="connsiteY4" fmla="*/ 95954 h 1965600"/>
              <a:gd name="connsiteX5" fmla="*/ 8183880 w 8183880"/>
              <a:gd name="connsiteY5" fmla="*/ 327607 h 1965600"/>
              <a:gd name="connsiteX6" fmla="*/ 8183880 w 8183880"/>
              <a:gd name="connsiteY6" fmla="*/ 1637993 h 1965600"/>
              <a:gd name="connsiteX7" fmla="*/ 8087926 w 8183880"/>
              <a:gd name="connsiteY7" fmla="*/ 1869646 h 1965600"/>
              <a:gd name="connsiteX8" fmla="*/ 7856273 w 8183880"/>
              <a:gd name="connsiteY8" fmla="*/ 1965600 h 1965600"/>
              <a:gd name="connsiteX9" fmla="*/ 327607 w 8183880"/>
              <a:gd name="connsiteY9" fmla="*/ 1965600 h 1965600"/>
              <a:gd name="connsiteX10" fmla="*/ 95954 w 8183880"/>
              <a:gd name="connsiteY10" fmla="*/ 1869646 h 1965600"/>
              <a:gd name="connsiteX11" fmla="*/ 0 w 8183880"/>
              <a:gd name="connsiteY11" fmla="*/ 1637993 h 1965600"/>
              <a:gd name="connsiteX12" fmla="*/ 0 w 8183880"/>
              <a:gd name="connsiteY12" fmla="*/ 327607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1965600">
                <a:moveTo>
                  <a:pt x="0" y="327607"/>
                </a:moveTo>
                <a:cubicBezTo>
                  <a:pt x="0" y="240720"/>
                  <a:pt x="34516" y="157392"/>
                  <a:pt x="95954" y="95954"/>
                </a:cubicBezTo>
                <a:cubicBezTo>
                  <a:pt x="157392" y="34516"/>
                  <a:pt x="240721" y="0"/>
                  <a:pt x="327607" y="0"/>
                </a:cubicBezTo>
                <a:lnTo>
                  <a:pt x="7856273" y="0"/>
                </a:lnTo>
                <a:cubicBezTo>
                  <a:pt x="7943160" y="0"/>
                  <a:pt x="8026488" y="34516"/>
                  <a:pt x="8087926" y="95954"/>
                </a:cubicBezTo>
                <a:cubicBezTo>
                  <a:pt x="8149364" y="157392"/>
                  <a:pt x="8183880" y="240721"/>
                  <a:pt x="8183880" y="327607"/>
                </a:cubicBezTo>
                <a:lnTo>
                  <a:pt x="8183880" y="1637993"/>
                </a:lnTo>
                <a:cubicBezTo>
                  <a:pt x="8183880" y="1724880"/>
                  <a:pt x="8149364" y="1808208"/>
                  <a:pt x="8087926" y="1869646"/>
                </a:cubicBezTo>
                <a:cubicBezTo>
                  <a:pt x="8026488" y="1931084"/>
                  <a:pt x="7943160" y="1965600"/>
                  <a:pt x="7856273" y="1965600"/>
                </a:cubicBezTo>
                <a:lnTo>
                  <a:pt x="327607" y="1965600"/>
                </a:lnTo>
                <a:cubicBezTo>
                  <a:pt x="240720" y="1965600"/>
                  <a:pt x="157392" y="1931084"/>
                  <a:pt x="95954" y="1869646"/>
                </a:cubicBezTo>
                <a:cubicBezTo>
                  <a:pt x="34516" y="1808208"/>
                  <a:pt x="0" y="1724880"/>
                  <a:pt x="0" y="1637993"/>
                </a:cubicBezTo>
                <a:lnTo>
                  <a:pt x="0" y="327607"/>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1">
              <a:shade val="50000"/>
              <a:hueOff val="0"/>
              <a:satOff val="0"/>
              <a:lumOff val="0"/>
              <a:alphaOff val="0"/>
            </a:schemeClr>
          </a:fillRef>
          <a:effectRef idx="1">
            <a:schemeClr val="accent1">
              <a:shade val="50000"/>
              <a:hueOff val="0"/>
              <a:satOff val="0"/>
              <a:lumOff val="0"/>
              <a:alphaOff val="0"/>
            </a:schemeClr>
          </a:effectRef>
          <a:fontRef idx="minor">
            <a:schemeClr val="dk1"/>
          </a:fontRef>
        </p:style>
        <p:txBody>
          <a:bodyPr spcFirstLastPara="0" vert="horz" wrap="square" lIns="210253" tIns="210253" rIns="210253" bIns="210253" numCol="1" spcCol="1270" anchor="ctr" anchorCtr="0">
            <a:noAutofit/>
          </a:bodyPr>
          <a:lstStyle/>
          <a:p>
            <a:pPr lvl="0" algn="r" defTabSz="1333500" rtl="1">
              <a:spcBef>
                <a:spcPct val="0"/>
              </a:spcBef>
              <a:spcAft>
                <a:spcPct val="35000"/>
              </a:spcAft>
            </a:pPr>
            <a:r>
              <a:rPr lang="en-US" sz="3000" kern="1200" dirty="0" smtClean="0">
                <a:cs typeface="B Nazanin" pitchFamily="2" charset="-78"/>
              </a:rPr>
              <a:t>"</a:t>
            </a:r>
            <a:r>
              <a:rPr lang="ar-SA" sz="3000" kern="1200" dirty="0" smtClean="0">
                <a:cs typeface="B Nazanin" pitchFamily="2" charset="-78"/>
              </a:rPr>
              <a:t>سرمايه خطرپذیر</a:t>
            </a:r>
            <a:r>
              <a:rPr lang="en-US" sz="3000" kern="1200" dirty="0" smtClean="0">
                <a:cs typeface="B Nazanin" pitchFamily="2" charset="-78"/>
              </a:rPr>
              <a:t>"</a:t>
            </a:r>
            <a:r>
              <a:rPr lang="ar-SA" sz="3000" kern="1200" dirty="0" smtClean="0">
                <a:cs typeface="B Nazanin" pitchFamily="2" charset="-78"/>
              </a:rPr>
              <a:t> وجوهي است كه همراه با سرمايه‌گذار</a:t>
            </a:r>
            <a:r>
              <a:rPr lang="fa-IR" sz="3000" kern="1200" dirty="0" smtClean="0">
                <a:cs typeface="B Nazanin" pitchFamily="2" charset="-78"/>
              </a:rPr>
              <a:t>ی</a:t>
            </a:r>
            <a:r>
              <a:rPr lang="ar-SA" sz="3000" kern="1200" dirty="0" smtClean="0">
                <a:cs typeface="B Nazanin" pitchFamily="2" charset="-78"/>
              </a:rPr>
              <a:t> مديران در شركت‌ها</a:t>
            </a:r>
            <a:r>
              <a:rPr lang="fa-IR" sz="3000" kern="1200" dirty="0" smtClean="0">
                <a:cs typeface="B Nazanin" pitchFamily="2" charset="-78"/>
              </a:rPr>
              <a:t>ی</a:t>
            </a:r>
            <a:r>
              <a:rPr lang="ar-SA" sz="3000" kern="1200" dirty="0" smtClean="0">
                <a:cs typeface="B Nazanin" pitchFamily="2" charset="-78"/>
              </a:rPr>
              <a:t> جوان</a:t>
            </a:r>
            <a:r>
              <a:rPr lang="fa-IR" sz="3000" kern="1200" dirty="0" smtClean="0">
                <a:cs typeface="B Nazanin" pitchFamily="2" charset="-78"/>
              </a:rPr>
              <a:t>ی</a:t>
            </a:r>
            <a:r>
              <a:rPr lang="ar-SA" sz="3000" kern="1200" dirty="0" smtClean="0">
                <a:cs typeface="B Nazanin" pitchFamily="2" charset="-78"/>
              </a:rPr>
              <a:t> سرمايه‌گذار</a:t>
            </a:r>
            <a:r>
              <a:rPr lang="fa-IR" sz="3000" kern="1200" dirty="0" smtClean="0">
                <a:cs typeface="B Nazanin" pitchFamily="2" charset="-78"/>
              </a:rPr>
              <a:t>ی</a:t>
            </a:r>
            <a:r>
              <a:rPr lang="ar-SA" sz="3000" kern="1200" dirty="0" smtClean="0">
                <a:cs typeface="B Nazanin" pitchFamily="2" charset="-78"/>
              </a:rPr>
              <a:t> م</a:t>
            </a:r>
            <a:r>
              <a:rPr lang="fa-IR" sz="3000" kern="1200" dirty="0" smtClean="0">
                <a:cs typeface="B Nazanin" pitchFamily="2" charset="-78"/>
              </a:rPr>
              <a:t>ی</a:t>
            </a:r>
            <a:r>
              <a:rPr lang="ar-SA" sz="3000" kern="1200" dirty="0" smtClean="0">
                <a:cs typeface="B Nazanin" pitchFamily="2" charset="-78"/>
              </a:rPr>
              <a:t>‌شود كه رشد سريع دارند و به طور بالقوه م</a:t>
            </a:r>
            <a:r>
              <a:rPr lang="fa-IR" sz="3000" kern="1200" dirty="0" smtClean="0">
                <a:cs typeface="B Nazanin" pitchFamily="2" charset="-78"/>
              </a:rPr>
              <a:t>ی</a:t>
            </a:r>
            <a:r>
              <a:rPr lang="ar-SA" sz="3000" kern="1200" dirty="0" smtClean="0">
                <a:cs typeface="B Nazanin" pitchFamily="2" charset="-78"/>
              </a:rPr>
              <a:t>‌توانند به واحدها</a:t>
            </a:r>
            <a:r>
              <a:rPr lang="fa-IR" sz="3000" kern="1200" dirty="0" smtClean="0">
                <a:cs typeface="B Nazanin" pitchFamily="2" charset="-78"/>
              </a:rPr>
              <a:t>ی</a:t>
            </a:r>
            <a:r>
              <a:rPr lang="ar-SA" sz="3000" kern="1200" dirty="0" smtClean="0">
                <a:cs typeface="B Nazanin" pitchFamily="2" charset="-78"/>
              </a:rPr>
              <a:t> اقتصاد</a:t>
            </a:r>
            <a:r>
              <a:rPr lang="fa-IR" sz="3000" kern="1200" dirty="0" smtClean="0">
                <a:cs typeface="B Nazanin" pitchFamily="2" charset="-78"/>
              </a:rPr>
              <a:t>ی</a:t>
            </a:r>
            <a:r>
              <a:rPr lang="ar-SA" sz="3000" kern="1200" dirty="0" smtClean="0">
                <a:cs typeface="B Nazanin" pitchFamily="2" charset="-78"/>
              </a:rPr>
              <a:t> مهم تبديل شوند.</a:t>
            </a:r>
            <a:endParaRPr lang="fa-IR" sz="3000" kern="1200" dirty="0">
              <a:cs typeface="B Nazanin" pitchFamily="2" charset="-78"/>
            </a:endParaRPr>
          </a:p>
        </p:txBody>
      </p:sp>
      <p:sp>
        <p:nvSpPr>
          <p:cNvPr id="7" name="Freeform 6"/>
          <p:cNvSpPr/>
          <p:nvPr/>
        </p:nvSpPr>
        <p:spPr>
          <a:xfrm>
            <a:off x="502920" y="3749400"/>
            <a:ext cx="8183880" cy="1965600"/>
          </a:xfrm>
          <a:custGeom>
            <a:avLst/>
            <a:gdLst>
              <a:gd name="connsiteX0" fmla="*/ 0 w 8183880"/>
              <a:gd name="connsiteY0" fmla="*/ 327607 h 1965600"/>
              <a:gd name="connsiteX1" fmla="*/ 95954 w 8183880"/>
              <a:gd name="connsiteY1" fmla="*/ 95954 h 1965600"/>
              <a:gd name="connsiteX2" fmla="*/ 327607 w 8183880"/>
              <a:gd name="connsiteY2" fmla="*/ 0 h 1965600"/>
              <a:gd name="connsiteX3" fmla="*/ 7856273 w 8183880"/>
              <a:gd name="connsiteY3" fmla="*/ 0 h 1965600"/>
              <a:gd name="connsiteX4" fmla="*/ 8087926 w 8183880"/>
              <a:gd name="connsiteY4" fmla="*/ 95954 h 1965600"/>
              <a:gd name="connsiteX5" fmla="*/ 8183880 w 8183880"/>
              <a:gd name="connsiteY5" fmla="*/ 327607 h 1965600"/>
              <a:gd name="connsiteX6" fmla="*/ 8183880 w 8183880"/>
              <a:gd name="connsiteY6" fmla="*/ 1637993 h 1965600"/>
              <a:gd name="connsiteX7" fmla="*/ 8087926 w 8183880"/>
              <a:gd name="connsiteY7" fmla="*/ 1869646 h 1965600"/>
              <a:gd name="connsiteX8" fmla="*/ 7856273 w 8183880"/>
              <a:gd name="connsiteY8" fmla="*/ 1965600 h 1965600"/>
              <a:gd name="connsiteX9" fmla="*/ 327607 w 8183880"/>
              <a:gd name="connsiteY9" fmla="*/ 1965600 h 1965600"/>
              <a:gd name="connsiteX10" fmla="*/ 95954 w 8183880"/>
              <a:gd name="connsiteY10" fmla="*/ 1869646 h 1965600"/>
              <a:gd name="connsiteX11" fmla="*/ 0 w 8183880"/>
              <a:gd name="connsiteY11" fmla="*/ 1637993 h 1965600"/>
              <a:gd name="connsiteX12" fmla="*/ 0 w 8183880"/>
              <a:gd name="connsiteY12" fmla="*/ 327607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1965600">
                <a:moveTo>
                  <a:pt x="0" y="327607"/>
                </a:moveTo>
                <a:cubicBezTo>
                  <a:pt x="0" y="240720"/>
                  <a:pt x="34516" y="157392"/>
                  <a:pt x="95954" y="95954"/>
                </a:cubicBezTo>
                <a:cubicBezTo>
                  <a:pt x="157392" y="34516"/>
                  <a:pt x="240721" y="0"/>
                  <a:pt x="327607" y="0"/>
                </a:cubicBezTo>
                <a:lnTo>
                  <a:pt x="7856273" y="0"/>
                </a:lnTo>
                <a:cubicBezTo>
                  <a:pt x="7943160" y="0"/>
                  <a:pt x="8026488" y="34516"/>
                  <a:pt x="8087926" y="95954"/>
                </a:cubicBezTo>
                <a:cubicBezTo>
                  <a:pt x="8149364" y="157392"/>
                  <a:pt x="8183880" y="240721"/>
                  <a:pt x="8183880" y="327607"/>
                </a:cubicBezTo>
                <a:lnTo>
                  <a:pt x="8183880" y="1637993"/>
                </a:lnTo>
                <a:cubicBezTo>
                  <a:pt x="8183880" y="1724880"/>
                  <a:pt x="8149364" y="1808208"/>
                  <a:pt x="8087926" y="1869646"/>
                </a:cubicBezTo>
                <a:cubicBezTo>
                  <a:pt x="8026488" y="1931084"/>
                  <a:pt x="7943160" y="1965600"/>
                  <a:pt x="7856273" y="1965600"/>
                </a:cubicBezTo>
                <a:lnTo>
                  <a:pt x="327607" y="1965600"/>
                </a:lnTo>
                <a:cubicBezTo>
                  <a:pt x="240720" y="1965600"/>
                  <a:pt x="157392" y="1931084"/>
                  <a:pt x="95954" y="1869646"/>
                </a:cubicBezTo>
                <a:cubicBezTo>
                  <a:pt x="34516" y="1808208"/>
                  <a:pt x="0" y="1724880"/>
                  <a:pt x="0" y="1637993"/>
                </a:cubicBezTo>
                <a:lnTo>
                  <a:pt x="0" y="327607"/>
                </a:lnTo>
                <a:close/>
              </a:path>
            </a:pathLst>
          </a:custGeom>
          <a:scene3d>
            <a:camera prst="perspectiveLeft" zoom="91000">
              <a:rot lat="0" lon="1200000" rev="0"/>
            </a:camera>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1">
              <a:shade val="50000"/>
              <a:hueOff val="-806425"/>
              <a:satOff val="-14301"/>
              <a:lumOff val="48085"/>
              <a:alphaOff val="0"/>
            </a:schemeClr>
          </a:fillRef>
          <a:effectRef idx="1">
            <a:schemeClr val="accent1">
              <a:shade val="50000"/>
              <a:hueOff val="-806425"/>
              <a:satOff val="-14301"/>
              <a:lumOff val="48085"/>
              <a:alphaOff val="0"/>
            </a:schemeClr>
          </a:effectRef>
          <a:fontRef idx="minor">
            <a:schemeClr val="dk1"/>
          </a:fontRef>
        </p:style>
        <p:txBody>
          <a:bodyPr spcFirstLastPara="0" vert="horz" wrap="square" lIns="210253" tIns="210253" rIns="210253" bIns="210253" numCol="1" spcCol="1270" anchor="ctr" anchorCtr="0">
            <a:noAutofit/>
          </a:bodyPr>
          <a:lstStyle/>
          <a:p>
            <a:pPr lvl="0" algn="r" defTabSz="1333500" rtl="1">
              <a:spcBef>
                <a:spcPct val="0"/>
              </a:spcBef>
              <a:spcAft>
                <a:spcPct val="35000"/>
              </a:spcAft>
            </a:pPr>
            <a:r>
              <a:rPr lang="fa-IR" sz="3000" kern="1200" dirty="0" smtClean="0">
                <a:cs typeface="B Nazanin" pitchFamily="2" charset="-78"/>
              </a:rPr>
              <a:t>"</a:t>
            </a:r>
            <a:r>
              <a:rPr lang="ar-SA" sz="3000" kern="1200" dirty="0" smtClean="0">
                <a:cs typeface="B Nazanin" pitchFamily="2" charset="-78"/>
              </a:rPr>
              <a:t>سرمايه خطرپذیر</a:t>
            </a:r>
            <a:r>
              <a:rPr lang="fa-IR" sz="3000" kern="1200" dirty="0" smtClean="0">
                <a:cs typeface="B Nazanin" pitchFamily="2" charset="-78"/>
              </a:rPr>
              <a:t>"</a:t>
            </a:r>
            <a:r>
              <a:rPr lang="ar-SA" sz="3000" kern="1200" dirty="0" smtClean="0">
                <a:cs typeface="B Nazanin" pitchFamily="2" charset="-78"/>
              </a:rPr>
              <a:t> منبع سرماي</a:t>
            </a:r>
            <a:r>
              <a:rPr lang="fa-IR" sz="3000" kern="1200" dirty="0" smtClean="0">
                <a:cs typeface="B Nazanin" pitchFamily="2" charset="-78"/>
              </a:rPr>
              <a:t>ه</a:t>
            </a:r>
            <a:r>
              <a:rPr lang="ar-SA" sz="3000" kern="1200" dirty="0" smtClean="0">
                <a:cs typeface="B Nazanin" pitchFamily="2" charset="-78"/>
              </a:rPr>
              <a:t> برا</a:t>
            </a:r>
            <a:r>
              <a:rPr lang="fa-IR" sz="3000" kern="1200" dirty="0" smtClean="0">
                <a:cs typeface="B Nazanin" pitchFamily="2" charset="-78"/>
              </a:rPr>
              <a:t>ی</a:t>
            </a:r>
            <a:r>
              <a:rPr lang="ar-SA" sz="3000" kern="1200" dirty="0" smtClean="0">
                <a:cs typeface="B Nazanin" pitchFamily="2" charset="-78"/>
              </a:rPr>
              <a:t> شركت‌هايي است كه تازه كار خود را شروع مي‌كنند</a:t>
            </a:r>
            <a:r>
              <a:rPr lang="fa-IR" sz="3000" b="1" kern="1200" dirty="0" smtClean="0">
                <a:cs typeface="B Nazanin" pitchFamily="2" charset="-78"/>
              </a:rPr>
              <a:t>.</a:t>
            </a:r>
            <a:endParaRPr lang="en-US" sz="3000" kern="1200" dirty="0">
              <a:cs typeface="B Nazanin" pitchFamily="2" charset="-78"/>
            </a:endParaRPr>
          </a:p>
        </p:txBody>
      </p:sp>
    </p:spTree>
    <p:extLst>
      <p:ext uri="{BB962C8B-B14F-4D97-AF65-F5344CB8AC3E}">
        <p14:creationId xmlns:p14="http://schemas.microsoft.com/office/powerpoint/2010/main" val="262926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محصولات مشترک-اختلاط بازارها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48</a:t>
            </a:fld>
            <a:endParaRPr lang="en-US"/>
          </a:p>
        </p:txBody>
      </p:sp>
    </p:spTree>
    <p:extLst>
      <p:ext uri="{BB962C8B-B14F-4D97-AF65-F5344CB8AC3E}">
        <p14:creationId xmlns:p14="http://schemas.microsoft.com/office/powerpoint/2010/main" val="1748784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49</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a:p>
        </p:txBody>
      </p:sp>
    </p:spTree>
    <p:extLst>
      <p:ext uri="{BB962C8B-B14F-4D97-AF65-F5344CB8AC3E}">
        <p14:creationId xmlns:p14="http://schemas.microsoft.com/office/powerpoint/2010/main" val="2130433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تأثیر سیستم مالی بر رشد اقتصادی از طریق:</a:t>
            </a:r>
            <a:endParaRPr lang="en-US" sz="3200"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a:p>
        </p:txBody>
      </p:sp>
    </p:spTree>
    <p:extLst>
      <p:ext uri="{BB962C8B-B14F-4D97-AF65-F5344CB8AC3E}">
        <p14:creationId xmlns:p14="http://schemas.microsoft.com/office/powerpoint/2010/main" val="424649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بخش مالی و واقعی اقتصاد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743861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p14="http://schemas.microsoft.com/office/powerpoint/2010/main" val="3733802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بخش و بانک</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634336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1503069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Autofit/>
          </a:bodyPr>
          <a:lstStyle>
            <a:extLst/>
          </a:lstStyle>
          <a:p>
            <a:pPr algn="ctr"/>
            <a:r>
              <a:rPr lang="fa-IR" dirty="0" smtClean="0"/>
              <a:t>روش‌های تأمین مالی</a:t>
            </a:r>
            <a:endParaRPr lang="en-US" dirty="0"/>
          </a:p>
        </p:txBody>
      </p:sp>
      <p:graphicFrame>
        <p:nvGraphicFramePr>
          <p:cNvPr id="5" name="Content Placeholder 4"/>
          <p:cNvGraphicFramePr>
            <a:graphicFrameLocks noGrp="1"/>
          </p:cNvGraphicFramePr>
          <p:nvPr>
            <p:ph idx="1"/>
          </p:nvPr>
        </p:nvGraphicFramePr>
        <p:xfrm>
          <a:off x="381000" y="1676400"/>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2334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34312</TotalTime>
  <Words>1299</Words>
  <Application>Microsoft Office PowerPoint</Application>
  <PresentationFormat>On-screen Show (4:3)</PresentationFormat>
  <Paragraphs>296</Paragraphs>
  <Slides>49</Slides>
  <Notes>17</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Sample presentation slides</vt:lpstr>
      <vt:lpstr>بسم‌الله الرحمن الرحیم</vt:lpstr>
      <vt:lpstr>بانك، بازار سرمایه و توسعة بانكداري شركتي</vt:lpstr>
      <vt:lpstr>بازیگران سیستم مالی</vt:lpstr>
      <vt:lpstr>مسیر رشد </vt:lpstr>
      <vt:lpstr>PowerPoint Presentation</vt:lpstr>
      <vt:lpstr>تأثیر سیستم مالی بر رشد اقتصادی از طریق:</vt:lpstr>
      <vt:lpstr>بخش مالی و واقعی اقتصاد</vt:lpstr>
      <vt:lpstr>رابطه بخش و بانک</vt:lpstr>
      <vt:lpstr>روش‌های تأمین مالی</vt:lpstr>
      <vt:lpstr>بازارهای مالی</vt:lpstr>
      <vt:lpstr>مرز مشترک بازار پول و سرمایه</vt:lpstr>
      <vt:lpstr>PowerPoint Presentation</vt:lpstr>
      <vt:lpstr>گرایش به بازار پول یا سرمایه</vt:lpstr>
      <vt:lpstr>جریان غالب </vt:lpstr>
      <vt:lpstr>طرح موضوع</vt:lpstr>
      <vt:lpstr>بانک‌ها و بازارها</vt:lpstr>
      <vt:lpstr>بانک‌داری سنتی</vt:lpstr>
      <vt:lpstr>ابزار مالی در بانکداری سنتی</vt:lpstr>
      <vt:lpstr>مدل‌های عمده بانک</vt:lpstr>
      <vt:lpstr>هلدینگ بانکی</vt:lpstr>
      <vt:lpstr>هلدینگ بانک، هلدینگ خدمات مالی</vt:lpstr>
      <vt:lpstr>تفکیک بازار بانکداری تجاری</vt:lpstr>
      <vt:lpstr>مرزهای نسبتاً مشخص</vt:lpstr>
      <vt:lpstr>بانکداری تجاری- اندازۀ شرکت‌ها</vt:lpstr>
      <vt:lpstr>واحد بانک‌داری شرکتی </vt:lpstr>
      <vt:lpstr>وظایف واحد بانکداری شرکتی</vt:lpstr>
      <vt:lpstr>یک مسأله جدی</vt:lpstr>
      <vt:lpstr>تأمین مالی کوتاه‌مدت</vt:lpstr>
      <vt:lpstr>تأمین مالی بلندمدت</vt:lpstr>
      <vt:lpstr>PowerPoint Presentation</vt:lpstr>
      <vt:lpstr> </vt:lpstr>
      <vt:lpstr>ویژگی‌های مشتریان بانکداری شرکتی</vt:lpstr>
      <vt:lpstr>تحول صنعت بانکداری</vt:lpstr>
      <vt:lpstr>نقش بانک‌های سرمایه‌گذاری   در توسعۀ بازار سرمایه   </vt:lpstr>
      <vt:lpstr>نام ایرانی </vt:lpstr>
      <vt:lpstr>PowerPoint Presentation</vt:lpstr>
      <vt:lpstr>بانکداری تجاری در مقابل بانکداری سرمایه‌گذاری</vt:lpstr>
      <vt:lpstr>انواع مدل‌های شرکت‌های تأمین سرمایه </vt:lpstr>
      <vt:lpstr>چهار خدمت اصلی </vt:lpstr>
      <vt:lpstr>اهداف افزایش سرمایه</vt:lpstr>
      <vt:lpstr>ادغام و تصاحب</vt:lpstr>
      <vt:lpstr>فروش و معاملۀ اوراق بهادار</vt:lpstr>
      <vt:lpstr>خدمات مشاوره‌ای عمومی</vt:lpstr>
      <vt:lpstr>نقش شرکت‌های تأمین سرمایه در توسعۀ بازار سرمایه</vt:lpstr>
      <vt:lpstr>روش‌های تأمین مالی ساختاریافته</vt:lpstr>
      <vt:lpstr>ابزار مبتنی بر بدهی</vt:lpstr>
      <vt:lpstr>سرمایه خطرپذیر</vt:lpstr>
      <vt:lpstr>محصولات مشترک-اختلاط بازارها</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tabrizi</cp:lastModifiedBy>
  <cp:revision>1044</cp:revision>
  <dcterms:created xsi:type="dcterms:W3CDTF">2007-09-07T17:57:35Z</dcterms:created>
  <dcterms:modified xsi:type="dcterms:W3CDTF">2012-12-15T17:21:54Z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