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7" r:id="rId1"/>
  </p:sldMasterIdLst>
  <p:notesMasterIdLst>
    <p:notesMasterId r:id="rId33"/>
  </p:notesMasterIdLst>
  <p:sldIdLst>
    <p:sldId id="256" r:id="rId2"/>
    <p:sldId id="257" r:id="rId3"/>
    <p:sldId id="455" r:id="rId4"/>
    <p:sldId id="457" r:id="rId5"/>
    <p:sldId id="458" r:id="rId6"/>
    <p:sldId id="479" r:id="rId7"/>
    <p:sldId id="462" r:id="rId8"/>
    <p:sldId id="461" r:id="rId9"/>
    <p:sldId id="478" r:id="rId10"/>
    <p:sldId id="486" r:id="rId11"/>
    <p:sldId id="490" r:id="rId12"/>
    <p:sldId id="482" r:id="rId13"/>
    <p:sldId id="483" r:id="rId14"/>
    <p:sldId id="484" r:id="rId15"/>
    <p:sldId id="480" r:id="rId16"/>
    <p:sldId id="481" r:id="rId17"/>
    <p:sldId id="485" r:id="rId18"/>
    <p:sldId id="469" r:id="rId19"/>
    <p:sldId id="470" r:id="rId20"/>
    <p:sldId id="489" r:id="rId21"/>
    <p:sldId id="471" r:id="rId22"/>
    <p:sldId id="494" r:id="rId23"/>
    <p:sldId id="491" r:id="rId24"/>
    <p:sldId id="473" r:id="rId25"/>
    <p:sldId id="474" r:id="rId26"/>
    <p:sldId id="477" r:id="rId27"/>
    <p:sldId id="476" r:id="rId28"/>
    <p:sldId id="488" r:id="rId29"/>
    <p:sldId id="493" r:id="rId30"/>
    <p:sldId id="492" r:id="rId31"/>
    <p:sldId id="275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5D"/>
    <a:srgbClr val="1F2263"/>
    <a:srgbClr val="2226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8" d="100"/>
          <a:sy n="68" d="100"/>
        </p:scale>
        <p:origin x="-12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534C7-908F-462F-A589-94D7CAA5AB8A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1FA935-E560-45A5-88D1-FE4F421922E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هزینه</a:t>
          </a:r>
          <a:endParaRPr lang="en-US" dirty="0">
            <a:cs typeface="B Zar" pitchFamily="2" charset="-78"/>
          </a:endParaRPr>
        </a:p>
      </dgm:t>
    </dgm:pt>
    <dgm:pt modelId="{3664A11E-B285-44DE-B195-F0A321D7D0BA}" type="parTrans" cxnId="{F9C6A20D-8197-452C-A8E0-8D98C5931792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D4590913-9A23-44E8-9DA6-45B15AC2EA1A}" type="sibTrans" cxnId="{F9C6A20D-8197-452C-A8E0-8D98C5931792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269F0FC5-C06D-4FC6-8C8F-198A9DA90458}">
      <dgm:prSet/>
      <dgm:spPr/>
      <dgm:t>
        <a:bodyPr/>
        <a:lstStyle/>
        <a:p>
          <a:pPr algn="l" rtl="0"/>
          <a:r>
            <a:rPr lang="en-US" dirty="0" smtClean="0">
              <a:cs typeface="B Zar" pitchFamily="2" charset="-78"/>
            </a:rPr>
            <a:t>Cost</a:t>
          </a:r>
          <a:endParaRPr lang="fa-IR" dirty="0">
            <a:cs typeface="B Zar" pitchFamily="2" charset="-78"/>
          </a:endParaRPr>
        </a:p>
      </dgm:t>
    </dgm:pt>
    <dgm:pt modelId="{CB87A04B-075A-414D-A378-95FBAFA7037A}" type="parTrans" cxnId="{890F515B-C165-4221-856C-D88929A4D17D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C6946C56-2073-4247-B1DE-A6A3B83E88E1}" type="sibTrans" cxnId="{890F515B-C165-4221-856C-D88929A4D17D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F8656FF5-6C47-4A55-8008-61B7466C556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مخارج</a:t>
          </a:r>
          <a:endParaRPr lang="en-US" dirty="0">
            <a:cs typeface="B Zar" pitchFamily="2" charset="-78"/>
          </a:endParaRPr>
        </a:p>
      </dgm:t>
    </dgm:pt>
    <dgm:pt modelId="{9A8A7366-B81A-4613-B63D-D138A053EBD0}" type="parTrans" cxnId="{137CE0D8-33FD-4A51-9DF5-6F646ABA57E0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9FA62F8B-F578-4477-A90A-7CCE5CF50213}" type="sibTrans" cxnId="{137CE0D8-33FD-4A51-9DF5-6F646ABA57E0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E83982CA-C81A-48EC-83D2-35F245A03554}">
      <dgm:prSet/>
      <dgm:spPr/>
      <dgm:t>
        <a:bodyPr/>
        <a:lstStyle/>
        <a:p>
          <a:pPr algn="l" rtl="0"/>
          <a:r>
            <a:rPr lang="en-US" dirty="0" smtClean="0">
              <a:cs typeface="B Zar" pitchFamily="2" charset="-78"/>
            </a:rPr>
            <a:t>Expense</a:t>
          </a:r>
          <a:endParaRPr lang="fa-IR" dirty="0">
            <a:cs typeface="B Zar" pitchFamily="2" charset="-78"/>
          </a:endParaRPr>
        </a:p>
      </dgm:t>
    </dgm:pt>
    <dgm:pt modelId="{8EC861A2-5650-4ADC-BABB-45B626A05694}" type="parTrans" cxnId="{2386F872-58DC-4047-B794-87005010A3F9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FE720622-682C-4E3D-8F4B-8556F8B2B856}" type="sibTrans" cxnId="{2386F872-58DC-4047-B794-87005010A3F9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0E234334-8E2E-4116-A076-62A43BF91489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هزینۀ سرمایه‌ای </a:t>
          </a:r>
          <a:endParaRPr lang="fa-IR" dirty="0">
            <a:cs typeface="B Zar" pitchFamily="2" charset="-78"/>
          </a:endParaRPr>
        </a:p>
      </dgm:t>
    </dgm:pt>
    <dgm:pt modelId="{7A4C1423-6A01-4CB5-B4EF-09656F217879}" type="parTrans" cxnId="{2645F701-15B5-4D7A-8AEB-548D4CC72144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F0A7BDC6-2230-4283-A77B-337B86C46E71}" type="sibTrans" cxnId="{2645F701-15B5-4D7A-8AEB-548D4CC72144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77D67D2B-F820-4E3E-8938-33A7A29675F1}">
      <dgm:prSet/>
      <dgm:spPr/>
      <dgm:t>
        <a:bodyPr/>
        <a:lstStyle/>
        <a:p>
          <a:pPr algn="l" rtl="0"/>
          <a:r>
            <a:rPr lang="en-US" dirty="0" smtClean="0">
              <a:cs typeface="B Zar" pitchFamily="2" charset="-78"/>
            </a:rPr>
            <a:t>Expenditure</a:t>
          </a:r>
          <a:endParaRPr lang="fa-IR" dirty="0">
            <a:cs typeface="B Zar" pitchFamily="2" charset="-78"/>
          </a:endParaRPr>
        </a:p>
      </dgm:t>
    </dgm:pt>
    <dgm:pt modelId="{485F9B3D-DFBB-4E0F-AF62-D19D959CEBC0}" type="parTrans" cxnId="{9C531DDE-0676-497D-BCD0-4A5D4DC22698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D998FB1F-1CDD-4989-A2CE-002AE7F6BDD5}" type="sibTrans" cxnId="{9C531DDE-0676-497D-BCD0-4A5D4DC22698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45D16743-F294-4D5C-9A30-56DE5271A2FA}" type="pres">
      <dgm:prSet presAssocID="{169534C7-908F-462F-A589-94D7CAA5AB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00EFF-5565-4E24-8BEE-08B7FDE549BA}" type="pres">
      <dgm:prSet presAssocID="{DE1FA935-E560-45A5-88D1-FE4F421922E3}" presName="parentLin" presStyleCnt="0"/>
      <dgm:spPr/>
      <dgm:t>
        <a:bodyPr/>
        <a:lstStyle/>
        <a:p>
          <a:endParaRPr lang="en-US"/>
        </a:p>
      </dgm:t>
    </dgm:pt>
    <dgm:pt modelId="{D09D5F22-98F4-4222-AD62-5D0EA01A84C3}" type="pres">
      <dgm:prSet presAssocID="{DE1FA935-E560-45A5-88D1-FE4F421922E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7B2DD9A-1691-4E73-B1AA-A9AD4AAC1BC8}" type="pres">
      <dgm:prSet presAssocID="{DE1FA935-E560-45A5-88D1-FE4F421922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D2974-ADEA-400E-A237-7A3AAA1654D6}" type="pres">
      <dgm:prSet presAssocID="{DE1FA935-E560-45A5-88D1-FE4F421922E3}" presName="negativeSpace" presStyleCnt="0"/>
      <dgm:spPr/>
      <dgm:t>
        <a:bodyPr/>
        <a:lstStyle/>
        <a:p>
          <a:endParaRPr lang="en-US"/>
        </a:p>
      </dgm:t>
    </dgm:pt>
    <dgm:pt modelId="{0AABF730-C192-4D52-B5EC-2AA35108E7BA}" type="pres">
      <dgm:prSet presAssocID="{DE1FA935-E560-45A5-88D1-FE4F421922E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0DEC3-8D06-4929-9500-0375AB7D6A85}" type="pres">
      <dgm:prSet presAssocID="{D4590913-9A23-44E8-9DA6-45B15AC2EA1A}" presName="spaceBetweenRectangles" presStyleCnt="0"/>
      <dgm:spPr/>
      <dgm:t>
        <a:bodyPr/>
        <a:lstStyle/>
        <a:p>
          <a:endParaRPr lang="en-US"/>
        </a:p>
      </dgm:t>
    </dgm:pt>
    <dgm:pt modelId="{9F308749-3F19-4BA4-A781-9405580AACB0}" type="pres">
      <dgm:prSet presAssocID="{F8656FF5-6C47-4A55-8008-61B7466C5563}" presName="parentLin" presStyleCnt="0"/>
      <dgm:spPr/>
      <dgm:t>
        <a:bodyPr/>
        <a:lstStyle/>
        <a:p>
          <a:endParaRPr lang="en-US"/>
        </a:p>
      </dgm:t>
    </dgm:pt>
    <dgm:pt modelId="{1384874B-241B-48B4-8112-21BBF769A6CA}" type="pres">
      <dgm:prSet presAssocID="{F8656FF5-6C47-4A55-8008-61B7466C556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BA42E78-2836-468C-BA1F-A46BF3860CC7}" type="pres">
      <dgm:prSet presAssocID="{F8656FF5-6C47-4A55-8008-61B7466C55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404F4-197F-4867-85C9-5901E86400C2}" type="pres">
      <dgm:prSet presAssocID="{F8656FF5-6C47-4A55-8008-61B7466C5563}" presName="negativeSpace" presStyleCnt="0"/>
      <dgm:spPr/>
      <dgm:t>
        <a:bodyPr/>
        <a:lstStyle/>
        <a:p>
          <a:endParaRPr lang="en-US"/>
        </a:p>
      </dgm:t>
    </dgm:pt>
    <dgm:pt modelId="{4C0282CC-1BE0-4B6A-B8E9-C8E9BF92FFDD}" type="pres">
      <dgm:prSet presAssocID="{F8656FF5-6C47-4A55-8008-61B7466C55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D38B5-597D-4587-BC9C-73D91C8B6CB2}" type="pres">
      <dgm:prSet presAssocID="{9FA62F8B-F578-4477-A90A-7CCE5CF50213}" presName="spaceBetweenRectangles" presStyleCnt="0"/>
      <dgm:spPr/>
      <dgm:t>
        <a:bodyPr/>
        <a:lstStyle/>
        <a:p>
          <a:endParaRPr lang="en-US"/>
        </a:p>
      </dgm:t>
    </dgm:pt>
    <dgm:pt modelId="{43218CE8-36E1-4448-8AF9-7C59881B51E1}" type="pres">
      <dgm:prSet presAssocID="{0E234334-8E2E-4116-A076-62A43BF91489}" presName="parentLin" presStyleCnt="0"/>
      <dgm:spPr/>
      <dgm:t>
        <a:bodyPr/>
        <a:lstStyle/>
        <a:p>
          <a:endParaRPr lang="en-US"/>
        </a:p>
      </dgm:t>
    </dgm:pt>
    <dgm:pt modelId="{D0EAA686-ECF3-46B0-84F8-DA67E12FCA19}" type="pres">
      <dgm:prSet presAssocID="{0E234334-8E2E-4116-A076-62A43BF9148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E63DEC7-DDD7-40A3-B2D1-EEB6216779D1}" type="pres">
      <dgm:prSet presAssocID="{0E234334-8E2E-4116-A076-62A43BF914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2DF9F-68A1-4B4C-A4CE-17E97100A369}" type="pres">
      <dgm:prSet presAssocID="{0E234334-8E2E-4116-A076-62A43BF91489}" presName="negativeSpace" presStyleCnt="0"/>
      <dgm:spPr/>
      <dgm:t>
        <a:bodyPr/>
        <a:lstStyle/>
        <a:p>
          <a:endParaRPr lang="en-US"/>
        </a:p>
      </dgm:t>
    </dgm:pt>
    <dgm:pt modelId="{497C1278-5E92-4B48-B8DC-BE160B6C53AE}" type="pres">
      <dgm:prSet presAssocID="{0E234334-8E2E-4116-A076-62A43BF914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93E051-5164-4F89-8D9E-4DC543B07D61}" type="presOf" srcId="{0E234334-8E2E-4116-A076-62A43BF91489}" destId="{3E63DEC7-DDD7-40A3-B2D1-EEB6216779D1}" srcOrd="1" destOrd="0" presId="urn:microsoft.com/office/officeart/2005/8/layout/list1"/>
    <dgm:cxn modelId="{890F515B-C165-4221-856C-D88929A4D17D}" srcId="{DE1FA935-E560-45A5-88D1-FE4F421922E3}" destId="{269F0FC5-C06D-4FC6-8C8F-198A9DA90458}" srcOrd="0" destOrd="0" parTransId="{CB87A04B-075A-414D-A378-95FBAFA7037A}" sibTransId="{C6946C56-2073-4247-B1DE-A6A3B83E88E1}"/>
    <dgm:cxn modelId="{11CB7CD9-1FC0-47DF-9F0A-3573F9EDF357}" type="presOf" srcId="{77D67D2B-F820-4E3E-8938-33A7A29675F1}" destId="{497C1278-5E92-4B48-B8DC-BE160B6C53AE}" srcOrd="0" destOrd="0" presId="urn:microsoft.com/office/officeart/2005/8/layout/list1"/>
    <dgm:cxn modelId="{93027C4A-9B5E-4169-A980-E1E2B2892EDF}" type="presOf" srcId="{DE1FA935-E560-45A5-88D1-FE4F421922E3}" destId="{D09D5F22-98F4-4222-AD62-5D0EA01A84C3}" srcOrd="0" destOrd="0" presId="urn:microsoft.com/office/officeart/2005/8/layout/list1"/>
    <dgm:cxn modelId="{011F2B74-F04D-4019-91B0-AE356B9E3D3D}" type="presOf" srcId="{0E234334-8E2E-4116-A076-62A43BF91489}" destId="{D0EAA686-ECF3-46B0-84F8-DA67E12FCA19}" srcOrd="0" destOrd="0" presId="urn:microsoft.com/office/officeart/2005/8/layout/list1"/>
    <dgm:cxn modelId="{AA7E6B6A-0330-43EC-88AD-66AB9E2AA28A}" type="presOf" srcId="{F8656FF5-6C47-4A55-8008-61B7466C5563}" destId="{6BA42E78-2836-468C-BA1F-A46BF3860CC7}" srcOrd="1" destOrd="0" presId="urn:microsoft.com/office/officeart/2005/8/layout/list1"/>
    <dgm:cxn modelId="{2645F701-15B5-4D7A-8AEB-548D4CC72144}" srcId="{169534C7-908F-462F-A589-94D7CAA5AB8A}" destId="{0E234334-8E2E-4116-A076-62A43BF91489}" srcOrd="2" destOrd="0" parTransId="{7A4C1423-6A01-4CB5-B4EF-09656F217879}" sibTransId="{F0A7BDC6-2230-4283-A77B-337B86C46E71}"/>
    <dgm:cxn modelId="{CEDD6D16-EE44-4748-BE97-CA3051992AEB}" type="presOf" srcId="{269F0FC5-C06D-4FC6-8C8F-198A9DA90458}" destId="{0AABF730-C192-4D52-B5EC-2AA35108E7BA}" srcOrd="0" destOrd="0" presId="urn:microsoft.com/office/officeart/2005/8/layout/list1"/>
    <dgm:cxn modelId="{F6FDF1C4-BF00-4D73-9778-626813E5E382}" type="presOf" srcId="{169534C7-908F-462F-A589-94D7CAA5AB8A}" destId="{45D16743-F294-4D5C-9A30-56DE5271A2FA}" srcOrd="0" destOrd="0" presId="urn:microsoft.com/office/officeart/2005/8/layout/list1"/>
    <dgm:cxn modelId="{137CE0D8-33FD-4A51-9DF5-6F646ABA57E0}" srcId="{169534C7-908F-462F-A589-94D7CAA5AB8A}" destId="{F8656FF5-6C47-4A55-8008-61B7466C5563}" srcOrd="1" destOrd="0" parTransId="{9A8A7366-B81A-4613-B63D-D138A053EBD0}" sibTransId="{9FA62F8B-F578-4477-A90A-7CCE5CF50213}"/>
    <dgm:cxn modelId="{2386F872-58DC-4047-B794-87005010A3F9}" srcId="{F8656FF5-6C47-4A55-8008-61B7466C5563}" destId="{E83982CA-C81A-48EC-83D2-35F245A03554}" srcOrd="0" destOrd="0" parTransId="{8EC861A2-5650-4ADC-BABB-45B626A05694}" sibTransId="{FE720622-682C-4E3D-8F4B-8556F8B2B856}"/>
    <dgm:cxn modelId="{A8CDBFE7-FC47-4F1E-BCDC-22C2A3D0C89A}" type="presOf" srcId="{F8656FF5-6C47-4A55-8008-61B7466C5563}" destId="{1384874B-241B-48B4-8112-21BBF769A6CA}" srcOrd="0" destOrd="0" presId="urn:microsoft.com/office/officeart/2005/8/layout/list1"/>
    <dgm:cxn modelId="{9C531DDE-0676-497D-BCD0-4A5D4DC22698}" srcId="{0E234334-8E2E-4116-A076-62A43BF91489}" destId="{77D67D2B-F820-4E3E-8938-33A7A29675F1}" srcOrd="0" destOrd="0" parTransId="{485F9B3D-DFBB-4E0F-AF62-D19D959CEBC0}" sibTransId="{D998FB1F-1CDD-4989-A2CE-002AE7F6BDD5}"/>
    <dgm:cxn modelId="{F9C6A20D-8197-452C-A8E0-8D98C5931792}" srcId="{169534C7-908F-462F-A589-94D7CAA5AB8A}" destId="{DE1FA935-E560-45A5-88D1-FE4F421922E3}" srcOrd="0" destOrd="0" parTransId="{3664A11E-B285-44DE-B195-F0A321D7D0BA}" sibTransId="{D4590913-9A23-44E8-9DA6-45B15AC2EA1A}"/>
    <dgm:cxn modelId="{696D439B-FDEC-46EB-A810-E6F7148CCA7F}" type="presOf" srcId="{E83982CA-C81A-48EC-83D2-35F245A03554}" destId="{4C0282CC-1BE0-4B6A-B8E9-C8E9BF92FFDD}" srcOrd="0" destOrd="0" presId="urn:microsoft.com/office/officeart/2005/8/layout/list1"/>
    <dgm:cxn modelId="{897F06B0-4E95-4425-A95D-4AE66CCB5722}" type="presOf" srcId="{DE1FA935-E560-45A5-88D1-FE4F421922E3}" destId="{F7B2DD9A-1691-4E73-B1AA-A9AD4AAC1BC8}" srcOrd="1" destOrd="0" presId="urn:microsoft.com/office/officeart/2005/8/layout/list1"/>
    <dgm:cxn modelId="{6A0ABD94-E879-4043-AC15-405790087C81}" type="presParOf" srcId="{45D16743-F294-4D5C-9A30-56DE5271A2FA}" destId="{1FA00EFF-5565-4E24-8BEE-08B7FDE549BA}" srcOrd="0" destOrd="0" presId="urn:microsoft.com/office/officeart/2005/8/layout/list1"/>
    <dgm:cxn modelId="{8B74090E-1ACC-4601-BD4B-D6FC6F0DED65}" type="presParOf" srcId="{1FA00EFF-5565-4E24-8BEE-08B7FDE549BA}" destId="{D09D5F22-98F4-4222-AD62-5D0EA01A84C3}" srcOrd="0" destOrd="0" presId="urn:microsoft.com/office/officeart/2005/8/layout/list1"/>
    <dgm:cxn modelId="{74B5FFC0-AADF-43FF-987E-4A6F34DEB381}" type="presParOf" srcId="{1FA00EFF-5565-4E24-8BEE-08B7FDE549BA}" destId="{F7B2DD9A-1691-4E73-B1AA-A9AD4AAC1BC8}" srcOrd="1" destOrd="0" presId="urn:microsoft.com/office/officeart/2005/8/layout/list1"/>
    <dgm:cxn modelId="{59BDAA26-F55B-493A-B5C9-8FC660814802}" type="presParOf" srcId="{45D16743-F294-4D5C-9A30-56DE5271A2FA}" destId="{A17D2974-ADEA-400E-A237-7A3AAA1654D6}" srcOrd="1" destOrd="0" presId="urn:microsoft.com/office/officeart/2005/8/layout/list1"/>
    <dgm:cxn modelId="{2BDAF2CD-028A-4971-8DD1-2DAA9BBCFED2}" type="presParOf" srcId="{45D16743-F294-4D5C-9A30-56DE5271A2FA}" destId="{0AABF730-C192-4D52-B5EC-2AA35108E7BA}" srcOrd="2" destOrd="0" presId="urn:microsoft.com/office/officeart/2005/8/layout/list1"/>
    <dgm:cxn modelId="{2AC96C8A-0E4E-4A44-8038-18C054F85ADB}" type="presParOf" srcId="{45D16743-F294-4D5C-9A30-56DE5271A2FA}" destId="{8680DEC3-8D06-4929-9500-0375AB7D6A85}" srcOrd="3" destOrd="0" presId="urn:microsoft.com/office/officeart/2005/8/layout/list1"/>
    <dgm:cxn modelId="{1F8199AD-05FD-45F4-B8C4-FCA2DA1F57ED}" type="presParOf" srcId="{45D16743-F294-4D5C-9A30-56DE5271A2FA}" destId="{9F308749-3F19-4BA4-A781-9405580AACB0}" srcOrd="4" destOrd="0" presId="urn:microsoft.com/office/officeart/2005/8/layout/list1"/>
    <dgm:cxn modelId="{549533CC-D510-4A50-A5A6-CCFB1AEA41B9}" type="presParOf" srcId="{9F308749-3F19-4BA4-A781-9405580AACB0}" destId="{1384874B-241B-48B4-8112-21BBF769A6CA}" srcOrd="0" destOrd="0" presId="urn:microsoft.com/office/officeart/2005/8/layout/list1"/>
    <dgm:cxn modelId="{40527F2A-6CE4-4217-B821-C6999D543A9E}" type="presParOf" srcId="{9F308749-3F19-4BA4-A781-9405580AACB0}" destId="{6BA42E78-2836-468C-BA1F-A46BF3860CC7}" srcOrd="1" destOrd="0" presId="urn:microsoft.com/office/officeart/2005/8/layout/list1"/>
    <dgm:cxn modelId="{700B340B-514E-4CE4-BD01-B58DD85C9D5F}" type="presParOf" srcId="{45D16743-F294-4D5C-9A30-56DE5271A2FA}" destId="{61F404F4-197F-4867-85C9-5901E86400C2}" srcOrd="5" destOrd="0" presId="urn:microsoft.com/office/officeart/2005/8/layout/list1"/>
    <dgm:cxn modelId="{CC336C28-B67D-4893-9655-36390710B078}" type="presParOf" srcId="{45D16743-F294-4D5C-9A30-56DE5271A2FA}" destId="{4C0282CC-1BE0-4B6A-B8E9-C8E9BF92FFDD}" srcOrd="6" destOrd="0" presId="urn:microsoft.com/office/officeart/2005/8/layout/list1"/>
    <dgm:cxn modelId="{27071E87-BE55-4E02-8E19-8811F5DC00BA}" type="presParOf" srcId="{45D16743-F294-4D5C-9A30-56DE5271A2FA}" destId="{592D38B5-597D-4587-BC9C-73D91C8B6CB2}" srcOrd="7" destOrd="0" presId="urn:microsoft.com/office/officeart/2005/8/layout/list1"/>
    <dgm:cxn modelId="{EC51D095-4723-4C84-88B7-1C9FFCA4B45C}" type="presParOf" srcId="{45D16743-F294-4D5C-9A30-56DE5271A2FA}" destId="{43218CE8-36E1-4448-8AF9-7C59881B51E1}" srcOrd="8" destOrd="0" presId="urn:microsoft.com/office/officeart/2005/8/layout/list1"/>
    <dgm:cxn modelId="{78669352-F063-4943-BC55-07501E98C303}" type="presParOf" srcId="{43218CE8-36E1-4448-8AF9-7C59881B51E1}" destId="{D0EAA686-ECF3-46B0-84F8-DA67E12FCA19}" srcOrd="0" destOrd="0" presId="urn:microsoft.com/office/officeart/2005/8/layout/list1"/>
    <dgm:cxn modelId="{DB0A8898-74A6-40E1-A778-C76BE34BF7F6}" type="presParOf" srcId="{43218CE8-36E1-4448-8AF9-7C59881B51E1}" destId="{3E63DEC7-DDD7-40A3-B2D1-EEB6216779D1}" srcOrd="1" destOrd="0" presId="urn:microsoft.com/office/officeart/2005/8/layout/list1"/>
    <dgm:cxn modelId="{8C01D7A7-79C0-4551-9445-BFE4E949D890}" type="presParOf" srcId="{45D16743-F294-4D5C-9A30-56DE5271A2FA}" destId="{CA72DF9F-68A1-4B4C-A4CE-17E97100A369}" srcOrd="9" destOrd="0" presId="urn:microsoft.com/office/officeart/2005/8/layout/list1"/>
    <dgm:cxn modelId="{3991923A-A949-48E2-AA41-9282DE2470B0}" type="presParOf" srcId="{45D16743-F294-4D5C-9A30-56DE5271A2FA}" destId="{497C1278-5E92-4B48-B8DC-BE160B6C53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50B8C7-D993-4459-BC0A-12546F1220A0}" type="doc">
      <dgm:prSet loTypeId="urn:microsoft.com/office/officeart/2005/8/layout/lProcess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07BFDF-3A00-4CAD-A19C-8318CD0D82A1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علت طبقه‌بندی هزینه‌ها</a:t>
          </a:r>
          <a:endParaRPr lang="en-US" dirty="0">
            <a:cs typeface="B Titr" pitchFamily="2" charset="-78"/>
          </a:endParaRPr>
        </a:p>
      </dgm:t>
    </dgm:pt>
    <dgm:pt modelId="{6DF4A433-A02D-4656-9ECE-0A423A19863F}" type="parTrans" cxnId="{EC0362C4-2CB5-4BCF-83EB-7E8BD6A355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EEAD5C-2C88-4A3F-AE8A-9051006A54A2}" type="sibTrans" cxnId="{EC0362C4-2CB5-4BCF-83EB-7E8BD6A355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542FFF-24F1-457F-B269-BAD0AA6117E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مربوط کردن (تخصیص‌دادن) هزینه به موضوع هزینه</a:t>
          </a:r>
          <a:endParaRPr lang="en-US" dirty="0">
            <a:cs typeface="B Zar" pitchFamily="2" charset="-78"/>
          </a:endParaRPr>
        </a:p>
      </dgm:t>
    </dgm:pt>
    <dgm:pt modelId="{B863CF34-4E73-4D0F-9331-184D0F811269}" type="parTrans" cxnId="{AB9F96C9-137B-4C98-87D9-0DAB49F8DE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5F50793-0EB5-402F-A2D2-33FB5686F770}" type="sibTrans" cxnId="{AB9F96C9-137B-4C98-87D9-0DAB49F8DE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C6C9E1-6567-4434-B772-7FABEE1B239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پیش‌بینی رفتار هزینه</a:t>
          </a:r>
          <a:endParaRPr lang="en-US" dirty="0">
            <a:cs typeface="B Zar" pitchFamily="2" charset="-78"/>
          </a:endParaRPr>
        </a:p>
      </dgm:t>
    </dgm:pt>
    <dgm:pt modelId="{E3411D0F-FC63-4C91-8F67-E4453E73B3CE}" type="parTrans" cxnId="{C4753C9E-E09B-49C9-AFBA-9287F657EA8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CACAD4-E8B4-41C5-B03B-642E01D461EF}" type="sibTrans" cxnId="{C4753C9E-E09B-49C9-AFBA-9287F657EA8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BE3BD0E-CFE5-45B7-A8CB-9BAD891BE81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تهیۀ گزارش‌های مالی</a:t>
          </a:r>
          <a:endParaRPr lang="en-US" dirty="0">
            <a:cs typeface="B Zar" pitchFamily="2" charset="-78"/>
          </a:endParaRPr>
        </a:p>
      </dgm:t>
    </dgm:pt>
    <dgm:pt modelId="{121BECCD-A368-4D5E-B7BB-3A6C5BF1C154}" type="parTrans" cxnId="{E8628C6E-A2E5-425D-BCA1-B1F1DC9F7D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065574-CF40-41AF-AECA-2A7396E30537}" type="sibTrans" cxnId="{E8628C6E-A2E5-425D-BCA1-B1F1DC9F7D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FDB871-44AF-488F-A31D-B923DF46ED4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تصمیم‌گیری تجاری مناسب</a:t>
          </a:r>
          <a:endParaRPr lang="en-US" dirty="0">
            <a:cs typeface="B Zar" pitchFamily="2" charset="-78"/>
          </a:endParaRPr>
        </a:p>
      </dgm:t>
    </dgm:pt>
    <dgm:pt modelId="{F42C6544-34B7-4546-9BE4-64410636E727}" type="parTrans" cxnId="{4B4ACDF9-3564-4CF1-AE84-69A141BC45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08BDB0-EA4E-4858-A4AB-2F1AF85C7C39}" type="sibTrans" cxnId="{4B4ACDF9-3564-4CF1-AE84-69A141BC45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A38DC43-927C-4751-8A77-1CB7261AB499}" type="pres">
      <dgm:prSet presAssocID="{8750B8C7-D993-4459-BC0A-12546F1220A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6C004A-19AC-4BF9-8FDE-A5B53AE59F95}" type="pres">
      <dgm:prSet presAssocID="{E807BFDF-3A00-4CAD-A19C-8318CD0D82A1}" presName="compNode" presStyleCnt="0"/>
      <dgm:spPr/>
    </dgm:pt>
    <dgm:pt modelId="{30048B6C-C31D-40A1-8BEE-056BB4297604}" type="pres">
      <dgm:prSet presAssocID="{E807BFDF-3A00-4CAD-A19C-8318CD0D82A1}" presName="aNode" presStyleLbl="bgShp" presStyleIdx="0" presStyleCnt="1"/>
      <dgm:spPr/>
      <dgm:t>
        <a:bodyPr/>
        <a:lstStyle/>
        <a:p>
          <a:endParaRPr lang="en-US"/>
        </a:p>
      </dgm:t>
    </dgm:pt>
    <dgm:pt modelId="{8AF642A1-D6C4-47DB-9892-880E8E4D61BC}" type="pres">
      <dgm:prSet presAssocID="{E807BFDF-3A00-4CAD-A19C-8318CD0D82A1}" presName="textNode" presStyleLbl="bgShp" presStyleIdx="0" presStyleCnt="1"/>
      <dgm:spPr/>
      <dgm:t>
        <a:bodyPr/>
        <a:lstStyle/>
        <a:p>
          <a:endParaRPr lang="en-US"/>
        </a:p>
      </dgm:t>
    </dgm:pt>
    <dgm:pt modelId="{0B2B930E-C6B5-415D-95C5-AE1F61B61C7B}" type="pres">
      <dgm:prSet presAssocID="{E807BFDF-3A00-4CAD-A19C-8318CD0D82A1}" presName="compChildNode" presStyleCnt="0"/>
      <dgm:spPr/>
    </dgm:pt>
    <dgm:pt modelId="{6415DE62-D685-4B49-9ED7-A6BB3A9EB930}" type="pres">
      <dgm:prSet presAssocID="{E807BFDF-3A00-4CAD-A19C-8318CD0D82A1}" presName="theInnerList" presStyleCnt="0"/>
      <dgm:spPr/>
    </dgm:pt>
    <dgm:pt modelId="{E19B0844-2A9A-4C9E-B312-EC57766E77E3}" type="pres">
      <dgm:prSet presAssocID="{C6542FFF-24F1-457F-B269-BAD0AA6117E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DC25C-6387-4104-8234-E3B2018A75D9}" type="pres">
      <dgm:prSet presAssocID="{C6542FFF-24F1-457F-B269-BAD0AA6117E8}" presName="aSpace2" presStyleCnt="0"/>
      <dgm:spPr/>
    </dgm:pt>
    <dgm:pt modelId="{54ECDE1A-C6E1-4DDA-9F79-46FD7DB80138}" type="pres">
      <dgm:prSet presAssocID="{46C6C9E1-6567-4434-B772-7FABEE1B239A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54EAA-F6B6-483E-B85F-7EA41ED3AB20}" type="pres">
      <dgm:prSet presAssocID="{46C6C9E1-6567-4434-B772-7FABEE1B239A}" presName="aSpace2" presStyleCnt="0"/>
      <dgm:spPr/>
    </dgm:pt>
    <dgm:pt modelId="{66188076-EC0B-4F05-AAA6-9611C315B8C5}" type="pres">
      <dgm:prSet presAssocID="{9BE3BD0E-CFE5-45B7-A8CB-9BAD891BE812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3B2D3-49CB-42B6-A538-0379294E7FCD}" type="pres">
      <dgm:prSet presAssocID="{9BE3BD0E-CFE5-45B7-A8CB-9BAD891BE812}" presName="aSpace2" presStyleCnt="0"/>
      <dgm:spPr/>
    </dgm:pt>
    <dgm:pt modelId="{0BF4E66E-544D-4C07-ACAD-55E8777854DE}" type="pres">
      <dgm:prSet presAssocID="{92FDB871-44AF-488F-A31D-B923DF46ED44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CF3E97-A3CE-49E9-9318-25C19B1A5DA4}" type="presOf" srcId="{8750B8C7-D993-4459-BC0A-12546F1220A0}" destId="{0A38DC43-927C-4751-8A77-1CB7261AB499}" srcOrd="0" destOrd="0" presId="urn:microsoft.com/office/officeart/2005/8/layout/lProcess2"/>
    <dgm:cxn modelId="{AB9F96C9-137B-4C98-87D9-0DAB49F8DE94}" srcId="{E807BFDF-3A00-4CAD-A19C-8318CD0D82A1}" destId="{C6542FFF-24F1-457F-B269-BAD0AA6117E8}" srcOrd="0" destOrd="0" parTransId="{B863CF34-4E73-4D0F-9331-184D0F811269}" sibTransId="{A5F50793-0EB5-402F-A2D2-33FB5686F770}"/>
    <dgm:cxn modelId="{90115D24-6231-4580-9F98-5DB9FE9C00D5}" type="presOf" srcId="{E807BFDF-3A00-4CAD-A19C-8318CD0D82A1}" destId="{30048B6C-C31D-40A1-8BEE-056BB4297604}" srcOrd="0" destOrd="0" presId="urn:microsoft.com/office/officeart/2005/8/layout/lProcess2"/>
    <dgm:cxn modelId="{EC0362C4-2CB5-4BCF-83EB-7E8BD6A35525}" srcId="{8750B8C7-D993-4459-BC0A-12546F1220A0}" destId="{E807BFDF-3A00-4CAD-A19C-8318CD0D82A1}" srcOrd="0" destOrd="0" parTransId="{6DF4A433-A02D-4656-9ECE-0A423A19863F}" sibTransId="{B2EEAD5C-2C88-4A3F-AE8A-9051006A54A2}"/>
    <dgm:cxn modelId="{C4753C9E-E09B-49C9-AFBA-9287F657EA85}" srcId="{E807BFDF-3A00-4CAD-A19C-8318CD0D82A1}" destId="{46C6C9E1-6567-4434-B772-7FABEE1B239A}" srcOrd="1" destOrd="0" parTransId="{E3411D0F-FC63-4C91-8F67-E4453E73B3CE}" sibTransId="{4BCACAD4-E8B4-41C5-B03B-642E01D461EF}"/>
    <dgm:cxn modelId="{4B4ACDF9-3564-4CF1-AE84-69A141BC4544}" srcId="{E807BFDF-3A00-4CAD-A19C-8318CD0D82A1}" destId="{92FDB871-44AF-488F-A31D-B923DF46ED44}" srcOrd="3" destOrd="0" parTransId="{F42C6544-34B7-4546-9BE4-64410636E727}" sibTransId="{A308BDB0-EA4E-4858-A4AB-2F1AF85C7C39}"/>
    <dgm:cxn modelId="{506C3E1F-878E-4EFC-9C6F-4D520941FA97}" type="presOf" srcId="{92FDB871-44AF-488F-A31D-B923DF46ED44}" destId="{0BF4E66E-544D-4C07-ACAD-55E8777854DE}" srcOrd="0" destOrd="0" presId="urn:microsoft.com/office/officeart/2005/8/layout/lProcess2"/>
    <dgm:cxn modelId="{E8628C6E-A2E5-425D-BCA1-B1F1DC9F7D60}" srcId="{E807BFDF-3A00-4CAD-A19C-8318CD0D82A1}" destId="{9BE3BD0E-CFE5-45B7-A8CB-9BAD891BE812}" srcOrd="2" destOrd="0" parTransId="{121BECCD-A368-4D5E-B7BB-3A6C5BF1C154}" sibTransId="{19065574-CF40-41AF-AECA-2A7396E30537}"/>
    <dgm:cxn modelId="{4D9BF470-D549-4F7D-936F-BFBDEAB20BDD}" type="presOf" srcId="{9BE3BD0E-CFE5-45B7-A8CB-9BAD891BE812}" destId="{66188076-EC0B-4F05-AAA6-9611C315B8C5}" srcOrd="0" destOrd="0" presId="urn:microsoft.com/office/officeart/2005/8/layout/lProcess2"/>
    <dgm:cxn modelId="{37062EB5-37A9-4750-B5D6-146CF9969450}" type="presOf" srcId="{46C6C9E1-6567-4434-B772-7FABEE1B239A}" destId="{54ECDE1A-C6E1-4DDA-9F79-46FD7DB80138}" srcOrd="0" destOrd="0" presId="urn:microsoft.com/office/officeart/2005/8/layout/lProcess2"/>
    <dgm:cxn modelId="{15CC9868-3E43-42DF-AEA6-73773C453489}" type="presOf" srcId="{E807BFDF-3A00-4CAD-A19C-8318CD0D82A1}" destId="{8AF642A1-D6C4-47DB-9892-880E8E4D61BC}" srcOrd="1" destOrd="0" presId="urn:microsoft.com/office/officeart/2005/8/layout/lProcess2"/>
    <dgm:cxn modelId="{5F712466-FFD7-4156-ADEB-E0DD408B859A}" type="presOf" srcId="{C6542FFF-24F1-457F-B269-BAD0AA6117E8}" destId="{E19B0844-2A9A-4C9E-B312-EC57766E77E3}" srcOrd="0" destOrd="0" presId="urn:microsoft.com/office/officeart/2005/8/layout/lProcess2"/>
    <dgm:cxn modelId="{A0FB057A-F68C-4469-B818-364CC3FC57C1}" type="presParOf" srcId="{0A38DC43-927C-4751-8A77-1CB7261AB499}" destId="{376C004A-19AC-4BF9-8FDE-A5B53AE59F95}" srcOrd="0" destOrd="0" presId="urn:microsoft.com/office/officeart/2005/8/layout/lProcess2"/>
    <dgm:cxn modelId="{86B23E58-31F2-471B-A000-FECCE170F84B}" type="presParOf" srcId="{376C004A-19AC-4BF9-8FDE-A5B53AE59F95}" destId="{30048B6C-C31D-40A1-8BEE-056BB4297604}" srcOrd="0" destOrd="0" presId="urn:microsoft.com/office/officeart/2005/8/layout/lProcess2"/>
    <dgm:cxn modelId="{4E224820-4A07-445E-8BAF-83FFA51F6840}" type="presParOf" srcId="{376C004A-19AC-4BF9-8FDE-A5B53AE59F95}" destId="{8AF642A1-D6C4-47DB-9892-880E8E4D61BC}" srcOrd="1" destOrd="0" presId="urn:microsoft.com/office/officeart/2005/8/layout/lProcess2"/>
    <dgm:cxn modelId="{74FCA0D1-DC51-433B-A524-25EC2025F06C}" type="presParOf" srcId="{376C004A-19AC-4BF9-8FDE-A5B53AE59F95}" destId="{0B2B930E-C6B5-415D-95C5-AE1F61B61C7B}" srcOrd="2" destOrd="0" presId="urn:microsoft.com/office/officeart/2005/8/layout/lProcess2"/>
    <dgm:cxn modelId="{ABBFF39E-467C-4737-AA56-701CC53A6458}" type="presParOf" srcId="{0B2B930E-C6B5-415D-95C5-AE1F61B61C7B}" destId="{6415DE62-D685-4B49-9ED7-A6BB3A9EB930}" srcOrd="0" destOrd="0" presId="urn:microsoft.com/office/officeart/2005/8/layout/lProcess2"/>
    <dgm:cxn modelId="{1D26DF9B-7590-4A77-8CA4-68267ECF9C30}" type="presParOf" srcId="{6415DE62-D685-4B49-9ED7-A6BB3A9EB930}" destId="{E19B0844-2A9A-4C9E-B312-EC57766E77E3}" srcOrd="0" destOrd="0" presId="urn:microsoft.com/office/officeart/2005/8/layout/lProcess2"/>
    <dgm:cxn modelId="{688A711E-333B-45F0-B8D6-B46EBA684951}" type="presParOf" srcId="{6415DE62-D685-4B49-9ED7-A6BB3A9EB930}" destId="{4DBDC25C-6387-4104-8234-E3B2018A75D9}" srcOrd="1" destOrd="0" presId="urn:microsoft.com/office/officeart/2005/8/layout/lProcess2"/>
    <dgm:cxn modelId="{1366BC56-2098-47FE-87C7-588B5E110B1C}" type="presParOf" srcId="{6415DE62-D685-4B49-9ED7-A6BB3A9EB930}" destId="{54ECDE1A-C6E1-4DDA-9F79-46FD7DB80138}" srcOrd="2" destOrd="0" presId="urn:microsoft.com/office/officeart/2005/8/layout/lProcess2"/>
    <dgm:cxn modelId="{B788657F-B698-464C-BABA-38FCFBBE64A8}" type="presParOf" srcId="{6415DE62-D685-4B49-9ED7-A6BB3A9EB930}" destId="{7E954EAA-F6B6-483E-B85F-7EA41ED3AB20}" srcOrd="3" destOrd="0" presId="urn:microsoft.com/office/officeart/2005/8/layout/lProcess2"/>
    <dgm:cxn modelId="{8CD7B3DD-F706-4695-91C9-75FDA0CE4FFB}" type="presParOf" srcId="{6415DE62-D685-4B49-9ED7-A6BB3A9EB930}" destId="{66188076-EC0B-4F05-AAA6-9611C315B8C5}" srcOrd="4" destOrd="0" presId="urn:microsoft.com/office/officeart/2005/8/layout/lProcess2"/>
    <dgm:cxn modelId="{2A054B8B-8AA8-42E4-99DD-7DD76508F256}" type="presParOf" srcId="{6415DE62-D685-4B49-9ED7-A6BB3A9EB930}" destId="{1A13B2D3-49CB-42B6-A538-0379294E7FCD}" srcOrd="5" destOrd="0" presId="urn:microsoft.com/office/officeart/2005/8/layout/lProcess2"/>
    <dgm:cxn modelId="{E7A49DBE-1D8F-4CA3-9E00-3528118DFD19}" type="presParOf" srcId="{6415DE62-D685-4B49-9ED7-A6BB3A9EB930}" destId="{0BF4E66E-544D-4C07-ACAD-55E8777854D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61341B-6C55-40AB-8773-46A22437D434}" type="doc">
      <dgm:prSet loTypeId="urn:microsoft.com/office/officeart/2005/8/layout/vList5" loCatId="list" qsTypeId="urn:microsoft.com/office/officeart/2005/8/quickstyle/3d6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74B3CAB-133A-4200-8F16-4D2D7730765E}">
      <dgm:prSet/>
      <dgm:spPr/>
      <dgm:t>
        <a:bodyPr/>
        <a:lstStyle/>
        <a:p>
          <a:pPr rtl="1"/>
          <a:r>
            <a:rPr lang="en-US" dirty="0" smtClean="0">
              <a:cs typeface="B Zar" pitchFamily="2" charset="-78"/>
            </a:rPr>
            <a:t>Differential costs (benefits)</a:t>
          </a:r>
          <a:endParaRPr lang="en-US" dirty="0">
            <a:cs typeface="B Zar" pitchFamily="2" charset="-78"/>
          </a:endParaRPr>
        </a:p>
      </dgm:t>
    </dgm:pt>
    <dgm:pt modelId="{BF4411E6-7514-488E-B5B5-EED0926B911E}" type="parTrans" cxnId="{B976D83C-4BCD-4BF0-B7DB-CAD9EED449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D4DF72F-EAAE-4092-9DE5-C59F64428E91}" type="sibTrans" cxnId="{B976D83C-4BCD-4BF0-B7DB-CAD9EED449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B156B48-8DA5-4BD8-BFA6-E006BFF1E07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 (منافع) تفاوتی </a:t>
          </a:r>
          <a:endParaRPr lang="en-US" dirty="0">
            <a:cs typeface="B Zar" pitchFamily="2" charset="-78"/>
          </a:endParaRPr>
        </a:p>
      </dgm:t>
    </dgm:pt>
    <dgm:pt modelId="{FC0A8D89-1A8C-440E-96E1-BC0060BEFE23}" type="parTrans" cxnId="{98502005-0C03-42F5-B88D-2AF840B8467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C40280-12F5-48B1-B451-09F341242CA8}" type="sibTrans" cxnId="{98502005-0C03-42F5-B88D-2AF840B8467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ED96A54-FD68-4B11-8F53-C9C0B29D6DD7}">
      <dgm:prSet/>
      <dgm:spPr/>
      <dgm:t>
        <a:bodyPr/>
        <a:lstStyle/>
        <a:p>
          <a:pPr rtl="1"/>
          <a:r>
            <a:rPr lang="en-US" dirty="0" smtClean="0">
              <a:cs typeface="B Zar" pitchFamily="2" charset="-78"/>
            </a:rPr>
            <a:t>Irrelevant costs</a:t>
          </a:r>
          <a:endParaRPr lang="en-US" dirty="0">
            <a:cs typeface="B Zar" pitchFamily="2" charset="-78"/>
          </a:endParaRPr>
        </a:p>
      </dgm:t>
    </dgm:pt>
    <dgm:pt modelId="{E29B8FC4-EDE1-4CAD-8CCB-3AB9B3B2DD58}" type="parTrans" cxnId="{A4A962D3-239B-4DE4-BAB2-62B1839E2D0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9A4063-C6E4-4AA2-A52C-FDA002C22E95}" type="sibTrans" cxnId="{A4A962D3-239B-4DE4-BAB2-62B1839E2D0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7FA6664-ABA1-4CF2-9BFC-F044C45EDB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نامربوط</a:t>
          </a:r>
          <a:endParaRPr lang="en-US" dirty="0">
            <a:cs typeface="B Zar" pitchFamily="2" charset="-78"/>
          </a:endParaRPr>
        </a:p>
      </dgm:t>
    </dgm:pt>
    <dgm:pt modelId="{CA5C68B9-8D29-4127-AE26-B0AAF91CFA3B}" type="parTrans" cxnId="{949D0F9B-BF22-4C4D-8E8C-CF593F6E1D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B27B5F-C5B5-4689-80E1-777205DA3ADE}" type="sibTrans" cxnId="{949D0F9B-BF22-4C4D-8E8C-CF593F6E1D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D0D5F0-001C-4983-B3F5-108A31C8192B}">
      <dgm:prSet/>
      <dgm:spPr/>
      <dgm:t>
        <a:bodyPr/>
        <a:lstStyle/>
        <a:p>
          <a:pPr rtl="1"/>
          <a:r>
            <a:rPr lang="en-US" dirty="0" smtClean="0">
              <a:cs typeface="B Zar" pitchFamily="2" charset="-78"/>
            </a:rPr>
            <a:t>Sunk costs</a:t>
          </a:r>
          <a:endParaRPr lang="en-US" dirty="0">
            <a:cs typeface="B Zar" pitchFamily="2" charset="-78"/>
          </a:endParaRPr>
        </a:p>
      </dgm:t>
    </dgm:pt>
    <dgm:pt modelId="{B6EC1F8C-D78C-4551-B515-B77A560BF01C}" type="parTrans" cxnId="{9D497DF0-D77E-487C-841E-F2A4815AC3A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9714CB-30A3-451C-864C-3612973A7B06}" type="sibTrans" cxnId="{9D497DF0-D77E-487C-841E-F2A4815AC3A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0C397C6-E52B-4FEB-B8B9-FCEFF4C04E7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ریخته</a:t>
          </a:r>
          <a:endParaRPr lang="en-US" dirty="0">
            <a:cs typeface="B Zar" pitchFamily="2" charset="-78"/>
          </a:endParaRPr>
        </a:p>
      </dgm:t>
    </dgm:pt>
    <dgm:pt modelId="{0958F16A-E88F-43A3-B385-2E96E13597A1}" type="parTrans" cxnId="{AC58838A-ADA6-4F4C-AFBF-5A1D9508B0F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1C4A75-ED87-4C8A-BB6E-097F818CE0CB}" type="sibTrans" cxnId="{AC58838A-ADA6-4F4C-AFBF-5A1D9508B0F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A286B19-EBAC-43F0-8602-40CB90D81F55}">
      <dgm:prSet/>
      <dgm:spPr/>
      <dgm:t>
        <a:bodyPr/>
        <a:lstStyle/>
        <a:p>
          <a:pPr rtl="1"/>
          <a:r>
            <a:rPr lang="en-US" dirty="0" smtClean="0">
              <a:cs typeface="B Zar" pitchFamily="2" charset="-78"/>
            </a:rPr>
            <a:t>Opportunity costs</a:t>
          </a:r>
          <a:endParaRPr lang="en-US" dirty="0">
            <a:cs typeface="B Zar" pitchFamily="2" charset="-78"/>
          </a:endParaRPr>
        </a:p>
      </dgm:t>
    </dgm:pt>
    <dgm:pt modelId="{3DAF43B4-29C5-45B3-853E-5CC875A1EDC7}" type="parTrans" cxnId="{54AB6696-CB0A-4D17-94A9-6DBFCCB10AB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7CA812-8508-446F-9800-521321C2F4EB}" type="sibTrans" cxnId="{54AB6696-CB0A-4D17-94A9-6DBFCCB10AB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36DD1E2-F2FD-49F5-BEC9-F0941073913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فرصت</a:t>
          </a:r>
          <a:endParaRPr lang="en-US" dirty="0">
            <a:cs typeface="B Zar" pitchFamily="2" charset="-78"/>
          </a:endParaRPr>
        </a:p>
      </dgm:t>
    </dgm:pt>
    <dgm:pt modelId="{F94A3E4B-B9A7-4A46-B1F6-84B95847C288}" type="parTrans" cxnId="{2F69497A-2AE8-4FEE-ADDD-627AA739A2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CE89B6-A363-4DCF-9A91-293F99283F02}" type="sibTrans" cxnId="{2F69497A-2AE8-4FEE-ADDD-627AA739A20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B6C31E-4546-4A9B-B988-79F5C5218E47}" type="pres">
      <dgm:prSet presAssocID="{EF61341B-6C55-40AB-8773-46A22437D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A147A4-D669-4236-A3F8-D607738A5D24}" type="pres">
      <dgm:prSet presAssocID="{D74B3CAB-133A-4200-8F16-4D2D7730765E}" presName="linNode" presStyleCnt="0"/>
      <dgm:spPr/>
    </dgm:pt>
    <dgm:pt modelId="{FE01F3E0-7F7B-4ABC-B7AC-6611C53421BB}" type="pres">
      <dgm:prSet presAssocID="{D74B3CAB-133A-4200-8F16-4D2D7730765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BF3E2-8E99-4C42-9DAA-4D9CBC67B9CB}" type="pres">
      <dgm:prSet presAssocID="{D74B3CAB-133A-4200-8F16-4D2D7730765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93FB5-D447-4271-88C1-4679D86D28EA}" type="pres">
      <dgm:prSet presAssocID="{DD4DF72F-EAAE-4092-9DE5-C59F64428E91}" presName="sp" presStyleCnt="0"/>
      <dgm:spPr/>
    </dgm:pt>
    <dgm:pt modelId="{3D04D241-E4D6-44C2-ADA0-A24D0ABF1A32}" type="pres">
      <dgm:prSet presAssocID="{EED96A54-FD68-4B11-8F53-C9C0B29D6DD7}" presName="linNode" presStyleCnt="0"/>
      <dgm:spPr/>
    </dgm:pt>
    <dgm:pt modelId="{99F0E85A-34BC-4AA4-A375-9E1969558095}" type="pres">
      <dgm:prSet presAssocID="{EED96A54-FD68-4B11-8F53-C9C0B29D6DD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0892B-5851-4D6B-8B91-B6710B090824}" type="pres">
      <dgm:prSet presAssocID="{EED96A54-FD68-4B11-8F53-C9C0B29D6DD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208DA-0C8C-48E6-AAA5-505079F51BD8}" type="pres">
      <dgm:prSet presAssocID="{0E9A4063-C6E4-4AA2-A52C-FDA002C22E95}" presName="sp" presStyleCnt="0"/>
      <dgm:spPr/>
    </dgm:pt>
    <dgm:pt modelId="{50B37C42-9590-4F78-A4BB-EB14BA24EB7F}" type="pres">
      <dgm:prSet presAssocID="{99D0D5F0-001C-4983-B3F5-108A31C8192B}" presName="linNode" presStyleCnt="0"/>
      <dgm:spPr/>
    </dgm:pt>
    <dgm:pt modelId="{81BBF057-F2E7-429A-B2A5-44FA635DFF12}" type="pres">
      <dgm:prSet presAssocID="{99D0D5F0-001C-4983-B3F5-108A31C8192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1B0A6-E596-4410-9DCF-9E719958BDC9}" type="pres">
      <dgm:prSet presAssocID="{99D0D5F0-001C-4983-B3F5-108A31C8192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93F67-A3FE-4CA7-989C-E99002108634}" type="pres">
      <dgm:prSet presAssocID="{419714CB-30A3-451C-864C-3612973A7B06}" presName="sp" presStyleCnt="0"/>
      <dgm:spPr/>
    </dgm:pt>
    <dgm:pt modelId="{4D6EDA77-740D-4A71-AC0D-9A43B280C2DB}" type="pres">
      <dgm:prSet presAssocID="{BA286B19-EBAC-43F0-8602-40CB90D81F55}" presName="linNode" presStyleCnt="0"/>
      <dgm:spPr/>
    </dgm:pt>
    <dgm:pt modelId="{F1DBBE9B-D65F-41F5-B528-40E38BF17069}" type="pres">
      <dgm:prSet presAssocID="{BA286B19-EBAC-43F0-8602-40CB90D81F5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FEB5B-41DE-40DA-9AA2-9FE039850426}" type="pres">
      <dgm:prSet presAssocID="{BA286B19-EBAC-43F0-8602-40CB90D81F5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58838A-ADA6-4F4C-AFBF-5A1D9508B0FF}" srcId="{99D0D5F0-001C-4983-B3F5-108A31C8192B}" destId="{E0C397C6-E52B-4FEB-B8B9-FCEFF4C04E7C}" srcOrd="0" destOrd="0" parTransId="{0958F16A-E88F-43A3-B385-2E96E13597A1}" sibTransId="{FD1C4A75-ED87-4C8A-BB6E-097F818CE0CB}"/>
    <dgm:cxn modelId="{949D0F9B-BF22-4C4D-8E8C-CF593F6E1D34}" srcId="{EED96A54-FD68-4B11-8F53-C9C0B29D6DD7}" destId="{27FA6664-ABA1-4CF2-9BFC-F044C45EDBCF}" srcOrd="0" destOrd="0" parTransId="{CA5C68B9-8D29-4127-AE26-B0AAF91CFA3B}" sibTransId="{F3B27B5F-C5B5-4689-80E1-777205DA3ADE}"/>
    <dgm:cxn modelId="{B976D83C-4BCD-4BF0-B7DB-CAD9EED44966}" srcId="{EF61341B-6C55-40AB-8773-46A22437D434}" destId="{D74B3CAB-133A-4200-8F16-4D2D7730765E}" srcOrd="0" destOrd="0" parTransId="{BF4411E6-7514-488E-B5B5-EED0926B911E}" sibTransId="{DD4DF72F-EAAE-4092-9DE5-C59F64428E91}"/>
    <dgm:cxn modelId="{2F69497A-2AE8-4FEE-ADDD-627AA739A202}" srcId="{BA286B19-EBAC-43F0-8602-40CB90D81F55}" destId="{136DD1E2-F2FD-49F5-BEC9-F0941073913A}" srcOrd="0" destOrd="0" parTransId="{F94A3E4B-B9A7-4A46-B1F6-84B95847C288}" sibTransId="{18CE89B6-A363-4DCF-9A91-293F99283F02}"/>
    <dgm:cxn modelId="{D30CD210-C97D-4DA3-B545-D5CE092D92C4}" type="presOf" srcId="{99D0D5F0-001C-4983-B3F5-108A31C8192B}" destId="{81BBF057-F2E7-429A-B2A5-44FA635DFF12}" srcOrd="0" destOrd="0" presId="urn:microsoft.com/office/officeart/2005/8/layout/vList5"/>
    <dgm:cxn modelId="{A4A962D3-239B-4DE4-BAB2-62B1839E2D0F}" srcId="{EF61341B-6C55-40AB-8773-46A22437D434}" destId="{EED96A54-FD68-4B11-8F53-C9C0B29D6DD7}" srcOrd="1" destOrd="0" parTransId="{E29B8FC4-EDE1-4CAD-8CCB-3AB9B3B2DD58}" sibTransId="{0E9A4063-C6E4-4AA2-A52C-FDA002C22E95}"/>
    <dgm:cxn modelId="{47660049-F65A-4189-8D39-F88EC20514ED}" type="presOf" srcId="{EF61341B-6C55-40AB-8773-46A22437D434}" destId="{43B6C31E-4546-4A9B-B988-79F5C5218E47}" srcOrd="0" destOrd="0" presId="urn:microsoft.com/office/officeart/2005/8/layout/vList5"/>
    <dgm:cxn modelId="{98502005-0C03-42F5-B88D-2AF840B8467C}" srcId="{D74B3CAB-133A-4200-8F16-4D2D7730765E}" destId="{AB156B48-8DA5-4BD8-BFA6-E006BFF1E071}" srcOrd="0" destOrd="0" parTransId="{FC0A8D89-1A8C-440E-96E1-BC0060BEFE23}" sibTransId="{36C40280-12F5-48B1-B451-09F341242CA8}"/>
    <dgm:cxn modelId="{54AB6696-CB0A-4D17-94A9-6DBFCCB10ABE}" srcId="{EF61341B-6C55-40AB-8773-46A22437D434}" destId="{BA286B19-EBAC-43F0-8602-40CB90D81F55}" srcOrd="3" destOrd="0" parTransId="{3DAF43B4-29C5-45B3-853E-5CC875A1EDC7}" sibTransId="{927CA812-8508-446F-9800-521321C2F4EB}"/>
    <dgm:cxn modelId="{AE8FFB1C-088B-4D8E-BEDB-36E071CF06B7}" type="presOf" srcId="{E0C397C6-E52B-4FEB-B8B9-FCEFF4C04E7C}" destId="{E3D1B0A6-E596-4410-9DCF-9E719958BDC9}" srcOrd="0" destOrd="0" presId="urn:microsoft.com/office/officeart/2005/8/layout/vList5"/>
    <dgm:cxn modelId="{3A99D923-83DF-4149-ADBE-97120905801D}" type="presOf" srcId="{D74B3CAB-133A-4200-8F16-4D2D7730765E}" destId="{FE01F3E0-7F7B-4ABC-B7AC-6611C53421BB}" srcOrd="0" destOrd="0" presId="urn:microsoft.com/office/officeart/2005/8/layout/vList5"/>
    <dgm:cxn modelId="{752D6635-4096-4DBC-B2D9-A0419C63C28B}" type="presOf" srcId="{136DD1E2-F2FD-49F5-BEC9-F0941073913A}" destId="{1E8FEB5B-41DE-40DA-9AA2-9FE039850426}" srcOrd="0" destOrd="0" presId="urn:microsoft.com/office/officeart/2005/8/layout/vList5"/>
    <dgm:cxn modelId="{1688635A-3364-41CB-B5D0-3FC56645F308}" type="presOf" srcId="{AB156B48-8DA5-4BD8-BFA6-E006BFF1E071}" destId="{8C1BF3E2-8E99-4C42-9DAA-4D9CBC67B9CB}" srcOrd="0" destOrd="0" presId="urn:microsoft.com/office/officeart/2005/8/layout/vList5"/>
    <dgm:cxn modelId="{9D497DF0-D77E-487C-841E-F2A4815AC3A2}" srcId="{EF61341B-6C55-40AB-8773-46A22437D434}" destId="{99D0D5F0-001C-4983-B3F5-108A31C8192B}" srcOrd="2" destOrd="0" parTransId="{B6EC1F8C-D78C-4551-B515-B77A560BF01C}" sibTransId="{419714CB-30A3-451C-864C-3612973A7B06}"/>
    <dgm:cxn modelId="{C213F882-4AA8-4A9F-A8B9-A05B5ABB22AB}" type="presOf" srcId="{27FA6664-ABA1-4CF2-9BFC-F044C45EDBCF}" destId="{9200892B-5851-4D6B-8B91-B6710B090824}" srcOrd="0" destOrd="0" presId="urn:microsoft.com/office/officeart/2005/8/layout/vList5"/>
    <dgm:cxn modelId="{A6EE0413-09EA-41EC-87A1-204A25116FAC}" type="presOf" srcId="{BA286B19-EBAC-43F0-8602-40CB90D81F55}" destId="{F1DBBE9B-D65F-41F5-B528-40E38BF17069}" srcOrd="0" destOrd="0" presId="urn:microsoft.com/office/officeart/2005/8/layout/vList5"/>
    <dgm:cxn modelId="{44624897-9E6B-4544-BD12-F4FE0B564CE4}" type="presOf" srcId="{EED96A54-FD68-4B11-8F53-C9C0B29D6DD7}" destId="{99F0E85A-34BC-4AA4-A375-9E1969558095}" srcOrd="0" destOrd="0" presId="urn:microsoft.com/office/officeart/2005/8/layout/vList5"/>
    <dgm:cxn modelId="{D6309B8A-47BA-426F-ACE1-524BCFB6E018}" type="presParOf" srcId="{43B6C31E-4546-4A9B-B988-79F5C5218E47}" destId="{81A147A4-D669-4236-A3F8-D607738A5D24}" srcOrd="0" destOrd="0" presId="urn:microsoft.com/office/officeart/2005/8/layout/vList5"/>
    <dgm:cxn modelId="{2AE6A79E-ACAE-4232-AFE3-C307D185216B}" type="presParOf" srcId="{81A147A4-D669-4236-A3F8-D607738A5D24}" destId="{FE01F3E0-7F7B-4ABC-B7AC-6611C53421BB}" srcOrd="0" destOrd="0" presId="urn:microsoft.com/office/officeart/2005/8/layout/vList5"/>
    <dgm:cxn modelId="{7C73742F-C820-4485-92AE-2B6183177E0C}" type="presParOf" srcId="{81A147A4-D669-4236-A3F8-D607738A5D24}" destId="{8C1BF3E2-8E99-4C42-9DAA-4D9CBC67B9CB}" srcOrd="1" destOrd="0" presId="urn:microsoft.com/office/officeart/2005/8/layout/vList5"/>
    <dgm:cxn modelId="{DE62402D-FDE0-4827-8C7B-D147B36ADBA2}" type="presParOf" srcId="{43B6C31E-4546-4A9B-B988-79F5C5218E47}" destId="{A7093FB5-D447-4271-88C1-4679D86D28EA}" srcOrd="1" destOrd="0" presId="urn:microsoft.com/office/officeart/2005/8/layout/vList5"/>
    <dgm:cxn modelId="{8CB5B4F4-7A0C-4CE3-B19A-E6405CD42279}" type="presParOf" srcId="{43B6C31E-4546-4A9B-B988-79F5C5218E47}" destId="{3D04D241-E4D6-44C2-ADA0-A24D0ABF1A32}" srcOrd="2" destOrd="0" presId="urn:microsoft.com/office/officeart/2005/8/layout/vList5"/>
    <dgm:cxn modelId="{6D4C5D4D-97B2-4C1F-8A05-08E5C437C741}" type="presParOf" srcId="{3D04D241-E4D6-44C2-ADA0-A24D0ABF1A32}" destId="{99F0E85A-34BC-4AA4-A375-9E1969558095}" srcOrd="0" destOrd="0" presId="urn:microsoft.com/office/officeart/2005/8/layout/vList5"/>
    <dgm:cxn modelId="{005B4ABF-3A69-4072-8417-0845BFB95254}" type="presParOf" srcId="{3D04D241-E4D6-44C2-ADA0-A24D0ABF1A32}" destId="{9200892B-5851-4D6B-8B91-B6710B090824}" srcOrd="1" destOrd="0" presId="urn:microsoft.com/office/officeart/2005/8/layout/vList5"/>
    <dgm:cxn modelId="{E9C2F371-9F95-4EBA-8125-8513E402131C}" type="presParOf" srcId="{43B6C31E-4546-4A9B-B988-79F5C5218E47}" destId="{4CA208DA-0C8C-48E6-AAA5-505079F51BD8}" srcOrd="3" destOrd="0" presId="urn:microsoft.com/office/officeart/2005/8/layout/vList5"/>
    <dgm:cxn modelId="{09256AA0-22A7-46D2-B229-C5B615F1C8F7}" type="presParOf" srcId="{43B6C31E-4546-4A9B-B988-79F5C5218E47}" destId="{50B37C42-9590-4F78-A4BB-EB14BA24EB7F}" srcOrd="4" destOrd="0" presId="urn:microsoft.com/office/officeart/2005/8/layout/vList5"/>
    <dgm:cxn modelId="{F2983E28-B57B-41D0-A85F-2E92BE488B1C}" type="presParOf" srcId="{50B37C42-9590-4F78-A4BB-EB14BA24EB7F}" destId="{81BBF057-F2E7-429A-B2A5-44FA635DFF12}" srcOrd="0" destOrd="0" presId="urn:microsoft.com/office/officeart/2005/8/layout/vList5"/>
    <dgm:cxn modelId="{6CC23FBB-394F-44AB-B20C-E39D26855EF2}" type="presParOf" srcId="{50B37C42-9590-4F78-A4BB-EB14BA24EB7F}" destId="{E3D1B0A6-E596-4410-9DCF-9E719958BDC9}" srcOrd="1" destOrd="0" presId="urn:microsoft.com/office/officeart/2005/8/layout/vList5"/>
    <dgm:cxn modelId="{E355BB92-B74A-40E4-B5B4-CC8EA64BE340}" type="presParOf" srcId="{43B6C31E-4546-4A9B-B988-79F5C5218E47}" destId="{01893F67-A3FE-4CA7-989C-E99002108634}" srcOrd="5" destOrd="0" presId="urn:microsoft.com/office/officeart/2005/8/layout/vList5"/>
    <dgm:cxn modelId="{61890CFF-CFAB-4AA5-A74F-66756E69CA8D}" type="presParOf" srcId="{43B6C31E-4546-4A9B-B988-79F5C5218E47}" destId="{4D6EDA77-740D-4A71-AC0D-9A43B280C2DB}" srcOrd="6" destOrd="0" presId="urn:microsoft.com/office/officeart/2005/8/layout/vList5"/>
    <dgm:cxn modelId="{883EA624-19C0-442B-BCFD-D79FA8E0C976}" type="presParOf" srcId="{4D6EDA77-740D-4A71-AC0D-9A43B280C2DB}" destId="{F1DBBE9B-D65F-41F5-B528-40E38BF17069}" srcOrd="0" destOrd="0" presId="urn:microsoft.com/office/officeart/2005/8/layout/vList5"/>
    <dgm:cxn modelId="{6BB63793-A984-4254-9AA2-42C1805CE4C1}" type="presParOf" srcId="{4D6EDA77-740D-4A71-AC0D-9A43B280C2DB}" destId="{1E8FEB5B-41DE-40DA-9AA2-9FE0398504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07F6C44-2596-497E-A021-10DF1443E8A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F033392-E0C9-47C0-A7C4-9E8BE9FF6C8B}">
      <dgm:prSet custT="1"/>
      <dgm:spPr/>
      <dgm:t>
        <a:bodyPr/>
        <a:lstStyle/>
        <a:p>
          <a:pPr algn="justLow" rtl="1"/>
          <a:r>
            <a:rPr lang="fa-IR" sz="2000" dirty="0" smtClean="0">
              <a:cs typeface="B Zar" pitchFamily="2" charset="-78"/>
            </a:rPr>
            <a:t>هزینه‌هایی که تغییر نمی‌کنند، در تصمیم‌گیری نامربوط اند.</a:t>
          </a:r>
          <a:endParaRPr lang="en-US" sz="2000" dirty="0">
            <a:cs typeface="B Zar" pitchFamily="2" charset="-78"/>
          </a:endParaRPr>
        </a:p>
      </dgm:t>
    </dgm:pt>
    <dgm:pt modelId="{F773FA2F-9DFF-4806-892B-360C9C3D2930}" type="parTrans" cxnId="{D8A2ACA4-65F1-46A6-87CC-F65798AA54EF}">
      <dgm:prSet/>
      <dgm:spPr/>
      <dgm:t>
        <a:bodyPr/>
        <a:lstStyle/>
        <a:p>
          <a:pPr algn="justLow"/>
          <a:endParaRPr lang="en-US" sz="2000">
            <a:cs typeface="B Zar" pitchFamily="2" charset="-78"/>
          </a:endParaRPr>
        </a:p>
      </dgm:t>
    </dgm:pt>
    <dgm:pt modelId="{C9E46CDA-386A-461E-AD0A-B2DE4B24083D}" type="sibTrans" cxnId="{D8A2ACA4-65F1-46A6-87CC-F65798AA54EF}">
      <dgm:prSet/>
      <dgm:spPr/>
      <dgm:t>
        <a:bodyPr/>
        <a:lstStyle/>
        <a:p>
          <a:pPr algn="justLow"/>
          <a:endParaRPr lang="en-US" sz="2000">
            <a:cs typeface="B Zar" pitchFamily="2" charset="-78"/>
          </a:endParaRPr>
        </a:p>
      </dgm:t>
    </dgm:pt>
    <dgm:pt modelId="{1A58BD24-C248-4055-B1CE-7FD3207F36FB}">
      <dgm:prSet custT="1"/>
      <dgm:spPr/>
      <dgm:t>
        <a:bodyPr/>
        <a:lstStyle/>
        <a:p>
          <a:pPr algn="justLow" rtl="1"/>
          <a:r>
            <a:rPr lang="fa-IR" sz="2000" dirty="0" smtClean="0">
              <a:cs typeface="B Zar" pitchFamily="2" charset="-78"/>
            </a:rPr>
            <a:t>انتخاب گزینه‌هایی که منافع تفاوتی آن‌ها بیش از هزینه‌های تفاوتی است.</a:t>
          </a:r>
          <a:endParaRPr lang="en-US" sz="2000" dirty="0">
            <a:cs typeface="B Zar" pitchFamily="2" charset="-78"/>
          </a:endParaRPr>
        </a:p>
      </dgm:t>
    </dgm:pt>
    <dgm:pt modelId="{1FA8F47D-49F6-4699-AF9F-D3A4E691EE59}" type="parTrans" cxnId="{21BAF5E2-1251-4660-ACE4-B99DC3844F7D}">
      <dgm:prSet/>
      <dgm:spPr/>
      <dgm:t>
        <a:bodyPr/>
        <a:lstStyle/>
        <a:p>
          <a:pPr algn="justLow"/>
          <a:endParaRPr lang="en-US" sz="2000">
            <a:cs typeface="B Zar" pitchFamily="2" charset="-78"/>
          </a:endParaRPr>
        </a:p>
      </dgm:t>
    </dgm:pt>
    <dgm:pt modelId="{ADD6CE08-E9A5-4939-A743-6E0542F486FB}" type="sibTrans" cxnId="{21BAF5E2-1251-4660-ACE4-B99DC3844F7D}">
      <dgm:prSet/>
      <dgm:spPr/>
      <dgm:t>
        <a:bodyPr/>
        <a:lstStyle/>
        <a:p>
          <a:pPr algn="justLow"/>
          <a:endParaRPr lang="en-US" sz="2000">
            <a:cs typeface="B Zar" pitchFamily="2" charset="-78"/>
          </a:endParaRPr>
        </a:p>
      </dgm:t>
    </dgm:pt>
    <dgm:pt modelId="{5D0D2E15-EE62-46D2-9155-26B1475E2B6F}" type="pres">
      <dgm:prSet presAssocID="{C07F6C44-2596-497E-A021-10DF1443E8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D71055-D2E9-4A91-B7D8-95118282BC2E}" type="pres">
      <dgm:prSet presAssocID="{2F033392-E0C9-47C0-A7C4-9E8BE9FF6C8B}" presName="parentText" presStyleLbl="node1" presStyleIdx="0" presStyleCnt="2">
        <dgm:presLayoutVars>
          <dgm:chMax val="0"/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US"/>
        </a:p>
      </dgm:t>
    </dgm:pt>
    <dgm:pt modelId="{A4B9D409-D45E-403B-8A04-9C54AF1C89BB}" type="pres">
      <dgm:prSet presAssocID="{C9E46CDA-386A-461E-AD0A-B2DE4B24083D}" presName="spacer" presStyleCnt="0"/>
      <dgm:spPr/>
    </dgm:pt>
    <dgm:pt modelId="{6D3A7974-E884-438C-B698-BE739A5477C2}" type="pres">
      <dgm:prSet presAssocID="{1A58BD24-C248-4055-B1CE-7FD3207F36FB}" presName="parentText" presStyleLbl="node1" presStyleIdx="1" presStyleCnt="2">
        <dgm:presLayoutVars>
          <dgm:chMax val="0"/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en-US"/>
        </a:p>
      </dgm:t>
    </dgm:pt>
  </dgm:ptLst>
  <dgm:cxnLst>
    <dgm:cxn modelId="{21BAF5E2-1251-4660-ACE4-B99DC3844F7D}" srcId="{C07F6C44-2596-497E-A021-10DF1443E8AB}" destId="{1A58BD24-C248-4055-B1CE-7FD3207F36FB}" srcOrd="1" destOrd="0" parTransId="{1FA8F47D-49F6-4699-AF9F-D3A4E691EE59}" sibTransId="{ADD6CE08-E9A5-4939-A743-6E0542F486FB}"/>
    <dgm:cxn modelId="{7D20629B-5E39-4BB6-86CF-586621DC3561}" type="presOf" srcId="{1A58BD24-C248-4055-B1CE-7FD3207F36FB}" destId="{6D3A7974-E884-438C-B698-BE739A5477C2}" srcOrd="0" destOrd="0" presId="urn:microsoft.com/office/officeart/2005/8/layout/vList2"/>
    <dgm:cxn modelId="{015B63FA-D513-4DEF-934C-2FCA8B137154}" type="presOf" srcId="{C07F6C44-2596-497E-A021-10DF1443E8AB}" destId="{5D0D2E15-EE62-46D2-9155-26B1475E2B6F}" srcOrd="0" destOrd="0" presId="urn:microsoft.com/office/officeart/2005/8/layout/vList2"/>
    <dgm:cxn modelId="{D8A2ACA4-65F1-46A6-87CC-F65798AA54EF}" srcId="{C07F6C44-2596-497E-A021-10DF1443E8AB}" destId="{2F033392-E0C9-47C0-A7C4-9E8BE9FF6C8B}" srcOrd="0" destOrd="0" parTransId="{F773FA2F-9DFF-4806-892B-360C9C3D2930}" sibTransId="{C9E46CDA-386A-461E-AD0A-B2DE4B24083D}"/>
    <dgm:cxn modelId="{A51DBAC2-D71D-4A94-BDAA-F8419F27E90E}" type="presOf" srcId="{2F033392-E0C9-47C0-A7C4-9E8BE9FF6C8B}" destId="{2BD71055-D2E9-4A91-B7D8-95118282BC2E}" srcOrd="0" destOrd="0" presId="urn:microsoft.com/office/officeart/2005/8/layout/vList2"/>
    <dgm:cxn modelId="{E3FBAF57-D69A-47B6-A4C6-71199880933D}" type="presParOf" srcId="{5D0D2E15-EE62-46D2-9155-26B1475E2B6F}" destId="{2BD71055-D2E9-4A91-B7D8-95118282BC2E}" srcOrd="0" destOrd="0" presId="urn:microsoft.com/office/officeart/2005/8/layout/vList2"/>
    <dgm:cxn modelId="{4B16508E-472B-4D57-BEAE-51CAD6B07E54}" type="presParOf" srcId="{5D0D2E15-EE62-46D2-9155-26B1475E2B6F}" destId="{A4B9D409-D45E-403B-8A04-9C54AF1C89BB}" srcOrd="1" destOrd="0" presId="urn:microsoft.com/office/officeart/2005/8/layout/vList2"/>
    <dgm:cxn modelId="{35BDB1B1-B678-47CC-94ED-22862FB8E00F}" type="presParOf" srcId="{5D0D2E15-EE62-46D2-9155-26B1475E2B6F}" destId="{6D3A7974-E884-438C-B698-BE739A5477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AB354D-95BA-4D33-A23D-FF316EE6387E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AEEB7C9-D01F-4E8E-A51E-421F9B68F494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چه‌گونه منافع آموزش کارکنان را محاسبه کنیم؟</a:t>
          </a:r>
          <a:endParaRPr lang="en-US" dirty="0">
            <a:cs typeface="B Zar" pitchFamily="2" charset="-78"/>
          </a:endParaRPr>
        </a:p>
      </dgm:t>
    </dgm:pt>
    <dgm:pt modelId="{7C28A94C-4BF4-46C2-B27E-F817EA2A7C5F}" type="parTrans" cxnId="{9F3BEE64-8444-4BFA-895A-2095474B6D6D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E3A3A0C9-1DFD-4567-B8FE-881BD175A1AD}" type="sibTrans" cxnId="{9F3BEE64-8444-4BFA-895A-2095474B6D6D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981ED4EC-7966-4BBD-9C2B-1B67A37EEA2A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منافع پولی رضایت مشتری چقدر می‌شود؟</a:t>
          </a:r>
          <a:endParaRPr lang="en-US" dirty="0">
            <a:cs typeface="B Zar" pitchFamily="2" charset="-78"/>
          </a:endParaRPr>
        </a:p>
      </dgm:t>
    </dgm:pt>
    <dgm:pt modelId="{EAFD89B6-023E-4979-87C3-647EE18BE99B}" type="parTrans" cxnId="{40FB64D3-595B-4655-BD3A-C0AF6A2855FB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D8FD4982-FAD1-4AC4-BD68-C9B6F1DC89FD}" type="sibTrans" cxnId="{40FB64D3-595B-4655-BD3A-C0AF6A2855FB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1E6FF817-8BF0-48CB-B023-E30D36DC7C50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منافع پولی ارتقای محیط کار چقدر است؟</a:t>
          </a:r>
          <a:endParaRPr lang="en-US" dirty="0">
            <a:cs typeface="B Zar" pitchFamily="2" charset="-78"/>
          </a:endParaRPr>
        </a:p>
      </dgm:t>
    </dgm:pt>
    <dgm:pt modelId="{32B0AFD5-4F21-4964-9877-77CCF529D4E9}" type="parTrans" cxnId="{6C65832C-1BD0-4382-942B-53C84B6B9F74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3B331A62-971A-404B-A60F-BE94B3384531}" type="sibTrans" cxnId="{6C65832C-1BD0-4382-942B-53C84B6B9F74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1A5233C0-94F5-4634-B8D5-E298107357E4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چه‌گونه منافع ارتقای کیفیت را محاسبه کنیم؟</a:t>
          </a:r>
          <a:endParaRPr lang="en-US" dirty="0">
            <a:cs typeface="B Zar" pitchFamily="2" charset="-78"/>
          </a:endParaRPr>
        </a:p>
      </dgm:t>
    </dgm:pt>
    <dgm:pt modelId="{30D3D73E-8550-49D5-B2A8-2D198AEA80E1}" type="parTrans" cxnId="{EC1A23B8-AF09-48F1-89DD-0CDC129166DF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C815D37F-3731-4D3E-89CC-E55F03CC1D65}" type="sibTrans" cxnId="{EC1A23B8-AF09-48F1-89DD-0CDC129166DF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9A0E7DBC-E0F3-45EF-945A-443AC0736B71}" type="pres">
      <dgm:prSet presAssocID="{66AB354D-95BA-4D33-A23D-FF316EE638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54A26-75B7-46D0-95D5-E333FAAD47CC}" type="pres">
      <dgm:prSet presAssocID="{AAEEB7C9-D01F-4E8E-A51E-421F9B68F494}" presName="parentLin" presStyleCnt="0"/>
      <dgm:spPr/>
    </dgm:pt>
    <dgm:pt modelId="{15B0D800-E60B-45B3-A92B-56C7ADCBB4B2}" type="pres">
      <dgm:prSet presAssocID="{AAEEB7C9-D01F-4E8E-A51E-421F9B68F49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FD08D11-9ACB-49B2-9E41-DCAE6DEAE8CB}" type="pres">
      <dgm:prSet presAssocID="{AAEEB7C9-D01F-4E8E-A51E-421F9B68F49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3DFFB-1EAB-41DF-8195-956E2FEBFA4D}" type="pres">
      <dgm:prSet presAssocID="{AAEEB7C9-D01F-4E8E-A51E-421F9B68F494}" presName="negativeSpace" presStyleCnt="0"/>
      <dgm:spPr/>
    </dgm:pt>
    <dgm:pt modelId="{3692B612-8B2D-45A1-A41E-B002DB71B967}" type="pres">
      <dgm:prSet presAssocID="{AAEEB7C9-D01F-4E8E-A51E-421F9B68F494}" presName="childText" presStyleLbl="conFgAcc1" presStyleIdx="0" presStyleCnt="4">
        <dgm:presLayoutVars>
          <dgm:bulletEnabled val="1"/>
        </dgm:presLayoutVars>
      </dgm:prSet>
      <dgm:spPr/>
    </dgm:pt>
    <dgm:pt modelId="{A9847DC4-F43D-4827-A222-61BE3D031189}" type="pres">
      <dgm:prSet presAssocID="{E3A3A0C9-1DFD-4567-B8FE-881BD175A1AD}" presName="spaceBetweenRectangles" presStyleCnt="0"/>
      <dgm:spPr/>
    </dgm:pt>
    <dgm:pt modelId="{E83E78F4-2291-43FB-9F08-9AA405A9E1EC}" type="pres">
      <dgm:prSet presAssocID="{981ED4EC-7966-4BBD-9C2B-1B67A37EEA2A}" presName="parentLin" presStyleCnt="0"/>
      <dgm:spPr/>
    </dgm:pt>
    <dgm:pt modelId="{1288FB2C-9F5E-49AD-8B55-CCB26BFC2A4A}" type="pres">
      <dgm:prSet presAssocID="{981ED4EC-7966-4BBD-9C2B-1B67A37EEA2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6F11A7E-FDB7-4B32-98A7-CA9987457B2B}" type="pres">
      <dgm:prSet presAssocID="{981ED4EC-7966-4BBD-9C2B-1B67A37EEA2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26E22-3FE1-4EB3-991C-DDE9E895A61B}" type="pres">
      <dgm:prSet presAssocID="{981ED4EC-7966-4BBD-9C2B-1B67A37EEA2A}" presName="negativeSpace" presStyleCnt="0"/>
      <dgm:spPr/>
    </dgm:pt>
    <dgm:pt modelId="{0B82D782-CEA1-4E86-93E3-3F993117ABC4}" type="pres">
      <dgm:prSet presAssocID="{981ED4EC-7966-4BBD-9C2B-1B67A37EEA2A}" presName="childText" presStyleLbl="conFgAcc1" presStyleIdx="1" presStyleCnt="4">
        <dgm:presLayoutVars>
          <dgm:bulletEnabled val="1"/>
        </dgm:presLayoutVars>
      </dgm:prSet>
      <dgm:spPr/>
    </dgm:pt>
    <dgm:pt modelId="{F1251F4C-CCF9-4AFE-95E9-8A9BD69F3D1E}" type="pres">
      <dgm:prSet presAssocID="{D8FD4982-FAD1-4AC4-BD68-C9B6F1DC89FD}" presName="spaceBetweenRectangles" presStyleCnt="0"/>
      <dgm:spPr/>
    </dgm:pt>
    <dgm:pt modelId="{0BB46033-8735-45F6-87D0-721C31BFE1B7}" type="pres">
      <dgm:prSet presAssocID="{1E6FF817-8BF0-48CB-B023-E30D36DC7C50}" presName="parentLin" presStyleCnt="0"/>
      <dgm:spPr/>
    </dgm:pt>
    <dgm:pt modelId="{47F00C5D-4637-4143-8BD4-86AA09721781}" type="pres">
      <dgm:prSet presAssocID="{1E6FF817-8BF0-48CB-B023-E30D36DC7C5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A6636E7-330B-4508-85D3-BCA182E225D4}" type="pres">
      <dgm:prSet presAssocID="{1E6FF817-8BF0-48CB-B023-E30D36DC7C5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62EBC-9712-4216-90E2-F858D3F49AD2}" type="pres">
      <dgm:prSet presAssocID="{1E6FF817-8BF0-48CB-B023-E30D36DC7C50}" presName="negativeSpace" presStyleCnt="0"/>
      <dgm:spPr/>
    </dgm:pt>
    <dgm:pt modelId="{49006EDC-A5DE-479F-8CDC-D387E9CF2E15}" type="pres">
      <dgm:prSet presAssocID="{1E6FF817-8BF0-48CB-B023-E30D36DC7C50}" presName="childText" presStyleLbl="conFgAcc1" presStyleIdx="2" presStyleCnt="4">
        <dgm:presLayoutVars>
          <dgm:bulletEnabled val="1"/>
        </dgm:presLayoutVars>
      </dgm:prSet>
      <dgm:spPr/>
    </dgm:pt>
    <dgm:pt modelId="{B3D91B51-0096-40F1-89CE-C754132573C3}" type="pres">
      <dgm:prSet presAssocID="{3B331A62-971A-404B-A60F-BE94B3384531}" presName="spaceBetweenRectangles" presStyleCnt="0"/>
      <dgm:spPr/>
    </dgm:pt>
    <dgm:pt modelId="{0BE21264-F812-458A-BB32-3EC5A813F45D}" type="pres">
      <dgm:prSet presAssocID="{1A5233C0-94F5-4634-B8D5-E298107357E4}" presName="parentLin" presStyleCnt="0"/>
      <dgm:spPr/>
    </dgm:pt>
    <dgm:pt modelId="{CC99D5AA-7714-4358-895D-3ED38BC72468}" type="pres">
      <dgm:prSet presAssocID="{1A5233C0-94F5-4634-B8D5-E298107357E4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6B39142-D483-4813-9BB5-AD8BB5604009}" type="pres">
      <dgm:prSet presAssocID="{1A5233C0-94F5-4634-B8D5-E298107357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023C0-231A-42B7-BEB5-29064DCFFE1A}" type="pres">
      <dgm:prSet presAssocID="{1A5233C0-94F5-4634-B8D5-E298107357E4}" presName="negativeSpace" presStyleCnt="0"/>
      <dgm:spPr/>
    </dgm:pt>
    <dgm:pt modelId="{8295B4BB-A744-47FA-A2BB-EE74993F2090}" type="pres">
      <dgm:prSet presAssocID="{1A5233C0-94F5-4634-B8D5-E298107357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219EFD8-DDB8-4316-A964-EE56B1C51F2F}" type="presOf" srcId="{1E6FF817-8BF0-48CB-B023-E30D36DC7C50}" destId="{8A6636E7-330B-4508-85D3-BCA182E225D4}" srcOrd="1" destOrd="0" presId="urn:microsoft.com/office/officeart/2005/8/layout/list1"/>
    <dgm:cxn modelId="{25201AD6-34F9-49EA-B23E-0D2891F23261}" type="presOf" srcId="{981ED4EC-7966-4BBD-9C2B-1B67A37EEA2A}" destId="{1288FB2C-9F5E-49AD-8B55-CCB26BFC2A4A}" srcOrd="0" destOrd="0" presId="urn:microsoft.com/office/officeart/2005/8/layout/list1"/>
    <dgm:cxn modelId="{9DFBA0EC-1CA9-40CD-A7F5-36A4DBCC6A76}" type="presOf" srcId="{66AB354D-95BA-4D33-A23D-FF316EE6387E}" destId="{9A0E7DBC-E0F3-45EF-945A-443AC0736B71}" srcOrd="0" destOrd="0" presId="urn:microsoft.com/office/officeart/2005/8/layout/list1"/>
    <dgm:cxn modelId="{6F1163DB-0E08-4EEE-939A-3071E2248605}" type="presOf" srcId="{981ED4EC-7966-4BBD-9C2B-1B67A37EEA2A}" destId="{36F11A7E-FDB7-4B32-98A7-CA9987457B2B}" srcOrd="1" destOrd="0" presId="urn:microsoft.com/office/officeart/2005/8/layout/list1"/>
    <dgm:cxn modelId="{5C6E8E13-8AB9-496E-A6D4-4D0F26FE97CF}" type="presOf" srcId="{1E6FF817-8BF0-48CB-B023-E30D36DC7C50}" destId="{47F00C5D-4637-4143-8BD4-86AA09721781}" srcOrd="0" destOrd="0" presId="urn:microsoft.com/office/officeart/2005/8/layout/list1"/>
    <dgm:cxn modelId="{9F3BEE64-8444-4BFA-895A-2095474B6D6D}" srcId="{66AB354D-95BA-4D33-A23D-FF316EE6387E}" destId="{AAEEB7C9-D01F-4E8E-A51E-421F9B68F494}" srcOrd="0" destOrd="0" parTransId="{7C28A94C-4BF4-46C2-B27E-F817EA2A7C5F}" sibTransId="{E3A3A0C9-1DFD-4567-B8FE-881BD175A1AD}"/>
    <dgm:cxn modelId="{40CE6230-6586-4519-91B9-8087C8654BD5}" type="presOf" srcId="{AAEEB7C9-D01F-4E8E-A51E-421F9B68F494}" destId="{15B0D800-E60B-45B3-A92B-56C7ADCBB4B2}" srcOrd="0" destOrd="0" presId="urn:microsoft.com/office/officeart/2005/8/layout/list1"/>
    <dgm:cxn modelId="{6C65832C-1BD0-4382-942B-53C84B6B9F74}" srcId="{66AB354D-95BA-4D33-A23D-FF316EE6387E}" destId="{1E6FF817-8BF0-48CB-B023-E30D36DC7C50}" srcOrd="2" destOrd="0" parTransId="{32B0AFD5-4F21-4964-9877-77CCF529D4E9}" sibTransId="{3B331A62-971A-404B-A60F-BE94B3384531}"/>
    <dgm:cxn modelId="{EC1A23B8-AF09-48F1-89DD-0CDC129166DF}" srcId="{66AB354D-95BA-4D33-A23D-FF316EE6387E}" destId="{1A5233C0-94F5-4634-B8D5-E298107357E4}" srcOrd="3" destOrd="0" parTransId="{30D3D73E-8550-49D5-B2A8-2D198AEA80E1}" sibTransId="{C815D37F-3731-4D3E-89CC-E55F03CC1D65}"/>
    <dgm:cxn modelId="{E0921A73-C515-4127-A992-86902C44CCEA}" type="presOf" srcId="{1A5233C0-94F5-4634-B8D5-E298107357E4}" destId="{B6B39142-D483-4813-9BB5-AD8BB5604009}" srcOrd="1" destOrd="0" presId="urn:microsoft.com/office/officeart/2005/8/layout/list1"/>
    <dgm:cxn modelId="{40FB64D3-595B-4655-BD3A-C0AF6A2855FB}" srcId="{66AB354D-95BA-4D33-A23D-FF316EE6387E}" destId="{981ED4EC-7966-4BBD-9C2B-1B67A37EEA2A}" srcOrd="1" destOrd="0" parTransId="{EAFD89B6-023E-4979-87C3-647EE18BE99B}" sibTransId="{D8FD4982-FAD1-4AC4-BD68-C9B6F1DC89FD}"/>
    <dgm:cxn modelId="{2AA1FF90-4CF1-40E0-A65D-D6BD736E867F}" type="presOf" srcId="{1A5233C0-94F5-4634-B8D5-E298107357E4}" destId="{CC99D5AA-7714-4358-895D-3ED38BC72468}" srcOrd="0" destOrd="0" presId="urn:microsoft.com/office/officeart/2005/8/layout/list1"/>
    <dgm:cxn modelId="{3F624233-44F0-49A0-8DDD-29DF41593F48}" type="presOf" srcId="{AAEEB7C9-D01F-4E8E-A51E-421F9B68F494}" destId="{DFD08D11-9ACB-49B2-9E41-DCAE6DEAE8CB}" srcOrd="1" destOrd="0" presId="urn:microsoft.com/office/officeart/2005/8/layout/list1"/>
    <dgm:cxn modelId="{60A547B8-B52F-436F-9CE2-C8AB0276F9EC}" type="presParOf" srcId="{9A0E7DBC-E0F3-45EF-945A-443AC0736B71}" destId="{2EF54A26-75B7-46D0-95D5-E333FAAD47CC}" srcOrd="0" destOrd="0" presId="urn:microsoft.com/office/officeart/2005/8/layout/list1"/>
    <dgm:cxn modelId="{91E58B6D-7504-4891-BB11-29235FAFD3A8}" type="presParOf" srcId="{2EF54A26-75B7-46D0-95D5-E333FAAD47CC}" destId="{15B0D800-E60B-45B3-A92B-56C7ADCBB4B2}" srcOrd="0" destOrd="0" presId="urn:microsoft.com/office/officeart/2005/8/layout/list1"/>
    <dgm:cxn modelId="{5F4E4576-B157-4633-A4E0-FA14B98F6FC6}" type="presParOf" srcId="{2EF54A26-75B7-46D0-95D5-E333FAAD47CC}" destId="{DFD08D11-9ACB-49B2-9E41-DCAE6DEAE8CB}" srcOrd="1" destOrd="0" presId="urn:microsoft.com/office/officeart/2005/8/layout/list1"/>
    <dgm:cxn modelId="{C414C9FA-3A7B-4202-882E-E5672C29D214}" type="presParOf" srcId="{9A0E7DBC-E0F3-45EF-945A-443AC0736B71}" destId="{7B73DFFB-1EAB-41DF-8195-956E2FEBFA4D}" srcOrd="1" destOrd="0" presId="urn:microsoft.com/office/officeart/2005/8/layout/list1"/>
    <dgm:cxn modelId="{E7DBEDA8-0E4F-47DE-A8E8-234497CCC93D}" type="presParOf" srcId="{9A0E7DBC-E0F3-45EF-945A-443AC0736B71}" destId="{3692B612-8B2D-45A1-A41E-B002DB71B967}" srcOrd="2" destOrd="0" presId="urn:microsoft.com/office/officeart/2005/8/layout/list1"/>
    <dgm:cxn modelId="{8E3CD815-8575-489A-BC40-ECACD514D8FD}" type="presParOf" srcId="{9A0E7DBC-E0F3-45EF-945A-443AC0736B71}" destId="{A9847DC4-F43D-4827-A222-61BE3D031189}" srcOrd="3" destOrd="0" presId="urn:microsoft.com/office/officeart/2005/8/layout/list1"/>
    <dgm:cxn modelId="{9B04ADAA-45FF-4D23-9B6F-2509C36DE466}" type="presParOf" srcId="{9A0E7DBC-E0F3-45EF-945A-443AC0736B71}" destId="{E83E78F4-2291-43FB-9F08-9AA405A9E1EC}" srcOrd="4" destOrd="0" presId="urn:microsoft.com/office/officeart/2005/8/layout/list1"/>
    <dgm:cxn modelId="{64CEB264-8301-4FDD-9EF1-739C35C90402}" type="presParOf" srcId="{E83E78F4-2291-43FB-9F08-9AA405A9E1EC}" destId="{1288FB2C-9F5E-49AD-8B55-CCB26BFC2A4A}" srcOrd="0" destOrd="0" presId="urn:microsoft.com/office/officeart/2005/8/layout/list1"/>
    <dgm:cxn modelId="{FE632137-3923-4F4A-889A-B82BEE89D414}" type="presParOf" srcId="{E83E78F4-2291-43FB-9F08-9AA405A9E1EC}" destId="{36F11A7E-FDB7-4B32-98A7-CA9987457B2B}" srcOrd="1" destOrd="0" presId="urn:microsoft.com/office/officeart/2005/8/layout/list1"/>
    <dgm:cxn modelId="{4C2AE985-2320-4895-97F0-AF665E0FC7C8}" type="presParOf" srcId="{9A0E7DBC-E0F3-45EF-945A-443AC0736B71}" destId="{92326E22-3FE1-4EB3-991C-DDE9E895A61B}" srcOrd="5" destOrd="0" presId="urn:microsoft.com/office/officeart/2005/8/layout/list1"/>
    <dgm:cxn modelId="{B903F177-6750-4504-A746-CD1C51579CEE}" type="presParOf" srcId="{9A0E7DBC-E0F3-45EF-945A-443AC0736B71}" destId="{0B82D782-CEA1-4E86-93E3-3F993117ABC4}" srcOrd="6" destOrd="0" presId="urn:microsoft.com/office/officeart/2005/8/layout/list1"/>
    <dgm:cxn modelId="{329E20A2-7BD7-410D-B4D6-A646DCBBC2D3}" type="presParOf" srcId="{9A0E7DBC-E0F3-45EF-945A-443AC0736B71}" destId="{F1251F4C-CCF9-4AFE-95E9-8A9BD69F3D1E}" srcOrd="7" destOrd="0" presId="urn:microsoft.com/office/officeart/2005/8/layout/list1"/>
    <dgm:cxn modelId="{2F42FECC-97B0-4F23-8F1D-1189B323F166}" type="presParOf" srcId="{9A0E7DBC-E0F3-45EF-945A-443AC0736B71}" destId="{0BB46033-8735-45F6-87D0-721C31BFE1B7}" srcOrd="8" destOrd="0" presId="urn:microsoft.com/office/officeart/2005/8/layout/list1"/>
    <dgm:cxn modelId="{CD213F58-1B87-4715-BD43-648AB768792A}" type="presParOf" srcId="{0BB46033-8735-45F6-87D0-721C31BFE1B7}" destId="{47F00C5D-4637-4143-8BD4-86AA09721781}" srcOrd="0" destOrd="0" presId="urn:microsoft.com/office/officeart/2005/8/layout/list1"/>
    <dgm:cxn modelId="{AE4D02A6-F0C3-4236-BB73-C871B143C776}" type="presParOf" srcId="{0BB46033-8735-45F6-87D0-721C31BFE1B7}" destId="{8A6636E7-330B-4508-85D3-BCA182E225D4}" srcOrd="1" destOrd="0" presId="urn:microsoft.com/office/officeart/2005/8/layout/list1"/>
    <dgm:cxn modelId="{3D3A4E17-D320-47F9-8CAF-ABB310F0FCEF}" type="presParOf" srcId="{9A0E7DBC-E0F3-45EF-945A-443AC0736B71}" destId="{A6962EBC-9712-4216-90E2-F858D3F49AD2}" srcOrd="9" destOrd="0" presId="urn:microsoft.com/office/officeart/2005/8/layout/list1"/>
    <dgm:cxn modelId="{0D314EC1-13E6-4D6C-A59F-C174D7B2B8D2}" type="presParOf" srcId="{9A0E7DBC-E0F3-45EF-945A-443AC0736B71}" destId="{49006EDC-A5DE-479F-8CDC-D387E9CF2E15}" srcOrd="10" destOrd="0" presId="urn:microsoft.com/office/officeart/2005/8/layout/list1"/>
    <dgm:cxn modelId="{4F542035-F1FD-4F88-B4FC-A2360EBED2CE}" type="presParOf" srcId="{9A0E7DBC-E0F3-45EF-945A-443AC0736B71}" destId="{B3D91B51-0096-40F1-89CE-C754132573C3}" srcOrd="11" destOrd="0" presId="urn:microsoft.com/office/officeart/2005/8/layout/list1"/>
    <dgm:cxn modelId="{C2D93BEF-EF57-46DC-AF99-C40CB9E64104}" type="presParOf" srcId="{9A0E7DBC-E0F3-45EF-945A-443AC0736B71}" destId="{0BE21264-F812-458A-BB32-3EC5A813F45D}" srcOrd="12" destOrd="0" presId="urn:microsoft.com/office/officeart/2005/8/layout/list1"/>
    <dgm:cxn modelId="{682E264D-53D5-4394-AB06-3B10A389E170}" type="presParOf" srcId="{0BE21264-F812-458A-BB32-3EC5A813F45D}" destId="{CC99D5AA-7714-4358-895D-3ED38BC72468}" srcOrd="0" destOrd="0" presId="urn:microsoft.com/office/officeart/2005/8/layout/list1"/>
    <dgm:cxn modelId="{35E78E89-A8DC-4B6F-B79D-07A17FE2F4C3}" type="presParOf" srcId="{0BE21264-F812-458A-BB32-3EC5A813F45D}" destId="{B6B39142-D483-4813-9BB5-AD8BB5604009}" srcOrd="1" destOrd="0" presId="urn:microsoft.com/office/officeart/2005/8/layout/list1"/>
    <dgm:cxn modelId="{B3F6607B-F554-4F21-8FA5-B9A52FAF91DB}" type="presParOf" srcId="{9A0E7DBC-E0F3-45EF-945A-443AC0736B71}" destId="{D99023C0-231A-42B7-BEB5-29064DCFFE1A}" srcOrd="13" destOrd="0" presId="urn:microsoft.com/office/officeart/2005/8/layout/list1"/>
    <dgm:cxn modelId="{4106779D-26EC-4B12-BF3C-5E05CE7EF411}" type="presParOf" srcId="{9A0E7DBC-E0F3-45EF-945A-443AC0736B71}" destId="{8295B4BB-A744-47FA-A2BB-EE74993F209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E8006C-B08C-4FE0-8451-98A6DF6A5DE8}" type="doc">
      <dgm:prSet loTypeId="urn:microsoft.com/office/officeart/2005/8/layout/target3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C956C7F-5322-4FE7-9DF4-19B879954E92}">
      <dgm:prSet custT="1"/>
      <dgm:spPr/>
      <dgm:t>
        <a:bodyPr/>
        <a:lstStyle/>
        <a:p>
          <a:pPr rtl="1"/>
          <a:r>
            <a:rPr lang="fa-IR" sz="2400" dirty="0" smtClean="0">
              <a:cs typeface="B Zar" pitchFamily="2" charset="-78"/>
            </a:rPr>
            <a:t>هزینۀ مشتری ناراضی برای شرکت چه رقمی است؟</a:t>
          </a:r>
          <a:endParaRPr lang="en-US" sz="2400" dirty="0">
            <a:cs typeface="B Zar" pitchFamily="2" charset="-78"/>
          </a:endParaRPr>
        </a:p>
      </dgm:t>
    </dgm:pt>
    <dgm:pt modelId="{8B32F6F0-5970-4D90-86F1-DF126523CA17}" type="parTrans" cxnId="{24CF24E7-265A-4E5B-A1C4-E0EA2D6A300B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6B5CE8C8-78D3-4637-9BFD-3CDBE3629776}" type="sibTrans" cxnId="{24CF24E7-265A-4E5B-A1C4-E0EA2D6A300B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8379CABE-59FE-4464-822C-AF3032CE4EFC}">
      <dgm:prSet custT="1"/>
      <dgm:spPr/>
      <dgm:t>
        <a:bodyPr/>
        <a:lstStyle/>
        <a:p>
          <a:pPr rtl="1"/>
          <a:r>
            <a:rPr lang="fa-IR" sz="2400" dirty="0" smtClean="0">
              <a:cs typeface="B Zar" pitchFamily="2" charset="-78"/>
            </a:rPr>
            <a:t>هزینۀ بالا بردن قیمت چه خواهد بود؟</a:t>
          </a:r>
          <a:endParaRPr lang="en-US" sz="2400" dirty="0">
            <a:cs typeface="B Zar" pitchFamily="2" charset="-78"/>
          </a:endParaRPr>
        </a:p>
      </dgm:t>
    </dgm:pt>
    <dgm:pt modelId="{A70A6099-3DAF-419B-BAA1-2C93AB77980F}" type="parTrans" cxnId="{4AA62010-468E-4C2D-966C-01067966EC46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0352ACF6-8B04-47AE-A364-FA58C34060DD}" type="sibTrans" cxnId="{4AA62010-468E-4C2D-966C-01067966EC46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18D61A8F-4905-4B32-9E81-60457C5829C5}">
      <dgm:prSet custT="1"/>
      <dgm:spPr/>
      <dgm:t>
        <a:bodyPr/>
        <a:lstStyle/>
        <a:p>
          <a:pPr rtl="1"/>
          <a:r>
            <a:rPr lang="fa-IR" sz="2400" dirty="0" smtClean="0">
              <a:cs typeface="B Zar" pitchFamily="2" charset="-78"/>
            </a:rPr>
            <a:t>اگر امسال آموزش کارکنان را عقب بیندازیم چه هزینه‌هایی را تقبل می‌کنیم؟</a:t>
          </a:r>
          <a:endParaRPr lang="en-US" sz="2400" dirty="0">
            <a:cs typeface="B Zar" pitchFamily="2" charset="-78"/>
          </a:endParaRPr>
        </a:p>
      </dgm:t>
    </dgm:pt>
    <dgm:pt modelId="{BA112501-1365-442D-AD32-EDA0B304FBFB}" type="parTrans" cxnId="{BB9FEE80-FD20-4880-96BC-BADE9F8E7789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8FD0BB4E-62C2-4243-AF0C-A85E9DB273C0}" type="sibTrans" cxnId="{BB9FEE80-FD20-4880-96BC-BADE9F8E7789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5778F14D-90EA-47B0-846F-A9E31A82C6F5}">
      <dgm:prSet custT="1"/>
      <dgm:spPr/>
      <dgm:t>
        <a:bodyPr/>
        <a:lstStyle/>
        <a:p>
          <a:pPr rtl="1"/>
          <a:r>
            <a:rPr lang="fa-IR" sz="2400" dirty="0" smtClean="0">
              <a:cs typeface="B Zar" pitchFamily="2" charset="-78"/>
            </a:rPr>
            <a:t>هزینۀ کیفیت نازل را چه‌گونه تعیین کنیم؟</a:t>
          </a:r>
          <a:endParaRPr lang="en-US" sz="2400" dirty="0">
            <a:cs typeface="B Zar" pitchFamily="2" charset="-78"/>
          </a:endParaRPr>
        </a:p>
      </dgm:t>
    </dgm:pt>
    <dgm:pt modelId="{42E76AA2-FE03-448E-B31D-FA48FB82EEBD}" type="parTrans" cxnId="{394B75DE-6D83-456E-A1FC-8358448E92BB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77F50ECC-98F7-46CC-9D47-7141A360E663}" type="sibTrans" cxnId="{394B75DE-6D83-456E-A1FC-8358448E92BB}">
      <dgm:prSet/>
      <dgm:spPr/>
      <dgm:t>
        <a:bodyPr/>
        <a:lstStyle/>
        <a:p>
          <a:endParaRPr lang="en-US" sz="2400">
            <a:cs typeface="B Zar" pitchFamily="2" charset="-78"/>
          </a:endParaRPr>
        </a:p>
      </dgm:t>
    </dgm:pt>
    <dgm:pt modelId="{7B106F20-E903-411B-88B9-688B55F95639}" type="pres">
      <dgm:prSet presAssocID="{0AE8006C-B08C-4FE0-8451-98A6DF6A5D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30B6BA-D081-4875-A45C-5E8742745450}" type="pres">
      <dgm:prSet presAssocID="{FC956C7F-5322-4FE7-9DF4-19B879954E92}" presName="circle1" presStyleLbl="node1" presStyleIdx="0" presStyleCnt="4"/>
      <dgm:spPr/>
    </dgm:pt>
    <dgm:pt modelId="{83147DBC-6C60-4774-9BE2-DDA6CFB0E4B5}" type="pres">
      <dgm:prSet presAssocID="{FC956C7F-5322-4FE7-9DF4-19B879954E92}" presName="space" presStyleCnt="0"/>
      <dgm:spPr/>
    </dgm:pt>
    <dgm:pt modelId="{E841F7A4-AFBB-4DCE-852E-5A2815C98F49}" type="pres">
      <dgm:prSet presAssocID="{FC956C7F-5322-4FE7-9DF4-19B879954E92}" presName="rect1" presStyleLbl="alignAcc1" presStyleIdx="0" presStyleCnt="4"/>
      <dgm:spPr/>
      <dgm:t>
        <a:bodyPr/>
        <a:lstStyle/>
        <a:p>
          <a:endParaRPr lang="en-US"/>
        </a:p>
      </dgm:t>
    </dgm:pt>
    <dgm:pt modelId="{58B371C2-997D-408F-81C8-EB7930B5978A}" type="pres">
      <dgm:prSet presAssocID="{8379CABE-59FE-4464-822C-AF3032CE4EFC}" presName="vertSpace2" presStyleLbl="node1" presStyleIdx="0" presStyleCnt="4"/>
      <dgm:spPr/>
    </dgm:pt>
    <dgm:pt modelId="{203190C4-F0B0-4ECE-9F3E-3F5A7BB50584}" type="pres">
      <dgm:prSet presAssocID="{8379CABE-59FE-4464-822C-AF3032CE4EFC}" presName="circle2" presStyleLbl="node1" presStyleIdx="1" presStyleCnt="4"/>
      <dgm:spPr/>
    </dgm:pt>
    <dgm:pt modelId="{F4ED5314-0C36-4491-BE5B-3AAB2A02AEC7}" type="pres">
      <dgm:prSet presAssocID="{8379CABE-59FE-4464-822C-AF3032CE4EFC}" presName="rect2" presStyleLbl="alignAcc1" presStyleIdx="1" presStyleCnt="4"/>
      <dgm:spPr/>
      <dgm:t>
        <a:bodyPr/>
        <a:lstStyle/>
        <a:p>
          <a:endParaRPr lang="en-US"/>
        </a:p>
      </dgm:t>
    </dgm:pt>
    <dgm:pt modelId="{464E8C2A-A6C0-467D-8484-FFA381E86EF7}" type="pres">
      <dgm:prSet presAssocID="{18D61A8F-4905-4B32-9E81-60457C5829C5}" presName="vertSpace3" presStyleLbl="node1" presStyleIdx="1" presStyleCnt="4"/>
      <dgm:spPr/>
    </dgm:pt>
    <dgm:pt modelId="{E79348E7-EB40-4839-8711-39BC569130D0}" type="pres">
      <dgm:prSet presAssocID="{18D61A8F-4905-4B32-9E81-60457C5829C5}" presName="circle3" presStyleLbl="node1" presStyleIdx="2" presStyleCnt="4"/>
      <dgm:spPr/>
    </dgm:pt>
    <dgm:pt modelId="{32947C00-A120-4C76-B4D2-ABCE1B1EB3B3}" type="pres">
      <dgm:prSet presAssocID="{18D61A8F-4905-4B32-9E81-60457C5829C5}" presName="rect3" presStyleLbl="alignAcc1" presStyleIdx="2" presStyleCnt="4"/>
      <dgm:spPr/>
      <dgm:t>
        <a:bodyPr/>
        <a:lstStyle/>
        <a:p>
          <a:endParaRPr lang="en-US"/>
        </a:p>
      </dgm:t>
    </dgm:pt>
    <dgm:pt modelId="{2E443924-7912-4B29-8715-DF3B6AD5A399}" type="pres">
      <dgm:prSet presAssocID="{5778F14D-90EA-47B0-846F-A9E31A82C6F5}" presName="vertSpace4" presStyleLbl="node1" presStyleIdx="2" presStyleCnt="4"/>
      <dgm:spPr/>
    </dgm:pt>
    <dgm:pt modelId="{1B1E2319-7373-4B1E-9BC6-82434A830E99}" type="pres">
      <dgm:prSet presAssocID="{5778F14D-90EA-47B0-846F-A9E31A82C6F5}" presName="circle4" presStyleLbl="node1" presStyleIdx="3" presStyleCnt="4"/>
      <dgm:spPr/>
    </dgm:pt>
    <dgm:pt modelId="{41FCF177-A2BE-493A-9326-7DAFA994A054}" type="pres">
      <dgm:prSet presAssocID="{5778F14D-90EA-47B0-846F-A9E31A82C6F5}" presName="rect4" presStyleLbl="alignAcc1" presStyleIdx="3" presStyleCnt="4"/>
      <dgm:spPr/>
      <dgm:t>
        <a:bodyPr/>
        <a:lstStyle/>
        <a:p>
          <a:endParaRPr lang="en-US"/>
        </a:p>
      </dgm:t>
    </dgm:pt>
    <dgm:pt modelId="{5C80964E-9275-492F-8654-F7E3BD835777}" type="pres">
      <dgm:prSet presAssocID="{FC956C7F-5322-4FE7-9DF4-19B879954E9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F4195-D174-403B-A2AB-42BEE8B63FB1}" type="pres">
      <dgm:prSet presAssocID="{8379CABE-59FE-4464-822C-AF3032CE4EF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C6D6F-8890-4F8C-991C-1AFDA4702F04}" type="pres">
      <dgm:prSet presAssocID="{18D61A8F-4905-4B32-9E81-60457C5829C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0665A-299E-48E6-B64E-80969D1887B0}" type="pres">
      <dgm:prSet presAssocID="{5778F14D-90EA-47B0-846F-A9E31A82C6F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03932B-5CA2-4690-846D-28224B7D1372}" type="presOf" srcId="{8379CABE-59FE-4464-822C-AF3032CE4EFC}" destId="{67BF4195-D174-403B-A2AB-42BEE8B63FB1}" srcOrd="1" destOrd="0" presId="urn:microsoft.com/office/officeart/2005/8/layout/target3"/>
    <dgm:cxn modelId="{E5F2D098-EC71-456C-A53D-00157717FF6B}" type="presOf" srcId="{FC956C7F-5322-4FE7-9DF4-19B879954E92}" destId="{5C80964E-9275-492F-8654-F7E3BD835777}" srcOrd="1" destOrd="0" presId="urn:microsoft.com/office/officeart/2005/8/layout/target3"/>
    <dgm:cxn modelId="{394B75DE-6D83-456E-A1FC-8358448E92BB}" srcId="{0AE8006C-B08C-4FE0-8451-98A6DF6A5DE8}" destId="{5778F14D-90EA-47B0-846F-A9E31A82C6F5}" srcOrd="3" destOrd="0" parTransId="{42E76AA2-FE03-448E-B31D-FA48FB82EEBD}" sibTransId="{77F50ECC-98F7-46CC-9D47-7141A360E663}"/>
    <dgm:cxn modelId="{6335B9D1-0ACB-42D6-A9AF-7C5005916C13}" type="presOf" srcId="{5778F14D-90EA-47B0-846F-A9E31A82C6F5}" destId="{41FCF177-A2BE-493A-9326-7DAFA994A054}" srcOrd="0" destOrd="0" presId="urn:microsoft.com/office/officeart/2005/8/layout/target3"/>
    <dgm:cxn modelId="{24CF24E7-265A-4E5B-A1C4-E0EA2D6A300B}" srcId="{0AE8006C-B08C-4FE0-8451-98A6DF6A5DE8}" destId="{FC956C7F-5322-4FE7-9DF4-19B879954E92}" srcOrd="0" destOrd="0" parTransId="{8B32F6F0-5970-4D90-86F1-DF126523CA17}" sibTransId="{6B5CE8C8-78D3-4637-9BFD-3CDBE3629776}"/>
    <dgm:cxn modelId="{2022F627-1F7D-44E0-9D24-77BCD08D5211}" type="presOf" srcId="{FC956C7F-5322-4FE7-9DF4-19B879954E92}" destId="{E841F7A4-AFBB-4DCE-852E-5A2815C98F49}" srcOrd="0" destOrd="0" presId="urn:microsoft.com/office/officeart/2005/8/layout/target3"/>
    <dgm:cxn modelId="{5A1CBF68-9090-40E6-921E-2D230218A37F}" type="presOf" srcId="{18D61A8F-4905-4B32-9E81-60457C5829C5}" destId="{32947C00-A120-4C76-B4D2-ABCE1B1EB3B3}" srcOrd="0" destOrd="0" presId="urn:microsoft.com/office/officeart/2005/8/layout/target3"/>
    <dgm:cxn modelId="{2C2B7D02-DC93-43ED-A8E7-25625160275D}" type="presOf" srcId="{0AE8006C-B08C-4FE0-8451-98A6DF6A5DE8}" destId="{7B106F20-E903-411B-88B9-688B55F95639}" srcOrd="0" destOrd="0" presId="urn:microsoft.com/office/officeart/2005/8/layout/target3"/>
    <dgm:cxn modelId="{D75CDAB1-D236-4F27-B51A-550AA7CA2B15}" type="presOf" srcId="{8379CABE-59FE-4464-822C-AF3032CE4EFC}" destId="{F4ED5314-0C36-4491-BE5B-3AAB2A02AEC7}" srcOrd="0" destOrd="0" presId="urn:microsoft.com/office/officeart/2005/8/layout/target3"/>
    <dgm:cxn modelId="{4037557C-520C-44F0-AC76-CFAD2AC59099}" type="presOf" srcId="{18D61A8F-4905-4B32-9E81-60457C5829C5}" destId="{C0BC6D6F-8890-4F8C-991C-1AFDA4702F04}" srcOrd="1" destOrd="0" presId="urn:microsoft.com/office/officeart/2005/8/layout/target3"/>
    <dgm:cxn modelId="{740DBB0C-1198-4D91-88C2-23E7BE3143AD}" type="presOf" srcId="{5778F14D-90EA-47B0-846F-A9E31A82C6F5}" destId="{9FB0665A-299E-48E6-B64E-80969D1887B0}" srcOrd="1" destOrd="0" presId="urn:microsoft.com/office/officeart/2005/8/layout/target3"/>
    <dgm:cxn modelId="{4AA62010-468E-4C2D-966C-01067966EC46}" srcId="{0AE8006C-B08C-4FE0-8451-98A6DF6A5DE8}" destId="{8379CABE-59FE-4464-822C-AF3032CE4EFC}" srcOrd="1" destOrd="0" parTransId="{A70A6099-3DAF-419B-BAA1-2C93AB77980F}" sibTransId="{0352ACF6-8B04-47AE-A364-FA58C34060DD}"/>
    <dgm:cxn modelId="{BB9FEE80-FD20-4880-96BC-BADE9F8E7789}" srcId="{0AE8006C-B08C-4FE0-8451-98A6DF6A5DE8}" destId="{18D61A8F-4905-4B32-9E81-60457C5829C5}" srcOrd="2" destOrd="0" parTransId="{BA112501-1365-442D-AD32-EDA0B304FBFB}" sibTransId="{8FD0BB4E-62C2-4243-AF0C-A85E9DB273C0}"/>
    <dgm:cxn modelId="{CB52B503-8DD0-41C8-9C06-661FB16717A1}" type="presParOf" srcId="{7B106F20-E903-411B-88B9-688B55F95639}" destId="{A630B6BA-D081-4875-A45C-5E8742745450}" srcOrd="0" destOrd="0" presId="urn:microsoft.com/office/officeart/2005/8/layout/target3"/>
    <dgm:cxn modelId="{354CBB3C-671B-4AC7-8148-5D1D97E955BD}" type="presParOf" srcId="{7B106F20-E903-411B-88B9-688B55F95639}" destId="{83147DBC-6C60-4774-9BE2-DDA6CFB0E4B5}" srcOrd="1" destOrd="0" presId="urn:microsoft.com/office/officeart/2005/8/layout/target3"/>
    <dgm:cxn modelId="{333BD58F-234A-4BA8-9F26-C9F1D6EBE08D}" type="presParOf" srcId="{7B106F20-E903-411B-88B9-688B55F95639}" destId="{E841F7A4-AFBB-4DCE-852E-5A2815C98F49}" srcOrd="2" destOrd="0" presId="urn:microsoft.com/office/officeart/2005/8/layout/target3"/>
    <dgm:cxn modelId="{80B8D8BE-92C2-4F64-AF1A-4E2BBD933C75}" type="presParOf" srcId="{7B106F20-E903-411B-88B9-688B55F95639}" destId="{58B371C2-997D-408F-81C8-EB7930B5978A}" srcOrd="3" destOrd="0" presId="urn:microsoft.com/office/officeart/2005/8/layout/target3"/>
    <dgm:cxn modelId="{32897607-4398-442A-B394-4871C045F3A0}" type="presParOf" srcId="{7B106F20-E903-411B-88B9-688B55F95639}" destId="{203190C4-F0B0-4ECE-9F3E-3F5A7BB50584}" srcOrd="4" destOrd="0" presId="urn:microsoft.com/office/officeart/2005/8/layout/target3"/>
    <dgm:cxn modelId="{3BE47B16-388C-48FE-8FCA-50D67810620F}" type="presParOf" srcId="{7B106F20-E903-411B-88B9-688B55F95639}" destId="{F4ED5314-0C36-4491-BE5B-3AAB2A02AEC7}" srcOrd="5" destOrd="0" presId="urn:microsoft.com/office/officeart/2005/8/layout/target3"/>
    <dgm:cxn modelId="{AA2AAC89-F087-4BD4-BF5C-B28710A8DAB4}" type="presParOf" srcId="{7B106F20-E903-411B-88B9-688B55F95639}" destId="{464E8C2A-A6C0-467D-8484-FFA381E86EF7}" srcOrd="6" destOrd="0" presId="urn:microsoft.com/office/officeart/2005/8/layout/target3"/>
    <dgm:cxn modelId="{5DA4EF79-89FA-474E-BB7F-AB9D81602553}" type="presParOf" srcId="{7B106F20-E903-411B-88B9-688B55F95639}" destId="{E79348E7-EB40-4839-8711-39BC569130D0}" srcOrd="7" destOrd="0" presId="urn:microsoft.com/office/officeart/2005/8/layout/target3"/>
    <dgm:cxn modelId="{278990BB-591E-420F-A74D-E258FC3BD283}" type="presParOf" srcId="{7B106F20-E903-411B-88B9-688B55F95639}" destId="{32947C00-A120-4C76-B4D2-ABCE1B1EB3B3}" srcOrd="8" destOrd="0" presId="urn:microsoft.com/office/officeart/2005/8/layout/target3"/>
    <dgm:cxn modelId="{C4DCAB82-ED31-4BC3-957F-7F454E0E3C38}" type="presParOf" srcId="{7B106F20-E903-411B-88B9-688B55F95639}" destId="{2E443924-7912-4B29-8715-DF3B6AD5A399}" srcOrd="9" destOrd="0" presId="urn:microsoft.com/office/officeart/2005/8/layout/target3"/>
    <dgm:cxn modelId="{7670123C-01AF-4C4C-9D5D-094DF4CF82EE}" type="presParOf" srcId="{7B106F20-E903-411B-88B9-688B55F95639}" destId="{1B1E2319-7373-4B1E-9BC6-82434A830E99}" srcOrd="10" destOrd="0" presId="urn:microsoft.com/office/officeart/2005/8/layout/target3"/>
    <dgm:cxn modelId="{8CC45273-80E4-4546-87B5-A3E9EC3CF16C}" type="presParOf" srcId="{7B106F20-E903-411B-88B9-688B55F95639}" destId="{41FCF177-A2BE-493A-9326-7DAFA994A054}" srcOrd="11" destOrd="0" presId="urn:microsoft.com/office/officeart/2005/8/layout/target3"/>
    <dgm:cxn modelId="{75963010-BDED-49D6-931B-94C1A0026CCC}" type="presParOf" srcId="{7B106F20-E903-411B-88B9-688B55F95639}" destId="{5C80964E-9275-492F-8654-F7E3BD835777}" srcOrd="12" destOrd="0" presId="urn:microsoft.com/office/officeart/2005/8/layout/target3"/>
    <dgm:cxn modelId="{F42D1BDC-62BE-4B7C-BEA6-E7A7330BA9BC}" type="presParOf" srcId="{7B106F20-E903-411B-88B9-688B55F95639}" destId="{67BF4195-D174-403B-A2AB-42BEE8B63FB1}" srcOrd="13" destOrd="0" presId="urn:microsoft.com/office/officeart/2005/8/layout/target3"/>
    <dgm:cxn modelId="{0FE69BE6-3CC3-4985-9228-47FDB97DFE59}" type="presParOf" srcId="{7B106F20-E903-411B-88B9-688B55F95639}" destId="{C0BC6D6F-8890-4F8C-991C-1AFDA4702F04}" srcOrd="14" destOrd="0" presId="urn:microsoft.com/office/officeart/2005/8/layout/target3"/>
    <dgm:cxn modelId="{29A4DD5B-2E8F-4AE4-AEA4-D6881140EADD}" type="presParOf" srcId="{7B106F20-E903-411B-88B9-688B55F95639}" destId="{9FB0665A-299E-48E6-B64E-80969D1887B0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4A05F2D-C52C-4C5E-9FF0-102C81A7BB7B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8087DF2-B079-425C-9260-C2A6212395F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رفتار هزینه: هزینه چگونه نسبت به تغییرات در عامل ایجادکنندۀ آن عکس‌العمل نشان می‌دهد.</a:t>
          </a:r>
          <a:endParaRPr lang="en-US" dirty="0">
            <a:cs typeface="B Zar" pitchFamily="2" charset="-78"/>
          </a:endParaRPr>
        </a:p>
      </dgm:t>
    </dgm:pt>
    <dgm:pt modelId="{C175A128-200D-4002-A176-ED562FB559B8}" type="parTrans" cxnId="{A848D7FF-2590-42EE-ADCB-AA8130278F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3113F2-4858-409F-AF9A-F50BED84D6ED}" type="sibTrans" cxnId="{A848D7FF-2590-42EE-ADCB-AA8130278F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2F9A29-CB83-4800-9A82-723A0B653E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هزینۀ ثابت</a:t>
          </a:r>
          <a:endParaRPr lang="en-US" dirty="0">
            <a:cs typeface="B Zar" pitchFamily="2" charset="-78"/>
          </a:endParaRPr>
        </a:p>
      </dgm:t>
    </dgm:pt>
    <dgm:pt modelId="{92C8690C-C9D5-44FB-94F7-BF62CD58ADD4}" type="parTrans" cxnId="{ABCAC898-6AF2-426B-9045-953BAC4968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56E091-960B-4A0E-8EE3-449652868443}" type="sibTrans" cxnId="{ABCAC898-6AF2-426B-9045-953BAC4968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66BC65-6829-4BDF-B3A5-6AB7DF9050F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هزینۀ متغیر</a:t>
          </a:r>
          <a:endParaRPr lang="en-US" dirty="0">
            <a:cs typeface="B Zar" pitchFamily="2" charset="-78"/>
          </a:endParaRPr>
        </a:p>
      </dgm:t>
    </dgm:pt>
    <dgm:pt modelId="{E6DFC41D-7060-44A4-BA58-837C508585DB}" type="parTrans" cxnId="{A26C87E0-EBDF-4B28-804F-D7BC5DB29D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F7FD47-EE19-46FF-BC19-F5F0429C3D50}" type="sibTrans" cxnId="{A26C87E0-EBDF-4B28-804F-D7BC5DB29D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FEFCE36-BE33-48F4-878D-292BE877EFCE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کارکرد: هزینه‌های مربوط به تولید یا فروش (هزینه‌ای دوره یا محصول)</a:t>
          </a:r>
          <a:endParaRPr lang="en-US" dirty="0">
            <a:cs typeface="B Zar" pitchFamily="2" charset="-78"/>
          </a:endParaRPr>
        </a:p>
      </dgm:t>
    </dgm:pt>
    <dgm:pt modelId="{B1F0F914-A3A7-422E-8359-1E7EE0D5D05A}" type="parTrans" cxnId="{360DDC2F-CD77-4823-B9BA-E1B84066CF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BBA148A-2E92-4515-91EC-B73DA4D734D4}" type="sibTrans" cxnId="{360DDC2F-CD77-4823-B9BA-E1B84066CF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3EB07F9-A226-465E-8F38-41D192D451F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تولید</a:t>
          </a:r>
          <a:endParaRPr lang="en-US" dirty="0">
            <a:cs typeface="B Zar" pitchFamily="2" charset="-78"/>
          </a:endParaRPr>
        </a:p>
      </dgm:t>
    </dgm:pt>
    <dgm:pt modelId="{E3ED823C-DCAD-45B6-9F72-B544714B2568}" type="parTrans" cxnId="{C487BD92-4FFF-4C7E-B070-2A67BF6BC8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0D2A6C4-60B8-4A09-AFDE-AB2B3CA3A1C5}" type="sibTrans" cxnId="{C487BD92-4FFF-4C7E-B070-2A67BF6BC8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B85355A-BB2F-4AA5-9419-B59F3D83BD2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فروش</a:t>
          </a:r>
          <a:endParaRPr lang="en-US" dirty="0">
            <a:cs typeface="B Zar" pitchFamily="2" charset="-78"/>
          </a:endParaRPr>
        </a:p>
      </dgm:t>
    </dgm:pt>
    <dgm:pt modelId="{FEFCB58B-0A9E-43B5-AC1C-7A33D13CD251}" type="parTrans" cxnId="{A4537EFB-AF02-4947-A269-A887DD17503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6375D5-59F8-4C93-8397-419C3B06C2CD}" type="sibTrans" cxnId="{A4537EFB-AF02-4947-A269-A887DD17503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F7BEA5-978C-4695-8826-603C6A064754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ردگیری هزینه تا موضوع آن</a:t>
          </a:r>
          <a:endParaRPr lang="en-US" dirty="0">
            <a:cs typeface="B Zar" pitchFamily="2" charset="-78"/>
          </a:endParaRPr>
        </a:p>
      </dgm:t>
    </dgm:pt>
    <dgm:pt modelId="{184FB127-3A54-4F42-B4AD-EDD7AC62CFA5}" type="parTrans" cxnId="{C814D8F4-CBCE-4040-81CF-5AC06D00BCD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F632B75-2491-4FB6-96A7-3E8CC1438FA0}" type="sibTrans" cxnId="{C814D8F4-CBCE-4040-81CF-5AC06D00BCD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F07124-D3B2-4EBA-97F2-E3A398A6442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مستقیم</a:t>
          </a:r>
          <a:endParaRPr lang="en-US" dirty="0">
            <a:cs typeface="B Zar" pitchFamily="2" charset="-78"/>
          </a:endParaRPr>
        </a:p>
      </dgm:t>
    </dgm:pt>
    <dgm:pt modelId="{DE5B6AEA-F21B-46C3-B57E-A74E010270E7}" type="parTrans" cxnId="{2B577DEB-1A2F-4EA2-B749-97EEB06188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499D5A-18C9-43DE-89AE-13E4C94BFCA0}" type="sibTrans" cxnId="{2B577DEB-1A2F-4EA2-B749-97EEB06188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1129FA-5544-44C7-84CC-F6570100C9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غیرمستقیم</a:t>
          </a:r>
          <a:endParaRPr lang="fa-IR" dirty="0">
            <a:cs typeface="B Zar" pitchFamily="2" charset="-78"/>
          </a:endParaRPr>
        </a:p>
      </dgm:t>
    </dgm:pt>
    <dgm:pt modelId="{7050F50E-7AB2-4FA9-8776-0C9644CCF0B2}" type="parTrans" cxnId="{3C3C836E-CAFD-4393-929E-627DEFD845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B3B7FB0-9846-4DC4-A8D4-7105D033E84A}" type="sibTrans" cxnId="{3C3C836E-CAFD-4393-929E-627DEFD845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83732B-46D3-4256-92AF-3FED5F0F08BC}" type="pres">
      <dgm:prSet presAssocID="{A4A05F2D-C52C-4C5E-9FF0-102C81A7BB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4ECD4-30DF-4EFE-90C5-E6E9E455F621}" type="pres">
      <dgm:prSet presAssocID="{B8087DF2-B079-425C-9260-C2A6212395F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263C2-27F4-407A-B5F2-2F82310BEAE2}" type="pres">
      <dgm:prSet presAssocID="{B8087DF2-B079-425C-9260-C2A6212395F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636D2-2130-4ED2-A225-F1988774D39A}" type="pres">
      <dgm:prSet presAssocID="{5FEFCE36-BE33-48F4-878D-292BE877EF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E2529-8065-4B03-91B9-6371EB60CAA6}" type="pres">
      <dgm:prSet presAssocID="{5FEFCE36-BE33-48F4-878D-292BE877EFC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D917A-DC05-4ADE-A886-EC7C4008B066}" type="pres">
      <dgm:prSet presAssocID="{73F7BEA5-978C-4695-8826-603C6A0647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158FE-7FD3-4AD3-8A7D-AAACBA2CCDEC}" type="pres">
      <dgm:prSet presAssocID="{73F7BEA5-978C-4695-8826-603C6A06475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A4098-F169-4804-B091-B1F1CC3CFE18}" type="presOf" srcId="{4C2F9A29-CB83-4800-9A82-723A0B653E9C}" destId="{919263C2-27F4-407A-B5F2-2F82310BEAE2}" srcOrd="0" destOrd="0" presId="urn:microsoft.com/office/officeart/2005/8/layout/vList2"/>
    <dgm:cxn modelId="{2B577DEB-1A2F-4EA2-B749-97EEB0618837}" srcId="{73F7BEA5-978C-4695-8826-603C6A064754}" destId="{86F07124-D3B2-4EBA-97F2-E3A398A64426}" srcOrd="0" destOrd="0" parTransId="{DE5B6AEA-F21B-46C3-B57E-A74E010270E7}" sibTransId="{06499D5A-18C9-43DE-89AE-13E4C94BFCA0}"/>
    <dgm:cxn modelId="{65098E4F-7CD9-4A1D-81A5-B8B70ACACCE8}" type="presOf" srcId="{921129FA-5544-44C7-84CC-F6570100C9CF}" destId="{4F6158FE-7FD3-4AD3-8A7D-AAACBA2CCDEC}" srcOrd="0" destOrd="1" presId="urn:microsoft.com/office/officeart/2005/8/layout/vList2"/>
    <dgm:cxn modelId="{70796011-5B57-42C6-8B7A-BF4B86893BA1}" type="presOf" srcId="{7E66BC65-6829-4BDF-B3A5-6AB7DF9050FC}" destId="{919263C2-27F4-407A-B5F2-2F82310BEAE2}" srcOrd="0" destOrd="1" presId="urn:microsoft.com/office/officeart/2005/8/layout/vList2"/>
    <dgm:cxn modelId="{C5BBABEF-CEE3-4DC6-B2FF-85E1DB743974}" type="presOf" srcId="{B8087DF2-B079-425C-9260-C2A6212395F6}" destId="{77E4ECD4-30DF-4EFE-90C5-E6E9E455F621}" srcOrd="0" destOrd="0" presId="urn:microsoft.com/office/officeart/2005/8/layout/vList2"/>
    <dgm:cxn modelId="{360DDC2F-CD77-4823-B9BA-E1B84066CF60}" srcId="{A4A05F2D-C52C-4C5E-9FF0-102C81A7BB7B}" destId="{5FEFCE36-BE33-48F4-878D-292BE877EFCE}" srcOrd="1" destOrd="0" parTransId="{B1F0F914-A3A7-422E-8359-1E7EE0D5D05A}" sibTransId="{5BBA148A-2E92-4515-91EC-B73DA4D734D4}"/>
    <dgm:cxn modelId="{A4537EFB-AF02-4947-A269-A887DD175036}" srcId="{5FEFCE36-BE33-48F4-878D-292BE877EFCE}" destId="{5B85355A-BB2F-4AA5-9419-B59F3D83BD25}" srcOrd="1" destOrd="0" parTransId="{FEFCB58B-0A9E-43B5-AC1C-7A33D13CD251}" sibTransId="{4E6375D5-59F8-4C93-8397-419C3B06C2CD}"/>
    <dgm:cxn modelId="{4AC3EEE9-7F90-46B7-AC3A-02CE4EB0BB2E}" type="presOf" srcId="{86F07124-D3B2-4EBA-97F2-E3A398A64426}" destId="{4F6158FE-7FD3-4AD3-8A7D-AAACBA2CCDEC}" srcOrd="0" destOrd="0" presId="urn:microsoft.com/office/officeart/2005/8/layout/vList2"/>
    <dgm:cxn modelId="{C814D8F4-CBCE-4040-81CF-5AC06D00BCD5}" srcId="{A4A05F2D-C52C-4C5E-9FF0-102C81A7BB7B}" destId="{73F7BEA5-978C-4695-8826-603C6A064754}" srcOrd="2" destOrd="0" parTransId="{184FB127-3A54-4F42-B4AD-EDD7AC62CFA5}" sibTransId="{DF632B75-2491-4FB6-96A7-3E8CC1438FA0}"/>
    <dgm:cxn modelId="{9FFEBF50-F539-4119-B286-1CD417C0C790}" type="presOf" srcId="{B3EB07F9-A226-465E-8F38-41D192D451F8}" destId="{99BE2529-8065-4B03-91B9-6371EB60CAA6}" srcOrd="0" destOrd="0" presId="urn:microsoft.com/office/officeart/2005/8/layout/vList2"/>
    <dgm:cxn modelId="{ABCAC898-6AF2-426B-9045-953BAC496878}" srcId="{B8087DF2-B079-425C-9260-C2A6212395F6}" destId="{4C2F9A29-CB83-4800-9A82-723A0B653E9C}" srcOrd="0" destOrd="0" parTransId="{92C8690C-C9D5-44FB-94F7-BF62CD58ADD4}" sibTransId="{5256E091-960B-4A0E-8EE3-449652868443}"/>
    <dgm:cxn modelId="{A848D7FF-2590-42EE-ADCB-AA8130278F89}" srcId="{A4A05F2D-C52C-4C5E-9FF0-102C81A7BB7B}" destId="{B8087DF2-B079-425C-9260-C2A6212395F6}" srcOrd="0" destOrd="0" parTransId="{C175A128-200D-4002-A176-ED562FB559B8}" sibTransId="{523113F2-4858-409F-AF9A-F50BED84D6ED}"/>
    <dgm:cxn modelId="{8A2B88E6-A4E6-406C-BC39-19BC8D104077}" type="presOf" srcId="{5B85355A-BB2F-4AA5-9419-B59F3D83BD25}" destId="{99BE2529-8065-4B03-91B9-6371EB60CAA6}" srcOrd="0" destOrd="1" presId="urn:microsoft.com/office/officeart/2005/8/layout/vList2"/>
    <dgm:cxn modelId="{EE102C36-1FD1-40E2-87CB-F46DF7532F23}" type="presOf" srcId="{5FEFCE36-BE33-48F4-878D-292BE877EFCE}" destId="{C02636D2-2130-4ED2-A225-F1988774D39A}" srcOrd="0" destOrd="0" presId="urn:microsoft.com/office/officeart/2005/8/layout/vList2"/>
    <dgm:cxn modelId="{A26C87E0-EBDF-4B28-804F-D7BC5DB29DE6}" srcId="{B8087DF2-B079-425C-9260-C2A6212395F6}" destId="{7E66BC65-6829-4BDF-B3A5-6AB7DF9050FC}" srcOrd="1" destOrd="0" parTransId="{E6DFC41D-7060-44A4-BA58-837C508585DB}" sibTransId="{76F7FD47-EE19-46FF-BC19-F5F0429C3D50}"/>
    <dgm:cxn modelId="{CA40A181-AEF5-43D0-88C2-03DF8C9A3A0D}" type="presOf" srcId="{A4A05F2D-C52C-4C5E-9FF0-102C81A7BB7B}" destId="{FA83732B-46D3-4256-92AF-3FED5F0F08BC}" srcOrd="0" destOrd="0" presId="urn:microsoft.com/office/officeart/2005/8/layout/vList2"/>
    <dgm:cxn modelId="{3C3C836E-CAFD-4393-929E-627DEFD8454F}" srcId="{73F7BEA5-978C-4695-8826-603C6A064754}" destId="{921129FA-5544-44C7-84CC-F6570100C9CF}" srcOrd="1" destOrd="0" parTransId="{7050F50E-7AB2-4FA9-8776-0C9644CCF0B2}" sibTransId="{9B3B7FB0-9846-4DC4-A8D4-7105D033E84A}"/>
    <dgm:cxn modelId="{D8581ECE-DE25-4EFF-9324-F0595A6FD50B}" type="presOf" srcId="{73F7BEA5-978C-4695-8826-603C6A064754}" destId="{756D917A-DC05-4ADE-A886-EC7C4008B066}" srcOrd="0" destOrd="0" presId="urn:microsoft.com/office/officeart/2005/8/layout/vList2"/>
    <dgm:cxn modelId="{C487BD92-4FFF-4C7E-B070-2A67BF6BC8DA}" srcId="{5FEFCE36-BE33-48F4-878D-292BE877EFCE}" destId="{B3EB07F9-A226-465E-8F38-41D192D451F8}" srcOrd="0" destOrd="0" parTransId="{E3ED823C-DCAD-45B6-9F72-B544714B2568}" sibTransId="{60D2A6C4-60B8-4A09-AFDE-AB2B3CA3A1C5}"/>
    <dgm:cxn modelId="{203A9A44-06FE-4E9E-8945-01D0C2AB381C}" type="presParOf" srcId="{FA83732B-46D3-4256-92AF-3FED5F0F08BC}" destId="{77E4ECD4-30DF-4EFE-90C5-E6E9E455F621}" srcOrd="0" destOrd="0" presId="urn:microsoft.com/office/officeart/2005/8/layout/vList2"/>
    <dgm:cxn modelId="{E7EC13D3-3483-4975-A1B2-AFDDAF826D5B}" type="presParOf" srcId="{FA83732B-46D3-4256-92AF-3FED5F0F08BC}" destId="{919263C2-27F4-407A-B5F2-2F82310BEAE2}" srcOrd="1" destOrd="0" presId="urn:microsoft.com/office/officeart/2005/8/layout/vList2"/>
    <dgm:cxn modelId="{A42BF076-C93E-4679-8876-4B2BA82AB5F5}" type="presParOf" srcId="{FA83732B-46D3-4256-92AF-3FED5F0F08BC}" destId="{C02636D2-2130-4ED2-A225-F1988774D39A}" srcOrd="2" destOrd="0" presId="urn:microsoft.com/office/officeart/2005/8/layout/vList2"/>
    <dgm:cxn modelId="{BC273CBE-FFF4-41AD-9DE6-0495A9C282B7}" type="presParOf" srcId="{FA83732B-46D3-4256-92AF-3FED5F0F08BC}" destId="{99BE2529-8065-4B03-91B9-6371EB60CAA6}" srcOrd="3" destOrd="0" presId="urn:microsoft.com/office/officeart/2005/8/layout/vList2"/>
    <dgm:cxn modelId="{6CEAC9F4-32EA-4B41-81AC-32E2A272870B}" type="presParOf" srcId="{FA83732B-46D3-4256-92AF-3FED5F0F08BC}" destId="{756D917A-DC05-4ADE-A886-EC7C4008B066}" srcOrd="4" destOrd="0" presId="urn:microsoft.com/office/officeart/2005/8/layout/vList2"/>
    <dgm:cxn modelId="{C426BE51-3E1C-4216-A994-E45EDE42383B}" type="presParOf" srcId="{FA83732B-46D3-4256-92AF-3FED5F0F08BC}" destId="{4F6158FE-7FD3-4AD3-8A7D-AAACBA2CCD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3865364-45B0-4C79-9460-D125C3ED0A2E}" type="doc">
      <dgm:prSet loTypeId="urn:microsoft.com/office/officeart/2005/8/layout/hierarchy4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2A5F5D3-F981-4B45-9141-5D5D518F26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تولیدی </a:t>
          </a:r>
          <a:endParaRPr lang="en-US" dirty="0">
            <a:cs typeface="B Zar" pitchFamily="2" charset="-78"/>
          </a:endParaRPr>
        </a:p>
      </dgm:t>
    </dgm:pt>
    <dgm:pt modelId="{1D799FB5-99F3-45F9-A292-FE9361E94509}" type="parTrans" cxnId="{8815F162-1766-46D1-9048-9B59F5D634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430C29-5D35-4702-B4CD-368C3798A901}" type="sibTrans" cxnId="{8815F162-1766-46D1-9048-9B59F5D634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50FD10E-7F41-417B-A160-0E1AB5D04DB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غیرتولیدی</a:t>
          </a:r>
          <a:endParaRPr lang="en-US" dirty="0">
            <a:cs typeface="B Zar" pitchFamily="2" charset="-78"/>
          </a:endParaRPr>
        </a:p>
      </dgm:t>
    </dgm:pt>
    <dgm:pt modelId="{BBFD104C-E8DF-4071-8435-5513201F07F8}" type="parTrans" cxnId="{44C1F7D9-F03A-4ADA-96CE-E513E703A0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7288498-1AA9-474D-B343-53008C57FF25}" type="sibTrans" cxnId="{44C1F7D9-F03A-4ADA-96CE-E513E703A0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B8C9FD-3CE6-47DC-852B-CB4DAB0211A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محصول </a:t>
          </a:r>
          <a:endParaRPr lang="en-US" dirty="0">
            <a:cs typeface="B Zar" pitchFamily="2" charset="-78"/>
          </a:endParaRPr>
        </a:p>
      </dgm:t>
    </dgm:pt>
    <dgm:pt modelId="{F0CF2E5C-19F6-463A-BFBA-06140D55A63A}" type="parTrans" cxnId="{EEFDB177-53B3-441E-A123-77CDCC0B93C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0EF292-D755-409B-9640-F98949B088EC}" type="sibTrans" cxnId="{EEFDB177-53B3-441E-A123-77CDCC0B93C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BEB76E-2174-4DDA-9132-C4DE80AB6D0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دوره</a:t>
          </a:r>
          <a:endParaRPr lang="en-US" dirty="0">
            <a:cs typeface="B Zar" pitchFamily="2" charset="-78"/>
          </a:endParaRPr>
        </a:p>
      </dgm:t>
    </dgm:pt>
    <dgm:pt modelId="{EB97ED28-D8E3-4BEF-8088-A3AA48DF769A}" type="parTrans" cxnId="{93039320-A426-4BB9-81C8-89AB60A1FA4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8A20DD-D165-445F-8820-08B48A1909A5}" type="sibTrans" cxnId="{93039320-A426-4BB9-81C8-89AB60A1FA4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F99EC4-1F32-499B-9C4C-AA629D4BB56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تجارت </a:t>
          </a:r>
          <a:endParaRPr lang="en-US" dirty="0">
            <a:cs typeface="B Zar" pitchFamily="2" charset="-78"/>
          </a:endParaRPr>
        </a:p>
      </dgm:t>
    </dgm:pt>
    <dgm:pt modelId="{65146C02-CC37-498B-903E-E2A16C97232F}" type="parTrans" cxnId="{6B16C6CF-2EB1-4A68-AEB0-1B463D414A4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314487-36D0-4678-B731-EF15DD229010}" type="sibTrans" cxnId="{6B16C6CF-2EB1-4A68-AEB0-1B463D414A4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4B2D3A-B5EC-494D-86FD-320A2C93C06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تولید</a:t>
          </a:r>
          <a:endParaRPr lang="en-US" dirty="0">
            <a:cs typeface="B Zar" pitchFamily="2" charset="-78"/>
          </a:endParaRPr>
        </a:p>
      </dgm:t>
    </dgm:pt>
    <dgm:pt modelId="{EF33E30C-34DF-47DA-9A8D-429AB6444940}" type="parTrans" cxnId="{E1D473F3-0043-470D-9857-857D528945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69BFEA-24E1-4A88-AEF4-E55E23BB16A6}" type="sibTrans" cxnId="{E1D473F3-0043-470D-9857-857D528945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4BDBA2C-9CA0-4F0F-BF41-A4B118296B0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متغیر </a:t>
          </a:r>
          <a:endParaRPr lang="en-US" dirty="0">
            <a:cs typeface="B Zar" pitchFamily="2" charset="-78"/>
          </a:endParaRPr>
        </a:p>
      </dgm:t>
    </dgm:pt>
    <dgm:pt modelId="{1A0810DE-1381-45A9-B109-1882AA62186D}" type="parTrans" cxnId="{B241A6B5-BFF2-48B5-98EA-3C55D4BA3ED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B070C9-B4DD-4BE6-A992-769103EAAE04}" type="sibTrans" cxnId="{B241A6B5-BFF2-48B5-98EA-3C55D4BA3ED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256D82-DE7B-4E87-B313-40CF0EA17B5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ثابت</a:t>
          </a:r>
          <a:endParaRPr lang="en-US" dirty="0">
            <a:cs typeface="B Zar" pitchFamily="2" charset="-78"/>
          </a:endParaRPr>
        </a:p>
      </dgm:t>
    </dgm:pt>
    <dgm:pt modelId="{C8A88134-51D5-4E73-A219-C2B8A60FAC69}" type="parTrans" cxnId="{53032FE3-8727-483E-B7F5-BDB16D003E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F520A7F-1AE6-4370-9934-0AFAFF067B04}" type="sibTrans" cxnId="{53032FE3-8727-483E-B7F5-BDB16D003E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A64DB8D-4C4B-47BC-AFDF-E8BAF691085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مستقیم </a:t>
          </a:r>
          <a:endParaRPr lang="en-US" dirty="0">
            <a:cs typeface="B Zar" pitchFamily="2" charset="-78"/>
          </a:endParaRPr>
        </a:p>
      </dgm:t>
    </dgm:pt>
    <dgm:pt modelId="{819F6979-3F92-43B2-B814-E03CA89B9829}" type="parTrans" cxnId="{A9EFE160-4F13-4476-97A7-261555E8925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AA39EC-C36E-490E-B914-5CB635EE3636}" type="sibTrans" cxnId="{A9EFE160-4F13-4476-97A7-261555E8925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478F21-6D29-4A63-9806-4CA4DF4328E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غیرمستقیم</a:t>
          </a:r>
          <a:endParaRPr lang="en-US" dirty="0">
            <a:cs typeface="B Zar" pitchFamily="2" charset="-78"/>
          </a:endParaRPr>
        </a:p>
      </dgm:t>
    </dgm:pt>
    <dgm:pt modelId="{D3B639F1-B79A-4FCC-808E-E2A661B052B6}" type="parTrans" cxnId="{0C1F0F3B-C00B-48BC-B053-64EEC06A3B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3E6F04-7EC4-47EC-A157-FA37FEE77864}" type="sibTrans" cxnId="{0C1F0F3B-C00B-48BC-B053-64EEC06A3B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68C607-828A-4ECF-8121-ADB4D344DE65}" type="pres">
      <dgm:prSet presAssocID="{73865364-45B0-4C79-9460-D125C3ED0A2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1FD605-AD81-48F1-88A3-B696A1E0BC9E}" type="pres">
      <dgm:prSet presAssocID="{62A5F5D3-F981-4B45-9141-5D5D518F260A}" presName="vertOne" presStyleCnt="0"/>
      <dgm:spPr/>
    </dgm:pt>
    <dgm:pt modelId="{682CD5E4-454B-4773-93D9-6D1497F1FB93}" type="pres">
      <dgm:prSet presAssocID="{62A5F5D3-F981-4B45-9141-5D5D518F260A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2A9B88-101C-4907-984D-81DBC93CEA86}" type="pres">
      <dgm:prSet presAssocID="{62A5F5D3-F981-4B45-9141-5D5D518F260A}" presName="parTransOne" presStyleCnt="0"/>
      <dgm:spPr/>
    </dgm:pt>
    <dgm:pt modelId="{EE0CB0B0-B1D3-42EE-B1C7-2339D8920295}" type="pres">
      <dgm:prSet presAssocID="{62A5F5D3-F981-4B45-9141-5D5D518F260A}" presName="horzOne" presStyleCnt="0"/>
      <dgm:spPr/>
    </dgm:pt>
    <dgm:pt modelId="{5E67A192-050E-499F-BBF6-99FA948B311D}" type="pres">
      <dgm:prSet presAssocID="{A50FD10E-7F41-417B-A160-0E1AB5D04DB1}" presName="vertTwo" presStyleCnt="0"/>
      <dgm:spPr/>
    </dgm:pt>
    <dgm:pt modelId="{E7A75F46-974F-4673-8C52-AEFF95263741}" type="pres">
      <dgm:prSet presAssocID="{A50FD10E-7F41-417B-A160-0E1AB5D04DB1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BE07BD-5D33-4D99-8FF3-CEBA455B8BEA}" type="pres">
      <dgm:prSet presAssocID="{A50FD10E-7F41-417B-A160-0E1AB5D04DB1}" presName="horzTwo" presStyleCnt="0"/>
      <dgm:spPr/>
    </dgm:pt>
    <dgm:pt modelId="{94C8883D-BD38-4F85-99D7-F1A44BB2D20B}" type="pres">
      <dgm:prSet presAssocID="{81430C29-5D35-4702-B4CD-368C3798A901}" presName="sibSpaceOne" presStyleCnt="0"/>
      <dgm:spPr/>
    </dgm:pt>
    <dgm:pt modelId="{10E7A274-172F-4273-B28C-170C01BA63A1}" type="pres">
      <dgm:prSet presAssocID="{6FB8C9FD-3CE6-47DC-852B-CB4DAB0211AC}" presName="vertOne" presStyleCnt="0"/>
      <dgm:spPr/>
    </dgm:pt>
    <dgm:pt modelId="{F2E3974E-2AFE-4D62-8985-B5025C1B5468}" type="pres">
      <dgm:prSet presAssocID="{6FB8C9FD-3CE6-47DC-852B-CB4DAB0211AC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EB666-DFBA-43A7-BF0C-3337444F7D4D}" type="pres">
      <dgm:prSet presAssocID="{6FB8C9FD-3CE6-47DC-852B-CB4DAB0211AC}" presName="parTransOne" presStyleCnt="0"/>
      <dgm:spPr/>
    </dgm:pt>
    <dgm:pt modelId="{9E50FD33-6B8D-4FFF-879B-4F7106617B78}" type="pres">
      <dgm:prSet presAssocID="{6FB8C9FD-3CE6-47DC-852B-CB4DAB0211AC}" presName="horzOne" presStyleCnt="0"/>
      <dgm:spPr/>
    </dgm:pt>
    <dgm:pt modelId="{7FBE0902-7316-41D3-92B8-B0BA4FCE8AD6}" type="pres">
      <dgm:prSet presAssocID="{C7BEB76E-2174-4DDA-9132-C4DE80AB6D05}" presName="vertTwo" presStyleCnt="0"/>
      <dgm:spPr/>
    </dgm:pt>
    <dgm:pt modelId="{3B9162C1-78C2-4F0D-9C25-94BB806A617B}" type="pres">
      <dgm:prSet presAssocID="{C7BEB76E-2174-4DDA-9132-C4DE80AB6D05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494863-1287-4AAF-9C5C-DFDB4D9BFC44}" type="pres">
      <dgm:prSet presAssocID="{C7BEB76E-2174-4DDA-9132-C4DE80AB6D05}" presName="horzTwo" presStyleCnt="0"/>
      <dgm:spPr/>
    </dgm:pt>
    <dgm:pt modelId="{D00830D9-1F31-4747-9206-2B3809DDE7CE}" type="pres">
      <dgm:prSet presAssocID="{380EF292-D755-409B-9640-F98949B088EC}" presName="sibSpaceOne" presStyleCnt="0"/>
      <dgm:spPr/>
    </dgm:pt>
    <dgm:pt modelId="{0B9CC28F-85B3-40B7-AFBB-477DDAF2AED0}" type="pres">
      <dgm:prSet presAssocID="{B2F99EC4-1F32-499B-9C4C-AA629D4BB567}" presName="vertOne" presStyleCnt="0"/>
      <dgm:spPr/>
    </dgm:pt>
    <dgm:pt modelId="{22C95EB0-04B9-42AC-815B-37DEDF9FD2BD}" type="pres">
      <dgm:prSet presAssocID="{B2F99EC4-1F32-499B-9C4C-AA629D4BB567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1F16D-30D2-4AD5-9F35-82D5E7CAD795}" type="pres">
      <dgm:prSet presAssocID="{B2F99EC4-1F32-499B-9C4C-AA629D4BB567}" presName="parTransOne" presStyleCnt="0"/>
      <dgm:spPr/>
    </dgm:pt>
    <dgm:pt modelId="{B511F7CD-B547-493F-AEE8-42E0B91C33C4}" type="pres">
      <dgm:prSet presAssocID="{B2F99EC4-1F32-499B-9C4C-AA629D4BB567}" presName="horzOne" presStyleCnt="0"/>
      <dgm:spPr/>
    </dgm:pt>
    <dgm:pt modelId="{9D0C4D34-91FC-44FB-B508-CE5A01889AA1}" type="pres">
      <dgm:prSet presAssocID="{0B4B2D3A-B5EC-494D-86FD-320A2C93C06D}" presName="vertTwo" presStyleCnt="0"/>
      <dgm:spPr/>
    </dgm:pt>
    <dgm:pt modelId="{0DA584C9-8B16-4DAE-ADE0-22B2CFE3B978}" type="pres">
      <dgm:prSet presAssocID="{0B4B2D3A-B5EC-494D-86FD-320A2C93C06D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68AD75-DC5F-4769-8CB6-95C8373A0BA8}" type="pres">
      <dgm:prSet presAssocID="{0B4B2D3A-B5EC-494D-86FD-320A2C93C06D}" presName="horzTwo" presStyleCnt="0"/>
      <dgm:spPr/>
    </dgm:pt>
    <dgm:pt modelId="{7BCA5EFA-3815-4B0F-818A-41FD0597F565}" type="pres">
      <dgm:prSet presAssocID="{42314487-36D0-4678-B731-EF15DD229010}" presName="sibSpaceOne" presStyleCnt="0"/>
      <dgm:spPr/>
    </dgm:pt>
    <dgm:pt modelId="{CA9ED68D-81CF-4566-ACCE-C05B5A2FC208}" type="pres">
      <dgm:prSet presAssocID="{84BDBA2C-9CA0-4F0F-BF41-A4B118296B07}" presName="vertOne" presStyleCnt="0"/>
      <dgm:spPr/>
    </dgm:pt>
    <dgm:pt modelId="{DEBC45FD-2776-40A7-A205-01C4C86565C6}" type="pres">
      <dgm:prSet presAssocID="{84BDBA2C-9CA0-4F0F-BF41-A4B118296B07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AE2232-469F-4EC3-952E-F1BDDDED0FBD}" type="pres">
      <dgm:prSet presAssocID="{84BDBA2C-9CA0-4F0F-BF41-A4B118296B07}" presName="parTransOne" presStyleCnt="0"/>
      <dgm:spPr/>
    </dgm:pt>
    <dgm:pt modelId="{B2B88D34-537A-428B-B236-C24E94EB10A4}" type="pres">
      <dgm:prSet presAssocID="{84BDBA2C-9CA0-4F0F-BF41-A4B118296B07}" presName="horzOne" presStyleCnt="0"/>
      <dgm:spPr/>
    </dgm:pt>
    <dgm:pt modelId="{BF5D125D-FBDB-4382-ACC2-4A24156EC71C}" type="pres">
      <dgm:prSet presAssocID="{D8256D82-DE7B-4E87-B313-40CF0EA17B5C}" presName="vertTwo" presStyleCnt="0"/>
      <dgm:spPr/>
    </dgm:pt>
    <dgm:pt modelId="{C21E540E-02CC-45B6-AB93-BA74FE00C008}" type="pres">
      <dgm:prSet presAssocID="{D8256D82-DE7B-4E87-B313-40CF0EA17B5C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2B0E9-5ED3-4882-B9B6-33778D44E608}" type="pres">
      <dgm:prSet presAssocID="{D8256D82-DE7B-4E87-B313-40CF0EA17B5C}" presName="horzTwo" presStyleCnt="0"/>
      <dgm:spPr/>
    </dgm:pt>
    <dgm:pt modelId="{970253A7-4295-4169-AAED-865DB5E77AA8}" type="pres">
      <dgm:prSet presAssocID="{06B070C9-B4DD-4BE6-A992-769103EAAE04}" presName="sibSpaceOne" presStyleCnt="0"/>
      <dgm:spPr/>
    </dgm:pt>
    <dgm:pt modelId="{1F1BEC85-3E7E-4A1F-A07D-DFFC1F938241}" type="pres">
      <dgm:prSet presAssocID="{8A64DB8D-4C4B-47BC-AFDF-E8BAF691085C}" presName="vertOne" presStyleCnt="0"/>
      <dgm:spPr/>
    </dgm:pt>
    <dgm:pt modelId="{D841B26F-106F-463B-9F1A-64CB8D77FA69}" type="pres">
      <dgm:prSet presAssocID="{8A64DB8D-4C4B-47BC-AFDF-E8BAF691085C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C0A37F-9AD8-4233-B16A-A8537DE547A3}" type="pres">
      <dgm:prSet presAssocID="{8A64DB8D-4C4B-47BC-AFDF-E8BAF691085C}" presName="parTransOne" presStyleCnt="0"/>
      <dgm:spPr/>
    </dgm:pt>
    <dgm:pt modelId="{7DD58894-5BA5-4FC3-8D69-76E8F9898A2B}" type="pres">
      <dgm:prSet presAssocID="{8A64DB8D-4C4B-47BC-AFDF-E8BAF691085C}" presName="horzOne" presStyleCnt="0"/>
      <dgm:spPr/>
    </dgm:pt>
    <dgm:pt modelId="{6529FFA4-B7B4-4D42-BDE5-9F1C15F7FF4A}" type="pres">
      <dgm:prSet presAssocID="{F7478F21-6D29-4A63-9806-4CA4DF4328E0}" presName="vertTwo" presStyleCnt="0"/>
      <dgm:spPr/>
    </dgm:pt>
    <dgm:pt modelId="{0E77890B-E780-4466-B944-792243A65F9E}" type="pres">
      <dgm:prSet presAssocID="{F7478F21-6D29-4A63-9806-4CA4DF4328E0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CFC438-143C-48EE-8B56-E7E6F3CE3583}" type="pres">
      <dgm:prSet presAssocID="{F7478F21-6D29-4A63-9806-4CA4DF4328E0}" presName="horzTwo" presStyleCnt="0"/>
      <dgm:spPr/>
    </dgm:pt>
  </dgm:ptLst>
  <dgm:cxnLst>
    <dgm:cxn modelId="{6812AE14-7875-41CE-A87B-CBA32A445DDF}" type="presOf" srcId="{62A5F5D3-F981-4B45-9141-5D5D518F260A}" destId="{682CD5E4-454B-4773-93D9-6D1497F1FB93}" srcOrd="0" destOrd="0" presId="urn:microsoft.com/office/officeart/2005/8/layout/hierarchy4"/>
    <dgm:cxn modelId="{C5139E70-6745-4502-905D-9FCC6773A2BA}" type="presOf" srcId="{F7478F21-6D29-4A63-9806-4CA4DF4328E0}" destId="{0E77890B-E780-4466-B944-792243A65F9E}" srcOrd="0" destOrd="0" presId="urn:microsoft.com/office/officeart/2005/8/layout/hierarchy4"/>
    <dgm:cxn modelId="{33EA0F18-C60B-434E-B37A-FA848070CD7B}" type="presOf" srcId="{8A64DB8D-4C4B-47BC-AFDF-E8BAF691085C}" destId="{D841B26F-106F-463B-9F1A-64CB8D77FA69}" srcOrd="0" destOrd="0" presId="urn:microsoft.com/office/officeart/2005/8/layout/hierarchy4"/>
    <dgm:cxn modelId="{44C1F7D9-F03A-4ADA-96CE-E513E703A023}" srcId="{62A5F5D3-F981-4B45-9141-5D5D518F260A}" destId="{A50FD10E-7F41-417B-A160-0E1AB5D04DB1}" srcOrd="0" destOrd="0" parTransId="{BBFD104C-E8DF-4071-8435-5513201F07F8}" sibTransId="{87288498-1AA9-474D-B343-53008C57FF25}"/>
    <dgm:cxn modelId="{6B16C6CF-2EB1-4A68-AEB0-1B463D414A40}" srcId="{73865364-45B0-4C79-9460-D125C3ED0A2E}" destId="{B2F99EC4-1F32-499B-9C4C-AA629D4BB567}" srcOrd="2" destOrd="0" parTransId="{65146C02-CC37-498B-903E-E2A16C97232F}" sibTransId="{42314487-36D0-4678-B731-EF15DD229010}"/>
    <dgm:cxn modelId="{5ACFF256-0C12-4DB1-A579-9C09D9A63001}" type="presOf" srcId="{0B4B2D3A-B5EC-494D-86FD-320A2C93C06D}" destId="{0DA584C9-8B16-4DAE-ADE0-22B2CFE3B978}" srcOrd="0" destOrd="0" presId="urn:microsoft.com/office/officeart/2005/8/layout/hierarchy4"/>
    <dgm:cxn modelId="{53032FE3-8727-483E-B7F5-BDB16D003E3D}" srcId="{84BDBA2C-9CA0-4F0F-BF41-A4B118296B07}" destId="{D8256D82-DE7B-4E87-B313-40CF0EA17B5C}" srcOrd="0" destOrd="0" parTransId="{C8A88134-51D5-4E73-A219-C2B8A60FAC69}" sibTransId="{BF520A7F-1AE6-4370-9934-0AFAFF067B04}"/>
    <dgm:cxn modelId="{0C1F0F3B-C00B-48BC-B053-64EEC06A3B4E}" srcId="{8A64DB8D-4C4B-47BC-AFDF-E8BAF691085C}" destId="{F7478F21-6D29-4A63-9806-4CA4DF4328E0}" srcOrd="0" destOrd="0" parTransId="{D3B639F1-B79A-4FCC-808E-E2A661B052B6}" sibTransId="{533E6F04-7EC4-47EC-A157-FA37FEE77864}"/>
    <dgm:cxn modelId="{2BEBE451-5530-41C4-9986-1249E9C7BDA2}" type="presOf" srcId="{73865364-45B0-4C79-9460-D125C3ED0A2E}" destId="{D268C607-828A-4ECF-8121-ADB4D344DE65}" srcOrd="0" destOrd="0" presId="urn:microsoft.com/office/officeart/2005/8/layout/hierarchy4"/>
    <dgm:cxn modelId="{3B5FFB0F-486E-453B-9DD2-73FA6D531400}" type="presOf" srcId="{C7BEB76E-2174-4DDA-9132-C4DE80AB6D05}" destId="{3B9162C1-78C2-4F0D-9C25-94BB806A617B}" srcOrd="0" destOrd="0" presId="urn:microsoft.com/office/officeart/2005/8/layout/hierarchy4"/>
    <dgm:cxn modelId="{8815F162-1766-46D1-9048-9B59F5D63466}" srcId="{73865364-45B0-4C79-9460-D125C3ED0A2E}" destId="{62A5F5D3-F981-4B45-9141-5D5D518F260A}" srcOrd="0" destOrd="0" parTransId="{1D799FB5-99F3-45F9-A292-FE9361E94509}" sibTransId="{81430C29-5D35-4702-B4CD-368C3798A901}"/>
    <dgm:cxn modelId="{38836831-D152-49FF-83ED-4135A135553D}" type="presOf" srcId="{6FB8C9FD-3CE6-47DC-852B-CB4DAB0211AC}" destId="{F2E3974E-2AFE-4D62-8985-B5025C1B5468}" srcOrd="0" destOrd="0" presId="urn:microsoft.com/office/officeart/2005/8/layout/hierarchy4"/>
    <dgm:cxn modelId="{EEFDB177-53B3-441E-A123-77CDCC0B93C8}" srcId="{73865364-45B0-4C79-9460-D125C3ED0A2E}" destId="{6FB8C9FD-3CE6-47DC-852B-CB4DAB0211AC}" srcOrd="1" destOrd="0" parTransId="{F0CF2E5C-19F6-463A-BFBA-06140D55A63A}" sibTransId="{380EF292-D755-409B-9640-F98949B088EC}"/>
    <dgm:cxn modelId="{A9EFE160-4F13-4476-97A7-261555E89255}" srcId="{73865364-45B0-4C79-9460-D125C3ED0A2E}" destId="{8A64DB8D-4C4B-47BC-AFDF-E8BAF691085C}" srcOrd="4" destOrd="0" parTransId="{819F6979-3F92-43B2-B814-E03CA89B9829}" sibTransId="{4BAA39EC-C36E-490E-B914-5CB635EE3636}"/>
    <dgm:cxn modelId="{C4E05AF1-6FB6-4A10-8914-C945FE88F0F4}" type="presOf" srcId="{B2F99EC4-1F32-499B-9C4C-AA629D4BB567}" destId="{22C95EB0-04B9-42AC-815B-37DEDF9FD2BD}" srcOrd="0" destOrd="0" presId="urn:microsoft.com/office/officeart/2005/8/layout/hierarchy4"/>
    <dgm:cxn modelId="{1BCC5263-EB2F-42C5-993E-B88C029A4DF0}" type="presOf" srcId="{D8256D82-DE7B-4E87-B313-40CF0EA17B5C}" destId="{C21E540E-02CC-45B6-AB93-BA74FE00C008}" srcOrd="0" destOrd="0" presId="urn:microsoft.com/office/officeart/2005/8/layout/hierarchy4"/>
    <dgm:cxn modelId="{B241A6B5-BFF2-48B5-98EA-3C55D4BA3ED8}" srcId="{73865364-45B0-4C79-9460-D125C3ED0A2E}" destId="{84BDBA2C-9CA0-4F0F-BF41-A4B118296B07}" srcOrd="3" destOrd="0" parTransId="{1A0810DE-1381-45A9-B109-1882AA62186D}" sibTransId="{06B070C9-B4DD-4BE6-A992-769103EAAE04}"/>
    <dgm:cxn modelId="{9425665B-F29F-4737-AE13-87278111666B}" type="presOf" srcId="{A50FD10E-7F41-417B-A160-0E1AB5D04DB1}" destId="{E7A75F46-974F-4673-8C52-AEFF95263741}" srcOrd="0" destOrd="0" presId="urn:microsoft.com/office/officeart/2005/8/layout/hierarchy4"/>
    <dgm:cxn modelId="{8D375680-FAC3-4DCB-94F9-E192AE91F3A7}" type="presOf" srcId="{84BDBA2C-9CA0-4F0F-BF41-A4B118296B07}" destId="{DEBC45FD-2776-40A7-A205-01C4C86565C6}" srcOrd="0" destOrd="0" presId="urn:microsoft.com/office/officeart/2005/8/layout/hierarchy4"/>
    <dgm:cxn modelId="{E1D473F3-0043-470D-9857-857D528945FD}" srcId="{B2F99EC4-1F32-499B-9C4C-AA629D4BB567}" destId="{0B4B2D3A-B5EC-494D-86FD-320A2C93C06D}" srcOrd="0" destOrd="0" parTransId="{EF33E30C-34DF-47DA-9A8D-429AB6444940}" sibTransId="{1869BFEA-24E1-4A88-AEF4-E55E23BB16A6}"/>
    <dgm:cxn modelId="{93039320-A426-4BB9-81C8-89AB60A1FA47}" srcId="{6FB8C9FD-3CE6-47DC-852B-CB4DAB0211AC}" destId="{C7BEB76E-2174-4DDA-9132-C4DE80AB6D05}" srcOrd="0" destOrd="0" parTransId="{EB97ED28-D8E3-4BEF-8088-A3AA48DF769A}" sibTransId="{F78A20DD-D165-445F-8820-08B48A1909A5}"/>
    <dgm:cxn modelId="{BAB8D5E1-1D2C-4A8D-BA90-7900BAE0DB3C}" type="presParOf" srcId="{D268C607-828A-4ECF-8121-ADB4D344DE65}" destId="{101FD605-AD81-48F1-88A3-B696A1E0BC9E}" srcOrd="0" destOrd="0" presId="urn:microsoft.com/office/officeart/2005/8/layout/hierarchy4"/>
    <dgm:cxn modelId="{5580E94B-3BC7-4612-AA00-D8D2DD386ED2}" type="presParOf" srcId="{101FD605-AD81-48F1-88A3-B696A1E0BC9E}" destId="{682CD5E4-454B-4773-93D9-6D1497F1FB93}" srcOrd="0" destOrd="0" presId="urn:microsoft.com/office/officeart/2005/8/layout/hierarchy4"/>
    <dgm:cxn modelId="{1F7E74C6-2FE0-4B2E-ADFE-9E81C7C49D89}" type="presParOf" srcId="{101FD605-AD81-48F1-88A3-B696A1E0BC9E}" destId="{332A9B88-101C-4907-984D-81DBC93CEA86}" srcOrd="1" destOrd="0" presId="urn:microsoft.com/office/officeart/2005/8/layout/hierarchy4"/>
    <dgm:cxn modelId="{BE8F4464-514F-4EB6-B40B-2E163BAB345F}" type="presParOf" srcId="{101FD605-AD81-48F1-88A3-B696A1E0BC9E}" destId="{EE0CB0B0-B1D3-42EE-B1C7-2339D8920295}" srcOrd="2" destOrd="0" presId="urn:microsoft.com/office/officeart/2005/8/layout/hierarchy4"/>
    <dgm:cxn modelId="{EF1AA9F2-A9BC-4678-906E-AF11D915530F}" type="presParOf" srcId="{EE0CB0B0-B1D3-42EE-B1C7-2339D8920295}" destId="{5E67A192-050E-499F-BBF6-99FA948B311D}" srcOrd="0" destOrd="0" presId="urn:microsoft.com/office/officeart/2005/8/layout/hierarchy4"/>
    <dgm:cxn modelId="{D5330051-8505-4188-A2E1-4E6930DA191C}" type="presParOf" srcId="{5E67A192-050E-499F-BBF6-99FA948B311D}" destId="{E7A75F46-974F-4673-8C52-AEFF95263741}" srcOrd="0" destOrd="0" presId="urn:microsoft.com/office/officeart/2005/8/layout/hierarchy4"/>
    <dgm:cxn modelId="{0934A831-8FE6-4AE3-B8E6-84224A01EC67}" type="presParOf" srcId="{5E67A192-050E-499F-BBF6-99FA948B311D}" destId="{D0BE07BD-5D33-4D99-8FF3-CEBA455B8BEA}" srcOrd="1" destOrd="0" presId="urn:microsoft.com/office/officeart/2005/8/layout/hierarchy4"/>
    <dgm:cxn modelId="{CDE6FEB0-AC71-493E-9810-71901CE49DE7}" type="presParOf" srcId="{D268C607-828A-4ECF-8121-ADB4D344DE65}" destId="{94C8883D-BD38-4F85-99D7-F1A44BB2D20B}" srcOrd="1" destOrd="0" presId="urn:microsoft.com/office/officeart/2005/8/layout/hierarchy4"/>
    <dgm:cxn modelId="{A0C7324D-167D-4D06-9ED9-04BDCF5DEECE}" type="presParOf" srcId="{D268C607-828A-4ECF-8121-ADB4D344DE65}" destId="{10E7A274-172F-4273-B28C-170C01BA63A1}" srcOrd="2" destOrd="0" presId="urn:microsoft.com/office/officeart/2005/8/layout/hierarchy4"/>
    <dgm:cxn modelId="{C7EB554B-8D9A-48E4-AF02-398A835407DA}" type="presParOf" srcId="{10E7A274-172F-4273-B28C-170C01BA63A1}" destId="{F2E3974E-2AFE-4D62-8985-B5025C1B5468}" srcOrd="0" destOrd="0" presId="urn:microsoft.com/office/officeart/2005/8/layout/hierarchy4"/>
    <dgm:cxn modelId="{7C9C57B1-6B97-434A-B47C-8C370D0216C7}" type="presParOf" srcId="{10E7A274-172F-4273-B28C-170C01BA63A1}" destId="{FB0EB666-DFBA-43A7-BF0C-3337444F7D4D}" srcOrd="1" destOrd="0" presId="urn:microsoft.com/office/officeart/2005/8/layout/hierarchy4"/>
    <dgm:cxn modelId="{4454E21C-D6A3-4FB5-B0A6-1BF60149E7F1}" type="presParOf" srcId="{10E7A274-172F-4273-B28C-170C01BA63A1}" destId="{9E50FD33-6B8D-4FFF-879B-4F7106617B78}" srcOrd="2" destOrd="0" presId="urn:microsoft.com/office/officeart/2005/8/layout/hierarchy4"/>
    <dgm:cxn modelId="{C74714A2-E251-4871-8FE7-8044124E3E3D}" type="presParOf" srcId="{9E50FD33-6B8D-4FFF-879B-4F7106617B78}" destId="{7FBE0902-7316-41D3-92B8-B0BA4FCE8AD6}" srcOrd="0" destOrd="0" presId="urn:microsoft.com/office/officeart/2005/8/layout/hierarchy4"/>
    <dgm:cxn modelId="{2BCB9B07-0E4E-4FE5-A425-1E9D3C4C4FC2}" type="presParOf" srcId="{7FBE0902-7316-41D3-92B8-B0BA4FCE8AD6}" destId="{3B9162C1-78C2-4F0D-9C25-94BB806A617B}" srcOrd="0" destOrd="0" presId="urn:microsoft.com/office/officeart/2005/8/layout/hierarchy4"/>
    <dgm:cxn modelId="{62786E3E-167C-4249-8B14-F013C398B07D}" type="presParOf" srcId="{7FBE0902-7316-41D3-92B8-B0BA4FCE8AD6}" destId="{D8494863-1287-4AAF-9C5C-DFDB4D9BFC44}" srcOrd="1" destOrd="0" presId="urn:microsoft.com/office/officeart/2005/8/layout/hierarchy4"/>
    <dgm:cxn modelId="{F0E75CD4-68A2-48E8-B33A-1134C2021A02}" type="presParOf" srcId="{D268C607-828A-4ECF-8121-ADB4D344DE65}" destId="{D00830D9-1F31-4747-9206-2B3809DDE7CE}" srcOrd="3" destOrd="0" presId="urn:microsoft.com/office/officeart/2005/8/layout/hierarchy4"/>
    <dgm:cxn modelId="{30E93C12-6808-4F2E-AF28-B32801B6E44C}" type="presParOf" srcId="{D268C607-828A-4ECF-8121-ADB4D344DE65}" destId="{0B9CC28F-85B3-40B7-AFBB-477DDAF2AED0}" srcOrd="4" destOrd="0" presId="urn:microsoft.com/office/officeart/2005/8/layout/hierarchy4"/>
    <dgm:cxn modelId="{B8B9842C-6A9F-464D-9141-6D8FC4C2B37C}" type="presParOf" srcId="{0B9CC28F-85B3-40B7-AFBB-477DDAF2AED0}" destId="{22C95EB0-04B9-42AC-815B-37DEDF9FD2BD}" srcOrd="0" destOrd="0" presId="urn:microsoft.com/office/officeart/2005/8/layout/hierarchy4"/>
    <dgm:cxn modelId="{A19944CA-072D-4A47-BAB6-851DB006B33A}" type="presParOf" srcId="{0B9CC28F-85B3-40B7-AFBB-477DDAF2AED0}" destId="{8CD1F16D-30D2-4AD5-9F35-82D5E7CAD795}" srcOrd="1" destOrd="0" presId="urn:microsoft.com/office/officeart/2005/8/layout/hierarchy4"/>
    <dgm:cxn modelId="{B68BEB0A-4B88-439C-B2E2-ED482BE240EE}" type="presParOf" srcId="{0B9CC28F-85B3-40B7-AFBB-477DDAF2AED0}" destId="{B511F7CD-B547-493F-AEE8-42E0B91C33C4}" srcOrd="2" destOrd="0" presId="urn:microsoft.com/office/officeart/2005/8/layout/hierarchy4"/>
    <dgm:cxn modelId="{29A1544D-2D78-4F21-AEA6-1098D0C4449C}" type="presParOf" srcId="{B511F7CD-B547-493F-AEE8-42E0B91C33C4}" destId="{9D0C4D34-91FC-44FB-B508-CE5A01889AA1}" srcOrd="0" destOrd="0" presId="urn:microsoft.com/office/officeart/2005/8/layout/hierarchy4"/>
    <dgm:cxn modelId="{40DEF9FE-6969-45E2-A571-7A59FD332601}" type="presParOf" srcId="{9D0C4D34-91FC-44FB-B508-CE5A01889AA1}" destId="{0DA584C9-8B16-4DAE-ADE0-22B2CFE3B978}" srcOrd="0" destOrd="0" presId="urn:microsoft.com/office/officeart/2005/8/layout/hierarchy4"/>
    <dgm:cxn modelId="{168F3079-D148-4471-866D-6FF189E90CB2}" type="presParOf" srcId="{9D0C4D34-91FC-44FB-B508-CE5A01889AA1}" destId="{2068AD75-DC5F-4769-8CB6-95C8373A0BA8}" srcOrd="1" destOrd="0" presId="urn:microsoft.com/office/officeart/2005/8/layout/hierarchy4"/>
    <dgm:cxn modelId="{948CD9CE-9F62-4C97-84C8-7942DB7B29C7}" type="presParOf" srcId="{D268C607-828A-4ECF-8121-ADB4D344DE65}" destId="{7BCA5EFA-3815-4B0F-818A-41FD0597F565}" srcOrd="5" destOrd="0" presId="urn:microsoft.com/office/officeart/2005/8/layout/hierarchy4"/>
    <dgm:cxn modelId="{CA5CA5F8-4179-4FBA-AB89-D87C9EAC1152}" type="presParOf" srcId="{D268C607-828A-4ECF-8121-ADB4D344DE65}" destId="{CA9ED68D-81CF-4566-ACCE-C05B5A2FC208}" srcOrd="6" destOrd="0" presId="urn:microsoft.com/office/officeart/2005/8/layout/hierarchy4"/>
    <dgm:cxn modelId="{1B839251-2C57-4E83-9C16-77BDDDEBF47A}" type="presParOf" srcId="{CA9ED68D-81CF-4566-ACCE-C05B5A2FC208}" destId="{DEBC45FD-2776-40A7-A205-01C4C86565C6}" srcOrd="0" destOrd="0" presId="urn:microsoft.com/office/officeart/2005/8/layout/hierarchy4"/>
    <dgm:cxn modelId="{AA49B892-BBB5-4FD8-B99E-DEAE1353FDAC}" type="presParOf" srcId="{CA9ED68D-81CF-4566-ACCE-C05B5A2FC208}" destId="{ACAE2232-469F-4EC3-952E-F1BDDDED0FBD}" srcOrd="1" destOrd="0" presId="urn:microsoft.com/office/officeart/2005/8/layout/hierarchy4"/>
    <dgm:cxn modelId="{9E959176-01DF-4522-AE99-FDF4DDA6F77A}" type="presParOf" srcId="{CA9ED68D-81CF-4566-ACCE-C05B5A2FC208}" destId="{B2B88D34-537A-428B-B236-C24E94EB10A4}" srcOrd="2" destOrd="0" presId="urn:microsoft.com/office/officeart/2005/8/layout/hierarchy4"/>
    <dgm:cxn modelId="{06913881-2F8B-492E-928A-113FCA1BB1E8}" type="presParOf" srcId="{B2B88D34-537A-428B-B236-C24E94EB10A4}" destId="{BF5D125D-FBDB-4382-ACC2-4A24156EC71C}" srcOrd="0" destOrd="0" presId="urn:microsoft.com/office/officeart/2005/8/layout/hierarchy4"/>
    <dgm:cxn modelId="{9D9DA30B-00A8-49D1-ABB6-218853AD08B3}" type="presParOf" srcId="{BF5D125D-FBDB-4382-ACC2-4A24156EC71C}" destId="{C21E540E-02CC-45B6-AB93-BA74FE00C008}" srcOrd="0" destOrd="0" presId="urn:microsoft.com/office/officeart/2005/8/layout/hierarchy4"/>
    <dgm:cxn modelId="{C8A75B8C-630F-49E4-97A2-D70DFFB1201C}" type="presParOf" srcId="{BF5D125D-FBDB-4382-ACC2-4A24156EC71C}" destId="{E5B2B0E9-5ED3-4882-B9B6-33778D44E608}" srcOrd="1" destOrd="0" presId="urn:microsoft.com/office/officeart/2005/8/layout/hierarchy4"/>
    <dgm:cxn modelId="{7D3AB6CA-3634-400F-9D34-EE2B7D544930}" type="presParOf" srcId="{D268C607-828A-4ECF-8121-ADB4D344DE65}" destId="{970253A7-4295-4169-AAED-865DB5E77AA8}" srcOrd="7" destOrd="0" presId="urn:microsoft.com/office/officeart/2005/8/layout/hierarchy4"/>
    <dgm:cxn modelId="{866D1167-7CDD-43DE-B7CD-F1E844B92335}" type="presParOf" srcId="{D268C607-828A-4ECF-8121-ADB4D344DE65}" destId="{1F1BEC85-3E7E-4A1F-A07D-DFFC1F938241}" srcOrd="8" destOrd="0" presId="urn:microsoft.com/office/officeart/2005/8/layout/hierarchy4"/>
    <dgm:cxn modelId="{9E33FC0F-4700-49F8-98B5-7A2755A9444B}" type="presParOf" srcId="{1F1BEC85-3E7E-4A1F-A07D-DFFC1F938241}" destId="{D841B26F-106F-463B-9F1A-64CB8D77FA69}" srcOrd="0" destOrd="0" presId="urn:microsoft.com/office/officeart/2005/8/layout/hierarchy4"/>
    <dgm:cxn modelId="{6D6CF0E2-FB16-4C9E-8C66-E368285FEB8D}" type="presParOf" srcId="{1F1BEC85-3E7E-4A1F-A07D-DFFC1F938241}" destId="{5DC0A37F-9AD8-4233-B16A-A8537DE547A3}" srcOrd="1" destOrd="0" presId="urn:microsoft.com/office/officeart/2005/8/layout/hierarchy4"/>
    <dgm:cxn modelId="{3A0AECBC-8E51-4C7B-96B7-117E0E350D9E}" type="presParOf" srcId="{1F1BEC85-3E7E-4A1F-A07D-DFFC1F938241}" destId="{7DD58894-5BA5-4FC3-8D69-76E8F9898A2B}" srcOrd="2" destOrd="0" presId="urn:microsoft.com/office/officeart/2005/8/layout/hierarchy4"/>
    <dgm:cxn modelId="{C433D30A-0CCD-4999-98ED-619EAB26CFE2}" type="presParOf" srcId="{7DD58894-5BA5-4FC3-8D69-76E8F9898A2B}" destId="{6529FFA4-B7B4-4D42-BDE5-9F1C15F7FF4A}" srcOrd="0" destOrd="0" presId="urn:microsoft.com/office/officeart/2005/8/layout/hierarchy4"/>
    <dgm:cxn modelId="{58A5F638-C56A-457A-8905-A5747B78B547}" type="presParOf" srcId="{6529FFA4-B7B4-4D42-BDE5-9F1C15F7FF4A}" destId="{0E77890B-E780-4466-B944-792243A65F9E}" srcOrd="0" destOrd="0" presId="urn:microsoft.com/office/officeart/2005/8/layout/hierarchy4"/>
    <dgm:cxn modelId="{DC1FB4AC-5BAB-4EB4-8152-2AB497D2A073}" type="presParOf" srcId="{6529FFA4-B7B4-4D42-BDE5-9F1C15F7FF4A}" destId="{8ECFC438-143C-48EE-8B56-E7E6F3CE358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5D862B3-93BA-4C9D-887D-BB24AFBCCB08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A251EA-860E-4D5F-B31C-C294BB412D6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مستقیم</a:t>
          </a:r>
          <a:endParaRPr lang="en-US" dirty="0">
            <a:cs typeface="B Zar" pitchFamily="2" charset="-78"/>
          </a:endParaRPr>
        </a:p>
      </dgm:t>
    </dgm:pt>
    <dgm:pt modelId="{11FB939F-440F-4777-BC1A-848E86EF8AF4}" type="parTrans" cxnId="{F38A7BBA-23B1-4FBE-B554-14FE7F5FD8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F16DE0-0F40-4F40-9114-0B394ADDA60A}" type="sibTrans" cxnId="{F38A7BBA-23B1-4FBE-B554-14FE7F5FD8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B84D47-B548-48C7-86C5-AA00EA65572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که به‌سادگی به واحد محصول یا دیگر موضوع‌های هزینه قابل‌تخصیص است.</a:t>
          </a:r>
          <a:endParaRPr lang="en-US" dirty="0">
            <a:cs typeface="B Zar" pitchFamily="2" charset="-78"/>
          </a:endParaRPr>
        </a:p>
      </dgm:t>
    </dgm:pt>
    <dgm:pt modelId="{14830B44-368D-41D4-878E-0068F7FE798F}" type="parTrans" cxnId="{8DFC2A36-4D21-41CD-936D-D25E311D0F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E91CC6-8AC9-4F68-A79C-D83AD2F5CB0E}" type="sibTrans" cxnId="{8DFC2A36-4D21-41CD-936D-D25E311D0F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5125C1-8CB1-412C-BF1F-2B9F8E45A4D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مواد و دستمزد مستقیم</a:t>
          </a:r>
          <a:endParaRPr lang="en-US" dirty="0">
            <a:cs typeface="B Zar" pitchFamily="2" charset="-78"/>
          </a:endParaRPr>
        </a:p>
      </dgm:t>
    </dgm:pt>
    <dgm:pt modelId="{6431F39C-33D5-4E11-8B91-941D39C29FBD}" type="parTrans" cxnId="{D57A548F-37BC-4A15-9581-25A041EC6D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2C257CB-ECDF-463C-A95E-C56CB66887E5}" type="sibTrans" cxnId="{D57A548F-37BC-4A15-9581-25A041EC6D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D3D46D-7AE8-4C48-A726-7D172B5FF95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غیرمستقیم</a:t>
          </a:r>
          <a:endParaRPr lang="en-US" dirty="0">
            <a:cs typeface="B Zar" pitchFamily="2" charset="-78"/>
          </a:endParaRPr>
        </a:p>
      </dgm:t>
    </dgm:pt>
    <dgm:pt modelId="{AD1294AC-B6A6-4306-BFF2-583F44A5FBAA}" type="parTrans" cxnId="{3B4C2252-EF09-4EAE-9D19-1BB7011441C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707024-8CCB-47F0-8438-4E8C5E904A25}" type="sibTrans" cxnId="{3B4C2252-EF09-4EAE-9D19-1BB7011441C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65938C-18B1-4A6C-8709-F697893FDC9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هزینه‌هایی که نمی‌توان به‌سادگی به واحد محصول یا دیگر موضوع‌های هزینه تخصیص داد.</a:t>
          </a:r>
          <a:endParaRPr lang="en-US" dirty="0">
            <a:cs typeface="B Zar" pitchFamily="2" charset="-78"/>
          </a:endParaRPr>
        </a:p>
      </dgm:t>
    </dgm:pt>
    <dgm:pt modelId="{FE1B5B7C-3A63-4D1E-9DC3-12B2A52F1125}" type="parTrans" cxnId="{B8C34DBF-DFE2-41ED-B96C-6FB9A457C79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54FF20-A015-4CA1-8AB4-6613301972D1}" type="sibTrans" cxnId="{B8C34DBF-DFE2-41ED-B96C-6FB9A457C79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869F811-07CE-471B-8373-0DBC1B7968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سربار ساخت</a:t>
          </a:r>
          <a:endParaRPr lang="en-US" dirty="0">
            <a:cs typeface="B Zar" pitchFamily="2" charset="-78"/>
          </a:endParaRPr>
        </a:p>
      </dgm:t>
    </dgm:pt>
    <dgm:pt modelId="{607281DF-3D56-41A5-B785-442FA9139998}" type="parTrans" cxnId="{0938829E-A2B0-4592-AFA2-EF96871EFB9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0E0996-F812-4188-BB2B-F14817CC4F77}" type="sibTrans" cxnId="{0938829E-A2B0-4592-AFA2-EF96871EFB9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5C3772-ACCA-4E2B-96D6-F56BFCE36764}" type="pres">
      <dgm:prSet presAssocID="{85D862B3-93BA-4C9D-887D-BB24AFBCCB0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4968EA-3179-49C7-A20D-3532B2EB9DEE}" type="pres">
      <dgm:prSet presAssocID="{C3A251EA-860E-4D5F-B31C-C294BB412D67}" presName="compNode" presStyleCnt="0"/>
      <dgm:spPr/>
    </dgm:pt>
    <dgm:pt modelId="{6F07CA27-978E-4010-806A-B720EDED89DC}" type="pres">
      <dgm:prSet presAssocID="{C3A251EA-860E-4D5F-B31C-C294BB412D67}" presName="aNode" presStyleLbl="bgShp" presStyleIdx="0" presStyleCnt="2"/>
      <dgm:spPr/>
      <dgm:t>
        <a:bodyPr/>
        <a:lstStyle/>
        <a:p>
          <a:endParaRPr lang="en-US"/>
        </a:p>
      </dgm:t>
    </dgm:pt>
    <dgm:pt modelId="{7F84C3D9-DD12-4352-80E4-64BB6580F3A4}" type="pres">
      <dgm:prSet presAssocID="{C3A251EA-860E-4D5F-B31C-C294BB412D67}" presName="textNode" presStyleLbl="bgShp" presStyleIdx="0" presStyleCnt="2"/>
      <dgm:spPr/>
      <dgm:t>
        <a:bodyPr/>
        <a:lstStyle/>
        <a:p>
          <a:endParaRPr lang="en-US"/>
        </a:p>
      </dgm:t>
    </dgm:pt>
    <dgm:pt modelId="{9D5FC9F1-6F8E-4D35-A543-8A502450411E}" type="pres">
      <dgm:prSet presAssocID="{C3A251EA-860E-4D5F-B31C-C294BB412D67}" presName="compChildNode" presStyleCnt="0"/>
      <dgm:spPr/>
    </dgm:pt>
    <dgm:pt modelId="{86AB52CB-6A9E-4202-93C6-29F1E3BEECEF}" type="pres">
      <dgm:prSet presAssocID="{C3A251EA-860E-4D5F-B31C-C294BB412D67}" presName="theInnerList" presStyleCnt="0"/>
      <dgm:spPr/>
    </dgm:pt>
    <dgm:pt modelId="{81A4E9B2-FA2E-423C-AD17-69D6266FC2A2}" type="pres">
      <dgm:prSet presAssocID="{FFB84D47-B548-48C7-86C5-AA00EA655724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8EEF-98F8-42EA-A297-DF44065E1882}" type="pres">
      <dgm:prSet presAssocID="{FFB84D47-B548-48C7-86C5-AA00EA655724}" presName="aSpace2" presStyleCnt="0"/>
      <dgm:spPr/>
    </dgm:pt>
    <dgm:pt modelId="{2A9B2FA1-5B86-4902-8059-2CDACB72C150}" type="pres">
      <dgm:prSet presAssocID="{7C5125C1-8CB1-412C-BF1F-2B9F8E45A4D3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B51A1-D4BD-4B57-8903-6D0AE41758F3}" type="pres">
      <dgm:prSet presAssocID="{C3A251EA-860E-4D5F-B31C-C294BB412D67}" presName="aSpace" presStyleCnt="0"/>
      <dgm:spPr/>
    </dgm:pt>
    <dgm:pt modelId="{B738E671-3F63-4CE2-9A43-B3BE027F2FF7}" type="pres">
      <dgm:prSet presAssocID="{A4D3D46D-7AE8-4C48-A726-7D172B5FF955}" presName="compNode" presStyleCnt="0"/>
      <dgm:spPr/>
    </dgm:pt>
    <dgm:pt modelId="{125C83E7-FA7B-4FD5-A62B-D7B94B0AE62C}" type="pres">
      <dgm:prSet presAssocID="{A4D3D46D-7AE8-4C48-A726-7D172B5FF955}" presName="aNode" presStyleLbl="bgShp" presStyleIdx="1" presStyleCnt="2"/>
      <dgm:spPr/>
      <dgm:t>
        <a:bodyPr/>
        <a:lstStyle/>
        <a:p>
          <a:endParaRPr lang="en-US"/>
        </a:p>
      </dgm:t>
    </dgm:pt>
    <dgm:pt modelId="{1A24BA76-2A70-4D48-8B95-0392F74C810C}" type="pres">
      <dgm:prSet presAssocID="{A4D3D46D-7AE8-4C48-A726-7D172B5FF955}" presName="textNode" presStyleLbl="bgShp" presStyleIdx="1" presStyleCnt="2"/>
      <dgm:spPr/>
      <dgm:t>
        <a:bodyPr/>
        <a:lstStyle/>
        <a:p>
          <a:endParaRPr lang="en-US"/>
        </a:p>
      </dgm:t>
    </dgm:pt>
    <dgm:pt modelId="{86A4ABF0-F42F-48C5-95E1-DF2BFEAE6C42}" type="pres">
      <dgm:prSet presAssocID="{A4D3D46D-7AE8-4C48-A726-7D172B5FF955}" presName="compChildNode" presStyleCnt="0"/>
      <dgm:spPr/>
    </dgm:pt>
    <dgm:pt modelId="{601E4B69-59F3-4001-9864-AC477306ED2F}" type="pres">
      <dgm:prSet presAssocID="{A4D3D46D-7AE8-4C48-A726-7D172B5FF955}" presName="theInnerList" presStyleCnt="0"/>
      <dgm:spPr/>
    </dgm:pt>
    <dgm:pt modelId="{E825B65B-E004-4E4D-BE28-DF6EE9EA1199}" type="pres">
      <dgm:prSet presAssocID="{6365938C-18B1-4A6C-8709-F697893FDC92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EB284-FD0C-483E-953E-0CE5E7CABBC8}" type="pres">
      <dgm:prSet presAssocID="{6365938C-18B1-4A6C-8709-F697893FDC92}" presName="aSpace2" presStyleCnt="0"/>
      <dgm:spPr/>
    </dgm:pt>
    <dgm:pt modelId="{183F9016-A57C-4630-AB14-C7795FE22107}" type="pres">
      <dgm:prSet presAssocID="{0869F811-07CE-471B-8373-0DBC1B796875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C2A36-4D21-41CD-936D-D25E311D0FED}" srcId="{C3A251EA-860E-4D5F-B31C-C294BB412D67}" destId="{FFB84D47-B548-48C7-86C5-AA00EA655724}" srcOrd="0" destOrd="0" parTransId="{14830B44-368D-41D4-878E-0068F7FE798F}" sibTransId="{99E91CC6-8AC9-4F68-A79C-D83AD2F5CB0E}"/>
    <dgm:cxn modelId="{260BA513-E6AD-439E-907E-8DDAC4370938}" type="presOf" srcId="{85D862B3-93BA-4C9D-887D-BB24AFBCCB08}" destId="{A25C3772-ACCA-4E2B-96D6-F56BFCE36764}" srcOrd="0" destOrd="0" presId="urn:microsoft.com/office/officeart/2005/8/layout/lProcess2"/>
    <dgm:cxn modelId="{B57A80F7-4ABD-4EC2-A11D-7114D26360B6}" type="presOf" srcId="{C3A251EA-860E-4D5F-B31C-C294BB412D67}" destId="{6F07CA27-978E-4010-806A-B720EDED89DC}" srcOrd="0" destOrd="0" presId="urn:microsoft.com/office/officeart/2005/8/layout/lProcess2"/>
    <dgm:cxn modelId="{F5B41AE2-0DC3-4942-B219-30D0C693F0FF}" type="presOf" srcId="{7C5125C1-8CB1-412C-BF1F-2B9F8E45A4D3}" destId="{2A9B2FA1-5B86-4902-8059-2CDACB72C150}" srcOrd="0" destOrd="0" presId="urn:microsoft.com/office/officeart/2005/8/layout/lProcess2"/>
    <dgm:cxn modelId="{79BAA7CA-4C9B-46D2-B457-B10ED97A2EBD}" type="presOf" srcId="{C3A251EA-860E-4D5F-B31C-C294BB412D67}" destId="{7F84C3D9-DD12-4352-80E4-64BB6580F3A4}" srcOrd="1" destOrd="0" presId="urn:microsoft.com/office/officeart/2005/8/layout/lProcess2"/>
    <dgm:cxn modelId="{0938829E-A2B0-4592-AFA2-EF96871EFB91}" srcId="{A4D3D46D-7AE8-4C48-A726-7D172B5FF955}" destId="{0869F811-07CE-471B-8373-0DBC1B796875}" srcOrd="1" destOrd="0" parTransId="{607281DF-3D56-41A5-B785-442FA9139998}" sibTransId="{C40E0996-F812-4188-BB2B-F14817CC4F77}"/>
    <dgm:cxn modelId="{D57A548F-37BC-4A15-9581-25A041EC6DBC}" srcId="{C3A251EA-860E-4D5F-B31C-C294BB412D67}" destId="{7C5125C1-8CB1-412C-BF1F-2B9F8E45A4D3}" srcOrd="1" destOrd="0" parTransId="{6431F39C-33D5-4E11-8B91-941D39C29FBD}" sibTransId="{32C257CB-ECDF-463C-A95E-C56CB66887E5}"/>
    <dgm:cxn modelId="{36A41E5D-9A94-43A1-BFC0-1CB22CE0845B}" type="presOf" srcId="{FFB84D47-B548-48C7-86C5-AA00EA655724}" destId="{81A4E9B2-FA2E-423C-AD17-69D6266FC2A2}" srcOrd="0" destOrd="0" presId="urn:microsoft.com/office/officeart/2005/8/layout/lProcess2"/>
    <dgm:cxn modelId="{3B4C2252-EF09-4EAE-9D19-1BB7011441C4}" srcId="{85D862B3-93BA-4C9D-887D-BB24AFBCCB08}" destId="{A4D3D46D-7AE8-4C48-A726-7D172B5FF955}" srcOrd="1" destOrd="0" parTransId="{AD1294AC-B6A6-4306-BFF2-583F44A5FBAA}" sibTransId="{09707024-8CCB-47F0-8438-4E8C5E904A25}"/>
    <dgm:cxn modelId="{14ADF865-84D0-440D-ABFB-7C42F0A01375}" type="presOf" srcId="{6365938C-18B1-4A6C-8709-F697893FDC92}" destId="{E825B65B-E004-4E4D-BE28-DF6EE9EA1199}" srcOrd="0" destOrd="0" presId="urn:microsoft.com/office/officeart/2005/8/layout/lProcess2"/>
    <dgm:cxn modelId="{0C983B79-1EA1-454C-8081-004FEFB74A68}" type="presOf" srcId="{A4D3D46D-7AE8-4C48-A726-7D172B5FF955}" destId="{125C83E7-FA7B-4FD5-A62B-D7B94B0AE62C}" srcOrd="0" destOrd="0" presId="urn:microsoft.com/office/officeart/2005/8/layout/lProcess2"/>
    <dgm:cxn modelId="{EA0AB5A2-B51F-4FA8-835C-A10C6BE75BF0}" type="presOf" srcId="{A4D3D46D-7AE8-4C48-A726-7D172B5FF955}" destId="{1A24BA76-2A70-4D48-8B95-0392F74C810C}" srcOrd="1" destOrd="0" presId="urn:microsoft.com/office/officeart/2005/8/layout/lProcess2"/>
    <dgm:cxn modelId="{B8C34DBF-DFE2-41ED-B96C-6FB9A457C799}" srcId="{A4D3D46D-7AE8-4C48-A726-7D172B5FF955}" destId="{6365938C-18B1-4A6C-8709-F697893FDC92}" srcOrd="0" destOrd="0" parTransId="{FE1B5B7C-3A63-4D1E-9DC3-12B2A52F1125}" sibTransId="{E454FF20-A015-4CA1-8AB4-6613301972D1}"/>
    <dgm:cxn modelId="{F38A7BBA-23B1-4FBE-B554-14FE7F5FD862}" srcId="{85D862B3-93BA-4C9D-887D-BB24AFBCCB08}" destId="{C3A251EA-860E-4D5F-B31C-C294BB412D67}" srcOrd="0" destOrd="0" parTransId="{11FB939F-440F-4777-BC1A-848E86EF8AF4}" sibTransId="{F8F16DE0-0F40-4F40-9114-0B394ADDA60A}"/>
    <dgm:cxn modelId="{350D5FDE-6542-4489-8D9D-9592849346E7}" type="presOf" srcId="{0869F811-07CE-471B-8373-0DBC1B796875}" destId="{183F9016-A57C-4630-AB14-C7795FE22107}" srcOrd="0" destOrd="0" presId="urn:microsoft.com/office/officeart/2005/8/layout/lProcess2"/>
    <dgm:cxn modelId="{8211506D-F1A7-4ABE-9469-A1A4DF4CAF7C}" type="presParOf" srcId="{A25C3772-ACCA-4E2B-96D6-F56BFCE36764}" destId="{394968EA-3179-49C7-A20D-3532B2EB9DEE}" srcOrd="0" destOrd="0" presId="urn:microsoft.com/office/officeart/2005/8/layout/lProcess2"/>
    <dgm:cxn modelId="{021B304E-FA84-43FC-8283-DD87B0A12F38}" type="presParOf" srcId="{394968EA-3179-49C7-A20D-3532B2EB9DEE}" destId="{6F07CA27-978E-4010-806A-B720EDED89DC}" srcOrd="0" destOrd="0" presId="urn:microsoft.com/office/officeart/2005/8/layout/lProcess2"/>
    <dgm:cxn modelId="{D7178911-3835-4004-89AF-1B5CF211F678}" type="presParOf" srcId="{394968EA-3179-49C7-A20D-3532B2EB9DEE}" destId="{7F84C3D9-DD12-4352-80E4-64BB6580F3A4}" srcOrd="1" destOrd="0" presId="urn:microsoft.com/office/officeart/2005/8/layout/lProcess2"/>
    <dgm:cxn modelId="{6973315D-4FE0-42C1-9330-E72C59547F0D}" type="presParOf" srcId="{394968EA-3179-49C7-A20D-3532B2EB9DEE}" destId="{9D5FC9F1-6F8E-4D35-A543-8A502450411E}" srcOrd="2" destOrd="0" presId="urn:microsoft.com/office/officeart/2005/8/layout/lProcess2"/>
    <dgm:cxn modelId="{7361AAD0-6AAA-4DD2-B9A7-5F898F32F4BA}" type="presParOf" srcId="{9D5FC9F1-6F8E-4D35-A543-8A502450411E}" destId="{86AB52CB-6A9E-4202-93C6-29F1E3BEECEF}" srcOrd="0" destOrd="0" presId="urn:microsoft.com/office/officeart/2005/8/layout/lProcess2"/>
    <dgm:cxn modelId="{3B2FFEB4-239C-4210-9A07-A86EC35E7652}" type="presParOf" srcId="{86AB52CB-6A9E-4202-93C6-29F1E3BEECEF}" destId="{81A4E9B2-FA2E-423C-AD17-69D6266FC2A2}" srcOrd="0" destOrd="0" presId="urn:microsoft.com/office/officeart/2005/8/layout/lProcess2"/>
    <dgm:cxn modelId="{A1B2AFF8-03D8-49DB-B7F0-96E4FC8B96EA}" type="presParOf" srcId="{86AB52CB-6A9E-4202-93C6-29F1E3BEECEF}" destId="{41828EEF-98F8-42EA-A297-DF44065E1882}" srcOrd="1" destOrd="0" presId="urn:microsoft.com/office/officeart/2005/8/layout/lProcess2"/>
    <dgm:cxn modelId="{76D38E57-B608-4124-8B1E-8B2C7FA5BB45}" type="presParOf" srcId="{86AB52CB-6A9E-4202-93C6-29F1E3BEECEF}" destId="{2A9B2FA1-5B86-4902-8059-2CDACB72C150}" srcOrd="2" destOrd="0" presId="urn:microsoft.com/office/officeart/2005/8/layout/lProcess2"/>
    <dgm:cxn modelId="{63C347CC-F0B3-44BB-9256-A091A217FA92}" type="presParOf" srcId="{A25C3772-ACCA-4E2B-96D6-F56BFCE36764}" destId="{D27B51A1-D4BD-4B57-8903-6D0AE41758F3}" srcOrd="1" destOrd="0" presId="urn:microsoft.com/office/officeart/2005/8/layout/lProcess2"/>
    <dgm:cxn modelId="{C27C5F62-9AC8-469B-A499-FD2768237F1A}" type="presParOf" srcId="{A25C3772-ACCA-4E2B-96D6-F56BFCE36764}" destId="{B738E671-3F63-4CE2-9A43-B3BE027F2FF7}" srcOrd="2" destOrd="0" presId="urn:microsoft.com/office/officeart/2005/8/layout/lProcess2"/>
    <dgm:cxn modelId="{C8997F39-3532-473E-B5C1-347DBF3B8BA6}" type="presParOf" srcId="{B738E671-3F63-4CE2-9A43-B3BE027F2FF7}" destId="{125C83E7-FA7B-4FD5-A62B-D7B94B0AE62C}" srcOrd="0" destOrd="0" presId="urn:microsoft.com/office/officeart/2005/8/layout/lProcess2"/>
    <dgm:cxn modelId="{9DFD8B70-DD8C-42CF-B964-A768B79570AC}" type="presParOf" srcId="{B738E671-3F63-4CE2-9A43-B3BE027F2FF7}" destId="{1A24BA76-2A70-4D48-8B95-0392F74C810C}" srcOrd="1" destOrd="0" presId="urn:microsoft.com/office/officeart/2005/8/layout/lProcess2"/>
    <dgm:cxn modelId="{038AD69D-B971-44BB-BC01-46C227BCF808}" type="presParOf" srcId="{B738E671-3F63-4CE2-9A43-B3BE027F2FF7}" destId="{86A4ABF0-F42F-48C5-95E1-DF2BFEAE6C42}" srcOrd="2" destOrd="0" presId="urn:microsoft.com/office/officeart/2005/8/layout/lProcess2"/>
    <dgm:cxn modelId="{5FD1519A-8E17-4CAD-BEB0-778B5673F9CB}" type="presParOf" srcId="{86A4ABF0-F42F-48C5-95E1-DF2BFEAE6C42}" destId="{601E4B69-59F3-4001-9864-AC477306ED2F}" srcOrd="0" destOrd="0" presId="urn:microsoft.com/office/officeart/2005/8/layout/lProcess2"/>
    <dgm:cxn modelId="{7A84F668-963B-42FF-8A45-302EA879B64C}" type="presParOf" srcId="{601E4B69-59F3-4001-9864-AC477306ED2F}" destId="{E825B65B-E004-4E4D-BE28-DF6EE9EA1199}" srcOrd="0" destOrd="0" presId="urn:microsoft.com/office/officeart/2005/8/layout/lProcess2"/>
    <dgm:cxn modelId="{FC63BC2C-E195-4FC5-9E3C-B02103679B13}" type="presParOf" srcId="{601E4B69-59F3-4001-9864-AC477306ED2F}" destId="{E88EB284-FD0C-483E-953E-0CE5E7CABBC8}" srcOrd="1" destOrd="0" presId="urn:microsoft.com/office/officeart/2005/8/layout/lProcess2"/>
    <dgm:cxn modelId="{B5B60C1F-DBE5-4334-98EC-A767819AD739}" type="presParOf" srcId="{601E4B69-59F3-4001-9864-AC477306ED2F}" destId="{183F9016-A57C-4630-AB14-C7795FE2210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805F952-DEBF-4AB6-892F-1520EA7BB3CF}" type="doc">
      <dgm:prSet loTypeId="urn:microsoft.com/office/officeart/2005/8/layout/vList5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C4DA2A6A-6085-46CC-A706-5DFD982FD6C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تصمیم‌گیری</a:t>
          </a:r>
          <a:endParaRPr lang="en-US" dirty="0">
            <a:cs typeface="B Zar" pitchFamily="2" charset="-78"/>
          </a:endParaRPr>
        </a:p>
      </dgm:t>
    </dgm:pt>
    <dgm:pt modelId="{9CB5A33D-7CC9-40B1-8DCD-6F1C6A1318C7}" type="parTrans" cxnId="{0DA2B0E1-8AA5-4FE9-A82D-00029290F5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B815E6-F997-4A73-9BC2-A71A09331B4A}" type="sibTrans" cxnId="{0DA2B0E1-8AA5-4FE9-A82D-00029290F5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C23CB06-7D16-4867-9DE7-EBD197F64182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هزینه‌های تفاوتی، هزینه‌های فرصت، هزینه‌های ریخته</a:t>
          </a:r>
          <a:endParaRPr lang="en-US" sz="2000" dirty="0">
            <a:cs typeface="B Zar" pitchFamily="2" charset="-78"/>
          </a:endParaRPr>
        </a:p>
      </dgm:t>
    </dgm:pt>
    <dgm:pt modelId="{869981EC-1F15-4C80-94EC-E32CFBD52FBB}" type="parTrans" cxnId="{572DFEC1-9476-49FB-A902-86D0D3F66CC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4D7B41-747F-47D3-B9F2-9C23F5B99D8B}" type="sibTrans" cxnId="{572DFEC1-9476-49FB-A902-86D0D3F66CC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33EBBF-1767-4417-B4E5-83DD03F3A69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اقتصاد</a:t>
          </a:r>
          <a:endParaRPr lang="en-US" dirty="0">
            <a:cs typeface="B Zar" pitchFamily="2" charset="-78"/>
          </a:endParaRPr>
        </a:p>
      </dgm:t>
    </dgm:pt>
    <dgm:pt modelId="{4C309EF5-8118-4338-951C-B229391277AD}" type="parTrans" cxnId="{20226F74-8FF6-439A-9713-3C40221FF5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B9F024-6263-41D8-9C1A-35BAE2D255F8}" type="sibTrans" cxnId="{20226F74-8FF6-439A-9713-3C40221FF5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7D1D46-6678-4E97-8F0E-7FE2063AC970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هزینه‌های متوسط، هزینه‌های نهایی</a:t>
          </a:r>
          <a:endParaRPr lang="en-US" sz="2000" dirty="0">
            <a:cs typeface="B Zar" pitchFamily="2" charset="-78"/>
          </a:endParaRPr>
        </a:p>
      </dgm:t>
    </dgm:pt>
    <dgm:pt modelId="{F3C43DA5-9E90-4E54-918A-CAF379632EED}" type="parTrans" cxnId="{266CD873-B12A-4798-A5C3-282018C0EA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4A1BCF2-35AB-4551-8944-D24CA29640CF}" type="sibTrans" cxnId="{266CD873-B12A-4798-A5C3-282018C0EA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5513DCB-776C-4C2C-86FF-90FA29FFEE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کیفیت</a:t>
          </a:r>
          <a:endParaRPr lang="en-US" dirty="0">
            <a:cs typeface="B Zar" pitchFamily="2" charset="-78"/>
          </a:endParaRPr>
        </a:p>
      </dgm:t>
    </dgm:pt>
    <dgm:pt modelId="{6AC812C8-3C74-4C7E-A88B-55FA4222E372}" type="parTrans" cxnId="{A441B31C-6AD2-4FB2-9669-C444125617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08488E6-A008-4DF4-88FE-93777DD42E58}" type="sibTrans" cxnId="{A441B31C-6AD2-4FB2-9669-C444125617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280ECF-73CD-46A6-82A8-979790854017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هزینه‌های جلوگیری و هزینه‌های ارزیابی</a:t>
          </a:r>
          <a:endParaRPr lang="en-US" sz="2000" dirty="0">
            <a:cs typeface="B Zar" pitchFamily="2" charset="-78"/>
          </a:endParaRPr>
        </a:p>
      </dgm:t>
    </dgm:pt>
    <dgm:pt modelId="{FA380D47-CC7A-4720-A2FF-738EE8359A92}" type="parTrans" cxnId="{5F64DA0C-98F8-4CE1-BA0F-F45135287D3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39CEA0-F242-45B5-9A8A-8CCE964FD8FB}" type="sibTrans" cxnId="{5F64DA0C-98F8-4CE1-BA0F-F45135287D3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DA1A89-CBE5-4F90-98A4-3EB6987F20DC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هزینه‌های شکست داخلی و هزینه‌های شکست خارجی</a:t>
          </a:r>
          <a:endParaRPr lang="en-US" sz="2000" dirty="0">
            <a:cs typeface="B Zar" pitchFamily="2" charset="-78"/>
          </a:endParaRPr>
        </a:p>
      </dgm:t>
    </dgm:pt>
    <dgm:pt modelId="{D85F1BEC-B6E8-40EA-8305-32333D17EC67}" type="parTrans" cxnId="{B6C1E7F5-7067-4D69-8365-568E90C5C6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FC88013-AAE9-48EE-B4DF-F58AB7EC1061}" type="sibTrans" cxnId="{B6C1E7F5-7067-4D69-8365-568E90C5C6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758F3B5-7559-41BC-BA05-3014D0E5844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دستمزد</a:t>
          </a:r>
          <a:endParaRPr lang="en-US" dirty="0">
            <a:cs typeface="B Zar" pitchFamily="2" charset="-78"/>
          </a:endParaRPr>
        </a:p>
      </dgm:t>
    </dgm:pt>
    <dgm:pt modelId="{02CAFD99-CA97-4498-840F-A2BE666817BB}" type="parTrans" cxnId="{4001E81A-F01A-4741-B4F1-A593D8A28C6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A8504FC-6EE7-4F1C-A9A6-CA50424F6E80}" type="sibTrans" cxnId="{4001E81A-F01A-4741-B4F1-A593D8A28C6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AE4E7B7-5D09-41B1-BA40-214E2E403CC3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زمان توقف، اضافه‌کاری، مزایا</a:t>
          </a:r>
          <a:endParaRPr lang="en-US" sz="2000" dirty="0">
            <a:cs typeface="B Zar" pitchFamily="2" charset="-78"/>
          </a:endParaRPr>
        </a:p>
      </dgm:t>
    </dgm:pt>
    <dgm:pt modelId="{C6543673-980A-4F0B-88DD-79A03FDFE90B}" type="parTrans" cxnId="{2D65D4C2-06E4-453A-AD4A-A80DEBF251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454BC9C-D53F-4AA1-A585-A64B2ED84982}" type="sibTrans" cxnId="{2D65D4C2-06E4-453A-AD4A-A80DEBF251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4C6344-8E60-4E6A-B531-78B3609EB68B}" type="pres">
      <dgm:prSet presAssocID="{E805F952-DEBF-4AB6-892F-1520EA7BB3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53B24C-E80B-4CBF-9B90-DADE58720A4E}" type="pres">
      <dgm:prSet presAssocID="{C4DA2A6A-6085-46CC-A706-5DFD982FD6C3}" presName="linNode" presStyleCnt="0"/>
      <dgm:spPr/>
    </dgm:pt>
    <dgm:pt modelId="{DB49D76C-633E-4256-AE7C-4919DA1752AA}" type="pres">
      <dgm:prSet presAssocID="{C4DA2A6A-6085-46CC-A706-5DFD982FD6C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2A6DF-8303-4402-9B8D-950D6F39DC5C}" type="pres">
      <dgm:prSet presAssocID="{C4DA2A6A-6085-46CC-A706-5DFD982FD6C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6FF80-8F8D-46E0-BF27-88F7FE3F0794}" type="pres">
      <dgm:prSet presAssocID="{C5B815E6-F997-4A73-9BC2-A71A09331B4A}" presName="sp" presStyleCnt="0"/>
      <dgm:spPr/>
    </dgm:pt>
    <dgm:pt modelId="{D7F6642C-9140-4FAB-9B2A-54EF8F28996A}" type="pres">
      <dgm:prSet presAssocID="{B733EBBF-1767-4417-B4E5-83DD03F3A69E}" presName="linNode" presStyleCnt="0"/>
      <dgm:spPr/>
    </dgm:pt>
    <dgm:pt modelId="{154E284A-7F4E-4B48-98C6-91982B150F86}" type="pres">
      <dgm:prSet presAssocID="{B733EBBF-1767-4417-B4E5-83DD03F3A69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14EE1-79B3-4B7A-9C49-515A8D536E13}" type="pres">
      <dgm:prSet presAssocID="{B733EBBF-1767-4417-B4E5-83DD03F3A69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F28C3-C0B4-4A4C-AD4F-3825DA0D4BD0}" type="pres">
      <dgm:prSet presAssocID="{91B9F024-6263-41D8-9C1A-35BAE2D255F8}" presName="sp" presStyleCnt="0"/>
      <dgm:spPr/>
    </dgm:pt>
    <dgm:pt modelId="{9E7868AE-5CBC-4AED-BE1B-F43CEBD33BDA}" type="pres">
      <dgm:prSet presAssocID="{75513DCB-776C-4C2C-86FF-90FA29FFEE80}" presName="linNode" presStyleCnt="0"/>
      <dgm:spPr/>
    </dgm:pt>
    <dgm:pt modelId="{980D92BE-A0D5-4A5D-8EFB-0DFB76B8CE51}" type="pres">
      <dgm:prSet presAssocID="{75513DCB-776C-4C2C-86FF-90FA29FFEE8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116A3-902D-4D4F-861C-220296F1919D}" type="pres">
      <dgm:prSet presAssocID="{75513DCB-776C-4C2C-86FF-90FA29FFEE8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8F06D-8433-4DA1-9FFD-23D32ED36159}" type="pres">
      <dgm:prSet presAssocID="{A08488E6-A008-4DF4-88FE-93777DD42E58}" presName="sp" presStyleCnt="0"/>
      <dgm:spPr/>
    </dgm:pt>
    <dgm:pt modelId="{BCE81756-7D24-4658-A23E-B598D5F7AB15}" type="pres">
      <dgm:prSet presAssocID="{3758F3B5-7559-41BC-BA05-3014D0E58449}" presName="linNode" presStyleCnt="0"/>
      <dgm:spPr/>
    </dgm:pt>
    <dgm:pt modelId="{BFD2057D-3C8C-4A8F-B865-C10EAB924DCB}" type="pres">
      <dgm:prSet presAssocID="{3758F3B5-7559-41BC-BA05-3014D0E5844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4DD05-19CC-4E65-B5DB-C73F80F260AE}" type="pres">
      <dgm:prSet presAssocID="{3758F3B5-7559-41BC-BA05-3014D0E5844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5C0C85-9D9D-4051-8F36-1D3CCC034D96}" type="presOf" srcId="{95DA1A89-CBE5-4F90-98A4-3EB6987F20DC}" destId="{F69116A3-902D-4D4F-861C-220296F1919D}" srcOrd="0" destOrd="1" presId="urn:microsoft.com/office/officeart/2005/8/layout/vList5"/>
    <dgm:cxn modelId="{AE7F0A4E-8D14-4227-878A-D9255037E3E3}" type="presOf" srcId="{B733EBBF-1767-4417-B4E5-83DD03F3A69E}" destId="{154E284A-7F4E-4B48-98C6-91982B150F86}" srcOrd="0" destOrd="0" presId="urn:microsoft.com/office/officeart/2005/8/layout/vList5"/>
    <dgm:cxn modelId="{3194B573-9BAC-4F6B-9FA6-936C9D71DCB4}" type="presOf" srcId="{AAE4E7B7-5D09-41B1-BA40-214E2E403CC3}" destId="{0A54DD05-19CC-4E65-B5DB-C73F80F260AE}" srcOrd="0" destOrd="0" presId="urn:microsoft.com/office/officeart/2005/8/layout/vList5"/>
    <dgm:cxn modelId="{E35108F4-69E4-4CBB-9E2C-9B860C2699B0}" type="presOf" srcId="{367D1D46-6678-4E97-8F0E-7FE2063AC970}" destId="{7C114EE1-79B3-4B7A-9C49-515A8D536E13}" srcOrd="0" destOrd="0" presId="urn:microsoft.com/office/officeart/2005/8/layout/vList5"/>
    <dgm:cxn modelId="{B86539F7-4057-4AEB-AFED-A8D8A79462A4}" type="presOf" srcId="{75513DCB-776C-4C2C-86FF-90FA29FFEE80}" destId="{980D92BE-A0D5-4A5D-8EFB-0DFB76B8CE51}" srcOrd="0" destOrd="0" presId="urn:microsoft.com/office/officeart/2005/8/layout/vList5"/>
    <dgm:cxn modelId="{B6C1E7F5-7067-4D69-8365-568E90C5C627}" srcId="{75513DCB-776C-4C2C-86FF-90FA29FFEE80}" destId="{95DA1A89-CBE5-4F90-98A4-3EB6987F20DC}" srcOrd="1" destOrd="0" parTransId="{D85F1BEC-B6E8-40EA-8305-32333D17EC67}" sibTransId="{BFC88013-AAE9-48EE-B4DF-F58AB7EC1061}"/>
    <dgm:cxn modelId="{48807BC9-9FAF-4207-96DB-E714845FD668}" type="presOf" srcId="{E805F952-DEBF-4AB6-892F-1520EA7BB3CF}" destId="{2E4C6344-8E60-4E6A-B531-78B3609EB68B}" srcOrd="0" destOrd="0" presId="urn:microsoft.com/office/officeart/2005/8/layout/vList5"/>
    <dgm:cxn modelId="{20226F74-8FF6-439A-9713-3C40221FF526}" srcId="{E805F952-DEBF-4AB6-892F-1520EA7BB3CF}" destId="{B733EBBF-1767-4417-B4E5-83DD03F3A69E}" srcOrd="1" destOrd="0" parTransId="{4C309EF5-8118-4338-951C-B229391277AD}" sibTransId="{91B9F024-6263-41D8-9C1A-35BAE2D255F8}"/>
    <dgm:cxn modelId="{2D65D4C2-06E4-453A-AD4A-A80DEBF25134}" srcId="{3758F3B5-7559-41BC-BA05-3014D0E58449}" destId="{AAE4E7B7-5D09-41B1-BA40-214E2E403CC3}" srcOrd="0" destOrd="0" parTransId="{C6543673-980A-4F0B-88DD-79A03FDFE90B}" sibTransId="{3454BC9C-D53F-4AA1-A585-A64B2ED84982}"/>
    <dgm:cxn modelId="{572DFEC1-9476-49FB-A902-86D0D3F66CC3}" srcId="{C4DA2A6A-6085-46CC-A706-5DFD982FD6C3}" destId="{3C23CB06-7D16-4867-9DE7-EBD197F64182}" srcOrd="0" destOrd="0" parTransId="{869981EC-1F15-4C80-94EC-E32CFBD52FBB}" sibTransId="{474D7B41-747F-47D3-B9F2-9C23F5B99D8B}"/>
    <dgm:cxn modelId="{C567E34E-3A2F-4EEB-A3F5-969AB8BB7581}" type="presOf" srcId="{3758F3B5-7559-41BC-BA05-3014D0E58449}" destId="{BFD2057D-3C8C-4A8F-B865-C10EAB924DCB}" srcOrd="0" destOrd="0" presId="urn:microsoft.com/office/officeart/2005/8/layout/vList5"/>
    <dgm:cxn modelId="{5F64DA0C-98F8-4CE1-BA0F-F45135287D36}" srcId="{75513DCB-776C-4C2C-86FF-90FA29FFEE80}" destId="{63280ECF-73CD-46A6-82A8-979790854017}" srcOrd="0" destOrd="0" parTransId="{FA380D47-CC7A-4720-A2FF-738EE8359A92}" sibTransId="{7639CEA0-F242-45B5-9A8A-8CCE964FD8FB}"/>
    <dgm:cxn modelId="{4EA788BB-7E46-44F9-8E25-C6B06425B414}" type="presOf" srcId="{C4DA2A6A-6085-46CC-A706-5DFD982FD6C3}" destId="{DB49D76C-633E-4256-AE7C-4919DA1752AA}" srcOrd="0" destOrd="0" presId="urn:microsoft.com/office/officeart/2005/8/layout/vList5"/>
    <dgm:cxn modelId="{4588FDAB-049A-4A55-B68B-ADAE027E6A0E}" type="presOf" srcId="{3C23CB06-7D16-4867-9DE7-EBD197F64182}" destId="{D132A6DF-8303-4402-9B8D-950D6F39DC5C}" srcOrd="0" destOrd="0" presId="urn:microsoft.com/office/officeart/2005/8/layout/vList5"/>
    <dgm:cxn modelId="{0DA2B0E1-8AA5-4FE9-A82D-00029290F507}" srcId="{E805F952-DEBF-4AB6-892F-1520EA7BB3CF}" destId="{C4DA2A6A-6085-46CC-A706-5DFD982FD6C3}" srcOrd="0" destOrd="0" parTransId="{9CB5A33D-7CC9-40B1-8DCD-6F1C6A1318C7}" sibTransId="{C5B815E6-F997-4A73-9BC2-A71A09331B4A}"/>
    <dgm:cxn modelId="{4001E81A-F01A-4741-B4F1-A593D8A28C6A}" srcId="{E805F952-DEBF-4AB6-892F-1520EA7BB3CF}" destId="{3758F3B5-7559-41BC-BA05-3014D0E58449}" srcOrd="3" destOrd="0" parTransId="{02CAFD99-CA97-4498-840F-A2BE666817BB}" sibTransId="{1A8504FC-6EE7-4F1C-A9A6-CA50424F6E80}"/>
    <dgm:cxn modelId="{266CD873-B12A-4798-A5C3-282018C0EADA}" srcId="{B733EBBF-1767-4417-B4E5-83DD03F3A69E}" destId="{367D1D46-6678-4E97-8F0E-7FE2063AC970}" srcOrd="0" destOrd="0" parTransId="{F3C43DA5-9E90-4E54-918A-CAF379632EED}" sibTransId="{84A1BCF2-35AB-4551-8944-D24CA29640CF}"/>
    <dgm:cxn modelId="{3E661DC3-286E-46AE-AA2C-4E45D3D379B0}" type="presOf" srcId="{63280ECF-73CD-46A6-82A8-979790854017}" destId="{F69116A3-902D-4D4F-861C-220296F1919D}" srcOrd="0" destOrd="0" presId="urn:microsoft.com/office/officeart/2005/8/layout/vList5"/>
    <dgm:cxn modelId="{A441B31C-6AD2-4FB2-9669-C44412561757}" srcId="{E805F952-DEBF-4AB6-892F-1520EA7BB3CF}" destId="{75513DCB-776C-4C2C-86FF-90FA29FFEE80}" srcOrd="2" destOrd="0" parTransId="{6AC812C8-3C74-4C7E-A88B-55FA4222E372}" sibTransId="{A08488E6-A008-4DF4-88FE-93777DD42E58}"/>
    <dgm:cxn modelId="{ECDB5A81-57AC-4EAD-98F6-4587E51D6C57}" type="presParOf" srcId="{2E4C6344-8E60-4E6A-B531-78B3609EB68B}" destId="{C053B24C-E80B-4CBF-9B90-DADE58720A4E}" srcOrd="0" destOrd="0" presId="urn:microsoft.com/office/officeart/2005/8/layout/vList5"/>
    <dgm:cxn modelId="{F1F14308-88A8-4579-BD8C-72BB638D6AD9}" type="presParOf" srcId="{C053B24C-E80B-4CBF-9B90-DADE58720A4E}" destId="{DB49D76C-633E-4256-AE7C-4919DA1752AA}" srcOrd="0" destOrd="0" presId="urn:microsoft.com/office/officeart/2005/8/layout/vList5"/>
    <dgm:cxn modelId="{FDD3518A-90A7-4AD6-A9D0-A6F9C867CE61}" type="presParOf" srcId="{C053B24C-E80B-4CBF-9B90-DADE58720A4E}" destId="{D132A6DF-8303-4402-9B8D-950D6F39DC5C}" srcOrd="1" destOrd="0" presId="urn:microsoft.com/office/officeart/2005/8/layout/vList5"/>
    <dgm:cxn modelId="{09293827-1B5E-478D-91B8-1CECE0C9249F}" type="presParOf" srcId="{2E4C6344-8E60-4E6A-B531-78B3609EB68B}" destId="{60C6FF80-8F8D-46E0-BF27-88F7FE3F0794}" srcOrd="1" destOrd="0" presId="urn:microsoft.com/office/officeart/2005/8/layout/vList5"/>
    <dgm:cxn modelId="{AB16BAFD-7D1D-409B-94E2-04E7181CB1B4}" type="presParOf" srcId="{2E4C6344-8E60-4E6A-B531-78B3609EB68B}" destId="{D7F6642C-9140-4FAB-9B2A-54EF8F28996A}" srcOrd="2" destOrd="0" presId="urn:microsoft.com/office/officeart/2005/8/layout/vList5"/>
    <dgm:cxn modelId="{885DE093-76E3-4ADA-8CC5-8E3D105B2393}" type="presParOf" srcId="{D7F6642C-9140-4FAB-9B2A-54EF8F28996A}" destId="{154E284A-7F4E-4B48-98C6-91982B150F86}" srcOrd="0" destOrd="0" presId="urn:microsoft.com/office/officeart/2005/8/layout/vList5"/>
    <dgm:cxn modelId="{1AA51EB0-169E-46C6-BD05-047B5A74EE65}" type="presParOf" srcId="{D7F6642C-9140-4FAB-9B2A-54EF8F28996A}" destId="{7C114EE1-79B3-4B7A-9C49-515A8D536E13}" srcOrd="1" destOrd="0" presId="urn:microsoft.com/office/officeart/2005/8/layout/vList5"/>
    <dgm:cxn modelId="{D5D22D7B-A458-4689-96DA-9E737FB0ECFC}" type="presParOf" srcId="{2E4C6344-8E60-4E6A-B531-78B3609EB68B}" destId="{CF1F28C3-C0B4-4A4C-AD4F-3825DA0D4BD0}" srcOrd="3" destOrd="0" presId="urn:microsoft.com/office/officeart/2005/8/layout/vList5"/>
    <dgm:cxn modelId="{86ED2E6F-3228-4AF4-B924-ED7A41D39FFE}" type="presParOf" srcId="{2E4C6344-8E60-4E6A-B531-78B3609EB68B}" destId="{9E7868AE-5CBC-4AED-BE1B-F43CEBD33BDA}" srcOrd="4" destOrd="0" presId="urn:microsoft.com/office/officeart/2005/8/layout/vList5"/>
    <dgm:cxn modelId="{CF2097A3-B74E-4EC6-9BFB-BA8FA539D6D0}" type="presParOf" srcId="{9E7868AE-5CBC-4AED-BE1B-F43CEBD33BDA}" destId="{980D92BE-A0D5-4A5D-8EFB-0DFB76B8CE51}" srcOrd="0" destOrd="0" presId="urn:microsoft.com/office/officeart/2005/8/layout/vList5"/>
    <dgm:cxn modelId="{3E86DF1C-23E2-4730-BC04-8AE12B030CD0}" type="presParOf" srcId="{9E7868AE-5CBC-4AED-BE1B-F43CEBD33BDA}" destId="{F69116A3-902D-4D4F-861C-220296F1919D}" srcOrd="1" destOrd="0" presId="urn:microsoft.com/office/officeart/2005/8/layout/vList5"/>
    <dgm:cxn modelId="{6ABD1FB9-2570-4B7E-A1E1-4AB7D9DC0BF8}" type="presParOf" srcId="{2E4C6344-8E60-4E6A-B531-78B3609EB68B}" destId="{9958F06D-8433-4DA1-9FFD-23D32ED36159}" srcOrd="5" destOrd="0" presId="urn:microsoft.com/office/officeart/2005/8/layout/vList5"/>
    <dgm:cxn modelId="{F160D4EB-8CE0-4723-8BE3-2E091D6824CE}" type="presParOf" srcId="{2E4C6344-8E60-4E6A-B531-78B3609EB68B}" destId="{BCE81756-7D24-4658-A23E-B598D5F7AB15}" srcOrd="6" destOrd="0" presId="urn:microsoft.com/office/officeart/2005/8/layout/vList5"/>
    <dgm:cxn modelId="{7479D0C7-23F4-44F2-AA42-B76686F63E0B}" type="presParOf" srcId="{BCE81756-7D24-4658-A23E-B598D5F7AB15}" destId="{BFD2057D-3C8C-4A8F-B865-C10EAB924DCB}" srcOrd="0" destOrd="0" presId="urn:microsoft.com/office/officeart/2005/8/layout/vList5"/>
    <dgm:cxn modelId="{2CFBDD67-3F83-4C28-8C24-8E50785696E8}" type="presParOf" srcId="{BCE81756-7D24-4658-A23E-B598D5F7AB15}" destId="{0A54DD05-19CC-4E65-B5DB-C73F80F260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6B302D8-9426-482C-8245-5ED7FD148754}" type="doc">
      <dgm:prSet loTypeId="urn:microsoft.com/office/officeart/2005/8/layout/process3" loCatId="process" qsTypeId="urn:microsoft.com/office/officeart/2005/8/quickstyle/3d2" qsCatId="3D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D2746D9F-0C1A-4E43-ABC5-D7CE85CBE84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مهندسی هزینه</a:t>
          </a:r>
          <a:endParaRPr lang="en-US" dirty="0">
            <a:cs typeface="B Titr" pitchFamily="2" charset="-78"/>
          </a:endParaRPr>
        </a:p>
      </dgm:t>
    </dgm:pt>
    <dgm:pt modelId="{0775D0B4-7FF1-4DB5-A201-66CBAE6B60F6}" type="parTrans" cxnId="{ABAB60B9-5BC1-44C0-B971-AA48C67C66A6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3627BF86-954E-4826-A763-5B902A4751F2}" type="sibTrans" cxnId="{ABAB60B9-5BC1-44C0-B971-AA48C67C66A6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E9556A5A-6019-4C1D-B6F9-6831ECC6735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استفاده از قضاوت و تجربۀ مهندسان در کاربست اصول و فنون علمی برای رفع مشکلات برآورد هزینه، کنترل هزینه و سودآوری (انجمن مهندسان هزینۀ آمریکا)</a:t>
          </a:r>
          <a:endParaRPr lang="en-US" dirty="0">
            <a:cs typeface="B Zar" pitchFamily="2" charset="-78"/>
          </a:endParaRPr>
        </a:p>
      </dgm:t>
    </dgm:pt>
    <dgm:pt modelId="{5643FD29-003B-4610-8AE0-1D9533A9E575}" type="parTrans" cxnId="{B707C3EC-7C09-45FE-AF8C-66CCC03764B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559584D0-2F8A-4293-8CB1-D0BDF3D67979}" type="sibTrans" cxnId="{B707C3EC-7C09-45FE-AF8C-66CCC03764B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3EDFCEE8-0392-4359-BD5E-BE76FD6ECF0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این حوزه  محل تقاطع رشته‌های مدیریت پروژه، مدیریت کسب‌وکار . مهندسی است.</a:t>
          </a:r>
          <a:endParaRPr lang="en-US" dirty="0">
            <a:cs typeface="B Zar" pitchFamily="2" charset="-78"/>
          </a:endParaRPr>
        </a:p>
      </dgm:t>
    </dgm:pt>
    <dgm:pt modelId="{42A70364-3768-48ED-A5DD-46A16B806C55}" type="parTrans" cxnId="{0E47365C-2BB1-4138-8EE4-46522DC0EE3B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E08A1E32-5BD4-4F79-8746-70FB7D579524}" type="sibTrans" cxnId="{0E47365C-2BB1-4138-8EE4-46522DC0EE3B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5AC8CAA-E1EF-4E2C-8412-1DF933BCE9D9}" type="pres">
      <dgm:prSet presAssocID="{66B302D8-9426-482C-8245-5ED7FD1487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39FABE-C94B-4D21-B72E-3E56A9923A47}" type="pres">
      <dgm:prSet presAssocID="{D2746D9F-0C1A-4E43-ABC5-D7CE85CBE84D}" presName="composite" presStyleCnt="0"/>
      <dgm:spPr/>
    </dgm:pt>
    <dgm:pt modelId="{60B99AA1-B1F9-42B3-8183-63FD0EEF81AF}" type="pres">
      <dgm:prSet presAssocID="{D2746D9F-0C1A-4E43-ABC5-D7CE85CBE84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0DB53-7D0F-4B2F-9886-FD995ADDD34C}" type="pres">
      <dgm:prSet presAssocID="{D2746D9F-0C1A-4E43-ABC5-D7CE85CBE84D}" presName="parSh" presStyleLbl="node1" presStyleIdx="0" presStyleCnt="1"/>
      <dgm:spPr/>
      <dgm:t>
        <a:bodyPr/>
        <a:lstStyle/>
        <a:p>
          <a:endParaRPr lang="en-US"/>
        </a:p>
      </dgm:t>
    </dgm:pt>
    <dgm:pt modelId="{58578CC9-9875-4BFD-8CA1-1A378B402972}" type="pres">
      <dgm:prSet presAssocID="{D2746D9F-0C1A-4E43-ABC5-D7CE85CBE84D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AB60B9-5BC1-44C0-B971-AA48C67C66A6}" srcId="{66B302D8-9426-482C-8245-5ED7FD148754}" destId="{D2746D9F-0C1A-4E43-ABC5-D7CE85CBE84D}" srcOrd="0" destOrd="0" parTransId="{0775D0B4-7FF1-4DB5-A201-66CBAE6B60F6}" sibTransId="{3627BF86-954E-4826-A763-5B902A4751F2}"/>
    <dgm:cxn modelId="{B707C3EC-7C09-45FE-AF8C-66CCC03764B1}" srcId="{D2746D9F-0C1A-4E43-ABC5-D7CE85CBE84D}" destId="{E9556A5A-6019-4C1D-B6F9-6831ECC67356}" srcOrd="0" destOrd="0" parTransId="{5643FD29-003B-4610-8AE0-1D9533A9E575}" sibTransId="{559584D0-2F8A-4293-8CB1-D0BDF3D67979}"/>
    <dgm:cxn modelId="{0E47365C-2BB1-4138-8EE4-46522DC0EE3B}" srcId="{D2746D9F-0C1A-4E43-ABC5-D7CE85CBE84D}" destId="{3EDFCEE8-0392-4359-BD5E-BE76FD6ECF06}" srcOrd="1" destOrd="0" parTransId="{42A70364-3768-48ED-A5DD-46A16B806C55}" sibTransId="{E08A1E32-5BD4-4F79-8746-70FB7D579524}"/>
    <dgm:cxn modelId="{E87C3550-4882-4E08-97C1-A3AB5D35F968}" type="presOf" srcId="{D2746D9F-0C1A-4E43-ABC5-D7CE85CBE84D}" destId="{D0A0DB53-7D0F-4B2F-9886-FD995ADDD34C}" srcOrd="1" destOrd="0" presId="urn:microsoft.com/office/officeart/2005/8/layout/process3"/>
    <dgm:cxn modelId="{909ABA2B-AF53-4F91-A9CA-2E41A398D708}" type="presOf" srcId="{66B302D8-9426-482C-8245-5ED7FD148754}" destId="{85AC8CAA-E1EF-4E2C-8412-1DF933BCE9D9}" srcOrd="0" destOrd="0" presId="urn:microsoft.com/office/officeart/2005/8/layout/process3"/>
    <dgm:cxn modelId="{D1DE49F8-F6B7-474B-AE70-A6D9A67ABD2C}" type="presOf" srcId="{D2746D9F-0C1A-4E43-ABC5-D7CE85CBE84D}" destId="{60B99AA1-B1F9-42B3-8183-63FD0EEF81AF}" srcOrd="0" destOrd="0" presId="urn:microsoft.com/office/officeart/2005/8/layout/process3"/>
    <dgm:cxn modelId="{27930F38-5995-4C37-9E5E-E63746BCF4FC}" type="presOf" srcId="{E9556A5A-6019-4C1D-B6F9-6831ECC67356}" destId="{58578CC9-9875-4BFD-8CA1-1A378B402972}" srcOrd="0" destOrd="0" presId="urn:microsoft.com/office/officeart/2005/8/layout/process3"/>
    <dgm:cxn modelId="{36C30E4E-C7F6-4C9D-BC3C-A8225FAF6961}" type="presOf" srcId="{3EDFCEE8-0392-4359-BD5E-BE76FD6ECF06}" destId="{58578CC9-9875-4BFD-8CA1-1A378B402972}" srcOrd="0" destOrd="1" presId="urn:microsoft.com/office/officeart/2005/8/layout/process3"/>
    <dgm:cxn modelId="{D9AFCDDE-D25B-48BC-9E60-CA1ECA7A28AB}" type="presParOf" srcId="{85AC8CAA-E1EF-4E2C-8412-1DF933BCE9D9}" destId="{C539FABE-C94B-4D21-B72E-3E56A9923A47}" srcOrd="0" destOrd="0" presId="urn:microsoft.com/office/officeart/2005/8/layout/process3"/>
    <dgm:cxn modelId="{3A65A76C-D7A2-4BEA-BCCF-D2E6992819C9}" type="presParOf" srcId="{C539FABE-C94B-4D21-B72E-3E56A9923A47}" destId="{60B99AA1-B1F9-42B3-8183-63FD0EEF81AF}" srcOrd="0" destOrd="0" presId="urn:microsoft.com/office/officeart/2005/8/layout/process3"/>
    <dgm:cxn modelId="{D978E297-907C-4C6F-A2E8-1C26761B2679}" type="presParOf" srcId="{C539FABE-C94B-4D21-B72E-3E56A9923A47}" destId="{D0A0DB53-7D0F-4B2F-9886-FD995ADDD34C}" srcOrd="1" destOrd="0" presId="urn:microsoft.com/office/officeart/2005/8/layout/process3"/>
    <dgm:cxn modelId="{1387F409-F806-439B-80A6-A4A62C68D081}" type="presParOf" srcId="{C539FABE-C94B-4D21-B72E-3E56A9923A47}" destId="{58578CC9-9875-4BFD-8CA1-1A378B40297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A0638E-FD76-4D73-8AD3-E1D3E0EF4F51}" type="doc">
      <dgm:prSet loTypeId="urn:microsoft.com/office/officeart/2005/8/layout/lProcess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06B6AAA-DD11-44C6-8770-3E6E74F5F09D}">
      <dgm:prSet/>
      <dgm:spPr/>
      <dgm:t>
        <a:bodyPr/>
        <a:lstStyle/>
        <a:p>
          <a:pPr rtl="1"/>
          <a:r>
            <a:rPr lang="en-US" b="1" dirty="0" smtClean="0">
              <a:cs typeface="B Zar" pitchFamily="2" charset="-78"/>
            </a:rPr>
            <a:t>cost</a:t>
          </a:r>
          <a:endParaRPr lang="en-US" b="1" dirty="0">
            <a:cs typeface="B Zar" pitchFamily="2" charset="-78"/>
          </a:endParaRPr>
        </a:p>
      </dgm:t>
    </dgm:pt>
    <dgm:pt modelId="{D132DADE-AE2F-4CB4-8ED6-E20C6576F9F7}" type="parTrans" cxnId="{A3C91637-B6B8-4F24-9F67-D5109D5E78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F9FCF70-9526-4BFF-8A75-CE09BF51C6E0}" type="sibTrans" cxnId="{A3C91637-B6B8-4F24-9F67-D5109D5E78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8F36500-2A80-4BE0-887B-FB3CBDDD15D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مخارج</a:t>
          </a:r>
          <a:endParaRPr lang="en-US" dirty="0">
            <a:cs typeface="B Zar" pitchFamily="2" charset="-78"/>
          </a:endParaRPr>
        </a:p>
      </dgm:t>
    </dgm:pt>
    <dgm:pt modelId="{E8FB1B2A-8EE8-4EA2-B02B-D960F6B99B5A}" type="parTrans" cxnId="{DF7BF474-303E-4458-8429-5C87EC0C9D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7E6E26B-1B85-4AE9-874C-F8580914BF6A}" type="sibTrans" cxnId="{DF7BF474-303E-4458-8429-5C87EC0C9D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D2A95E-6D02-4362-9C9D-151DEC41EAC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دارایی</a:t>
          </a:r>
          <a:endParaRPr lang="en-US" dirty="0">
            <a:cs typeface="B Zar" pitchFamily="2" charset="-78"/>
          </a:endParaRPr>
        </a:p>
      </dgm:t>
    </dgm:pt>
    <dgm:pt modelId="{8BA51102-C5DC-40A4-9EE2-3850218235A1}" type="parTrans" cxnId="{2FF74149-8865-4435-B7F5-B9F56BBE1BD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88C5114-D659-4BFE-A150-5D4C318D9C20}" type="sibTrans" cxnId="{2FF74149-8865-4435-B7F5-B9F56BBE1BD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9E0E815-6532-4716-80CD-9193F1F567E7}">
      <dgm:prSet/>
      <dgm:spPr/>
      <dgm:t>
        <a:bodyPr/>
        <a:lstStyle/>
        <a:p>
          <a:pPr rtl="1"/>
          <a:r>
            <a:rPr lang="en-US" b="1" dirty="0" smtClean="0">
              <a:cs typeface="B Zar" pitchFamily="2" charset="-78"/>
            </a:rPr>
            <a:t>expense</a:t>
          </a:r>
          <a:endParaRPr lang="en-US" b="1" dirty="0">
            <a:cs typeface="B Zar" pitchFamily="2" charset="-78"/>
          </a:endParaRPr>
        </a:p>
      </dgm:t>
    </dgm:pt>
    <dgm:pt modelId="{63179294-ACD9-4370-B4C0-4A783A90BCB9}" type="parTrans" cxnId="{C6DC229E-6200-4DEF-A74F-447FB49007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79E184-7164-4B2C-9AE6-AEBA3D0243FE}" type="sibTrans" cxnId="{C6DC229E-6200-4DEF-A74F-447FB49007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5D1037-5E08-4EAC-8EB8-1E514DF72F0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هزینۀ منقضی‌شده</a:t>
          </a:r>
          <a:endParaRPr lang="en-US" dirty="0">
            <a:cs typeface="B Zar" pitchFamily="2" charset="-78"/>
          </a:endParaRPr>
        </a:p>
      </dgm:t>
    </dgm:pt>
    <dgm:pt modelId="{BBEDFCD5-5D60-4543-8583-01DC8BF1D506}" type="parTrans" cxnId="{41B34C09-A271-430B-9E11-D3F6F5CB3F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64EA95-2E5B-46C2-8826-D462C10CFE83}" type="sibTrans" cxnId="{41B34C09-A271-430B-9E11-D3F6F5CB3F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86F6C1-2777-49A5-9A18-8061EA94D6BB}">
      <dgm:prSet/>
      <dgm:spPr/>
      <dgm:t>
        <a:bodyPr/>
        <a:lstStyle/>
        <a:p>
          <a:pPr rtl="1"/>
          <a:r>
            <a:rPr lang="en-US" b="1" dirty="0" smtClean="0">
              <a:cs typeface="B Zar" pitchFamily="2" charset="-78"/>
            </a:rPr>
            <a:t>asset</a:t>
          </a:r>
          <a:endParaRPr lang="en-US" b="1" dirty="0">
            <a:cs typeface="B Zar" pitchFamily="2" charset="-78"/>
          </a:endParaRPr>
        </a:p>
      </dgm:t>
    </dgm:pt>
    <dgm:pt modelId="{4332C286-57C0-41CC-8C75-1A666D512490}" type="parTrans" cxnId="{BBC34120-D91D-46BA-B6F2-C8669E966F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67C1D7-90A5-45B9-87C0-F6C105A6C1BA}" type="sibTrans" cxnId="{BBC34120-D91D-46BA-B6F2-C8669E966F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BC52F55-04AF-4A12-A875-B19E10CACAB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دارایی</a:t>
          </a:r>
          <a:endParaRPr lang="en-US" dirty="0">
            <a:cs typeface="B Zar" pitchFamily="2" charset="-78"/>
          </a:endParaRPr>
        </a:p>
      </dgm:t>
    </dgm:pt>
    <dgm:pt modelId="{140806C3-5BDC-424C-8DA5-A251B1D921C1}" type="parTrans" cxnId="{AA936431-DE19-405A-8B78-9FBED6545A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9636729-3473-4F53-B4A8-D2E5404A35F0}" type="sibTrans" cxnId="{AA936431-DE19-405A-8B78-9FBED6545A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8297A8-D1A5-4FF4-BFC2-D7AEBCBCCF3A}" type="pres">
      <dgm:prSet presAssocID="{21A0638E-FD76-4D73-8AD3-E1D3E0EF4F5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C0D5F3-D177-4735-B603-E02EAE60DABE}" type="pres">
      <dgm:prSet presAssocID="{E06B6AAA-DD11-44C6-8770-3E6E74F5F09D}" presName="compNode" presStyleCnt="0"/>
      <dgm:spPr/>
    </dgm:pt>
    <dgm:pt modelId="{8A019671-3A38-4306-B237-DD21D9C9FD35}" type="pres">
      <dgm:prSet presAssocID="{E06B6AAA-DD11-44C6-8770-3E6E74F5F09D}" presName="aNode" presStyleLbl="bgShp" presStyleIdx="0" presStyleCnt="3"/>
      <dgm:spPr/>
      <dgm:t>
        <a:bodyPr/>
        <a:lstStyle/>
        <a:p>
          <a:endParaRPr lang="en-US"/>
        </a:p>
      </dgm:t>
    </dgm:pt>
    <dgm:pt modelId="{0C8CB441-E0BD-4FF3-ACAA-84B0337BF614}" type="pres">
      <dgm:prSet presAssocID="{E06B6AAA-DD11-44C6-8770-3E6E74F5F09D}" presName="textNode" presStyleLbl="bgShp" presStyleIdx="0" presStyleCnt="3"/>
      <dgm:spPr/>
      <dgm:t>
        <a:bodyPr/>
        <a:lstStyle/>
        <a:p>
          <a:endParaRPr lang="en-US"/>
        </a:p>
      </dgm:t>
    </dgm:pt>
    <dgm:pt modelId="{0E93ADC1-A437-43EF-A800-42709F07CBCB}" type="pres">
      <dgm:prSet presAssocID="{E06B6AAA-DD11-44C6-8770-3E6E74F5F09D}" presName="compChildNode" presStyleCnt="0"/>
      <dgm:spPr/>
    </dgm:pt>
    <dgm:pt modelId="{D08CAFB9-FBAD-4169-A24C-9B1841D5731E}" type="pres">
      <dgm:prSet presAssocID="{E06B6AAA-DD11-44C6-8770-3E6E74F5F09D}" presName="theInnerList" presStyleCnt="0"/>
      <dgm:spPr/>
    </dgm:pt>
    <dgm:pt modelId="{143C0E6E-C294-4326-B3BB-81AFC6D5CBC0}" type="pres">
      <dgm:prSet presAssocID="{28F36500-2A80-4BE0-887B-FB3CBDDD15D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54D49-7566-4DF4-A8E2-1A93C88BED8A}" type="pres">
      <dgm:prSet presAssocID="{28F36500-2A80-4BE0-887B-FB3CBDDD15DD}" presName="aSpace2" presStyleCnt="0"/>
      <dgm:spPr/>
    </dgm:pt>
    <dgm:pt modelId="{C8DFFB04-3362-473D-B5CB-57C09915F7BD}" type="pres">
      <dgm:prSet presAssocID="{31D2A95E-6D02-4362-9C9D-151DEC41EAC0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756AC-96BB-4775-9EE3-32BEAA26704C}" type="pres">
      <dgm:prSet presAssocID="{E06B6AAA-DD11-44C6-8770-3E6E74F5F09D}" presName="aSpace" presStyleCnt="0"/>
      <dgm:spPr/>
    </dgm:pt>
    <dgm:pt modelId="{F2A2EFAE-746C-492D-94BF-0D7FB4D64764}" type="pres">
      <dgm:prSet presAssocID="{49E0E815-6532-4716-80CD-9193F1F567E7}" presName="compNode" presStyleCnt="0"/>
      <dgm:spPr/>
    </dgm:pt>
    <dgm:pt modelId="{99E17C76-45F9-4B87-8B52-6705B5C2581E}" type="pres">
      <dgm:prSet presAssocID="{49E0E815-6532-4716-80CD-9193F1F567E7}" presName="aNode" presStyleLbl="bgShp" presStyleIdx="1" presStyleCnt="3"/>
      <dgm:spPr/>
      <dgm:t>
        <a:bodyPr/>
        <a:lstStyle/>
        <a:p>
          <a:endParaRPr lang="en-US"/>
        </a:p>
      </dgm:t>
    </dgm:pt>
    <dgm:pt modelId="{2895CD45-0915-424F-8696-12E292FF7A18}" type="pres">
      <dgm:prSet presAssocID="{49E0E815-6532-4716-80CD-9193F1F567E7}" presName="textNode" presStyleLbl="bgShp" presStyleIdx="1" presStyleCnt="3"/>
      <dgm:spPr/>
      <dgm:t>
        <a:bodyPr/>
        <a:lstStyle/>
        <a:p>
          <a:endParaRPr lang="en-US"/>
        </a:p>
      </dgm:t>
    </dgm:pt>
    <dgm:pt modelId="{FD53CA67-6BD5-434D-8B1D-CBFA6CA09319}" type="pres">
      <dgm:prSet presAssocID="{49E0E815-6532-4716-80CD-9193F1F567E7}" presName="compChildNode" presStyleCnt="0"/>
      <dgm:spPr/>
    </dgm:pt>
    <dgm:pt modelId="{6E67F268-7AC7-41EA-89C7-AAD8D6127822}" type="pres">
      <dgm:prSet presAssocID="{49E0E815-6532-4716-80CD-9193F1F567E7}" presName="theInnerList" presStyleCnt="0"/>
      <dgm:spPr/>
    </dgm:pt>
    <dgm:pt modelId="{038EA72C-7525-4A7D-AFCC-28E77B339F36}" type="pres">
      <dgm:prSet presAssocID="{A85D1037-5E08-4EAC-8EB8-1E514DF72F03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1D7BE-5ACB-4253-8792-58578E2376CE}" type="pres">
      <dgm:prSet presAssocID="{49E0E815-6532-4716-80CD-9193F1F567E7}" presName="aSpace" presStyleCnt="0"/>
      <dgm:spPr/>
    </dgm:pt>
    <dgm:pt modelId="{D8F4FB55-D988-4720-A703-F0C92C03FB23}" type="pres">
      <dgm:prSet presAssocID="{F886F6C1-2777-49A5-9A18-8061EA94D6BB}" presName="compNode" presStyleCnt="0"/>
      <dgm:spPr/>
    </dgm:pt>
    <dgm:pt modelId="{3D94CD2F-FB23-426D-99DD-DC8454A62903}" type="pres">
      <dgm:prSet presAssocID="{F886F6C1-2777-49A5-9A18-8061EA94D6BB}" presName="aNode" presStyleLbl="bgShp" presStyleIdx="2" presStyleCnt="3"/>
      <dgm:spPr/>
      <dgm:t>
        <a:bodyPr/>
        <a:lstStyle/>
        <a:p>
          <a:endParaRPr lang="en-US"/>
        </a:p>
      </dgm:t>
    </dgm:pt>
    <dgm:pt modelId="{3B05C884-1786-4799-8A47-483622DFB531}" type="pres">
      <dgm:prSet presAssocID="{F886F6C1-2777-49A5-9A18-8061EA94D6BB}" presName="textNode" presStyleLbl="bgShp" presStyleIdx="2" presStyleCnt="3"/>
      <dgm:spPr/>
      <dgm:t>
        <a:bodyPr/>
        <a:lstStyle/>
        <a:p>
          <a:endParaRPr lang="en-US"/>
        </a:p>
      </dgm:t>
    </dgm:pt>
    <dgm:pt modelId="{5ADE470E-6AD7-498E-9792-B6F1BBCE2CAC}" type="pres">
      <dgm:prSet presAssocID="{F886F6C1-2777-49A5-9A18-8061EA94D6BB}" presName="compChildNode" presStyleCnt="0"/>
      <dgm:spPr/>
    </dgm:pt>
    <dgm:pt modelId="{2CA09A98-F9EF-4FEF-9200-3BDA83BB1F81}" type="pres">
      <dgm:prSet presAssocID="{F886F6C1-2777-49A5-9A18-8061EA94D6BB}" presName="theInnerList" presStyleCnt="0"/>
      <dgm:spPr/>
    </dgm:pt>
    <dgm:pt modelId="{E65C3BBD-B3ED-49FD-A294-4D54C25EAD50}" type="pres">
      <dgm:prSet presAssocID="{3BC52F55-04AF-4A12-A875-B19E10CACAB4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C229E-6200-4DEF-A74F-447FB49007BF}" srcId="{21A0638E-FD76-4D73-8AD3-E1D3E0EF4F51}" destId="{49E0E815-6532-4716-80CD-9193F1F567E7}" srcOrd="1" destOrd="0" parTransId="{63179294-ACD9-4370-B4C0-4A783A90BCB9}" sibTransId="{F879E184-7164-4B2C-9AE6-AEBA3D0243FE}"/>
    <dgm:cxn modelId="{24BE0680-3DD9-4C41-9BFD-54D08E79B90B}" type="presOf" srcId="{F886F6C1-2777-49A5-9A18-8061EA94D6BB}" destId="{3D94CD2F-FB23-426D-99DD-DC8454A62903}" srcOrd="0" destOrd="0" presId="urn:microsoft.com/office/officeart/2005/8/layout/lProcess2"/>
    <dgm:cxn modelId="{85EA5E6C-D38C-4979-8DA1-AD76F12799D9}" type="presOf" srcId="{3BC52F55-04AF-4A12-A875-B19E10CACAB4}" destId="{E65C3BBD-B3ED-49FD-A294-4D54C25EAD50}" srcOrd="0" destOrd="0" presId="urn:microsoft.com/office/officeart/2005/8/layout/lProcess2"/>
    <dgm:cxn modelId="{BBC34120-D91D-46BA-B6F2-C8669E966F2B}" srcId="{21A0638E-FD76-4D73-8AD3-E1D3E0EF4F51}" destId="{F886F6C1-2777-49A5-9A18-8061EA94D6BB}" srcOrd="2" destOrd="0" parTransId="{4332C286-57C0-41CC-8C75-1A666D512490}" sibTransId="{CD67C1D7-90A5-45B9-87C0-F6C105A6C1BA}"/>
    <dgm:cxn modelId="{A3475B34-0193-4221-BAA1-DBC34BCCABCE}" type="presOf" srcId="{E06B6AAA-DD11-44C6-8770-3E6E74F5F09D}" destId="{8A019671-3A38-4306-B237-DD21D9C9FD35}" srcOrd="0" destOrd="0" presId="urn:microsoft.com/office/officeart/2005/8/layout/lProcess2"/>
    <dgm:cxn modelId="{CBD583BF-ACDC-4AEF-9A6A-337458367B11}" type="presOf" srcId="{49E0E815-6532-4716-80CD-9193F1F567E7}" destId="{2895CD45-0915-424F-8696-12E292FF7A18}" srcOrd="1" destOrd="0" presId="urn:microsoft.com/office/officeart/2005/8/layout/lProcess2"/>
    <dgm:cxn modelId="{DF7BF474-303E-4458-8429-5C87EC0C9D44}" srcId="{E06B6AAA-DD11-44C6-8770-3E6E74F5F09D}" destId="{28F36500-2A80-4BE0-887B-FB3CBDDD15DD}" srcOrd="0" destOrd="0" parTransId="{E8FB1B2A-8EE8-4EA2-B02B-D960F6B99B5A}" sibTransId="{37E6E26B-1B85-4AE9-874C-F8580914BF6A}"/>
    <dgm:cxn modelId="{61B13B8E-DB06-4651-9DF2-3DAE739B983E}" type="presOf" srcId="{A85D1037-5E08-4EAC-8EB8-1E514DF72F03}" destId="{038EA72C-7525-4A7D-AFCC-28E77B339F36}" srcOrd="0" destOrd="0" presId="urn:microsoft.com/office/officeart/2005/8/layout/lProcess2"/>
    <dgm:cxn modelId="{2FF74149-8865-4435-B7F5-B9F56BBE1BD4}" srcId="{E06B6AAA-DD11-44C6-8770-3E6E74F5F09D}" destId="{31D2A95E-6D02-4362-9C9D-151DEC41EAC0}" srcOrd="1" destOrd="0" parTransId="{8BA51102-C5DC-40A4-9EE2-3850218235A1}" sibTransId="{888C5114-D659-4BFE-A150-5D4C318D9C20}"/>
    <dgm:cxn modelId="{AE85AE46-47BA-4AD7-9B40-E8977C607696}" type="presOf" srcId="{31D2A95E-6D02-4362-9C9D-151DEC41EAC0}" destId="{C8DFFB04-3362-473D-B5CB-57C09915F7BD}" srcOrd="0" destOrd="0" presId="urn:microsoft.com/office/officeart/2005/8/layout/lProcess2"/>
    <dgm:cxn modelId="{AA936431-DE19-405A-8B78-9FBED6545A30}" srcId="{F886F6C1-2777-49A5-9A18-8061EA94D6BB}" destId="{3BC52F55-04AF-4A12-A875-B19E10CACAB4}" srcOrd="0" destOrd="0" parTransId="{140806C3-5BDC-424C-8DA5-A251B1D921C1}" sibTransId="{89636729-3473-4F53-B4A8-D2E5404A35F0}"/>
    <dgm:cxn modelId="{24F7D4DA-168F-41CD-AF4F-43A3C373CE8F}" type="presOf" srcId="{49E0E815-6532-4716-80CD-9193F1F567E7}" destId="{99E17C76-45F9-4B87-8B52-6705B5C2581E}" srcOrd="0" destOrd="0" presId="urn:microsoft.com/office/officeart/2005/8/layout/lProcess2"/>
    <dgm:cxn modelId="{05B488DD-C6C5-4CC8-BAE4-20E9355DE303}" type="presOf" srcId="{21A0638E-FD76-4D73-8AD3-E1D3E0EF4F51}" destId="{4B8297A8-D1A5-4FF4-BFC2-D7AEBCBCCF3A}" srcOrd="0" destOrd="0" presId="urn:microsoft.com/office/officeart/2005/8/layout/lProcess2"/>
    <dgm:cxn modelId="{68D0A93B-6C71-491C-9F5B-5D5F1408E73E}" type="presOf" srcId="{F886F6C1-2777-49A5-9A18-8061EA94D6BB}" destId="{3B05C884-1786-4799-8A47-483622DFB531}" srcOrd="1" destOrd="0" presId="urn:microsoft.com/office/officeart/2005/8/layout/lProcess2"/>
    <dgm:cxn modelId="{A3C91637-B6B8-4F24-9F67-D5109D5E78A0}" srcId="{21A0638E-FD76-4D73-8AD3-E1D3E0EF4F51}" destId="{E06B6AAA-DD11-44C6-8770-3E6E74F5F09D}" srcOrd="0" destOrd="0" parTransId="{D132DADE-AE2F-4CB4-8ED6-E20C6576F9F7}" sibTransId="{4F9FCF70-9526-4BFF-8A75-CE09BF51C6E0}"/>
    <dgm:cxn modelId="{E1D230A0-5817-47CA-97D6-B5F76B005D25}" type="presOf" srcId="{E06B6AAA-DD11-44C6-8770-3E6E74F5F09D}" destId="{0C8CB441-E0BD-4FF3-ACAA-84B0337BF614}" srcOrd="1" destOrd="0" presId="urn:microsoft.com/office/officeart/2005/8/layout/lProcess2"/>
    <dgm:cxn modelId="{41B34C09-A271-430B-9E11-D3F6F5CB3F72}" srcId="{49E0E815-6532-4716-80CD-9193F1F567E7}" destId="{A85D1037-5E08-4EAC-8EB8-1E514DF72F03}" srcOrd="0" destOrd="0" parTransId="{BBEDFCD5-5D60-4543-8583-01DC8BF1D506}" sibTransId="{D864EA95-2E5B-46C2-8826-D462C10CFE83}"/>
    <dgm:cxn modelId="{9318AF85-93B3-4D4D-9207-85BBEAD60C16}" type="presOf" srcId="{28F36500-2A80-4BE0-887B-FB3CBDDD15DD}" destId="{143C0E6E-C294-4326-B3BB-81AFC6D5CBC0}" srcOrd="0" destOrd="0" presId="urn:microsoft.com/office/officeart/2005/8/layout/lProcess2"/>
    <dgm:cxn modelId="{F213A693-72EF-4733-9A4A-7D6F2516ABF3}" type="presParOf" srcId="{4B8297A8-D1A5-4FF4-BFC2-D7AEBCBCCF3A}" destId="{3EC0D5F3-D177-4735-B603-E02EAE60DABE}" srcOrd="0" destOrd="0" presId="urn:microsoft.com/office/officeart/2005/8/layout/lProcess2"/>
    <dgm:cxn modelId="{9E5EC0D7-0CFF-4CE1-BF13-6510D35CE6A7}" type="presParOf" srcId="{3EC0D5F3-D177-4735-B603-E02EAE60DABE}" destId="{8A019671-3A38-4306-B237-DD21D9C9FD35}" srcOrd="0" destOrd="0" presId="urn:microsoft.com/office/officeart/2005/8/layout/lProcess2"/>
    <dgm:cxn modelId="{ABEAEEDC-B632-4B34-8DAB-6A2AA6CDC62F}" type="presParOf" srcId="{3EC0D5F3-D177-4735-B603-E02EAE60DABE}" destId="{0C8CB441-E0BD-4FF3-ACAA-84B0337BF614}" srcOrd="1" destOrd="0" presId="urn:microsoft.com/office/officeart/2005/8/layout/lProcess2"/>
    <dgm:cxn modelId="{EFAAE856-4F96-4763-940C-EECE7A30D928}" type="presParOf" srcId="{3EC0D5F3-D177-4735-B603-E02EAE60DABE}" destId="{0E93ADC1-A437-43EF-A800-42709F07CBCB}" srcOrd="2" destOrd="0" presId="urn:microsoft.com/office/officeart/2005/8/layout/lProcess2"/>
    <dgm:cxn modelId="{1190E9AA-DF88-438E-95D0-5E45C65F9F52}" type="presParOf" srcId="{0E93ADC1-A437-43EF-A800-42709F07CBCB}" destId="{D08CAFB9-FBAD-4169-A24C-9B1841D5731E}" srcOrd="0" destOrd="0" presId="urn:microsoft.com/office/officeart/2005/8/layout/lProcess2"/>
    <dgm:cxn modelId="{007001BC-A1BA-4F5E-B853-71E2ACC27671}" type="presParOf" srcId="{D08CAFB9-FBAD-4169-A24C-9B1841D5731E}" destId="{143C0E6E-C294-4326-B3BB-81AFC6D5CBC0}" srcOrd="0" destOrd="0" presId="urn:microsoft.com/office/officeart/2005/8/layout/lProcess2"/>
    <dgm:cxn modelId="{1F9CA89D-E5D9-42ED-8F07-0705F53D7AB5}" type="presParOf" srcId="{D08CAFB9-FBAD-4169-A24C-9B1841D5731E}" destId="{0AA54D49-7566-4DF4-A8E2-1A93C88BED8A}" srcOrd="1" destOrd="0" presId="urn:microsoft.com/office/officeart/2005/8/layout/lProcess2"/>
    <dgm:cxn modelId="{73911AE8-7E41-4CE4-BABC-A2440C939995}" type="presParOf" srcId="{D08CAFB9-FBAD-4169-A24C-9B1841D5731E}" destId="{C8DFFB04-3362-473D-B5CB-57C09915F7BD}" srcOrd="2" destOrd="0" presId="urn:microsoft.com/office/officeart/2005/8/layout/lProcess2"/>
    <dgm:cxn modelId="{70CBBFDA-5E39-43BD-920D-E9027864893A}" type="presParOf" srcId="{4B8297A8-D1A5-4FF4-BFC2-D7AEBCBCCF3A}" destId="{205756AC-96BB-4775-9EE3-32BEAA26704C}" srcOrd="1" destOrd="0" presId="urn:microsoft.com/office/officeart/2005/8/layout/lProcess2"/>
    <dgm:cxn modelId="{A3099B17-2EB8-447C-914B-18105BA67589}" type="presParOf" srcId="{4B8297A8-D1A5-4FF4-BFC2-D7AEBCBCCF3A}" destId="{F2A2EFAE-746C-492D-94BF-0D7FB4D64764}" srcOrd="2" destOrd="0" presId="urn:microsoft.com/office/officeart/2005/8/layout/lProcess2"/>
    <dgm:cxn modelId="{9EA6FA18-22A8-4BA1-AE5D-381D64795D42}" type="presParOf" srcId="{F2A2EFAE-746C-492D-94BF-0D7FB4D64764}" destId="{99E17C76-45F9-4B87-8B52-6705B5C2581E}" srcOrd="0" destOrd="0" presId="urn:microsoft.com/office/officeart/2005/8/layout/lProcess2"/>
    <dgm:cxn modelId="{C1FA0B2F-C2ED-472A-AF8F-9201BD8C1DE2}" type="presParOf" srcId="{F2A2EFAE-746C-492D-94BF-0D7FB4D64764}" destId="{2895CD45-0915-424F-8696-12E292FF7A18}" srcOrd="1" destOrd="0" presId="urn:microsoft.com/office/officeart/2005/8/layout/lProcess2"/>
    <dgm:cxn modelId="{89D15602-ACC7-4348-84A8-D4BB3BF9F5D7}" type="presParOf" srcId="{F2A2EFAE-746C-492D-94BF-0D7FB4D64764}" destId="{FD53CA67-6BD5-434D-8B1D-CBFA6CA09319}" srcOrd="2" destOrd="0" presId="urn:microsoft.com/office/officeart/2005/8/layout/lProcess2"/>
    <dgm:cxn modelId="{84939D30-CDCF-4788-A912-DD94B5EFB7B0}" type="presParOf" srcId="{FD53CA67-6BD5-434D-8B1D-CBFA6CA09319}" destId="{6E67F268-7AC7-41EA-89C7-AAD8D6127822}" srcOrd="0" destOrd="0" presId="urn:microsoft.com/office/officeart/2005/8/layout/lProcess2"/>
    <dgm:cxn modelId="{A109664E-067B-48F3-BAE7-E70B3192CEBC}" type="presParOf" srcId="{6E67F268-7AC7-41EA-89C7-AAD8D6127822}" destId="{038EA72C-7525-4A7D-AFCC-28E77B339F36}" srcOrd="0" destOrd="0" presId="urn:microsoft.com/office/officeart/2005/8/layout/lProcess2"/>
    <dgm:cxn modelId="{4DE70212-A616-4A78-ADE0-7DBF998EEB5B}" type="presParOf" srcId="{4B8297A8-D1A5-4FF4-BFC2-D7AEBCBCCF3A}" destId="{CF21D7BE-5ACB-4253-8792-58578E2376CE}" srcOrd="3" destOrd="0" presId="urn:microsoft.com/office/officeart/2005/8/layout/lProcess2"/>
    <dgm:cxn modelId="{0386C88D-5C2D-4146-9551-7883B47C403A}" type="presParOf" srcId="{4B8297A8-D1A5-4FF4-BFC2-D7AEBCBCCF3A}" destId="{D8F4FB55-D988-4720-A703-F0C92C03FB23}" srcOrd="4" destOrd="0" presId="urn:microsoft.com/office/officeart/2005/8/layout/lProcess2"/>
    <dgm:cxn modelId="{8270C8BE-8EB6-4143-BEC7-CE9A3E0C608F}" type="presParOf" srcId="{D8F4FB55-D988-4720-A703-F0C92C03FB23}" destId="{3D94CD2F-FB23-426D-99DD-DC8454A62903}" srcOrd="0" destOrd="0" presId="urn:microsoft.com/office/officeart/2005/8/layout/lProcess2"/>
    <dgm:cxn modelId="{2258F396-E879-44B8-801E-96ED968321CD}" type="presParOf" srcId="{D8F4FB55-D988-4720-A703-F0C92C03FB23}" destId="{3B05C884-1786-4799-8A47-483622DFB531}" srcOrd="1" destOrd="0" presId="urn:microsoft.com/office/officeart/2005/8/layout/lProcess2"/>
    <dgm:cxn modelId="{ABFEF167-71CE-4EC9-B6FF-5C8747E9556D}" type="presParOf" srcId="{D8F4FB55-D988-4720-A703-F0C92C03FB23}" destId="{5ADE470E-6AD7-498E-9792-B6F1BBCE2CAC}" srcOrd="2" destOrd="0" presId="urn:microsoft.com/office/officeart/2005/8/layout/lProcess2"/>
    <dgm:cxn modelId="{41B6F532-3D3E-46CE-BD64-11CD8FB038F6}" type="presParOf" srcId="{5ADE470E-6AD7-498E-9792-B6F1BBCE2CAC}" destId="{2CA09A98-F9EF-4FEF-9200-3BDA83BB1F81}" srcOrd="0" destOrd="0" presId="urn:microsoft.com/office/officeart/2005/8/layout/lProcess2"/>
    <dgm:cxn modelId="{47A4B8DA-46DC-4040-AECC-956563696756}" type="presParOf" srcId="{2CA09A98-F9EF-4FEF-9200-3BDA83BB1F81}" destId="{E65C3BBD-B3ED-49FD-A294-4D54C25EAD5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BEC69AC-36CF-47DA-9D09-A66CD19ED83D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4AC187B2-8566-4C07-86A2-BB0726D8C07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جذب هزینه‌ها</a:t>
          </a:r>
          <a:endParaRPr lang="en-US" dirty="0">
            <a:cs typeface="B Zar" pitchFamily="2" charset="-78"/>
          </a:endParaRPr>
        </a:p>
      </dgm:t>
    </dgm:pt>
    <dgm:pt modelId="{EBB1EC73-94D2-4665-B8B4-4B5957CD1CB0}" type="parTrans" cxnId="{2EC44656-E7FF-4B77-8A6E-3B8E2C532729}">
      <dgm:prSet/>
      <dgm:spPr/>
      <dgm:t>
        <a:bodyPr/>
        <a:lstStyle/>
        <a:p>
          <a:endParaRPr lang="en-US"/>
        </a:p>
      </dgm:t>
    </dgm:pt>
    <dgm:pt modelId="{C2474B2E-1BD6-4E0B-B1A5-93F61DEAB5A5}" type="sibTrans" cxnId="{2EC44656-E7FF-4B77-8A6E-3B8E2C532729}">
      <dgm:prSet/>
      <dgm:spPr/>
      <dgm:t>
        <a:bodyPr/>
        <a:lstStyle/>
        <a:p>
          <a:endParaRPr lang="en-US"/>
        </a:p>
      </dgm:t>
    </dgm:pt>
    <dgm:pt modelId="{13B2D97E-04BA-41A9-BDC2-AB87C7103926}">
      <dgm:prSet/>
      <dgm:spPr/>
      <dgm:t>
        <a:bodyPr/>
        <a:lstStyle/>
        <a:p>
          <a:pPr algn="l" rtl="0"/>
          <a:r>
            <a:rPr lang="en-US" dirty="0" smtClean="0"/>
            <a:t>absorption</a:t>
          </a:r>
          <a:endParaRPr lang="fa-IR" dirty="0"/>
        </a:p>
      </dgm:t>
    </dgm:pt>
    <dgm:pt modelId="{EDAD9A43-7CDF-448E-BFD5-96E47F80E14F}" type="parTrans" cxnId="{BEC12869-BC0F-4464-8C65-9ECF8BCEAED9}">
      <dgm:prSet/>
      <dgm:spPr/>
      <dgm:t>
        <a:bodyPr/>
        <a:lstStyle/>
        <a:p>
          <a:endParaRPr lang="en-US"/>
        </a:p>
      </dgm:t>
    </dgm:pt>
    <dgm:pt modelId="{EC5540BC-20B6-444E-B684-585E00AB6F20}" type="sibTrans" cxnId="{BEC12869-BC0F-4464-8C65-9ECF8BCEAED9}">
      <dgm:prSet/>
      <dgm:spPr/>
      <dgm:t>
        <a:bodyPr/>
        <a:lstStyle/>
        <a:p>
          <a:endParaRPr lang="en-US"/>
        </a:p>
      </dgm:t>
    </dgm:pt>
    <dgm:pt modelId="{25E7DB92-CFEA-40E4-98A7-24E51E304E1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تخصیص هزینه‌ها </a:t>
          </a:r>
          <a:endParaRPr lang="en-US" dirty="0">
            <a:cs typeface="B Zar" pitchFamily="2" charset="-78"/>
          </a:endParaRPr>
        </a:p>
      </dgm:t>
    </dgm:pt>
    <dgm:pt modelId="{CB8744EB-309C-4581-8804-1C62811A8B00}" type="parTrans" cxnId="{F3E23E34-4F68-4AC1-9A30-341F75BC1BE6}">
      <dgm:prSet/>
      <dgm:spPr/>
      <dgm:t>
        <a:bodyPr/>
        <a:lstStyle/>
        <a:p>
          <a:endParaRPr lang="en-US"/>
        </a:p>
      </dgm:t>
    </dgm:pt>
    <dgm:pt modelId="{10FAF5F9-3CBA-49FB-AAAA-10EF2E2B21E1}" type="sibTrans" cxnId="{F3E23E34-4F68-4AC1-9A30-341F75BC1BE6}">
      <dgm:prSet/>
      <dgm:spPr/>
      <dgm:t>
        <a:bodyPr/>
        <a:lstStyle/>
        <a:p>
          <a:endParaRPr lang="en-US"/>
        </a:p>
      </dgm:t>
    </dgm:pt>
    <dgm:pt modelId="{F3C2BA30-70C9-4F4F-B8E9-E185493F3C0B}">
      <dgm:prSet/>
      <dgm:spPr/>
      <dgm:t>
        <a:bodyPr/>
        <a:lstStyle/>
        <a:p>
          <a:pPr algn="l" rtl="0"/>
          <a:r>
            <a:rPr lang="en-US" dirty="0" smtClean="0"/>
            <a:t>allocation</a:t>
          </a:r>
          <a:endParaRPr lang="en-US" dirty="0"/>
        </a:p>
      </dgm:t>
    </dgm:pt>
    <dgm:pt modelId="{9EAA2630-763A-484E-B42D-F1B7485DA139}" type="parTrans" cxnId="{E91C0A06-6889-4B85-98CA-19E2E6829DE7}">
      <dgm:prSet/>
      <dgm:spPr/>
      <dgm:t>
        <a:bodyPr/>
        <a:lstStyle/>
        <a:p>
          <a:endParaRPr lang="en-US"/>
        </a:p>
      </dgm:t>
    </dgm:pt>
    <dgm:pt modelId="{A1B45C76-2ED2-4E30-B9AC-4FC48175AA75}" type="sibTrans" cxnId="{E91C0A06-6889-4B85-98CA-19E2E6829DE7}">
      <dgm:prSet/>
      <dgm:spPr/>
      <dgm:t>
        <a:bodyPr/>
        <a:lstStyle/>
        <a:p>
          <a:endParaRPr lang="en-US"/>
        </a:p>
      </dgm:t>
    </dgm:pt>
    <dgm:pt modelId="{D7A80B14-C29A-47B5-ADB8-6D7F65BD79DA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تسهیم هزینه‌ها</a:t>
          </a:r>
          <a:endParaRPr lang="en-US" dirty="0">
            <a:cs typeface="B Zar" pitchFamily="2" charset="-78"/>
          </a:endParaRPr>
        </a:p>
      </dgm:t>
    </dgm:pt>
    <dgm:pt modelId="{F10F1D54-A871-4575-BA35-5A096C2B0A86}" type="parTrans" cxnId="{2113FB05-A081-4121-84E3-C071CBE6751C}">
      <dgm:prSet/>
      <dgm:spPr/>
      <dgm:t>
        <a:bodyPr/>
        <a:lstStyle/>
        <a:p>
          <a:endParaRPr lang="en-US"/>
        </a:p>
      </dgm:t>
    </dgm:pt>
    <dgm:pt modelId="{B36D25D0-8CDF-4912-8EF4-756B080F6C1F}" type="sibTrans" cxnId="{2113FB05-A081-4121-84E3-C071CBE6751C}">
      <dgm:prSet/>
      <dgm:spPr/>
      <dgm:t>
        <a:bodyPr/>
        <a:lstStyle/>
        <a:p>
          <a:endParaRPr lang="en-US"/>
        </a:p>
      </dgm:t>
    </dgm:pt>
    <dgm:pt modelId="{1ED97AA6-0B10-48D6-BBE6-AC3F2E0A2B64}">
      <dgm:prSet/>
      <dgm:spPr/>
      <dgm:t>
        <a:bodyPr/>
        <a:lstStyle/>
        <a:p>
          <a:pPr algn="l" rtl="0"/>
          <a:r>
            <a:rPr lang="en-US" dirty="0" smtClean="0"/>
            <a:t>apportionment</a:t>
          </a:r>
          <a:endParaRPr lang="en-US" dirty="0"/>
        </a:p>
      </dgm:t>
    </dgm:pt>
    <dgm:pt modelId="{BB58961E-B17A-4667-B294-A8E8831A5E59}" type="parTrans" cxnId="{C2DCE9AE-6A30-42C7-8CAD-317A2FF15DC6}">
      <dgm:prSet/>
      <dgm:spPr/>
      <dgm:t>
        <a:bodyPr/>
        <a:lstStyle/>
        <a:p>
          <a:endParaRPr lang="en-US"/>
        </a:p>
      </dgm:t>
    </dgm:pt>
    <dgm:pt modelId="{392C4592-0E1D-49C1-B664-4E9377B7F6CD}" type="sibTrans" cxnId="{C2DCE9AE-6A30-42C7-8CAD-317A2FF15DC6}">
      <dgm:prSet/>
      <dgm:spPr/>
      <dgm:t>
        <a:bodyPr/>
        <a:lstStyle/>
        <a:p>
          <a:endParaRPr lang="en-US"/>
        </a:p>
      </dgm:t>
    </dgm:pt>
    <dgm:pt modelId="{2297FBE6-1C65-4DB5-B494-3467157A5BE1}" type="pres">
      <dgm:prSet presAssocID="{0BEC69AC-36CF-47DA-9D09-A66CD19ED8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9F2641-6BE7-4921-B78D-1C5F23EFB489}" type="pres">
      <dgm:prSet presAssocID="{4AC187B2-8566-4C07-86A2-BB0726D8C073}" presName="parentLin" presStyleCnt="0"/>
      <dgm:spPr/>
    </dgm:pt>
    <dgm:pt modelId="{47B12023-87DE-40EB-AC19-F3778B287780}" type="pres">
      <dgm:prSet presAssocID="{4AC187B2-8566-4C07-86A2-BB0726D8C07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7609B6A-A936-46DD-8E22-29C67EB7867C}" type="pres">
      <dgm:prSet presAssocID="{4AC187B2-8566-4C07-86A2-BB0726D8C0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514CA-BF1D-4A06-A155-9A0F73AAAD9B}" type="pres">
      <dgm:prSet presAssocID="{4AC187B2-8566-4C07-86A2-BB0726D8C073}" presName="negativeSpace" presStyleCnt="0"/>
      <dgm:spPr/>
    </dgm:pt>
    <dgm:pt modelId="{603B4456-77E6-481D-AFBE-A1E7ABCC644E}" type="pres">
      <dgm:prSet presAssocID="{4AC187B2-8566-4C07-86A2-BB0726D8C07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7DC2F-6E65-405F-9340-0CE5D8170BB6}" type="pres">
      <dgm:prSet presAssocID="{C2474B2E-1BD6-4E0B-B1A5-93F61DEAB5A5}" presName="spaceBetweenRectangles" presStyleCnt="0"/>
      <dgm:spPr/>
    </dgm:pt>
    <dgm:pt modelId="{8352BEE1-152B-4D8F-B5D1-EF12E3DC3A98}" type="pres">
      <dgm:prSet presAssocID="{25E7DB92-CFEA-40E4-98A7-24E51E304E15}" presName="parentLin" presStyleCnt="0"/>
      <dgm:spPr/>
    </dgm:pt>
    <dgm:pt modelId="{260AE2CC-0B67-46AE-9391-B9AE80EF9571}" type="pres">
      <dgm:prSet presAssocID="{25E7DB92-CFEA-40E4-98A7-24E51E304E1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57D6004-B560-4D98-9C8C-EDD428DBFD4F}" type="pres">
      <dgm:prSet presAssocID="{25E7DB92-CFEA-40E4-98A7-24E51E304E1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74B73-4F1B-42CD-B324-5DB85B1EE141}" type="pres">
      <dgm:prSet presAssocID="{25E7DB92-CFEA-40E4-98A7-24E51E304E15}" presName="negativeSpace" presStyleCnt="0"/>
      <dgm:spPr/>
    </dgm:pt>
    <dgm:pt modelId="{0E840728-64ED-41A2-99F3-90DC43AF4ABB}" type="pres">
      <dgm:prSet presAssocID="{25E7DB92-CFEA-40E4-98A7-24E51E304E1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7DE47-783B-4268-80F8-BDE320A023C4}" type="pres">
      <dgm:prSet presAssocID="{10FAF5F9-3CBA-49FB-AAAA-10EF2E2B21E1}" presName="spaceBetweenRectangles" presStyleCnt="0"/>
      <dgm:spPr/>
    </dgm:pt>
    <dgm:pt modelId="{879E2AFF-BD71-43D7-A401-D921C8BCB9FD}" type="pres">
      <dgm:prSet presAssocID="{D7A80B14-C29A-47B5-ADB8-6D7F65BD79DA}" presName="parentLin" presStyleCnt="0"/>
      <dgm:spPr/>
    </dgm:pt>
    <dgm:pt modelId="{FE4A97E4-FD0B-4881-BDE3-92EDD1E79C36}" type="pres">
      <dgm:prSet presAssocID="{D7A80B14-C29A-47B5-ADB8-6D7F65BD79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3BB9081-2B09-4F5A-AEBF-A2BDB4A37AA9}" type="pres">
      <dgm:prSet presAssocID="{D7A80B14-C29A-47B5-ADB8-6D7F65BD79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9958D-CA18-4FEA-AA7F-0D62C262A32B}" type="pres">
      <dgm:prSet presAssocID="{D7A80B14-C29A-47B5-ADB8-6D7F65BD79DA}" presName="negativeSpace" presStyleCnt="0"/>
      <dgm:spPr/>
    </dgm:pt>
    <dgm:pt modelId="{C1CECBDD-CF8A-4A3B-86C9-E2629FFF941D}" type="pres">
      <dgm:prSet presAssocID="{D7A80B14-C29A-47B5-ADB8-6D7F65BD79D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F4E41-E74C-4F99-916A-8D59EEEA2604}" type="presOf" srcId="{25E7DB92-CFEA-40E4-98A7-24E51E304E15}" destId="{260AE2CC-0B67-46AE-9391-B9AE80EF9571}" srcOrd="0" destOrd="0" presId="urn:microsoft.com/office/officeart/2005/8/layout/list1"/>
    <dgm:cxn modelId="{B8B19534-C040-4944-B582-B50DD98C1B0D}" type="presOf" srcId="{13B2D97E-04BA-41A9-BDC2-AB87C7103926}" destId="{603B4456-77E6-481D-AFBE-A1E7ABCC644E}" srcOrd="0" destOrd="0" presId="urn:microsoft.com/office/officeart/2005/8/layout/list1"/>
    <dgm:cxn modelId="{2EC44656-E7FF-4B77-8A6E-3B8E2C532729}" srcId="{0BEC69AC-36CF-47DA-9D09-A66CD19ED83D}" destId="{4AC187B2-8566-4C07-86A2-BB0726D8C073}" srcOrd="0" destOrd="0" parTransId="{EBB1EC73-94D2-4665-B8B4-4B5957CD1CB0}" sibTransId="{C2474B2E-1BD6-4E0B-B1A5-93F61DEAB5A5}"/>
    <dgm:cxn modelId="{BEC12869-BC0F-4464-8C65-9ECF8BCEAED9}" srcId="{4AC187B2-8566-4C07-86A2-BB0726D8C073}" destId="{13B2D97E-04BA-41A9-BDC2-AB87C7103926}" srcOrd="0" destOrd="0" parTransId="{EDAD9A43-7CDF-448E-BFD5-96E47F80E14F}" sibTransId="{EC5540BC-20B6-444E-B684-585E00AB6F20}"/>
    <dgm:cxn modelId="{F0A30124-4288-47E9-AE21-1E3BC2D91EED}" type="presOf" srcId="{4AC187B2-8566-4C07-86A2-BB0726D8C073}" destId="{87609B6A-A936-46DD-8E22-29C67EB7867C}" srcOrd="1" destOrd="0" presId="urn:microsoft.com/office/officeart/2005/8/layout/list1"/>
    <dgm:cxn modelId="{FBA2807E-F236-4B5D-9B72-36F381E62608}" type="presOf" srcId="{1ED97AA6-0B10-48D6-BBE6-AC3F2E0A2B64}" destId="{C1CECBDD-CF8A-4A3B-86C9-E2629FFF941D}" srcOrd="0" destOrd="0" presId="urn:microsoft.com/office/officeart/2005/8/layout/list1"/>
    <dgm:cxn modelId="{C2DCE9AE-6A30-42C7-8CAD-317A2FF15DC6}" srcId="{D7A80B14-C29A-47B5-ADB8-6D7F65BD79DA}" destId="{1ED97AA6-0B10-48D6-BBE6-AC3F2E0A2B64}" srcOrd="0" destOrd="0" parTransId="{BB58961E-B17A-4667-B294-A8E8831A5E59}" sibTransId="{392C4592-0E1D-49C1-B664-4E9377B7F6CD}"/>
    <dgm:cxn modelId="{F3E23E34-4F68-4AC1-9A30-341F75BC1BE6}" srcId="{0BEC69AC-36CF-47DA-9D09-A66CD19ED83D}" destId="{25E7DB92-CFEA-40E4-98A7-24E51E304E15}" srcOrd="1" destOrd="0" parTransId="{CB8744EB-309C-4581-8804-1C62811A8B00}" sibTransId="{10FAF5F9-3CBA-49FB-AAAA-10EF2E2B21E1}"/>
    <dgm:cxn modelId="{40153256-14CF-4535-B954-CC33C2A957CD}" type="presOf" srcId="{0BEC69AC-36CF-47DA-9D09-A66CD19ED83D}" destId="{2297FBE6-1C65-4DB5-B494-3467157A5BE1}" srcOrd="0" destOrd="0" presId="urn:microsoft.com/office/officeart/2005/8/layout/list1"/>
    <dgm:cxn modelId="{2113FB05-A081-4121-84E3-C071CBE6751C}" srcId="{0BEC69AC-36CF-47DA-9D09-A66CD19ED83D}" destId="{D7A80B14-C29A-47B5-ADB8-6D7F65BD79DA}" srcOrd="2" destOrd="0" parTransId="{F10F1D54-A871-4575-BA35-5A096C2B0A86}" sibTransId="{B36D25D0-8CDF-4912-8EF4-756B080F6C1F}"/>
    <dgm:cxn modelId="{B6774CEE-7F57-417E-A20D-8C90AB5658B7}" type="presOf" srcId="{D7A80B14-C29A-47B5-ADB8-6D7F65BD79DA}" destId="{53BB9081-2B09-4F5A-AEBF-A2BDB4A37AA9}" srcOrd="1" destOrd="0" presId="urn:microsoft.com/office/officeart/2005/8/layout/list1"/>
    <dgm:cxn modelId="{C3FE8427-520E-4F87-84BA-5208918B3F90}" type="presOf" srcId="{F3C2BA30-70C9-4F4F-B8E9-E185493F3C0B}" destId="{0E840728-64ED-41A2-99F3-90DC43AF4ABB}" srcOrd="0" destOrd="0" presId="urn:microsoft.com/office/officeart/2005/8/layout/list1"/>
    <dgm:cxn modelId="{E91C0A06-6889-4B85-98CA-19E2E6829DE7}" srcId="{25E7DB92-CFEA-40E4-98A7-24E51E304E15}" destId="{F3C2BA30-70C9-4F4F-B8E9-E185493F3C0B}" srcOrd="0" destOrd="0" parTransId="{9EAA2630-763A-484E-B42D-F1B7485DA139}" sibTransId="{A1B45C76-2ED2-4E30-B9AC-4FC48175AA75}"/>
    <dgm:cxn modelId="{9BCBA2C2-3833-4300-B4E0-E9E16274CBA0}" type="presOf" srcId="{D7A80B14-C29A-47B5-ADB8-6D7F65BD79DA}" destId="{FE4A97E4-FD0B-4881-BDE3-92EDD1E79C36}" srcOrd="0" destOrd="0" presId="urn:microsoft.com/office/officeart/2005/8/layout/list1"/>
    <dgm:cxn modelId="{3491F985-F208-4E47-9015-E14D68193354}" type="presOf" srcId="{25E7DB92-CFEA-40E4-98A7-24E51E304E15}" destId="{557D6004-B560-4D98-9C8C-EDD428DBFD4F}" srcOrd="1" destOrd="0" presId="urn:microsoft.com/office/officeart/2005/8/layout/list1"/>
    <dgm:cxn modelId="{254BDEB5-AE44-4BBE-B845-D6D00B3F3C20}" type="presOf" srcId="{4AC187B2-8566-4C07-86A2-BB0726D8C073}" destId="{47B12023-87DE-40EB-AC19-F3778B287780}" srcOrd="0" destOrd="0" presId="urn:microsoft.com/office/officeart/2005/8/layout/list1"/>
    <dgm:cxn modelId="{20044945-95C2-4424-8A7A-2EB7E05A5CC7}" type="presParOf" srcId="{2297FBE6-1C65-4DB5-B494-3467157A5BE1}" destId="{619F2641-6BE7-4921-B78D-1C5F23EFB489}" srcOrd="0" destOrd="0" presId="urn:microsoft.com/office/officeart/2005/8/layout/list1"/>
    <dgm:cxn modelId="{E9CA112B-C615-44E1-96AF-8AFEADB9D8CF}" type="presParOf" srcId="{619F2641-6BE7-4921-B78D-1C5F23EFB489}" destId="{47B12023-87DE-40EB-AC19-F3778B287780}" srcOrd="0" destOrd="0" presId="urn:microsoft.com/office/officeart/2005/8/layout/list1"/>
    <dgm:cxn modelId="{DC4042D5-842B-45AA-B06B-45A2683E6720}" type="presParOf" srcId="{619F2641-6BE7-4921-B78D-1C5F23EFB489}" destId="{87609B6A-A936-46DD-8E22-29C67EB7867C}" srcOrd="1" destOrd="0" presId="urn:microsoft.com/office/officeart/2005/8/layout/list1"/>
    <dgm:cxn modelId="{24B17399-782B-4A5F-817D-DCD9174D3436}" type="presParOf" srcId="{2297FBE6-1C65-4DB5-B494-3467157A5BE1}" destId="{012514CA-BF1D-4A06-A155-9A0F73AAAD9B}" srcOrd="1" destOrd="0" presId="urn:microsoft.com/office/officeart/2005/8/layout/list1"/>
    <dgm:cxn modelId="{AA47C150-358B-4AB7-BEF0-8DA3FC26413C}" type="presParOf" srcId="{2297FBE6-1C65-4DB5-B494-3467157A5BE1}" destId="{603B4456-77E6-481D-AFBE-A1E7ABCC644E}" srcOrd="2" destOrd="0" presId="urn:microsoft.com/office/officeart/2005/8/layout/list1"/>
    <dgm:cxn modelId="{E48D0768-36D3-41D4-864A-2E1FAA0905A7}" type="presParOf" srcId="{2297FBE6-1C65-4DB5-B494-3467157A5BE1}" destId="{6447DC2F-6E65-405F-9340-0CE5D8170BB6}" srcOrd="3" destOrd="0" presId="urn:microsoft.com/office/officeart/2005/8/layout/list1"/>
    <dgm:cxn modelId="{21C2B403-8D94-43CF-9DB8-3F5603BE1C41}" type="presParOf" srcId="{2297FBE6-1C65-4DB5-B494-3467157A5BE1}" destId="{8352BEE1-152B-4D8F-B5D1-EF12E3DC3A98}" srcOrd="4" destOrd="0" presId="urn:microsoft.com/office/officeart/2005/8/layout/list1"/>
    <dgm:cxn modelId="{BAEA9D07-D884-4E2F-ABF1-7F43D42A9174}" type="presParOf" srcId="{8352BEE1-152B-4D8F-B5D1-EF12E3DC3A98}" destId="{260AE2CC-0B67-46AE-9391-B9AE80EF9571}" srcOrd="0" destOrd="0" presId="urn:microsoft.com/office/officeart/2005/8/layout/list1"/>
    <dgm:cxn modelId="{899CD8E8-6555-4624-84BC-92763DB61264}" type="presParOf" srcId="{8352BEE1-152B-4D8F-B5D1-EF12E3DC3A98}" destId="{557D6004-B560-4D98-9C8C-EDD428DBFD4F}" srcOrd="1" destOrd="0" presId="urn:microsoft.com/office/officeart/2005/8/layout/list1"/>
    <dgm:cxn modelId="{CE5C7B7B-9683-46F9-A70F-2C1CC45B553F}" type="presParOf" srcId="{2297FBE6-1C65-4DB5-B494-3467157A5BE1}" destId="{D0074B73-4F1B-42CD-B324-5DB85B1EE141}" srcOrd="5" destOrd="0" presId="urn:microsoft.com/office/officeart/2005/8/layout/list1"/>
    <dgm:cxn modelId="{C014F86F-E298-44A3-A2DA-D28BBA70826C}" type="presParOf" srcId="{2297FBE6-1C65-4DB5-B494-3467157A5BE1}" destId="{0E840728-64ED-41A2-99F3-90DC43AF4ABB}" srcOrd="6" destOrd="0" presId="urn:microsoft.com/office/officeart/2005/8/layout/list1"/>
    <dgm:cxn modelId="{DBE8EDAF-2CCD-4BF2-A7E7-6832702D0C13}" type="presParOf" srcId="{2297FBE6-1C65-4DB5-B494-3467157A5BE1}" destId="{6A67DE47-783B-4268-80F8-BDE320A023C4}" srcOrd="7" destOrd="0" presId="urn:microsoft.com/office/officeart/2005/8/layout/list1"/>
    <dgm:cxn modelId="{3605DEE9-2F9F-454E-961B-488188F5A37D}" type="presParOf" srcId="{2297FBE6-1C65-4DB5-B494-3467157A5BE1}" destId="{879E2AFF-BD71-43D7-A401-D921C8BCB9FD}" srcOrd="8" destOrd="0" presId="urn:microsoft.com/office/officeart/2005/8/layout/list1"/>
    <dgm:cxn modelId="{9274046B-5C60-4DCE-8B47-65E020D07DCB}" type="presParOf" srcId="{879E2AFF-BD71-43D7-A401-D921C8BCB9FD}" destId="{FE4A97E4-FD0B-4881-BDE3-92EDD1E79C36}" srcOrd="0" destOrd="0" presId="urn:microsoft.com/office/officeart/2005/8/layout/list1"/>
    <dgm:cxn modelId="{8F1C4105-EFA5-4967-A4B4-E32BD3FA34BB}" type="presParOf" srcId="{879E2AFF-BD71-43D7-A401-D921C8BCB9FD}" destId="{53BB9081-2B09-4F5A-AEBF-A2BDB4A37AA9}" srcOrd="1" destOrd="0" presId="urn:microsoft.com/office/officeart/2005/8/layout/list1"/>
    <dgm:cxn modelId="{BB730DE6-D4C3-4C34-8B4F-5AF415D5C4A3}" type="presParOf" srcId="{2297FBE6-1C65-4DB5-B494-3467157A5BE1}" destId="{3BD9958D-CA18-4FEA-AA7F-0D62C262A32B}" srcOrd="9" destOrd="0" presId="urn:microsoft.com/office/officeart/2005/8/layout/list1"/>
    <dgm:cxn modelId="{C0A6C7CA-3475-4ACE-9DD5-4D0036A69B95}" type="presParOf" srcId="{2297FBE6-1C65-4DB5-B494-3467157A5BE1}" destId="{C1CECBDD-CF8A-4A3B-86C9-E2629FFF94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BD94EB7-B90A-4D28-B628-C3188A051F41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EEB661-EE0B-463B-A976-2C83E4EC5E6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هزینه‌های دوره</a:t>
          </a:r>
          <a:endParaRPr lang="en-US" dirty="0">
            <a:cs typeface="B Titr" pitchFamily="2" charset="-78"/>
          </a:endParaRPr>
        </a:p>
      </dgm:t>
    </dgm:pt>
    <dgm:pt modelId="{D5491EA9-4832-4E91-AA02-0428B5126B64}" type="parTrans" cxnId="{2683C8BC-9CE6-42DD-BB13-A806E30C5F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4FBEEBA-5413-4318-AF20-70403CE749CD}" type="sibTrans" cxnId="{2683C8BC-9CE6-42DD-BB13-A806E30C5F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E9E5562-D7CA-46AA-9199-63949F7237C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فروش</a:t>
          </a:r>
          <a:endParaRPr lang="en-US" dirty="0">
            <a:cs typeface="B Zar" pitchFamily="2" charset="-78"/>
          </a:endParaRPr>
        </a:p>
      </dgm:t>
    </dgm:pt>
    <dgm:pt modelId="{190B0C3B-D59C-47B6-8D71-F588C776B1D4}" type="parTrans" cxnId="{40FCF1AE-0F12-414F-BC0A-B7015222AE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8917A9-1E40-46DF-878F-B946CF2ACAF4}" type="sibTrans" cxnId="{40FCF1AE-0F12-414F-BC0A-B7015222AE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F6CDED6-8945-4DA8-AC2A-78D4312D4C1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بازاریابی</a:t>
          </a:r>
          <a:endParaRPr lang="en-US" dirty="0">
            <a:cs typeface="B Zar" pitchFamily="2" charset="-78"/>
          </a:endParaRPr>
        </a:p>
      </dgm:t>
    </dgm:pt>
    <dgm:pt modelId="{9AB7E0A3-E2CC-442A-A462-359C9A12E0C3}" type="parTrans" cxnId="{E5523908-0356-45A9-AD5B-E4E2752F5C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6B9379-F52A-453B-90F1-607F83CC41CD}" type="sibTrans" cxnId="{E5523908-0356-45A9-AD5B-E4E2752F5C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AF25FD-692C-43E8-AF6B-DD411F4A19C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هزینه‌های اداری</a:t>
          </a:r>
          <a:endParaRPr lang="en-US" dirty="0">
            <a:cs typeface="B Zar" pitchFamily="2" charset="-78"/>
          </a:endParaRPr>
        </a:p>
      </dgm:t>
    </dgm:pt>
    <dgm:pt modelId="{63616FDF-E2F0-4CCA-8B16-417E715DE24F}" type="parTrans" cxnId="{A6DB23EE-0D64-486E-BFDE-472602E7D1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2D38047-60B3-41A5-A514-484998EC498A}" type="sibTrans" cxnId="{A6DB23EE-0D64-486E-BFDE-472602E7D1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E68AF5-BA89-47F6-A53D-A67CC6872EB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هزینه‌های محصول </a:t>
          </a:r>
          <a:endParaRPr lang="en-US" dirty="0">
            <a:cs typeface="B Titr" pitchFamily="2" charset="-78"/>
          </a:endParaRPr>
        </a:p>
      </dgm:t>
    </dgm:pt>
    <dgm:pt modelId="{5259DFA7-18BE-468E-8BF6-674E4A0814F9}" type="parTrans" cxnId="{70B0288A-E258-4D89-B23D-4A667A5282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490FB7-3262-4ABE-AD25-09915495BEEB}" type="sibTrans" cxnId="{70B0288A-E258-4D89-B23D-4A667A5282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208C4A1-28A8-4F03-BB31-6C01AA44C81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مواد مستقیم</a:t>
          </a:r>
          <a:endParaRPr lang="en-US" dirty="0">
            <a:cs typeface="B Zar" pitchFamily="2" charset="-78"/>
          </a:endParaRPr>
        </a:p>
      </dgm:t>
    </dgm:pt>
    <dgm:pt modelId="{F054A7F0-4EBF-44C3-B113-A6137095FB30}" type="parTrans" cxnId="{EAC8D142-485B-4467-B8D7-D0A0F51714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FDE632C-F1AC-455B-B420-4AD422DE99C9}" type="sibTrans" cxnId="{EAC8D142-485B-4467-B8D7-D0A0F51714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05D8D4-D171-45CC-BA9A-AFB73A9545C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دستمزد مستقیم</a:t>
          </a:r>
          <a:endParaRPr lang="en-US" dirty="0">
            <a:cs typeface="B Zar" pitchFamily="2" charset="-78"/>
          </a:endParaRPr>
        </a:p>
      </dgm:t>
    </dgm:pt>
    <dgm:pt modelId="{0EC732E6-7790-495C-BADE-1D4B231F8C09}" type="parTrans" cxnId="{FCAC24E7-F880-42EB-801B-641604C6D7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DA1BCA-CBBF-49F8-9B30-75DFB4CA4824}" type="sibTrans" cxnId="{FCAC24E7-F880-42EB-801B-641604C6D7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D7AD436-877D-4527-AD00-A4D71C99A21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سربار ساخت</a:t>
          </a:r>
          <a:endParaRPr lang="en-US" dirty="0">
            <a:cs typeface="B Zar" pitchFamily="2" charset="-78"/>
          </a:endParaRPr>
        </a:p>
      </dgm:t>
    </dgm:pt>
    <dgm:pt modelId="{1F5DFB48-8D9C-42E8-8033-F7B99A73D24A}" type="parTrans" cxnId="{FB93FA56-16AC-45E0-AF18-501410B7F7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EF81F1D-4465-4051-831B-41A100C58B9D}" type="sibTrans" cxnId="{FB93FA56-16AC-45E0-AF18-501410B7F7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CDFF67-E9E4-4B5C-9739-A24553187C34}" type="pres">
      <dgm:prSet presAssocID="{7BD94EB7-B90A-4D28-B628-C3188A051F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699257-0117-4564-B79C-95D6BFBEA82B}" type="pres">
      <dgm:prSet presAssocID="{09EEB661-EE0B-463B-A976-2C83E4EC5E6C}" presName="compNode" presStyleCnt="0"/>
      <dgm:spPr/>
    </dgm:pt>
    <dgm:pt modelId="{A607E91E-563B-4D6A-A460-CCCB424AB65F}" type="pres">
      <dgm:prSet presAssocID="{09EEB661-EE0B-463B-A976-2C83E4EC5E6C}" presName="aNode" presStyleLbl="bgShp" presStyleIdx="0" presStyleCnt="2"/>
      <dgm:spPr/>
      <dgm:t>
        <a:bodyPr/>
        <a:lstStyle/>
        <a:p>
          <a:endParaRPr lang="en-US"/>
        </a:p>
      </dgm:t>
    </dgm:pt>
    <dgm:pt modelId="{87901B83-9382-4058-A079-980F7EDF6583}" type="pres">
      <dgm:prSet presAssocID="{09EEB661-EE0B-463B-A976-2C83E4EC5E6C}" presName="textNode" presStyleLbl="bgShp" presStyleIdx="0" presStyleCnt="2"/>
      <dgm:spPr/>
      <dgm:t>
        <a:bodyPr/>
        <a:lstStyle/>
        <a:p>
          <a:endParaRPr lang="en-US"/>
        </a:p>
      </dgm:t>
    </dgm:pt>
    <dgm:pt modelId="{4BABEF98-D563-492C-B9EF-306AAE815758}" type="pres">
      <dgm:prSet presAssocID="{09EEB661-EE0B-463B-A976-2C83E4EC5E6C}" presName="compChildNode" presStyleCnt="0"/>
      <dgm:spPr/>
    </dgm:pt>
    <dgm:pt modelId="{EA35EE2C-10CD-42D0-9605-D9A6EA9554B4}" type="pres">
      <dgm:prSet presAssocID="{09EEB661-EE0B-463B-A976-2C83E4EC5E6C}" presName="theInnerList" presStyleCnt="0"/>
      <dgm:spPr/>
    </dgm:pt>
    <dgm:pt modelId="{3024E340-149E-4F66-89B1-E26B2B6A5931}" type="pres">
      <dgm:prSet presAssocID="{6E9E5562-D7CA-46AA-9199-63949F7237C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FB601-F6A3-494C-9B9E-85E9F26019A8}" type="pres">
      <dgm:prSet presAssocID="{6E9E5562-D7CA-46AA-9199-63949F7237C8}" presName="aSpace2" presStyleCnt="0"/>
      <dgm:spPr/>
    </dgm:pt>
    <dgm:pt modelId="{17328B16-0C1D-4AE4-9156-2FCFA9B314F3}" type="pres">
      <dgm:prSet presAssocID="{1F6CDED6-8945-4DA8-AC2A-78D4312D4C1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A59C8-1D86-4265-9267-D2045FFEA023}" type="pres">
      <dgm:prSet presAssocID="{1F6CDED6-8945-4DA8-AC2A-78D4312D4C19}" presName="aSpace2" presStyleCnt="0"/>
      <dgm:spPr/>
    </dgm:pt>
    <dgm:pt modelId="{177C1B4A-368D-4489-8B21-A8B92BC095B8}" type="pres">
      <dgm:prSet presAssocID="{50AF25FD-692C-43E8-AF6B-DD411F4A19C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F4870-7B52-4235-B9F6-301F21658538}" type="pres">
      <dgm:prSet presAssocID="{09EEB661-EE0B-463B-A976-2C83E4EC5E6C}" presName="aSpace" presStyleCnt="0"/>
      <dgm:spPr/>
    </dgm:pt>
    <dgm:pt modelId="{766EFDDB-C93C-4A14-A1A9-0836CBA80851}" type="pres">
      <dgm:prSet presAssocID="{C1E68AF5-BA89-47F6-A53D-A67CC6872EBE}" presName="compNode" presStyleCnt="0"/>
      <dgm:spPr/>
    </dgm:pt>
    <dgm:pt modelId="{26E50D2E-1CEC-4633-A7A1-7D5DE9E6A129}" type="pres">
      <dgm:prSet presAssocID="{C1E68AF5-BA89-47F6-A53D-A67CC6872EBE}" presName="aNode" presStyleLbl="bgShp" presStyleIdx="1" presStyleCnt="2"/>
      <dgm:spPr/>
      <dgm:t>
        <a:bodyPr/>
        <a:lstStyle/>
        <a:p>
          <a:endParaRPr lang="en-US"/>
        </a:p>
      </dgm:t>
    </dgm:pt>
    <dgm:pt modelId="{8EA732B7-B291-4595-BB5F-DCC66619DC94}" type="pres">
      <dgm:prSet presAssocID="{C1E68AF5-BA89-47F6-A53D-A67CC6872EBE}" presName="textNode" presStyleLbl="bgShp" presStyleIdx="1" presStyleCnt="2"/>
      <dgm:spPr/>
      <dgm:t>
        <a:bodyPr/>
        <a:lstStyle/>
        <a:p>
          <a:endParaRPr lang="en-US"/>
        </a:p>
      </dgm:t>
    </dgm:pt>
    <dgm:pt modelId="{910AF5D8-05F2-472D-AFDD-5982E46CB335}" type="pres">
      <dgm:prSet presAssocID="{C1E68AF5-BA89-47F6-A53D-A67CC6872EBE}" presName="compChildNode" presStyleCnt="0"/>
      <dgm:spPr/>
    </dgm:pt>
    <dgm:pt modelId="{93CAC4C6-16F2-40B9-A727-18020BCAC31F}" type="pres">
      <dgm:prSet presAssocID="{C1E68AF5-BA89-47F6-A53D-A67CC6872EBE}" presName="theInnerList" presStyleCnt="0"/>
      <dgm:spPr/>
    </dgm:pt>
    <dgm:pt modelId="{696140DC-26F6-4BA5-9CC7-AD18F7EBDFEC}" type="pres">
      <dgm:prSet presAssocID="{E208C4A1-28A8-4F03-BB31-6C01AA44C81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C96FE-2B3D-4791-ADA4-53B096B04103}" type="pres">
      <dgm:prSet presAssocID="{E208C4A1-28A8-4F03-BB31-6C01AA44C818}" presName="aSpace2" presStyleCnt="0"/>
      <dgm:spPr/>
    </dgm:pt>
    <dgm:pt modelId="{09AFA23D-D849-49F4-8AC2-2F6BB1A72912}" type="pres">
      <dgm:prSet presAssocID="{6205D8D4-D171-45CC-BA9A-AFB73A9545C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FB778-EF68-4096-BECD-84D7E10FC556}" type="pres">
      <dgm:prSet presAssocID="{6205D8D4-D171-45CC-BA9A-AFB73A9545C8}" presName="aSpace2" presStyleCnt="0"/>
      <dgm:spPr/>
    </dgm:pt>
    <dgm:pt modelId="{CE1F0C7B-0D63-4177-90A7-1D6F4DEEEDA8}" type="pres">
      <dgm:prSet presAssocID="{DD7AD436-877D-4527-AD00-A4D71C99A21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B2DDED-31F4-4EB2-BA60-784157D5BD12}" type="presOf" srcId="{6E9E5562-D7CA-46AA-9199-63949F7237C8}" destId="{3024E340-149E-4F66-89B1-E26B2B6A5931}" srcOrd="0" destOrd="0" presId="urn:microsoft.com/office/officeart/2005/8/layout/lProcess2"/>
    <dgm:cxn modelId="{B7D1BA8F-838B-43CF-B030-897298950792}" type="presOf" srcId="{6205D8D4-D171-45CC-BA9A-AFB73A9545C8}" destId="{09AFA23D-D849-49F4-8AC2-2F6BB1A72912}" srcOrd="0" destOrd="0" presId="urn:microsoft.com/office/officeart/2005/8/layout/lProcess2"/>
    <dgm:cxn modelId="{C19AA1C7-2629-4A93-B280-F27C9E6D415A}" type="presOf" srcId="{09EEB661-EE0B-463B-A976-2C83E4EC5E6C}" destId="{87901B83-9382-4058-A079-980F7EDF6583}" srcOrd="1" destOrd="0" presId="urn:microsoft.com/office/officeart/2005/8/layout/lProcess2"/>
    <dgm:cxn modelId="{70B0288A-E258-4D89-B23D-4A667A5282B4}" srcId="{7BD94EB7-B90A-4D28-B628-C3188A051F41}" destId="{C1E68AF5-BA89-47F6-A53D-A67CC6872EBE}" srcOrd="1" destOrd="0" parTransId="{5259DFA7-18BE-468E-8BF6-674E4A0814F9}" sibTransId="{99490FB7-3262-4ABE-AD25-09915495BEEB}"/>
    <dgm:cxn modelId="{B0D12A3D-971E-4A0B-AFE7-FD9E33A3C901}" type="presOf" srcId="{C1E68AF5-BA89-47F6-A53D-A67CC6872EBE}" destId="{8EA732B7-B291-4595-BB5F-DCC66619DC94}" srcOrd="1" destOrd="0" presId="urn:microsoft.com/office/officeart/2005/8/layout/lProcess2"/>
    <dgm:cxn modelId="{3D384CD9-F45C-497F-ABF9-4F3A304785CE}" type="presOf" srcId="{09EEB661-EE0B-463B-A976-2C83E4EC5E6C}" destId="{A607E91E-563B-4D6A-A460-CCCB424AB65F}" srcOrd="0" destOrd="0" presId="urn:microsoft.com/office/officeart/2005/8/layout/lProcess2"/>
    <dgm:cxn modelId="{A6DB23EE-0D64-486E-BFDE-472602E7D1C7}" srcId="{09EEB661-EE0B-463B-A976-2C83E4EC5E6C}" destId="{50AF25FD-692C-43E8-AF6B-DD411F4A19C9}" srcOrd="2" destOrd="0" parTransId="{63616FDF-E2F0-4CCA-8B16-417E715DE24F}" sibTransId="{E2D38047-60B3-41A5-A514-484998EC498A}"/>
    <dgm:cxn modelId="{FCAC24E7-F880-42EB-801B-641604C6D7F5}" srcId="{C1E68AF5-BA89-47F6-A53D-A67CC6872EBE}" destId="{6205D8D4-D171-45CC-BA9A-AFB73A9545C8}" srcOrd="1" destOrd="0" parTransId="{0EC732E6-7790-495C-BADE-1D4B231F8C09}" sibTransId="{F5DA1BCA-CBBF-49F8-9B30-75DFB4CA4824}"/>
    <dgm:cxn modelId="{E5523908-0356-45A9-AD5B-E4E2752F5CE1}" srcId="{09EEB661-EE0B-463B-A976-2C83E4EC5E6C}" destId="{1F6CDED6-8945-4DA8-AC2A-78D4312D4C19}" srcOrd="1" destOrd="0" parTransId="{9AB7E0A3-E2CC-442A-A462-359C9A12E0C3}" sibTransId="{0B6B9379-F52A-453B-90F1-607F83CC41CD}"/>
    <dgm:cxn modelId="{FB93FA56-16AC-45E0-AF18-501410B7F759}" srcId="{C1E68AF5-BA89-47F6-A53D-A67CC6872EBE}" destId="{DD7AD436-877D-4527-AD00-A4D71C99A219}" srcOrd="2" destOrd="0" parTransId="{1F5DFB48-8D9C-42E8-8033-F7B99A73D24A}" sibTransId="{6EF81F1D-4465-4051-831B-41A100C58B9D}"/>
    <dgm:cxn modelId="{5E059FF2-1321-4D15-A5AA-27A72B0E1FAE}" type="presOf" srcId="{E208C4A1-28A8-4F03-BB31-6C01AA44C818}" destId="{696140DC-26F6-4BA5-9CC7-AD18F7EBDFEC}" srcOrd="0" destOrd="0" presId="urn:microsoft.com/office/officeart/2005/8/layout/lProcess2"/>
    <dgm:cxn modelId="{5DC729F4-2E32-44C6-8C50-62733F9AD238}" type="presOf" srcId="{C1E68AF5-BA89-47F6-A53D-A67CC6872EBE}" destId="{26E50D2E-1CEC-4633-A7A1-7D5DE9E6A129}" srcOrd="0" destOrd="0" presId="urn:microsoft.com/office/officeart/2005/8/layout/lProcess2"/>
    <dgm:cxn modelId="{40FCF1AE-0F12-414F-BC0A-B7015222AEB0}" srcId="{09EEB661-EE0B-463B-A976-2C83E4EC5E6C}" destId="{6E9E5562-D7CA-46AA-9199-63949F7237C8}" srcOrd="0" destOrd="0" parTransId="{190B0C3B-D59C-47B6-8D71-F588C776B1D4}" sibTransId="{C68917A9-1E40-46DF-878F-B946CF2ACAF4}"/>
    <dgm:cxn modelId="{EAC8D142-485B-4467-B8D7-D0A0F5171489}" srcId="{C1E68AF5-BA89-47F6-A53D-A67CC6872EBE}" destId="{E208C4A1-28A8-4F03-BB31-6C01AA44C818}" srcOrd="0" destOrd="0" parTransId="{F054A7F0-4EBF-44C3-B113-A6137095FB30}" sibTransId="{0FDE632C-F1AC-455B-B420-4AD422DE99C9}"/>
    <dgm:cxn modelId="{2683C8BC-9CE6-42DD-BB13-A806E30C5F03}" srcId="{7BD94EB7-B90A-4D28-B628-C3188A051F41}" destId="{09EEB661-EE0B-463B-A976-2C83E4EC5E6C}" srcOrd="0" destOrd="0" parTransId="{D5491EA9-4832-4E91-AA02-0428B5126B64}" sibTransId="{54FBEEBA-5413-4318-AF20-70403CE749CD}"/>
    <dgm:cxn modelId="{C7FFE348-9B33-4C05-9404-BF66CEA4F41F}" type="presOf" srcId="{1F6CDED6-8945-4DA8-AC2A-78D4312D4C19}" destId="{17328B16-0C1D-4AE4-9156-2FCFA9B314F3}" srcOrd="0" destOrd="0" presId="urn:microsoft.com/office/officeart/2005/8/layout/lProcess2"/>
    <dgm:cxn modelId="{A61F5C78-7BF9-44FF-A809-D631C0CE5ED3}" type="presOf" srcId="{7BD94EB7-B90A-4D28-B628-C3188A051F41}" destId="{C4CDFF67-E9E4-4B5C-9739-A24553187C34}" srcOrd="0" destOrd="0" presId="urn:microsoft.com/office/officeart/2005/8/layout/lProcess2"/>
    <dgm:cxn modelId="{B4AE2CDE-E20D-4D63-865B-5A2FFAFF6877}" type="presOf" srcId="{DD7AD436-877D-4527-AD00-A4D71C99A219}" destId="{CE1F0C7B-0D63-4177-90A7-1D6F4DEEEDA8}" srcOrd="0" destOrd="0" presId="urn:microsoft.com/office/officeart/2005/8/layout/lProcess2"/>
    <dgm:cxn modelId="{377A4DA6-57A3-47BD-AE10-1781EFB21D05}" type="presOf" srcId="{50AF25FD-692C-43E8-AF6B-DD411F4A19C9}" destId="{177C1B4A-368D-4489-8B21-A8B92BC095B8}" srcOrd="0" destOrd="0" presId="urn:microsoft.com/office/officeart/2005/8/layout/lProcess2"/>
    <dgm:cxn modelId="{AA195366-306B-4C39-9AEE-BF5D79E8FAC8}" type="presParOf" srcId="{C4CDFF67-E9E4-4B5C-9739-A24553187C34}" destId="{4A699257-0117-4564-B79C-95D6BFBEA82B}" srcOrd="0" destOrd="0" presId="urn:microsoft.com/office/officeart/2005/8/layout/lProcess2"/>
    <dgm:cxn modelId="{C657C277-C2D8-48FB-B4B3-3C923756882C}" type="presParOf" srcId="{4A699257-0117-4564-B79C-95D6BFBEA82B}" destId="{A607E91E-563B-4D6A-A460-CCCB424AB65F}" srcOrd="0" destOrd="0" presId="urn:microsoft.com/office/officeart/2005/8/layout/lProcess2"/>
    <dgm:cxn modelId="{0CAE3C63-F717-4032-A894-CC2B248F9610}" type="presParOf" srcId="{4A699257-0117-4564-B79C-95D6BFBEA82B}" destId="{87901B83-9382-4058-A079-980F7EDF6583}" srcOrd="1" destOrd="0" presId="urn:microsoft.com/office/officeart/2005/8/layout/lProcess2"/>
    <dgm:cxn modelId="{3B7A6BF4-26B2-4418-BD02-8B07AFA962C4}" type="presParOf" srcId="{4A699257-0117-4564-B79C-95D6BFBEA82B}" destId="{4BABEF98-D563-492C-B9EF-306AAE815758}" srcOrd="2" destOrd="0" presId="urn:microsoft.com/office/officeart/2005/8/layout/lProcess2"/>
    <dgm:cxn modelId="{DFC3BB9E-943D-4DAC-B40A-8A6CFA60EE1C}" type="presParOf" srcId="{4BABEF98-D563-492C-B9EF-306AAE815758}" destId="{EA35EE2C-10CD-42D0-9605-D9A6EA9554B4}" srcOrd="0" destOrd="0" presId="urn:microsoft.com/office/officeart/2005/8/layout/lProcess2"/>
    <dgm:cxn modelId="{6520C2F9-56FD-4A7B-B3DE-69DED2391D79}" type="presParOf" srcId="{EA35EE2C-10CD-42D0-9605-D9A6EA9554B4}" destId="{3024E340-149E-4F66-89B1-E26B2B6A5931}" srcOrd="0" destOrd="0" presId="urn:microsoft.com/office/officeart/2005/8/layout/lProcess2"/>
    <dgm:cxn modelId="{D332A774-A66C-41F5-ACD4-3CEFAB06C9AA}" type="presParOf" srcId="{EA35EE2C-10CD-42D0-9605-D9A6EA9554B4}" destId="{F2CFB601-F6A3-494C-9B9E-85E9F26019A8}" srcOrd="1" destOrd="0" presId="urn:microsoft.com/office/officeart/2005/8/layout/lProcess2"/>
    <dgm:cxn modelId="{68A284D7-8424-4B07-98C2-F8E1A34DE2B7}" type="presParOf" srcId="{EA35EE2C-10CD-42D0-9605-D9A6EA9554B4}" destId="{17328B16-0C1D-4AE4-9156-2FCFA9B314F3}" srcOrd="2" destOrd="0" presId="urn:microsoft.com/office/officeart/2005/8/layout/lProcess2"/>
    <dgm:cxn modelId="{11BD7747-C6E6-418E-B5CE-7A7F2FFB8E79}" type="presParOf" srcId="{EA35EE2C-10CD-42D0-9605-D9A6EA9554B4}" destId="{C46A59C8-1D86-4265-9267-D2045FFEA023}" srcOrd="3" destOrd="0" presId="urn:microsoft.com/office/officeart/2005/8/layout/lProcess2"/>
    <dgm:cxn modelId="{F68EFBE8-0F70-4C05-8766-4F192087F305}" type="presParOf" srcId="{EA35EE2C-10CD-42D0-9605-D9A6EA9554B4}" destId="{177C1B4A-368D-4489-8B21-A8B92BC095B8}" srcOrd="4" destOrd="0" presId="urn:microsoft.com/office/officeart/2005/8/layout/lProcess2"/>
    <dgm:cxn modelId="{566389FB-CCD1-4919-A01A-F32E77C1FE5F}" type="presParOf" srcId="{C4CDFF67-E9E4-4B5C-9739-A24553187C34}" destId="{085F4870-7B52-4235-B9F6-301F21658538}" srcOrd="1" destOrd="0" presId="urn:microsoft.com/office/officeart/2005/8/layout/lProcess2"/>
    <dgm:cxn modelId="{1408308D-17DB-4899-A54A-46E96C1D8953}" type="presParOf" srcId="{C4CDFF67-E9E4-4B5C-9739-A24553187C34}" destId="{766EFDDB-C93C-4A14-A1A9-0836CBA80851}" srcOrd="2" destOrd="0" presId="urn:microsoft.com/office/officeart/2005/8/layout/lProcess2"/>
    <dgm:cxn modelId="{AEEEA76A-C4FD-44D0-AC15-CF1461139D15}" type="presParOf" srcId="{766EFDDB-C93C-4A14-A1A9-0836CBA80851}" destId="{26E50D2E-1CEC-4633-A7A1-7D5DE9E6A129}" srcOrd="0" destOrd="0" presId="urn:microsoft.com/office/officeart/2005/8/layout/lProcess2"/>
    <dgm:cxn modelId="{20BDACC4-2686-49C5-82EC-1A6B78E25878}" type="presParOf" srcId="{766EFDDB-C93C-4A14-A1A9-0836CBA80851}" destId="{8EA732B7-B291-4595-BB5F-DCC66619DC94}" srcOrd="1" destOrd="0" presId="urn:microsoft.com/office/officeart/2005/8/layout/lProcess2"/>
    <dgm:cxn modelId="{FBBD078C-3509-4707-B4DC-C5600CF8B883}" type="presParOf" srcId="{766EFDDB-C93C-4A14-A1A9-0836CBA80851}" destId="{910AF5D8-05F2-472D-AFDD-5982E46CB335}" srcOrd="2" destOrd="0" presId="urn:microsoft.com/office/officeart/2005/8/layout/lProcess2"/>
    <dgm:cxn modelId="{0C1E0F84-FE8E-4044-9523-731E1102F85C}" type="presParOf" srcId="{910AF5D8-05F2-472D-AFDD-5982E46CB335}" destId="{93CAC4C6-16F2-40B9-A727-18020BCAC31F}" srcOrd="0" destOrd="0" presId="urn:microsoft.com/office/officeart/2005/8/layout/lProcess2"/>
    <dgm:cxn modelId="{B268EE2F-A436-4799-812D-A661EB43951D}" type="presParOf" srcId="{93CAC4C6-16F2-40B9-A727-18020BCAC31F}" destId="{696140DC-26F6-4BA5-9CC7-AD18F7EBDFEC}" srcOrd="0" destOrd="0" presId="urn:microsoft.com/office/officeart/2005/8/layout/lProcess2"/>
    <dgm:cxn modelId="{C75F6239-CB57-431A-A735-768BEAA6835E}" type="presParOf" srcId="{93CAC4C6-16F2-40B9-A727-18020BCAC31F}" destId="{0AEC96FE-2B3D-4791-ADA4-53B096B04103}" srcOrd="1" destOrd="0" presId="urn:microsoft.com/office/officeart/2005/8/layout/lProcess2"/>
    <dgm:cxn modelId="{E599250C-4791-44CE-A30F-47074708DB2C}" type="presParOf" srcId="{93CAC4C6-16F2-40B9-A727-18020BCAC31F}" destId="{09AFA23D-D849-49F4-8AC2-2F6BB1A72912}" srcOrd="2" destOrd="0" presId="urn:microsoft.com/office/officeart/2005/8/layout/lProcess2"/>
    <dgm:cxn modelId="{1A073867-BADB-4588-9AE5-6407CCFBE3CE}" type="presParOf" srcId="{93CAC4C6-16F2-40B9-A727-18020BCAC31F}" destId="{BD2FB778-EF68-4096-BECD-84D7E10FC556}" srcOrd="3" destOrd="0" presId="urn:microsoft.com/office/officeart/2005/8/layout/lProcess2"/>
    <dgm:cxn modelId="{257FDC87-E997-4979-90F7-6CC7B4088D5B}" type="presParOf" srcId="{93CAC4C6-16F2-40B9-A727-18020BCAC31F}" destId="{CE1F0C7B-0D63-4177-90A7-1D6F4DEEEDA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F03FDA9-B0AE-461B-8CF5-F4026A304DF4}" type="doc">
      <dgm:prSet loTypeId="urn:microsoft.com/office/officeart/2005/8/layout/b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75EFC87-6160-4F60-81DB-47B2F73441F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خرید مواد </a:t>
          </a:r>
          <a:endParaRPr lang="en-US" dirty="0">
            <a:cs typeface="B Zar" pitchFamily="2" charset="-78"/>
          </a:endParaRPr>
        </a:p>
      </dgm:t>
    </dgm:pt>
    <dgm:pt modelId="{CA5BED17-10CC-4D71-8771-59903A0E36D8}" type="parTrans" cxnId="{8544C314-F87D-49D0-847D-4E197AB2F1F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19B612B-2C92-4A7E-9E3F-4813FCEB1EC7}" type="sibTrans" cxnId="{8544C314-F87D-49D0-847D-4E197AB2F1F4}">
      <dgm:prSet/>
      <dgm:spPr>
        <a:solidFill>
          <a:schemeClr val="dk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9D7DD1EE-32A2-4FDF-BF41-C4B661147CA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دستمزد مستقیم</a:t>
          </a:r>
          <a:endParaRPr lang="en-US" dirty="0">
            <a:cs typeface="B Zar" pitchFamily="2" charset="-78"/>
          </a:endParaRPr>
        </a:p>
      </dgm:t>
    </dgm:pt>
    <dgm:pt modelId="{436A6E21-CE93-448E-AC2F-254253A945F1}" type="parTrans" cxnId="{C2229798-4FE5-43FE-9784-BD3742C5199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6058E5-5675-4D64-A1EC-84200C1533E2}" type="sibTrans" cxnId="{C2229798-4FE5-43FE-9784-BD3742C51995}">
      <dgm:prSet/>
      <dgm:spPr>
        <a:solidFill>
          <a:schemeClr val="dk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E7EEC340-7925-41C2-9C24-DF1328FBD2E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سربار ساخت</a:t>
          </a:r>
          <a:endParaRPr lang="en-US" dirty="0">
            <a:cs typeface="B Zar" pitchFamily="2" charset="-78"/>
          </a:endParaRPr>
        </a:p>
      </dgm:t>
    </dgm:pt>
    <dgm:pt modelId="{46CE0E3D-7AFA-4CDE-A332-EECFAC59A3FB}" type="parTrans" cxnId="{3A9D4494-4AB8-49D3-980B-0C5B0BE7F93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FE05751-0B79-4F94-9F6C-83B2D8783912}" type="sibTrans" cxnId="{3A9D4494-4AB8-49D3-980B-0C5B0BE7F93C}">
      <dgm:prSet/>
      <dgm:spPr>
        <a:solidFill>
          <a:schemeClr val="dk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CA68B0CE-219F-42A7-9467-DC134AD27C0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کالای ساخته‌شده</a:t>
          </a:r>
          <a:endParaRPr lang="en-US" dirty="0">
            <a:cs typeface="B Zar" pitchFamily="2" charset="-78"/>
          </a:endParaRPr>
        </a:p>
      </dgm:t>
    </dgm:pt>
    <dgm:pt modelId="{512B1110-D185-4F3F-A684-8DBB7EF2800E}" type="parTrans" cxnId="{82D02334-6EAE-4DDF-8929-A260728B1BA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9990AE8-CEE1-4870-8FB5-76863621598B}" type="sibTrans" cxnId="{82D02334-6EAE-4DDF-8929-A260728B1BAB}">
      <dgm:prSet/>
      <dgm:spPr>
        <a:solidFill>
          <a:schemeClr val="dk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009B3C56-6C39-4594-BADC-F3F0F52387F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 در جریان ساخت</a:t>
          </a:r>
          <a:endParaRPr lang="en-US" dirty="0">
            <a:cs typeface="B Zar" pitchFamily="2" charset="-78"/>
          </a:endParaRPr>
        </a:p>
      </dgm:t>
    </dgm:pt>
    <dgm:pt modelId="{798231AF-F976-4A75-AA5D-982A03ECBE01}" type="parTrans" cxnId="{BFED8C32-A5EB-4B10-9B85-EA843064CD9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4550772-3A5E-4889-A47B-BEBD59F17001}" type="sibTrans" cxnId="{BFED8C32-A5EB-4B10-9B85-EA843064CD96}">
      <dgm:prSet/>
      <dgm:spPr>
        <a:solidFill>
          <a:schemeClr val="dk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A4897393-1764-4256-8F83-294325C10FC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مواد اولیه </a:t>
          </a:r>
          <a:endParaRPr lang="en-US" dirty="0">
            <a:cs typeface="B Zar" pitchFamily="2" charset="-78"/>
          </a:endParaRPr>
        </a:p>
      </dgm:t>
    </dgm:pt>
    <dgm:pt modelId="{AB6A45F9-2B1F-4EC0-ACDD-450B19C4DCE9}" type="parTrans" cxnId="{70286857-D573-434E-ABAD-AA5721489A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8FF4C8-E8FA-4FB6-96BE-CED5C7BE1A45}" type="sibTrans" cxnId="{70286857-D573-434E-ABAD-AA5721489AAF}">
      <dgm:prSet/>
      <dgm:spPr>
        <a:solidFill>
          <a:schemeClr val="dk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35D7B6C9-2215-42BA-A31B-3A7FA4F1D0B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قیمت تمام‌شدۀ کالای فروش رفته</a:t>
          </a:r>
          <a:endParaRPr lang="en-US" dirty="0">
            <a:cs typeface="B Zar" pitchFamily="2" charset="-78"/>
          </a:endParaRPr>
        </a:p>
      </dgm:t>
    </dgm:pt>
    <dgm:pt modelId="{9DB6F612-D1C2-4C35-BA7C-107C9A2C2841}" type="parTrans" cxnId="{26E7D138-5685-437F-B58F-4F2D1C8D25E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1C04281-3734-40D1-9E39-B366F1DBCF68}" type="sibTrans" cxnId="{26E7D138-5685-437F-B58F-4F2D1C8D25E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96B66E-A551-44C8-B00E-79D8823C9BFA}" type="pres">
      <dgm:prSet presAssocID="{1F03FDA9-B0AE-461B-8CF5-F4026A304DF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DFC5D03-204D-43DE-8C94-1751F78CAA0E}" type="pres">
      <dgm:prSet presAssocID="{975EFC87-6160-4F60-81DB-47B2F73441F3}" presName="compNode" presStyleCnt="0"/>
      <dgm:spPr/>
    </dgm:pt>
    <dgm:pt modelId="{DC48C88D-0F0B-44F4-8580-33635413C7A1}" type="pres">
      <dgm:prSet presAssocID="{975EFC87-6160-4F60-81DB-47B2F73441F3}" presName="dummyConnPt" presStyleCnt="0"/>
      <dgm:spPr/>
    </dgm:pt>
    <dgm:pt modelId="{626DD998-5E84-448F-A90A-5587215BA90B}" type="pres">
      <dgm:prSet presAssocID="{975EFC87-6160-4F60-81DB-47B2F73441F3}" presName="node" presStyleLbl="node1" presStyleIdx="0" presStyleCnt="7" custLinFactX="100201" custLinFactNeighborX="200000" custLinFactNeighborY="-6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EF97C-C2CD-420D-8612-FBF3B5235C30}" type="pres">
      <dgm:prSet presAssocID="{019B612B-2C92-4A7E-9E3F-4813FCEB1EC7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1CDC2392-D2DC-4D39-BFCD-4DB07B5F022F}" type="pres">
      <dgm:prSet presAssocID="{9D7DD1EE-32A2-4FDF-BF41-C4B661147CA6}" presName="compNode" presStyleCnt="0"/>
      <dgm:spPr/>
    </dgm:pt>
    <dgm:pt modelId="{89A858D8-4595-4909-A7DD-DEAE470EBA1E}" type="pres">
      <dgm:prSet presAssocID="{9D7DD1EE-32A2-4FDF-BF41-C4B661147CA6}" presName="dummyConnPt" presStyleCnt="0"/>
      <dgm:spPr/>
    </dgm:pt>
    <dgm:pt modelId="{F2337B9D-C805-4365-A2D6-796D1852AA59}" type="pres">
      <dgm:prSet presAssocID="{9D7DD1EE-32A2-4FDF-BF41-C4B661147CA6}" presName="node" presStyleLbl="node1" presStyleIdx="1" presStyleCnt="7" custScaleY="93686" custLinFactX="104228" custLinFactNeighborX="200000" custLinFactNeighborY="3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95EE3-458A-4789-B8C8-87C0C7BBD986}" type="pres">
      <dgm:prSet presAssocID="{9E6058E5-5675-4D64-A1EC-84200C1533E2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8EE879C8-89E5-4845-9A8A-ADC80ABE5099}" type="pres">
      <dgm:prSet presAssocID="{E7EEC340-7925-41C2-9C24-DF1328FBD2E9}" presName="compNode" presStyleCnt="0"/>
      <dgm:spPr/>
    </dgm:pt>
    <dgm:pt modelId="{57B89463-4B98-4BBD-8E4A-002305C641E4}" type="pres">
      <dgm:prSet presAssocID="{E7EEC340-7925-41C2-9C24-DF1328FBD2E9}" presName="dummyConnPt" presStyleCnt="0"/>
      <dgm:spPr/>
    </dgm:pt>
    <dgm:pt modelId="{28DF04E4-0C35-41BB-B56B-DBE1268BF79D}" type="pres">
      <dgm:prSet presAssocID="{E7EEC340-7925-41C2-9C24-DF1328FBD2E9}" presName="node" presStyleLbl="node1" presStyleIdx="2" presStyleCnt="7" custLinFactX="104228" custLinFactNeighborX="200000" custLinFactNeighborY="-6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11166-917A-4C9D-B0D7-C8E195032E93}" type="pres">
      <dgm:prSet presAssocID="{7FE05751-0B79-4F94-9F6C-83B2D8783912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7AD901FB-B3C3-43C8-9060-2C0F43B5A72E}" type="pres">
      <dgm:prSet presAssocID="{CA68B0CE-219F-42A7-9467-DC134AD27C0E}" presName="compNode" presStyleCnt="0"/>
      <dgm:spPr/>
    </dgm:pt>
    <dgm:pt modelId="{EDDC3246-CC61-4715-88D8-D42C7566A87A}" type="pres">
      <dgm:prSet presAssocID="{CA68B0CE-219F-42A7-9467-DC134AD27C0E}" presName="dummyConnPt" presStyleCnt="0"/>
      <dgm:spPr/>
    </dgm:pt>
    <dgm:pt modelId="{36587B4D-3900-4FFC-9BA3-22385E089861}" type="pres">
      <dgm:prSet presAssocID="{CA68B0CE-219F-42A7-9467-DC134AD27C0E}" presName="node" presStyleLbl="node1" presStyleIdx="3" presStyleCnt="7" custLinFactNeighborX="-253" custLinFactNeighborY="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8509D-D71E-4C9C-B5BE-C643383B786B}" type="pres">
      <dgm:prSet presAssocID="{A9990AE8-CEE1-4870-8FB5-76863621598B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7631B805-8BC5-434C-A49F-02738335C707}" type="pres">
      <dgm:prSet presAssocID="{009B3C56-6C39-4594-BADC-F3F0F52387F5}" presName="compNode" presStyleCnt="0"/>
      <dgm:spPr/>
    </dgm:pt>
    <dgm:pt modelId="{60267270-C638-4314-94BA-7CA5F47F0240}" type="pres">
      <dgm:prSet presAssocID="{009B3C56-6C39-4594-BADC-F3F0F52387F5}" presName="dummyConnPt" presStyleCnt="0"/>
      <dgm:spPr/>
    </dgm:pt>
    <dgm:pt modelId="{7381E9F9-33FA-4082-87DB-AF8F3F79E1B3}" type="pres">
      <dgm:prSet presAssocID="{009B3C56-6C39-4594-BADC-F3F0F52387F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256D7-E1E9-4C8E-85EC-F118459D77B5}" type="pres">
      <dgm:prSet presAssocID="{54550772-3A5E-4889-A47B-BEBD59F17001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486B5C01-971B-4CDA-9785-271A03B3307F}" type="pres">
      <dgm:prSet presAssocID="{A4897393-1764-4256-8F83-294325C10FC4}" presName="compNode" presStyleCnt="0"/>
      <dgm:spPr/>
    </dgm:pt>
    <dgm:pt modelId="{9186D2F6-D3D3-4D02-8711-DE0A19B517FC}" type="pres">
      <dgm:prSet presAssocID="{A4897393-1764-4256-8F83-294325C10FC4}" presName="dummyConnPt" presStyleCnt="0"/>
      <dgm:spPr/>
    </dgm:pt>
    <dgm:pt modelId="{4BED96A1-8D1E-4B5B-B498-3888D0A3AC84}" type="pres">
      <dgm:prSet presAssocID="{A4897393-1764-4256-8F83-294325C10FC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BD3ED-CDF6-4AE7-A9D0-2450D34A978C}" type="pres">
      <dgm:prSet presAssocID="{3F8FF4C8-E8FA-4FB6-96BE-CED5C7BE1A45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9F92FA43-BADF-44C1-A620-273DC99D150C}" type="pres">
      <dgm:prSet presAssocID="{35D7B6C9-2215-42BA-A31B-3A7FA4F1D0BD}" presName="compNode" presStyleCnt="0"/>
      <dgm:spPr/>
    </dgm:pt>
    <dgm:pt modelId="{7F778813-717F-4433-AAC3-68D4475145BA}" type="pres">
      <dgm:prSet presAssocID="{35D7B6C9-2215-42BA-A31B-3A7FA4F1D0BD}" presName="dummyConnPt" presStyleCnt="0"/>
      <dgm:spPr/>
    </dgm:pt>
    <dgm:pt modelId="{B318061F-56F7-4FFE-86E0-57458C3CBD5B}" type="pres">
      <dgm:prSet presAssocID="{35D7B6C9-2215-42BA-A31B-3A7FA4F1D0BD}" presName="node" presStyleLbl="node1" presStyleIdx="6" presStyleCnt="7" custLinFactX="-100000" custLinFactY="100000" custLinFactNeighborX="-185047" custLinFactNeighborY="150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D02334-6EAE-4DDF-8929-A260728B1BAB}" srcId="{1F03FDA9-B0AE-461B-8CF5-F4026A304DF4}" destId="{CA68B0CE-219F-42A7-9467-DC134AD27C0E}" srcOrd="3" destOrd="0" parTransId="{512B1110-D185-4F3F-A684-8DBB7EF2800E}" sibTransId="{A9990AE8-CEE1-4870-8FB5-76863621598B}"/>
    <dgm:cxn modelId="{FFD4A89B-0AF2-450F-9C1C-AC7508262A68}" type="presOf" srcId="{54550772-3A5E-4889-A47B-BEBD59F17001}" destId="{9DE256D7-E1E9-4C8E-85EC-F118459D77B5}" srcOrd="0" destOrd="0" presId="urn:microsoft.com/office/officeart/2005/8/layout/bProcess4"/>
    <dgm:cxn modelId="{6BFC83E0-6341-4766-9E88-0B963B7BF8FB}" type="presOf" srcId="{9E6058E5-5675-4D64-A1EC-84200C1533E2}" destId="{17095EE3-458A-4789-B8C8-87C0C7BBD986}" srcOrd="0" destOrd="0" presId="urn:microsoft.com/office/officeart/2005/8/layout/bProcess4"/>
    <dgm:cxn modelId="{2D84A04E-8CBA-46E3-8814-F9A31974E542}" type="presOf" srcId="{CA68B0CE-219F-42A7-9467-DC134AD27C0E}" destId="{36587B4D-3900-4FFC-9BA3-22385E089861}" srcOrd="0" destOrd="0" presId="urn:microsoft.com/office/officeart/2005/8/layout/bProcess4"/>
    <dgm:cxn modelId="{23146610-3417-48AF-B235-2CC9E7017CAA}" type="presOf" srcId="{1F03FDA9-B0AE-461B-8CF5-F4026A304DF4}" destId="{2496B66E-A551-44C8-B00E-79D8823C9BFA}" srcOrd="0" destOrd="0" presId="urn:microsoft.com/office/officeart/2005/8/layout/bProcess4"/>
    <dgm:cxn modelId="{FA81C00F-D583-41C5-855C-56405385DFA7}" type="presOf" srcId="{E7EEC340-7925-41C2-9C24-DF1328FBD2E9}" destId="{28DF04E4-0C35-41BB-B56B-DBE1268BF79D}" srcOrd="0" destOrd="0" presId="urn:microsoft.com/office/officeart/2005/8/layout/bProcess4"/>
    <dgm:cxn modelId="{9F4CE928-8A65-41C3-88D1-5E3AAADF5314}" type="presOf" srcId="{35D7B6C9-2215-42BA-A31B-3A7FA4F1D0BD}" destId="{B318061F-56F7-4FFE-86E0-57458C3CBD5B}" srcOrd="0" destOrd="0" presId="urn:microsoft.com/office/officeart/2005/8/layout/bProcess4"/>
    <dgm:cxn modelId="{422A25E3-9F53-4435-A85F-A4CBE0ABAA0A}" type="presOf" srcId="{019B612B-2C92-4A7E-9E3F-4813FCEB1EC7}" destId="{9CBEF97C-C2CD-420D-8612-FBF3B5235C30}" srcOrd="0" destOrd="0" presId="urn:microsoft.com/office/officeart/2005/8/layout/bProcess4"/>
    <dgm:cxn modelId="{C2229798-4FE5-43FE-9784-BD3742C51995}" srcId="{1F03FDA9-B0AE-461B-8CF5-F4026A304DF4}" destId="{9D7DD1EE-32A2-4FDF-BF41-C4B661147CA6}" srcOrd="1" destOrd="0" parTransId="{436A6E21-CE93-448E-AC2F-254253A945F1}" sibTransId="{9E6058E5-5675-4D64-A1EC-84200C1533E2}"/>
    <dgm:cxn modelId="{8544C314-F87D-49D0-847D-4E197AB2F1F4}" srcId="{1F03FDA9-B0AE-461B-8CF5-F4026A304DF4}" destId="{975EFC87-6160-4F60-81DB-47B2F73441F3}" srcOrd="0" destOrd="0" parTransId="{CA5BED17-10CC-4D71-8771-59903A0E36D8}" sibTransId="{019B612B-2C92-4A7E-9E3F-4813FCEB1EC7}"/>
    <dgm:cxn modelId="{70286857-D573-434E-ABAD-AA5721489AAF}" srcId="{1F03FDA9-B0AE-461B-8CF5-F4026A304DF4}" destId="{A4897393-1764-4256-8F83-294325C10FC4}" srcOrd="5" destOrd="0" parTransId="{AB6A45F9-2B1F-4EC0-ACDD-450B19C4DCE9}" sibTransId="{3F8FF4C8-E8FA-4FB6-96BE-CED5C7BE1A45}"/>
    <dgm:cxn modelId="{3A9D4494-4AB8-49D3-980B-0C5B0BE7F93C}" srcId="{1F03FDA9-B0AE-461B-8CF5-F4026A304DF4}" destId="{E7EEC340-7925-41C2-9C24-DF1328FBD2E9}" srcOrd="2" destOrd="0" parTransId="{46CE0E3D-7AFA-4CDE-A332-EECFAC59A3FB}" sibTransId="{7FE05751-0B79-4F94-9F6C-83B2D8783912}"/>
    <dgm:cxn modelId="{BFED8C32-A5EB-4B10-9B85-EA843064CD96}" srcId="{1F03FDA9-B0AE-461B-8CF5-F4026A304DF4}" destId="{009B3C56-6C39-4594-BADC-F3F0F52387F5}" srcOrd="4" destOrd="0" parTransId="{798231AF-F976-4A75-AA5D-982A03ECBE01}" sibTransId="{54550772-3A5E-4889-A47B-BEBD59F17001}"/>
    <dgm:cxn modelId="{26E7D138-5685-437F-B58F-4F2D1C8D25EA}" srcId="{1F03FDA9-B0AE-461B-8CF5-F4026A304DF4}" destId="{35D7B6C9-2215-42BA-A31B-3A7FA4F1D0BD}" srcOrd="6" destOrd="0" parTransId="{9DB6F612-D1C2-4C35-BA7C-107C9A2C2841}" sibTransId="{61C04281-3734-40D1-9E39-B366F1DBCF68}"/>
    <dgm:cxn modelId="{1DA128BE-EB0C-4216-8D7D-300CE454B78A}" type="presOf" srcId="{009B3C56-6C39-4594-BADC-F3F0F52387F5}" destId="{7381E9F9-33FA-4082-87DB-AF8F3F79E1B3}" srcOrd="0" destOrd="0" presId="urn:microsoft.com/office/officeart/2005/8/layout/bProcess4"/>
    <dgm:cxn modelId="{068E6D11-AE14-4A42-A3AB-414ACA719CCC}" type="presOf" srcId="{975EFC87-6160-4F60-81DB-47B2F73441F3}" destId="{626DD998-5E84-448F-A90A-5587215BA90B}" srcOrd="0" destOrd="0" presId="urn:microsoft.com/office/officeart/2005/8/layout/bProcess4"/>
    <dgm:cxn modelId="{7F45420D-EAE7-4C34-97E6-01EE15548DBD}" type="presOf" srcId="{7FE05751-0B79-4F94-9F6C-83B2D8783912}" destId="{02911166-917A-4C9D-B0D7-C8E195032E93}" srcOrd="0" destOrd="0" presId="urn:microsoft.com/office/officeart/2005/8/layout/bProcess4"/>
    <dgm:cxn modelId="{563FFB1F-1C6D-4823-ACE9-67D03CE083E0}" type="presOf" srcId="{9D7DD1EE-32A2-4FDF-BF41-C4B661147CA6}" destId="{F2337B9D-C805-4365-A2D6-796D1852AA59}" srcOrd="0" destOrd="0" presId="urn:microsoft.com/office/officeart/2005/8/layout/bProcess4"/>
    <dgm:cxn modelId="{0865D418-24C7-48DB-9D0C-E3B035C6ABF5}" type="presOf" srcId="{3F8FF4C8-E8FA-4FB6-96BE-CED5C7BE1A45}" destId="{675BD3ED-CDF6-4AE7-A9D0-2450D34A978C}" srcOrd="0" destOrd="0" presId="urn:microsoft.com/office/officeart/2005/8/layout/bProcess4"/>
    <dgm:cxn modelId="{A70F2B59-36FF-41C0-93BB-E5BBDFC1AC71}" type="presOf" srcId="{A9990AE8-CEE1-4870-8FB5-76863621598B}" destId="{6D68509D-D71E-4C9C-B5BE-C643383B786B}" srcOrd="0" destOrd="0" presId="urn:microsoft.com/office/officeart/2005/8/layout/bProcess4"/>
    <dgm:cxn modelId="{DA1E7CF9-4560-46F4-8DD2-9D061F56598F}" type="presOf" srcId="{A4897393-1764-4256-8F83-294325C10FC4}" destId="{4BED96A1-8D1E-4B5B-B498-3888D0A3AC84}" srcOrd="0" destOrd="0" presId="urn:microsoft.com/office/officeart/2005/8/layout/bProcess4"/>
    <dgm:cxn modelId="{3700B683-7806-4460-98CA-8B3C48FC673E}" type="presParOf" srcId="{2496B66E-A551-44C8-B00E-79D8823C9BFA}" destId="{5DFC5D03-204D-43DE-8C94-1751F78CAA0E}" srcOrd="0" destOrd="0" presId="urn:microsoft.com/office/officeart/2005/8/layout/bProcess4"/>
    <dgm:cxn modelId="{0978A315-7B20-4A5C-8F80-A7ABC8AAE937}" type="presParOf" srcId="{5DFC5D03-204D-43DE-8C94-1751F78CAA0E}" destId="{DC48C88D-0F0B-44F4-8580-33635413C7A1}" srcOrd="0" destOrd="0" presId="urn:microsoft.com/office/officeart/2005/8/layout/bProcess4"/>
    <dgm:cxn modelId="{ED0F4043-0EAB-4B7F-9535-EBC687EBEBBF}" type="presParOf" srcId="{5DFC5D03-204D-43DE-8C94-1751F78CAA0E}" destId="{626DD998-5E84-448F-A90A-5587215BA90B}" srcOrd="1" destOrd="0" presId="urn:microsoft.com/office/officeart/2005/8/layout/bProcess4"/>
    <dgm:cxn modelId="{7FA377DB-921D-420F-AA59-DEFFE368B659}" type="presParOf" srcId="{2496B66E-A551-44C8-B00E-79D8823C9BFA}" destId="{9CBEF97C-C2CD-420D-8612-FBF3B5235C30}" srcOrd="1" destOrd="0" presId="urn:microsoft.com/office/officeart/2005/8/layout/bProcess4"/>
    <dgm:cxn modelId="{C3F975FF-D18B-4EF6-B8DC-D4E7B405B55E}" type="presParOf" srcId="{2496B66E-A551-44C8-B00E-79D8823C9BFA}" destId="{1CDC2392-D2DC-4D39-BFCD-4DB07B5F022F}" srcOrd="2" destOrd="0" presId="urn:microsoft.com/office/officeart/2005/8/layout/bProcess4"/>
    <dgm:cxn modelId="{1EA4FDCB-E846-405A-AE94-3DB108199E39}" type="presParOf" srcId="{1CDC2392-D2DC-4D39-BFCD-4DB07B5F022F}" destId="{89A858D8-4595-4909-A7DD-DEAE470EBA1E}" srcOrd="0" destOrd="0" presId="urn:microsoft.com/office/officeart/2005/8/layout/bProcess4"/>
    <dgm:cxn modelId="{5DB496BE-8CCB-423C-916F-67EAE1418744}" type="presParOf" srcId="{1CDC2392-D2DC-4D39-BFCD-4DB07B5F022F}" destId="{F2337B9D-C805-4365-A2D6-796D1852AA59}" srcOrd="1" destOrd="0" presId="urn:microsoft.com/office/officeart/2005/8/layout/bProcess4"/>
    <dgm:cxn modelId="{707AE575-9A59-4716-B19C-439C53D1EC77}" type="presParOf" srcId="{2496B66E-A551-44C8-B00E-79D8823C9BFA}" destId="{17095EE3-458A-4789-B8C8-87C0C7BBD986}" srcOrd="3" destOrd="0" presId="urn:microsoft.com/office/officeart/2005/8/layout/bProcess4"/>
    <dgm:cxn modelId="{E1918963-CC3E-4A63-B642-EFE49F6668A2}" type="presParOf" srcId="{2496B66E-A551-44C8-B00E-79D8823C9BFA}" destId="{8EE879C8-89E5-4845-9A8A-ADC80ABE5099}" srcOrd="4" destOrd="0" presId="urn:microsoft.com/office/officeart/2005/8/layout/bProcess4"/>
    <dgm:cxn modelId="{AD837380-7A37-43D0-86E2-FA5E97839E48}" type="presParOf" srcId="{8EE879C8-89E5-4845-9A8A-ADC80ABE5099}" destId="{57B89463-4B98-4BBD-8E4A-002305C641E4}" srcOrd="0" destOrd="0" presId="urn:microsoft.com/office/officeart/2005/8/layout/bProcess4"/>
    <dgm:cxn modelId="{79D3D568-0A99-4DF1-A629-E77AEDF62B1A}" type="presParOf" srcId="{8EE879C8-89E5-4845-9A8A-ADC80ABE5099}" destId="{28DF04E4-0C35-41BB-B56B-DBE1268BF79D}" srcOrd="1" destOrd="0" presId="urn:microsoft.com/office/officeart/2005/8/layout/bProcess4"/>
    <dgm:cxn modelId="{2060A37A-3E28-4DE3-81B8-B36206BF335A}" type="presParOf" srcId="{2496B66E-A551-44C8-B00E-79D8823C9BFA}" destId="{02911166-917A-4C9D-B0D7-C8E195032E93}" srcOrd="5" destOrd="0" presId="urn:microsoft.com/office/officeart/2005/8/layout/bProcess4"/>
    <dgm:cxn modelId="{2020BC3F-AF17-4D0D-8C69-2F4F2CF78D72}" type="presParOf" srcId="{2496B66E-A551-44C8-B00E-79D8823C9BFA}" destId="{7AD901FB-B3C3-43C8-9060-2C0F43B5A72E}" srcOrd="6" destOrd="0" presId="urn:microsoft.com/office/officeart/2005/8/layout/bProcess4"/>
    <dgm:cxn modelId="{2349C6C2-9467-4C49-A01A-885E3CA818F9}" type="presParOf" srcId="{7AD901FB-B3C3-43C8-9060-2C0F43B5A72E}" destId="{EDDC3246-CC61-4715-88D8-D42C7566A87A}" srcOrd="0" destOrd="0" presId="urn:microsoft.com/office/officeart/2005/8/layout/bProcess4"/>
    <dgm:cxn modelId="{B29ECC2C-F0F2-4A3C-AC3F-B5A23722997F}" type="presParOf" srcId="{7AD901FB-B3C3-43C8-9060-2C0F43B5A72E}" destId="{36587B4D-3900-4FFC-9BA3-22385E089861}" srcOrd="1" destOrd="0" presId="urn:microsoft.com/office/officeart/2005/8/layout/bProcess4"/>
    <dgm:cxn modelId="{20326B85-66FA-4D1C-9149-7ED666C002A1}" type="presParOf" srcId="{2496B66E-A551-44C8-B00E-79D8823C9BFA}" destId="{6D68509D-D71E-4C9C-B5BE-C643383B786B}" srcOrd="7" destOrd="0" presId="urn:microsoft.com/office/officeart/2005/8/layout/bProcess4"/>
    <dgm:cxn modelId="{85FCF8CE-7529-481F-B76A-036011BBA991}" type="presParOf" srcId="{2496B66E-A551-44C8-B00E-79D8823C9BFA}" destId="{7631B805-8BC5-434C-A49F-02738335C707}" srcOrd="8" destOrd="0" presId="urn:microsoft.com/office/officeart/2005/8/layout/bProcess4"/>
    <dgm:cxn modelId="{C2F62C2B-145F-42D1-9386-E49841A99599}" type="presParOf" srcId="{7631B805-8BC5-434C-A49F-02738335C707}" destId="{60267270-C638-4314-94BA-7CA5F47F0240}" srcOrd="0" destOrd="0" presId="urn:microsoft.com/office/officeart/2005/8/layout/bProcess4"/>
    <dgm:cxn modelId="{867804EC-E36D-4C90-B848-B1F895584E61}" type="presParOf" srcId="{7631B805-8BC5-434C-A49F-02738335C707}" destId="{7381E9F9-33FA-4082-87DB-AF8F3F79E1B3}" srcOrd="1" destOrd="0" presId="urn:microsoft.com/office/officeart/2005/8/layout/bProcess4"/>
    <dgm:cxn modelId="{71AE9E13-3E94-4883-B0CD-32C8A62291A8}" type="presParOf" srcId="{2496B66E-A551-44C8-B00E-79D8823C9BFA}" destId="{9DE256D7-E1E9-4C8E-85EC-F118459D77B5}" srcOrd="9" destOrd="0" presId="urn:microsoft.com/office/officeart/2005/8/layout/bProcess4"/>
    <dgm:cxn modelId="{A4067E54-1F4A-405F-ADAE-C47A67635E8C}" type="presParOf" srcId="{2496B66E-A551-44C8-B00E-79D8823C9BFA}" destId="{486B5C01-971B-4CDA-9785-271A03B3307F}" srcOrd="10" destOrd="0" presId="urn:microsoft.com/office/officeart/2005/8/layout/bProcess4"/>
    <dgm:cxn modelId="{91843443-15BE-4C90-85B5-9FBC680B35A3}" type="presParOf" srcId="{486B5C01-971B-4CDA-9785-271A03B3307F}" destId="{9186D2F6-D3D3-4D02-8711-DE0A19B517FC}" srcOrd="0" destOrd="0" presId="urn:microsoft.com/office/officeart/2005/8/layout/bProcess4"/>
    <dgm:cxn modelId="{1FE924DE-C46B-4391-857F-4005B03792C4}" type="presParOf" srcId="{486B5C01-971B-4CDA-9785-271A03B3307F}" destId="{4BED96A1-8D1E-4B5B-B498-3888D0A3AC84}" srcOrd="1" destOrd="0" presId="urn:microsoft.com/office/officeart/2005/8/layout/bProcess4"/>
    <dgm:cxn modelId="{ECACD979-2739-4295-9A63-4AAA855CE7CC}" type="presParOf" srcId="{2496B66E-A551-44C8-B00E-79D8823C9BFA}" destId="{675BD3ED-CDF6-4AE7-A9D0-2450D34A978C}" srcOrd="11" destOrd="0" presId="urn:microsoft.com/office/officeart/2005/8/layout/bProcess4"/>
    <dgm:cxn modelId="{984CFA12-8D81-4A9F-853E-8B841785C9E3}" type="presParOf" srcId="{2496B66E-A551-44C8-B00E-79D8823C9BFA}" destId="{9F92FA43-BADF-44C1-A620-273DC99D150C}" srcOrd="12" destOrd="0" presId="urn:microsoft.com/office/officeart/2005/8/layout/bProcess4"/>
    <dgm:cxn modelId="{5971C421-D2D5-479F-86FE-637BE8340259}" type="presParOf" srcId="{9F92FA43-BADF-44C1-A620-273DC99D150C}" destId="{7F778813-717F-4433-AAC3-68D4475145BA}" srcOrd="0" destOrd="0" presId="urn:microsoft.com/office/officeart/2005/8/layout/bProcess4"/>
    <dgm:cxn modelId="{E324C26C-E7AD-4B0E-A6A4-24FE9B5E1BF4}" type="presParOf" srcId="{9F92FA43-BADF-44C1-A620-273DC99D150C}" destId="{B318061F-56F7-4FFE-86E0-57458C3CBD5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0A136D7-F4DC-4725-AE0C-7C0B6F884319}" type="doc">
      <dgm:prSet loTypeId="urn:microsoft.com/office/officeart/2005/8/layout/lProcess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4CC7290-52CE-47B5-877A-7183C7EBF41B}">
      <dgm:prSet/>
      <dgm:spPr/>
      <dgm:t>
        <a:bodyPr/>
        <a:lstStyle/>
        <a:p>
          <a:pPr rtl="1"/>
          <a:r>
            <a:rPr lang="fa-IR" dirty="0" smtClean="0">
              <a:latin typeface="B Tirr"/>
              <a:cs typeface="B Titr" pitchFamily="2" charset="-78"/>
            </a:rPr>
            <a:t>نهاده‌ها</a:t>
          </a:r>
          <a:endParaRPr lang="en-US" dirty="0">
            <a:latin typeface="B Tirr"/>
            <a:cs typeface="B Titr" pitchFamily="2" charset="-78"/>
          </a:endParaRPr>
        </a:p>
      </dgm:t>
    </dgm:pt>
    <dgm:pt modelId="{B05B1DB9-E665-45C9-9E65-B9D97E27CC5A}" type="parTrans" cxnId="{4988E57B-E61F-496A-8AD4-0568FD45E1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A13EC4-7541-4E41-AA3F-F75F5479C447}" type="sibTrans" cxnId="{4988E57B-E61F-496A-8AD4-0568FD45E1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5087A31-0A6F-455A-B455-2148D124A5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ساختار تجزیۀ کار</a:t>
          </a:r>
          <a:endParaRPr lang="en-US" dirty="0">
            <a:cs typeface="B Zar" pitchFamily="2" charset="-78"/>
          </a:endParaRPr>
        </a:p>
      </dgm:t>
    </dgm:pt>
    <dgm:pt modelId="{5C06D9EF-28AE-4A03-BBF0-93209ECA79C8}" type="parTrans" cxnId="{64B1A611-BFCB-4E0D-B9A4-CDB674DBD9D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19733F-371D-49F5-B550-7F24513A43F7}" type="sibTrans" cxnId="{64B1A611-BFCB-4E0D-B9A4-CDB674DBD9D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A9BBF7-AA29-415E-A12B-7FAAD95CE26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تدارک منابع</a:t>
          </a:r>
          <a:endParaRPr lang="en-US" dirty="0">
            <a:cs typeface="B Zar" pitchFamily="2" charset="-78"/>
          </a:endParaRPr>
        </a:p>
      </dgm:t>
    </dgm:pt>
    <dgm:pt modelId="{22328754-F557-43DF-A1BC-A1E0BD2E0DA5}" type="parTrans" cxnId="{95B841E2-38E2-432F-B586-3E66E48CEDC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69190B-CB37-498F-9E85-784375552645}" type="sibTrans" cxnId="{95B841E2-38E2-432F-B586-3E66E48CEDC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E90DCC-4894-4050-91FE-C9C301AC052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نرخ‌های منابع</a:t>
          </a:r>
          <a:endParaRPr lang="en-US" dirty="0">
            <a:cs typeface="B Zar" pitchFamily="2" charset="-78"/>
          </a:endParaRPr>
        </a:p>
      </dgm:t>
    </dgm:pt>
    <dgm:pt modelId="{94C9357F-209A-4E64-AC5F-823463E8F052}" type="parTrans" cxnId="{127C14B6-B284-495F-A66F-180ED5BF3B6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397421-E638-474A-95BF-49EEF4632D9B}" type="sibTrans" cxnId="{127C14B6-B284-495F-A66F-180ED5BF3B6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A0F968-C7AA-47F7-9321-4C73B5E84B7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 دورۀ انجام کار</a:t>
          </a:r>
          <a:endParaRPr lang="en-US" dirty="0">
            <a:cs typeface="B Zar" pitchFamily="2" charset="-78"/>
          </a:endParaRPr>
        </a:p>
      </dgm:t>
    </dgm:pt>
    <dgm:pt modelId="{D08EB2E7-9CFD-44BE-AE6A-5860AB598F3A}" type="parTrans" cxnId="{81F010EB-A529-44B0-B3A4-F4ABDB6FD28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AB63223-E19B-44FA-9AEF-0922945EFE74}" type="sibTrans" cxnId="{81F010EB-A529-44B0-B3A4-F4ABDB6FD28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064AD7E-02FC-4266-903F-A1DEB2ED2AF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منابع و مآخذ برآورد هزینه‌ها</a:t>
          </a:r>
          <a:endParaRPr lang="en-US" dirty="0">
            <a:cs typeface="B Zar" pitchFamily="2" charset="-78"/>
          </a:endParaRPr>
        </a:p>
      </dgm:t>
    </dgm:pt>
    <dgm:pt modelId="{4F8D1F91-834D-4D85-BF7C-623D241DB420}" type="parTrans" cxnId="{88B8B0B6-A2FC-4E28-8D27-56C8AC9B331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53EF794-BB20-4965-A256-EF5ED4FB009F}" type="sibTrans" cxnId="{88B8B0B6-A2FC-4E28-8D27-56C8AC9B331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423B3AE-959F-457C-99B0-F210E8BA513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اطلاعات تاریخی</a:t>
          </a:r>
          <a:endParaRPr lang="en-US" dirty="0">
            <a:cs typeface="B Zar" pitchFamily="2" charset="-78"/>
          </a:endParaRPr>
        </a:p>
      </dgm:t>
    </dgm:pt>
    <dgm:pt modelId="{B52A0D3A-9DA4-48C7-BA9C-68D4B825C198}" type="parTrans" cxnId="{B1BF211C-3319-4FAB-B0DC-41EF22333AD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B0EB8DF-F2E4-40B7-8B3B-14D9315FFB57}" type="sibTrans" cxnId="{B1BF211C-3319-4FAB-B0DC-41EF22333AD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38BF0B-D3D3-4551-ACA0-275BA859AC7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جدول حساب‌ها</a:t>
          </a:r>
          <a:endParaRPr lang="en-US" dirty="0">
            <a:cs typeface="B Zar" pitchFamily="2" charset="-78"/>
          </a:endParaRPr>
        </a:p>
      </dgm:t>
    </dgm:pt>
    <dgm:pt modelId="{3834ACE0-48B5-4472-9EF1-EC101216B697}" type="parTrans" cxnId="{F328271A-A47C-4C5C-ADD0-D4690D5F1B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1AF5E95-EFA3-4647-9D0D-ADA8C3CACFBB}" type="sibTrans" cxnId="{F328271A-A47C-4C5C-ADD0-D4690D5F1B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3F46A85-6AE7-4C07-96CA-9A17279B87A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</a:t>
          </a:r>
          <a:endParaRPr lang="en-US" dirty="0">
            <a:cs typeface="B Zar" pitchFamily="2" charset="-78"/>
          </a:endParaRPr>
        </a:p>
      </dgm:t>
    </dgm:pt>
    <dgm:pt modelId="{F47B6289-0C21-4F0E-81EF-A4C7A6223CD8}" type="parTrans" cxnId="{EAED9D8E-491E-4FE1-83CD-9C6896033DC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FDC0E9-EE4B-4FBE-BB01-13D48DC6B7EE}" type="sibTrans" cxnId="{EAED9D8E-491E-4FE1-83CD-9C6896033DC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D7B76C-8109-49DF-937C-2C80B267BBC7}">
      <dgm:prSet/>
      <dgm:spPr/>
      <dgm:t>
        <a:bodyPr/>
        <a:lstStyle/>
        <a:p>
          <a:pPr rtl="1"/>
          <a:r>
            <a:rPr lang="fa-IR" dirty="0" smtClean="0">
              <a:latin typeface="B Tirr"/>
              <a:cs typeface="B Titr" pitchFamily="2" charset="-78"/>
            </a:rPr>
            <a:t>ابزارها</a:t>
          </a:r>
          <a:endParaRPr lang="en-US" dirty="0">
            <a:latin typeface="B Tirr"/>
            <a:cs typeface="B Titr" pitchFamily="2" charset="-78"/>
          </a:endParaRPr>
        </a:p>
      </dgm:t>
    </dgm:pt>
    <dgm:pt modelId="{864C37AB-FFDD-4AF8-9C08-46D6DE698C7A}" type="parTrans" cxnId="{1C5ABB25-B26B-4D4B-918A-4E103D827F4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3EAD8F6-6096-4798-BF0F-01EA39F70518}" type="sibTrans" cxnId="{1C5ABB25-B26B-4D4B-918A-4E103D827F4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9005974-8340-4169-B043-0D225975124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 از پایین به بالا</a:t>
          </a:r>
          <a:endParaRPr lang="en-US" dirty="0">
            <a:cs typeface="B Zar" pitchFamily="2" charset="-78"/>
          </a:endParaRPr>
        </a:p>
      </dgm:t>
    </dgm:pt>
    <dgm:pt modelId="{0948DE24-1934-486A-9DF3-05B8C10DE3D1}" type="parTrans" cxnId="{F74C045F-9E34-4776-BB81-579947DF2F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5EEC81-1CC8-41C1-822A-5A0EDA1B7F51}" type="sibTrans" cxnId="{F74C045F-9E34-4776-BB81-579947DF2F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7716307-931B-4866-8448-C080212A95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مدل‌سازی پارامتریک</a:t>
          </a:r>
          <a:endParaRPr lang="en-US" dirty="0">
            <a:cs typeface="B Zar" pitchFamily="2" charset="-78"/>
          </a:endParaRPr>
        </a:p>
      </dgm:t>
    </dgm:pt>
    <dgm:pt modelId="{086EC76B-1B5D-4365-AD85-01A341D21A68}" type="parTrans" cxnId="{DB865213-5387-426D-AF52-4F4E8E0F2A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5BEF87A-DB24-4B54-93A9-0513EDFAC592}" type="sibTrans" cxnId="{DB865213-5387-426D-AF52-4F4E8E0F2A2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C04A1B-6EB8-4A73-9575-65812A2B5EF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مشابهت‌سازی</a:t>
          </a:r>
          <a:endParaRPr lang="en-US" dirty="0">
            <a:cs typeface="B Zar" pitchFamily="2" charset="-78"/>
          </a:endParaRPr>
        </a:p>
      </dgm:t>
    </dgm:pt>
    <dgm:pt modelId="{95D250EF-0A4F-424E-8E48-A55628D5BAFA}" type="parTrans" cxnId="{9B153692-D7D3-4CEA-B8D5-B3663E1611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79CF85A-F65B-400B-B813-48CDAAEA19B1}" type="sibTrans" cxnId="{9B153692-D7D3-4CEA-B8D5-B3663E1611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8E2B60E-AC1C-4694-9AF8-89C4AC02E97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طراحی به هزینه</a:t>
          </a:r>
          <a:endParaRPr lang="en-US" dirty="0">
            <a:cs typeface="B Zar" pitchFamily="2" charset="-78"/>
          </a:endParaRPr>
        </a:p>
      </dgm:t>
    </dgm:pt>
    <dgm:pt modelId="{FC144D57-5DF6-4896-BF1A-05FE7F2966D4}" type="parTrans" cxnId="{5B24DA07-02B8-43DB-8C29-8A446C9FDA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8025AF5-6574-4450-94E3-135E0A24D7B6}" type="sibTrans" cxnId="{5B24DA07-02B8-43DB-8C29-8A446C9FDA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A51217F-904F-4FF0-94DD-525F6965045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ابزارهای </a:t>
          </a:r>
          <a:r>
            <a:rPr lang="fa-IR" i="1" dirty="0" smtClean="0">
              <a:cs typeface="B Zar" pitchFamily="2" charset="-78"/>
            </a:rPr>
            <a:t>کامپیوتری</a:t>
          </a:r>
          <a:endParaRPr lang="en-US" dirty="0">
            <a:cs typeface="B Zar" pitchFamily="2" charset="-78"/>
          </a:endParaRPr>
        </a:p>
      </dgm:t>
    </dgm:pt>
    <dgm:pt modelId="{C9A279E6-852D-4B88-9DD5-605FCE2B6531}" type="parTrans" cxnId="{527D959D-3CBA-42D2-81FC-F7BB9C7011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74AE1C-7F7A-4AB8-85D7-2A670DEFB92D}" type="sibTrans" cxnId="{527D959D-3CBA-42D2-81FC-F7BB9C7011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1E0186-7AC3-4D4B-823A-E1E5CCE33ADB}">
      <dgm:prSet/>
      <dgm:spPr/>
      <dgm:t>
        <a:bodyPr/>
        <a:lstStyle/>
        <a:p>
          <a:pPr rtl="1"/>
          <a:r>
            <a:rPr lang="fa-IR" dirty="0" smtClean="0">
              <a:latin typeface="B Tirr"/>
              <a:cs typeface="B Titr" pitchFamily="2" charset="-78"/>
            </a:rPr>
            <a:t>محصولات</a:t>
          </a:r>
          <a:endParaRPr lang="en-US" dirty="0">
            <a:latin typeface="B Tirr"/>
            <a:cs typeface="B Titr" pitchFamily="2" charset="-78"/>
          </a:endParaRPr>
        </a:p>
      </dgm:t>
    </dgm:pt>
    <dgm:pt modelId="{67B6551E-DF2C-401D-84A3-A8E3B84359D8}" type="parTrans" cxnId="{A57188B5-4C13-4A61-8E35-EDC18F2C94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A0833F-7EB9-4A9D-B3CC-A649E13D012A}" type="sibTrans" cxnId="{A57188B5-4C13-4A61-8E35-EDC18F2C94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7987A4-3D80-4629-921E-89E1FC0994E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 هزینه</a:t>
          </a:r>
          <a:endParaRPr lang="en-US" dirty="0">
            <a:cs typeface="B Zar" pitchFamily="2" charset="-78"/>
          </a:endParaRPr>
        </a:p>
      </dgm:t>
    </dgm:pt>
    <dgm:pt modelId="{D50D1AFE-78E0-4C2A-AD99-622107FFF3F6}" type="parTrans" cxnId="{2D197CC9-C9DF-41B6-A6C6-A273FDFDAE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E14B98D-FFCE-412E-B7D7-1170BE227AF6}" type="sibTrans" cxnId="{2D197CC9-C9DF-41B6-A6C6-A273FDFDAE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0181C1-56A5-4D1E-9CF0-FC75357DC18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یادداشت‌های ذیل برآورد هزینه</a:t>
          </a:r>
          <a:endParaRPr lang="en-US" dirty="0">
            <a:cs typeface="B Zar" pitchFamily="2" charset="-78"/>
          </a:endParaRPr>
        </a:p>
      </dgm:t>
    </dgm:pt>
    <dgm:pt modelId="{D2B80387-952A-4E49-8CA5-00B83DE2D957}" type="parTrans" cxnId="{4D775AD2-FDCB-4483-859E-A717574CFC8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E9FCD4-9565-496F-8177-6F089834CAD7}" type="sibTrans" cxnId="{4D775AD2-FDCB-4483-859E-A717574CFC8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8FF8944-795A-4B68-878B-6A7D3F25428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برنامۀ مدیریت هزینه</a:t>
          </a:r>
          <a:endParaRPr lang="en-US" dirty="0">
            <a:cs typeface="B Zar" pitchFamily="2" charset="-78"/>
          </a:endParaRPr>
        </a:p>
      </dgm:t>
    </dgm:pt>
    <dgm:pt modelId="{F55791CD-D541-4851-9D7B-1406FA803795}" type="parTrans" cxnId="{46F9BF86-7DE4-4446-9613-6A681E0E33A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D7D3A9-4235-4023-BA34-2BF63B284941}" type="sibTrans" cxnId="{46F9BF86-7DE4-4446-9613-6A681E0E33A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52A5A81-F61F-4FDF-8096-7B1AB439D0D5}" type="pres">
      <dgm:prSet presAssocID="{00A136D7-F4DC-4725-AE0C-7C0B6F8843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4C9765-2FDF-4358-86E3-A8485BDBD42D}" type="pres">
      <dgm:prSet presAssocID="{A4CC7290-52CE-47B5-877A-7183C7EBF41B}" presName="compNode" presStyleCnt="0"/>
      <dgm:spPr/>
      <dgm:t>
        <a:bodyPr/>
        <a:lstStyle/>
        <a:p>
          <a:endParaRPr lang="en-US"/>
        </a:p>
      </dgm:t>
    </dgm:pt>
    <dgm:pt modelId="{6A9E39F5-CAD0-447A-B206-781CF086FD57}" type="pres">
      <dgm:prSet presAssocID="{A4CC7290-52CE-47B5-877A-7183C7EBF41B}" presName="aNode" presStyleLbl="bgShp" presStyleIdx="0" presStyleCnt="3"/>
      <dgm:spPr/>
      <dgm:t>
        <a:bodyPr/>
        <a:lstStyle/>
        <a:p>
          <a:endParaRPr lang="en-US"/>
        </a:p>
      </dgm:t>
    </dgm:pt>
    <dgm:pt modelId="{123FEA94-8141-49B5-B2F3-DB40F738D774}" type="pres">
      <dgm:prSet presAssocID="{A4CC7290-52CE-47B5-877A-7183C7EBF41B}" presName="textNode" presStyleLbl="bgShp" presStyleIdx="0" presStyleCnt="3"/>
      <dgm:spPr/>
      <dgm:t>
        <a:bodyPr/>
        <a:lstStyle/>
        <a:p>
          <a:endParaRPr lang="en-US"/>
        </a:p>
      </dgm:t>
    </dgm:pt>
    <dgm:pt modelId="{DF2E7F12-93A2-455E-AC62-97AD2D4DBC26}" type="pres">
      <dgm:prSet presAssocID="{A4CC7290-52CE-47B5-877A-7183C7EBF41B}" presName="compChildNode" presStyleCnt="0"/>
      <dgm:spPr/>
      <dgm:t>
        <a:bodyPr/>
        <a:lstStyle/>
        <a:p>
          <a:endParaRPr lang="en-US"/>
        </a:p>
      </dgm:t>
    </dgm:pt>
    <dgm:pt modelId="{97537F3A-ABC6-4570-A00B-4411D4A48D42}" type="pres">
      <dgm:prSet presAssocID="{A4CC7290-52CE-47B5-877A-7183C7EBF41B}" presName="theInnerList" presStyleCnt="0"/>
      <dgm:spPr/>
      <dgm:t>
        <a:bodyPr/>
        <a:lstStyle/>
        <a:p>
          <a:endParaRPr lang="en-US"/>
        </a:p>
      </dgm:t>
    </dgm:pt>
    <dgm:pt modelId="{ECFC863F-F254-4F40-AE8C-798B84056D4E}" type="pres">
      <dgm:prSet presAssocID="{65087A31-0A6F-455A-B455-2148D124A528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C613F-5854-4F4D-8B67-62DF75E1ADC3}" type="pres">
      <dgm:prSet presAssocID="{65087A31-0A6F-455A-B455-2148D124A528}" presName="aSpace2" presStyleCnt="0"/>
      <dgm:spPr/>
      <dgm:t>
        <a:bodyPr/>
        <a:lstStyle/>
        <a:p>
          <a:endParaRPr lang="en-US"/>
        </a:p>
      </dgm:t>
    </dgm:pt>
    <dgm:pt modelId="{F625E49E-24DB-4F33-ADBA-879379665B6F}" type="pres">
      <dgm:prSet presAssocID="{31A9BBF7-AA29-415E-A12B-7FAAD95CE26D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15D72-A336-408D-BA74-875DCAD4620C}" type="pres">
      <dgm:prSet presAssocID="{31A9BBF7-AA29-415E-A12B-7FAAD95CE26D}" presName="aSpace2" presStyleCnt="0"/>
      <dgm:spPr/>
      <dgm:t>
        <a:bodyPr/>
        <a:lstStyle/>
        <a:p>
          <a:endParaRPr lang="en-US"/>
        </a:p>
      </dgm:t>
    </dgm:pt>
    <dgm:pt modelId="{DA05AF75-30A5-40E3-A13E-F9D75D26C52B}" type="pres">
      <dgm:prSet presAssocID="{CBE90DCC-4894-4050-91FE-C9C301AC0522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5D8C4-25A8-45E8-AD45-258C3796446C}" type="pres">
      <dgm:prSet presAssocID="{CBE90DCC-4894-4050-91FE-C9C301AC0522}" presName="aSpace2" presStyleCnt="0"/>
      <dgm:spPr/>
      <dgm:t>
        <a:bodyPr/>
        <a:lstStyle/>
        <a:p>
          <a:endParaRPr lang="en-US"/>
        </a:p>
      </dgm:t>
    </dgm:pt>
    <dgm:pt modelId="{9EBF4B42-74BA-4443-A6FE-277F6FE438E0}" type="pres">
      <dgm:prSet presAssocID="{95A0F968-C7AA-47F7-9321-4C73B5E84B74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B62F3-E2F7-4851-819B-A067ABF3358E}" type="pres">
      <dgm:prSet presAssocID="{95A0F968-C7AA-47F7-9321-4C73B5E84B74}" presName="aSpace2" presStyleCnt="0"/>
      <dgm:spPr/>
      <dgm:t>
        <a:bodyPr/>
        <a:lstStyle/>
        <a:p>
          <a:endParaRPr lang="en-US"/>
        </a:p>
      </dgm:t>
    </dgm:pt>
    <dgm:pt modelId="{7952447C-1190-4CD0-AF90-4012DAFEB419}" type="pres">
      <dgm:prSet presAssocID="{A064AD7E-02FC-4266-903F-A1DEB2ED2AF7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14010-906A-4F51-A103-F6DB9D807BFA}" type="pres">
      <dgm:prSet presAssocID="{A064AD7E-02FC-4266-903F-A1DEB2ED2AF7}" presName="aSpace2" presStyleCnt="0"/>
      <dgm:spPr/>
      <dgm:t>
        <a:bodyPr/>
        <a:lstStyle/>
        <a:p>
          <a:endParaRPr lang="en-US"/>
        </a:p>
      </dgm:t>
    </dgm:pt>
    <dgm:pt modelId="{18AC3E89-BFC2-4742-8355-430E9CB33388}" type="pres">
      <dgm:prSet presAssocID="{B423B3AE-959F-457C-99B0-F210E8BA5131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3D4CD-B6C9-4F40-AC7E-4A3FC87041C0}" type="pres">
      <dgm:prSet presAssocID="{B423B3AE-959F-457C-99B0-F210E8BA5131}" presName="aSpace2" presStyleCnt="0"/>
      <dgm:spPr/>
      <dgm:t>
        <a:bodyPr/>
        <a:lstStyle/>
        <a:p>
          <a:endParaRPr lang="en-US"/>
        </a:p>
      </dgm:t>
    </dgm:pt>
    <dgm:pt modelId="{9C4DBFAA-1F32-49D1-9D44-552341DDDF46}" type="pres">
      <dgm:prSet presAssocID="{6438BF0B-D3D3-4551-ACA0-275BA859AC7E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8F6CE-3FA9-4573-9C9D-71E7B3B7FD18}" type="pres">
      <dgm:prSet presAssocID="{6438BF0B-D3D3-4551-ACA0-275BA859AC7E}" presName="aSpace2" presStyleCnt="0"/>
      <dgm:spPr/>
      <dgm:t>
        <a:bodyPr/>
        <a:lstStyle/>
        <a:p>
          <a:endParaRPr lang="en-US"/>
        </a:p>
      </dgm:t>
    </dgm:pt>
    <dgm:pt modelId="{D015BF02-B889-4EB0-A4AE-5F4FF42AA727}" type="pres">
      <dgm:prSet presAssocID="{03F46A85-6AE7-4C07-96CA-9A17279B87A0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B1765-F0D6-4A0F-A504-817937214C2A}" type="pres">
      <dgm:prSet presAssocID="{A4CC7290-52CE-47B5-877A-7183C7EBF41B}" presName="aSpace" presStyleCnt="0"/>
      <dgm:spPr/>
      <dgm:t>
        <a:bodyPr/>
        <a:lstStyle/>
        <a:p>
          <a:endParaRPr lang="en-US"/>
        </a:p>
      </dgm:t>
    </dgm:pt>
    <dgm:pt modelId="{625BC21C-1EB2-4B44-BAA4-EE6E26259410}" type="pres">
      <dgm:prSet presAssocID="{CED7B76C-8109-49DF-937C-2C80B267BBC7}" presName="compNode" presStyleCnt="0"/>
      <dgm:spPr/>
      <dgm:t>
        <a:bodyPr/>
        <a:lstStyle/>
        <a:p>
          <a:endParaRPr lang="en-US"/>
        </a:p>
      </dgm:t>
    </dgm:pt>
    <dgm:pt modelId="{6B070537-4F2D-43E1-A318-4409A1DDF121}" type="pres">
      <dgm:prSet presAssocID="{CED7B76C-8109-49DF-937C-2C80B267BBC7}" presName="aNode" presStyleLbl="bgShp" presStyleIdx="1" presStyleCnt="3"/>
      <dgm:spPr/>
      <dgm:t>
        <a:bodyPr/>
        <a:lstStyle/>
        <a:p>
          <a:endParaRPr lang="en-US"/>
        </a:p>
      </dgm:t>
    </dgm:pt>
    <dgm:pt modelId="{D892DF1C-94D6-4871-9E7E-29E84BD2DCE9}" type="pres">
      <dgm:prSet presAssocID="{CED7B76C-8109-49DF-937C-2C80B267BBC7}" presName="textNode" presStyleLbl="bgShp" presStyleIdx="1" presStyleCnt="3"/>
      <dgm:spPr/>
      <dgm:t>
        <a:bodyPr/>
        <a:lstStyle/>
        <a:p>
          <a:endParaRPr lang="en-US"/>
        </a:p>
      </dgm:t>
    </dgm:pt>
    <dgm:pt modelId="{D93DF32F-AD1C-4718-9F8A-1F97BBDDDDA1}" type="pres">
      <dgm:prSet presAssocID="{CED7B76C-8109-49DF-937C-2C80B267BBC7}" presName="compChildNode" presStyleCnt="0"/>
      <dgm:spPr/>
      <dgm:t>
        <a:bodyPr/>
        <a:lstStyle/>
        <a:p>
          <a:endParaRPr lang="en-US"/>
        </a:p>
      </dgm:t>
    </dgm:pt>
    <dgm:pt modelId="{71A3D124-C1F8-455A-8D2C-DCC9F230E7B9}" type="pres">
      <dgm:prSet presAssocID="{CED7B76C-8109-49DF-937C-2C80B267BBC7}" presName="theInnerList" presStyleCnt="0"/>
      <dgm:spPr/>
      <dgm:t>
        <a:bodyPr/>
        <a:lstStyle/>
        <a:p>
          <a:endParaRPr lang="en-US"/>
        </a:p>
      </dgm:t>
    </dgm:pt>
    <dgm:pt modelId="{E0BC2D72-D821-40DC-9392-33D6C271BD2A}" type="pres">
      <dgm:prSet presAssocID="{C9005974-8340-4169-B043-0D225975124E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4C234-74A2-4007-AD95-B012D3C67582}" type="pres">
      <dgm:prSet presAssocID="{C9005974-8340-4169-B043-0D225975124E}" presName="aSpace2" presStyleCnt="0"/>
      <dgm:spPr/>
      <dgm:t>
        <a:bodyPr/>
        <a:lstStyle/>
        <a:p>
          <a:endParaRPr lang="en-US"/>
        </a:p>
      </dgm:t>
    </dgm:pt>
    <dgm:pt modelId="{2019A6AB-8B8A-4D09-9EBD-30F8E81C9CFD}" type="pres">
      <dgm:prSet presAssocID="{57716307-931B-4866-8448-C080212A9586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41F54-A8C4-4665-BFA1-8DAEE29C02F7}" type="pres">
      <dgm:prSet presAssocID="{57716307-931B-4866-8448-C080212A9586}" presName="aSpace2" presStyleCnt="0"/>
      <dgm:spPr/>
      <dgm:t>
        <a:bodyPr/>
        <a:lstStyle/>
        <a:p>
          <a:endParaRPr lang="en-US"/>
        </a:p>
      </dgm:t>
    </dgm:pt>
    <dgm:pt modelId="{86F6F69D-2516-4A98-9D25-19B74A717B24}" type="pres">
      <dgm:prSet presAssocID="{A8C04A1B-6EB8-4A73-9575-65812A2B5EF0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B600B-EB89-47F2-A02A-348AF253DD48}" type="pres">
      <dgm:prSet presAssocID="{A8C04A1B-6EB8-4A73-9575-65812A2B5EF0}" presName="aSpace2" presStyleCnt="0"/>
      <dgm:spPr/>
      <dgm:t>
        <a:bodyPr/>
        <a:lstStyle/>
        <a:p>
          <a:endParaRPr lang="en-US"/>
        </a:p>
      </dgm:t>
    </dgm:pt>
    <dgm:pt modelId="{2241AF72-132D-46E5-A34C-6D4BCB4DFB55}" type="pres">
      <dgm:prSet presAssocID="{88E2B60E-AC1C-4694-9AF8-89C4AC02E978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138DA-B37E-4660-856B-62639DA16792}" type="pres">
      <dgm:prSet presAssocID="{88E2B60E-AC1C-4694-9AF8-89C4AC02E978}" presName="aSpace2" presStyleCnt="0"/>
      <dgm:spPr/>
      <dgm:t>
        <a:bodyPr/>
        <a:lstStyle/>
        <a:p>
          <a:endParaRPr lang="en-US"/>
        </a:p>
      </dgm:t>
    </dgm:pt>
    <dgm:pt modelId="{362CA56E-E806-4F54-8953-66BC7958A040}" type="pres">
      <dgm:prSet presAssocID="{1A51217F-904F-4FF0-94DD-525F69650451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B71B7-4112-46DF-9116-654237B05F43}" type="pres">
      <dgm:prSet presAssocID="{CED7B76C-8109-49DF-937C-2C80B267BBC7}" presName="aSpace" presStyleCnt="0"/>
      <dgm:spPr/>
      <dgm:t>
        <a:bodyPr/>
        <a:lstStyle/>
        <a:p>
          <a:endParaRPr lang="en-US"/>
        </a:p>
      </dgm:t>
    </dgm:pt>
    <dgm:pt modelId="{D7AC3C49-4512-4F6B-B6BC-E8D00C334196}" type="pres">
      <dgm:prSet presAssocID="{431E0186-7AC3-4D4B-823A-E1E5CCE33ADB}" presName="compNode" presStyleCnt="0"/>
      <dgm:spPr/>
      <dgm:t>
        <a:bodyPr/>
        <a:lstStyle/>
        <a:p>
          <a:endParaRPr lang="en-US"/>
        </a:p>
      </dgm:t>
    </dgm:pt>
    <dgm:pt modelId="{BE0BD388-A8C7-4CC4-AD4A-03802C69F681}" type="pres">
      <dgm:prSet presAssocID="{431E0186-7AC3-4D4B-823A-E1E5CCE33ADB}" presName="aNode" presStyleLbl="bgShp" presStyleIdx="2" presStyleCnt="3"/>
      <dgm:spPr/>
      <dgm:t>
        <a:bodyPr/>
        <a:lstStyle/>
        <a:p>
          <a:endParaRPr lang="en-US"/>
        </a:p>
      </dgm:t>
    </dgm:pt>
    <dgm:pt modelId="{295F30A6-70AC-44DE-8E3D-F3896B5070ED}" type="pres">
      <dgm:prSet presAssocID="{431E0186-7AC3-4D4B-823A-E1E5CCE33ADB}" presName="textNode" presStyleLbl="bgShp" presStyleIdx="2" presStyleCnt="3"/>
      <dgm:spPr/>
      <dgm:t>
        <a:bodyPr/>
        <a:lstStyle/>
        <a:p>
          <a:endParaRPr lang="en-US"/>
        </a:p>
      </dgm:t>
    </dgm:pt>
    <dgm:pt modelId="{A2AE093F-0B69-46A2-BB7D-FB235E6BC537}" type="pres">
      <dgm:prSet presAssocID="{431E0186-7AC3-4D4B-823A-E1E5CCE33ADB}" presName="compChildNode" presStyleCnt="0"/>
      <dgm:spPr/>
      <dgm:t>
        <a:bodyPr/>
        <a:lstStyle/>
        <a:p>
          <a:endParaRPr lang="en-US"/>
        </a:p>
      </dgm:t>
    </dgm:pt>
    <dgm:pt modelId="{94C5BBBB-B05F-48E1-9362-B39047E5387B}" type="pres">
      <dgm:prSet presAssocID="{431E0186-7AC3-4D4B-823A-E1E5CCE33ADB}" presName="theInnerList" presStyleCnt="0"/>
      <dgm:spPr/>
      <dgm:t>
        <a:bodyPr/>
        <a:lstStyle/>
        <a:p>
          <a:endParaRPr lang="en-US"/>
        </a:p>
      </dgm:t>
    </dgm:pt>
    <dgm:pt modelId="{12F68D72-1083-4681-9558-C35CF229B1C7}" type="pres">
      <dgm:prSet presAssocID="{F57987A4-3D80-4629-921E-89E1FC0994EF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42BF3-F24F-44AE-B0AA-365B70597A2D}" type="pres">
      <dgm:prSet presAssocID="{F57987A4-3D80-4629-921E-89E1FC0994EF}" presName="aSpace2" presStyleCnt="0"/>
      <dgm:spPr/>
      <dgm:t>
        <a:bodyPr/>
        <a:lstStyle/>
        <a:p>
          <a:endParaRPr lang="en-US"/>
        </a:p>
      </dgm:t>
    </dgm:pt>
    <dgm:pt modelId="{D1AEAE70-49F1-48E3-8D56-7B4830F333E7}" type="pres">
      <dgm:prSet presAssocID="{700181C1-56A5-4D1E-9CF0-FC75357DC189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97E1C-6607-4117-B555-18BB59DDFD4C}" type="pres">
      <dgm:prSet presAssocID="{700181C1-56A5-4D1E-9CF0-FC75357DC189}" presName="aSpace2" presStyleCnt="0"/>
      <dgm:spPr/>
      <dgm:t>
        <a:bodyPr/>
        <a:lstStyle/>
        <a:p>
          <a:endParaRPr lang="en-US"/>
        </a:p>
      </dgm:t>
    </dgm:pt>
    <dgm:pt modelId="{7264A035-9552-4B63-8FB1-6E28DCF4E4E6}" type="pres">
      <dgm:prSet presAssocID="{E8FF8944-795A-4B68-878B-6A7D3F254289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FA1C37-5959-4A95-984D-1B5B367C52D8}" type="presOf" srcId="{00A136D7-F4DC-4725-AE0C-7C0B6F884319}" destId="{E52A5A81-F61F-4FDF-8096-7B1AB439D0D5}" srcOrd="0" destOrd="0" presId="urn:microsoft.com/office/officeart/2005/8/layout/lProcess2"/>
    <dgm:cxn modelId="{95B841E2-38E2-432F-B586-3E66E48CEDC1}" srcId="{A4CC7290-52CE-47B5-877A-7183C7EBF41B}" destId="{31A9BBF7-AA29-415E-A12B-7FAAD95CE26D}" srcOrd="1" destOrd="0" parTransId="{22328754-F557-43DF-A1BC-A1E0BD2E0DA5}" sibTransId="{3969190B-CB37-498F-9E85-784375552645}"/>
    <dgm:cxn modelId="{189D828F-1DEB-44CA-9CDC-F63E1B03FE84}" type="presOf" srcId="{1A51217F-904F-4FF0-94DD-525F69650451}" destId="{362CA56E-E806-4F54-8953-66BC7958A040}" srcOrd="0" destOrd="0" presId="urn:microsoft.com/office/officeart/2005/8/layout/lProcess2"/>
    <dgm:cxn modelId="{927C8840-EE7B-4DBF-B456-D4322732B739}" type="presOf" srcId="{A064AD7E-02FC-4266-903F-A1DEB2ED2AF7}" destId="{7952447C-1190-4CD0-AF90-4012DAFEB419}" srcOrd="0" destOrd="0" presId="urn:microsoft.com/office/officeart/2005/8/layout/lProcess2"/>
    <dgm:cxn modelId="{5B24DA07-02B8-43DB-8C29-8A446C9FDA65}" srcId="{CED7B76C-8109-49DF-937C-2C80B267BBC7}" destId="{88E2B60E-AC1C-4694-9AF8-89C4AC02E978}" srcOrd="3" destOrd="0" parTransId="{FC144D57-5DF6-4896-BF1A-05FE7F2966D4}" sibTransId="{68025AF5-6574-4450-94E3-135E0A24D7B6}"/>
    <dgm:cxn modelId="{933E3730-E2DD-4BFF-A235-070AF7A61920}" type="presOf" srcId="{31A9BBF7-AA29-415E-A12B-7FAAD95CE26D}" destId="{F625E49E-24DB-4F33-ADBA-879379665B6F}" srcOrd="0" destOrd="0" presId="urn:microsoft.com/office/officeart/2005/8/layout/lProcess2"/>
    <dgm:cxn modelId="{A57188B5-4C13-4A61-8E35-EDC18F2C94ED}" srcId="{00A136D7-F4DC-4725-AE0C-7C0B6F884319}" destId="{431E0186-7AC3-4D4B-823A-E1E5CCE33ADB}" srcOrd="2" destOrd="0" parTransId="{67B6551E-DF2C-401D-84A3-A8E3B84359D8}" sibTransId="{43A0833F-7EB9-4A9D-B3CC-A649E13D012A}"/>
    <dgm:cxn modelId="{E6569C47-7421-4B80-91AA-0982385C3694}" type="presOf" srcId="{431E0186-7AC3-4D4B-823A-E1E5CCE33ADB}" destId="{295F30A6-70AC-44DE-8E3D-F3896B5070ED}" srcOrd="1" destOrd="0" presId="urn:microsoft.com/office/officeart/2005/8/layout/lProcess2"/>
    <dgm:cxn modelId="{1C5ABB25-B26B-4D4B-918A-4E103D827F49}" srcId="{00A136D7-F4DC-4725-AE0C-7C0B6F884319}" destId="{CED7B76C-8109-49DF-937C-2C80B267BBC7}" srcOrd="1" destOrd="0" parTransId="{864C37AB-FFDD-4AF8-9C08-46D6DE698C7A}" sibTransId="{93EAD8F6-6096-4798-BF0F-01EA39F70518}"/>
    <dgm:cxn modelId="{F1563B58-3F6F-437C-83A6-5EC1269DBB5F}" type="presOf" srcId="{F57987A4-3D80-4629-921E-89E1FC0994EF}" destId="{12F68D72-1083-4681-9558-C35CF229B1C7}" srcOrd="0" destOrd="0" presId="urn:microsoft.com/office/officeart/2005/8/layout/lProcess2"/>
    <dgm:cxn modelId="{81F010EB-A529-44B0-B3A4-F4ABDB6FD281}" srcId="{A4CC7290-52CE-47B5-877A-7183C7EBF41B}" destId="{95A0F968-C7AA-47F7-9321-4C73B5E84B74}" srcOrd="3" destOrd="0" parTransId="{D08EB2E7-9CFD-44BE-AE6A-5860AB598F3A}" sibTransId="{0AB63223-E19B-44FA-9AEF-0922945EFE74}"/>
    <dgm:cxn modelId="{A3AF0C15-D9D5-4A8C-87F4-80C56FCE67B9}" type="presOf" srcId="{A8C04A1B-6EB8-4A73-9575-65812A2B5EF0}" destId="{86F6F69D-2516-4A98-9D25-19B74A717B24}" srcOrd="0" destOrd="0" presId="urn:microsoft.com/office/officeart/2005/8/layout/lProcess2"/>
    <dgm:cxn modelId="{4507AFA8-BC70-4A8E-A310-D650B12E519B}" type="presOf" srcId="{95A0F968-C7AA-47F7-9321-4C73B5E84B74}" destId="{9EBF4B42-74BA-4443-A6FE-277F6FE438E0}" srcOrd="0" destOrd="0" presId="urn:microsoft.com/office/officeart/2005/8/layout/lProcess2"/>
    <dgm:cxn modelId="{60EAD7A7-2CF4-45F9-8BF0-72FB69226E91}" type="presOf" srcId="{03F46A85-6AE7-4C07-96CA-9A17279B87A0}" destId="{D015BF02-B889-4EB0-A4AE-5F4FF42AA727}" srcOrd="0" destOrd="0" presId="urn:microsoft.com/office/officeart/2005/8/layout/lProcess2"/>
    <dgm:cxn modelId="{46F9BF86-7DE4-4446-9613-6A681E0E33AE}" srcId="{431E0186-7AC3-4D4B-823A-E1E5CCE33ADB}" destId="{E8FF8944-795A-4B68-878B-6A7D3F254289}" srcOrd="2" destOrd="0" parTransId="{F55791CD-D541-4851-9D7B-1406FA803795}" sibTransId="{C6D7D3A9-4235-4023-BA34-2BF63B284941}"/>
    <dgm:cxn modelId="{4988E57B-E61F-496A-8AD4-0568FD45E15E}" srcId="{00A136D7-F4DC-4725-AE0C-7C0B6F884319}" destId="{A4CC7290-52CE-47B5-877A-7183C7EBF41B}" srcOrd="0" destOrd="0" parTransId="{B05B1DB9-E665-45C9-9E65-B9D97E27CC5A}" sibTransId="{2EA13EC4-7541-4E41-AA3F-F75F5479C447}"/>
    <dgm:cxn modelId="{736C1DD0-88EF-4D7C-A0D6-031CD86B9B89}" type="presOf" srcId="{E8FF8944-795A-4B68-878B-6A7D3F254289}" destId="{7264A035-9552-4B63-8FB1-6E28DCF4E4E6}" srcOrd="0" destOrd="0" presId="urn:microsoft.com/office/officeart/2005/8/layout/lProcess2"/>
    <dgm:cxn modelId="{EAED9D8E-491E-4FE1-83CD-9C6896033DCC}" srcId="{A4CC7290-52CE-47B5-877A-7183C7EBF41B}" destId="{03F46A85-6AE7-4C07-96CA-9A17279B87A0}" srcOrd="7" destOrd="0" parTransId="{F47B6289-0C21-4F0E-81EF-A4C7A6223CD8}" sibTransId="{73FDC0E9-EE4B-4FBE-BB01-13D48DC6B7EE}"/>
    <dgm:cxn modelId="{127C14B6-B284-495F-A66F-180ED5BF3B61}" srcId="{A4CC7290-52CE-47B5-877A-7183C7EBF41B}" destId="{CBE90DCC-4894-4050-91FE-C9C301AC0522}" srcOrd="2" destOrd="0" parTransId="{94C9357F-209A-4E64-AC5F-823463E8F052}" sibTransId="{C8397421-E638-474A-95BF-49EEF4632D9B}"/>
    <dgm:cxn modelId="{26B6AAAD-E0DF-4DA0-9B20-48797FC83D05}" type="presOf" srcId="{57716307-931B-4866-8448-C080212A9586}" destId="{2019A6AB-8B8A-4D09-9EBD-30F8E81C9CFD}" srcOrd="0" destOrd="0" presId="urn:microsoft.com/office/officeart/2005/8/layout/lProcess2"/>
    <dgm:cxn modelId="{129336A8-83C3-485D-B26A-6A2865DD13C3}" type="presOf" srcId="{C9005974-8340-4169-B043-0D225975124E}" destId="{E0BC2D72-D821-40DC-9392-33D6C271BD2A}" srcOrd="0" destOrd="0" presId="urn:microsoft.com/office/officeart/2005/8/layout/lProcess2"/>
    <dgm:cxn modelId="{64B1A611-BFCB-4E0D-B9A4-CDB674DBD9D0}" srcId="{A4CC7290-52CE-47B5-877A-7183C7EBF41B}" destId="{65087A31-0A6F-455A-B455-2148D124A528}" srcOrd="0" destOrd="0" parTransId="{5C06D9EF-28AE-4A03-BBF0-93209ECA79C8}" sibTransId="{2E19733F-371D-49F5-B550-7F24513A43F7}"/>
    <dgm:cxn modelId="{82C0A0B8-9AEE-4669-9A40-5A351BBF1DE8}" type="presOf" srcId="{A4CC7290-52CE-47B5-877A-7183C7EBF41B}" destId="{123FEA94-8141-49B5-B2F3-DB40F738D774}" srcOrd="1" destOrd="0" presId="urn:microsoft.com/office/officeart/2005/8/layout/lProcess2"/>
    <dgm:cxn modelId="{316EEAE3-E6BB-4F9A-BB81-0AAB05BF8B1D}" type="presOf" srcId="{6438BF0B-D3D3-4551-ACA0-275BA859AC7E}" destId="{9C4DBFAA-1F32-49D1-9D44-552341DDDF46}" srcOrd="0" destOrd="0" presId="urn:microsoft.com/office/officeart/2005/8/layout/lProcess2"/>
    <dgm:cxn modelId="{4D354F96-236C-4D82-8362-00863477CB89}" type="presOf" srcId="{88E2B60E-AC1C-4694-9AF8-89C4AC02E978}" destId="{2241AF72-132D-46E5-A34C-6D4BCB4DFB55}" srcOrd="0" destOrd="0" presId="urn:microsoft.com/office/officeart/2005/8/layout/lProcess2"/>
    <dgm:cxn modelId="{2D197CC9-C9DF-41B6-A6C6-A273FDFDAEF0}" srcId="{431E0186-7AC3-4D4B-823A-E1E5CCE33ADB}" destId="{F57987A4-3D80-4629-921E-89E1FC0994EF}" srcOrd="0" destOrd="0" parTransId="{D50D1AFE-78E0-4C2A-AD99-622107FFF3F6}" sibTransId="{FE14B98D-FFCE-412E-B7D7-1170BE227AF6}"/>
    <dgm:cxn modelId="{DB865213-5387-426D-AF52-4F4E8E0F2A27}" srcId="{CED7B76C-8109-49DF-937C-2C80B267BBC7}" destId="{57716307-931B-4866-8448-C080212A9586}" srcOrd="1" destOrd="0" parTransId="{086EC76B-1B5D-4365-AD85-01A341D21A68}" sibTransId="{D5BEF87A-DB24-4B54-93A9-0513EDFAC592}"/>
    <dgm:cxn modelId="{456AEEF7-50A4-4EE0-9624-32BD862AA5CB}" type="presOf" srcId="{CED7B76C-8109-49DF-937C-2C80B267BBC7}" destId="{D892DF1C-94D6-4871-9E7E-29E84BD2DCE9}" srcOrd="1" destOrd="0" presId="urn:microsoft.com/office/officeart/2005/8/layout/lProcess2"/>
    <dgm:cxn modelId="{527D959D-3CBA-42D2-81FC-F7BB9C701188}" srcId="{CED7B76C-8109-49DF-937C-2C80B267BBC7}" destId="{1A51217F-904F-4FF0-94DD-525F69650451}" srcOrd="4" destOrd="0" parTransId="{C9A279E6-852D-4B88-9DD5-605FCE2B6531}" sibTransId="{5E74AE1C-7F7A-4AB8-85D7-2A670DEFB92D}"/>
    <dgm:cxn modelId="{9B153692-D7D3-4CEA-B8D5-B3663E161131}" srcId="{CED7B76C-8109-49DF-937C-2C80B267BBC7}" destId="{A8C04A1B-6EB8-4A73-9575-65812A2B5EF0}" srcOrd="2" destOrd="0" parTransId="{95D250EF-0A4F-424E-8E48-A55628D5BAFA}" sibTransId="{A79CF85A-F65B-400B-B813-48CDAAEA19B1}"/>
    <dgm:cxn modelId="{49283B93-E4D6-42AE-BD5D-D2910209463B}" type="presOf" srcId="{700181C1-56A5-4D1E-9CF0-FC75357DC189}" destId="{D1AEAE70-49F1-48E3-8D56-7B4830F333E7}" srcOrd="0" destOrd="0" presId="urn:microsoft.com/office/officeart/2005/8/layout/lProcess2"/>
    <dgm:cxn modelId="{3BF64160-279E-46B4-9CCB-E9E8E08F509B}" type="presOf" srcId="{B423B3AE-959F-457C-99B0-F210E8BA5131}" destId="{18AC3E89-BFC2-4742-8355-430E9CB33388}" srcOrd="0" destOrd="0" presId="urn:microsoft.com/office/officeart/2005/8/layout/lProcess2"/>
    <dgm:cxn modelId="{F72B3398-DF83-4E80-B21B-C4D01A2C5269}" type="presOf" srcId="{431E0186-7AC3-4D4B-823A-E1E5CCE33ADB}" destId="{BE0BD388-A8C7-4CC4-AD4A-03802C69F681}" srcOrd="0" destOrd="0" presId="urn:microsoft.com/office/officeart/2005/8/layout/lProcess2"/>
    <dgm:cxn modelId="{B1BF211C-3319-4FAB-B0DC-41EF22333AD3}" srcId="{A4CC7290-52CE-47B5-877A-7183C7EBF41B}" destId="{B423B3AE-959F-457C-99B0-F210E8BA5131}" srcOrd="5" destOrd="0" parTransId="{B52A0D3A-9DA4-48C7-BA9C-68D4B825C198}" sibTransId="{AB0EB8DF-F2E4-40B7-8B3B-14D9315FFB57}"/>
    <dgm:cxn modelId="{88B8B0B6-A2FC-4E28-8D27-56C8AC9B3310}" srcId="{A4CC7290-52CE-47B5-877A-7183C7EBF41B}" destId="{A064AD7E-02FC-4266-903F-A1DEB2ED2AF7}" srcOrd="4" destOrd="0" parTransId="{4F8D1F91-834D-4D85-BF7C-623D241DB420}" sibTransId="{E53EF794-BB20-4965-A256-EF5ED4FB009F}"/>
    <dgm:cxn modelId="{4D775AD2-FDCB-4483-859E-A717574CFC8D}" srcId="{431E0186-7AC3-4D4B-823A-E1E5CCE33ADB}" destId="{700181C1-56A5-4D1E-9CF0-FC75357DC189}" srcOrd="1" destOrd="0" parTransId="{D2B80387-952A-4E49-8CA5-00B83DE2D957}" sibTransId="{0EE9FCD4-9565-496F-8177-6F089834CAD7}"/>
    <dgm:cxn modelId="{F74C045F-9E34-4776-BB81-579947DF2FB3}" srcId="{CED7B76C-8109-49DF-937C-2C80B267BBC7}" destId="{C9005974-8340-4169-B043-0D225975124E}" srcOrd="0" destOrd="0" parTransId="{0948DE24-1934-486A-9DF3-05B8C10DE3D1}" sibTransId="{C65EEC81-1CC8-41C1-822A-5A0EDA1B7F51}"/>
    <dgm:cxn modelId="{C290D447-23C1-4EA4-9CBA-C5AE7A6BE163}" type="presOf" srcId="{CED7B76C-8109-49DF-937C-2C80B267BBC7}" destId="{6B070537-4F2D-43E1-A318-4409A1DDF121}" srcOrd="0" destOrd="0" presId="urn:microsoft.com/office/officeart/2005/8/layout/lProcess2"/>
    <dgm:cxn modelId="{6DE244E2-6025-4E52-88A7-79B083359227}" type="presOf" srcId="{CBE90DCC-4894-4050-91FE-C9C301AC0522}" destId="{DA05AF75-30A5-40E3-A13E-F9D75D26C52B}" srcOrd="0" destOrd="0" presId="urn:microsoft.com/office/officeart/2005/8/layout/lProcess2"/>
    <dgm:cxn modelId="{F328271A-A47C-4C5C-ADD0-D4690D5F1BB0}" srcId="{A4CC7290-52CE-47B5-877A-7183C7EBF41B}" destId="{6438BF0B-D3D3-4551-ACA0-275BA859AC7E}" srcOrd="6" destOrd="0" parTransId="{3834ACE0-48B5-4472-9EF1-EC101216B697}" sibTransId="{F1AF5E95-EFA3-4647-9D0D-ADA8C3CACFBB}"/>
    <dgm:cxn modelId="{1CCF21C2-0EC9-4CC8-822D-7DD90CECB984}" type="presOf" srcId="{65087A31-0A6F-455A-B455-2148D124A528}" destId="{ECFC863F-F254-4F40-AE8C-798B84056D4E}" srcOrd="0" destOrd="0" presId="urn:microsoft.com/office/officeart/2005/8/layout/lProcess2"/>
    <dgm:cxn modelId="{48D4C3AC-5655-440A-BEA3-3770AD6D9441}" type="presOf" srcId="{A4CC7290-52CE-47B5-877A-7183C7EBF41B}" destId="{6A9E39F5-CAD0-447A-B206-781CF086FD57}" srcOrd="0" destOrd="0" presId="urn:microsoft.com/office/officeart/2005/8/layout/lProcess2"/>
    <dgm:cxn modelId="{2246DCBB-EC58-4A92-871A-2BF8820E5CBC}" type="presParOf" srcId="{E52A5A81-F61F-4FDF-8096-7B1AB439D0D5}" destId="{C04C9765-2FDF-4358-86E3-A8485BDBD42D}" srcOrd="0" destOrd="0" presId="urn:microsoft.com/office/officeart/2005/8/layout/lProcess2"/>
    <dgm:cxn modelId="{7A46D0BC-FC8B-4370-87E7-2EB715266903}" type="presParOf" srcId="{C04C9765-2FDF-4358-86E3-A8485BDBD42D}" destId="{6A9E39F5-CAD0-447A-B206-781CF086FD57}" srcOrd="0" destOrd="0" presId="urn:microsoft.com/office/officeart/2005/8/layout/lProcess2"/>
    <dgm:cxn modelId="{A3EBEC48-AB92-488D-84EC-9FD1A4A5B465}" type="presParOf" srcId="{C04C9765-2FDF-4358-86E3-A8485BDBD42D}" destId="{123FEA94-8141-49B5-B2F3-DB40F738D774}" srcOrd="1" destOrd="0" presId="urn:microsoft.com/office/officeart/2005/8/layout/lProcess2"/>
    <dgm:cxn modelId="{B39D007A-7055-4DEE-A8E4-DCCD5C8B1A86}" type="presParOf" srcId="{C04C9765-2FDF-4358-86E3-A8485BDBD42D}" destId="{DF2E7F12-93A2-455E-AC62-97AD2D4DBC26}" srcOrd="2" destOrd="0" presId="urn:microsoft.com/office/officeart/2005/8/layout/lProcess2"/>
    <dgm:cxn modelId="{B605F7EE-9FC8-4F3E-8EA0-265B18638277}" type="presParOf" srcId="{DF2E7F12-93A2-455E-AC62-97AD2D4DBC26}" destId="{97537F3A-ABC6-4570-A00B-4411D4A48D42}" srcOrd="0" destOrd="0" presId="urn:microsoft.com/office/officeart/2005/8/layout/lProcess2"/>
    <dgm:cxn modelId="{D0C9D49C-4C0C-418A-B922-736E69B6EC6B}" type="presParOf" srcId="{97537F3A-ABC6-4570-A00B-4411D4A48D42}" destId="{ECFC863F-F254-4F40-AE8C-798B84056D4E}" srcOrd="0" destOrd="0" presId="urn:microsoft.com/office/officeart/2005/8/layout/lProcess2"/>
    <dgm:cxn modelId="{036C7400-959E-4AF3-B9A2-6CC1E511F2A2}" type="presParOf" srcId="{97537F3A-ABC6-4570-A00B-4411D4A48D42}" destId="{3C0C613F-5854-4F4D-8B67-62DF75E1ADC3}" srcOrd="1" destOrd="0" presId="urn:microsoft.com/office/officeart/2005/8/layout/lProcess2"/>
    <dgm:cxn modelId="{7C515151-7C0F-4583-894D-A9EF9D8357D9}" type="presParOf" srcId="{97537F3A-ABC6-4570-A00B-4411D4A48D42}" destId="{F625E49E-24DB-4F33-ADBA-879379665B6F}" srcOrd="2" destOrd="0" presId="urn:microsoft.com/office/officeart/2005/8/layout/lProcess2"/>
    <dgm:cxn modelId="{81E79058-9F10-4B94-A880-72315BBEB8B1}" type="presParOf" srcId="{97537F3A-ABC6-4570-A00B-4411D4A48D42}" destId="{5A015D72-A336-408D-BA74-875DCAD4620C}" srcOrd="3" destOrd="0" presId="urn:microsoft.com/office/officeart/2005/8/layout/lProcess2"/>
    <dgm:cxn modelId="{A59FDED1-CF2B-4DCC-91D5-0FCEB3314EFE}" type="presParOf" srcId="{97537F3A-ABC6-4570-A00B-4411D4A48D42}" destId="{DA05AF75-30A5-40E3-A13E-F9D75D26C52B}" srcOrd="4" destOrd="0" presId="urn:microsoft.com/office/officeart/2005/8/layout/lProcess2"/>
    <dgm:cxn modelId="{80E5DC44-A2A5-4B78-BB08-CC29155C7745}" type="presParOf" srcId="{97537F3A-ABC6-4570-A00B-4411D4A48D42}" destId="{0725D8C4-25A8-45E8-AD45-258C3796446C}" srcOrd="5" destOrd="0" presId="urn:microsoft.com/office/officeart/2005/8/layout/lProcess2"/>
    <dgm:cxn modelId="{844BE87A-EE03-4CBB-92B4-450C240FF6E2}" type="presParOf" srcId="{97537F3A-ABC6-4570-A00B-4411D4A48D42}" destId="{9EBF4B42-74BA-4443-A6FE-277F6FE438E0}" srcOrd="6" destOrd="0" presId="urn:microsoft.com/office/officeart/2005/8/layout/lProcess2"/>
    <dgm:cxn modelId="{2CB3A39E-8017-40F1-BEE6-7D984A90D17D}" type="presParOf" srcId="{97537F3A-ABC6-4570-A00B-4411D4A48D42}" destId="{5E6B62F3-E2F7-4851-819B-A067ABF3358E}" srcOrd="7" destOrd="0" presId="urn:microsoft.com/office/officeart/2005/8/layout/lProcess2"/>
    <dgm:cxn modelId="{E0222DD7-2A24-4E8B-931A-00E28CC4FA3F}" type="presParOf" srcId="{97537F3A-ABC6-4570-A00B-4411D4A48D42}" destId="{7952447C-1190-4CD0-AF90-4012DAFEB419}" srcOrd="8" destOrd="0" presId="urn:microsoft.com/office/officeart/2005/8/layout/lProcess2"/>
    <dgm:cxn modelId="{16EC5919-1273-43EA-887C-B937F9D55D8C}" type="presParOf" srcId="{97537F3A-ABC6-4570-A00B-4411D4A48D42}" destId="{0AF14010-906A-4F51-A103-F6DB9D807BFA}" srcOrd="9" destOrd="0" presId="urn:microsoft.com/office/officeart/2005/8/layout/lProcess2"/>
    <dgm:cxn modelId="{4ABA12C8-7957-4143-BFA1-4CCA5C1D65E1}" type="presParOf" srcId="{97537F3A-ABC6-4570-A00B-4411D4A48D42}" destId="{18AC3E89-BFC2-4742-8355-430E9CB33388}" srcOrd="10" destOrd="0" presId="urn:microsoft.com/office/officeart/2005/8/layout/lProcess2"/>
    <dgm:cxn modelId="{268B97E0-2263-4149-B571-AA72BA2CF1CA}" type="presParOf" srcId="{97537F3A-ABC6-4570-A00B-4411D4A48D42}" destId="{DB43D4CD-B6C9-4F40-AC7E-4A3FC87041C0}" srcOrd="11" destOrd="0" presId="urn:microsoft.com/office/officeart/2005/8/layout/lProcess2"/>
    <dgm:cxn modelId="{DDAB5335-6219-4DC2-AF94-94F67202C16E}" type="presParOf" srcId="{97537F3A-ABC6-4570-A00B-4411D4A48D42}" destId="{9C4DBFAA-1F32-49D1-9D44-552341DDDF46}" srcOrd="12" destOrd="0" presId="urn:microsoft.com/office/officeart/2005/8/layout/lProcess2"/>
    <dgm:cxn modelId="{66CA1CCB-2974-49B9-8754-B867695861EB}" type="presParOf" srcId="{97537F3A-ABC6-4570-A00B-4411D4A48D42}" destId="{6858F6CE-3FA9-4573-9C9D-71E7B3B7FD18}" srcOrd="13" destOrd="0" presId="urn:microsoft.com/office/officeart/2005/8/layout/lProcess2"/>
    <dgm:cxn modelId="{3C357741-427D-4C9E-9743-1D43460B5E59}" type="presParOf" srcId="{97537F3A-ABC6-4570-A00B-4411D4A48D42}" destId="{D015BF02-B889-4EB0-A4AE-5F4FF42AA727}" srcOrd="14" destOrd="0" presId="urn:microsoft.com/office/officeart/2005/8/layout/lProcess2"/>
    <dgm:cxn modelId="{00CDDDE7-66EC-40BD-8EFF-83E2CBF829F6}" type="presParOf" srcId="{E52A5A81-F61F-4FDF-8096-7B1AB439D0D5}" destId="{46CB1765-F0D6-4A0F-A504-817937214C2A}" srcOrd="1" destOrd="0" presId="urn:microsoft.com/office/officeart/2005/8/layout/lProcess2"/>
    <dgm:cxn modelId="{E8D24643-C6BD-4C32-887B-960C9D47AA0E}" type="presParOf" srcId="{E52A5A81-F61F-4FDF-8096-7B1AB439D0D5}" destId="{625BC21C-1EB2-4B44-BAA4-EE6E26259410}" srcOrd="2" destOrd="0" presId="urn:microsoft.com/office/officeart/2005/8/layout/lProcess2"/>
    <dgm:cxn modelId="{8D7BE51E-C047-4FDB-A031-FDD91A982ACA}" type="presParOf" srcId="{625BC21C-1EB2-4B44-BAA4-EE6E26259410}" destId="{6B070537-4F2D-43E1-A318-4409A1DDF121}" srcOrd="0" destOrd="0" presId="urn:microsoft.com/office/officeart/2005/8/layout/lProcess2"/>
    <dgm:cxn modelId="{0BA79D08-F4B9-4CBA-B6FC-8BBB5FDDAE00}" type="presParOf" srcId="{625BC21C-1EB2-4B44-BAA4-EE6E26259410}" destId="{D892DF1C-94D6-4871-9E7E-29E84BD2DCE9}" srcOrd="1" destOrd="0" presId="urn:microsoft.com/office/officeart/2005/8/layout/lProcess2"/>
    <dgm:cxn modelId="{42A080D3-BDFE-4E3D-8D7B-21C0A17EAC00}" type="presParOf" srcId="{625BC21C-1EB2-4B44-BAA4-EE6E26259410}" destId="{D93DF32F-AD1C-4718-9F8A-1F97BBDDDDA1}" srcOrd="2" destOrd="0" presId="urn:microsoft.com/office/officeart/2005/8/layout/lProcess2"/>
    <dgm:cxn modelId="{5075B1FC-33E1-4EBD-8405-F1943878CF49}" type="presParOf" srcId="{D93DF32F-AD1C-4718-9F8A-1F97BBDDDDA1}" destId="{71A3D124-C1F8-455A-8D2C-DCC9F230E7B9}" srcOrd="0" destOrd="0" presId="urn:microsoft.com/office/officeart/2005/8/layout/lProcess2"/>
    <dgm:cxn modelId="{83AA5065-EE40-4566-A7CD-64583CA244E4}" type="presParOf" srcId="{71A3D124-C1F8-455A-8D2C-DCC9F230E7B9}" destId="{E0BC2D72-D821-40DC-9392-33D6C271BD2A}" srcOrd="0" destOrd="0" presId="urn:microsoft.com/office/officeart/2005/8/layout/lProcess2"/>
    <dgm:cxn modelId="{7ABC16B1-E126-4A7A-8597-B506C657E6D2}" type="presParOf" srcId="{71A3D124-C1F8-455A-8D2C-DCC9F230E7B9}" destId="{F594C234-74A2-4007-AD95-B012D3C67582}" srcOrd="1" destOrd="0" presId="urn:microsoft.com/office/officeart/2005/8/layout/lProcess2"/>
    <dgm:cxn modelId="{80D25819-C97F-4115-B2C0-59455EE267E4}" type="presParOf" srcId="{71A3D124-C1F8-455A-8D2C-DCC9F230E7B9}" destId="{2019A6AB-8B8A-4D09-9EBD-30F8E81C9CFD}" srcOrd="2" destOrd="0" presId="urn:microsoft.com/office/officeart/2005/8/layout/lProcess2"/>
    <dgm:cxn modelId="{7CB02C63-3B3E-4B1A-B2C4-16EDD84317AD}" type="presParOf" srcId="{71A3D124-C1F8-455A-8D2C-DCC9F230E7B9}" destId="{74841F54-A8C4-4665-BFA1-8DAEE29C02F7}" srcOrd="3" destOrd="0" presId="urn:microsoft.com/office/officeart/2005/8/layout/lProcess2"/>
    <dgm:cxn modelId="{FD23A360-2D3F-4EB5-B01D-F1908B8AF5DA}" type="presParOf" srcId="{71A3D124-C1F8-455A-8D2C-DCC9F230E7B9}" destId="{86F6F69D-2516-4A98-9D25-19B74A717B24}" srcOrd="4" destOrd="0" presId="urn:microsoft.com/office/officeart/2005/8/layout/lProcess2"/>
    <dgm:cxn modelId="{0FE765B1-2FFB-495D-9574-283EBB1457CB}" type="presParOf" srcId="{71A3D124-C1F8-455A-8D2C-DCC9F230E7B9}" destId="{383B600B-EB89-47F2-A02A-348AF253DD48}" srcOrd="5" destOrd="0" presId="urn:microsoft.com/office/officeart/2005/8/layout/lProcess2"/>
    <dgm:cxn modelId="{8C30D433-6273-4C40-94B9-106FA3859959}" type="presParOf" srcId="{71A3D124-C1F8-455A-8D2C-DCC9F230E7B9}" destId="{2241AF72-132D-46E5-A34C-6D4BCB4DFB55}" srcOrd="6" destOrd="0" presId="urn:microsoft.com/office/officeart/2005/8/layout/lProcess2"/>
    <dgm:cxn modelId="{AF7EC753-5085-4D12-A078-CBBF8DD2EB7D}" type="presParOf" srcId="{71A3D124-C1F8-455A-8D2C-DCC9F230E7B9}" destId="{202138DA-B37E-4660-856B-62639DA16792}" srcOrd="7" destOrd="0" presId="urn:microsoft.com/office/officeart/2005/8/layout/lProcess2"/>
    <dgm:cxn modelId="{717AA032-36E8-401E-927E-65794C54C505}" type="presParOf" srcId="{71A3D124-C1F8-455A-8D2C-DCC9F230E7B9}" destId="{362CA56E-E806-4F54-8953-66BC7958A040}" srcOrd="8" destOrd="0" presId="urn:microsoft.com/office/officeart/2005/8/layout/lProcess2"/>
    <dgm:cxn modelId="{6AB42E53-6896-4D4B-AC46-F00A99E20511}" type="presParOf" srcId="{E52A5A81-F61F-4FDF-8096-7B1AB439D0D5}" destId="{ED9B71B7-4112-46DF-9116-654237B05F43}" srcOrd="3" destOrd="0" presId="urn:microsoft.com/office/officeart/2005/8/layout/lProcess2"/>
    <dgm:cxn modelId="{0B2344A8-0D05-488A-BAE8-6A0DB864450C}" type="presParOf" srcId="{E52A5A81-F61F-4FDF-8096-7B1AB439D0D5}" destId="{D7AC3C49-4512-4F6B-B6BC-E8D00C334196}" srcOrd="4" destOrd="0" presId="urn:microsoft.com/office/officeart/2005/8/layout/lProcess2"/>
    <dgm:cxn modelId="{5DE69559-DC76-4A4C-A570-FEA143ACE9AB}" type="presParOf" srcId="{D7AC3C49-4512-4F6B-B6BC-E8D00C334196}" destId="{BE0BD388-A8C7-4CC4-AD4A-03802C69F681}" srcOrd="0" destOrd="0" presId="urn:microsoft.com/office/officeart/2005/8/layout/lProcess2"/>
    <dgm:cxn modelId="{5A793D50-9E6F-4D6A-BCCC-80B1D8C390BA}" type="presParOf" srcId="{D7AC3C49-4512-4F6B-B6BC-E8D00C334196}" destId="{295F30A6-70AC-44DE-8E3D-F3896B5070ED}" srcOrd="1" destOrd="0" presId="urn:microsoft.com/office/officeart/2005/8/layout/lProcess2"/>
    <dgm:cxn modelId="{30996F66-C8E1-4801-B022-65BFA55A77DB}" type="presParOf" srcId="{D7AC3C49-4512-4F6B-B6BC-E8D00C334196}" destId="{A2AE093F-0B69-46A2-BB7D-FB235E6BC537}" srcOrd="2" destOrd="0" presId="urn:microsoft.com/office/officeart/2005/8/layout/lProcess2"/>
    <dgm:cxn modelId="{90881072-7A26-459D-A3B5-688FCB63B6E7}" type="presParOf" srcId="{A2AE093F-0B69-46A2-BB7D-FB235E6BC537}" destId="{94C5BBBB-B05F-48E1-9362-B39047E5387B}" srcOrd="0" destOrd="0" presId="urn:microsoft.com/office/officeart/2005/8/layout/lProcess2"/>
    <dgm:cxn modelId="{A24E2444-09FF-4C2D-A450-76E87EF2E852}" type="presParOf" srcId="{94C5BBBB-B05F-48E1-9362-B39047E5387B}" destId="{12F68D72-1083-4681-9558-C35CF229B1C7}" srcOrd="0" destOrd="0" presId="urn:microsoft.com/office/officeart/2005/8/layout/lProcess2"/>
    <dgm:cxn modelId="{E83831B1-BAD8-4F16-BF30-348B957D1E27}" type="presParOf" srcId="{94C5BBBB-B05F-48E1-9362-B39047E5387B}" destId="{A4542BF3-F24F-44AE-B0AA-365B70597A2D}" srcOrd="1" destOrd="0" presId="urn:microsoft.com/office/officeart/2005/8/layout/lProcess2"/>
    <dgm:cxn modelId="{81598258-2F61-4EA4-B8BA-118BCF91D692}" type="presParOf" srcId="{94C5BBBB-B05F-48E1-9362-B39047E5387B}" destId="{D1AEAE70-49F1-48E3-8D56-7B4830F333E7}" srcOrd="2" destOrd="0" presId="urn:microsoft.com/office/officeart/2005/8/layout/lProcess2"/>
    <dgm:cxn modelId="{D7D49AE5-0E66-42D9-864D-96D395589932}" type="presParOf" srcId="{94C5BBBB-B05F-48E1-9362-B39047E5387B}" destId="{5D197E1C-6607-4117-B555-18BB59DDFD4C}" srcOrd="3" destOrd="0" presId="urn:microsoft.com/office/officeart/2005/8/layout/lProcess2"/>
    <dgm:cxn modelId="{8F4EBDB6-F8BE-4999-90C5-24126E3A5DA8}" type="presParOf" srcId="{94C5BBBB-B05F-48E1-9362-B39047E5387B}" destId="{7264A035-9552-4B63-8FB1-6E28DCF4E4E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8683562-DFD6-446B-B53D-35BA405B9CF1}" type="doc">
      <dgm:prSet loTypeId="urn:microsoft.com/office/officeart/2005/8/layout/lProcess2" loCatId="list" qsTypeId="urn:microsoft.com/office/officeart/2005/8/quickstyle/3d2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5F868D79-0E40-4AB8-8BF2-BDD2199453E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نهاده‌ها</a:t>
          </a:r>
          <a:endParaRPr lang="en-US" dirty="0">
            <a:cs typeface="B Titr" pitchFamily="2" charset="-78"/>
          </a:endParaRPr>
        </a:p>
      </dgm:t>
    </dgm:pt>
    <dgm:pt modelId="{DE45BBDA-FD8C-4E55-A9EB-8A418F7BC3C7}" type="parTrans" cxnId="{7A86260B-0A3C-45A8-B57A-B86A09C30C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41C33C9-210A-46DF-9A52-5382643D8AE2}" type="sibTrans" cxnId="{7A86260B-0A3C-45A8-B57A-B86A09C30C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D894E8B-63D6-48B2-93D4-690D2270B57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برآوردهای هزینه</a:t>
          </a:r>
          <a:endParaRPr lang="en-US" dirty="0">
            <a:cs typeface="B Zar" pitchFamily="2" charset="-78"/>
          </a:endParaRPr>
        </a:p>
      </dgm:t>
    </dgm:pt>
    <dgm:pt modelId="{F21ABEF3-5EB9-4052-B47E-066A9FDB4DC5}" type="parTrans" cxnId="{6AFAC042-3A28-48EE-801F-CE1B7689FE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1B6C98A-74C8-41EF-8C47-F2BEF2510D6D}" type="sibTrans" cxnId="{6AFAC042-3A28-48EE-801F-CE1B7689FE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2CD602-B0EC-45EE-856D-567977239EA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ساختار تجزیۀ کار</a:t>
          </a:r>
          <a:endParaRPr lang="en-US" dirty="0">
            <a:cs typeface="B Zar" pitchFamily="2" charset="-78"/>
          </a:endParaRPr>
        </a:p>
      </dgm:t>
    </dgm:pt>
    <dgm:pt modelId="{AAF07A83-DBBC-4268-99BD-464010470ACE}" type="parTrans" cxnId="{A3DF4047-2BB4-4E67-8935-A32D3B1906B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C77FDD-1AF6-48C6-891B-0822BFD5651F}" type="sibTrans" cxnId="{A3DF4047-2BB4-4E67-8935-A32D3B1906B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45E41C-18D1-44A5-97A9-26B71D03CDF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جدول پروژه‌ها</a:t>
          </a:r>
          <a:endParaRPr lang="en-US" dirty="0">
            <a:cs typeface="B Zar" pitchFamily="2" charset="-78"/>
          </a:endParaRPr>
        </a:p>
      </dgm:t>
    </dgm:pt>
    <dgm:pt modelId="{CA3EEE42-2C06-4F4B-AE38-470DC89F034A}" type="parTrans" cxnId="{8B229969-31CF-4EF8-90CB-847023901C7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9C64DDF-BBE5-4BB5-BD52-4776EA29F24A}" type="sibTrans" cxnId="{8B229969-31CF-4EF8-90CB-847023901C7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839262B-5D47-4D92-9D67-3896BBC15BF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اختیاربودن منابع</a:t>
          </a:r>
          <a:endParaRPr lang="en-US" dirty="0">
            <a:cs typeface="B Zar" pitchFamily="2" charset="-78"/>
          </a:endParaRPr>
        </a:p>
      </dgm:t>
    </dgm:pt>
    <dgm:pt modelId="{FDDF55AF-9A2D-47E0-B0A9-43025542825C}" type="parTrans" cxnId="{B76C70EC-1017-4ED4-8104-50FF1B974DB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692FBE-0D68-46FA-AC7F-7FA5C533E353}" type="sibTrans" cxnId="{B76C70EC-1017-4ED4-8104-50FF1B974DB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EB8A04-F9F4-4226-BCC3-28C819C0260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شکل تأمین وجوه</a:t>
          </a:r>
          <a:endParaRPr lang="en-US" dirty="0">
            <a:cs typeface="B Zar" pitchFamily="2" charset="-78"/>
          </a:endParaRPr>
        </a:p>
      </dgm:t>
    </dgm:pt>
    <dgm:pt modelId="{EFE0C2EF-F7B6-45C6-A67D-A3A4A204D439}" type="parTrans" cxnId="{F9F8CC4F-6215-4A6D-98B8-6F0394859E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021EF18-9525-495E-8D7A-D7694C7CB83D}" type="sibTrans" cxnId="{F9F8CC4F-6215-4A6D-98B8-6F0394859E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BE52028-4FA1-4556-A64D-C346CFD8CF42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ابزارها</a:t>
          </a:r>
          <a:endParaRPr lang="en-US" dirty="0">
            <a:cs typeface="B Titr" pitchFamily="2" charset="-78"/>
          </a:endParaRPr>
        </a:p>
      </dgm:t>
    </dgm:pt>
    <dgm:pt modelId="{76E17BF6-CD89-4880-899C-28091E1C703F}" type="parTrans" cxnId="{BE79B7CA-03D7-4379-A014-D63E76F3EB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3CD655-7C7F-448B-AAA6-C94E51D99AD5}" type="sibTrans" cxnId="{BE79B7CA-03D7-4379-A014-D63E76F3EB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FADFC7-D706-494A-8407-4C278C428DD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ابزارها و فنون بودجه‌بندی هزینه</a:t>
          </a:r>
          <a:endParaRPr lang="en-US" dirty="0">
            <a:cs typeface="B Zar" pitchFamily="2" charset="-78"/>
          </a:endParaRPr>
        </a:p>
      </dgm:t>
    </dgm:pt>
    <dgm:pt modelId="{93C7F420-815A-4984-A050-AC3B28A4DC26}" type="parTrans" cxnId="{03E73E8A-5CF9-4381-B082-EBB6FA2CD7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FE576A-2C9B-41FE-8F16-34597289D5B1}" type="sibTrans" cxnId="{03E73E8A-5CF9-4381-B082-EBB6FA2CD7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347D700-B7CA-4AFD-A6CA-0AAB678670F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محصولات</a:t>
          </a:r>
          <a:endParaRPr lang="en-US" dirty="0">
            <a:cs typeface="B Titr" pitchFamily="2" charset="-78"/>
          </a:endParaRPr>
        </a:p>
      </dgm:t>
    </dgm:pt>
    <dgm:pt modelId="{0B82D8C1-BE3B-4E3F-9F2A-14D169C63EED}" type="parTrans" cxnId="{6A3859CB-6C30-497D-9E36-FEE215C7C9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9D7639-3A30-4D3E-8481-40E5E9F96952}" type="sibTrans" cxnId="{6A3859CB-6C30-497D-9E36-FEE215C7C9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F4410F-A88E-4A82-A5F7-3D2F738931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تعیین سطح هزینه‌ها </a:t>
          </a:r>
          <a:endParaRPr lang="en-US" dirty="0">
            <a:cs typeface="B Zar" pitchFamily="2" charset="-78"/>
          </a:endParaRPr>
        </a:p>
      </dgm:t>
    </dgm:pt>
    <dgm:pt modelId="{5E876DA8-10CF-4DCF-B381-4B3A93F1EF1E}" type="parTrans" cxnId="{EFA49D60-FF7A-4819-9881-6B97A63CD45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F90FED-5593-4693-A583-44A4D02AE77D}" type="sibTrans" cxnId="{EFA49D60-FF7A-4819-9881-6B97A63CD45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420BD4F-4837-4175-8AFA-9560817238A4}" type="pres">
      <dgm:prSet presAssocID="{08683562-DFD6-446B-B53D-35BA405B9C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B856-E93D-49FD-9285-950A04B51E8A}" type="pres">
      <dgm:prSet presAssocID="{5F868D79-0E40-4AB8-8BF2-BDD2199453EA}" presName="compNode" presStyleCnt="0"/>
      <dgm:spPr/>
    </dgm:pt>
    <dgm:pt modelId="{B75A9E32-C0AE-4FD8-9B4D-98865E8B03A5}" type="pres">
      <dgm:prSet presAssocID="{5F868D79-0E40-4AB8-8BF2-BDD2199453EA}" presName="aNode" presStyleLbl="bgShp" presStyleIdx="0" presStyleCnt="3"/>
      <dgm:spPr/>
      <dgm:t>
        <a:bodyPr/>
        <a:lstStyle/>
        <a:p>
          <a:endParaRPr lang="en-US"/>
        </a:p>
      </dgm:t>
    </dgm:pt>
    <dgm:pt modelId="{5D4155B0-6857-420B-AA43-3F58914ED3B5}" type="pres">
      <dgm:prSet presAssocID="{5F868D79-0E40-4AB8-8BF2-BDD2199453EA}" presName="textNode" presStyleLbl="bgShp" presStyleIdx="0" presStyleCnt="3"/>
      <dgm:spPr/>
      <dgm:t>
        <a:bodyPr/>
        <a:lstStyle/>
        <a:p>
          <a:endParaRPr lang="en-US"/>
        </a:p>
      </dgm:t>
    </dgm:pt>
    <dgm:pt modelId="{B01EFB35-C9F2-4D71-A8D5-D9215B0391F8}" type="pres">
      <dgm:prSet presAssocID="{5F868D79-0E40-4AB8-8BF2-BDD2199453EA}" presName="compChildNode" presStyleCnt="0"/>
      <dgm:spPr/>
    </dgm:pt>
    <dgm:pt modelId="{80BEFEE7-930D-45A3-BA8F-3B30813EF864}" type="pres">
      <dgm:prSet presAssocID="{5F868D79-0E40-4AB8-8BF2-BDD2199453EA}" presName="theInnerList" presStyleCnt="0"/>
      <dgm:spPr/>
    </dgm:pt>
    <dgm:pt modelId="{ED46A80E-AE5E-47C3-B3AF-7B4A0231994A}" type="pres">
      <dgm:prSet presAssocID="{DD894E8B-63D6-48B2-93D4-690D2270B57B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6CDCD-1E74-4273-9FF4-D046862A20A6}" type="pres">
      <dgm:prSet presAssocID="{DD894E8B-63D6-48B2-93D4-690D2270B57B}" presName="aSpace2" presStyleCnt="0"/>
      <dgm:spPr/>
    </dgm:pt>
    <dgm:pt modelId="{A8C7AA2A-6C75-4BA4-9FDD-929B0932F8A4}" type="pres">
      <dgm:prSet presAssocID="{412CD602-B0EC-45EE-856D-567977239EA1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D2397-B416-485F-B48F-1E64FE4FF7AC}" type="pres">
      <dgm:prSet presAssocID="{412CD602-B0EC-45EE-856D-567977239EA1}" presName="aSpace2" presStyleCnt="0"/>
      <dgm:spPr/>
    </dgm:pt>
    <dgm:pt modelId="{02F05181-548B-498D-8E9C-07AB38959D89}" type="pres">
      <dgm:prSet presAssocID="{0445E41C-18D1-44A5-97A9-26B71D03CDF0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B7EB3-9240-490C-A95C-86CE9E99E5BB}" type="pres">
      <dgm:prSet presAssocID="{0445E41C-18D1-44A5-97A9-26B71D03CDF0}" presName="aSpace2" presStyleCnt="0"/>
      <dgm:spPr/>
    </dgm:pt>
    <dgm:pt modelId="{BEB77D3F-91CE-4E52-A599-1181755B9A8A}" type="pres">
      <dgm:prSet presAssocID="{0839262B-5D47-4D92-9D67-3896BBC15BFE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3E97F-8D77-4887-B39B-D4CF0B4BAA67}" type="pres">
      <dgm:prSet presAssocID="{0839262B-5D47-4D92-9D67-3896BBC15BFE}" presName="aSpace2" presStyleCnt="0"/>
      <dgm:spPr/>
    </dgm:pt>
    <dgm:pt modelId="{B6E7088F-5FCE-4CE6-884A-90D0C6083553}" type="pres">
      <dgm:prSet presAssocID="{62EB8A04-F9F4-4226-BCC3-28C819C02609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937A-2123-448E-A3CA-F514C65A3ABC}" type="pres">
      <dgm:prSet presAssocID="{5F868D79-0E40-4AB8-8BF2-BDD2199453EA}" presName="aSpace" presStyleCnt="0"/>
      <dgm:spPr/>
    </dgm:pt>
    <dgm:pt modelId="{F49038EE-B9E2-4DF4-AE6C-5C251DC0DEB1}" type="pres">
      <dgm:prSet presAssocID="{ABE52028-4FA1-4556-A64D-C346CFD8CF42}" presName="compNode" presStyleCnt="0"/>
      <dgm:spPr/>
    </dgm:pt>
    <dgm:pt modelId="{499A3A47-7F6B-4770-8507-86AC2E0DB354}" type="pres">
      <dgm:prSet presAssocID="{ABE52028-4FA1-4556-A64D-C346CFD8CF42}" presName="aNode" presStyleLbl="bgShp" presStyleIdx="1" presStyleCnt="3"/>
      <dgm:spPr/>
      <dgm:t>
        <a:bodyPr/>
        <a:lstStyle/>
        <a:p>
          <a:endParaRPr lang="en-US"/>
        </a:p>
      </dgm:t>
    </dgm:pt>
    <dgm:pt modelId="{AE89F296-64E7-4670-AC4B-168453440D1F}" type="pres">
      <dgm:prSet presAssocID="{ABE52028-4FA1-4556-A64D-C346CFD8CF42}" presName="textNode" presStyleLbl="bgShp" presStyleIdx="1" presStyleCnt="3"/>
      <dgm:spPr/>
      <dgm:t>
        <a:bodyPr/>
        <a:lstStyle/>
        <a:p>
          <a:endParaRPr lang="en-US"/>
        </a:p>
      </dgm:t>
    </dgm:pt>
    <dgm:pt modelId="{37B4F232-367B-434A-B723-C9963F70DF3D}" type="pres">
      <dgm:prSet presAssocID="{ABE52028-4FA1-4556-A64D-C346CFD8CF42}" presName="compChildNode" presStyleCnt="0"/>
      <dgm:spPr/>
    </dgm:pt>
    <dgm:pt modelId="{A08F1B17-FA82-4CC1-8542-BD3E69069202}" type="pres">
      <dgm:prSet presAssocID="{ABE52028-4FA1-4556-A64D-C346CFD8CF42}" presName="theInnerList" presStyleCnt="0"/>
      <dgm:spPr/>
    </dgm:pt>
    <dgm:pt modelId="{6B7150BA-5605-418C-866A-92B6BC56AE65}" type="pres">
      <dgm:prSet presAssocID="{C8FADFC7-D706-494A-8407-4C278C428DD6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7BFDF-2C04-4222-AB3C-1A508151D785}" type="pres">
      <dgm:prSet presAssocID="{ABE52028-4FA1-4556-A64D-C346CFD8CF42}" presName="aSpace" presStyleCnt="0"/>
      <dgm:spPr/>
    </dgm:pt>
    <dgm:pt modelId="{44974F8E-10BC-4AA6-AFB9-3BD7C988AD3E}" type="pres">
      <dgm:prSet presAssocID="{3347D700-B7CA-4AFD-A6CA-0AAB678670F5}" presName="compNode" presStyleCnt="0"/>
      <dgm:spPr/>
    </dgm:pt>
    <dgm:pt modelId="{FF879C0D-82D3-4127-B60E-4F7B31D902EE}" type="pres">
      <dgm:prSet presAssocID="{3347D700-B7CA-4AFD-A6CA-0AAB678670F5}" presName="aNode" presStyleLbl="bgShp" presStyleIdx="2" presStyleCnt="3"/>
      <dgm:spPr/>
      <dgm:t>
        <a:bodyPr/>
        <a:lstStyle/>
        <a:p>
          <a:endParaRPr lang="en-US"/>
        </a:p>
      </dgm:t>
    </dgm:pt>
    <dgm:pt modelId="{0914BEF5-C6B2-4302-ADB8-0C23EB6C4715}" type="pres">
      <dgm:prSet presAssocID="{3347D700-B7CA-4AFD-A6CA-0AAB678670F5}" presName="textNode" presStyleLbl="bgShp" presStyleIdx="2" presStyleCnt="3"/>
      <dgm:spPr/>
      <dgm:t>
        <a:bodyPr/>
        <a:lstStyle/>
        <a:p>
          <a:endParaRPr lang="en-US"/>
        </a:p>
      </dgm:t>
    </dgm:pt>
    <dgm:pt modelId="{09722A96-4B1E-44BD-BF8D-D048C1AE4A20}" type="pres">
      <dgm:prSet presAssocID="{3347D700-B7CA-4AFD-A6CA-0AAB678670F5}" presName="compChildNode" presStyleCnt="0"/>
      <dgm:spPr/>
    </dgm:pt>
    <dgm:pt modelId="{CA8820EF-6DF8-4435-84CF-BE6F041FDDB8}" type="pres">
      <dgm:prSet presAssocID="{3347D700-B7CA-4AFD-A6CA-0AAB678670F5}" presName="theInnerList" presStyleCnt="0"/>
      <dgm:spPr/>
    </dgm:pt>
    <dgm:pt modelId="{F1CA80B6-928C-4E44-9ADE-37E302941FBC}" type="pres">
      <dgm:prSet presAssocID="{74F4410F-A88E-4A82-A5F7-3D2F73893176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FAC042-3A28-48EE-801F-CE1B7689FE88}" srcId="{5F868D79-0E40-4AB8-8BF2-BDD2199453EA}" destId="{DD894E8B-63D6-48B2-93D4-690D2270B57B}" srcOrd="0" destOrd="0" parTransId="{F21ABEF3-5EB9-4052-B47E-066A9FDB4DC5}" sibTransId="{E1B6C98A-74C8-41EF-8C47-F2BEF2510D6D}"/>
    <dgm:cxn modelId="{27E21C0E-4444-41D3-9949-3817566DDC00}" type="presOf" srcId="{5F868D79-0E40-4AB8-8BF2-BDD2199453EA}" destId="{B75A9E32-C0AE-4FD8-9B4D-98865E8B03A5}" srcOrd="0" destOrd="0" presId="urn:microsoft.com/office/officeart/2005/8/layout/lProcess2"/>
    <dgm:cxn modelId="{476D5282-D38B-47DD-B458-9A8D23A7BA1D}" type="presOf" srcId="{08683562-DFD6-446B-B53D-35BA405B9CF1}" destId="{D420BD4F-4837-4175-8AFA-9560817238A4}" srcOrd="0" destOrd="0" presId="urn:microsoft.com/office/officeart/2005/8/layout/lProcess2"/>
    <dgm:cxn modelId="{046D0A50-F92D-48E9-B706-79D96810B6E2}" type="presOf" srcId="{5F868D79-0E40-4AB8-8BF2-BDD2199453EA}" destId="{5D4155B0-6857-420B-AA43-3F58914ED3B5}" srcOrd="1" destOrd="0" presId="urn:microsoft.com/office/officeart/2005/8/layout/lProcess2"/>
    <dgm:cxn modelId="{6A3859CB-6C30-497D-9E36-FEE215C7C9F0}" srcId="{08683562-DFD6-446B-B53D-35BA405B9CF1}" destId="{3347D700-B7CA-4AFD-A6CA-0AAB678670F5}" srcOrd="2" destOrd="0" parTransId="{0B82D8C1-BE3B-4E3F-9F2A-14D169C63EED}" sibTransId="{B19D7639-3A30-4D3E-8481-40E5E9F96952}"/>
    <dgm:cxn modelId="{F020E9A9-BB40-462F-9D0C-A90383864A8B}" type="presOf" srcId="{3347D700-B7CA-4AFD-A6CA-0AAB678670F5}" destId="{0914BEF5-C6B2-4302-ADB8-0C23EB6C4715}" srcOrd="1" destOrd="0" presId="urn:microsoft.com/office/officeart/2005/8/layout/lProcess2"/>
    <dgm:cxn modelId="{E0D3CEEC-F5FE-4D51-BB87-F9A977841C75}" type="presOf" srcId="{62EB8A04-F9F4-4226-BCC3-28C819C02609}" destId="{B6E7088F-5FCE-4CE6-884A-90D0C6083553}" srcOrd="0" destOrd="0" presId="urn:microsoft.com/office/officeart/2005/8/layout/lProcess2"/>
    <dgm:cxn modelId="{03E73E8A-5CF9-4381-B082-EBB6FA2CD7DB}" srcId="{ABE52028-4FA1-4556-A64D-C346CFD8CF42}" destId="{C8FADFC7-D706-494A-8407-4C278C428DD6}" srcOrd="0" destOrd="0" parTransId="{93C7F420-815A-4984-A050-AC3B28A4DC26}" sibTransId="{9EFE576A-2C9B-41FE-8F16-34597289D5B1}"/>
    <dgm:cxn modelId="{FC9D7445-9B81-4CE6-906F-9EB2E54B44E6}" type="presOf" srcId="{74F4410F-A88E-4A82-A5F7-3D2F73893176}" destId="{F1CA80B6-928C-4E44-9ADE-37E302941FBC}" srcOrd="0" destOrd="0" presId="urn:microsoft.com/office/officeart/2005/8/layout/lProcess2"/>
    <dgm:cxn modelId="{B5F88649-BF94-4363-8717-F9EA8E451F39}" type="presOf" srcId="{3347D700-B7CA-4AFD-A6CA-0AAB678670F5}" destId="{FF879C0D-82D3-4127-B60E-4F7B31D902EE}" srcOrd="0" destOrd="0" presId="urn:microsoft.com/office/officeart/2005/8/layout/lProcess2"/>
    <dgm:cxn modelId="{3F61F604-6186-4C0E-899C-6DCEBC17B54B}" type="presOf" srcId="{C8FADFC7-D706-494A-8407-4C278C428DD6}" destId="{6B7150BA-5605-418C-866A-92B6BC56AE65}" srcOrd="0" destOrd="0" presId="urn:microsoft.com/office/officeart/2005/8/layout/lProcess2"/>
    <dgm:cxn modelId="{A3DF4047-2BB4-4E67-8935-A32D3B1906B1}" srcId="{5F868D79-0E40-4AB8-8BF2-BDD2199453EA}" destId="{412CD602-B0EC-45EE-856D-567977239EA1}" srcOrd="1" destOrd="0" parTransId="{AAF07A83-DBBC-4268-99BD-464010470ACE}" sibTransId="{7BC77FDD-1AF6-48C6-891B-0822BFD5651F}"/>
    <dgm:cxn modelId="{EFA49D60-FF7A-4819-9881-6B97A63CD45D}" srcId="{3347D700-B7CA-4AFD-A6CA-0AAB678670F5}" destId="{74F4410F-A88E-4A82-A5F7-3D2F73893176}" srcOrd="0" destOrd="0" parTransId="{5E876DA8-10CF-4DCF-B381-4B3A93F1EF1E}" sibTransId="{36F90FED-5593-4693-A583-44A4D02AE77D}"/>
    <dgm:cxn modelId="{BE79B7CA-03D7-4379-A014-D63E76F3EB26}" srcId="{08683562-DFD6-446B-B53D-35BA405B9CF1}" destId="{ABE52028-4FA1-4556-A64D-C346CFD8CF42}" srcOrd="1" destOrd="0" parTransId="{76E17BF6-CD89-4880-899C-28091E1C703F}" sibTransId="{503CD655-7C7F-448B-AAA6-C94E51D99AD5}"/>
    <dgm:cxn modelId="{17DACD91-1411-4620-9421-53A2FAB33CAB}" type="presOf" srcId="{ABE52028-4FA1-4556-A64D-C346CFD8CF42}" destId="{AE89F296-64E7-4670-AC4B-168453440D1F}" srcOrd="1" destOrd="0" presId="urn:microsoft.com/office/officeart/2005/8/layout/lProcess2"/>
    <dgm:cxn modelId="{F9F8CC4F-6215-4A6D-98B8-6F0394859EE6}" srcId="{5F868D79-0E40-4AB8-8BF2-BDD2199453EA}" destId="{62EB8A04-F9F4-4226-BCC3-28C819C02609}" srcOrd="4" destOrd="0" parTransId="{EFE0C2EF-F7B6-45C6-A67D-A3A4A204D439}" sibTransId="{1021EF18-9525-495E-8D7A-D7694C7CB83D}"/>
    <dgm:cxn modelId="{8B229969-31CF-4EF8-90CB-847023901C7E}" srcId="{5F868D79-0E40-4AB8-8BF2-BDD2199453EA}" destId="{0445E41C-18D1-44A5-97A9-26B71D03CDF0}" srcOrd="2" destOrd="0" parTransId="{CA3EEE42-2C06-4F4B-AE38-470DC89F034A}" sibTransId="{59C64DDF-BBE5-4BB5-BD52-4776EA29F24A}"/>
    <dgm:cxn modelId="{0FE82F71-ECF5-4203-A480-0E05950300D7}" type="presOf" srcId="{0445E41C-18D1-44A5-97A9-26B71D03CDF0}" destId="{02F05181-548B-498D-8E9C-07AB38959D89}" srcOrd="0" destOrd="0" presId="urn:microsoft.com/office/officeart/2005/8/layout/lProcess2"/>
    <dgm:cxn modelId="{EE91C262-ACEE-4D46-8746-8CCB1353F39A}" type="presOf" srcId="{DD894E8B-63D6-48B2-93D4-690D2270B57B}" destId="{ED46A80E-AE5E-47C3-B3AF-7B4A0231994A}" srcOrd="0" destOrd="0" presId="urn:microsoft.com/office/officeart/2005/8/layout/lProcess2"/>
    <dgm:cxn modelId="{13E0E243-C5C5-4CD5-A631-33CF77D09D73}" type="presOf" srcId="{ABE52028-4FA1-4556-A64D-C346CFD8CF42}" destId="{499A3A47-7F6B-4770-8507-86AC2E0DB354}" srcOrd="0" destOrd="0" presId="urn:microsoft.com/office/officeart/2005/8/layout/lProcess2"/>
    <dgm:cxn modelId="{B76C70EC-1017-4ED4-8104-50FF1B974DB1}" srcId="{5F868D79-0E40-4AB8-8BF2-BDD2199453EA}" destId="{0839262B-5D47-4D92-9D67-3896BBC15BFE}" srcOrd="3" destOrd="0" parTransId="{FDDF55AF-9A2D-47E0-B0A9-43025542825C}" sibTransId="{21692FBE-0D68-46FA-AC7F-7FA5C533E353}"/>
    <dgm:cxn modelId="{543C1F2E-0322-4602-B50D-EC97E0DE229D}" type="presOf" srcId="{412CD602-B0EC-45EE-856D-567977239EA1}" destId="{A8C7AA2A-6C75-4BA4-9FDD-929B0932F8A4}" srcOrd="0" destOrd="0" presId="urn:microsoft.com/office/officeart/2005/8/layout/lProcess2"/>
    <dgm:cxn modelId="{7A86260B-0A3C-45A8-B57A-B86A09C30CB0}" srcId="{08683562-DFD6-446B-B53D-35BA405B9CF1}" destId="{5F868D79-0E40-4AB8-8BF2-BDD2199453EA}" srcOrd="0" destOrd="0" parTransId="{DE45BBDA-FD8C-4E55-A9EB-8A418F7BC3C7}" sibTransId="{D41C33C9-210A-46DF-9A52-5382643D8AE2}"/>
    <dgm:cxn modelId="{35F59A86-8875-4433-8AC4-C9AD2394D938}" type="presOf" srcId="{0839262B-5D47-4D92-9D67-3896BBC15BFE}" destId="{BEB77D3F-91CE-4E52-A599-1181755B9A8A}" srcOrd="0" destOrd="0" presId="urn:microsoft.com/office/officeart/2005/8/layout/lProcess2"/>
    <dgm:cxn modelId="{A833079D-3C77-41DE-929B-FB3CA0F1E22B}" type="presParOf" srcId="{D420BD4F-4837-4175-8AFA-9560817238A4}" destId="{1D14B856-E93D-49FD-9285-950A04B51E8A}" srcOrd="0" destOrd="0" presId="urn:microsoft.com/office/officeart/2005/8/layout/lProcess2"/>
    <dgm:cxn modelId="{3BEC9513-0823-4CD2-B043-9A117B4DD869}" type="presParOf" srcId="{1D14B856-E93D-49FD-9285-950A04B51E8A}" destId="{B75A9E32-C0AE-4FD8-9B4D-98865E8B03A5}" srcOrd="0" destOrd="0" presId="urn:microsoft.com/office/officeart/2005/8/layout/lProcess2"/>
    <dgm:cxn modelId="{4C672B3A-A411-4C9F-9C69-D587C715178B}" type="presParOf" srcId="{1D14B856-E93D-49FD-9285-950A04B51E8A}" destId="{5D4155B0-6857-420B-AA43-3F58914ED3B5}" srcOrd="1" destOrd="0" presId="urn:microsoft.com/office/officeart/2005/8/layout/lProcess2"/>
    <dgm:cxn modelId="{3F3C9551-BD8D-4068-8E07-DABE8A8DD103}" type="presParOf" srcId="{1D14B856-E93D-49FD-9285-950A04B51E8A}" destId="{B01EFB35-C9F2-4D71-A8D5-D9215B0391F8}" srcOrd="2" destOrd="0" presId="urn:microsoft.com/office/officeart/2005/8/layout/lProcess2"/>
    <dgm:cxn modelId="{AE88E305-07EE-4D4F-BD40-B69403CCBECE}" type="presParOf" srcId="{B01EFB35-C9F2-4D71-A8D5-D9215B0391F8}" destId="{80BEFEE7-930D-45A3-BA8F-3B30813EF864}" srcOrd="0" destOrd="0" presId="urn:microsoft.com/office/officeart/2005/8/layout/lProcess2"/>
    <dgm:cxn modelId="{817D7965-AE9A-4B16-BD7B-8F258F7DC189}" type="presParOf" srcId="{80BEFEE7-930D-45A3-BA8F-3B30813EF864}" destId="{ED46A80E-AE5E-47C3-B3AF-7B4A0231994A}" srcOrd="0" destOrd="0" presId="urn:microsoft.com/office/officeart/2005/8/layout/lProcess2"/>
    <dgm:cxn modelId="{4D9BAF5D-A52B-490A-9A8A-7891FCE497D7}" type="presParOf" srcId="{80BEFEE7-930D-45A3-BA8F-3B30813EF864}" destId="{BAC6CDCD-1E74-4273-9FF4-D046862A20A6}" srcOrd="1" destOrd="0" presId="urn:microsoft.com/office/officeart/2005/8/layout/lProcess2"/>
    <dgm:cxn modelId="{1B2EF0D8-DDFD-44D1-911C-95869A11C791}" type="presParOf" srcId="{80BEFEE7-930D-45A3-BA8F-3B30813EF864}" destId="{A8C7AA2A-6C75-4BA4-9FDD-929B0932F8A4}" srcOrd="2" destOrd="0" presId="urn:microsoft.com/office/officeart/2005/8/layout/lProcess2"/>
    <dgm:cxn modelId="{194ED34C-D4F7-4F5E-B1AB-B5225B5A2BB4}" type="presParOf" srcId="{80BEFEE7-930D-45A3-BA8F-3B30813EF864}" destId="{502D2397-B416-485F-B48F-1E64FE4FF7AC}" srcOrd="3" destOrd="0" presId="urn:microsoft.com/office/officeart/2005/8/layout/lProcess2"/>
    <dgm:cxn modelId="{0EA37E92-8453-44D1-A82A-32E5C5E984CF}" type="presParOf" srcId="{80BEFEE7-930D-45A3-BA8F-3B30813EF864}" destId="{02F05181-548B-498D-8E9C-07AB38959D89}" srcOrd="4" destOrd="0" presId="urn:microsoft.com/office/officeart/2005/8/layout/lProcess2"/>
    <dgm:cxn modelId="{50613043-D14A-46C1-BA35-9D7ABFE1901E}" type="presParOf" srcId="{80BEFEE7-930D-45A3-BA8F-3B30813EF864}" destId="{A98B7EB3-9240-490C-A95C-86CE9E99E5BB}" srcOrd="5" destOrd="0" presId="urn:microsoft.com/office/officeart/2005/8/layout/lProcess2"/>
    <dgm:cxn modelId="{43FC2156-1C96-435A-A091-852C00DE82D4}" type="presParOf" srcId="{80BEFEE7-930D-45A3-BA8F-3B30813EF864}" destId="{BEB77D3F-91CE-4E52-A599-1181755B9A8A}" srcOrd="6" destOrd="0" presId="urn:microsoft.com/office/officeart/2005/8/layout/lProcess2"/>
    <dgm:cxn modelId="{2B96122F-62E3-4BFA-8CCD-B3618AD94508}" type="presParOf" srcId="{80BEFEE7-930D-45A3-BA8F-3B30813EF864}" destId="{9113E97F-8D77-4887-B39B-D4CF0B4BAA67}" srcOrd="7" destOrd="0" presId="urn:microsoft.com/office/officeart/2005/8/layout/lProcess2"/>
    <dgm:cxn modelId="{BF8C7DA1-A63E-4BFF-8028-50575786CA97}" type="presParOf" srcId="{80BEFEE7-930D-45A3-BA8F-3B30813EF864}" destId="{B6E7088F-5FCE-4CE6-884A-90D0C6083553}" srcOrd="8" destOrd="0" presId="urn:microsoft.com/office/officeart/2005/8/layout/lProcess2"/>
    <dgm:cxn modelId="{C2B3EC6F-651F-4AF0-B501-52F797D53C1F}" type="presParOf" srcId="{D420BD4F-4837-4175-8AFA-9560817238A4}" destId="{F219937A-2123-448E-A3CA-F514C65A3ABC}" srcOrd="1" destOrd="0" presId="urn:microsoft.com/office/officeart/2005/8/layout/lProcess2"/>
    <dgm:cxn modelId="{63544DD3-E1CD-484F-9431-0FC47F5803FA}" type="presParOf" srcId="{D420BD4F-4837-4175-8AFA-9560817238A4}" destId="{F49038EE-B9E2-4DF4-AE6C-5C251DC0DEB1}" srcOrd="2" destOrd="0" presId="urn:microsoft.com/office/officeart/2005/8/layout/lProcess2"/>
    <dgm:cxn modelId="{785B7712-0486-4CCF-8EC9-43AABA09D8A6}" type="presParOf" srcId="{F49038EE-B9E2-4DF4-AE6C-5C251DC0DEB1}" destId="{499A3A47-7F6B-4770-8507-86AC2E0DB354}" srcOrd="0" destOrd="0" presId="urn:microsoft.com/office/officeart/2005/8/layout/lProcess2"/>
    <dgm:cxn modelId="{F785C60C-DCBE-4B52-BB4C-B1EAEF5AFF2D}" type="presParOf" srcId="{F49038EE-B9E2-4DF4-AE6C-5C251DC0DEB1}" destId="{AE89F296-64E7-4670-AC4B-168453440D1F}" srcOrd="1" destOrd="0" presId="urn:microsoft.com/office/officeart/2005/8/layout/lProcess2"/>
    <dgm:cxn modelId="{90F777E5-60FB-4095-A4E9-C058D400FC45}" type="presParOf" srcId="{F49038EE-B9E2-4DF4-AE6C-5C251DC0DEB1}" destId="{37B4F232-367B-434A-B723-C9963F70DF3D}" srcOrd="2" destOrd="0" presId="urn:microsoft.com/office/officeart/2005/8/layout/lProcess2"/>
    <dgm:cxn modelId="{06201EE9-1C7B-4412-95FE-6E2EF9A8D586}" type="presParOf" srcId="{37B4F232-367B-434A-B723-C9963F70DF3D}" destId="{A08F1B17-FA82-4CC1-8542-BD3E69069202}" srcOrd="0" destOrd="0" presId="urn:microsoft.com/office/officeart/2005/8/layout/lProcess2"/>
    <dgm:cxn modelId="{1C90A6F3-13B9-4D58-94FF-F3F1E0929A0E}" type="presParOf" srcId="{A08F1B17-FA82-4CC1-8542-BD3E69069202}" destId="{6B7150BA-5605-418C-866A-92B6BC56AE65}" srcOrd="0" destOrd="0" presId="urn:microsoft.com/office/officeart/2005/8/layout/lProcess2"/>
    <dgm:cxn modelId="{7265BBC0-3F18-4B3A-8F48-ACA94AD1A5F6}" type="presParOf" srcId="{D420BD4F-4837-4175-8AFA-9560817238A4}" destId="{F667BFDF-2C04-4222-AB3C-1A508151D785}" srcOrd="3" destOrd="0" presId="urn:microsoft.com/office/officeart/2005/8/layout/lProcess2"/>
    <dgm:cxn modelId="{13B4B7F4-48B8-4A2F-A077-C63D3C9C766C}" type="presParOf" srcId="{D420BD4F-4837-4175-8AFA-9560817238A4}" destId="{44974F8E-10BC-4AA6-AFB9-3BD7C988AD3E}" srcOrd="4" destOrd="0" presId="urn:microsoft.com/office/officeart/2005/8/layout/lProcess2"/>
    <dgm:cxn modelId="{654FEE13-864B-4EE9-BA49-6B6C43D656DC}" type="presParOf" srcId="{44974F8E-10BC-4AA6-AFB9-3BD7C988AD3E}" destId="{FF879C0D-82D3-4127-B60E-4F7B31D902EE}" srcOrd="0" destOrd="0" presId="urn:microsoft.com/office/officeart/2005/8/layout/lProcess2"/>
    <dgm:cxn modelId="{0F18CBD5-707E-415F-BE92-BF709BC5C617}" type="presParOf" srcId="{44974F8E-10BC-4AA6-AFB9-3BD7C988AD3E}" destId="{0914BEF5-C6B2-4302-ADB8-0C23EB6C4715}" srcOrd="1" destOrd="0" presId="urn:microsoft.com/office/officeart/2005/8/layout/lProcess2"/>
    <dgm:cxn modelId="{3F96BEE8-E804-4448-A24A-45459BFC236D}" type="presParOf" srcId="{44974F8E-10BC-4AA6-AFB9-3BD7C988AD3E}" destId="{09722A96-4B1E-44BD-BF8D-D048C1AE4A20}" srcOrd="2" destOrd="0" presId="urn:microsoft.com/office/officeart/2005/8/layout/lProcess2"/>
    <dgm:cxn modelId="{9368E58E-AB46-4659-8977-B5197061D6BB}" type="presParOf" srcId="{09722A96-4B1E-44BD-BF8D-D048C1AE4A20}" destId="{CA8820EF-6DF8-4435-84CF-BE6F041FDDB8}" srcOrd="0" destOrd="0" presId="urn:microsoft.com/office/officeart/2005/8/layout/lProcess2"/>
    <dgm:cxn modelId="{04F0093D-E620-4BD7-A7B0-607B9EC61CF6}" type="presParOf" srcId="{CA8820EF-6DF8-4435-84CF-BE6F041FDDB8}" destId="{F1CA80B6-928C-4E44-9ADE-37E302941FB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1FF1761-D149-44B1-9CB8-F966A1B0AC1A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6373E5F-63C1-4241-AAFC-FEB59A5144C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نهاده‌ها</a:t>
          </a:r>
          <a:endParaRPr lang="en-US" dirty="0">
            <a:cs typeface="B Zar" pitchFamily="2" charset="-78"/>
          </a:endParaRPr>
        </a:p>
      </dgm:t>
    </dgm:pt>
    <dgm:pt modelId="{69E55DE0-FECB-4612-9146-C0DFD3B3354C}" type="parTrans" cxnId="{7534DEA7-7C5C-4CB2-A7B6-2A5FDE2112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6552DEA-087E-49C2-9322-0B21A8C25569}" type="sibTrans" cxnId="{7534DEA7-7C5C-4CB2-A7B6-2A5FDE2112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E54F7C-43CE-40EF-BB3B-8CD55E79365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سطح تک‌تک هزینه‌ها</a:t>
          </a:r>
          <a:endParaRPr lang="en-US" dirty="0">
            <a:cs typeface="B Zar" pitchFamily="2" charset="-78"/>
          </a:endParaRPr>
        </a:p>
      </dgm:t>
    </dgm:pt>
    <dgm:pt modelId="{5A066E0F-BC69-494E-B229-149980BC6F3D}" type="parTrans" cxnId="{BBF0C95F-9DA3-4D13-82F9-0F8C3A99D1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A24315-943D-48CE-A7C6-9E39D3901D17}" type="sibTrans" cxnId="{BBF0C95F-9DA3-4D13-82F9-0F8C3A99D1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3E9D7C-84BD-41B1-B6D5-518B88AC4CC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گزارش‌های عملیات</a:t>
          </a:r>
          <a:endParaRPr lang="en-US" dirty="0">
            <a:cs typeface="B Zar" pitchFamily="2" charset="-78"/>
          </a:endParaRPr>
        </a:p>
      </dgm:t>
    </dgm:pt>
    <dgm:pt modelId="{DD8BDD53-879B-4E8C-B043-6ACAA330CACA}" type="parTrans" cxnId="{B714D0E4-A33B-4D5F-A01E-598DE45182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2E035DB-3719-401F-AABA-426F7CF32AD6}" type="sibTrans" cxnId="{B714D0E4-A33B-4D5F-A01E-598DE45182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1C91BDB-BDAE-4E7D-8420-1E4807E59D9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درخواست‌های تغییر</a:t>
          </a:r>
          <a:endParaRPr lang="en-US" dirty="0">
            <a:cs typeface="B Zar" pitchFamily="2" charset="-78"/>
          </a:endParaRPr>
        </a:p>
      </dgm:t>
    </dgm:pt>
    <dgm:pt modelId="{4DC2342F-2CF2-4F32-9046-85C19BB470DB}" type="parTrans" cxnId="{BA69CD81-4AD3-432A-83BA-18871AA61E7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E37667-AF72-45A8-A0C7-AAD933FAD597}" type="sibTrans" cxnId="{BA69CD81-4AD3-432A-83BA-18871AA61E7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8A01D99-3D34-4F5A-AC46-F38D9FD4504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برنامۀ مدیریت هزینه</a:t>
          </a:r>
          <a:endParaRPr lang="en-US" dirty="0">
            <a:cs typeface="B Zar" pitchFamily="2" charset="-78"/>
          </a:endParaRPr>
        </a:p>
      </dgm:t>
    </dgm:pt>
    <dgm:pt modelId="{59540D8E-11C7-4E4E-8F38-A0448C4B4D71}" type="parTrans" cxnId="{C2A09701-02AE-4854-A30E-36614369A0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2070F5-1F9F-4CB4-BDE8-4F5EFB4D41D9}" type="sibTrans" cxnId="{C2A09701-02AE-4854-A30E-36614369A0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475C5F4-D6D1-405F-BC55-1715B0836E4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ابزارها</a:t>
          </a:r>
          <a:endParaRPr lang="en-US" dirty="0">
            <a:cs typeface="B Zar" pitchFamily="2" charset="-78"/>
          </a:endParaRPr>
        </a:p>
      </dgm:t>
    </dgm:pt>
    <dgm:pt modelId="{C9FF4A22-AC8F-4B1F-87C8-4A540BBA3B43}" type="parTrans" cxnId="{F23BAF0B-B29C-465A-AAD8-39B5BE55711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A075B8C-4B1A-4DDE-879E-6649B3BFFCA4}" type="sibTrans" cxnId="{F23BAF0B-B29C-465A-AAD8-39B5BE55711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C96629-A55A-4FAB-81FD-3040245784C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سیستم کنترل تغییر هزینه</a:t>
          </a:r>
          <a:endParaRPr lang="en-US" dirty="0">
            <a:cs typeface="B Zar" pitchFamily="2" charset="-78"/>
          </a:endParaRPr>
        </a:p>
      </dgm:t>
    </dgm:pt>
    <dgm:pt modelId="{C3B40516-1AA1-4C31-A5D4-EB830E012010}" type="parTrans" cxnId="{9C208689-911E-410B-AE5F-897CD084E2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2B503FB-A22E-4162-A4C8-13C37E673085}" type="sibTrans" cxnId="{9C208689-911E-410B-AE5F-897CD084E2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09BD54-7695-4E93-B401-5EA8239A8E5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ارزیابی عملکرد</a:t>
          </a:r>
          <a:endParaRPr lang="en-US" dirty="0">
            <a:cs typeface="B Zar" pitchFamily="2" charset="-78"/>
          </a:endParaRPr>
        </a:p>
      </dgm:t>
    </dgm:pt>
    <dgm:pt modelId="{C29FE5EB-97F8-4D91-AE59-9CA978D19142}" type="parTrans" cxnId="{286186A6-3DC8-41CF-B146-A0507C0FFE0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488DB4-47B1-48B0-AB58-B9F1BC4704F7}" type="sibTrans" cxnId="{286186A6-3DC8-41CF-B146-A0507C0FFE0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F95455-71F5-40AA-8085-893318BDCFB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 ارزش‌های بدست‌آمده</a:t>
          </a:r>
          <a:endParaRPr lang="en-US" dirty="0">
            <a:cs typeface="B Zar" pitchFamily="2" charset="-78"/>
          </a:endParaRPr>
        </a:p>
      </dgm:t>
    </dgm:pt>
    <dgm:pt modelId="{9BBC5A7E-BBAD-41C1-B475-555411898E1F}" type="parTrans" cxnId="{3C4CA647-3755-4E45-B7D5-7EFC7BDD29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416AF53-CB39-40DF-9DF3-A81993848B54}" type="sibTrans" cxnId="{3C4CA647-3755-4E45-B7D5-7EFC7BDD29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D27A691-3744-4803-8688-36D123E1EB5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ابزارهای کامپیوتری</a:t>
          </a:r>
          <a:endParaRPr lang="en-US" dirty="0">
            <a:cs typeface="B Zar" pitchFamily="2" charset="-78"/>
          </a:endParaRPr>
        </a:p>
      </dgm:t>
    </dgm:pt>
    <dgm:pt modelId="{2AC6451C-FC94-4128-B1C7-82A9821C8AC6}" type="parTrans" cxnId="{1E67E92D-84F0-4E16-AA3A-74608E9ADE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14C05C-9D3D-4AEB-9013-F535ACB72D65}" type="sibTrans" cxnId="{1E67E92D-84F0-4E16-AA3A-74608E9ADE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38CD42C-A0E0-4B84-A378-AB512D955B3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محصولات</a:t>
          </a:r>
          <a:endParaRPr lang="en-US" dirty="0">
            <a:cs typeface="B Zar" pitchFamily="2" charset="-78"/>
          </a:endParaRPr>
        </a:p>
      </dgm:t>
    </dgm:pt>
    <dgm:pt modelId="{6DC80F4F-0F7E-4520-9719-FF1694E33327}" type="parTrans" cxnId="{B81B37DE-FBD0-4EFA-9690-A9653D8669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1CD30D-0531-4CA5-AEB0-DE59522E3322}" type="sibTrans" cxnId="{B81B37DE-FBD0-4EFA-9690-A9653D8669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64424D-43ED-4E97-8C5A-A10FC788A0D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برآوردهای اصلاح‌شدۀ هزینه</a:t>
          </a:r>
          <a:endParaRPr lang="en-US" dirty="0">
            <a:cs typeface="B Zar" pitchFamily="2" charset="-78"/>
          </a:endParaRPr>
        </a:p>
      </dgm:t>
    </dgm:pt>
    <dgm:pt modelId="{FFBE8053-3B5C-4F00-9CA8-4BD5CF4CAC58}" type="parTrans" cxnId="{626BFB27-5EE6-4521-83C1-C14645E990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B5836B-F94C-4183-BD8A-5020C279DF9F}" type="sibTrans" cxnId="{626BFB27-5EE6-4521-83C1-C14645E990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9480DFE-0A3D-4A25-B5EC-7F09B86D1AE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به روزآوری بودجه‌ها</a:t>
          </a:r>
          <a:endParaRPr lang="en-US" dirty="0">
            <a:cs typeface="B Zar" pitchFamily="2" charset="-78"/>
          </a:endParaRPr>
        </a:p>
      </dgm:t>
    </dgm:pt>
    <dgm:pt modelId="{779D3B2C-B3CB-4E0D-9C3E-3F9B63DC13C8}" type="parTrans" cxnId="{27C5758B-1C64-41B4-BD61-24492967595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4CD59E-04D8-46F5-ADC7-2E4BC583C82E}" type="sibTrans" cxnId="{27C5758B-1C64-41B4-BD61-24492967595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A688B46-E8AA-4D1E-BA91-DAE4F121CB0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اقدامات اصلاحی</a:t>
          </a:r>
          <a:endParaRPr lang="en-US" dirty="0">
            <a:cs typeface="B Zar" pitchFamily="2" charset="-78"/>
          </a:endParaRPr>
        </a:p>
      </dgm:t>
    </dgm:pt>
    <dgm:pt modelId="{F43933AA-4250-459C-800D-E4C3BF25A386}" type="parTrans" cxnId="{AF1FB7CC-BB27-4056-AB4A-D97B75DBAB7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4F20408-4024-4ADD-A394-453095161F28}" type="sibTrans" cxnId="{AF1FB7CC-BB27-4056-AB4A-D97B75DBAB7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06159D-EC64-47E9-A68B-A7962D75097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برآورد در نقطۀ تکمیل</a:t>
          </a:r>
          <a:endParaRPr lang="en-US" dirty="0">
            <a:cs typeface="B Zar" pitchFamily="2" charset="-78"/>
          </a:endParaRPr>
        </a:p>
      </dgm:t>
    </dgm:pt>
    <dgm:pt modelId="{68ED4546-4B28-462B-A674-4449BA7020EB}" type="parTrans" cxnId="{36368628-57CE-4919-A42B-FF76A95E5EA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20DCEBC-5B8B-4466-843B-A433159CE624}" type="sibTrans" cxnId="{36368628-57CE-4919-A42B-FF76A95E5EA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D7F21A-3A97-4670-84CE-8DD8D6589A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پایان پروژه</a:t>
          </a:r>
          <a:endParaRPr lang="en-US" dirty="0">
            <a:cs typeface="B Zar" pitchFamily="2" charset="-78"/>
          </a:endParaRPr>
        </a:p>
      </dgm:t>
    </dgm:pt>
    <dgm:pt modelId="{D42FAF9C-C241-428E-A39A-525C72C32FF3}" type="parTrans" cxnId="{0C52A2CC-77A6-4BF7-B4A3-23B909F409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419E6A-9F88-415A-BB36-0995EF229AF2}" type="sibTrans" cxnId="{0C52A2CC-77A6-4BF7-B4A3-23B909F409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07E169D-1A17-4E76-B91E-0D98054CFD1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درس‌هایی برای آینده</a:t>
          </a:r>
          <a:endParaRPr lang="en-US" dirty="0">
            <a:cs typeface="B Zar" pitchFamily="2" charset="-78"/>
          </a:endParaRPr>
        </a:p>
      </dgm:t>
    </dgm:pt>
    <dgm:pt modelId="{B60A7FD8-76D0-4BD7-849C-F55F6F192B19}" type="parTrans" cxnId="{486D11F2-B0A1-4FF1-8ADE-7600FDF60F0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2CEF54-22D1-4C4A-AAEB-4485BC0516B4}" type="sibTrans" cxnId="{486D11F2-B0A1-4FF1-8ADE-7600FDF60F0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37B17CB-3FB1-4F6F-A968-70893A9A4DEB}" type="pres">
      <dgm:prSet presAssocID="{51FF1761-D149-44B1-9CB8-F966A1B0AC1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1911B1-77E6-4294-964F-25A73CF3A8B8}" type="pres">
      <dgm:prSet presAssocID="{16373E5F-63C1-4241-AAFC-FEB59A5144CB}" presName="compNode" presStyleCnt="0"/>
      <dgm:spPr/>
    </dgm:pt>
    <dgm:pt modelId="{141C620A-89E1-4CC2-BD8E-69E90E995A6A}" type="pres">
      <dgm:prSet presAssocID="{16373E5F-63C1-4241-AAFC-FEB59A5144CB}" presName="aNode" presStyleLbl="bgShp" presStyleIdx="0" presStyleCnt="3"/>
      <dgm:spPr/>
      <dgm:t>
        <a:bodyPr/>
        <a:lstStyle/>
        <a:p>
          <a:endParaRPr lang="en-US"/>
        </a:p>
      </dgm:t>
    </dgm:pt>
    <dgm:pt modelId="{15120940-0817-4086-9EBD-CC8A1647B84B}" type="pres">
      <dgm:prSet presAssocID="{16373E5F-63C1-4241-AAFC-FEB59A5144CB}" presName="textNode" presStyleLbl="bgShp" presStyleIdx="0" presStyleCnt="3"/>
      <dgm:spPr/>
      <dgm:t>
        <a:bodyPr/>
        <a:lstStyle/>
        <a:p>
          <a:endParaRPr lang="en-US"/>
        </a:p>
      </dgm:t>
    </dgm:pt>
    <dgm:pt modelId="{1CE57EA2-35B4-43A1-A4ED-144EF4BF4744}" type="pres">
      <dgm:prSet presAssocID="{16373E5F-63C1-4241-AAFC-FEB59A5144CB}" presName="compChildNode" presStyleCnt="0"/>
      <dgm:spPr/>
    </dgm:pt>
    <dgm:pt modelId="{73393BFA-E8E2-4DE1-8ACA-4B5226DB35F9}" type="pres">
      <dgm:prSet presAssocID="{16373E5F-63C1-4241-AAFC-FEB59A5144CB}" presName="theInnerList" presStyleCnt="0"/>
      <dgm:spPr/>
    </dgm:pt>
    <dgm:pt modelId="{1C684DF4-025C-41BD-A576-36F5B9CCE195}" type="pres">
      <dgm:prSet presAssocID="{7AE54F7C-43CE-40EF-BB3B-8CD55E793659}" presName="child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B08A3-FAAF-4B64-B5C1-530B83279686}" type="pres">
      <dgm:prSet presAssocID="{7AE54F7C-43CE-40EF-BB3B-8CD55E793659}" presName="aSpace2" presStyleCnt="0"/>
      <dgm:spPr/>
    </dgm:pt>
    <dgm:pt modelId="{B8C588C5-B929-47F9-9505-9657DC20F1F2}" type="pres">
      <dgm:prSet presAssocID="{F33E9D7C-84BD-41B1-B6D5-518B88AC4CC7}" presName="child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67671-59E4-438D-9D51-E34CA3144C25}" type="pres">
      <dgm:prSet presAssocID="{F33E9D7C-84BD-41B1-B6D5-518B88AC4CC7}" presName="aSpace2" presStyleCnt="0"/>
      <dgm:spPr/>
    </dgm:pt>
    <dgm:pt modelId="{20FA3055-6ED0-4470-91A8-BC05EB534C28}" type="pres">
      <dgm:prSet presAssocID="{71C91BDB-BDAE-4E7D-8420-1E4807E59D92}" presName="child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68981-059A-4045-B39B-C3ABA2EC9A44}" type="pres">
      <dgm:prSet presAssocID="{71C91BDB-BDAE-4E7D-8420-1E4807E59D92}" presName="aSpace2" presStyleCnt="0"/>
      <dgm:spPr/>
    </dgm:pt>
    <dgm:pt modelId="{944CD31F-DC29-4AA0-BB9F-3DEBD8A2BCF3}" type="pres">
      <dgm:prSet presAssocID="{B8A01D99-3D34-4F5A-AC46-F38D9FD4504A}" presName="child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8E09F-952C-46CE-9FFA-01FA1E1D1B01}" type="pres">
      <dgm:prSet presAssocID="{16373E5F-63C1-4241-AAFC-FEB59A5144CB}" presName="aSpace" presStyleCnt="0"/>
      <dgm:spPr/>
    </dgm:pt>
    <dgm:pt modelId="{36E31AE3-64DC-48BE-AC76-DE42BC01C635}" type="pres">
      <dgm:prSet presAssocID="{1475C5F4-D6D1-405F-BC55-1715B0836E48}" presName="compNode" presStyleCnt="0"/>
      <dgm:spPr/>
    </dgm:pt>
    <dgm:pt modelId="{BDA2E6C9-FBB4-44DB-AAB8-0066386AA4EB}" type="pres">
      <dgm:prSet presAssocID="{1475C5F4-D6D1-405F-BC55-1715B0836E48}" presName="aNode" presStyleLbl="bgShp" presStyleIdx="1" presStyleCnt="3" custLinFactNeighborY="1137"/>
      <dgm:spPr/>
      <dgm:t>
        <a:bodyPr/>
        <a:lstStyle/>
        <a:p>
          <a:endParaRPr lang="en-US"/>
        </a:p>
      </dgm:t>
    </dgm:pt>
    <dgm:pt modelId="{FCE5EDA5-5223-4B3A-8EB6-BBAE2AA694B9}" type="pres">
      <dgm:prSet presAssocID="{1475C5F4-D6D1-405F-BC55-1715B0836E48}" presName="textNode" presStyleLbl="bgShp" presStyleIdx="1" presStyleCnt="3"/>
      <dgm:spPr/>
      <dgm:t>
        <a:bodyPr/>
        <a:lstStyle/>
        <a:p>
          <a:endParaRPr lang="en-US"/>
        </a:p>
      </dgm:t>
    </dgm:pt>
    <dgm:pt modelId="{AD18663C-244E-478F-A82F-27DE295BCF04}" type="pres">
      <dgm:prSet presAssocID="{1475C5F4-D6D1-405F-BC55-1715B0836E48}" presName="compChildNode" presStyleCnt="0"/>
      <dgm:spPr/>
    </dgm:pt>
    <dgm:pt modelId="{EEDCB417-2AE6-42EE-9C7F-FC96041E4B21}" type="pres">
      <dgm:prSet presAssocID="{1475C5F4-D6D1-405F-BC55-1715B0836E48}" presName="theInnerList" presStyleCnt="0"/>
      <dgm:spPr/>
    </dgm:pt>
    <dgm:pt modelId="{82C7BF51-E4CC-4E3D-9E87-BEA32B8C3D82}" type="pres">
      <dgm:prSet presAssocID="{04C96629-A55A-4FAB-81FD-3040245784CC}" presName="child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C936-630A-4B0B-84A4-0C8E39617460}" type="pres">
      <dgm:prSet presAssocID="{04C96629-A55A-4FAB-81FD-3040245784CC}" presName="aSpace2" presStyleCnt="0"/>
      <dgm:spPr/>
    </dgm:pt>
    <dgm:pt modelId="{A4358C1C-9F39-41D8-B18B-401295CA26D2}" type="pres">
      <dgm:prSet presAssocID="{7609BD54-7695-4E93-B401-5EA8239A8E50}" presName="child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BEC2A-32B9-4835-82AB-A15BFDA56076}" type="pres">
      <dgm:prSet presAssocID="{7609BD54-7695-4E93-B401-5EA8239A8E50}" presName="aSpace2" presStyleCnt="0"/>
      <dgm:spPr/>
    </dgm:pt>
    <dgm:pt modelId="{6DDAF40F-4B1E-4CE1-98A9-8016AF21F282}" type="pres">
      <dgm:prSet presAssocID="{99F95455-71F5-40AA-8085-893318BDCFB8}" presName="child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1821B-0FF1-4B7D-BE6D-A75024BFD80F}" type="pres">
      <dgm:prSet presAssocID="{99F95455-71F5-40AA-8085-893318BDCFB8}" presName="aSpace2" presStyleCnt="0"/>
      <dgm:spPr/>
    </dgm:pt>
    <dgm:pt modelId="{E69C5EE5-6AA3-4D5D-A6C6-9FB1C512076C}" type="pres">
      <dgm:prSet presAssocID="{ED27A691-3744-4803-8688-36D123E1EB53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5EDB3-4F88-42D9-A0B1-6B454812AC40}" type="pres">
      <dgm:prSet presAssocID="{1475C5F4-D6D1-405F-BC55-1715B0836E48}" presName="aSpace" presStyleCnt="0"/>
      <dgm:spPr/>
    </dgm:pt>
    <dgm:pt modelId="{A24011B6-97A2-4F71-9C70-BF1CB7908E87}" type="pres">
      <dgm:prSet presAssocID="{938CD42C-A0E0-4B84-A378-AB512D955B34}" presName="compNode" presStyleCnt="0"/>
      <dgm:spPr/>
    </dgm:pt>
    <dgm:pt modelId="{063E7422-51E1-4DE4-8B36-62E2CA5BE720}" type="pres">
      <dgm:prSet presAssocID="{938CD42C-A0E0-4B84-A378-AB512D955B34}" presName="aNode" presStyleLbl="bgShp" presStyleIdx="2" presStyleCnt="3"/>
      <dgm:spPr/>
      <dgm:t>
        <a:bodyPr/>
        <a:lstStyle/>
        <a:p>
          <a:endParaRPr lang="en-US"/>
        </a:p>
      </dgm:t>
    </dgm:pt>
    <dgm:pt modelId="{550B530C-14D6-4482-BEF6-9452760342D2}" type="pres">
      <dgm:prSet presAssocID="{938CD42C-A0E0-4B84-A378-AB512D955B34}" presName="textNode" presStyleLbl="bgShp" presStyleIdx="2" presStyleCnt="3"/>
      <dgm:spPr/>
      <dgm:t>
        <a:bodyPr/>
        <a:lstStyle/>
        <a:p>
          <a:endParaRPr lang="en-US"/>
        </a:p>
      </dgm:t>
    </dgm:pt>
    <dgm:pt modelId="{3C245509-9C52-4BDF-A387-719E01C8FD2A}" type="pres">
      <dgm:prSet presAssocID="{938CD42C-A0E0-4B84-A378-AB512D955B34}" presName="compChildNode" presStyleCnt="0"/>
      <dgm:spPr/>
    </dgm:pt>
    <dgm:pt modelId="{BFD8CE98-261B-4EB2-A51B-75478718E1C1}" type="pres">
      <dgm:prSet presAssocID="{938CD42C-A0E0-4B84-A378-AB512D955B34}" presName="theInnerList" presStyleCnt="0"/>
      <dgm:spPr/>
    </dgm:pt>
    <dgm:pt modelId="{B9017EDE-F832-47FB-8CE2-FCCE13C20079}" type="pres">
      <dgm:prSet presAssocID="{5164424D-43ED-4E97-8C5A-A10FC788A0D5}" presName="child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D02B2-65A4-4443-892E-ED5BE147DE1E}" type="pres">
      <dgm:prSet presAssocID="{5164424D-43ED-4E97-8C5A-A10FC788A0D5}" presName="aSpace2" presStyleCnt="0"/>
      <dgm:spPr/>
    </dgm:pt>
    <dgm:pt modelId="{D76295DB-6814-4702-80D9-805C1AC8827B}" type="pres">
      <dgm:prSet presAssocID="{89480DFE-0A3D-4A25-B5EC-7F09B86D1AEB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9FA74-21CB-45C2-822F-DDF587388C4F}" type="pres">
      <dgm:prSet presAssocID="{89480DFE-0A3D-4A25-B5EC-7F09B86D1AEB}" presName="aSpace2" presStyleCnt="0"/>
      <dgm:spPr/>
    </dgm:pt>
    <dgm:pt modelId="{049D211B-9269-4FFA-A1E6-528A28CFB46E}" type="pres">
      <dgm:prSet presAssocID="{EA688B46-E8AA-4D1E-BA91-DAE4F121CB0E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367D0-390D-4731-B8DE-6474F82292EE}" type="pres">
      <dgm:prSet presAssocID="{EA688B46-E8AA-4D1E-BA91-DAE4F121CB0E}" presName="aSpace2" presStyleCnt="0"/>
      <dgm:spPr/>
    </dgm:pt>
    <dgm:pt modelId="{DCCD9F5E-487A-4A80-BC70-B391341D82E5}" type="pres">
      <dgm:prSet presAssocID="{4106159D-EC64-47E9-A68B-A7962D750971}" presName="child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142D1-E0F1-44C2-B44B-A47DA2493143}" type="pres">
      <dgm:prSet presAssocID="{4106159D-EC64-47E9-A68B-A7962D750971}" presName="aSpace2" presStyleCnt="0"/>
      <dgm:spPr/>
    </dgm:pt>
    <dgm:pt modelId="{CA161552-7D2D-4037-A11C-04EF8110C096}" type="pres">
      <dgm:prSet presAssocID="{79D7F21A-3A97-4670-84CE-8DD8D6589A76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456F6-5CC9-49C2-9EE5-8810484DBB9E}" type="pres">
      <dgm:prSet presAssocID="{79D7F21A-3A97-4670-84CE-8DD8D6589A76}" presName="aSpace2" presStyleCnt="0"/>
      <dgm:spPr/>
    </dgm:pt>
    <dgm:pt modelId="{D74BA0DA-077F-4E88-BB4E-01C34F53CC44}" type="pres">
      <dgm:prSet presAssocID="{407E169D-1A17-4E76-B91E-0D98054CFD15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D4A375-00FB-430C-BF86-34C46F9D385C}" type="presOf" srcId="{ED27A691-3744-4803-8688-36D123E1EB53}" destId="{E69C5EE5-6AA3-4D5D-A6C6-9FB1C512076C}" srcOrd="0" destOrd="0" presId="urn:microsoft.com/office/officeart/2005/8/layout/lProcess2"/>
    <dgm:cxn modelId="{C2A09701-02AE-4854-A30E-36614369A0C0}" srcId="{16373E5F-63C1-4241-AAFC-FEB59A5144CB}" destId="{B8A01D99-3D34-4F5A-AC46-F38D9FD4504A}" srcOrd="3" destOrd="0" parTransId="{59540D8E-11C7-4E4E-8F38-A0448C4B4D71}" sibTransId="{702070F5-1F9F-4CB4-BDE8-4F5EFB4D41D9}"/>
    <dgm:cxn modelId="{1F6202B6-FE94-47EB-9A6E-2B600C5B13C7}" type="presOf" srcId="{16373E5F-63C1-4241-AAFC-FEB59A5144CB}" destId="{15120940-0817-4086-9EBD-CC8A1647B84B}" srcOrd="1" destOrd="0" presId="urn:microsoft.com/office/officeart/2005/8/layout/lProcess2"/>
    <dgm:cxn modelId="{BBF0C95F-9DA3-4D13-82F9-0F8C3A99D1B3}" srcId="{16373E5F-63C1-4241-AAFC-FEB59A5144CB}" destId="{7AE54F7C-43CE-40EF-BB3B-8CD55E793659}" srcOrd="0" destOrd="0" parTransId="{5A066E0F-BC69-494E-B229-149980BC6F3D}" sibTransId="{39A24315-943D-48CE-A7C6-9E39D3901D17}"/>
    <dgm:cxn modelId="{0C52A2CC-77A6-4BF7-B4A3-23B909F4092A}" srcId="{938CD42C-A0E0-4B84-A378-AB512D955B34}" destId="{79D7F21A-3A97-4670-84CE-8DD8D6589A76}" srcOrd="4" destOrd="0" parTransId="{D42FAF9C-C241-428E-A39A-525C72C32FF3}" sibTransId="{79419E6A-9F88-415A-BB36-0995EF229AF2}"/>
    <dgm:cxn modelId="{F36C43CC-0188-4CA6-B2E6-638AD3486803}" type="presOf" srcId="{B8A01D99-3D34-4F5A-AC46-F38D9FD4504A}" destId="{944CD31F-DC29-4AA0-BB9F-3DEBD8A2BCF3}" srcOrd="0" destOrd="0" presId="urn:microsoft.com/office/officeart/2005/8/layout/lProcess2"/>
    <dgm:cxn modelId="{8DABDB57-735C-469D-B79B-43B39D6C9994}" type="presOf" srcId="{79D7F21A-3A97-4670-84CE-8DD8D6589A76}" destId="{CA161552-7D2D-4037-A11C-04EF8110C096}" srcOrd="0" destOrd="0" presId="urn:microsoft.com/office/officeart/2005/8/layout/lProcess2"/>
    <dgm:cxn modelId="{B1C28E97-F792-4839-A89D-8DE2C843D1AC}" type="presOf" srcId="{EA688B46-E8AA-4D1E-BA91-DAE4F121CB0E}" destId="{049D211B-9269-4FFA-A1E6-528A28CFB46E}" srcOrd="0" destOrd="0" presId="urn:microsoft.com/office/officeart/2005/8/layout/lProcess2"/>
    <dgm:cxn modelId="{27C5758B-1C64-41B4-BD61-244929675958}" srcId="{938CD42C-A0E0-4B84-A378-AB512D955B34}" destId="{89480DFE-0A3D-4A25-B5EC-7F09B86D1AEB}" srcOrd="1" destOrd="0" parTransId="{779D3B2C-B3CB-4E0D-9C3E-3F9B63DC13C8}" sibTransId="{214CD59E-04D8-46F5-ADC7-2E4BC583C82E}"/>
    <dgm:cxn modelId="{CADCF804-2CAF-4285-9A28-477CBF9EB877}" type="presOf" srcId="{51FF1761-D149-44B1-9CB8-F966A1B0AC1A}" destId="{137B17CB-3FB1-4F6F-A968-70893A9A4DEB}" srcOrd="0" destOrd="0" presId="urn:microsoft.com/office/officeart/2005/8/layout/lProcess2"/>
    <dgm:cxn modelId="{AF1FB7CC-BB27-4056-AB4A-D97B75DBAB70}" srcId="{938CD42C-A0E0-4B84-A378-AB512D955B34}" destId="{EA688B46-E8AA-4D1E-BA91-DAE4F121CB0E}" srcOrd="2" destOrd="0" parTransId="{F43933AA-4250-459C-800D-E4C3BF25A386}" sibTransId="{54F20408-4024-4ADD-A394-453095161F28}"/>
    <dgm:cxn modelId="{5629E9A7-BC8D-4169-81E2-6EA1FF7366F7}" type="presOf" srcId="{407E169D-1A17-4E76-B91E-0D98054CFD15}" destId="{D74BA0DA-077F-4E88-BB4E-01C34F53CC44}" srcOrd="0" destOrd="0" presId="urn:microsoft.com/office/officeart/2005/8/layout/lProcess2"/>
    <dgm:cxn modelId="{08AF964E-6FDB-40A2-8CA2-610D21A916ED}" type="presOf" srcId="{938CD42C-A0E0-4B84-A378-AB512D955B34}" destId="{063E7422-51E1-4DE4-8B36-62E2CA5BE720}" srcOrd="0" destOrd="0" presId="urn:microsoft.com/office/officeart/2005/8/layout/lProcess2"/>
    <dgm:cxn modelId="{E3EB2E81-089E-4DCE-B853-9014C23B4B1D}" type="presOf" srcId="{7609BD54-7695-4E93-B401-5EA8239A8E50}" destId="{A4358C1C-9F39-41D8-B18B-401295CA26D2}" srcOrd="0" destOrd="0" presId="urn:microsoft.com/office/officeart/2005/8/layout/lProcess2"/>
    <dgm:cxn modelId="{C84B9512-7043-4B60-9250-C14F11A3106D}" type="presOf" srcId="{938CD42C-A0E0-4B84-A378-AB512D955B34}" destId="{550B530C-14D6-4482-BEF6-9452760342D2}" srcOrd="1" destOrd="0" presId="urn:microsoft.com/office/officeart/2005/8/layout/lProcess2"/>
    <dgm:cxn modelId="{62F0DE7F-8469-4120-BBF0-D59FA63BF1BB}" type="presOf" srcId="{71C91BDB-BDAE-4E7D-8420-1E4807E59D92}" destId="{20FA3055-6ED0-4470-91A8-BC05EB534C28}" srcOrd="0" destOrd="0" presId="urn:microsoft.com/office/officeart/2005/8/layout/lProcess2"/>
    <dgm:cxn modelId="{EDB99D12-DB6F-4EE6-B23F-4A4F7070EA0D}" type="presOf" srcId="{1475C5F4-D6D1-405F-BC55-1715B0836E48}" destId="{BDA2E6C9-FBB4-44DB-AAB8-0066386AA4EB}" srcOrd="0" destOrd="0" presId="urn:microsoft.com/office/officeart/2005/8/layout/lProcess2"/>
    <dgm:cxn modelId="{7534DEA7-7C5C-4CB2-A7B6-2A5FDE2112AF}" srcId="{51FF1761-D149-44B1-9CB8-F966A1B0AC1A}" destId="{16373E5F-63C1-4241-AAFC-FEB59A5144CB}" srcOrd="0" destOrd="0" parTransId="{69E55DE0-FECB-4612-9146-C0DFD3B3354C}" sibTransId="{A6552DEA-087E-49C2-9322-0B21A8C25569}"/>
    <dgm:cxn modelId="{B831FEED-BF9E-4347-855C-7E6596B3FB18}" type="presOf" srcId="{1475C5F4-D6D1-405F-BC55-1715B0836E48}" destId="{FCE5EDA5-5223-4B3A-8EB6-BBAE2AA694B9}" srcOrd="1" destOrd="0" presId="urn:microsoft.com/office/officeart/2005/8/layout/lProcess2"/>
    <dgm:cxn modelId="{626BFB27-5EE6-4521-83C1-C14645E99094}" srcId="{938CD42C-A0E0-4B84-A378-AB512D955B34}" destId="{5164424D-43ED-4E97-8C5A-A10FC788A0D5}" srcOrd="0" destOrd="0" parTransId="{FFBE8053-3B5C-4F00-9CA8-4BD5CF4CAC58}" sibTransId="{DEB5836B-F94C-4183-BD8A-5020C279DF9F}"/>
    <dgm:cxn modelId="{3C4CA647-3755-4E45-B7D5-7EFC7BDD29DB}" srcId="{1475C5F4-D6D1-405F-BC55-1715B0836E48}" destId="{99F95455-71F5-40AA-8085-893318BDCFB8}" srcOrd="2" destOrd="0" parTransId="{9BBC5A7E-BBAD-41C1-B475-555411898E1F}" sibTransId="{3416AF53-CB39-40DF-9DF3-A81993848B54}"/>
    <dgm:cxn modelId="{486D11F2-B0A1-4FF1-8ADE-7600FDF60F05}" srcId="{938CD42C-A0E0-4B84-A378-AB512D955B34}" destId="{407E169D-1A17-4E76-B91E-0D98054CFD15}" srcOrd="5" destOrd="0" parTransId="{B60A7FD8-76D0-4BD7-849C-F55F6F192B19}" sibTransId="{472CEF54-22D1-4C4A-AAEB-4485BC0516B4}"/>
    <dgm:cxn modelId="{286186A6-3DC8-41CF-B146-A0507C0FFE0C}" srcId="{1475C5F4-D6D1-405F-BC55-1715B0836E48}" destId="{7609BD54-7695-4E93-B401-5EA8239A8E50}" srcOrd="1" destOrd="0" parTransId="{C29FE5EB-97F8-4D91-AE59-9CA978D19142}" sibTransId="{A4488DB4-47B1-48B0-AB58-B9F1BC4704F7}"/>
    <dgm:cxn modelId="{3DB9F23C-BF57-4B41-B3AB-279A39C2EF57}" type="presOf" srcId="{16373E5F-63C1-4241-AAFC-FEB59A5144CB}" destId="{141C620A-89E1-4CC2-BD8E-69E90E995A6A}" srcOrd="0" destOrd="0" presId="urn:microsoft.com/office/officeart/2005/8/layout/lProcess2"/>
    <dgm:cxn modelId="{9C208689-911E-410B-AE5F-897CD084E231}" srcId="{1475C5F4-D6D1-405F-BC55-1715B0836E48}" destId="{04C96629-A55A-4FAB-81FD-3040245784CC}" srcOrd="0" destOrd="0" parTransId="{C3B40516-1AA1-4C31-A5D4-EB830E012010}" sibTransId="{32B503FB-A22E-4162-A4C8-13C37E673085}"/>
    <dgm:cxn modelId="{7EBBEAF9-4664-4C08-B244-EE89857214F9}" type="presOf" srcId="{99F95455-71F5-40AA-8085-893318BDCFB8}" destId="{6DDAF40F-4B1E-4CE1-98A9-8016AF21F282}" srcOrd="0" destOrd="0" presId="urn:microsoft.com/office/officeart/2005/8/layout/lProcess2"/>
    <dgm:cxn modelId="{813981ED-F250-447E-A050-F73CF4CFFB63}" type="presOf" srcId="{7AE54F7C-43CE-40EF-BB3B-8CD55E793659}" destId="{1C684DF4-025C-41BD-A576-36F5B9CCE195}" srcOrd="0" destOrd="0" presId="urn:microsoft.com/office/officeart/2005/8/layout/lProcess2"/>
    <dgm:cxn modelId="{F1E4BE91-8AFB-4DD7-8458-E7129F1219D6}" type="presOf" srcId="{F33E9D7C-84BD-41B1-B6D5-518B88AC4CC7}" destId="{B8C588C5-B929-47F9-9505-9657DC20F1F2}" srcOrd="0" destOrd="0" presId="urn:microsoft.com/office/officeart/2005/8/layout/lProcess2"/>
    <dgm:cxn modelId="{CE45BA5C-93ED-483E-BE8B-57FEAA7F27C0}" type="presOf" srcId="{89480DFE-0A3D-4A25-B5EC-7F09B86D1AEB}" destId="{D76295DB-6814-4702-80D9-805C1AC8827B}" srcOrd="0" destOrd="0" presId="urn:microsoft.com/office/officeart/2005/8/layout/lProcess2"/>
    <dgm:cxn modelId="{4B411C62-8835-4C7D-990B-0D23C2DC4477}" type="presOf" srcId="{4106159D-EC64-47E9-A68B-A7962D750971}" destId="{DCCD9F5E-487A-4A80-BC70-B391341D82E5}" srcOrd="0" destOrd="0" presId="urn:microsoft.com/office/officeart/2005/8/layout/lProcess2"/>
    <dgm:cxn modelId="{59D4D39F-D5AC-4D62-96B1-7F158A4DFEB2}" type="presOf" srcId="{04C96629-A55A-4FAB-81FD-3040245784CC}" destId="{82C7BF51-E4CC-4E3D-9E87-BEA32B8C3D82}" srcOrd="0" destOrd="0" presId="urn:microsoft.com/office/officeart/2005/8/layout/lProcess2"/>
    <dgm:cxn modelId="{42A0A899-DD5D-4C36-8D07-5AE2A6102F94}" type="presOf" srcId="{5164424D-43ED-4E97-8C5A-A10FC788A0D5}" destId="{B9017EDE-F832-47FB-8CE2-FCCE13C20079}" srcOrd="0" destOrd="0" presId="urn:microsoft.com/office/officeart/2005/8/layout/lProcess2"/>
    <dgm:cxn modelId="{BA69CD81-4AD3-432A-83BA-18871AA61E7B}" srcId="{16373E5F-63C1-4241-AAFC-FEB59A5144CB}" destId="{71C91BDB-BDAE-4E7D-8420-1E4807E59D92}" srcOrd="2" destOrd="0" parTransId="{4DC2342F-2CF2-4F32-9046-85C19BB470DB}" sibTransId="{18E37667-AF72-45A8-A0C7-AAD933FAD597}"/>
    <dgm:cxn modelId="{B81B37DE-FBD0-4EFA-9690-A9653D8669A3}" srcId="{51FF1761-D149-44B1-9CB8-F966A1B0AC1A}" destId="{938CD42C-A0E0-4B84-A378-AB512D955B34}" srcOrd="2" destOrd="0" parTransId="{6DC80F4F-0F7E-4520-9719-FF1694E33327}" sibTransId="{921CD30D-0531-4CA5-AEB0-DE59522E3322}"/>
    <dgm:cxn modelId="{B714D0E4-A33B-4D5F-A01E-598DE4518203}" srcId="{16373E5F-63C1-4241-AAFC-FEB59A5144CB}" destId="{F33E9D7C-84BD-41B1-B6D5-518B88AC4CC7}" srcOrd="1" destOrd="0" parTransId="{DD8BDD53-879B-4E8C-B043-6ACAA330CACA}" sibTransId="{22E035DB-3719-401F-AABA-426F7CF32AD6}"/>
    <dgm:cxn modelId="{36368628-57CE-4919-A42B-FF76A95E5EAB}" srcId="{938CD42C-A0E0-4B84-A378-AB512D955B34}" destId="{4106159D-EC64-47E9-A68B-A7962D750971}" srcOrd="3" destOrd="0" parTransId="{68ED4546-4B28-462B-A674-4449BA7020EB}" sibTransId="{020DCEBC-5B8B-4466-843B-A433159CE624}"/>
    <dgm:cxn modelId="{F23BAF0B-B29C-465A-AAD8-39B5BE557115}" srcId="{51FF1761-D149-44B1-9CB8-F966A1B0AC1A}" destId="{1475C5F4-D6D1-405F-BC55-1715B0836E48}" srcOrd="1" destOrd="0" parTransId="{C9FF4A22-AC8F-4B1F-87C8-4A540BBA3B43}" sibTransId="{0A075B8C-4B1A-4DDE-879E-6649B3BFFCA4}"/>
    <dgm:cxn modelId="{1E67E92D-84F0-4E16-AA3A-74608E9ADEE5}" srcId="{1475C5F4-D6D1-405F-BC55-1715B0836E48}" destId="{ED27A691-3744-4803-8688-36D123E1EB53}" srcOrd="3" destOrd="0" parTransId="{2AC6451C-FC94-4128-B1C7-82A9821C8AC6}" sibTransId="{0B14C05C-9D3D-4AEB-9013-F535ACB72D65}"/>
    <dgm:cxn modelId="{C0093F14-6931-401E-9911-00C632934138}" type="presParOf" srcId="{137B17CB-3FB1-4F6F-A968-70893A9A4DEB}" destId="{E71911B1-77E6-4294-964F-25A73CF3A8B8}" srcOrd="0" destOrd="0" presId="urn:microsoft.com/office/officeart/2005/8/layout/lProcess2"/>
    <dgm:cxn modelId="{28FEB23D-F106-4996-B01F-5ADEF4E88C69}" type="presParOf" srcId="{E71911B1-77E6-4294-964F-25A73CF3A8B8}" destId="{141C620A-89E1-4CC2-BD8E-69E90E995A6A}" srcOrd="0" destOrd="0" presId="urn:microsoft.com/office/officeart/2005/8/layout/lProcess2"/>
    <dgm:cxn modelId="{5DB2F6C8-08E9-400D-B292-94C6A8083012}" type="presParOf" srcId="{E71911B1-77E6-4294-964F-25A73CF3A8B8}" destId="{15120940-0817-4086-9EBD-CC8A1647B84B}" srcOrd="1" destOrd="0" presId="urn:microsoft.com/office/officeart/2005/8/layout/lProcess2"/>
    <dgm:cxn modelId="{1EB85C2E-C9FE-4E08-AF93-086A83B8ABB4}" type="presParOf" srcId="{E71911B1-77E6-4294-964F-25A73CF3A8B8}" destId="{1CE57EA2-35B4-43A1-A4ED-144EF4BF4744}" srcOrd="2" destOrd="0" presId="urn:microsoft.com/office/officeart/2005/8/layout/lProcess2"/>
    <dgm:cxn modelId="{564EB5E2-B904-44A2-904F-FFD6D55199E1}" type="presParOf" srcId="{1CE57EA2-35B4-43A1-A4ED-144EF4BF4744}" destId="{73393BFA-E8E2-4DE1-8ACA-4B5226DB35F9}" srcOrd="0" destOrd="0" presId="urn:microsoft.com/office/officeart/2005/8/layout/lProcess2"/>
    <dgm:cxn modelId="{4C5C73CE-6AF9-4552-A8A9-246E023F50F9}" type="presParOf" srcId="{73393BFA-E8E2-4DE1-8ACA-4B5226DB35F9}" destId="{1C684DF4-025C-41BD-A576-36F5B9CCE195}" srcOrd="0" destOrd="0" presId="urn:microsoft.com/office/officeart/2005/8/layout/lProcess2"/>
    <dgm:cxn modelId="{83619365-C06E-4FF6-8480-7905F03E440C}" type="presParOf" srcId="{73393BFA-E8E2-4DE1-8ACA-4B5226DB35F9}" destId="{4EAB08A3-FAAF-4B64-B5C1-530B83279686}" srcOrd="1" destOrd="0" presId="urn:microsoft.com/office/officeart/2005/8/layout/lProcess2"/>
    <dgm:cxn modelId="{AB50F930-DCF6-45D4-A5DC-8E4365F14FE0}" type="presParOf" srcId="{73393BFA-E8E2-4DE1-8ACA-4B5226DB35F9}" destId="{B8C588C5-B929-47F9-9505-9657DC20F1F2}" srcOrd="2" destOrd="0" presId="urn:microsoft.com/office/officeart/2005/8/layout/lProcess2"/>
    <dgm:cxn modelId="{12A7797E-49A1-4487-B05F-CD67353023B0}" type="presParOf" srcId="{73393BFA-E8E2-4DE1-8ACA-4B5226DB35F9}" destId="{91A67671-59E4-438D-9D51-E34CA3144C25}" srcOrd="3" destOrd="0" presId="urn:microsoft.com/office/officeart/2005/8/layout/lProcess2"/>
    <dgm:cxn modelId="{9E95BDCD-8BB0-4AB1-A091-6F7869DDBA68}" type="presParOf" srcId="{73393BFA-E8E2-4DE1-8ACA-4B5226DB35F9}" destId="{20FA3055-6ED0-4470-91A8-BC05EB534C28}" srcOrd="4" destOrd="0" presId="urn:microsoft.com/office/officeart/2005/8/layout/lProcess2"/>
    <dgm:cxn modelId="{5C38CD50-DB54-4F71-B1D3-78300B69FBFE}" type="presParOf" srcId="{73393BFA-E8E2-4DE1-8ACA-4B5226DB35F9}" destId="{3CA68981-059A-4045-B39B-C3ABA2EC9A44}" srcOrd="5" destOrd="0" presId="urn:microsoft.com/office/officeart/2005/8/layout/lProcess2"/>
    <dgm:cxn modelId="{E6045A17-9151-48BB-8E5A-84B18E6E73F1}" type="presParOf" srcId="{73393BFA-E8E2-4DE1-8ACA-4B5226DB35F9}" destId="{944CD31F-DC29-4AA0-BB9F-3DEBD8A2BCF3}" srcOrd="6" destOrd="0" presId="urn:microsoft.com/office/officeart/2005/8/layout/lProcess2"/>
    <dgm:cxn modelId="{5AA13E8C-B727-41CC-98D6-38320D68B7FE}" type="presParOf" srcId="{137B17CB-3FB1-4F6F-A968-70893A9A4DEB}" destId="{3F68E09F-952C-46CE-9FFA-01FA1E1D1B01}" srcOrd="1" destOrd="0" presId="urn:microsoft.com/office/officeart/2005/8/layout/lProcess2"/>
    <dgm:cxn modelId="{6EC0E2C0-52C3-4BF4-92C5-C75E4C43A164}" type="presParOf" srcId="{137B17CB-3FB1-4F6F-A968-70893A9A4DEB}" destId="{36E31AE3-64DC-48BE-AC76-DE42BC01C635}" srcOrd="2" destOrd="0" presId="urn:microsoft.com/office/officeart/2005/8/layout/lProcess2"/>
    <dgm:cxn modelId="{F13E21D3-4541-4DF8-B1F5-367D158E2910}" type="presParOf" srcId="{36E31AE3-64DC-48BE-AC76-DE42BC01C635}" destId="{BDA2E6C9-FBB4-44DB-AAB8-0066386AA4EB}" srcOrd="0" destOrd="0" presId="urn:microsoft.com/office/officeart/2005/8/layout/lProcess2"/>
    <dgm:cxn modelId="{A1336A1B-AEA5-429A-B618-E164FA691314}" type="presParOf" srcId="{36E31AE3-64DC-48BE-AC76-DE42BC01C635}" destId="{FCE5EDA5-5223-4B3A-8EB6-BBAE2AA694B9}" srcOrd="1" destOrd="0" presId="urn:microsoft.com/office/officeart/2005/8/layout/lProcess2"/>
    <dgm:cxn modelId="{F29ED9F0-54D4-4ED5-8035-63B47EE2E947}" type="presParOf" srcId="{36E31AE3-64DC-48BE-AC76-DE42BC01C635}" destId="{AD18663C-244E-478F-A82F-27DE295BCF04}" srcOrd="2" destOrd="0" presId="urn:microsoft.com/office/officeart/2005/8/layout/lProcess2"/>
    <dgm:cxn modelId="{5B97D728-9065-482F-A1C1-229FB659B902}" type="presParOf" srcId="{AD18663C-244E-478F-A82F-27DE295BCF04}" destId="{EEDCB417-2AE6-42EE-9C7F-FC96041E4B21}" srcOrd="0" destOrd="0" presId="urn:microsoft.com/office/officeart/2005/8/layout/lProcess2"/>
    <dgm:cxn modelId="{BF78B334-0CD2-4FE6-A090-9333059DB849}" type="presParOf" srcId="{EEDCB417-2AE6-42EE-9C7F-FC96041E4B21}" destId="{82C7BF51-E4CC-4E3D-9E87-BEA32B8C3D82}" srcOrd="0" destOrd="0" presId="urn:microsoft.com/office/officeart/2005/8/layout/lProcess2"/>
    <dgm:cxn modelId="{F8F89CAF-12EB-4546-86A3-9F484B339E2F}" type="presParOf" srcId="{EEDCB417-2AE6-42EE-9C7F-FC96041E4B21}" destId="{0DFDC936-630A-4B0B-84A4-0C8E39617460}" srcOrd="1" destOrd="0" presId="urn:microsoft.com/office/officeart/2005/8/layout/lProcess2"/>
    <dgm:cxn modelId="{5DF5512F-E779-4BBC-AFF7-7B38B92A631B}" type="presParOf" srcId="{EEDCB417-2AE6-42EE-9C7F-FC96041E4B21}" destId="{A4358C1C-9F39-41D8-B18B-401295CA26D2}" srcOrd="2" destOrd="0" presId="urn:microsoft.com/office/officeart/2005/8/layout/lProcess2"/>
    <dgm:cxn modelId="{4F4C0506-EA61-4DEB-A0D8-204D458941DB}" type="presParOf" srcId="{EEDCB417-2AE6-42EE-9C7F-FC96041E4B21}" destId="{FF5BEC2A-32B9-4835-82AB-A15BFDA56076}" srcOrd="3" destOrd="0" presId="urn:microsoft.com/office/officeart/2005/8/layout/lProcess2"/>
    <dgm:cxn modelId="{E79D251D-2FE5-4442-89CE-8A64E5574D4D}" type="presParOf" srcId="{EEDCB417-2AE6-42EE-9C7F-FC96041E4B21}" destId="{6DDAF40F-4B1E-4CE1-98A9-8016AF21F282}" srcOrd="4" destOrd="0" presId="urn:microsoft.com/office/officeart/2005/8/layout/lProcess2"/>
    <dgm:cxn modelId="{A80E08B5-BA19-4ED4-9D85-DE3704E64DD4}" type="presParOf" srcId="{EEDCB417-2AE6-42EE-9C7F-FC96041E4B21}" destId="{7F41821B-0FF1-4B7D-BE6D-A75024BFD80F}" srcOrd="5" destOrd="0" presId="urn:microsoft.com/office/officeart/2005/8/layout/lProcess2"/>
    <dgm:cxn modelId="{FDD97DF4-FD62-4065-9DF6-5E976E0FCD42}" type="presParOf" srcId="{EEDCB417-2AE6-42EE-9C7F-FC96041E4B21}" destId="{E69C5EE5-6AA3-4D5D-A6C6-9FB1C512076C}" srcOrd="6" destOrd="0" presId="urn:microsoft.com/office/officeart/2005/8/layout/lProcess2"/>
    <dgm:cxn modelId="{3D28BE99-6D5C-47F9-ADBD-0BE8120CA017}" type="presParOf" srcId="{137B17CB-3FB1-4F6F-A968-70893A9A4DEB}" destId="{7935EDB3-4F88-42D9-A0B1-6B454812AC40}" srcOrd="3" destOrd="0" presId="urn:microsoft.com/office/officeart/2005/8/layout/lProcess2"/>
    <dgm:cxn modelId="{B805F304-2A13-456F-B687-8ECC9F6022C6}" type="presParOf" srcId="{137B17CB-3FB1-4F6F-A968-70893A9A4DEB}" destId="{A24011B6-97A2-4F71-9C70-BF1CB7908E87}" srcOrd="4" destOrd="0" presId="urn:microsoft.com/office/officeart/2005/8/layout/lProcess2"/>
    <dgm:cxn modelId="{F15F6BC7-D8B0-4310-9835-C8618CC25198}" type="presParOf" srcId="{A24011B6-97A2-4F71-9C70-BF1CB7908E87}" destId="{063E7422-51E1-4DE4-8B36-62E2CA5BE720}" srcOrd="0" destOrd="0" presId="urn:microsoft.com/office/officeart/2005/8/layout/lProcess2"/>
    <dgm:cxn modelId="{2D4A7122-E034-4E98-A5C6-6A67B3E0C1AF}" type="presParOf" srcId="{A24011B6-97A2-4F71-9C70-BF1CB7908E87}" destId="{550B530C-14D6-4482-BEF6-9452760342D2}" srcOrd="1" destOrd="0" presId="urn:microsoft.com/office/officeart/2005/8/layout/lProcess2"/>
    <dgm:cxn modelId="{374D42C4-D2AB-4A44-AB4E-882B37A521C5}" type="presParOf" srcId="{A24011B6-97A2-4F71-9C70-BF1CB7908E87}" destId="{3C245509-9C52-4BDF-A387-719E01C8FD2A}" srcOrd="2" destOrd="0" presId="urn:microsoft.com/office/officeart/2005/8/layout/lProcess2"/>
    <dgm:cxn modelId="{E11E411D-AB38-456D-8422-96619F5DCEC4}" type="presParOf" srcId="{3C245509-9C52-4BDF-A387-719E01C8FD2A}" destId="{BFD8CE98-261B-4EB2-A51B-75478718E1C1}" srcOrd="0" destOrd="0" presId="urn:microsoft.com/office/officeart/2005/8/layout/lProcess2"/>
    <dgm:cxn modelId="{6804E4B2-C761-4A2D-B19F-B56FA06DBB53}" type="presParOf" srcId="{BFD8CE98-261B-4EB2-A51B-75478718E1C1}" destId="{B9017EDE-F832-47FB-8CE2-FCCE13C20079}" srcOrd="0" destOrd="0" presId="urn:microsoft.com/office/officeart/2005/8/layout/lProcess2"/>
    <dgm:cxn modelId="{0D798195-97B9-48B4-A72A-8E45519F222A}" type="presParOf" srcId="{BFD8CE98-261B-4EB2-A51B-75478718E1C1}" destId="{37AD02B2-65A4-4443-892E-ED5BE147DE1E}" srcOrd="1" destOrd="0" presId="urn:microsoft.com/office/officeart/2005/8/layout/lProcess2"/>
    <dgm:cxn modelId="{85653AF2-823C-4CDB-BDA3-F90FF5CB8E14}" type="presParOf" srcId="{BFD8CE98-261B-4EB2-A51B-75478718E1C1}" destId="{D76295DB-6814-4702-80D9-805C1AC8827B}" srcOrd="2" destOrd="0" presId="urn:microsoft.com/office/officeart/2005/8/layout/lProcess2"/>
    <dgm:cxn modelId="{9FC7168C-1D61-474F-9377-4295A9DCE714}" type="presParOf" srcId="{BFD8CE98-261B-4EB2-A51B-75478718E1C1}" destId="{7409FA74-21CB-45C2-822F-DDF587388C4F}" srcOrd="3" destOrd="0" presId="urn:microsoft.com/office/officeart/2005/8/layout/lProcess2"/>
    <dgm:cxn modelId="{DBE069A5-7B7D-45BB-9FE8-5C8CCB62E751}" type="presParOf" srcId="{BFD8CE98-261B-4EB2-A51B-75478718E1C1}" destId="{049D211B-9269-4FFA-A1E6-528A28CFB46E}" srcOrd="4" destOrd="0" presId="urn:microsoft.com/office/officeart/2005/8/layout/lProcess2"/>
    <dgm:cxn modelId="{3AFB4668-B913-4DB1-B503-079F73AB48C4}" type="presParOf" srcId="{BFD8CE98-261B-4EB2-A51B-75478718E1C1}" destId="{27E367D0-390D-4731-B8DE-6474F82292EE}" srcOrd="5" destOrd="0" presId="urn:microsoft.com/office/officeart/2005/8/layout/lProcess2"/>
    <dgm:cxn modelId="{9DE563D9-E922-4FBC-838F-9795D4B45AEF}" type="presParOf" srcId="{BFD8CE98-261B-4EB2-A51B-75478718E1C1}" destId="{DCCD9F5E-487A-4A80-BC70-B391341D82E5}" srcOrd="6" destOrd="0" presId="urn:microsoft.com/office/officeart/2005/8/layout/lProcess2"/>
    <dgm:cxn modelId="{1D1B4EBB-CA90-4692-A239-28DAE284205D}" type="presParOf" srcId="{BFD8CE98-261B-4EB2-A51B-75478718E1C1}" destId="{EE1142D1-E0F1-44C2-B44B-A47DA2493143}" srcOrd="7" destOrd="0" presId="urn:microsoft.com/office/officeart/2005/8/layout/lProcess2"/>
    <dgm:cxn modelId="{3659BFF9-7F59-4C40-A80F-C3F029EE6E58}" type="presParOf" srcId="{BFD8CE98-261B-4EB2-A51B-75478718E1C1}" destId="{CA161552-7D2D-4037-A11C-04EF8110C096}" srcOrd="8" destOrd="0" presId="urn:microsoft.com/office/officeart/2005/8/layout/lProcess2"/>
    <dgm:cxn modelId="{37ECCD2C-5BD3-4B71-8F9E-1FC93CA3DC18}" type="presParOf" srcId="{BFD8CE98-261B-4EB2-A51B-75478718E1C1}" destId="{B0D456F6-5CC9-49C2-9EE5-8810484DBB9E}" srcOrd="9" destOrd="0" presId="urn:microsoft.com/office/officeart/2005/8/layout/lProcess2"/>
    <dgm:cxn modelId="{903CE91D-EE95-4CBC-86F8-7949E9ECC200}" type="presParOf" srcId="{BFD8CE98-261B-4EB2-A51B-75478718E1C1}" destId="{D74BA0DA-077F-4E88-BB4E-01C34F53CC44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7E1DFF9-2768-4CE3-855F-A457745B8476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CB70C9A-903C-4866-83FD-85AA7236CEA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تعریف سطح خدمات</a:t>
          </a:r>
          <a:endParaRPr lang="en-US" dirty="0">
            <a:cs typeface="B Zar" pitchFamily="2" charset="-78"/>
          </a:endParaRPr>
        </a:p>
      </dgm:t>
    </dgm:pt>
    <dgm:pt modelId="{004DED43-9565-447F-B193-3EB5E6337587}" type="parTrans" cxnId="{99D374D9-74DC-46C4-B161-621289D1E81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46F9AC4-9765-4942-B9DE-1B5F15E722A0}" type="sibTrans" cxnId="{99D374D9-74DC-46C4-B161-621289D1E81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AE5CE71-B234-4A15-B26C-C50A82EDCF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نوبت جمع‌آوری زباله در هفته</a:t>
          </a:r>
          <a:endParaRPr lang="en-US" dirty="0">
            <a:cs typeface="B Zar" pitchFamily="2" charset="-78"/>
          </a:endParaRPr>
        </a:p>
      </dgm:t>
    </dgm:pt>
    <dgm:pt modelId="{C8CCAB76-51BA-41C5-BCDE-B0391E1B3B19}" type="parTrans" cxnId="{E1A17A17-8C31-40F7-8E00-F138C59491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ADF5F8-8F1F-4225-A018-5496E361B580}" type="sibTrans" cxnId="{E1A17A17-8C31-40F7-8E00-F138C59491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0901709-7322-4A70-8105-97486CB8B92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بهبود خدمات ارائه‌شده از طریق تغییرات ساختاری</a:t>
          </a:r>
          <a:endParaRPr lang="en-US" dirty="0">
            <a:cs typeface="B Zar" pitchFamily="2" charset="-78"/>
          </a:endParaRPr>
        </a:p>
      </dgm:t>
    </dgm:pt>
    <dgm:pt modelId="{8E52545B-4A32-4935-BC03-7B69BAC740C1}" type="parTrans" cxnId="{7A9755F4-2816-4DA3-AC38-1FB1AECEBC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875FC5E-05B2-4D1D-9F74-FA9D9C1E4B2E}" type="sibTrans" cxnId="{7A9755F4-2816-4DA3-AC38-1FB1AECEBC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4EB32F-A435-40E0-B7E6-18E0E81DE14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مثال: استفاده از صرفه‌های مقیاس</a:t>
          </a:r>
          <a:endParaRPr lang="en-US" dirty="0">
            <a:cs typeface="B Zar" pitchFamily="2" charset="-78"/>
          </a:endParaRPr>
        </a:p>
      </dgm:t>
    </dgm:pt>
    <dgm:pt modelId="{1E5FB7A9-927E-445B-A246-E5CD51D58F58}" type="parTrans" cxnId="{D9A2E816-2EEC-4817-B140-C0696826C8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0DEF8F-59E3-4829-BF4F-10767C263E2C}" type="sibTrans" cxnId="{D9A2E816-2EEC-4817-B140-C0696826C8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463FD7F-EC32-437D-A988-6E371C503F1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تلفیق خدمات با یکدیگر</a:t>
          </a:r>
          <a:endParaRPr lang="en-US" dirty="0">
            <a:cs typeface="B Zar" pitchFamily="2" charset="-78"/>
          </a:endParaRPr>
        </a:p>
      </dgm:t>
    </dgm:pt>
    <dgm:pt modelId="{46F4EAA1-81C6-430F-9958-3533E44CB5BF}" type="parTrans" cxnId="{DDDE6A39-B5A6-40A7-A21B-0B82A223C9E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ADF761-B9AB-47C1-9670-89DA92BEFA73}" type="sibTrans" cxnId="{DDDE6A39-B5A6-40A7-A21B-0B82A223C9E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059E42-1EDD-47A6-9CD4-9DE76C3C6BD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شناخت درست مشکل برای پاسخ‌گویی به آن</a:t>
          </a:r>
          <a:endParaRPr lang="en-US" dirty="0">
            <a:cs typeface="B Zar" pitchFamily="2" charset="-78"/>
          </a:endParaRPr>
        </a:p>
      </dgm:t>
    </dgm:pt>
    <dgm:pt modelId="{0443AB66-99DA-428B-B9A3-779AFF49C4D4}" type="parTrans" cxnId="{2ED6D6EB-1BEE-4961-B161-98DB40D2418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501EDD-33F5-4C12-83D8-46BF544ABEC6}" type="sibTrans" cxnId="{2ED6D6EB-1BEE-4961-B161-98DB40D2418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535BC6-7340-4236-8631-B398A66EA90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تحلیل دقیق خدمات برای تعیین ظرفیت‌های اضافی، نیازهای ازضانشده و ویژگی‌های متفاوت خدمات مختلف</a:t>
          </a:r>
          <a:endParaRPr lang="en-US" dirty="0">
            <a:cs typeface="B Zar" pitchFamily="2" charset="-78"/>
          </a:endParaRPr>
        </a:p>
      </dgm:t>
    </dgm:pt>
    <dgm:pt modelId="{90027181-03DD-41F9-AC0E-53286B032C22}" type="parTrans" cxnId="{15489879-1F11-4A9B-8582-0B3E7460AA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707B13-15D2-4D0C-A937-B88A8EC692EE}" type="sibTrans" cxnId="{15489879-1F11-4A9B-8582-0B3E7460AA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05C445-08AC-4199-8115-42D3950CE20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راه‌حل واحد وجود ندارد:</a:t>
          </a:r>
          <a:endParaRPr lang="en-US" dirty="0">
            <a:cs typeface="B Zar" pitchFamily="2" charset="-78"/>
          </a:endParaRPr>
        </a:p>
      </dgm:t>
    </dgm:pt>
    <dgm:pt modelId="{0ABCDB67-6A4F-4182-B5C6-0D0D84658F92}" type="parTrans" cxnId="{DF42A14E-97FD-4FCB-ABA2-A000AD6B88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F0F261-E2EF-471F-B55C-7CCFFEF26EFC}" type="sibTrans" cxnId="{DF42A14E-97FD-4FCB-ABA2-A000AD6B88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F96F47-837D-4CFF-93C0-0D87C2B8A99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رشته‌هایی از پاسخ‌ها</a:t>
          </a:r>
          <a:endParaRPr lang="en-US" dirty="0">
            <a:cs typeface="B Zar" pitchFamily="2" charset="-78"/>
          </a:endParaRPr>
        </a:p>
      </dgm:t>
    </dgm:pt>
    <dgm:pt modelId="{9F6039E1-CE48-46A0-ACE4-B805CECA8879}" type="parTrans" cxnId="{C5302522-579F-42FB-8F35-935DAAEB5B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0E8B9D5-49CB-4B6B-A960-F425295D0AD7}" type="sibTrans" cxnId="{C5302522-579F-42FB-8F35-935DAAEB5B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9A4601-83CD-4E75-9032-23D386E5638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چه می‌توان در شهرداری خاصی انجام داد؟</a:t>
          </a:r>
          <a:endParaRPr lang="en-US" dirty="0">
            <a:cs typeface="B Zar" pitchFamily="2" charset="-78"/>
          </a:endParaRPr>
        </a:p>
      </dgm:t>
    </dgm:pt>
    <dgm:pt modelId="{D9196A84-A0CE-4CA3-B397-71B1A75672EA}" type="parTrans" cxnId="{BD05E7A5-016F-4604-B7DC-8C4BE0F7FA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362D8C0-19A7-4643-8F1C-756A5B644241}" type="sibTrans" cxnId="{BD05E7A5-016F-4604-B7DC-8C4BE0F7FA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FDCA20-E08B-41BC-8FB6-CAA572E8739A}" type="pres">
      <dgm:prSet presAssocID="{A7E1DFF9-2768-4CE3-855F-A457745B84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F7E35D-A5B1-450E-9994-4A81F5A744CE}" type="pres">
      <dgm:prSet presAssocID="{1CB70C9A-903C-4866-83FD-85AA7236CE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E2351-9837-4DB8-A4C6-2E6723C0B5CD}" type="pres">
      <dgm:prSet presAssocID="{1CB70C9A-903C-4866-83FD-85AA7236CEA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E7F54-A0AF-4823-83D4-82D4E838397B}" type="pres">
      <dgm:prSet presAssocID="{10901709-7322-4A70-8105-97486CB8B9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37721-A52C-4282-A28F-B52ECB84B073}" type="pres">
      <dgm:prSet presAssocID="{10901709-7322-4A70-8105-97486CB8B92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15F26-AE5F-40C6-8D96-CDE7FDE60F3B}" type="pres">
      <dgm:prSet presAssocID="{CB059E42-1EDD-47A6-9CD4-9DE76C3C6BD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85518-CC71-4A83-9A2B-A0479978F6BB}" type="pres">
      <dgm:prSet presAssocID="{CB059E42-1EDD-47A6-9CD4-9DE76C3C6BD5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1BD71-9A34-483B-B8E0-3CBBB7626329}" type="pres">
      <dgm:prSet presAssocID="{1705C445-08AC-4199-8115-42D3950CE2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70859-001A-4AE0-822B-87605CC6DA08}" type="pres">
      <dgm:prSet presAssocID="{1705C445-08AC-4199-8115-42D3950CE20B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0123B-FA9E-4CD7-9F0F-67CC17A39FB3}" type="presOf" srcId="{1CB70C9A-903C-4866-83FD-85AA7236CEA7}" destId="{95F7E35D-A5B1-450E-9994-4A81F5A744CE}" srcOrd="0" destOrd="0" presId="urn:microsoft.com/office/officeart/2005/8/layout/vList2"/>
    <dgm:cxn modelId="{DF42A14E-97FD-4FCB-ABA2-A000AD6B883D}" srcId="{A7E1DFF9-2768-4CE3-855F-A457745B8476}" destId="{1705C445-08AC-4199-8115-42D3950CE20B}" srcOrd="3" destOrd="0" parTransId="{0ABCDB67-6A4F-4182-B5C6-0D0D84658F92}" sibTransId="{B7F0F261-E2EF-471F-B55C-7CCFFEF26EFC}"/>
    <dgm:cxn modelId="{4E3A5AB2-FF26-480E-8AF2-64D0E54741CA}" type="presOf" srcId="{F5535BC6-7340-4236-8631-B398A66EA909}" destId="{9EF85518-CC71-4A83-9A2B-A0479978F6BB}" srcOrd="0" destOrd="0" presId="urn:microsoft.com/office/officeart/2005/8/layout/vList2"/>
    <dgm:cxn modelId="{3AB0504A-E378-4967-8808-A4C4C9635551}" type="presOf" srcId="{64F96F47-837D-4CFF-93C0-0D87C2B8A990}" destId="{F4D70859-001A-4AE0-822B-87605CC6DA08}" srcOrd="0" destOrd="0" presId="urn:microsoft.com/office/officeart/2005/8/layout/vList2"/>
    <dgm:cxn modelId="{8807495F-3F18-4818-B7CE-716D17F3458B}" type="presOf" srcId="{CE9A4601-83CD-4E75-9032-23D386E5638A}" destId="{F4D70859-001A-4AE0-822B-87605CC6DA08}" srcOrd="0" destOrd="1" presId="urn:microsoft.com/office/officeart/2005/8/layout/vList2"/>
    <dgm:cxn modelId="{6BF13A18-8013-43E7-BA27-0778C9B5BEDF}" type="presOf" srcId="{1705C445-08AC-4199-8115-42D3950CE20B}" destId="{B6F1BD71-9A34-483B-B8E0-3CBBB7626329}" srcOrd="0" destOrd="0" presId="urn:microsoft.com/office/officeart/2005/8/layout/vList2"/>
    <dgm:cxn modelId="{BD05E7A5-016F-4604-B7DC-8C4BE0F7FAC7}" srcId="{1705C445-08AC-4199-8115-42D3950CE20B}" destId="{CE9A4601-83CD-4E75-9032-23D386E5638A}" srcOrd="1" destOrd="0" parTransId="{D9196A84-A0CE-4CA3-B397-71B1A75672EA}" sibTransId="{B362D8C0-19A7-4643-8F1C-756A5B644241}"/>
    <dgm:cxn modelId="{93424799-68C8-4C22-AB73-15C7565B9183}" type="presOf" srcId="{1AE5CE71-B234-4A15-B26C-C50A82EDCF28}" destId="{57CE2351-9837-4DB8-A4C6-2E6723C0B5CD}" srcOrd="0" destOrd="0" presId="urn:microsoft.com/office/officeart/2005/8/layout/vList2"/>
    <dgm:cxn modelId="{0ACB9036-FA3E-417B-8427-17EF4E7987D2}" type="presOf" srcId="{7E4EB32F-A435-40E0-B7E6-18E0E81DE142}" destId="{97937721-A52C-4282-A28F-B52ECB84B073}" srcOrd="0" destOrd="0" presId="urn:microsoft.com/office/officeart/2005/8/layout/vList2"/>
    <dgm:cxn modelId="{CA0254DA-4346-4FA8-A338-E6E68E6447E8}" type="presOf" srcId="{A7E1DFF9-2768-4CE3-855F-A457745B8476}" destId="{6FFDCA20-E08B-41BC-8FB6-CAA572E8739A}" srcOrd="0" destOrd="0" presId="urn:microsoft.com/office/officeart/2005/8/layout/vList2"/>
    <dgm:cxn modelId="{7A9755F4-2816-4DA3-AC38-1FB1AECEBC78}" srcId="{A7E1DFF9-2768-4CE3-855F-A457745B8476}" destId="{10901709-7322-4A70-8105-97486CB8B925}" srcOrd="1" destOrd="0" parTransId="{8E52545B-4A32-4935-BC03-7B69BAC740C1}" sibTransId="{E875FC5E-05B2-4D1D-9F74-FA9D9C1E4B2E}"/>
    <dgm:cxn modelId="{C53F39FF-E168-4243-A6E8-76EEA789723B}" type="presOf" srcId="{CB059E42-1EDD-47A6-9CD4-9DE76C3C6BD5}" destId="{85115F26-AE5F-40C6-8D96-CDE7FDE60F3B}" srcOrd="0" destOrd="0" presId="urn:microsoft.com/office/officeart/2005/8/layout/vList2"/>
    <dgm:cxn modelId="{468859A3-CFC5-4AD8-9DDE-5FC30E9D06BE}" type="presOf" srcId="{10901709-7322-4A70-8105-97486CB8B925}" destId="{C87E7F54-A0AF-4823-83D4-82D4E838397B}" srcOrd="0" destOrd="0" presId="urn:microsoft.com/office/officeart/2005/8/layout/vList2"/>
    <dgm:cxn modelId="{EB1B2ECD-D87D-4A31-A04F-FC60C8CA3AD3}" type="presOf" srcId="{D463FD7F-EC32-437D-A988-6E371C503F11}" destId="{97937721-A52C-4282-A28F-B52ECB84B073}" srcOrd="0" destOrd="1" presId="urn:microsoft.com/office/officeart/2005/8/layout/vList2"/>
    <dgm:cxn modelId="{E1A17A17-8C31-40F7-8E00-F138C59491F0}" srcId="{1CB70C9A-903C-4866-83FD-85AA7236CEA7}" destId="{1AE5CE71-B234-4A15-B26C-C50A82EDCF28}" srcOrd="0" destOrd="0" parTransId="{C8CCAB76-51BA-41C5-BCDE-B0391E1B3B19}" sibTransId="{7BADF5F8-8F1F-4225-A018-5496E361B580}"/>
    <dgm:cxn modelId="{C5302522-579F-42FB-8F35-935DAAEB5BF0}" srcId="{1705C445-08AC-4199-8115-42D3950CE20B}" destId="{64F96F47-837D-4CFF-93C0-0D87C2B8A990}" srcOrd="0" destOrd="0" parTransId="{9F6039E1-CE48-46A0-ACE4-B805CECA8879}" sibTransId="{90E8B9D5-49CB-4B6B-A960-F425295D0AD7}"/>
    <dgm:cxn modelId="{2ED6D6EB-1BEE-4961-B161-98DB40D2418F}" srcId="{A7E1DFF9-2768-4CE3-855F-A457745B8476}" destId="{CB059E42-1EDD-47A6-9CD4-9DE76C3C6BD5}" srcOrd="2" destOrd="0" parTransId="{0443AB66-99DA-428B-B9A3-779AFF49C4D4}" sibTransId="{D7501EDD-33F5-4C12-83D8-46BF544ABEC6}"/>
    <dgm:cxn modelId="{15489879-1F11-4A9B-8582-0B3E7460AA42}" srcId="{CB059E42-1EDD-47A6-9CD4-9DE76C3C6BD5}" destId="{F5535BC6-7340-4236-8631-B398A66EA909}" srcOrd="0" destOrd="0" parTransId="{90027181-03DD-41F9-AC0E-53286B032C22}" sibTransId="{76707B13-15D2-4D0C-A937-B88A8EC692EE}"/>
    <dgm:cxn modelId="{D9A2E816-2EEC-4817-B140-C0696826C866}" srcId="{10901709-7322-4A70-8105-97486CB8B925}" destId="{7E4EB32F-A435-40E0-B7E6-18E0E81DE142}" srcOrd="0" destOrd="0" parTransId="{1E5FB7A9-927E-445B-A246-E5CD51D58F58}" sibTransId="{5A0DEF8F-59E3-4829-BF4F-10767C263E2C}"/>
    <dgm:cxn modelId="{99D374D9-74DC-46C4-B161-621289D1E818}" srcId="{A7E1DFF9-2768-4CE3-855F-A457745B8476}" destId="{1CB70C9A-903C-4866-83FD-85AA7236CEA7}" srcOrd="0" destOrd="0" parTransId="{004DED43-9565-447F-B193-3EB5E6337587}" sibTransId="{146F9AC4-9765-4942-B9DE-1B5F15E722A0}"/>
    <dgm:cxn modelId="{DDDE6A39-B5A6-40A7-A21B-0B82A223C9EE}" srcId="{10901709-7322-4A70-8105-97486CB8B925}" destId="{D463FD7F-EC32-437D-A988-6E371C503F11}" srcOrd="1" destOrd="0" parTransId="{46F4EAA1-81C6-430F-9958-3533E44CB5BF}" sibTransId="{4EADF761-B9AB-47C1-9670-89DA92BEFA73}"/>
    <dgm:cxn modelId="{C98DBC0D-1221-48C5-8C71-1F13D0D0BC4E}" type="presParOf" srcId="{6FFDCA20-E08B-41BC-8FB6-CAA572E8739A}" destId="{95F7E35D-A5B1-450E-9994-4A81F5A744CE}" srcOrd="0" destOrd="0" presId="urn:microsoft.com/office/officeart/2005/8/layout/vList2"/>
    <dgm:cxn modelId="{D8739A22-2D6E-46DE-9911-20F6B8245EBC}" type="presParOf" srcId="{6FFDCA20-E08B-41BC-8FB6-CAA572E8739A}" destId="{57CE2351-9837-4DB8-A4C6-2E6723C0B5CD}" srcOrd="1" destOrd="0" presId="urn:microsoft.com/office/officeart/2005/8/layout/vList2"/>
    <dgm:cxn modelId="{0BC496D8-8FC7-4A9B-8E47-018575CC3F2C}" type="presParOf" srcId="{6FFDCA20-E08B-41BC-8FB6-CAA572E8739A}" destId="{C87E7F54-A0AF-4823-83D4-82D4E838397B}" srcOrd="2" destOrd="0" presId="urn:microsoft.com/office/officeart/2005/8/layout/vList2"/>
    <dgm:cxn modelId="{776E3FD8-41FA-4524-98C4-4F4411D5FE50}" type="presParOf" srcId="{6FFDCA20-E08B-41BC-8FB6-CAA572E8739A}" destId="{97937721-A52C-4282-A28F-B52ECB84B073}" srcOrd="3" destOrd="0" presId="urn:microsoft.com/office/officeart/2005/8/layout/vList2"/>
    <dgm:cxn modelId="{FA0A5AA0-F11A-4278-B74E-B212821656B5}" type="presParOf" srcId="{6FFDCA20-E08B-41BC-8FB6-CAA572E8739A}" destId="{85115F26-AE5F-40C6-8D96-CDE7FDE60F3B}" srcOrd="4" destOrd="0" presId="urn:microsoft.com/office/officeart/2005/8/layout/vList2"/>
    <dgm:cxn modelId="{9E920051-D3CC-4DC5-B4FB-445C322B9518}" type="presParOf" srcId="{6FFDCA20-E08B-41BC-8FB6-CAA572E8739A}" destId="{9EF85518-CC71-4A83-9A2B-A0479978F6BB}" srcOrd="5" destOrd="0" presId="urn:microsoft.com/office/officeart/2005/8/layout/vList2"/>
    <dgm:cxn modelId="{81FB68D4-9C0F-4934-B488-C0D623476885}" type="presParOf" srcId="{6FFDCA20-E08B-41BC-8FB6-CAA572E8739A}" destId="{B6F1BD71-9A34-483B-B8E0-3CBBB7626329}" srcOrd="6" destOrd="0" presId="urn:microsoft.com/office/officeart/2005/8/layout/vList2"/>
    <dgm:cxn modelId="{1117D1A2-278B-4530-B06D-4331DE061E6D}" type="presParOf" srcId="{6FFDCA20-E08B-41BC-8FB6-CAA572E8739A}" destId="{F4D70859-001A-4AE0-822B-87605CC6DA0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080384-C982-4811-A879-1C32158EA938}" type="doc">
      <dgm:prSet loTypeId="urn:microsoft.com/office/officeart/2005/8/layout/process4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0AEE72B-FBC8-4262-8FE5-F7F5A9D06D23}">
      <dgm:prSet custT="1"/>
      <dgm:spPr/>
      <dgm:t>
        <a:bodyPr/>
        <a:lstStyle/>
        <a:p>
          <a:pPr rtl="1"/>
          <a:r>
            <a:rPr lang="en-US" sz="2800" dirty="0" smtClean="0">
              <a:cs typeface="B Zar" pitchFamily="2" charset="-78"/>
            </a:rPr>
            <a:t>cost</a:t>
          </a:r>
          <a:endParaRPr lang="fa-IR" sz="2800" dirty="0">
            <a:cs typeface="B Zar" pitchFamily="2" charset="-78"/>
          </a:endParaRPr>
        </a:p>
      </dgm:t>
    </dgm:pt>
    <dgm:pt modelId="{39426495-7464-4E3C-B0E3-1A9CFCCEB9AD}" type="parTrans" cxnId="{FBCE45B7-157D-41B8-83E1-C6830EB118D3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194D7478-7391-48AD-BAB8-A2DF77A51966}" type="sibTrans" cxnId="{FBCE45B7-157D-41B8-83E1-C6830EB118D3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25A1413A-E3CA-4E08-B7AB-4182D2086A8F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صورت سود و زیان </a:t>
          </a:r>
          <a:endParaRPr lang="en-US" sz="2800" dirty="0">
            <a:cs typeface="B Zar" pitchFamily="2" charset="-78"/>
          </a:endParaRPr>
        </a:p>
      </dgm:t>
    </dgm:pt>
    <dgm:pt modelId="{72873FB2-9958-41B4-9EE3-EFF96376D768}" type="parTrans" cxnId="{42049147-56EC-4ACA-B843-20A846602ADE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0F498C41-D93D-4F04-98C4-EC240F2724A7}" type="sibTrans" cxnId="{42049147-56EC-4ACA-B843-20A846602ADE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20272FB1-CDBE-4FD7-9004-BFDCF02D4681}">
      <dgm:prSet custT="1"/>
      <dgm:spPr/>
      <dgm:t>
        <a:bodyPr/>
        <a:lstStyle/>
        <a:p>
          <a:pPr rtl="1"/>
          <a:r>
            <a:rPr lang="fa-IR" sz="2800" smtClean="0">
              <a:cs typeface="B Zar" pitchFamily="2" charset="-78"/>
            </a:rPr>
            <a:t>ترازنامه</a:t>
          </a:r>
          <a:endParaRPr lang="en-US" sz="2800" dirty="0">
            <a:cs typeface="B Zar" pitchFamily="2" charset="-78"/>
          </a:endParaRPr>
        </a:p>
      </dgm:t>
    </dgm:pt>
    <dgm:pt modelId="{AFDAD7CE-0906-4910-8490-21D7FE7ABE6B}" type="parTrans" cxnId="{1D3F5975-31A1-4644-BBD5-456230C95CE1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E377693D-82F1-4DA5-B191-943EB9E9B236}" type="sibTrans" cxnId="{1D3F5975-31A1-4644-BBD5-456230C95CE1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9EAC54B5-63DC-43CD-B80A-B59E251C0F73}">
      <dgm:prSet custT="1"/>
      <dgm:spPr/>
      <dgm:t>
        <a:bodyPr/>
        <a:lstStyle/>
        <a:p>
          <a:pPr rtl="1"/>
          <a:r>
            <a:rPr lang="en-US" sz="2800" dirty="0" smtClean="0">
              <a:cs typeface="B Zar" pitchFamily="2" charset="-78"/>
            </a:rPr>
            <a:t>expense</a:t>
          </a:r>
          <a:endParaRPr lang="en-US" sz="2800" dirty="0">
            <a:cs typeface="B Zar" pitchFamily="2" charset="-78"/>
          </a:endParaRPr>
        </a:p>
      </dgm:t>
    </dgm:pt>
    <dgm:pt modelId="{8592DC51-9A53-4E5E-9727-BD1A92629270}" type="parTrans" cxnId="{2D198AB1-5B7F-4B9F-9FB4-D5BC9BFAC996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7984421B-6DD5-464E-A693-3B19373881B9}" type="sibTrans" cxnId="{2D198AB1-5B7F-4B9F-9FB4-D5BC9BFAC996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C6E63430-2F14-459F-8E33-BFE596021211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هزینه‌های دوره</a:t>
          </a:r>
          <a:endParaRPr lang="en-US" sz="2800" dirty="0">
            <a:cs typeface="B Zar" pitchFamily="2" charset="-78"/>
          </a:endParaRPr>
        </a:p>
      </dgm:t>
    </dgm:pt>
    <dgm:pt modelId="{104DDC61-CB03-46A8-9768-E647C0CDEB66}" type="parTrans" cxnId="{C3D6AF42-5B92-4582-817B-068FF3D60C5B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C13E4934-D458-4197-802C-59B6EA59A804}" type="sibTrans" cxnId="{C3D6AF42-5B92-4582-817B-068FF3D60C5B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B5ABC439-8579-4427-A3E7-2C23B0AB7C71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صورت سود و زیان</a:t>
          </a:r>
          <a:endParaRPr lang="en-US" sz="2800" dirty="0">
            <a:cs typeface="B Zar" pitchFamily="2" charset="-78"/>
          </a:endParaRPr>
        </a:p>
      </dgm:t>
    </dgm:pt>
    <dgm:pt modelId="{C0F897B9-E761-4911-8526-4CEC4130D4F9}" type="parTrans" cxnId="{624C4FD9-A5D5-48B7-8F3B-8E6B5BC0C2F2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54A89794-E28C-4E2D-B599-B8A4645E1C56}" type="sibTrans" cxnId="{624C4FD9-A5D5-48B7-8F3B-8E6B5BC0C2F2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97467A00-CECC-476F-8303-F50ABBB22B75}">
      <dgm:prSet custT="1"/>
      <dgm:spPr/>
      <dgm:t>
        <a:bodyPr/>
        <a:lstStyle/>
        <a:p>
          <a:pPr rtl="1"/>
          <a:r>
            <a:rPr lang="en-US" sz="2800" dirty="0" smtClean="0">
              <a:cs typeface="B Zar" pitchFamily="2" charset="-78"/>
            </a:rPr>
            <a:t>asset</a:t>
          </a:r>
          <a:endParaRPr lang="en-US" sz="2800" dirty="0">
            <a:cs typeface="B Zar" pitchFamily="2" charset="-78"/>
          </a:endParaRPr>
        </a:p>
      </dgm:t>
    </dgm:pt>
    <dgm:pt modelId="{4AE8C36A-3984-4F52-A4CB-B8566F8F8EE4}" type="parTrans" cxnId="{19FE331E-8BCD-4D73-8533-179BB4FB45BF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41641646-FDC5-461F-85FF-A23424A4792A}" type="sibTrans" cxnId="{19FE331E-8BCD-4D73-8533-179BB4FB45BF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C18EEF47-65C3-4FFA-9682-9AD20FA75FF9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هزینه‌های</a:t>
          </a:r>
          <a:r>
            <a:rPr lang="fa-IR" sz="2800" dirty="0" smtClean="0"/>
            <a:t> </a:t>
          </a:r>
          <a:r>
            <a:rPr lang="fa-IR" sz="2800" dirty="0" smtClean="0">
              <a:cs typeface="B Zar" pitchFamily="2" charset="-78"/>
            </a:rPr>
            <a:t>محصول</a:t>
          </a:r>
          <a:endParaRPr lang="en-US" sz="2800" dirty="0">
            <a:cs typeface="B Zar" pitchFamily="2" charset="-78"/>
          </a:endParaRPr>
        </a:p>
      </dgm:t>
    </dgm:pt>
    <dgm:pt modelId="{B5693562-563E-4C4A-8118-EC9365D3535D}" type="parTrans" cxnId="{29F2F462-5183-4009-B0A4-62B017AD499C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F478B971-7194-45AC-8ABF-7BDAFC0E1E04}" type="sibTrans" cxnId="{29F2F462-5183-4009-B0A4-62B017AD499C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C3F96E9F-52D7-4B0D-A82E-13D027476B8C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ترازنامه</a:t>
          </a:r>
          <a:endParaRPr lang="en-US" sz="2800" dirty="0">
            <a:cs typeface="B Zar" pitchFamily="2" charset="-78"/>
          </a:endParaRPr>
        </a:p>
      </dgm:t>
    </dgm:pt>
    <dgm:pt modelId="{855E083C-9721-4D70-AE21-3AAF5528010B}" type="parTrans" cxnId="{F3C0AA72-9A1D-4DB3-9FCD-C61C5ED0942E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4C7A9D03-4780-47D5-BFA2-DCBCED39D1FA}" type="sibTrans" cxnId="{F3C0AA72-9A1D-4DB3-9FCD-C61C5ED0942E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18982909-2F2C-4DEA-A9DF-8A4BEA69768A}" type="pres">
      <dgm:prSet presAssocID="{18080384-C982-4811-A879-1C32158EA9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F6895A-356C-4B4A-80E9-17AF496F1F82}" type="pres">
      <dgm:prSet presAssocID="{97467A00-CECC-476F-8303-F50ABBB22B75}" presName="boxAndChildren" presStyleCnt="0"/>
      <dgm:spPr/>
    </dgm:pt>
    <dgm:pt modelId="{2569E7F9-9D20-446F-B159-A48072F28A26}" type="pres">
      <dgm:prSet presAssocID="{97467A00-CECC-476F-8303-F50ABBB22B75}" presName="parentTextBox" presStyleLbl="node1" presStyleIdx="0" presStyleCnt="3"/>
      <dgm:spPr/>
      <dgm:t>
        <a:bodyPr/>
        <a:lstStyle/>
        <a:p>
          <a:endParaRPr lang="en-US"/>
        </a:p>
      </dgm:t>
    </dgm:pt>
    <dgm:pt modelId="{90F970CA-F9E5-4568-A260-847A736DEB8D}" type="pres">
      <dgm:prSet presAssocID="{97467A00-CECC-476F-8303-F50ABBB22B75}" presName="entireBox" presStyleLbl="node1" presStyleIdx="0" presStyleCnt="3"/>
      <dgm:spPr/>
      <dgm:t>
        <a:bodyPr/>
        <a:lstStyle/>
        <a:p>
          <a:endParaRPr lang="en-US"/>
        </a:p>
      </dgm:t>
    </dgm:pt>
    <dgm:pt modelId="{A2DA2054-B53F-41CB-A367-D10D080BA4D5}" type="pres">
      <dgm:prSet presAssocID="{97467A00-CECC-476F-8303-F50ABBB22B75}" presName="descendantBox" presStyleCnt="0"/>
      <dgm:spPr/>
    </dgm:pt>
    <dgm:pt modelId="{4337301D-8E3C-4AC6-AD82-BA17E54549DC}" type="pres">
      <dgm:prSet presAssocID="{C18EEF47-65C3-4FFA-9682-9AD20FA75FF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176E0-523D-4F8E-BB7D-D879FA102A99}" type="pres">
      <dgm:prSet presAssocID="{C3F96E9F-52D7-4B0D-A82E-13D027476B8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975D9-BC70-4173-A234-7377473A07D8}" type="pres">
      <dgm:prSet presAssocID="{7984421B-6DD5-464E-A693-3B19373881B9}" presName="sp" presStyleCnt="0"/>
      <dgm:spPr/>
    </dgm:pt>
    <dgm:pt modelId="{52BDA444-8141-430A-959C-045024F36FBA}" type="pres">
      <dgm:prSet presAssocID="{9EAC54B5-63DC-43CD-B80A-B59E251C0F73}" presName="arrowAndChildren" presStyleCnt="0"/>
      <dgm:spPr/>
    </dgm:pt>
    <dgm:pt modelId="{AA6163FC-A260-4457-ACE6-861265A2FEE1}" type="pres">
      <dgm:prSet presAssocID="{9EAC54B5-63DC-43CD-B80A-B59E251C0F73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4600F88-69A9-492A-A54B-D6314C682963}" type="pres">
      <dgm:prSet presAssocID="{9EAC54B5-63DC-43CD-B80A-B59E251C0F73}" presName="arrow" presStyleLbl="node1" presStyleIdx="1" presStyleCnt="3"/>
      <dgm:spPr/>
      <dgm:t>
        <a:bodyPr/>
        <a:lstStyle/>
        <a:p>
          <a:endParaRPr lang="en-US"/>
        </a:p>
      </dgm:t>
    </dgm:pt>
    <dgm:pt modelId="{D05B273E-3983-4158-884C-B5E4CC26F3D3}" type="pres">
      <dgm:prSet presAssocID="{9EAC54B5-63DC-43CD-B80A-B59E251C0F73}" presName="descendantArrow" presStyleCnt="0"/>
      <dgm:spPr/>
    </dgm:pt>
    <dgm:pt modelId="{9DB0971F-412E-42A1-8880-D411EDDB3E58}" type="pres">
      <dgm:prSet presAssocID="{C6E63430-2F14-459F-8E33-BFE59602121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A64DA-87FA-42CA-ADA8-2BCEECE31660}" type="pres">
      <dgm:prSet presAssocID="{B5ABC439-8579-4427-A3E7-2C23B0AB7C7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70FD9-5788-4928-9E9B-7246BD7FA5A2}" type="pres">
      <dgm:prSet presAssocID="{194D7478-7391-48AD-BAB8-A2DF77A51966}" presName="sp" presStyleCnt="0"/>
      <dgm:spPr/>
    </dgm:pt>
    <dgm:pt modelId="{033E5521-D0EC-47A4-A872-06B3CE4A2CFB}" type="pres">
      <dgm:prSet presAssocID="{10AEE72B-FBC8-4262-8FE5-F7F5A9D06D23}" presName="arrowAndChildren" presStyleCnt="0"/>
      <dgm:spPr/>
    </dgm:pt>
    <dgm:pt modelId="{AC97F4C0-7ADE-4704-AFC2-4D5274DD715A}" type="pres">
      <dgm:prSet presAssocID="{10AEE72B-FBC8-4262-8FE5-F7F5A9D06D23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4691BA3-0353-49BF-A08F-2A316C716A42}" type="pres">
      <dgm:prSet presAssocID="{10AEE72B-FBC8-4262-8FE5-F7F5A9D06D23}" presName="arrow" presStyleLbl="node1" presStyleIdx="2" presStyleCnt="3"/>
      <dgm:spPr/>
      <dgm:t>
        <a:bodyPr/>
        <a:lstStyle/>
        <a:p>
          <a:endParaRPr lang="en-US"/>
        </a:p>
      </dgm:t>
    </dgm:pt>
    <dgm:pt modelId="{F1E6A4A6-4137-4DAB-8962-9D0A3E13A5B9}" type="pres">
      <dgm:prSet presAssocID="{10AEE72B-FBC8-4262-8FE5-F7F5A9D06D23}" presName="descendantArrow" presStyleCnt="0"/>
      <dgm:spPr/>
    </dgm:pt>
    <dgm:pt modelId="{EB551083-78F6-497C-841A-41F405CB7E2E}" type="pres">
      <dgm:prSet presAssocID="{25A1413A-E3CA-4E08-B7AB-4182D2086A8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9DDE0-007E-4806-8744-24D71E0A8414}" type="pres">
      <dgm:prSet presAssocID="{20272FB1-CDBE-4FD7-9004-BFDCF02D468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38AAE5-45B3-4568-9C15-176BA0286B53}" type="presOf" srcId="{10AEE72B-FBC8-4262-8FE5-F7F5A9D06D23}" destId="{44691BA3-0353-49BF-A08F-2A316C716A42}" srcOrd="1" destOrd="0" presId="urn:microsoft.com/office/officeart/2005/8/layout/process4"/>
    <dgm:cxn modelId="{09D7057C-8BD5-4AF9-ACF5-44790896647E}" type="presOf" srcId="{10AEE72B-FBC8-4262-8FE5-F7F5A9D06D23}" destId="{AC97F4C0-7ADE-4704-AFC2-4D5274DD715A}" srcOrd="0" destOrd="0" presId="urn:microsoft.com/office/officeart/2005/8/layout/process4"/>
    <dgm:cxn modelId="{29F2F462-5183-4009-B0A4-62B017AD499C}" srcId="{97467A00-CECC-476F-8303-F50ABBB22B75}" destId="{C18EEF47-65C3-4FFA-9682-9AD20FA75FF9}" srcOrd="0" destOrd="0" parTransId="{B5693562-563E-4C4A-8118-EC9365D3535D}" sibTransId="{F478B971-7194-45AC-8ABF-7BDAFC0E1E04}"/>
    <dgm:cxn modelId="{624C4FD9-A5D5-48B7-8F3B-8E6B5BC0C2F2}" srcId="{9EAC54B5-63DC-43CD-B80A-B59E251C0F73}" destId="{B5ABC439-8579-4427-A3E7-2C23B0AB7C71}" srcOrd="1" destOrd="0" parTransId="{C0F897B9-E761-4911-8526-4CEC4130D4F9}" sibTransId="{54A89794-E28C-4E2D-B599-B8A4645E1C56}"/>
    <dgm:cxn modelId="{47E148D8-AE2F-4215-A907-D43A0B384C3B}" type="presOf" srcId="{9EAC54B5-63DC-43CD-B80A-B59E251C0F73}" destId="{AA6163FC-A260-4457-ACE6-861265A2FEE1}" srcOrd="0" destOrd="0" presId="urn:microsoft.com/office/officeart/2005/8/layout/process4"/>
    <dgm:cxn modelId="{C3D6AF42-5B92-4582-817B-068FF3D60C5B}" srcId="{9EAC54B5-63DC-43CD-B80A-B59E251C0F73}" destId="{C6E63430-2F14-459F-8E33-BFE596021211}" srcOrd="0" destOrd="0" parTransId="{104DDC61-CB03-46A8-9768-E647C0CDEB66}" sibTransId="{C13E4934-D458-4197-802C-59B6EA59A804}"/>
    <dgm:cxn modelId="{BCFB608B-0531-468C-9E2C-10227FAB3113}" type="presOf" srcId="{9EAC54B5-63DC-43CD-B80A-B59E251C0F73}" destId="{B4600F88-69A9-492A-A54B-D6314C682963}" srcOrd="1" destOrd="0" presId="urn:microsoft.com/office/officeart/2005/8/layout/process4"/>
    <dgm:cxn modelId="{F3C0AA72-9A1D-4DB3-9FCD-C61C5ED0942E}" srcId="{97467A00-CECC-476F-8303-F50ABBB22B75}" destId="{C3F96E9F-52D7-4B0D-A82E-13D027476B8C}" srcOrd="1" destOrd="0" parTransId="{855E083C-9721-4D70-AE21-3AAF5528010B}" sibTransId="{4C7A9D03-4780-47D5-BFA2-DCBCED39D1FA}"/>
    <dgm:cxn modelId="{7481A0B8-E0C0-4016-A05A-A9436AE4581E}" type="presOf" srcId="{C3F96E9F-52D7-4B0D-A82E-13D027476B8C}" destId="{B44176E0-523D-4F8E-BB7D-D879FA102A99}" srcOrd="0" destOrd="0" presId="urn:microsoft.com/office/officeart/2005/8/layout/process4"/>
    <dgm:cxn modelId="{19FE331E-8BCD-4D73-8533-179BB4FB45BF}" srcId="{18080384-C982-4811-A879-1C32158EA938}" destId="{97467A00-CECC-476F-8303-F50ABBB22B75}" srcOrd="2" destOrd="0" parTransId="{4AE8C36A-3984-4F52-A4CB-B8566F8F8EE4}" sibTransId="{41641646-FDC5-461F-85FF-A23424A4792A}"/>
    <dgm:cxn modelId="{B76D9175-AE3D-47C5-957D-A0BC6AFB348F}" type="presOf" srcId="{20272FB1-CDBE-4FD7-9004-BFDCF02D4681}" destId="{8099DDE0-007E-4806-8744-24D71E0A8414}" srcOrd="0" destOrd="0" presId="urn:microsoft.com/office/officeart/2005/8/layout/process4"/>
    <dgm:cxn modelId="{2D198AB1-5B7F-4B9F-9FB4-D5BC9BFAC996}" srcId="{18080384-C982-4811-A879-1C32158EA938}" destId="{9EAC54B5-63DC-43CD-B80A-B59E251C0F73}" srcOrd="1" destOrd="0" parTransId="{8592DC51-9A53-4E5E-9727-BD1A92629270}" sibTransId="{7984421B-6DD5-464E-A693-3B19373881B9}"/>
    <dgm:cxn modelId="{1D3F5975-31A1-4644-BBD5-456230C95CE1}" srcId="{10AEE72B-FBC8-4262-8FE5-F7F5A9D06D23}" destId="{20272FB1-CDBE-4FD7-9004-BFDCF02D4681}" srcOrd="1" destOrd="0" parTransId="{AFDAD7CE-0906-4910-8490-21D7FE7ABE6B}" sibTransId="{E377693D-82F1-4DA5-B191-943EB9E9B236}"/>
    <dgm:cxn modelId="{42049147-56EC-4ACA-B843-20A846602ADE}" srcId="{10AEE72B-FBC8-4262-8FE5-F7F5A9D06D23}" destId="{25A1413A-E3CA-4E08-B7AB-4182D2086A8F}" srcOrd="0" destOrd="0" parTransId="{72873FB2-9958-41B4-9EE3-EFF96376D768}" sibTransId="{0F498C41-D93D-4F04-98C4-EC240F2724A7}"/>
    <dgm:cxn modelId="{A3ED78C0-7BC0-413B-BCEA-9FEC69C911AF}" type="presOf" srcId="{C18EEF47-65C3-4FFA-9682-9AD20FA75FF9}" destId="{4337301D-8E3C-4AC6-AD82-BA17E54549DC}" srcOrd="0" destOrd="0" presId="urn:microsoft.com/office/officeart/2005/8/layout/process4"/>
    <dgm:cxn modelId="{FBCE45B7-157D-41B8-83E1-C6830EB118D3}" srcId="{18080384-C982-4811-A879-1C32158EA938}" destId="{10AEE72B-FBC8-4262-8FE5-F7F5A9D06D23}" srcOrd="0" destOrd="0" parTransId="{39426495-7464-4E3C-B0E3-1A9CFCCEB9AD}" sibTransId="{194D7478-7391-48AD-BAB8-A2DF77A51966}"/>
    <dgm:cxn modelId="{5853D1CA-218F-4124-B757-973462849A21}" type="presOf" srcId="{B5ABC439-8579-4427-A3E7-2C23B0AB7C71}" destId="{BAEA64DA-87FA-42CA-ADA8-2BCEECE31660}" srcOrd="0" destOrd="0" presId="urn:microsoft.com/office/officeart/2005/8/layout/process4"/>
    <dgm:cxn modelId="{E5416907-AF96-4335-8B86-FE71082FC25F}" type="presOf" srcId="{97467A00-CECC-476F-8303-F50ABBB22B75}" destId="{90F970CA-F9E5-4568-A260-847A736DEB8D}" srcOrd="1" destOrd="0" presId="urn:microsoft.com/office/officeart/2005/8/layout/process4"/>
    <dgm:cxn modelId="{E0A1573F-23CE-444D-B877-EA2BC1686D12}" type="presOf" srcId="{C6E63430-2F14-459F-8E33-BFE596021211}" destId="{9DB0971F-412E-42A1-8880-D411EDDB3E58}" srcOrd="0" destOrd="0" presId="urn:microsoft.com/office/officeart/2005/8/layout/process4"/>
    <dgm:cxn modelId="{512D3D6C-C55F-449D-9BDC-A198BE429885}" type="presOf" srcId="{97467A00-CECC-476F-8303-F50ABBB22B75}" destId="{2569E7F9-9D20-446F-B159-A48072F28A26}" srcOrd="0" destOrd="0" presId="urn:microsoft.com/office/officeart/2005/8/layout/process4"/>
    <dgm:cxn modelId="{CABE5D7A-723C-441B-B27F-5C3444A42D29}" type="presOf" srcId="{25A1413A-E3CA-4E08-B7AB-4182D2086A8F}" destId="{EB551083-78F6-497C-841A-41F405CB7E2E}" srcOrd="0" destOrd="0" presId="urn:microsoft.com/office/officeart/2005/8/layout/process4"/>
    <dgm:cxn modelId="{38E77907-CD7D-4274-8B16-6CEA8655E260}" type="presOf" srcId="{18080384-C982-4811-A879-1C32158EA938}" destId="{18982909-2F2C-4DEA-A9DF-8A4BEA69768A}" srcOrd="0" destOrd="0" presId="urn:microsoft.com/office/officeart/2005/8/layout/process4"/>
    <dgm:cxn modelId="{6BD20DC5-D6E0-484D-ABA3-A08DA29570BB}" type="presParOf" srcId="{18982909-2F2C-4DEA-A9DF-8A4BEA69768A}" destId="{18F6895A-356C-4B4A-80E9-17AF496F1F82}" srcOrd="0" destOrd="0" presId="urn:microsoft.com/office/officeart/2005/8/layout/process4"/>
    <dgm:cxn modelId="{F4F84B91-788E-4C5D-95D5-9BEB5747BBA6}" type="presParOf" srcId="{18F6895A-356C-4B4A-80E9-17AF496F1F82}" destId="{2569E7F9-9D20-446F-B159-A48072F28A26}" srcOrd="0" destOrd="0" presId="urn:microsoft.com/office/officeart/2005/8/layout/process4"/>
    <dgm:cxn modelId="{6437AF31-5A39-4D6D-AEA1-500D33D7B647}" type="presParOf" srcId="{18F6895A-356C-4B4A-80E9-17AF496F1F82}" destId="{90F970CA-F9E5-4568-A260-847A736DEB8D}" srcOrd="1" destOrd="0" presId="urn:microsoft.com/office/officeart/2005/8/layout/process4"/>
    <dgm:cxn modelId="{6B5C8CB3-3DBD-4C02-922A-DD69EA86131D}" type="presParOf" srcId="{18F6895A-356C-4B4A-80E9-17AF496F1F82}" destId="{A2DA2054-B53F-41CB-A367-D10D080BA4D5}" srcOrd="2" destOrd="0" presId="urn:microsoft.com/office/officeart/2005/8/layout/process4"/>
    <dgm:cxn modelId="{B246799E-3F3D-45F4-86F4-8B4CA6D33BCD}" type="presParOf" srcId="{A2DA2054-B53F-41CB-A367-D10D080BA4D5}" destId="{4337301D-8E3C-4AC6-AD82-BA17E54549DC}" srcOrd="0" destOrd="0" presId="urn:microsoft.com/office/officeart/2005/8/layout/process4"/>
    <dgm:cxn modelId="{06BBE885-C938-44BE-A494-84E845ED9AAC}" type="presParOf" srcId="{A2DA2054-B53F-41CB-A367-D10D080BA4D5}" destId="{B44176E0-523D-4F8E-BB7D-D879FA102A99}" srcOrd="1" destOrd="0" presId="urn:microsoft.com/office/officeart/2005/8/layout/process4"/>
    <dgm:cxn modelId="{DC947A25-3345-4431-88CE-6366FAE78F79}" type="presParOf" srcId="{18982909-2F2C-4DEA-A9DF-8A4BEA69768A}" destId="{34C975D9-BC70-4173-A234-7377473A07D8}" srcOrd="1" destOrd="0" presId="urn:microsoft.com/office/officeart/2005/8/layout/process4"/>
    <dgm:cxn modelId="{B093250A-1680-4EA3-8F16-CB76520717BC}" type="presParOf" srcId="{18982909-2F2C-4DEA-A9DF-8A4BEA69768A}" destId="{52BDA444-8141-430A-959C-045024F36FBA}" srcOrd="2" destOrd="0" presId="urn:microsoft.com/office/officeart/2005/8/layout/process4"/>
    <dgm:cxn modelId="{819483E9-FB13-41F0-B5AD-8EAFE88BF7F1}" type="presParOf" srcId="{52BDA444-8141-430A-959C-045024F36FBA}" destId="{AA6163FC-A260-4457-ACE6-861265A2FEE1}" srcOrd="0" destOrd="0" presId="urn:microsoft.com/office/officeart/2005/8/layout/process4"/>
    <dgm:cxn modelId="{2BAB322F-8BE8-4EA7-A328-3A44ADF9231C}" type="presParOf" srcId="{52BDA444-8141-430A-959C-045024F36FBA}" destId="{B4600F88-69A9-492A-A54B-D6314C682963}" srcOrd="1" destOrd="0" presId="urn:microsoft.com/office/officeart/2005/8/layout/process4"/>
    <dgm:cxn modelId="{013AF068-455E-4676-92D5-F91AE9EF5B2D}" type="presParOf" srcId="{52BDA444-8141-430A-959C-045024F36FBA}" destId="{D05B273E-3983-4158-884C-B5E4CC26F3D3}" srcOrd="2" destOrd="0" presId="urn:microsoft.com/office/officeart/2005/8/layout/process4"/>
    <dgm:cxn modelId="{5439C70F-E0D1-4B5F-A3AD-AA4F45D234E2}" type="presParOf" srcId="{D05B273E-3983-4158-884C-B5E4CC26F3D3}" destId="{9DB0971F-412E-42A1-8880-D411EDDB3E58}" srcOrd="0" destOrd="0" presId="urn:microsoft.com/office/officeart/2005/8/layout/process4"/>
    <dgm:cxn modelId="{5CC0C028-E700-4F4F-8FB3-AFE6C4A41501}" type="presParOf" srcId="{D05B273E-3983-4158-884C-B5E4CC26F3D3}" destId="{BAEA64DA-87FA-42CA-ADA8-2BCEECE31660}" srcOrd="1" destOrd="0" presId="urn:microsoft.com/office/officeart/2005/8/layout/process4"/>
    <dgm:cxn modelId="{E10212AF-41B7-4089-9250-D966C6E623EE}" type="presParOf" srcId="{18982909-2F2C-4DEA-A9DF-8A4BEA69768A}" destId="{63770FD9-5788-4928-9E9B-7246BD7FA5A2}" srcOrd="3" destOrd="0" presId="urn:microsoft.com/office/officeart/2005/8/layout/process4"/>
    <dgm:cxn modelId="{4DE08272-E9F9-48B7-9C34-9C33ECB85569}" type="presParOf" srcId="{18982909-2F2C-4DEA-A9DF-8A4BEA69768A}" destId="{033E5521-D0EC-47A4-A872-06B3CE4A2CFB}" srcOrd="4" destOrd="0" presId="urn:microsoft.com/office/officeart/2005/8/layout/process4"/>
    <dgm:cxn modelId="{FF6AA1EF-8274-49C2-9EE1-6BAA9BF5DA83}" type="presParOf" srcId="{033E5521-D0EC-47A4-A872-06B3CE4A2CFB}" destId="{AC97F4C0-7ADE-4704-AFC2-4D5274DD715A}" srcOrd="0" destOrd="0" presId="urn:microsoft.com/office/officeart/2005/8/layout/process4"/>
    <dgm:cxn modelId="{AB8D2046-4219-4164-834E-1E05062828F6}" type="presParOf" srcId="{033E5521-D0EC-47A4-A872-06B3CE4A2CFB}" destId="{44691BA3-0353-49BF-A08F-2A316C716A42}" srcOrd="1" destOrd="0" presId="urn:microsoft.com/office/officeart/2005/8/layout/process4"/>
    <dgm:cxn modelId="{35663A13-C391-46C9-846C-E762E26FB330}" type="presParOf" srcId="{033E5521-D0EC-47A4-A872-06B3CE4A2CFB}" destId="{F1E6A4A6-4137-4DAB-8962-9D0A3E13A5B9}" srcOrd="2" destOrd="0" presId="urn:microsoft.com/office/officeart/2005/8/layout/process4"/>
    <dgm:cxn modelId="{ED126958-6A71-46E9-B389-356B246E1D27}" type="presParOf" srcId="{F1E6A4A6-4137-4DAB-8962-9D0A3E13A5B9}" destId="{EB551083-78F6-497C-841A-41F405CB7E2E}" srcOrd="0" destOrd="0" presId="urn:microsoft.com/office/officeart/2005/8/layout/process4"/>
    <dgm:cxn modelId="{6C3E67BD-1DBB-4B3E-99B2-8ABEF8D75A0B}" type="presParOf" srcId="{F1E6A4A6-4137-4DAB-8962-9D0A3E13A5B9}" destId="{8099DDE0-007E-4806-8744-24D71E0A841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D6F054-A1B5-49F7-8A47-E1B82622B8A0}" type="doc">
      <dgm:prSet loTypeId="urn:microsoft.com/office/officeart/2005/8/layout/process4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8F5A7D-7D0B-4022-A90C-878E16DF8C5C}">
      <dgm:prSet custT="1"/>
      <dgm:spPr/>
      <dgm:t>
        <a:bodyPr/>
        <a:lstStyle/>
        <a:p>
          <a:pPr rtl="1"/>
          <a:r>
            <a:rPr lang="en-US" sz="3600" b="1" dirty="0" smtClean="0">
              <a:cs typeface="B Zar" pitchFamily="2" charset="-78"/>
            </a:rPr>
            <a:t>capitalization</a:t>
          </a:r>
          <a:endParaRPr lang="fa-IR" sz="3600" b="1" dirty="0">
            <a:cs typeface="B Zar" pitchFamily="2" charset="-78"/>
          </a:endParaRPr>
        </a:p>
      </dgm:t>
    </dgm:pt>
    <dgm:pt modelId="{3B7579F4-5756-44B5-BC87-26647FE2B513}" type="parTrans" cxnId="{68FA8169-8D95-40B7-B610-12F254884D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C0DF47D-4DA6-46AD-B3B5-5D2906A67B53}" type="sibTrans" cxnId="{68FA8169-8D95-40B7-B610-12F254884D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AAFC90A-C13C-460C-AA30-64BD8F7FFF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دارایی کردن هزینه‌ها</a:t>
          </a:r>
          <a:endParaRPr lang="en-US" dirty="0">
            <a:cs typeface="B Zar" pitchFamily="2" charset="-78"/>
          </a:endParaRPr>
        </a:p>
      </dgm:t>
    </dgm:pt>
    <dgm:pt modelId="{76A95568-B87B-4841-BD24-EBC34C7C4ADA}" type="parTrans" cxnId="{CE865625-E074-44DD-AA91-7D1B15C2D80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24238E-6B46-450D-81D3-0CF81B8D60FA}" type="sibTrans" cxnId="{CE865625-E074-44DD-AA91-7D1B15C2D80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EBFE5F-0C57-4101-8B8C-612E54C055E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سرمایه‌کردن هزینه‌ها</a:t>
          </a:r>
          <a:endParaRPr lang="en-US" dirty="0">
            <a:cs typeface="B Zar" pitchFamily="2" charset="-78"/>
          </a:endParaRPr>
        </a:p>
      </dgm:t>
    </dgm:pt>
    <dgm:pt modelId="{C895F91D-E6A4-4ED7-AAC4-255CA4B1F964}" type="parTrans" cxnId="{9E10F654-7D3B-4BE9-BA9F-8EEE4982AC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AAABF9F-EA0F-4073-A29E-E6EE08598F44}" type="sibTrans" cxnId="{9E10F654-7D3B-4BE9-BA9F-8EEE4982AC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BEB1D01-63B3-4ED0-BF1F-81CA0BF0C77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وقتی هزینه‌ای مقدمتاً در حساب افزایش دارایی وارد می‌شود، گفته می‌شود به دارایی تبدیل شده است. یعنی این پرداخت هزینۀ سرمایه‌ای تلقی شده است.</a:t>
          </a:r>
          <a:endParaRPr lang="en-US" dirty="0">
            <a:cs typeface="B Zar" pitchFamily="2" charset="-78"/>
          </a:endParaRPr>
        </a:p>
      </dgm:t>
    </dgm:pt>
    <dgm:pt modelId="{E3CC42E4-C245-4726-8597-9A0F19B98CD9}" type="parTrans" cxnId="{A6BEE05B-882E-4BCE-B5CC-8EE82D6701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1690E8E-9287-477E-8034-264090DBB676}" type="sibTrans" cxnId="{A6BEE05B-882E-4BCE-B5CC-8EE82D6701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D5E323-AD6B-415A-8179-5B79DA66F5A1}" type="pres">
      <dgm:prSet presAssocID="{8DD6F054-A1B5-49F7-8A47-E1B82622B8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CDA927-FEE5-4211-8A75-100520F0A196}" type="pres">
      <dgm:prSet presAssocID="{5BEB1D01-63B3-4ED0-BF1F-81CA0BF0C774}" presName="boxAndChildren" presStyleCnt="0"/>
      <dgm:spPr/>
    </dgm:pt>
    <dgm:pt modelId="{3C93773F-1106-4579-8A30-81808DFCE67C}" type="pres">
      <dgm:prSet presAssocID="{5BEB1D01-63B3-4ED0-BF1F-81CA0BF0C774}" presName="parentTextBox" presStyleLbl="node1" presStyleIdx="0" presStyleCnt="2"/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39F75CE1-49BD-441E-9105-445C9D43EE66}" type="pres">
      <dgm:prSet presAssocID="{FC0DF47D-4DA6-46AD-B3B5-5D2906A67B53}" presName="sp" presStyleCnt="0"/>
      <dgm:spPr/>
    </dgm:pt>
    <dgm:pt modelId="{02B55935-63AD-48B7-9AFB-4F0E22B32BBA}" type="pres">
      <dgm:prSet presAssocID="{418F5A7D-7D0B-4022-A90C-878E16DF8C5C}" presName="arrowAndChildren" presStyleCnt="0"/>
      <dgm:spPr/>
    </dgm:pt>
    <dgm:pt modelId="{3E415CF2-F3F1-47E3-911C-E5EF00E12E41}" type="pres">
      <dgm:prSet presAssocID="{418F5A7D-7D0B-4022-A90C-878E16DF8C5C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3DA96DFA-9F9E-4FDA-8998-B14CC589B1CA}" type="pres">
      <dgm:prSet presAssocID="{418F5A7D-7D0B-4022-A90C-878E16DF8C5C}" presName="arrow" presStyleLbl="node1" presStyleIdx="1" presStyleCnt="2"/>
      <dgm:spPr/>
      <dgm:t>
        <a:bodyPr/>
        <a:lstStyle/>
        <a:p>
          <a:endParaRPr lang="en-US"/>
        </a:p>
      </dgm:t>
    </dgm:pt>
    <dgm:pt modelId="{CD653AC6-FF5F-408B-9FB3-2969A293094F}" type="pres">
      <dgm:prSet presAssocID="{418F5A7D-7D0B-4022-A90C-878E16DF8C5C}" presName="descendantArrow" presStyleCnt="0"/>
      <dgm:spPr/>
    </dgm:pt>
    <dgm:pt modelId="{C64399D8-A7B6-45BA-856A-91BF25DAF8A7}" type="pres">
      <dgm:prSet presAssocID="{DAAFC90A-C13C-460C-AA30-64BD8F7FFF75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37D4A-780F-40CA-A131-3AAD8DB89E53}" type="pres">
      <dgm:prSet presAssocID="{67EBFE5F-0C57-4101-8B8C-612E54C055EE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865625-E074-44DD-AA91-7D1B15C2D806}" srcId="{418F5A7D-7D0B-4022-A90C-878E16DF8C5C}" destId="{DAAFC90A-C13C-460C-AA30-64BD8F7FFF75}" srcOrd="0" destOrd="0" parTransId="{76A95568-B87B-4841-BD24-EBC34C7C4ADA}" sibTransId="{2124238E-6B46-450D-81D3-0CF81B8D60FA}"/>
    <dgm:cxn modelId="{68FA8169-8D95-40B7-B610-12F254884DA0}" srcId="{8DD6F054-A1B5-49F7-8A47-E1B82622B8A0}" destId="{418F5A7D-7D0B-4022-A90C-878E16DF8C5C}" srcOrd="0" destOrd="0" parTransId="{3B7579F4-5756-44B5-BC87-26647FE2B513}" sibTransId="{FC0DF47D-4DA6-46AD-B3B5-5D2906A67B53}"/>
    <dgm:cxn modelId="{A6BEE05B-882E-4BCE-B5CC-8EE82D670169}" srcId="{8DD6F054-A1B5-49F7-8A47-E1B82622B8A0}" destId="{5BEB1D01-63B3-4ED0-BF1F-81CA0BF0C774}" srcOrd="1" destOrd="0" parTransId="{E3CC42E4-C245-4726-8597-9A0F19B98CD9}" sibTransId="{61690E8E-9287-477E-8034-264090DBB676}"/>
    <dgm:cxn modelId="{0EA95DB3-ED36-4E5D-997C-1F6A89913973}" type="presOf" srcId="{418F5A7D-7D0B-4022-A90C-878E16DF8C5C}" destId="{3DA96DFA-9F9E-4FDA-8998-B14CC589B1CA}" srcOrd="1" destOrd="0" presId="urn:microsoft.com/office/officeart/2005/8/layout/process4"/>
    <dgm:cxn modelId="{9E10F654-7D3B-4BE9-BA9F-8EEE4982ACD7}" srcId="{418F5A7D-7D0B-4022-A90C-878E16DF8C5C}" destId="{67EBFE5F-0C57-4101-8B8C-612E54C055EE}" srcOrd="1" destOrd="0" parTransId="{C895F91D-E6A4-4ED7-AAC4-255CA4B1F964}" sibTransId="{2AAABF9F-EA0F-4073-A29E-E6EE08598F44}"/>
    <dgm:cxn modelId="{0E5302AE-0F8E-475F-938E-DD382C71AEDB}" type="presOf" srcId="{DAAFC90A-C13C-460C-AA30-64BD8F7FFF75}" destId="{C64399D8-A7B6-45BA-856A-91BF25DAF8A7}" srcOrd="0" destOrd="0" presId="urn:microsoft.com/office/officeart/2005/8/layout/process4"/>
    <dgm:cxn modelId="{AFC68F63-14C0-447B-9069-C3FDA98A451F}" type="presOf" srcId="{8DD6F054-A1B5-49F7-8A47-E1B82622B8A0}" destId="{67D5E323-AD6B-415A-8179-5B79DA66F5A1}" srcOrd="0" destOrd="0" presId="urn:microsoft.com/office/officeart/2005/8/layout/process4"/>
    <dgm:cxn modelId="{2126C5C5-7FB2-40D4-A161-F6F628022C9E}" type="presOf" srcId="{418F5A7D-7D0B-4022-A90C-878E16DF8C5C}" destId="{3E415CF2-F3F1-47E3-911C-E5EF00E12E41}" srcOrd="0" destOrd="0" presId="urn:microsoft.com/office/officeart/2005/8/layout/process4"/>
    <dgm:cxn modelId="{C7D5566C-387D-44F2-A9F8-FA42C6FABC8C}" type="presOf" srcId="{5BEB1D01-63B3-4ED0-BF1F-81CA0BF0C774}" destId="{3C93773F-1106-4579-8A30-81808DFCE67C}" srcOrd="0" destOrd="0" presId="urn:microsoft.com/office/officeart/2005/8/layout/process4"/>
    <dgm:cxn modelId="{BC4763C5-9D54-42CD-AE2E-5A4711A58986}" type="presOf" srcId="{67EBFE5F-0C57-4101-8B8C-612E54C055EE}" destId="{9C337D4A-780F-40CA-A131-3AAD8DB89E53}" srcOrd="0" destOrd="0" presId="urn:microsoft.com/office/officeart/2005/8/layout/process4"/>
    <dgm:cxn modelId="{B7724D4E-2BC3-497A-8787-836B86A15B68}" type="presParOf" srcId="{67D5E323-AD6B-415A-8179-5B79DA66F5A1}" destId="{07CDA927-FEE5-4211-8A75-100520F0A196}" srcOrd="0" destOrd="0" presId="urn:microsoft.com/office/officeart/2005/8/layout/process4"/>
    <dgm:cxn modelId="{0D0EBA2A-26A4-48AC-A7E2-41068B851AEA}" type="presParOf" srcId="{07CDA927-FEE5-4211-8A75-100520F0A196}" destId="{3C93773F-1106-4579-8A30-81808DFCE67C}" srcOrd="0" destOrd="0" presId="urn:microsoft.com/office/officeart/2005/8/layout/process4"/>
    <dgm:cxn modelId="{8FF319BB-3331-4A5B-8EE3-925C5A499A1E}" type="presParOf" srcId="{67D5E323-AD6B-415A-8179-5B79DA66F5A1}" destId="{39F75CE1-49BD-441E-9105-445C9D43EE66}" srcOrd="1" destOrd="0" presId="urn:microsoft.com/office/officeart/2005/8/layout/process4"/>
    <dgm:cxn modelId="{1B57F5D5-CFA8-4E1F-B411-CAE16CC72726}" type="presParOf" srcId="{67D5E323-AD6B-415A-8179-5B79DA66F5A1}" destId="{02B55935-63AD-48B7-9AFB-4F0E22B32BBA}" srcOrd="2" destOrd="0" presId="urn:microsoft.com/office/officeart/2005/8/layout/process4"/>
    <dgm:cxn modelId="{A0D95EE2-2011-475F-A562-973ED1282495}" type="presParOf" srcId="{02B55935-63AD-48B7-9AFB-4F0E22B32BBA}" destId="{3E415CF2-F3F1-47E3-911C-E5EF00E12E41}" srcOrd="0" destOrd="0" presId="urn:microsoft.com/office/officeart/2005/8/layout/process4"/>
    <dgm:cxn modelId="{AFFAC3DF-ACA1-47D4-B1B0-CCDB423E3BA4}" type="presParOf" srcId="{02B55935-63AD-48B7-9AFB-4F0E22B32BBA}" destId="{3DA96DFA-9F9E-4FDA-8998-B14CC589B1CA}" srcOrd="1" destOrd="0" presId="urn:microsoft.com/office/officeart/2005/8/layout/process4"/>
    <dgm:cxn modelId="{F67B98FC-FB84-48C8-B93F-F5D3F2CE4B4A}" type="presParOf" srcId="{02B55935-63AD-48B7-9AFB-4F0E22B32BBA}" destId="{CD653AC6-FF5F-408B-9FB3-2969A293094F}" srcOrd="2" destOrd="0" presId="urn:microsoft.com/office/officeart/2005/8/layout/process4"/>
    <dgm:cxn modelId="{85272B5A-20B7-4EAD-B7A0-DE8AFD1977F9}" type="presParOf" srcId="{CD653AC6-FF5F-408B-9FB3-2969A293094F}" destId="{C64399D8-A7B6-45BA-856A-91BF25DAF8A7}" srcOrd="0" destOrd="0" presId="urn:microsoft.com/office/officeart/2005/8/layout/process4"/>
    <dgm:cxn modelId="{4858AF89-226A-4B2F-BD93-D8C73A0ADA00}" type="presParOf" srcId="{CD653AC6-FF5F-408B-9FB3-2969A293094F}" destId="{9C337D4A-780F-40CA-A131-3AAD8DB89E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E3C626-67FD-4544-8D5B-2EEB12C40669}" type="doc">
      <dgm:prSet loTypeId="urn:microsoft.com/office/officeart/2005/8/layout/lProcess2" loCatId="list" qsTypeId="urn:microsoft.com/office/officeart/2005/8/quickstyle/3d2" qsCatId="3D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77AC0E1B-0D92-44F9-8AC9-75493FC9F87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در تولید</a:t>
          </a:r>
          <a:endParaRPr lang="fa-IR" dirty="0">
            <a:cs typeface="B Titr" pitchFamily="2" charset="-78"/>
          </a:endParaRPr>
        </a:p>
      </dgm:t>
    </dgm:pt>
    <dgm:pt modelId="{D91DC7CA-91CC-4DC8-9462-345314024CDB}" type="parTrans" cxnId="{6BA8CA18-5CBA-4102-AA44-F6E1FAB0C00A}">
      <dgm:prSet/>
      <dgm:spPr/>
      <dgm:t>
        <a:bodyPr/>
        <a:lstStyle/>
        <a:p>
          <a:endParaRPr lang="en-US"/>
        </a:p>
      </dgm:t>
    </dgm:pt>
    <dgm:pt modelId="{DE70AFAB-8E19-40C6-9B67-0DEFBE2D9374}" type="sibTrans" cxnId="{6BA8CA18-5CBA-4102-AA44-F6E1FAB0C00A}">
      <dgm:prSet/>
      <dgm:spPr/>
      <dgm:t>
        <a:bodyPr/>
        <a:lstStyle/>
        <a:p>
          <a:endParaRPr lang="en-US"/>
        </a:p>
      </dgm:t>
    </dgm:pt>
    <dgm:pt modelId="{86FC3D20-FB53-417D-8FDB-C4F209AE8B7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هزینۀ کار مستقیم مورداستفاده در تولید محصول، هزینۀ محصول است.</a:t>
          </a:r>
          <a:endParaRPr lang="en-US" dirty="0">
            <a:cs typeface="B Zar" pitchFamily="2" charset="-78"/>
          </a:endParaRPr>
        </a:p>
      </dgm:t>
    </dgm:pt>
    <dgm:pt modelId="{26C4D64D-1FEA-4E97-BD20-0C40C110B9BF}" type="parTrans" cxnId="{AA59F90B-2A21-4CB1-A13B-C3F50E116D0F}">
      <dgm:prSet/>
      <dgm:spPr/>
      <dgm:t>
        <a:bodyPr/>
        <a:lstStyle/>
        <a:p>
          <a:endParaRPr lang="en-US"/>
        </a:p>
      </dgm:t>
    </dgm:pt>
    <dgm:pt modelId="{5A4B97F2-1C3F-4F6C-B643-3580B0C2B494}" type="sibTrans" cxnId="{AA59F90B-2A21-4CB1-A13B-C3F50E116D0F}">
      <dgm:prSet/>
      <dgm:spPr/>
      <dgm:t>
        <a:bodyPr/>
        <a:lstStyle/>
        <a:p>
          <a:endParaRPr lang="en-US"/>
        </a:p>
      </dgm:t>
    </dgm:pt>
    <dgm:pt modelId="{EABBF9F9-A508-4965-B665-4F812E55E95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وقتی محصول فروش رود، این هزینه به مخارج تبدیل می‌شود.</a:t>
          </a:r>
          <a:endParaRPr lang="en-US" dirty="0">
            <a:cs typeface="B Zar" pitchFamily="2" charset="-78"/>
          </a:endParaRPr>
        </a:p>
      </dgm:t>
    </dgm:pt>
    <dgm:pt modelId="{9F9F7C1F-52E4-446B-9538-B2FDE75B9813}" type="parTrans" cxnId="{87A6FF1C-0900-4B0D-BA2B-B5CFF74660D2}">
      <dgm:prSet/>
      <dgm:spPr/>
      <dgm:t>
        <a:bodyPr/>
        <a:lstStyle/>
        <a:p>
          <a:endParaRPr lang="en-US"/>
        </a:p>
      </dgm:t>
    </dgm:pt>
    <dgm:pt modelId="{37E0D5A8-FF7B-4A2A-9996-18E9B0F64135}" type="sibTrans" cxnId="{87A6FF1C-0900-4B0D-BA2B-B5CFF74660D2}">
      <dgm:prSet/>
      <dgm:spPr/>
      <dgm:t>
        <a:bodyPr/>
        <a:lstStyle/>
        <a:p>
          <a:endParaRPr lang="en-US"/>
        </a:p>
      </dgm:t>
    </dgm:pt>
    <dgm:pt modelId="{4D92C84E-7A0D-49EA-B2DA-DA5FAC1D15D8}" type="pres">
      <dgm:prSet presAssocID="{9BE3C626-67FD-4544-8D5B-2EEB12C406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CE5EBF-792E-49FA-9A97-4D2FC03259B7}" type="pres">
      <dgm:prSet presAssocID="{77AC0E1B-0D92-44F9-8AC9-75493FC9F870}" presName="compNode" presStyleCnt="0"/>
      <dgm:spPr/>
    </dgm:pt>
    <dgm:pt modelId="{D6A1EC20-8C8B-42A4-87C3-2EC475364F19}" type="pres">
      <dgm:prSet presAssocID="{77AC0E1B-0D92-44F9-8AC9-75493FC9F870}" presName="aNode" presStyleLbl="bgShp" presStyleIdx="0" presStyleCnt="1"/>
      <dgm:spPr/>
      <dgm:t>
        <a:bodyPr/>
        <a:lstStyle/>
        <a:p>
          <a:endParaRPr lang="en-US"/>
        </a:p>
      </dgm:t>
    </dgm:pt>
    <dgm:pt modelId="{EF93B351-2CE0-43CD-A587-71224C6BD7BD}" type="pres">
      <dgm:prSet presAssocID="{77AC0E1B-0D92-44F9-8AC9-75493FC9F870}" presName="textNode" presStyleLbl="bgShp" presStyleIdx="0" presStyleCnt="1"/>
      <dgm:spPr/>
      <dgm:t>
        <a:bodyPr/>
        <a:lstStyle/>
        <a:p>
          <a:endParaRPr lang="en-US"/>
        </a:p>
      </dgm:t>
    </dgm:pt>
    <dgm:pt modelId="{38567159-7450-421C-BA9F-ECDA8089EA5E}" type="pres">
      <dgm:prSet presAssocID="{77AC0E1B-0D92-44F9-8AC9-75493FC9F870}" presName="compChildNode" presStyleCnt="0"/>
      <dgm:spPr/>
    </dgm:pt>
    <dgm:pt modelId="{132722A5-A6DB-479F-9C45-518427BAD6E1}" type="pres">
      <dgm:prSet presAssocID="{77AC0E1B-0D92-44F9-8AC9-75493FC9F870}" presName="theInnerList" presStyleCnt="0"/>
      <dgm:spPr/>
    </dgm:pt>
    <dgm:pt modelId="{1F9D9C6F-B72C-47BB-A0EE-5D5E5BA5D18B}" type="pres">
      <dgm:prSet presAssocID="{86FC3D20-FB53-417D-8FDB-C4F209AE8B7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B490C-9217-482E-8BEE-53495518978B}" type="pres">
      <dgm:prSet presAssocID="{86FC3D20-FB53-417D-8FDB-C4F209AE8B7E}" presName="aSpace2" presStyleCnt="0"/>
      <dgm:spPr/>
    </dgm:pt>
    <dgm:pt modelId="{D942444C-DC46-4765-AC59-ABB870B71371}" type="pres">
      <dgm:prSet presAssocID="{EABBF9F9-A508-4965-B665-4F812E55E95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9A40A9-CFE6-45BC-A1F4-80B9C12EDEA7}" type="presOf" srcId="{86FC3D20-FB53-417D-8FDB-C4F209AE8B7E}" destId="{1F9D9C6F-B72C-47BB-A0EE-5D5E5BA5D18B}" srcOrd="0" destOrd="0" presId="urn:microsoft.com/office/officeart/2005/8/layout/lProcess2"/>
    <dgm:cxn modelId="{AA59F90B-2A21-4CB1-A13B-C3F50E116D0F}" srcId="{77AC0E1B-0D92-44F9-8AC9-75493FC9F870}" destId="{86FC3D20-FB53-417D-8FDB-C4F209AE8B7E}" srcOrd="0" destOrd="0" parTransId="{26C4D64D-1FEA-4E97-BD20-0C40C110B9BF}" sibTransId="{5A4B97F2-1C3F-4F6C-B643-3580B0C2B494}"/>
    <dgm:cxn modelId="{6A9F622E-DAEB-46E9-A424-AF0DA6C97CA7}" type="presOf" srcId="{9BE3C626-67FD-4544-8D5B-2EEB12C40669}" destId="{4D92C84E-7A0D-49EA-B2DA-DA5FAC1D15D8}" srcOrd="0" destOrd="0" presId="urn:microsoft.com/office/officeart/2005/8/layout/lProcess2"/>
    <dgm:cxn modelId="{2BD58FBB-D5C0-47B6-9BD4-5262BBD0F4D8}" type="presOf" srcId="{EABBF9F9-A508-4965-B665-4F812E55E959}" destId="{D942444C-DC46-4765-AC59-ABB870B71371}" srcOrd="0" destOrd="0" presId="urn:microsoft.com/office/officeart/2005/8/layout/lProcess2"/>
    <dgm:cxn modelId="{7149E8BC-7C01-4594-B00C-50DA77B28A35}" type="presOf" srcId="{77AC0E1B-0D92-44F9-8AC9-75493FC9F870}" destId="{D6A1EC20-8C8B-42A4-87C3-2EC475364F19}" srcOrd="0" destOrd="0" presId="urn:microsoft.com/office/officeart/2005/8/layout/lProcess2"/>
    <dgm:cxn modelId="{ACBA956A-BFF8-4405-AD93-D734DD9BDF92}" type="presOf" srcId="{77AC0E1B-0D92-44F9-8AC9-75493FC9F870}" destId="{EF93B351-2CE0-43CD-A587-71224C6BD7BD}" srcOrd="1" destOrd="0" presId="urn:microsoft.com/office/officeart/2005/8/layout/lProcess2"/>
    <dgm:cxn modelId="{6BA8CA18-5CBA-4102-AA44-F6E1FAB0C00A}" srcId="{9BE3C626-67FD-4544-8D5B-2EEB12C40669}" destId="{77AC0E1B-0D92-44F9-8AC9-75493FC9F870}" srcOrd="0" destOrd="0" parTransId="{D91DC7CA-91CC-4DC8-9462-345314024CDB}" sibTransId="{DE70AFAB-8E19-40C6-9B67-0DEFBE2D9374}"/>
    <dgm:cxn modelId="{87A6FF1C-0900-4B0D-BA2B-B5CFF74660D2}" srcId="{77AC0E1B-0D92-44F9-8AC9-75493FC9F870}" destId="{EABBF9F9-A508-4965-B665-4F812E55E959}" srcOrd="1" destOrd="0" parTransId="{9F9F7C1F-52E4-446B-9538-B2FDE75B9813}" sibTransId="{37E0D5A8-FF7B-4A2A-9996-18E9B0F64135}"/>
    <dgm:cxn modelId="{8C85F45D-0E33-4DF9-8723-F509167FA6C5}" type="presParOf" srcId="{4D92C84E-7A0D-49EA-B2DA-DA5FAC1D15D8}" destId="{4ECE5EBF-792E-49FA-9A97-4D2FC03259B7}" srcOrd="0" destOrd="0" presId="urn:microsoft.com/office/officeart/2005/8/layout/lProcess2"/>
    <dgm:cxn modelId="{5CA63CCF-486D-4884-8F08-457F3D03508A}" type="presParOf" srcId="{4ECE5EBF-792E-49FA-9A97-4D2FC03259B7}" destId="{D6A1EC20-8C8B-42A4-87C3-2EC475364F19}" srcOrd="0" destOrd="0" presId="urn:microsoft.com/office/officeart/2005/8/layout/lProcess2"/>
    <dgm:cxn modelId="{57AE6ADD-38BC-4C49-9615-B012787257E9}" type="presParOf" srcId="{4ECE5EBF-792E-49FA-9A97-4D2FC03259B7}" destId="{EF93B351-2CE0-43CD-A587-71224C6BD7BD}" srcOrd="1" destOrd="0" presId="urn:microsoft.com/office/officeart/2005/8/layout/lProcess2"/>
    <dgm:cxn modelId="{BE5C86CC-9273-4593-ABDC-0CC228CCDDBF}" type="presParOf" srcId="{4ECE5EBF-792E-49FA-9A97-4D2FC03259B7}" destId="{38567159-7450-421C-BA9F-ECDA8089EA5E}" srcOrd="2" destOrd="0" presId="urn:microsoft.com/office/officeart/2005/8/layout/lProcess2"/>
    <dgm:cxn modelId="{69D9C1EA-5CED-4E27-8842-73A31E069DB4}" type="presParOf" srcId="{38567159-7450-421C-BA9F-ECDA8089EA5E}" destId="{132722A5-A6DB-479F-9C45-518427BAD6E1}" srcOrd="0" destOrd="0" presId="urn:microsoft.com/office/officeart/2005/8/layout/lProcess2"/>
    <dgm:cxn modelId="{AB49806A-F9E2-4B46-A10C-AC1113CD8547}" type="presParOf" srcId="{132722A5-A6DB-479F-9C45-518427BAD6E1}" destId="{1F9D9C6F-B72C-47BB-A0EE-5D5E5BA5D18B}" srcOrd="0" destOrd="0" presId="urn:microsoft.com/office/officeart/2005/8/layout/lProcess2"/>
    <dgm:cxn modelId="{FDA4C4B6-C787-45A9-986D-202B353B8B9F}" type="presParOf" srcId="{132722A5-A6DB-479F-9C45-518427BAD6E1}" destId="{BBFB490C-9217-482E-8BEE-53495518978B}" srcOrd="1" destOrd="0" presId="urn:microsoft.com/office/officeart/2005/8/layout/lProcess2"/>
    <dgm:cxn modelId="{ABC0CC70-20E8-43C1-9851-34E2E0E3B737}" type="presParOf" srcId="{132722A5-A6DB-479F-9C45-518427BAD6E1}" destId="{D942444C-DC46-4765-AC59-ABB870B7137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0F79AA-C544-420B-9D1E-0CF303ADD718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88EB37F2-A104-484C-AF6F-E9A991AC4F2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مشکل حسابداران، تطابق </a:t>
          </a:r>
          <a:r>
            <a:rPr lang="fa-IR" dirty="0" smtClean="0">
              <a:cs typeface="+mn-cs"/>
            </a:rPr>
            <a:t>(</a:t>
          </a:r>
          <a:r>
            <a:rPr lang="en-US" dirty="0" smtClean="0">
              <a:cs typeface="+mn-cs"/>
            </a:rPr>
            <a:t>Matching</a:t>
          </a:r>
          <a:r>
            <a:rPr lang="fa-IR" dirty="0" smtClean="0">
              <a:cs typeface="+mn-cs"/>
            </a:rPr>
            <a:t>)</a:t>
          </a:r>
          <a:endParaRPr lang="en-US" dirty="0">
            <a:cs typeface="+mn-cs"/>
          </a:endParaRPr>
        </a:p>
      </dgm:t>
    </dgm:pt>
    <dgm:pt modelId="{4CF7AE67-ADE6-4D10-A8B4-287BF7D4B3A9}" type="parTrans" cxnId="{F1D1AB95-55EB-4F68-A733-154A9140FB30}">
      <dgm:prSet/>
      <dgm:spPr/>
      <dgm:t>
        <a:bodyPr/>
        <a:lstStyle/>
        <a:p>
          <a:endParaRPr lang="en-US"/>
        </a:p>
      </dgm:t>
    </dgm:pt>
    <dgm:pt modelId="{B569B8AD-A0C1-4428-83E8-DE5365BB162B}" type="sibTrans" cxnId="{F1D1AB95-55EB-4F68-A733-154A9140FB30}">
      <dgm:prSet/>
      <dgm:spPr/>
      <dgm:t>
        <a:bodyPr/>
        <a:lstStyle/>
        <a:p>
          <a:endParaRPr lang="en-US"/>
        </a:p>
      </dgm:t>
    </dgm:pt>
    <dgm:pt modelId="{724E1740-6974-45B4-ACBF-4468ADA36D60}">
      <dgm:prSet custT="1"/>
      <dgm:spPr/>
      <dgm:t>
        <a:bodyPr/>
        <a:lstStyle/>
        <a:p>
          <a:pPr algn="ctr" rtl="1"/>
          <a:r>
            <a:rPr lang="fa-IR" sz="4000" dirty="0" smtClean="0">
              <a:cs typeface="B Zar" pitchFamily="2" charset="-78"/>
            </a:rPr>
            <a:t>چه وقت </a:t>
          </a:r>
          <a:r>
            <a:rPr lang="en-US" sz="4000" dirty="0" smtClean="0">
              <a:cs typeface="B Zar" pitchFamily="2" charset="-78"/>
            </a:rPr>
            <a:t>Cost</a:t>
          </a:r>
          <a:r>
            <a:rPr lang="fa-IR" sz="4000" dirty="0" smtClean="0">
              <a:cs typeface="B Zar" pitchFamily="2" charset="-78"/>
            </a:rPr>
            <a:t>،</a:t>
          </a:r>
          <a:r>
            <a:rPr lang="en-US" sz="4000" dirty="0" smtClean="0">
              <a:cs typeface="B Zar" pitchFamily="2" charset="-78"/>
            </a:rPr>
            <a:t>Expense </a:t>
          </a:r>
          <a:r>
            <a:rPr lang="fa-IR" sz="4000" dirty="0" smtClean="0">
              <a:cs typeface="B Zar" pitchFamily="2" charset="-78"/>
            </a:rPr>
            <a:t> می‌شود.</a:t>
          </a:r>
          <a:endParaRPr lang="en-US" sz="4000" dirty="0">
            <a:cs typeface="B Zar" pitchFamily="2" charset="-78"/>
          </a:endParaRPr>
        </a:p>
      </dgm:t>
    </dgm:pt>
    <dgm:pt modelId="{3DF78F55-F342-4458-A4BC-7FC7BA1F2D04}" type="parTrans" cxnId="{33290DD8-5C29-4996-9113-4CC8599710C5}">
      <dgm:prSet/>
      <dgm:spPr/>
      <dgm:t>
        <a:bodyPr/>
        <a:lstStyle/>
        <a:p>
          <a:endParaRPr lang="en-US"/>
        </a:p>
      </dgm:t>
    </dgm:pt>
    <dgm:pt modelId="{6641DDB0-977A-4401-906F-271EBDDBA4AF}" type="sibTrans" cxnId="{33290DD8-5C29-4996-9113-4CC8599710C5}">
      <dgm:prSet/>
      <dgm:spPr/>
      <dgm:t>
        <a:bodyPr/>
        <a:lstStyle/>
        <a:p>
          <a:endParaRPr lang="en-US"/>
        </a:p>
      </dgm:t>
    </dgm:pt>
    <dgm:pt modelId="{218A0522-D5CA-4238-835D-CCD164EEF370}" type="pres">
      <dgm:prSet presAssocID="{6C0F79AA-C544-420B-9D1E-0CF303ADD71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7B550-F7AC-4331-8D0A-B9A7CDF0C413}" type="pres">
      <dgm:prSet presAssocID="{88EB37F2-A104-484C-AF6F-E9A991AC4F22}" presName="roof" presStyleLbl="dkBgShp" presStyleIdx="0" presStyleCnt="2"/>
      <dgm:spPr/>
      <dgm:t>
        <a:bodyPr/>
        <a:lstStyle/>
        <a:p>
          <a:endParaRPr lang="en-US"/>
        </a:p>
      </dgm:t>
    </dgm:pt>
    <dgm:pt modelId="{F597F38E-DF49-4F5B-9FF3-EFE9836F19AB}" type="pres">
      <dgm:prSet presAssocID="{88EB37F2-A104-484C-AF6F-E9A991AC4F22}" presName="pillars" presStyleCnt="0"/>
      <dgm:spPr/>
    </dgm:pt>
    <dgm:pt modelId="{E90B7662-6EA0-408D-B29E-E47AA9B84999}" type="pres">
      <dgm:prSet presAssocID="{88EB37F2-A104-484C-AF6F-E9A991AC4F22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2021F-08C2-489B-A936-EB42772A93D5}" type="pres">
      <dgm:prSet presAssocID="{88EB37F2-A104-484C-AF6F-E9A991AC4F22}" presName="base" presStyleLbl="dkBgShp" presStyleIdx="1" presStyleCnt="2"/>
      <dgm:spPr/>
    </dgm:pt>
  </dgm:ptLst>
  <dgm:cxnLst>
    <dgm:cxn modelId="{9E9DF106-22DF-4E00-B615-B8E9DB7973EC}" type="presOf" srcId="{6C0F79AA-C544-420B-9D1E-0CF303ADD718}" destId="{218A0522-D5CA-4238-835D-CCD164EEF370}" srcOrd="0" destOrd="0" presId="urn:microsoft.com/office/officeart/2005/8/layout/hList3"/>
    <dgm:cxn modelId="{F1D1AB95-55EB-4F68-A733-154A9140FB30}" srcId="{6C0F79AA-C544-420B-9D1E-0CF303ADD718}" destId="{88EB37F2-A104-484C-AF6F-E9A991AC4F22}" srcOrd="0" destOrd="0" parTransId="{4CF7AE67-ADE6-4D10-A8B4-287BF7D4B3A9}" sibTransId="{B569B8AD-A0C1-4428-83E8-DE5365BB162B}"/>
    <dgm:cxn modelId="{33290DD8-5C29-4996-9113-4CC8599710C5}" srcId="{88EB37F2-A104-484C-AF6F-E9A991AC4F22}" destId="{724E1740-6974-45B4-ACBF-4468ADA36D60}" srcOrd="0" destOrd="0" parTransId="{3DF78F55-F342-4458-A4BC-7FC7BA1F2D04}" sibTransId="{6641DDB0-977A-4401-906F-271EBDDBA4AF}"/>
    <dgm:cxn modelId="{49488152-B632-4CE3-A771-38260A312C57}" type="presOf" srcId="{724E1740-6974-45B4-ACBF-4468ADA36D60}" destId="{E90B7662-6EA0-408D-B29E-E47AA9B84999}" srcOrd="0" destOrd="0" presId="urn:microsoft.com/office/officeart/2005/8/layout/hList3"/>
    <dgm:cxn modelId="{1B640F59-29BE-42D0-86A7-254AD489C800}" type="presOf" srcId="{88EB37F2-A104-484C-AF6F-E9A991AC4F22}" destId="{9327B550-F7AC-4331-8D0A-B9A7CDF0C413}" srcOrd="0" destOrd="0" presId="urn:microsoft.com/office/officeart/2005/8/layout/hList3"/>
    <dgm:cxn modelId="{66B66B2D-A124-4982-8E8F-E87416974C89}" type="presParOf" srcId="{218A0522-D5CA-4238-835D-CCD164EEF370}" destId="{9327B550-F7AC-4331-8D0A-B9A7CDF0C413}" srcOrd="0" destOrd="0" presId="urn:microsoft.com/office/officeart/2005/8/layout/hList3"/>
    <dgm:cxn modelId="{47104CB0-7EB7-47B1-B27B-EBB6EDBADCC3}" type="presParOf" srcId="{218A0522-D5CA-4238-835D-CCD164EEF370}" destId="{F597F38E-DF49-4F5B-9FF3-EFE9836F19AB}" srcOrd="1" destOrd="0" presId="urn:microsoft.com/office/officeart/2005/8/layout/hList3"/>
    <dgm:cxn modelId="{71568687-0183-4E07-A9EA-99D4ACA920A2}" type="presParOf" srcId="{F597F38E-DF49-4F5B-9FF3-EFE9836F19AB}" destId="{E90B7662-6EA0-408D-B29E-E47AA9B84999}" srcOrd="0" destOrd="0" presId="urn:microsoft.com/office/officeart/2005/8/layout/hList3"/>
    <dgm:cxn modelId="{703B5321-718C-428A-9CDF-F84A302F96A5}" type="presParOf" srcId="{218A0522-D5CA-4238-835D-CCD164EEF370}" destId="{CBC2021F-08C2-489B-A936-EB42772A93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531A5-C244-4C88-9D0C-DBB144F3075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CF083CC-A67F-4670-A114-BE559F844EA2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فرآیندی که طی آن کسب‌وکارها هزینۀ انجام کارهای خود را کنترل و برنامه‌ریزی می‌کنند. در این مفهوم آن‌ها مدیریت هزینه را در مدل کلی کسب‌وکار خود تلفیق می‌کنند. هدف از مدیریت هزینه البته کاهش هزینه‌های تولید کالا و خدمات و افزایش ارزش ارائه‌شده به مشتریان است. </a:t>
          </a:r>
          <a:endParaRPr lang="en-US" dirty="0">
            <a:cs typeface="B Zar" pitchFamily="2" charset="-78"/>
          </a:endParaRPr>
        </a:p>
      </dgm:t>
    </dgm:pt>
    <dgm:pt modelId="{6651F76F-4F38-4E1F-B44B-E11D6B509133}" type="parTrans" cxnId="{486BA386-6208-4E85-B569-597B89DBD4EF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D4CC3A2-B65F-4091-BB22-1ADB94874BB4}" type="sibTrans" cxnId="{486BA386-6208-4E85-B569-597B89DBD4EF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BB9C2B66-1A89-4C65-824B-A1E13B43BCD6}" type="pres">
      <dgm:prSet presAssocID="{243531A5-C244-4C88-9D0C-DBB144F307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81264F-2F55-4E09-B323-39623D76A440}" type="pres">
      <dgm:prSet presAssocID="{FCF083CC-A67F-4670-A114-BE559F844EA2}" presName="parentText" presStyleLbl="node1" presStyleIdx="0" presStyleCnt="1">
        <dgm:presLayoutVars>
          <dgm:chMax val="0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n-US"/>
        </a:p>
      </dgm:t>
    </dgm:pt>
  </dgm:ptLst>
  <dgm:cxnLst>
    <dgm:cxn modelId="{486BA386-6208-4E85-B569-597B89DBD4EF}" srcId="{243531A5-C244-4C88-9D0C-DBB144F3075F}" destId="{FCF083CC-A67F-4670-A114-BE559F844EA2}" srcOrd="0" destOrd="0" parTransId="{6651F76F-4F38-4E1F-B44B-E11D6B509133}" sibTransId="{DD4CC3A2-B65F-4091-BB22-1ADB94874BB4}"/>
    <dgm:cxn modelId="{2A1DB9B7-32C6-4313-A0E2-97EE0DD3BBB3}" type="presOf" srcId="{FCF083CC-A67F-4670-A114-BE559F844EA2}" destId="{7581264F-2F55-4E09-B323-39623D76A440}" srcOrd="0" destOrd="0" presId="urn:microsoft.com/office/officeart/2005/8/layout/vList2"/>
    <dgm:cxn modelId="{EFC92D27-D58A-4E38-92F5-C7D10DC30985}" type="presOf" srcId="{243531A5-C244-4C88-9D0C-DBB144F3075F}" destId="{BB9C2B66-1A89-4C65-824B-A1E13B43BCD6}" srcOrd="0" destOrd="0" presId="urn:microsoft.com/office/officeart/2005/8/layout/vList2"/>
    <dgm:cxn modelId="{EA0A3BBE-FF75-4EC5-94AB-DB8CDAD63CBF}" type="presParOf" srcId="{BB9C2B66-1A89-4C65-824B-A1E13B43BCD6}" destId="{7581264F-2F55-4E09-B323-39623D76A4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33C578-DFA7-48C4-9060-EBC1EAEA8F9F}" type="doc">
      <dgm:prSet loTypeId="urn:microsoft.com/office/officeart/2005/8/layout/process3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764A52B-7EAF-4DF9-92BC-98E133F3E2D6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مدیریت هزینۀ پروژه‌ها</a:t>
          </a:r>
          <a:endParaRPr lang="en-US" dirty="0">
            <a:cs typeface="B Titr" pitchFamily="2" charset="-78"/>
          </a:endParaRPr>
        </a:p>
      </dgm:t>
    </dgm:pt>
    <dgm:pt modelId="{04D827E1-94B8-460A-88CB-FA91592F0728}" type="parTrans" cxnId="{75AE9C33-E660-4A81-A4AE-33900048CDE2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90C3E0DD-80CB-4091-BC2A-61DF25D2CE67}" type="sibTrans" cxnId="{75AE9C33-E660-4A81-A4AE-33900048CDE2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36156C2C-E1F2-4D89-9693-C26AB2AE688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قبل از شروع پروژه، هزینه‌ها  باید برآورد شود.</a:t>
          </a:r>
          <a:endParaRPr lang="en-US" dirty="0">
            <a:cs typeface="B Zar" pitchFamily="2" charset="-78"/>
          </a:endParaRPr>
        </a:p>
      </dgm:t>
    </dgm:pt>
    <dgm:pt modelId="{3B71BCCE-F5BE-4713-8A44-C0482AC03E8A}" type="parTrans" cxnId="{2C50FC57-8195-4FE6-AB9E-F64B4F320206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0CA6BC06-2D47-4F60-BF56-C9E1D3319E3E}" type="sibTrans" cxnId="{2C50FC57-8195-4FE6-AB9E-F64B4F320206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BF00BD24-52DD-4094-B347-3C4C55580C5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قبل از خرید، این هزینه‌ها باید به تصویب برسد.</a:t>
          </a:r>
          <a:endParaRPr lang="en-US" dirty="0">
            <a:cs typeface="B Zar" pitchFamily="2" charset="-78"/>
          </a:endParaRPr>
        </a:p>
      </dgm:t>
    </dgm:pt>
    <dgm:pt modelId="{890431E7-D395-4844-830B-B93DB696C3C7}" type="parTrans" cxnId="{FE339B35-A3F4-4D95-B095-C6233DCFF2A2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CE9C21D5-08C8-4E65-BB54-5245029C9D8A}" type="sibTrans" cxnId="{FE339B35-A3F4-4D95-B095-C6233DCFF2A2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342E9EA5-C963-4C6C-B0E8-35A5A5DD937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در طول انجام پروژه، همۀ هزینه‌ها باید به دقت نگاهداری و با پیش‌بینی‌ها مقایسه شود. </a:t>
          </a:r>
          <a:endParaRPr lang="en-US" dirty="0">
            <a:cs typeface="B Zar" pitchFamily="2" charset="-78"/>
          </a:endParaRPr>
        </a:p>
      </dgm:t>
    </dgm:pt>
    <dgm:pt modelId="{DD669885-F2A5-481B-8358-DEB0B0AC91A0}" type="parTrans" cxnId="{F1931E9C-CACD-4217-B797-DDF6A2E289B6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20F4D457-098A-4CB9-A9EC-77DC0F1CD3E9}" type="sibTrans" cxnId="{F1931E9C-CACD-4217-B797-DDF6A2E289B6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87D2785C-8AD0-4A4D-8829-E8EDB26681C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مقایسۀ هزینه‌های واقعی و پیش‌بینی‌شده، در آینده هزینه‌ها دقیق‌تر تعیین می‌شود و از اضافه‌خرج‌کردن‌ها جلوگیری می‌شود.</a:t>
          </a:r>
          <a:endParaRPr lang="en-US" dirty="0">
            <a:cs typeface="B Zar" pitchFamily="2" charset="-78"/>
          </a:endParaRPr>
        </a:p>
      </dgm:t>
    </dgm:pt>
    <dgm:pt modelId="{1DC82A87-9F12-484C-9EAF-FC588492DE7A}" type="parTrans" cxnId="{3E5A0DBF-F8A4-4F75-B7B9-35BFB4B9CD13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EC72A5C4-3BBB-4D9D-9D8B-0F212EAE2CC3}" type="sibTrans" cxnId="{3E5A0DBF-F8A4-4F75-B7B9-35BFB4B9CD13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2F377E72-886A-412F-8737-5C4A49BB404E}" type="pres">
      <dgm:prSet presAssocID="{4E33C578-DFA7-48C4-9060-EBC1EAEA8F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76006-05B1-48B6-BB0B-F2AB4EFA254D}" type="pres">
      <dgm:prSet presAssocID="{D764A52B-7EAF-4DF9-92BC-98E133F3E2D6}" presName="composite" presStyleCnt="0"/>
      <dgm:spPr/>
    </dgm:pt>
    <dgm:pt modelId="{C0E75C0C-02CD-425C-BBCB-E4C1F16634F9}" type="pres">
      <dgm:prSet presAssocID="{D764A52B-7EAF-4DF9-92BC-98E133F3E2D6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0BEF2-7D73-4C2C-9EC3-078791821D28}" type="pres">
      <dgm:prSet presAssocID="{D764A52B-7EAF-4DF9-92BC-98E133F3E2D6}" presName="parSh" presStyleLbl="node1" presStyleIdx="0" presStyleCnt="1"/>
      <dgm:spPr/>
      <dgm:t>
        <a:bodyPr/>
        <a:lstStyle/>
        <a:p>
          <a:endParaRPr lang="en-US"/>
        </a:p>
      </dgm:t>
    </dgm:pt>
    <dgm:pt modelId="{A7897A25-6B14-48C6-9FFA-34A58095FA09}" type="pres">
      <dgm:prSet presAssocID="{D764A52B-7EAF-4DF9-92BC-98E133F3E2D6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5A0DBF-F8A4-4F75-B7B9-35BFB4B9CD13}" srcId="{D764A52B-7EAF-4DF9-92BC-98E133F3E2D6}" destId="{87D2785C-8AD0-4A4D-8829-E8EDB26681CA}" srcOrd="3" destOrd="0" parTransId="{1DC82A87-9F12-484C-9EAF-FC588492DE7A}" sibTransId="{EC72A5C4-3BBB-4D9D-9D8B-0F212EAE2CC3}"/>
    <dgm:cxn modelId="{75AE9C33-E660-4A81-A4AE-33900048CDE2}" srcId="{4E33C578-DFA7-48C4-9060-EBC1EAEA8F9F}" destId="{D764A52B-7EAF-4DF9-92BC-98E133F3E2D6}" srcOrd="0" destOrd="0" parTransId="{04D827E1-94B8-460A-88CB-FA91592F0728}" sibTransId="{90C3E0DD-80CB-4091-BC2A-61DF25D2CE67}"/>
    <dgm:cxn modelId="{8C4FF588-B6BB-415C-BABA-FB0784E00445}" type="presOf" srcId="{D764A52B-7EAF-4DF9-92BC-98E133F3E2D6}" destId="{6560BEF2-7D73-4C2C-9EC3-078791821D28}" srcOrd="1" destOrd="0" presId="urn:microsoft.com/office/officeart/2005/8/layout/process3"/>
    <dgm:cxn modelId="{F1931E9C-CACD-4217-B797-DDF6A2E289B6}" srcId="{D764A52B-7EAF-4DF9-92BC-98E133F3E2D6}" destId="{342E9EA5-C963-4C6C-B0E8-35A5A5DD9374}" srcOrd="2" destOrd="0" parTransId="{DD669885-F2A5-481B-8358-DEB0B0AC91A0}" sibTransId="{20F4D457-098A-4CB9-A9EC-77DC0F1CD3E9}"/>
    <dgm:cxn modelId="{5D1C3D5D-60E3-4DCD-9FB3-19A7B24605CD}" type="presOf" srcId="{BF00BD24-52DD-4094-B347-3C4C55580C56}" destId="{A7897A25-6B14-48C6-9FFA-34A58095FA09}" srcOrd="0" destOrd="1" presId="urn:microsoft.com/office/officeart/2005/8/layout/process3"/>
    <dgm:cxn modelId="{550A3D95-09E5-4061-AC51-BF4D6BFF1BF8}" type="presOf" srcId="{36156C2C-E1F2-4D89-9693-C26AB2AE688F}" destId="{A7897A25-6B14-48C6-9FFA-34A58095FA09}" srcOrd="0" destOrd="0" presId="urn:microsoft.com/office/officeart/2005/8/layout/process3"/>
    <dgm:cxn modelId="{DD2E0F87-1909-49EA-96E8-9D1BB853E660}" type="presOf" srcId="{342E9EA5-C963-4C6C-B0E8-35A5A5DD9374}" destId="{A7897A25-6B14-48C6-9FFA-34A58095FA09}" srcOrd="0" destOrd="2" presId="urn:microsoft.com/office/officeart/2005/8/layout/process3"/>
    <dgm:cxn modelId="{E47EE2B5-4F8E-48BB-AB8E-9224D34EB034}" type="presOf" srcId="{D764A52B-7EAF-4DF9-92BC-98E133F3E2D6}" destId="{C0E75C0C-02CD-425C-BBCB-E4C1F16634F9}" srcOrd="0" destOrd="0" presId="urn:microsoft.com/office/officeart/2005/8/layout/process3"/>
    <dgm:cxn modelId="{6A10331C-F6FC-4743-BB0F-AEF3074E83B8}" type="presOf" srcId="{87D2785C-8AD0-4A4D-8829-E8EDB26681CA}" destId="{A7897A25-6B14-48C6-9FFA-34A58095FA09}" srcOrd="0" destOrd="3" presId="urn:microsoft.com/office/officeart/2005/8/layout/process3"/>
    <dgm:cxn modelId="{2C50FC57-8195-4FE6-AB9E-F64B4F320206}" srcId="{D764A52B-7EAF-4DF9-92BC-98E133F3E2D6}" destId="{36156C2C-E1F2-4D89-9693-C26AB2AE688F}" srcOrd="0" destOrd="0" parTransId="{3B71BCCE-F5BE-4713-8A44-C0482AC03E8A}" sibTransId="{0CA6BC06-2D47-4F60-BF56-C9E1D3319E3E}"/>
    <dgm:cxn modelId="{FE339B35-A3F4-4D95-B095-C6233DCFF2A2}" srcId="{D764A52B-7EAF-4DF9-92BC-98E133F3E2D6}" destId="{BF00BD24-52DD-4094-B347-3C4C55580C56}" srcOrd="1" destOrd="0" parTransId="{890431E7-D395-4844-830B-B93DB696C3C7}" sibTransId="{CE9C21D5-08C8-4E65-BB54-5245029C9D8A}"/>
    <dgm:cxn modelId="{04005BBA-6C96-4A88-BFFE-D3E840D71396}" type="presOf" srcId="{4E33C578-DFA7-48C4-9060-EBC1EAEA8F9F}" destId="{2F377E72-886A-412F-8737-5C4A49BB404E}" srcOrd="0" destOrd="0" presId="urn:microsoft.com/office/officeart/2005/8/layout/process3"/>
    <dgm:cxn modelId="{D8FF7D4E-BEE2-4A3B-A09F-B7A643C50204}" type="presParOf" srcId="{2F377E72-886A-412F-8737-5C4A49BB404E}" destId="{5A376006-05B1-48B6-BB0B-F2AB4EFA254D}" srcOrd="0" destOrd="0" presId="urn:microsoft.com/office/officeart/2005/8/layout/process3"/>
    <dgm:cxn modelId="{471AFBFE-2CD0-454E-8BAB-6393B6C5BA93}" type="presParOf" srcId="{5A376006-05B1-48B6-BB0B-F2AB4EFA254D}" destId="{C0E75C0C-02CD-425C-BBCB-E4C1F16634F9}" srcOrd="0" destOrd="0" presId="urn:microsoft.com/office/officeart/2005/8/layout/process3"/>
    <dgm:cxn modelId="{E69759D0-B4CF-430F-A48B-DFECFBB637E1}" type="presParOf" srcId="{5A376006-05B1-48B6-BB0B-F2AB4EFA254D}" destId="{6560BEF2-7D73-4C2C-9EC3-078791821D28}" srcOrd="1" destOrd="0" presId="urn:microsoft.com/office/officeart/2005/8/layout/process3"/>
    <dgm:cxn modelId="{04D20F38-3D87-4B2E-82B4-A985981AAC07}" type="presParOf" srcId="{5A376006-05B1-48B6-BB0B-F2AB4EFA254D}" destId="{A7897A25-6B14-48C6-9FFA-34A58095FA0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293F1D-82E2-4B56-9348-A9A6B7E599AB}" type="doc">
      <dgm:prSet loTypeId="urn:microsoft.com/office/officeart/2005/8/layout/hList1" loCatId="list" qsTypeId="urn:microsoft.com/office/officeart/2005/8/quickstyle/3d5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ABF2C8F-94E9-438A-82B9-33B4D7DA4871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کنترل هزینه‌های ساخت جزئیات خود را دارد</a:t>
          </a:r>
          <a:r>
            <a:rPr lang="en-US" dirty="0" smtClean="0">
              <a:cs typeface="B Titr" pitchFamily="2" charset="-78"/>
            </a:rPr>
            <a:t>:</a:t>
          </a:r>
          <a:endParaRPr lang="en-US" dirty="0">
            <a:cs typeface="B Titr" pitchFamily="2" charset="-78"/>
          </a:endParaRPr>
        </a:p>
      </dgm:t>
    </dgm:pt>
    <dgm:pt modelId="{10D9B9C5-26BC-40A9-8081-21FCAE3E3E2F}" type="parTrans" cxnId="{C54D8507-C123-4435-AE21-79C2E6D1315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27CB1EF-40A6-4F99-B552-FDF326E9B51B}" type="sibTrans" cxnId="{C54D8507-C123-4435-AE21-79C2E6D1315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2D0BE2-134E-4147-8D5C-643C07B84DE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در انجام هزینه‌ها قوانین و مقررات جاری باید رعایت شود.</a:t>
          </a:r>
          <a:endParaRPr lang="en-US" dirty="0">
            <a:cs typeface="B Zar" pitchFamily="2" charset="-78"/>
          </a:endParaRPr>
        </a:p>
      </dgm:t>
    </dgm:pt>
    <dgm:pt modelId="{E60E1113-E584-4E0C-A988-257BCC429838}" type="parTrans" cxnId="{CA43D474-D175-48C7-950F-BDE80322E7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608BCD-422E-4E34-A4A0-E2DAAF85EB42}" type="sibTrans" cxnId="{CA43D474-D175-48C7-950F-BDE80322E7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F23DBB4-A4C8-441C-85CB-F85CC6939B5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 منظور هزینه‌کردن صحیح، پروژه‌ها می‌باید به درستی تعریف شود.</a:t>
          </a:r>
          <a:endParaRPr lang="en-US" dirty="0">
            <a:cs typeface="B Zar" pitchFamily="2" charset="-78"/>
          </a:endParaRPr>
        </a:p>
      </dgm:t>
    </dgm:pt>
    <dgm:pt modelId="{3F455560-CE7B-47D0-93B8-93FB65C752DE}" type="parTrans" cxnId="{67AFEBB6-15F9-4DB4-B6B1-5BCD07640F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4A268B-CE3C-4E39-ACF7-81A973FD5D42}" type="sibTrans" cxnId="{67AFEBB6-15F9-4DB4-B6B1-5BCD07640F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FFEEEAB-014A-42FE-A356-DA69830D519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داشتن استراتژی‌های مدیریت هزینۀ مؤثر کمک می‌کند پروژه طبق بودجه به انجام برسد.</a:t>
          </a:r>
          <a:endParaRPr lang="en-US" dirty="0">
            <a:cs typeface="B Zar" pitchFamily="2" charset="-78"/>
          </a:endParaRPr>
        </a:p>
      </dgm:t>
    </dgm:pt>
    <dgm:pt modelId="{DA565D3C-5F28-45A3-83EC-B6C17DE3A788}" type="parTrans" cxnId="{E9F0B7C2-A8C9-4CB2-9BF8-C16DD8E399F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8F5C63-1288-40D5-994E-3F87B1C4FB6C}" type="sibTrans" cxnId="{E9F0B7C2-A8C9-4CB2-9BF8-C16DD8E399F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B9532A3-4A61-4EDB-9CEC-5BCDB6F01FF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هزینه‌های پیش‌بینی‌نشده می‌باید به درستی برخورد شود.</a:t>
          </a:r>
          <a:endParaRPr lang="en-US" dirty="0">
            <a:cs typeface="B Zar" pitchFamily="2" charset="-78"/>
          </a:endParaRPr>
        </a:p>
      </dgm:t>
    </dgm:pt>
    <dgm:pt modelId="{76AB9F87-7527-4BDC-99B8-213C79C03D94}" type="parTrans" cxnId="{7D743025-3AE8-4CF5-A627-ED9F4BE70A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775909-C560-496B-B73B-4A0256858CD8}" type="sibTrans" cxnId="{7D743025-3AE8-4CF5-A627-ED9F4BE70A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CD0A9EA-8454-487C-BCA3-10397C640BF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تأمین وجوه لازم برای هزینه‌ها ...</a:t>
          </a:r>
          <a:endParaRPr lang="en-US" dirty="0">
            <a:cs typeface="B Zar" pitchFamily="2" charset="-78"/>
          </a:endParaRPr>
        </a:p>
      </dgm:t>
    </dgm:pt>
    <dgm:pt modelId="{A52CEA9D-C4AE-4498-9963-A2BE9CDC2D77}" type="parTrans" cxnId="{CF9ED05A-AFCE-4F94-BF1F-3F8C1FA7F7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06F4DFE-3361-4F6B-B765-2CECC0299BDC}" type="sibTrans" cxnId="{CF9ED05A-AFCE-4F94-BF1F-3F8C1FA7F7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F48793-E6E1-47E6-ACDE-5E16ADDBA07A}" type="pres">
      <dgm:prSet presAssocID="{B0293F1D-82E2-4B56-9348-A9A6B7E599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C9BE0-D262-4C72-A6BB-F38D74C505EF}" type="pres">
      <dgm:prSet presAssocID="{2ABF2C8F-94E9-438A-82B9-33B4D7DA4871}" presName="composite" presStyleCnt="0"/>
      <dgm:spPr/>
    </dgm:pt>
    <dgm:pt modelId="{4441C264-178D-427D-A684-3872A1490AE5}" type="pres">
      <dgm:prSet presAssocID="{2ABF2C8F-94E9-438A-82B9-33B4D7DA487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A543F-2E1E-43AC-89C2-2BCB06DB8B59}" type="pres">
      <dgm:prSet presAssocID="{2ABF2C8F-94E9-438A-82B9-33B4D7DA487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F599F-212C-4891-957D-DF76B673B1B2}" type="presOf" srcId="{3B9532A3-4A61-4EDB-9CEC-5BCDB6F01FF7}" destId="{1FDA543F-2E1E-43AC-89C2-2BCB06DB8B59}" srcOrd="0" destOrd="3" presId="urn:microsoft.com/office/officeart/2005/8/layout/hList1"/>
    <dgm:cxn modelId="{7D743025-3AE8-4CF5-A627-ED9F4BE70AFA}" srcId="{2ABF2C8F-94E9-438A-82B9-33B4D7DA4871}" destId="{3B9532A3-4A61-4EDB-9CEC-5BCDB6F01FF7}" srcOrd="3" destOrd="0" parTransId="{76AB9F87-7527-4BDC-99B8-213C79C03D94}" sibTransId="{D6775909-C560-496B-B73B-4A0256858CD8}"/>
    <dgm:cxn modelId="{C54D8507-C123-4435-AE21-79C2E6D13153}" srcId="{B0293F1D-82E2-4B56-9348-A9A6B7E599AB}" destId="{2ABF2C8F-94E9-438A-82B9-33B4D7DA4871}" srcOrd="0" destOrd="0" parTransId="{10D9B9C5-26BC-40A9-8081-21FCAE3E3E2F}" sibTransId="{F27CB1EF-40A6-4F99-B552-FDF326E9B51B}"/>
    <dgm:cxn modelId="{CA43D474-D175-48C7-950F-BDE80322E75C}" srcId="{2ABF2C8F-94E9-438A-82B9-33B4D7DA4871}" destId="{792D0BE2-134E-4147-8D5C-643C07B84DED}" srcOrd="0" destOrd="0" parTransId="{E60E1113-E584-4E0C-A988-257BCC429838}" sibTransId="{53608BCD-422E-4E34-A4A0-E2DAAF85EB42}"/>
    <dgm:cxn modelId="{529F6571-A7E4-40D6-B1AD-C2F7F59CFA2A}" type="presOf" srcId="{9F23DBB4-A4C8-441C-85CB-F85CC6939B5D}" destId="{1FDA543F-2E1E-43AC-89C2-2BCB06DB8B59}" srcOrd="0" destOrd="1" presId="urn:microsoft.com/office/officeart/2005/8/layout/hList1"/>
    <dgm:cxn modelId="{E71D4127-3601-4CD7-9E74-BF477134A71E}" type="presOf" srcId="{8CD0A9EA-8454-487C-BCA3-10397C640BF1}" destId="{1FDA543F-2E1E-43AC-89C2-2BCB06DB8B59}" srcOrd="0" destOrd="4" presId="urn:microsoft.com/office/officeart/2005/8/layout/hList1"/>
    <dgm:cxn modelId="{E9F0B7C2-A8C9-4CB2-9BF8-C16DD8E399F3}" srcId="{2ABF2C8F-94E9-438A-82B9-33B4D7DA4871}" destId="{0FFEEEAB-014A-42FE-A356-DA69830D519E}" srcOrd="2" destOrd="0" parTransId="{DA565D3C-5F28-45A3-83EC-B6C17DE3A788}" sibTransId="{A38F5C63-1288-40D5-994E-3F87B1C4FB6C}"/>
    <dgm:cxn modelId="{7BD4F15C-8AE4-4F97-9D3C-63E27D5C73C9}" type="presOf" srcId="{B0293F1D-82E2-4B56-9348-A9A6B7E599AB}" destId="{ECF48793-E6E1-47E6-ACDE-5E16ADDBA07A}" srcOrd="0" destOrd="0" presId="urn:microsoft.com/office/officeart/2005/8/layout/hList1"/>
    <dgm:cxn modelId="{993AF9E7-961B-45CA-A8D4-0C54401DC616}" type="presOf" srcId="{2ABF2C8F-94E9-438A-82B9-33B4D7DA4871}" destId="{4441C264-178D-427D-A684-3872A1490AE5}" srcOrd="0" destOrd="0" presId="urn:microsoft.com/office/officeart/2005/8/layout/hList1"/>
    <dgm:cxn modelId="{CF9ED05A-AFCE-4F94-BF1F-3F8C1FA7F76D}" srcId="{2ABF2C8F-94E9-438A-82B9-33B4D7DA4871}" destId="{8CD0A9EA-8454-487C-BCA3-10397C640BF1}" srcOrd="4" destOrd="0" parTransId="{A52CEA9D-C4AE-4498-9963-A2BE9CDC2D77}" sibTransId="{F06F4DFE-3361-4F6B-B765-2CECC0299BDC}"/>
    <dgm:cxn modelId="{013C4D61-6467-4548-A5B2-B3D36F801381}" type="presOf" srcId="{0FFEEEAB-014A-42FE-A356-DA69830D519E}" destId="{1FDA543F-2E1E-43AC-89C2-2BCB06DB8B59}" srcOrd="0" destOrd="2" presId="urn:microsoft.com/office/officeart/2005/8/layout/hList1"/>
    <dgm:cxn modelId="{CD7A5C51-AC0E-4B49-B17C-611D91815505}" type="presOf" srcId="{792D0BE2-134E-4147-8D5C-643C07B84DED}" destId="{1FDA543F-2E1E-43AC-89C2-2BCB06DB8B59}" srcOrd="0" destOrd="0" presId="urn:microsoft.com/office/officeart/2005/8/layout/hList1"/>
    <dgm:cxn modelId="{67AFEBB6-15F9-4DB4-B6B1-5BCD07640F51}" srcId="{2ABF2C8F-94E9-438A-82B9-33B4D7DA4871}" destId="{9F23DBB4-A4C8-441C-85CB-F85CC6939B5D}" srcOrd="1" destOrd="0" parTransId="{3F455560-CE7B-47D0-93B8-93FB65C752DE}" sibTransId="{1C4A268B-CE3C-4E39-ACF7-81A973FD5D42}"/>
    <dgm:cxn modelId="{4FFB50D7-558A-416B-AAC5-5CF688E86A42}" type="presParOf" srcId="{ECF48793-E6E1-47E6-ACDE-5E16ADDBA07A}" destId="{29FC9BE0-D262-4C72-A6BB-F38D74C505EF}" srcOrd="0" destOrd="0" presId="urn:microsoft.com/office/officeart/2005/8/layout/hList1"/>
    <dgm:cxn modelId="{8134DC21-B105-4651-AE99-8EA29563CEBA}" type="presParOf" srcId="{29FC9BE0-D262-4C72-A6BB-F38D74C505EF}" destId="{4441C264-178D-427D-A684-3872A1490AE5}" srcOrd="0" destOrd="0" presId="urn:microsoft.com/office/officeart/2005/8/layout/hList1"/>
    <dgm:cxn modelId="{ECECE351-D258-4F82-B809-387463395697}" type="presParOf" srcId="{29FC9BE0-D262-4C72-A6BB-F38D74C505EF}" destId="{1FDA543F-2E1E-43AC-89C2-2BCB06DB8B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ABF730-C192-4D52-B5EC-2AA35108E7BA}">
      <dsp:nvSpPr>
        <dsp:cNvPr id="0" name=""/>
        <dsp:cNvSpPr/>
      </dsp:nvSpPr>
      <dsp:spPr>
        <a:xfrm>
          <a:off x="0" y="393202"/>
          <a:ext cx="7772400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58216" rIns="603225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cs typeface="B Zar" pitchFamily="2" charset="-78"/>
            </a:rPr>
            <a:t>Cost</a:t>
          </a:r>
          <a:endParaRPr lang="fa-IR" sz="2200" kern="1200" dirty="0">
            <a:cs typeface="B Zar" pitchFamily="2" charset="-78"/>
          </a:endParaRPr>
        </a:p>
      </dsp:txBody>
      <dsp:txXfrm>
        <a:off x="0" y="393202"/>
        <a:ext cx="7772400" cy="1039500"/>
      </dsp:txXfrm>
    </dsp:sp>
    <dsp:sp modelId="{F7B2DD9A-1691-4E73-B1AA-A9AD4AAC1BC8}">
      <dsp:nvSpPr>
        <dsp:cNvPr id="0" name=""/>
        <dsp:cNvSpPr/>
      </dsp:nvSpPr>
      <dsp:spPr>
        <a:xfrm>
          <a:off x="388620" y="68482"/>
          <a:ext cx="54406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هزینه</a:t>
          </a:r>
          <a:endParaRPr lang="en-US" sz="2200" kern="1200" dirty="0">
            <a:cs typeface="B Zar" pitchFamily="2" charset="-78"/>
          </a:endParaRPr>
        </a:p>
      </dsp:txBody>
      <dsp:txXfrm>
        <a:off x="388620" y="68482"/>
        <a:ext cx="5440680" cy="649440"/>
      </dsp:txXfrm>
    </dsp:sp>
    <dsp:sp modelId="{4C0282CC-1BE0-4B6A-B8E9-C8E9BF92FFDD}">
      <dsp:nvSpPr>
        <dsp:cNvPr id="0" name=""/>
        <dsp:cNvSpPr/>
      </dsp:nvSpPr>
      <dsp:spPr>
        <a:xfrm>
          <a:off x="0" y="1876222"/>
          <a:ext cx="7772400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58216" rIns="603225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cs typeface="B Zar" pitchFamily="2" charset="-78"/>
            </a:rPr>
            <a:t>Expense</a:t>
          </a:r>
          <a:endParaRPr lang="fa-IR" sz="2200" kern="1200" dirty="0">
            <a:cs typeface="B Zar" pitchFamily="2" charset="-78"/>
          </a:endParaRPr>
        </a:p>
      </dsp:txBody>
      <dsp:txXfrm>
        <a:off x="0" y="1876222"/>
        <a:ext cx="7772400" cy="1039500"/>
      </dsp:txXfrm>
    </dsp:sp>
    <dsp:sp modelId="{6BA42E78-2836-468C-BA1F-A46BF3860CC7}">
      <dsp:nvSpPr>
        <dsp:cNvPr id="0" name=""/>
        <dsp:cNvSpPr/>
      </dsp:nvSpPr>
      <dsp:spPr>
        <a:xfrm>
          <a:off x="388620" y="1551502"/>
          <a:ext cx="54406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مخارج</a:t>
          </a:r>
          <a:endParaRPr lang="en-US" sz="2200" kern="1200" dirty="0">
            <a:cs typeface="B Zar" pitchFamily="2" charset="-78"/>
          </a:endParaRPr>
        </a:p>
      </dsp:txBody>
      <dsp:txXfrm>
        <a:off x="388620" y="1551502"/>
        <a:ext cx="5440680" cy="649440"/>
      </dsp:txXfrm>
    </dsp:sp>
    <dsp:sp modelId="{497C1278-5E92-4B48-B8DC-BE160B6C53AE}">
      <dsp:nvSpPr>
        <dsp:cNvPr id="0" name=""/>
        <dsp:cNvSpPr/>
      </dsp:nvSpPr>
      <dsp:spPr>
        <a:xfrm>
          <a:off x="0" y="3359242"/>
          <a:ext cx="7772400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58216" rIns="603225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cs typeface="B Zar" pitchFamily="2" charset="-78"/>
            </a:rPr>
            <a:t>Expenditure</a:t>
          </a:r>
          <a:endParaRPr lang="fa-IR" sz="2200" kern="1200" dirty="0">
            <a:cs typeface="B Zar" pitchFamily="2" charset="-78"/>
          </a:endParaRPr>
        </a:p>
      </dsp:txBody>
      <dsp:txXfrm>
        <a:off x="0" y="3359242"/>
        <a:ext cx="7772400" cy="1039500"/>
      </dsp:txXfrm>
    </dsp:sp>
    <dsp:sp modelId="{3E63DEC7-DDD7-40A3-B2D1-EEB6216779D1}">
      <dsp:nvSpPr>
        <dsp:cNvPr id="0" name=""/>
        <dsp:cNvSpPr/>
      </dsp:nvSpPr>
      <dsp:spPr>
        <a:xfrm>
          <a:off x="388620" y="3034522"/>
          <a:ext cx="54406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هزینۀ سرمایه‌ای </a:t>
          </a:r>
          <a:endParaRPr lang="fa-IR" sz="2200" kern="1200" dirty="0">
            <a:cs typeface="B Zar" pitchFamily="2" charset="-78"/>
          </a:endParaRPr>
        </a:p>
      </dsp:txBody>
      <dsp:txXfrm>
        <a:off x="388620" y="3034522"/>
        <a:ext cx="5440680" cy="6494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019671-3A38-4306-B237-DD21D9C9FD35}">
      <dsp:nvSpPr>
        <dsp:cNvPr id="0" name=""/>
        <dsp:cNvSpPr/>
      </dsp:nvSpPr>
      <dsp:spPr>
        <a:xfrm>
          <a:off x="948" y="0"/>
          <a:ext cx="2466826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>
              <a:cs typeface="B Zar" pitchFamily="2" charset="-78"/>
            </a:rPr>
            <a:t>cost</a:t>
          </a:r>
          <a:endParaRPr lang="en-US" sz="4200" b="1" kern="1200" dirty="0">
            <a:cs typeface="B Zar" pitchFamily="2" charset="-78"/>
          </a:endParaRPr>
        </a:p>
      </dsp:txBody>
      <dsp:txXfrm>
        <a:off x="948" y="0"/>
        <a:ext cx="2466826" cy="1340167"/>
      </dsp:txXfrm>
    </dsp:sp>
    <dsp:sp modelId="{143C0E6E-C294-4326-B3BB-81AFC6D5CBC0}">
      <dsp:nvSpPr>
        <dsp:cNvPr id="0" name=""/>
        <dsp:cNvSpPr/>
      </dsp:nvSpPr>
      <dsp:spPr>
        <a:xfrm>
          <a:off x="247631" y="1341476"/>
          <a:ext cx="1973460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مخارج</a:t>
          </a:r>
          <a:endParaRPr lang="en-US" sz="3900" kern="1200" dirty="0">
            <a:cs typeface="B Zar" pitchFamily="2" charset="-78"/>
          </a:endParaRPr>
        </a:p>
      </dsp:txBody>
      <dsp:txXfrm>
        <a:off x="247631" y="1341476"/>
        <a:ext cx="1973460" cy="1346929"/>
      </dsp:txXfrm>
    </dsp:sp>
    <dsp:sp modelId="{C8DFFB04-3362-473D-B5CB-57C09915F7BD}">
      <dsp:nvSpPr>
        <dsp:cNvPr id="0" name=""/>
        <dsp:cNvSpPr/>
      </dsp:nvSpPr>
      <dsp:spPr>
        <a:xfrm>
          <a:off x="247631" y="2895625"/>
          <a:ext cx="1973460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دارایی</a:t>
          </a:r>
          <a:endParaRPr lang="en-US" sz="3900" kern="1200" dirty="0">
            <a:cs typeface="B Zar" pitchFamily="2" charset="-78"/>
          </a:endParaRPr>
        </a:p>
      </dsp:txBody>
      <dsp:txXfrm>
        <a:off x="247631" y="2895625"/>
        <a:ext cx="1973460" cy="1346929"/>
      </dsp:txXfrm>
    </dsp:sp>
    <dsp:sp modelId="{99E17C76-45F9-4B87-8B52-6705B5C2581E}">
      <dsp:nvSpPr>
        <dsp:cNvPr id="0" name=""/>
        <dsp:cNvSpPr/>
      </dsp:nvSpPr>
      <dsp:spPr>
        <a:xfrm>
          <a:off x="2652786" y="0"/>
          <a:ext cx="2466826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>
              <a:cs typeface="B Zar" pitchFamily="2" charset="-78"/>
            </a:rPr>
            <a:t>expense</a:t>
          </a:r>
          <a:endParaRPr lang="en-US" sz="4200" b="1" kern="1200" dirty="0">
            <a:cs typeface="B Zar" pitchFamily="2" charset="-78"/>
          </a:endParaRPr>
        </a:p>
      </dsp:txBody>
      <dsp:txXfrm>
        <a:off x="2652786" y="0"/>
        <a:ext cx="2466826" cy="1340167"/>
      </dsp:txXfrm>
    </dsp:sp>
    <dsp:sp modelId="{038EA72C-7525-4A7D-AFCC-28E77B339F36}">
      <dsp:nvSpPr>
        <dsp:cNvPr id="0" name=""/>
        <dsp:cNvSpPr/>
      </dsp:nvSpPr>
      <dsp:spPr>
        <a:xfrm>
          <a:off x="2899469" y="1340167"/>
          <a:ext cx="1973460" cy="2903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هزینۀ منقضی‌شده</a:t>
          </a:r>
          <a:endParaRPr lang="en-US" sz="3900" kern="1200" dirty="0">
            <a:cs typeface="B Zar" pitchFamily="2" charset="-78"/>
          </a:endParaRPr>
        </a:p>
      </dsp:txBody>
      <dsp:txXfrm>
        <a:off x="2899469" y="1340167"/>
        <a:ext cx="1973460" cy="2903696"/>
      </dsp:txXfrm>
    </dsp:sp>
    <dsp:sp modelId="{3D94CD2F-FB23-426D-99DD-DC8454A62903}">
      <dsp:nvSpPr>
        <dsp:cNvPr id="0" name=""/>
        <dsp:cNvSpPr/>
      </dsp:nvSpPr>
      <dsp:spPr>
        <a:xfrm>
          <a:off x="5304625" y="0"/>
          <a:ext cx="2466826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>
              <a:cs typeface="B Zar" pitchFamily="2" charset="-78"/>
            </a:rPr>
            <a:t>asset</a:t>
          </a:r>
          <a:endParaRPr lang="en-US" sz="4200" b="1" kern="1200" dirty="0">
            <a:cs typeface="B Zar" pitchFamily="2" charset="-78"/>
          </a:endParaRPr>
        </a:p>
      </dsp:txBody>
      <dsp:txXfrm>
        <a:off x="5304625" y="0"/>
        <a:ext cx="2466826" cy="1340167"/>
      </dsp:txXfrm>
    </dsp:sp>
    <dsp:sp modelId="{E65C3BBD-B3ED-49FD-A294-4D54C25EAD50}">
      <dsp:nvSpPr>
        <dsp:cNvPr id="0" name=""/>
        <dsp:cNvSpPr/>
      </dsp:nvSpPr>
      <dsp:spPr>
        <a:xfrm>
          <a:off x="5551307" y="1340167"/>
          <a:ext cx="1973460" cy="2903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دارایی</a:t>
          </a:r>
          <a:endParaRPr lang="en-US" sz="3900" kern="1200" dirty="0">
            <a:cs typeface="B Zar" pitchFamily="2" charset="-78"/>
          </a:endParaRPr>
        </a:p>
      </dsp:txBody>
      <dsp:txXfrm>
        <a:off x="5551307" y="1340167"/>
        <a:ext cx="1973460" cy="2903696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F970CA-F9E5-4568-A260-847A736DEB8D}">
      <dsp:nvSpPr>
        <dsp:cNvPr id="0" name=""/>
        <dsp:cNvSpPr/>
      </dsp:nvSpPr>
      <dsp:spPr>
        <a:xfrm>
          <a:off x="0" y="3362716"/>
          <a:ext cx="7772400" cy="11037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cs typeface="B Zar" pitchFamily="2" charset="-78"/>
            </a:rPr>
            <a:t>asset</a:t>
          </a:r>
          <a:endParaRPr lang="en-US" sz="2800" kern="1200" dirty="0">
            <a:cs typeface="B Zar" pitchFamily="2" charset="-78"/>
          </a:endParaRPr>
        </a:p>
      </dsp:txBody>
      <dsp:txXfrm>
        <a:off x="0" y="3362716"/>
        <a:ext cx="7772400" cy="596008"/>
      </dsp:txXfrm>
    </dsp:sp>
    <dsp:sp modelId="{4337301D-8E3C-4AC6-AD82-BA17E54549DC}">
      <dsp:nvSpPr>
        <dsp:cNvPr id="0" name=""/>
        <dsp:cNvSpPr/>
      </dsp:nvSpPr>
      <dsp:spPr>
        <a:xfrm>
          <a:off x="0" y="3936650"/>
          <a:ext cx="3886199" cy="50771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هزینه‌های</a:t>
          </a:r>
          <a:r>
            <a:rPr lang="fa-IR" sz="2800" kern="1200" dirty="0" smtClean="0"/>
            <a:t> </a:t>
          </a:r>
          <a:r>
            <a:rPr lang="fa-IR" sz="2800" kern="1200" dirty="0" smtClean="0">
              <a:cs typeface="B Zar" pitchFamily="2" charset="-78"/>
            </a:rPr>
            <a:t>محصول</a:t>
          </a:r>
          <a:endParaRPr lang="en-US" sz="2800" kern="1200" dirty="0">
            <a:cs typeface="B Zar" pitchFamily="2" charset="-78"/>
          </a:endParaRPr>
        </a:p>
      </dsp:txBody>
      <dsp:txXfrm>
        <a:off x="0" y="3936650"/>
        <a:ext cx="3886199" cy="507710"/>
      </dsp:txXfrm>
    </dsp:sp>
    <dsp:sp modelId="{B44176E0-523D-4F8E-BB7D-D879FA102A99}">
      <dsp:nvSpPr>
        <dsp:cNvPr id="0" name=""/>
        <dsp:cNvSpPr/>
      </dsp:nvSpPr>
      <dsp:spPr>
        <a:xfrm>
          <a:off x="3886200" y="3936650"/>
          <a:ext cx="3886199" cy="50771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ترازنامه</a:t>
          </a:r>
          <a:endParaRPr lang="en-US" sz="2800" kern="1200" dirty="0">
            <a:cs typeface="B Zar" pitchFamily="2" charset="-78"/>
          </a:endParaRPr>
        </a:p>
      </dsp:txBody>
      <dsp:txXfrm>
        <a:off x="3886200" y="3936650"/>
        <a:ext cx="3886199" cy="507710"/>
      </dsp:txXfrm>
    </dsp:sp>
    <dsp:sp modelId="{B4600F88-69A9-492A-A54B-D6314C682963}">
      <dsp:nvSpPr>
        <dsp:cNvPr id="0" name=""/>
        <dsp:cNvSpPr/>
      </dsp:nvSpPr>
      <dsp:spPr>
        <a:xfrm rot="10800000">
          <a:off x="0" y="1681753"/>
          <a:ext cx="7772400" cy="169751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cs typeface="B Zar" pitchFamily="2" charset="-78"/>
            </a:rPr>
            <a:t>expense</a:t>
          </a:r>
          <a:endParaRPr lang="en-US" sz="2800" kern="1200" dirty="0">
            <a:cs typeface="B Zar" pitchFamily="2" charset="-78"/>
          </a:endParaRPr>
        </a:p>
      </dsp:txBody>
      <dsp:txXfrm>
        <a:off x="0" y="1681753"/>
        <a:ext cx="7772400" cy="595829"/>
      </dsp:txXfrm>
    </dsp:sp>
    <dsp:sp modelId="{9DB0971F-412E-42A1-8880-D411EDDB3E58}">
      <dsp:nvSpPr>
        <dsp:cNvPr id="0" name=""/>
        <dsp:cNvSpPr/>
      </dsp:nvSpPr>
      <dsp:spPr>
        <a:xfrm>
          <a:off x="0" y="2277582"/>
          <a:ext cx="3886199" cy="50755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هزینه‌های دوره</a:t>
          </a:r>
          <a:endParaRPr lang="en-US" sz="2800" kern="1200" dirty="0">
            <a:cs typeface="B Zar" pitchFamily="2" charset="-78"/>
          </a:endParaRPr>
        </a:p>
      </dsp:txBody>
      <dsp:txXfrm>
        <a:off x="0" y="2277582"/>
        <a:ext cx="3886199" cy="507558"/>
      </dsp:txXfrm>
    </dsp:sp>
    <dsp:sp modelId="{BAEA64DA-87FA-42CA-ADA8-2BCEECE31660}">
      <dsp:nvSpPr>
        <dsp:cNvPr id="0" name=""/>
        <dsp:cNvSpPr/>
      </dsp:nvSpPr>
      <dsp:spPr>
        <a:xfrm>
          <a:off x="3886200" y="2277582"/>
          <a:ext cx="3886199" cy="50755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صورت سود و زیان</a:t>
          </a:r>
          <a:endParaRPr lang="en-US" sz="2800" kern="1200" dirty="0">
            <a:cs typeface="B Zar" pitchFamily="2" charset="-78"/>
          </a:endParaRPr>
        </a:p>
      </dsp:txBody>
      <dsp:txXfrm>
        <a:off x="3886200" y="2277582"/>
        <a:ext cx="3886199" cy="507558"/>
      </dsp:txXfrm>
    </dsp:sp>
    <dsp:sp modelId="{44691BA3-0353-49BF-A08F-2A316C716A42}">
      <dsp:nvSpPr>
        <dsp:cNvPr id="0" name=""/>
        <dsp:cNvSpPr/>
      </dsp:nvSpPr>
      <dsp:spPr>
        <a:xfrm rot="10800000">
          <a:off x="0" y="789"/>
          <a:ext cx="7772400" cy="169751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cs typeface="B Zar" pitchFamily="2" charset="-78"/>
            </a:rPr>
            <a:t>cost</a:t>
          </a:r>
          <a:endParaRPr lang="fa-IR" sz="2800" kern="1200" dirty="0">
            <a:cs typeface="B Zar" pitchFamily="2" charset="-78"/>
          </a:endParaRPr>
        </a:p>
      </dsp:txBody>
      <dsp:txXfrm>
        <a:off x="0" y="789"/>
        <a:ext cx="7772400" cy="595829"/>
      </dsp:txXfrm>
    </dsp:sp>
    <dsp:sp modelId="{EB551083-78F6-497C-841A-41F405CB7E2E}">
      <dsp:nvSpPr>
        <dsp:cNvPr id="0" name=""/>
        <dsp:cNvSpPr/>
      </dsp:nvSpPr>
      <dsp:spPr>
        <a:xfrm>
          <a:off x="0" y="596618"/>
          <a:ext cx="3886199" cy="50755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صورت سود و زیان </a:t>
          </a:r>
          <a:endParaRPr lang="en-US" sz="2800" kern="1200" dirty="0">
            <a:cs typeface="B Zar" pitchFamily="2" charset="-78"/>
          </a:endParaRPr>
        </a:p>
      </dsp:txBody>
      <dsp:txXfrm>
        <a:off x="0" y="596618"/>
        <a:ext cx="3886199" cy="507558"/>
      </dsp:txXfrm>
    </dsp:sp>
    <dsp:sp modelId="{8099DDE0-007E-4806-8744-24D71E0A8414}">
      <dsp:nvSpPr>
        <dsp:cNvPr id="0" name=""/>
        <dsp:cNvSpPr/>
      </dsp:nvSpPr>
      <dsp:spPr>
        <a:xfrm>
          <a:off x="3886200" y="596618"/>
          <a:ext cx="3886199" cy="50755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>
              <a:cs typeface="B Zar" pitchFamily="2" charset="-78"/>
            </a:rPr>
            <a:t>ترازنامه</a:t>
          </a:r>
          <a:endParaRPr lang="en-US" sz="2800" kern="1200" dirty="0">
            <a:cs typeface="B Zar" pitchFamily="2" charset="-78"/>
          </a:endParaRPr>
        </a:p>
      </dsp:txBody>
      <dsp:txXfrm>
        <a:off x="3886200" y="596618"/>
        <a:ext cx="3886199" cy="5075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3773F-1106-4579-8A30-81808DFCE67C}">
      <dsp:nvSpPr>
        <dsp:cNvPr id="0" name=""/>
        <dsp:cNvSpPr/>
      </dsp:nvSpPr>
      <dsp:spPr>
        <a:xfrm>
          <a:off x="0" y="2696206"/>
          <a:ext cx="7772400" cy="1769003"/>
        </a:xfrm>
        <a:prstGeom prst="doubleWav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وقتی هزینه‌ای مقدمتاً در حساب افزایش دارایی وارد می‌شود، گفته می‌شود به دارایی تبدیل شده است. یعنی این پرداخت هزینۀ سرمایه‌ای تلقی شده است.</a:t>
          </a:r>
          <a:endParaRPr lang="en-US" sz="2500" kern="1200" dirty="0">
            <a:cs typeface="B Zar" pitchFamily="2" charset="-78"/>
          </a:endParaRPr>
        </a:p>
      </dsp:txBody>
      <dsp:txXfrm>
        <a:off x="0" y="2696206"/>
        <a:ext cx="7772400" cy="1769003"/>
      </dsp:txXfrm>
    </dsp:sp>
    <dsp:sp modelId="{3DA96DFA-9F9E-4FDA-8998-B14CC589B1CA}">
      <dsp:nvSpPr>
        <dsp:cNvPr id="0" name=""/>
        <dsp:cNvSpPr/>
      </dsp:nvSpPr>
      <dsp:spPr>
        <a:xfrm rot="10800000">
          <a:off x="0" y="2014"/>
          <a:ext cx="7772400" cy="272072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cs typeface="B Zar" pitchFamily="2" charset="-78"/>
            </a:rPr>
            <a:t>capitalization</a:t>
          </a:r>
          <a:endParaRPr lang="fa-IR" sz="3600" b="1" kern="1200" dirty="0">
            <a:cs typeface="B Zar" pitchFamily="2" charset="-78"/>
          </a:endParaRPr>
        </a:p>
      </dsp:txBody>
      <dsp:txXfrm>
        <a:off x="0" y="2014"/>
        <a:ext cx="7772400" cy="954975"/>
      </dsp:txXfrm>
    </dsp:sp>
    <dsp:sp modelId="{C64399D8-A7B6-45BA-856A-91BF25DAF8A7}">
      <dsp:nvSpPr>
        <dsp:cNvPr id="0" name=""/>
        <dsp:cNvSpPr/>
      </dsp:nvSpPr>
      <dsp:spPr>
        <a:xfrm>
          <a:off x="0" y="956989"/>
          <a:ext cx="3886199" cy="81349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دارایی کردن هزینه‌ها</a:t>
          </a:r>
          <a:endParaRPr lang="en-US" sz="3600" kern="1200" dirty="0">
            <a:cs typeface="B Zar" pitchFamily="2" charset="-78"/>
          </a:endParaRPr>
        </a:p>
      </dsp:txBody>
      <dsp:txXfrm>
        <a:off x="0" y="956989"/>
        <a:ext cx="3886199" cy="813497"/>
      </dsp:txXfrm>
    </dsp:sp>
    <dsp:sp modelId="{9C337D4A-780F-40CA-A131-3AAD8DB89E53}">
      <dsp:nvSpPr>
        <dsp:cNvPr id="0" name=""/>
        <dsp:cNvSpPr/>
      </dsp:nvSpPr>
      <dsp:spPr>
        <a:xfrm>
          <a:off x="3886200" y="956989"/>
          <a:ext cx="3886199" cy="81349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سرمایه‌کردن هزینه‌ها</a:t>
          </a:r>
          <a:endParaRPr lang="en-US" sz="3600" kern="1200" dirty="0">
            <a:cs typeface="B Zar" pitchFamily="2" charset="-78"/>
          </a:endParaRPr>
        </a:p>
      </dsp:txBody>
      <dsp:txXfrm>
        <a:off x="3886200" y="956989"/>
        <a:ext cx="3886199" cy="81349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A1EC20-8C8B-42A4-87C3-2EC475364F19}">
      <dsp:nvSpPr>
        <dsp:cNvPr id="0" name=""/>
        <dsp:cNvSpPr/>
      </dsp:nvSpPr>
      <dsp:spPr>
        <a:xfrm>
          <a:off x="0" y="0"/>
          <a:ext cx="7772400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Titr" pitchFamily="2" charset="-78"/>
            </a:rPr>
            <a:t>در تولید</a:t>
          </a:r>
          <a:endParaRPr lang="fa-IR" sz="4700" kern="1200" dirty="0">
            <a:cs typeface="B Titr" pitchFamily="2" charset="-78"/>
          </a:endParaRPr>
        </a:p>
      </dsp:txBody>
      <dsp:txXfrm>
        <a:off x="0" y="0"/>
        <a:ext cx="7772400" cy="1340167"/>
      </dsp:txXfrm>
    </dsp:sp>
    <dsp:sp modelId="{1F9D9C6F-B72C-47BB-A0EE-5D5E5BA5D18B}">
      <dsp:nvSpPr>
        <dsp:cNvPr id="0" name=""/>
        <dsp:cNvSpPr/>
      </dsp:nvSpPr>
      <dsp:spPr>
        <a:xfrm>
          <a:off x="777239" y="1341476"/>
          <a:ext cx="6217920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هزینۀ کار مستقیم مورداستفاده در تولید محصول، هزینۀ محصول است.</a:t>
          </a:r>
          <a:endParaRPr lang="en-US" sz="2900" kern="1200" dirty="0">
            <a:cs typeface="B Zar" pitchFamily="2" charset="-78"/>
          </a:endParaRPr>
        </a:p>
      </dsp:txBody>
      <dsp:txXfrm>
        <a:off x="777239" y="1341476"/>
        <a:ext cx="6217920" cy="1346929"/>
      </dsp:txXfrm>
    </dsp:sp>
    <dsp:sp modelId="{D942444C-DC46-4765-AC59-ABB870B71371}">
      <dsp:nvSpPr>
        <dsp:cNvPr id="0" name=""/>
        <dsp:cNvSpPr/>
      </dsp:nvSpPr>
      <dsp:spPr>
        <a:xfrm>
          <a:off x="777239" y="2895625"/>
          <a:ext cx="6217920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وقتی محصول فروش رود، این هزینه به مخارج تبدیل می‌شود.</a:t>
          </a:r>
          <a:endParaRPr lang="en-US" sz="2900" kern="1200" dirty="0">
            <a:cs typeface="B Zar" pitchFamily="2" charset="-78"/>
          </a:endParaRPr>
        </a:p>
      </dsp:txBody>
      <dsp:txXfrm>
        <a:off x="777239" y="2895625"/>
        <a:ext cx="6217920" cy="13469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7B550-F7AC-4331-8D0A-B9A7CDF0C413}">
      <dsp:nvSpPr>
        <dsp:cNvPr id="0" name=""/>
        <dsp:cNvSpPr/>
      </dsp:nvSpPr>
      <dsp:spPr>
        <a:xfrm>
          <a:off x="0" y="0"/>
          <a:ext cx="7772400" cy="134016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>
              <a:cs typeface="B Titr" pitchFamily="2" charset="-78"/>
            </a:rPr>
            <a:t>مشکل حسابداران، تطابق </a:t>
          </a:r>
          <a:r>
            <a:rPr lang="fa-IR" sz="4200" kern="1200" dirty="0" smtClean="0">
              <a:cs typeface="+mn-cs"/>
            </a:rPr>
            <a:t>(</a:t>
          </a:r>
          <a:r>
            <a:rPr lang="en-US" sz="4200" kern="1200" dirty="0" smtClean="0">
              <a:cs typeface="+mn-cs"/>
            </a:rPr>
            <a:t>Matching</a:t>
          </a:r>
          <a:r>
            <a:rPr lang="fa-IR" sz="4200" kern="1200" dirty="0" smtClean="0">
              <a:cs typeface="+mn-cs"/>
            </a:rPr>
            <a:t>)</a:t>
          </a:r>
          <a:endParaRPr lang="en-US" sz="4200" kern="1200" dirty="0">
            <a:cs typeface="+mn-cs"/>
          </a:endParaRPr>
        </a:p>
      </dsp:txBody>
      <dsp:txXfrm>
        <a:off x="0" y="0"/>
        <a:ext cx="7772400" cy="1340167"/>
      </dsp:txXfrm>
    </dsp:sp>
    <dsp:sp modelId="{E90B7662-6EA0-408D-B29E-E47AA9B84999}">
      <dsp:nvSpPr>
        <dsp:cNvPr id="0" name=""/>
        <dsp:cNvSpPr/>
      </dsp:nvSpPr>
      <dsp:spPr>
        <a:xfrm>
          <a:off x="0" y="1340167"/>
          <a:ext cx="7772400" cy="28143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Zar" pitchFamily="2" charset="-78"/>
            </a:rPr>
            <a:t>چه وقت </a:t>
          </a:r>
          <a:r>
            <a:rPr lang="en-US" sz="4000" kern="1200" dirty="0" smtClean="0">
              <a:cs typeface="B Zar" pitchFamily="2" charset="-78"/>
            </a:rPr>
            <a:t>Cost</a:t>
          </a:r>
          <a:r>
            <a:rPr lang="fa-IR" sz="4000" kern="1200" dirty="0" smtClean="0">
              <a:cs typeface="B Zar" pitchFamily="2" charset="-78"/>
            </a:rPr>
            <a:t>،</a:t>
          </a:r>
          <a:r>
            <a:rPr lang="en-US" sz="4000" kern="1200" dirty="0" smtClean="0">
              <a:cs typeface="B Zar" pitchFamily="2" charset="-78"/>
            </a:rPr>
            <a:t>Expense </a:t>
          </a:r>
          <a:r>
            <a:rPr lang="fa-IR" sz="4000" kern="1200" dirty="0" smtClean="0">
              <a:cs typeface="B Zar" pitchFamily="2" charset="-78"/>
            </a:rPr>
            <a:t> می‌شود.</a:t>
          </a:r>
          <a:endParaRPr lang="en-US" sz="4000" kern="1200" dirty="0">
            <a:cs typeface="B Zar" pitchFamily="2" charset="-78"/>
          </a:endParaRPr>
        </a:p>
      </dsp:txBody>
      <dsp:txXfrm>
        <a:off x="0" y="1340167"/>
        <a:ext cx="7772400" cy="2814351"/>
      </dsp:txXfrm>
    </dsp:sp>
    <dsp:sp modelId="{CBC2021F-08C2-489B-A936-EB42772A93D5}">
      <dsp:nvSpPr>
        <dsp:cNvPr id="0" name=""/>
        <dsp:cNvSpPr/>
      </dsp:nvSpPr>
      <dsp:spPr>
        <a:xfrm>
          <a:off x="0" y="4154519"/>
          <a:ext cx="7772400" cy="31270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196083-1F86-459E-BA98-1A56746C0E7D}" type="datetimeFigureOut">
              <a:rPr lang="fa-IR" smtClean="0"/>
              <a:pPr/>
              <a:t>1432/03/17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946E9D-8DDD-4F7B-AC98-5D185A21506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L06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68638"/>
            <a:ext cx="6400800" cy="1644650"/>
          </a:xfrm>
        </p:spPr>
        <p:txBody>
          <a:bodyPr lIns="72000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81763"/>
            <a:ext cx="19034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bg1"/>
                </a:solidFill>
                <a:latin typeface="+mn-lt"/>
              </a:defRPr>
            </a:lvl1pPr>
          </a:lstStyle>
          <a:p>
            <a:fld id="{DF28FB93-0A08-4E7D-8E63-9EFA29F1E093}" type="slidenum">
              <a:rPr lang="fa-IR" smtClean="0"/>
              <a:pPr/>
              <a:t>‹#›</a:t>
            </a:fld>
            <a:endParaRPr lang="fa-IR"/>
          </a:p>
        </p:txBody>
      </p:sp>
      <p:sp useBgFill="1">
        <p:nvSpPr>
          <p:cNvPr id="6" name="Rectangle 5"/>
          <p:cNvSpPr/>
          <p:nvPr userDrawn="1"/>
        </p:nvSpPr>
        <p:spPr bwMode="auto">
          <a:xfrm>
            <a:off x="457200" y="152400"/>
            <a:ext cx="3733800" cy="6858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0063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0063"/>
            <a:ext cx="5676900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063"/>
            <a:ext cx="77724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96975"/>
            <a:ext cx="7772400" cy="44672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>
              <a:defRPr lang="fa-IR" b="1" cap="none" spc="0" smtClean="0">
                <a:ln/>
                <a:solidFill>
                  <a:schemeClr val="accent3"/>
                </a:solidFill>
                <a:effectLst/>
                <a:cs typeface="B Titr" pitchFamily="2" charset="-78"/>
              </a:defRPr>
            </a:lvl1pPr>
          </a:lstStyle>
          <a:p>
            <a:r>
              <a:rPr lang="fa-IR" b="1" dirty="0" smtClean="0">
                <a:ln/>
                <a:solidFill>
                  <a:schemeClr val="accent3"/>
                </a:solidFill>
                <a:latin typeface="+mn-lt"/>
                <a:ea typeface="+mn-ea"/>
              </a:rPr>
              <a:t>واژگان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cs typeface="B Zar" pitchFamily="2" charset="-78"/>
              </a:defRPr>
            </a:lvl1pPr>
            <a:lvl2pPr>
              <a:defRPr>
                <a:cs typeface="B Zar" pitchFamily="2" charset="-78"/>
              </a:defRPr>
            </a:lvl2pPr>
            <a:lvl3pPr>
              <a:defRPr>
                <a:cs typeface="B Zar" pitchFamily="2" charset="-78"/>
              </a:defRPr>
            </a:lvl3pPr>
            <a:lvl4pPr>
              <a:defRPr>
                <a:cs typeface="B Zar" pitchFamily="2" charset="-78"/>
              </a:defRPr>
            </a:lvl4pPr>
            <a:lvl5pPr>
              <a:defRPr>
                <a:cs typeface="B Zar" pitchFamily="2" charset="-78"/>
              </a:defRPr>
            </a:lvl5pPr>
          </a:lstStyle>
          <a:p>
            <a:pPr lvl="0"/>
            <a:r>
              <a:rPr lang="fa-IR" dirty="0" smtClean="0"/>
              <a:t>اط</a:t>
            </a:r>
            <a:endParaRPr lang="en-US" dirty="0" smtClean="0"/>
          </a:p>
          <a:p>
            <a:pPr lvl="1"/>
            <a:r>
              <a:rPr lang="fa-IR" dirty="0" smtClean="0"/>
              <a:t>یییی</a:t>
            </a:r>
            <a:endParaRPr lang="en-US" dirty="0" smtClean="0"/>
          </a:p>
          <a:p>
            <a:pPr lvl="2"/>
            <a:r>
              <a:rPr lang="en-US" dirty="0" smtClean="0"/>
              <a:t>ff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400800"/>
            <a:ext cx="2209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حسین 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B Mitra" pitchFamily="2" charset="-78"/>
              </a:rPr>
              <a:t>عبده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تبریزی – میثم رادپور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L062007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0063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969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09600" y="6477000"/>
            <a:ext cx="1752600" cy="304800"/>
          </a:xfrm>
          <a:prstGeom prst="rect">
            <a:avLst/>
          </a:prstGeom>
          <a:solidFill>
            <a:srgbClr val="1D20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txStyles>
    <p:titleStyle>
      <a:lvl1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E7C000"/>
        </a:buClr>
        <a:buChar char="•"/>
        <a:defRPr sz="2400">
          <a:solidFill>
            <a:srgbClr val="111F63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F63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11F63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11F63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b="1" dirty="0" smtClean="0">
                <a:ln/>
                <a:solidFill>
                  <a:schemeClr val="accent3"/>
                </a:solidFill>
              </a:rPr>
              <a:t>به نام آنکه جان را فکرت آموخت</a:t>
            </a:r>
            <a:endParaRPr lang="fa-IR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60BEF2-7D73-4C2C-9EC3-078791821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6560BEF2-7D73-4C2C-9EC3-078791821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6560BEF2-7D73-4C2C-9EC3-078791821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897A25-6B14-48C6-9FFA-34A58095F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A7897A25-6B14-48C6-9FFA-34A58095F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7897A25-6B14-48C6-9FFA-34A58095F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وسعت ع</a:t>
            </a:r>
            <a:r>
              <a:rPr lang="fa-IR" dirty="0" smtClean="0"/>
              <a:t>مل موضوعی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71800" y="1676401"/>
            <a:ext cx="3106737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حسابداری مدیریت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20146052">
            <a:off x="1143000" y="1676401"/>
            <a:ext cx="2116137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مدیریت هزینۀ پروژه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95500" y="2513012"/>
            <a:ext cx="3106739" cy="6461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نرم‌افزار مدیریت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1620469">
            <a:off x="607677" y="4241264"/>
            <a:ext cx="2725737" cy="6461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مدیریت هزینۀ کسب‌وکار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 rot="20968379">
            <a:off x="5257800" y="2438400"/>
            <a:ext cx="2259014" cy="4841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راهبرد مدیریت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16724827">
            <a:off x="6701238" y="3171590"/>
            <a:ext cx="2249629" cy="533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فرآیند مدیریت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9600" y="3048000"/>
            <a:ext cx="2514600" cy="4206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برآورد و پیش‌بینی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62000" y="5257800"/>
            <a:ext cx="3581399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تعیین اهداف پروژه قبل از تقبل هزینه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 rot="1090598">
            <a:off x="1905000" y="3886200"/>
            <a:ext cx="2268537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نرم‌افزار مدیریت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715000" y="3124201"/>
            <a:ext cx="1828799" cy="381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مدل‌سازی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 rot="1112528">
            <a:off x="4045567" y="3649293"/>
            <a:ext cx="2415487" cy="438121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زمان‌سنجی درست‌هزینه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572000" y="4876800"/>
            <a:ext cx="2462214" cy="3921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مدیریت کار در جریان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 rot="20835613">
            <a:off x="6967611" y="5025013"/>
            <a:ext cx="1395414" cy="4587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مصرف مواد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 rot="736500">
            <a:off x="6349012" y="1591325"/>
            <a:ext cx="2116137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مدیریت موجودی‌ها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 rot="20835613">
            <a:off x="3993368" y="4437291"/>
            <a:ext cx="1593830" cy="4587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مهندسی هزینه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وسعت عمل در کسب‌وکارها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619224">
            <a:off x="5791200" y="2895600"/>
            <a:ext cx="1301362" cy="63998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تولید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Zar" pitchFamily="2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623853">
            <a:off x="953380" y="2944242"/>
            <a:ext cx="2286132" cy="63998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تولید کالای فرهنگی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9469171">
            <a:off x="6736057" y="1642603"/>
            <a:ext cx="1661740" cy="637009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زنجیرۀ غذایی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32100" y="1489075"/>
            <a:ext cx="3593268" cy="84613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تولید محصولات پتروشیمی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922332" y="2438400"/>
            <a:ext cx="1535868" cy="609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بانک‌داری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rot="2161759">
            <a:off x="3201988" y="2396300"/>
            <a:ext cx="2513012" cy="842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فن‌آوری اطلاعات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1676400"/>
            <a:ext cx="2516804" cy="842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محصولات بیمه‌ای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20587935">
            <a:off x="3192900" y="3546791"/>
            <a:ext cx="2513012" cy="84613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عرضۀ مواد خوراکی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886200" y="4267200"/>
            <a:ext cx="2516804" cy="533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زمین و ساختمان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 rot="1077047">
            <a:off x="4116988" y="5105499"/>
            <a:ext cx="2111598" cy="842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شهرداری‌ها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 rot="19026223">
            <a:off x="1371294" y="4195128"/>
            <a:ext cx="1016231" cy="84613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معادن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209800" y="4800600"/>
            <a:ext cx="2516804" cy="84613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تولید فولاد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096000" y="3962400"/>
            <a:ext cx="1983404" cy="8461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گردشگری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048B6C-C31D-40A1-8BEE-056BB4297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0048B6C-C31D-40A1-8BEE-056BB4297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0048B6C-C31D-40A1-8BEE-056BB4297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9B0844-2A9A-4C9E-B312-EC57766E7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19B0844-2A9A-4C9E-B312-EC57766E7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19B0844-2A9A-4C9E-B312-EC57766E7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CDE1A-C6E1-4DDA-9F79-46FD7DB80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54ECDE1A-C6E1-4DDA-9F79-46FD7DB80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ECDE1A-C6E1-4DDA-9F79-46FD7DB80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188076-EC0B-4F05-AAA6-9611C315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66188076-EC0B-4F05-AAA6-9611C315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66188076-EC0B-4F05-AAA6-9611C315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4E66E-544D-4C07-ACAD-55E877785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0BF4E66E-544D-4C07-ACAD-55E877785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0BF4E66E-544D-4C07-ACAD-55E877785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طبقه‌بندی و رفتار </a:t>
            </a:r>
            <a:r>
              <a:rPr lang="fa-IR" dirty="0" smtClean="0"/>
              <a:t>هزینه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685801"/>
          <a:ext cx="77724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09600" y="1371600"/>
          <a:ext cx="7239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مشکلات تعیین و اندازه‌گیری </a:t>
            </a:r>
            <a:r>
              <a:rPr lang="fa-IR" dirty="0" smtClean="0"/>
              <a:t>منافع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مشکلات تعیین و اندازه‌گیری </a:t>
            </a:r>
            <a:r>
              <a:rPr lang="fa-IR" dirty="0" smtClean="0"/>
              <a:t>هزینه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طبقه‌بندی هزینه‌ها بر </a:t>
            </a:r>
            <a:r>
              <a:rPr lang="fa-IR" dirty="0" smtClean="0"/>
              <a:t>اساس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طبقه‌بندی هزینه‌ها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50600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7200" b="1" dirty="0" smtClean="0">
                <a:ln/>
                <a:solidFill>
                  <a:schemeClr val="accent3"/>
                </a:solidFill>
                <a:cs typeface="B Bardiya" pitchFamily="2" charset="-78"/>
              </a:rPr>
              <a:t/>
            </a:r>
            <a:br>
              <a:rPr lang="fa-IR" sz="7200" b="1" dirty="0" smtClean="0">
                <a:ln/>
                <a:solidFill>
                  <a:schemeClr val="accent3"/>
                </a:solidFill>
                <a:cs typeface="B Bardiya" pitchFamily="2" charset="-78"/>
              </a:rPr>
            </a:br>
            <a:r>
              <a:rPr lang="fa-IR" sz="7200" b="1" dirty="0" smtClean="0">
                <a:ln/>
                <a:solidFill>
                  <a:schemeClr val="accent3"/>
                </a:solidFill>
                <a:cs typeface="B Bardiya" pitchFamily="2" charset="-78"/>
              </a:rPr>
              <a:t>مدیریت هزینه</a:t>
            </a:r>
            <a:r>
              <a:rPr lang="fa-IR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  <a:t/>
            </a:r>
            <a:br>
              <a:rPr lang="fa-IR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</a:br>
            <a:r>
              <a:rPr lang="fa-IR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  <a:t/>
            </a:r>
            <a:br>
              <a:rPr lang="fa-IR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</a:br>
            <a:r>
              <a:rPr lang="fa-IR" sz="2400" b="1" dirty="0" smtClean="0">
                <a:ln/>
                <a:solidFill>
                  <a:schemeClr val="accent3"/>
                </a:solidFill>
                <a:cs typeface="B Zar" pitchFamily="2" charset="-78"/>
              </a:rPr>
              <a:t>مفاهیم پایه و مبانی کنترل</a:t>
            </a:r>
            <a:r>
              <a:rPr lang="en-US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  <a:t/>
            </a:r>
            <a:br>
              <a:rPr lang="en-US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</a:br>
            <a:r>
              <a:rPr lang="en-US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  <a:t/>
            </a:r>
            <a:br>
              <a:rPr lang="en-US" sz="4000" b="1" dirty="0" smtClean="0">
                <a:ln/>
                <a:solidFill>
                  <a:schemeClr val="accent3"/>
                </a:solidFill>
                <a:cs typeface="B Bardiya" pitchFamily="2" charset="-78"/>
              </a:rPr>
            </a:br>
            <a:endParaRPr lang="fa-IR" sz="4000" b="1" dirty="0">
              <a:ln/>
              <a:solidFill>
                <a:schemeClr val="accent3"/>
              </a:solidFill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61232"/>
            <a:ext cx="7391400" cy="1648968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6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حسین عبده تبریزی</a:t>
            </a:r>
          </a:p>
          <a:p>
            <a:pPr algn="ctr">
              <a:lnSpc>
                <a:spcPct val="30000"/>
              </a:lnSpc>
            </a:pPr>
            <a:endParaRPr lang="fa-IR" sz="2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6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Bardiy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5253335"/>
            <a:ext cx="3985000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27بهمن ماه 1389– تهران</a:t>
            </a:r>
          </a:p>
          <a:p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کنفرانس ملی مدیریت هزینه</a:t>
            </a:r>
          </a:p>
          <a:p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دانشگاه آزاد سازی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مربوط‌‌کردن (تخصیص) هزینه به موضوع </a:t>
            </a:r>
            <a:r>
              <a:rPr lang="fa-IR" dirty="0" smtClean="0"/>
              <a:t>هزینه‌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763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سایر طبقه‌بندی </a:t>
            </a:r>
            <a:r>
              <a:rPr lang="fa-IR" dirty="0"/>
              <a:t>هزینه‌ها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>توزیع هزینه‌ها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349375"/>
          <a:ext cx="7772400" cy="276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62800" y="4572000"/>
          <a:ext cx="1447800" cy="1143000"/>
        </p:xfrm>
        <a:graphic>
          <a:graphicData uri="http://schemas.openxmlformats.org/drawingml/2006/table">
            <a:tbl>
              <a:tblPr/>
              <a:tblGrid>
                <a:gridCol w="755374"/>
                <a:gridCol w="692426"/>
              </a:tblGrid>
              <a:tr h="3549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Zar" pitchFamily="2" charset="-78"/>
                        </a:rPr>
                        <a:t>موجودی</a:t>
                      </a: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80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4572000"/>
          <a:ext cx="1676400" cy="1143000"/>
        </p:xfrm>
        <a:graphic>
          <a:graphicData uri="http://schemas.openxmlformats.org/drawingml/2006/table">
            <a:tbl>
              <a:tblPr/>
              <a:tblGrid>
                <a:gridCol w="874644"/>
                <a:gridCol w="801756"/>
              </a:tblGrid>
              <a:tr h="354966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Zar" pitchFamily="2" charset="-78"/>
                        </a:rPr>
                        <a:t>قیمت تمام‌شدۀ کالای فروش رفته</a:t>
                      </a: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80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4572000"/>
          <a:ext cx="1676400" cy="1143000"/>
        </p:xfrm>
        <a:graphic>
          <a:graphicData uri="http://schemas.openxmlformats.org/drawingml/2006/table">
            <a:tbl>
              <a:tblPr/>
              <a:tblGrid>
                <a:gridCol w="874644"/>
                <a:gridCol w="801756"/>
              </a:tblGrid>
              <a:tr h="354966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Zar" pitchFamily="2" charset="-78"/>
                        </a:rPr>
                        <a:t>مخارج</a:t>
                      </a: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80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10400" y="5791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ترازنامه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5867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صورت سود و زیان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5791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صورت سود و زیان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7315200" y="4191000"/>
            <a:ext cx="6096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6248400" y="5486400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324600" y="5181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فروش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219200" y="4191000"/>
            <a:ext cx="6096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جریان هزینه در </a:t>
            </a:r>
            <a:r>
              <a:rPr lang="fa-IR" dirty="0" smtClean="0"/>
              <a:t>تولید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981200"/>
          <a:ext cx="7772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rot="10800000">
            <a:off x="5486400" y="2438400"/>
            <a:ext cx="1143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5486400" y="3505200"/>
            <a:ext cx="12192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5486400" y="4114800"/>
            <a:ext cx="1219200" cy="53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4458097" y="3009503"/>
            <a:ext cx="381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4496594" y="4342606"/>
            <a:ext cx="304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895601" y="4953000"/>
            <a:ext cx="914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705600" y="1295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هزینه‌ها</a:t>
            </a:r>
            <a:endParaRPr lang="en-US" dirty="0" smtClean="0">
              <a:cs typeface="B Titr" pitchFamily="2" charset="-78"/>
            </a:endParaRPr>
          </a:p>
          <a:p>
            <a:pPr algn="ctr"/>
            <a:endParaRPr lang="en-US" dirty="0">
              <a:cs typeface="B Titr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2800" y="1295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موجودی‌های ترازنامه</a:t>
            </a:r>
            <a:endParaRPr lang="en-US" dirty="0" smtClean="0">
              <a:cs typeface="B Titr" pitchFamily="2" charset="-78"/>
            </a:endParaRPr>
          </a:p>
          <a:p>
            <a:endParaRPr lang="en-US" dirty="0">
              <a:cs typeface="B Titr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3000" y="12954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صورت سود و زیان</a:t>
            </a:r>
            <a:endParaRPr lang="en-US" dirty="0" smtClean="0">
              <a:cs typeface="B Titr" pitchFamily="2" charset="-78"/>
            </a:endParaRPr>
          </a:p>
          <a:p>
            <a:endParaRPr lang="en-US" dirty="0">
              <a:cs typeface="B Titr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5498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هزینه‌های اداری و فروش</a:t>
            </a:r>
            <a:endParaRPr lang="en-US" dirty="0" smtClean="0">
              <a:cs typeface="B Zar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26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مخارج اداری و فروش</a:t>
            </a:r>
            <a:endParaRPr lang="en-US" dirty="0" smtClean="0">
              <a:cs typeface="B Zar" pitchFamily="2" charset="-78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3810000" y="5715000"/>
            <a:ext cx="1905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عناصر برآورد هزینه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2895600" y="3657600"/>
            <a:ext cx="609600" cy="838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562600" y="3581400"/>
            <a:ext cx="609600" cy="838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عناصر </a:t>
            </a:r>
            <a:r>
              <a:rPr lang="fa-IR" dirty="0"/>
              <a:t>بودجه‌بندی </a:t>
            </a:r>
            <a:r>
              <a:rPr lang="fa-IR" dirty="0" smtClean="0"/>
              <a:t>هزینه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2895600" y="3352800"/>
            <a:ext cx="609600" cy="838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562600" y="3352800"/>
            <a:ext cx="609600" cy="838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عناصر کنترل هزینه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001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2895600" y="3657600"/>
            <a:ext cx="533400" cy="6858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562600" y="3657600"/>
            <a:ext cx="533400" cy="6858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چگونۀ هزینۀ خدمات را در شهرداری‌ها کاهش </a:t>
            </a:r>
            <a:r>
              <a:rPr lang="fa-IR" dirty="0" smtClean="0"/>
              <a:t>دهیم؟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تعاریف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در حوزۀ </a:t>
            </a:r>
            <a:r>
              <a:rPr lang="fa-IR" dirty="0" smtClean="0"/>
              <a:t>شهرداری‌ها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هزینه‌یابی دارایی‌های ثابت در شهرداری‌های سوئد</a:t>
            </a:r>
            <a:endParaRPr lang="en-US" dirty="0" smtClean="0"/>
          </a:p>
          <a:p>
            <a:r>
              <a:rPr lang="fa-IR" dirty="0" smtClean="0"/>
              <a:t>چالش شهرداری‌ها برای کنترل اضافه‌کاری و کسری بودجه‌ها در کانادا</a:t>
            </a:r>
            <a:endParaRPr lang="en-US" dirty="0" smtClean="0"/>
          </a:p>
          <a:p>
            <a:r>
              <a:rPr lang="fa-IR" dirty="0" smtClean="0"/>
              <a:t>اثر هزینه‌های دولت در شهرداری‌های کوچک (کانادا)</a:t>
            </a:r>
            <a:endParaRPr lang="en-US" dirty="0" smtClean="0"/>
          </a:p>
          <a:p>
            <a:r>
              <a:rPr lang="fa-IR" dirty="0" smtClean="0"/>
              <a:t>کاربرد اصول هزینه‌یابی در هزینه‌یابی عملیات و خدمات‌محور شهرداری‌ها (امریکا)</a:t>
            </a:r>
            <a:endParaRPr lang="en-US" dirty="0" smtClean="0"/>
          </a:p>
          <a:p>
            <a:r>
              <a:rPr lang="fa-IR" dirty="0" smtClean="0"/>
              <a:t>کنترل هزینه‌های ثابت شهرداری‌ها: هزینۀ بهداشت، بازنشستگی و بدهی (امریکا)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4400" b="1" dirty="0" smtClean="0">
                <a:ln/>
                <a:solidFill>
                  <a:schemeClr val="accent3"/>
                </a:solidFill>
                <a:cs typeface="B Titr" pitchFamily="2" charset="-78"/>
              </a:rPr>
              <a:t>با تشکر</a:t>
            </a:r>
            <a:endParaRPr lang="en-US" sz="4400" b="1" dirty="0">
              <a:ln/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انعکاس در </a:t>
            </a:r>
            <a:r>
              <a:rPr lang="fa-IR" dirty="0"/>
              <a:t>صورت‌های </a:t>
            </a:r>
            <a:r>
              <a:rPr lang="fa-IR" dirty="0" smtClean="0"/>
              <a:t>مالی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4001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C2021F-08C2-489B-A936-EB42772A9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CBC2021F-08C2-489B-A936-EB42772A9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CBC2021F-08C2-489B-A936-EB42772A9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CBC2021F-08C2-489B-A936-EB42772A9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27B550-F7AC-4331-8D0A-B9A7CDF0C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9327B550-F7AC-4331-8D0A-B9A7CDF0C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9327B550-F7AC-4331-8D0A-B9A7CDF0C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9327B550-F7AC-4331-8D0A-B9A7CDF0C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0B7662-6EA0-408D-B29E-E47AA9B84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E90B7662-6EA0-408D-B29E-E47AA9B84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90B7662-6EA0-408D-B29E-E47AA9B84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E90B7662-6EA0-408D-B29E-E47AA9B84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مدیریت هزینه در </a:t>
            </a:r>
            <a:r>
              <a:rPr lang="fa-IR" dirty="0" smtClean="0"/>
              <a:t>شرکت‌ها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89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oyensLoef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yensLoef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yensLoef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000"/>
        </a:accent1>
        <a:accent2>
          <a:srgbClr val="111F63"/>
        </a:accent2>
        <a:accent3>
          <a:srgbClr val="FFFFFF"/>
        </a:accent3>
        <a:accent4>
          <a:srgbClr val="000000"/>
        </a:accent4>
        <a:accent5>
          <a:srgbClr val="F1DCAA"/>
        </a:accent5>
        <a:accent6>
          <a:srgbClr val="0E1B59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5461</TotalTime>
  <Words>1078</Words>
  <Application>Microsoft Office PowerPoint</Application>
  <PresentationFormat>On-screen Show (4:3)</PresentationFormat>
  <Paragraphs>267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Theme1</vt:lpstr>
      <vt:lpstr>بسم‌الله الرحمن الرحیم</vt:lpstr>
      <vt:lpstr> مدیریت هزینه  مفاهیم پایه و مبانی کنترل  </vt:lpstr>
      <vt:lpstr>تعاریف</vt:lpstr>
      <vt:lpstr> </vt:lpstr>
      <vt:lpstr>انعکاس در صورت‌های مالی</vt:lpstr>
      <vt:lpstr> </vt:lpstr>
      <vt:lpstr> </vt:lpstr>
      <vt:lpstr> </vt:lpstr>
      <vt:lpstr>مدیریت هزینه در شرکت‌ها</vt:lpstr>
      <vt:lpstr> </vt:lpstr>
      <vt:lpstr> </vt:lpstr>
      <vt:lpstr>وسعت عمل موضوعی</vt:lpstr>
      <vt:lpstr>وسعت عمل در کسب‌وکارها</vt:lpstr>
      <vt:lpstr> </vt:lpstr>
      <vt:lpstr>طبقه‌بندی و رفتار هزینه</vt:lpstr>
      <vt:lpstr>مشکلات تعیین و اندازه‌گیری منافع</vt:lpstr>
      <vt:lpstr>مشکلات تعیین و اندازه‌گیری هزینه</vt:lpstr>
      <vt:lpstr>طبقه‌بندی هزینه‌ها بر اساس:</vt:lpstr>
      <vt:lpstr>طبقه‌بندی هزینه‌ها </vt:lpstr>
      <vt:lpstr>مربوط‌‌کردن (تخصیص) هزینه به موضوع هزینه‌</vt:lpstr>
      <vt:lpstr>سایر طبقه‌بندی هزینه‌ها </vt:lpstr>
      <vt:lpstr> </vt:lpstr>
      <vt:lpstr> توزیع هزینه‌ها </vt:lpstr>
      <vt:lpstr> </vt:lpstr>
      <vt:lpstr>جریان هزینه در تولید</vt:lpstr>
      <vt:lpstr>عناصر برآورد هزینه</vt:lpstr>
      <vt:lpstr>عناصر بودجه‌بندی هزینه</vt:lpstr>
      <vt:lpstr>عناصر کنترل هزینه</vt:lpstr>
      <vt:lpstr>چگونۀ هزینۀ خدمات را در شهرداری‌ها کاهش دهیم؟</vt:lpstr>
      <vt:lpstr>در حوزۀ شهرداری‌ها</vt:lpstr>
      <vt:lpstr>با تشکر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Maysam Radpour</dc:creator>
  <cp:lastModifiedBy>radpour</cp:lastModifiedBy>
  <cp:revision>792</cp:revision>
  <dcterms:created xsi:type="dcterms:W3CDTF">2009-12-11T15:15:08Z</dcterms:created>
  <dcterms:modified xsi:type="dcterms:W3CDTF">2011-02-20T16:48:55Z</dcterms:modified>
</cp:coreProperties>
</file>