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layout20.xml" ContentType="application/vnd.openxmlformats-officedocument.drawingml.diagram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33.xml" ContentType="application/vnd.openxmlformats-officedocument.presentationml.slide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layout25.xml" ContentType="application/vnd.openxmlformats-officedocument.drawingml.diagramLayout+xml"/>
  <Override PartName="/ppt/notesSlides/notesSlide20.xml" ContentType="application/vnd.openxmlformats-officedocument.presentationml.notesSlide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quickStyle33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notesSlides/notesSlide10.xml" ContentType="application/vnd.openxmlformats-officedocument.presentationml.notesSlide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notesSlides/notesSlide5.xml" ContentType="application/vnd.openxmlformats-officedocument.presentationml.notesSlide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notesSlides/notesSlide15.xml" ContentType="application/vnd.openxmlformats-officedocument.presentationml.notesSlide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notesSlides/notesSlide12.xml" ContentType="application/vnd.openxmlformats-officedocument.presentationml.notesSlide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notesSlides/notesSlide17.xml" ContentType="application/vnd.openxmlformats-officedocument.presentationml.notesSlide+xml"/>
  <Override PartName="/ppt/diagrams/quickStyle29.xml" ContentType="application/vnd.openxmlformats-officedocument.drawingml.diagramStyle+xml"/>
  <Override PartName="/ppt/slideLayouts/slideLayout14.xml" ContentType="application/vnd.openxmlformats-officedocument.presentationml.slideLayout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638" r:id="rId2"/>
    <p:sldId id="639" r:id="rId3"/>
    <p:sldId id="748" r:id="rId4"/>
    <p:sldId id="749" r:id="rId5"/>
    <p:sldId id="750" r:id="rId6"/>
    <p:sldId id="800" r:id="rId7"/>
    <p:sldId id="751" r:id="rId8"/>
    <p:sldId id="801" r:id="rId9"/>
    <p:sldId id="752" r:id="rId10"/>
    <p:sldId id="753" r:id="rId11"/>
    <p:sldId id="754" r:id="rId12"/>
    <p:sldId id="755" r:id="rId13"/>
    <p:sldId id="756" r:id="rId14"/>
    <p:sldId id="760" r:id="rId15"/>
    <p:sldId id="796" r:id="rId16"/>
    <p:sldId id="762" r:id="rId17"/>
    <p:sldId id="763" r:id="rId18"/>
    <p:sldId id="764" r:id="rId19"/>
    <p:sldId id="768" r:id="rId20"/>
    <p:sldId id="770" r:id="rId21"/>
    <p:sldId id="771" r:id="rId22"/>
    <p:sldId id="772" r:id="rId23"/>
    <p:sldId id="773" r:id="rId24"/>
    <p:sldId id="777" r:id="rId25"/>
    <p:sldId id="778" r:id="rId26"/>
    <p:sldId id="779" r:id="rId27"/>
    <p:sldId id="782" r:id="rId28"/>
    <p:sldId id="783" r:id="rId29"/>
    <p:sldId id="788" r:id="rId30"/>
    <p:sldId id="789" r:id="rId31"/>
    <p:sldId id="797" r:id="rId32"/>
    <p:sldId id="798" r:id="rId33"/>
    <p:sldId id="799" r:id="rId34"/>
    <p:sldId id="795" r:id="rId35"/>
    <p:sldId id="757" r:id="rId36"/>
    <p:sldId id="758" r:id="rId37"/>
    <p:sldId id="759" r:id="rId38"/>
    <p:sldId id="793" r:id="rId39"/>
    <p:sldId id="794" r:id="rId40"/>
    <p:sldId id="329" r:id="rId4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DCFCF6"/>
    <a:srgbClr val="0097CC"/>
    <a:srgbClr val="4D4D4D"/>
    <a:srgbClr val="33CCFF"/>
    <a:srgbClr val="3399FF"/>
    <a:srgbClr val="99CCFF"/>
    <a:srgbClr val="000066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0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8B1D5-58F9-493F-A117-FA1E7E8B3DA6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8B3820-5C61-4E4F-916F-7F1796EDCF40}">
      <dgm:prSet/>
      <dgm:spPr/>
      <dgm:t>
        <a:bodyPr/>
        <a:lstStyle/>
        <a:p>
          <a:pPr algn="ctr" rtl="0"/>
          <a:r>
            <a:rPr lang="en-US" dirty="0" smtClean="0"/>
            <a:t>Development</a:t>
          </a:r>
          <a:endParaRPr lang="en-US" dirty="0"/>
        </a:p>
      </dgm:t>
    </dgm:pt>
    <dgm:pt modelId="{45240430-8592-45D0-BEB9-E68B835D5149}" type="parTrans" cxnId="{92E4CAF5-33E0-4538-9E22-4B0383F90AA4}">
      <dgm:prSet/>
      <dgm:spPr/>
      <dgm:t>
        <a:bodyPr/>
        <a:lstStyle/>
        <a:p>
          <a:endParaRPr lang="en-US"/>
        </a:p>
      </dgm:t>
    </dgm:pt>
    <dgm:pt modelId="{A0F29FA2-BD72-4A7F-BFDD-A1DCA195E969}" type="sibTrans" cxnId="{92E4CAF5-33E0-4538-9E22-4B0383F90AA4}">
      <dgm:prSet/>
      <dgm:spPr/>
      <dgm:t>
        <a:bodyPr/>
        <a:lstStyle/>
        <a:p>
          <a:endParaRPr lang="en-US"/>
        </a:p>
      </dgm:t>
    </dgm:pt>
    <dgm:pt modelId="{31F4F607-FBA1-4C3B-886B-1EFC8CD079D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 و عمران، بساز و بفروش، عمران، انبوه‌سازی، توسعه‌گری</a:t>
          </a:r>
          <a:endParaRPr lang="en-US" dirty="0">
            <a:cs typeface="B Zar" pitchFamily="2" charset="-78"/>
          </a:endParaRPr>
        </a:p>
      </dgm:t>
    </dgm:pt>
    <dgm:pt modelId="{823E1D9C-5D07-445B-A11D-FA7F411359FC}" type="parTrans" cxnId="{2D99E2D1-9F50-4E2B-970E-A6DEAC4C7199}">
      <dgm:prSet/>
      <dgm:spPr/>
      <dgm:t>
        <a:bodyPr/>
        <a:lstStyle/>
        <a:p>
          <a:endParaRPr lang="en-US"/>
        </a:p>
      </dgm:t>
    </dgm:pt>
    <dgm:pt modelId="{BEA86B12-8241-4E3E-B6CB-22C01622DCB5}" type="sibTrans" cxnId="{2D99E2D1-9F50-4E2B-970E-A6DEAC4C7199}">
      <dgm:prSet/>
      <dgm:spPr/>
      <dgm:t>
        <a:bodyPr/>
        <a:lstStyle/>
        <a:p>
          <a:endParaRPr lang="en-US"/>
        </a:p>
      </dgm:t>
    </dgm:pt>
    <dgm:pt modelId="{0876B625-A983-4AA0-90F7-0568629408CF}">
      <dgm:prSet/>
      <dgm:spPr/>
      <dgm:t>
        <a:bodyPr/>
        <a:lstStyle/>
        <a:p>
          <a:pPr algn="ctr" rtl="0"/>
          <a:r>
            <a:rPr lang="en-US" dirty="0" smtClean="0"/>
            <a:t>Developer</a:t>
          </a:r>
          <a:endParaRPr lang="fa-IR" dirty="0"/>
        </a:p>
      </dgm:t>
    </dgm:pt>
    <dgm:pt modelId="{9DAB68E1-3B56-416C-81BD-EAA86390E0D8}" type="parTrans" cxnId="{26A2284C-3EEB-49DF-9B1D-D2E4B109B81E}">
      <dgm:prSet/>
      <dgm:spPr/>
      <dgm:t>
        <a:bodyPr/>
        <a:lstStyle/>
        <a:p>
          <a:endParaRPr lang="en-US"/>
        </a:p>
      </dgm:t>
    </dgm:pt>
    <dgm:pt modelId="{26F9CA4B-1872-44F4-B054-38DF255AD608}" type="sibTrans" cxnId="{26A2284C-3EEB-49DF-9B1D-D2E4B109B81E}">
      <dgm:prSet/>
      <dgm:spPr/>
      <dgm:t>
        <a:bodyPr/>
        <a:lstStyle/>
        <a:p>
          <a:endParaRPr lang="en-US"/>
        </a:p>
      </dgm:t>
    </dgm:pt>
    <dgm:pt modelId="{4A82E0C1-B307-4F90-B6FF-F2FF1017713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توسعه‌دهندگان پروژه‌های مسکن و ساختمان</a:t>
          </a:r>
          <a:endParaRPr lang="en-US" dirty="0">
            <a:cs typeface="B Zar" pitchFamily="2" charset="-78"/>
          </a:endParaRPr>
        </a:p>
      </dgm:t>
    </dgm:pt>
    <dgm:pt modelId="{815FDCB8-7B3B-4164-9F89-4FBCA90734D3}" type="parTrans" cxnId="{329BA31E-E36F-48CC-BE10-8DD06B062B0A}">
      <dgm:prSet/>
      <dgm:spPr/>
      <dgm:t>
        <a:bodyPr/>
        <a:lstStyle/>
        <a:p>
          <a:endParaRPr lang="en-US"/>
        </a:p>
      </dgm:t>
    </dgm:pt>
    <dgm:pt modelId="{C22FB571-20BC-4C07-B744-F37BDDDDD892}" type="sibTrans" cxnId="{329BA31E-E36F-48CC-BE10-8DD06B062B0A}">
      <dgm:prSet/>
      <dgm:spPr/>
      <dgm:t>
        <a:bodyPr/>
        <a:lstStyle/>
        <a:p>
          <a:endParaRPr lang="en-US"/>
        </a:p>
      </dgm:t>
    </dgm:pt>
    <dgm:pt modelId="{72BDCB55-9CAA-423F-A036-CE672665FA7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 و عمران‌کننده</a:t>
          </a:r>
          <a:endParaRPr lang="en-US" dirty="0">
            <a:cs typeface="B Zar" pitchFamily="2" charset="-78"/>
          </a:endParaRPr>
        </a:p>
      </dgm:t>
    </dgm:pt>
    <dgm:pt modelId="{4543C0BE-EC1B-4B4E-A62A-E0FFFDB7569A}" type="parTrans" cxnId="{D4F02066-CA77-4E4E-AB76-3B9CCF86E909}">
      <dgm:prSet/>
      <dgm:spPr/>
      <dgm:t>
        <a:bodyPr/>
        <a:lstStyle/>
        <a:p>
          <a:endParaRPr lang="en-US"/>
        </a:p>
      </dgm:t>
    </dgm:pt>
    <dgm:pt modelId="{B0EFB22F-D392-4CFD-8419-8E1CF1D15C62}" type="sibTrans" cxnId="{D4F02066-CA77-4E4E-AB76-3B9CCF86E909}">
      <dgm:prSet/>
      <dgm:spPr/>
      <dgm:t>
        <a:bodyPr/>
        <a:lstStyle/>
        <a:p>
          <a:endParaRPr lang="en-US"/>
        </a:p>
      </dgm:t>
    </dgm:pt>
    <dgm:pt modelId="{FDD53FE2-A193-4C6A-8EA0-7B0313A6F53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عمران و توسعه‌گر</a:t>
          </a:r>
          <a:endParaRPr lang="en-US" dirty="0">
            <a:cs typeface="B Zar" pitchFamily="2" charset="-78"/>
          </a:endParaRPr>
        </a:p>
      </dgm:t>
    </dgm:pt>
    <dgm:pt modelId="{81083EDD-F3DF-46AB-B680-1A6ADBFC38DD}" type="parTrans" cxnId="{9C591D3B-E514-4EBA-8C69-75BC0D6C1AAD}">
      <dgm:prSet/>
      <dgm:spPr/>
      <dgm:t>
        <a:bodyPr/>
        <a:lstStyle/>
        <a:p>
          <a:endParaRPr lang="en-US"/>
        </a:p>
      </dgm:t>
    </dgm:pt>
    <dgm:pt modelId="{CF738086-B364-4FB0-915C-C3C7BB9DA7A6}" type="sibTrans" cxnId="{9C591D3B-E514-4EBA-8C69-75BC0D6C1AAD}">
      <dgm:prSet/>
      <dgm:spPr/>
      <dgm:t>
        <a:bodyPr/>
        <a:lstStyle/>
        <a:p>
          <a:endParaRPr lang="en-US"/>
        </a:p>
      </dgm:t>
    </dgm:pt>
    <dgm:pt modelId="{55DC93F9-D27D-477C-9C5C-D77E33113C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انبوه‌ساز، توسعه‌گر، عمران‌کننده، بساز و بفروش</a:t>
          </a:r>
          <a:endParaRPr lang="en-US" dirty="0">
            <a:cs typeface="B Zar" pitchFamily="2" charset="-78"/>
          </a:endParaRPr>
        </a:p>
      </dgm:t>
    </dgm:pt>
    <dgm:pt modelId="{84D2C703-6309-4538-944E-BA36A9B32535}" type="parTrans" cxnId="{6C82BBF6-3C0F-49DA-937E-23686A7D1057}">
      <dgm:prSet/>
      <dgm:spPr/>
      <dgm:t>
        <a:bodyPr/>
        <a:lstStyle/>
        <a:p>
          <a:endParaRPr lang="en-US"/>
        </a:p>
      </dgm:t>
    </dgm:pt>
    <dgm:pt modelId="{1133A4A1-FB53-498A-B9B9-98631335A042}" type="sibTrans" cxnId="{6C82BBF6-3C0F-49DA-937E-23686A7D1057}">
      <dgm:prSet/>
      <dgm:spPr/>
      <dgm:t>
        <a:bodyPr/>
        <a:lstStyle/>
        <a:p>
          <a:endParaRPr lang="en-US"/>
        </a:p>
      </dgm:t>
    </dgm:pt>
    <dgm:pt modelId="{89C7BF2C-7389-4B5C-85D3-4BE34369F8B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؟؟؟</a:t>
          </a:r>
          <a:endParaRPr lang="en-US" dirty="0">
            <a:cs typeface="B Zar" pitchFamily="2" charset="-78"/>
          </a:endParaRPr>
        </a:p>
      </dgm:t>
    </dgm:pt>
    <dgm:pt modelId="{F92B3819-3615-48A0-AABF-5A862B478AF9}" type="parTrans" cxnId="{21B60E09-AE70-4EA9-A17A-A0F8307A2385}">
      <dgm:prSet/>
      <dgm:spPr/>
      <dgm:t>
        <a:bodyPr/>
        <a:lstStyle/>
        <a:p>
          <a:endParaRPr lang="en-US"/>
        </a:p>
      </dgm:t>
    </dgm:pt>
    <dgm:pt modelId="{BCF69B53-791B-443B-B900-0054ACB0946E}" type="sibTrans" cxnId="{21B60E09-AE70-4EA9-A17A-A0F8307A2385}">
      <dgm:prSet/>
      <dgm:spPr/>
      <dgm:t>
        <a:bodyPr/>
        <a:lstStyle/>
        <a:p>
          <a:endParaRPr lang="en-US"/>
        </a:p>
      </dgm:t>
    </dgm:pt>
    <dgm:pt modelId="{C6BC2ADC-49E1-42BF-A002-BACBF3CC641C}" type="pres">
      <dgm:prSet presAssocID="{92D8B1D5-58F9-493F-A117-FA1E7E8B3D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2EF69D-B43A-4803-8928-1C5531E3BABE}" type="pres">
      <dgm:prSet presAssocID="{088B3820-5C61-4E4F-916F-7F1796EDCF40}" presName="parentLin" presStyleCnt="0"/>
      <dgm:spPr/>
    </dgm:pt>
    <dgm:pt modelId="{7EBDAAEF-3565-4904-B110-6BD62F5D8FCB}" type="pres">
      <dgm:prSet presAssocID="{088B3820-5C61-4E4F-916F-7F1796EDCF4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1749925-D7A9-4A26-9C7E-E224F525DD86}" type="pres">
      <dgm:prSet presAssocID="{088B3820-5C61-4E4F-916F-7F1796EDCF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01B28A-0176-48FC-99FE-C78503DD85B6}" type="pres">
      <dgm:prSet presAssocID="{088B3820-5C61-4E4F-916F-7F1796EDCF40}" presName="negativeSpace" presStyleCnt="0"/>
      <dgm:spPr/>
    </dgm:pt>
    <dgm:pt modelId="{13ED6225-044A-41F8-B0DF-801C0D5771B2}" type="pres">
      <dgm:prSet presAssocID="{088B3820-5C61-4E4F-916F-7F1796EDCF4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9D08C-037E-4DEF-8C31-13F79E389A73}" type="pres">
      <dgm:prSet presAssocID="{A0F29FA2-BD72-4A7F-BFDD-A1DCA195E969}" presName="spaceBetweenRectangles" presStyleCnt="0"/>
      <dgm:spPr/>
    </dgm:pt>
    <dgm:pt modelId="{D09AC45A-1AD4-4448-A766-44FFB6235C17}" type="pres">
      <dgm:prSet presAssocID="{0876B625-A983-4AA0-90F7-0568629408CF}" presName="parentLin" presStyleCnt="0"/>
      <dgm:spPr/>
    </dgm:pt>
    <dgm:pt modelId="{32416A1F-6514-4597-88BF-C64FD393FEC8}" type="pres">
      <dgm:prSet presAssocID="{0876B625-A983-4AA0-90F7-0568629408CF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8AFFEDB-CA3C-4BAC-9643-B506C55A58D8}" type="pres">
      <dgm:prSet presAssocID="{0876B625-A983-4AA0-90F7-0568629408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C96AA-8788-44B6-9622-9956D044B57B}" type="pres">
      <dgm:prSet presAssocID="{0876B625-A983-4AA0-90F7-0568629408CF}" presName="negativeSpace" presStyleCnt="0"/>
      <dgm:spPr/>
    </dgm:pt>
    <dgm:pt modelId="{6DEBBCD3-B415-42B3-AE95-59B2D3DFA506}" type="pres">
      <dgm:prSet presAssocID="{0876B625-A983-4AA0-90F7-0568629408C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6DC65F-2CC2-42EC-8E66-98F758CB05D6}" type="presOf" srcId="{0876B625-A983-4AA0-90F7-0568629408CF}" destId="{32416A1F-6514-4597-88BF-C64FD393FEC8}" srcOrd="0" destOrd="0" presId="urn:microsoft.com/office/officeart/2005/8/layout/list1"/>
    <dgm:cxn modelId="{F016740D-603D-4ACF-A3F1-77C8EB5AD3DF}" type="presOf" srcId="{088B3820-5C61-4E4F-916F-7F1796EDCF40}" destId="{F1749925-D7A9-4A26-9C7E-E224F525DD86}" srcOrd="1" destOrd="0" presId="urn:microsoft.com/office/officeart/2005/8/layout/list1"/>
    <dgm:cxn modelId="{21B60E09-AE70-4EA9-A17A-A0F8307A2385}" srcId="{0876B625-A983-4AA0-90F7-0568629408CF}" destId="{89C7BF2C-7389-4B5C-85D3-4BE34369F8BA}" srcOrd="4" destOrd="0" parTransId="{F92B3819-3615-48A0-AABF-5A862B478AF9}" sibTransId="{BCF69B53-791B-443B-B900-0054ACB0946E}"/>
    <dgm:cxn modelId="{2D99E2D1-9F50-4E2B-970E-A6DEAC4C7199}" srcId="{088B3820-5C61-4E4F-916F-7F1796EDCF40}" destId="{31F4F607-FBA1-4C3B-886B-1EFC8CD079DC}" srcOrd="0" destOrd="0" parTransId="{823E1D9C-5D07-445B-A11D-FA7F411359FC}" sibTransId="{BEA86B12-8241-4E3E-B6CB-22C01622DCB5}"/>
    <dgm:cxn modelId="{28D19057-C779-4E35-B6D9-1846AEF8B893}" type="presOf" srcId="{55DC93F9-D27D-477C-9C5C-D77E33113CCF}" destId="{6DEBBCD3-B415-42B3-AE95-59B2D3DFA506}" srcOrd="0" destOrd="3" presId="urn:microsoft.com/office/officeart/2005/8/layout/list1"/>
    <dgm:cxn modelId="{9C591D3B-E514-4EBA-8C69-75BC0D6C1AAD}" srcId="{0876B625-A983-4AA0-90F7-0568629408CF}" destId="{FDD53FE2-A193-4C6A-8EA0-7B0313A6F53B}" srcOrd="2" destOrd="0" parTransId="{81083EDD-F3DF-46AB-B680-1A6ADBFC38DD}" sibTransId="{CF738086-B364-4FB0-915C-C3C7BB9DA7A6}"/>
    <dgm:cxn modelId="{3BE56C92-BB1A-442E-B19D-E68A2D2F2936}" type="presOf" srcId="{72BDCB55-9CAA-423F-A036-CE672665FA7F}" destId="{6DEBBCD3-B415-42B3-AE95-59B2D3DFA506}" srcOrd="0" destOrd="1" presId="urn:microsoft.com/office/officeart/2005/8/layout/list1"/>
    <dgm:cxn modelId="{3BF0E534-190C-4306-8220-5467FDB029FD}" type="presOf" srcId="{31F4F607-FBA1-4C3B-886B-1EFC8CD079DC}" destId="{13ED6225-044A-41F8-B0DF-801C0D5771B2}" srcOrd="0" destOrd="0" presId="urn:microsoft.com/office/officeart/2005/8/layout/list1"/>
    <dgm:cxn modelId="{51B8B0D5-B116-45B4-A6ED-5034C619CEB9}" type="presOf" srcId="{088B3820-5C61-4E4F-916F-7F1796EDCF40}" destId="{7EBDAAEF-3565-4904-B110-6BD62F5D8FCB}" srcOrd="0" destOrd="0" presId="urn:microsoft.com/office/officeart/2005/8/layout/list1"/>
    <dgm:cxn modelId="{D4F02066-CA77-4E4E-AB76-3B9CCF86E909}" srcId="{0876B625-A983-4AA0-90F7-0568629408CF}" destId="{72BDCB55-9CAA-423F-A036-CE672665FA7F}" srcOrd="1" destOrd="0" parTransId="{4543C0BE-EC1B-4B4E-A62A-E0FFFDB7569A}" sibTransId="{B0EFB22F-D392-4CFD-8419-8E1CF1D15C62}"/>
    <dgm:cxn modelId="{E732C712-A36C-4319-BF3C-D538180BCBD0}" type="presOf" srcId="{FDD53FE2-A193-4C6A-8EA0-7B0313A6F53B}" destId="{6DEBBCD3-B415-42B3-AE95-59B2D3DFA506}" srcOrd="0" destOrd="2" presId="urn:microsoft.com/office/officeart/2005/8/layout/list1"/>
    <dgm:cxn modelId="{5FDECB6A-30B1-4446-9DE8-817199B03A58}" type="presOf" srcId="{4A82E0C1-B307-4F90-B6FF-F2FF1017713D}" destId="{6DEBBCD3-B415-42B3-AE95-59B2D3DFA506}" srcOrd="0" destOrd="0" presId="urn:microsoft.com/office/officeart/2005/8/layout/list1"/>
    <dgm:cxn modelId="{26A2284C-3EEB-49DF-9B1D-D2E4B109B81E}" srcId="{92D8B1D5-58F9-493F-A117-FA1E7E8B3DA6}" destId="{0876B625-A983-4AA0-90F7-0568629408CF}" srcOrd="1" destOrd="0" parTransId="{9DAB68E1-3B56-416C-81BD-EAA86390E0D8}" sibTransId="{26F9CA4B-1872-44F4-B054-38DF255AD608}"/>
    <dgm:cxn modelId="{92E4CAF5-33E0-4538-9E22-4B0383F90AA4}" srcId="{92D8B1D5-58F9-493F-A117-FA1E7E8B3DA6}" destId="{088B3820-5C61-4E4F-916F-7F1796EDCF40}" srcOrd="0" destOrd="0" parTransId="{45240430-8592-45D0-BEB9-E68B835D5149}" sibTransId="{A0F29FA2-BD72-4A7F-BFDD-A1DCA195E969}"/>
    <dgm:cxn modelId="{6C82BBF6-3C0F-49DA-937E-23686A7D1057}" srcId="{0876B625-A983-4AA0-90F7-0568629408CF}" destId="{55DC93F9-D27D-477C-9C5C-D77E33113CCF}" srcOrd="3" destOrd="0" parTransId="{84D2C703-6309-4538-944E-BA36A9B32535}" sibTransId="{1133A4A1-FB53-498A-B9B9-98631335A042}"/>
    <dgm:cxn modelId="{88322AD1-1042-45AE-BD91-7CBD4B73CCD2}" type="presOf" srcId="{89C7BF2C-7389-4B5C-85D3-4BE34369F8BA}" destId="{6DEBBCD3-B415-42B3-AE95-59B2D3DFA506}" srcOrd="0" destOrd="4" presId="urn:microsoft.com/office/officeart/2005/8/layout/list1"/>
    <dgm:cxn modelId="{425C436B-28B2-4906-B4D4-0E46585328DA}" type="presOf" srcId="{92D8B1D5-58F9-493F-A117-FA1E7E8B3DA6}" destId="{C6BC2ADC-49E1-42BF-A002-BACBF3CC641C}" srcOrd="0" destOrd="0" presId="urn:microsoft.com/office/officeart/2005/8/layout/list1"/>
    <dgm:cxn modelId="{329BA31E-E36F-48CC-BE10-8DD06B062B0A}" srcId="{0876B625-A983-4AA0-90F7-0568629408CF}" destId="{4A82E0C1-B307-4F90-B6FF-F2FF1017713D}" srcOrd="0" destOrd="0" parTransId="{815FDCB8-7B3B-4164-9F89-4FBCA90734D3}" sibTransId="{C22FB571-20BC-4C07-B744-F37BDDDDD892}"/>
    <dgm:cxn modelId="{800B5493-4F24-4497-9C21-C490BD8119DE}" type="presOf" srcId="{0876B625-A983-4AA0-90F7-0568629408CF}" destId="{D8AFFEDB-CA3C-4BAC-9643-B506C55A58D8}" srcOrd="1" destOrd="0" presId="urn:microsoft.com/office/officeart/2005/8/layout/list1"/>
    <dgm:cxn modelId="{3E2B7AD6-8530-49C7-B930-B8EE7B4260D9}" type="presParOf" srcId="{C6BC2ADC-49E1-42BF-A002-BACBF3CC641C}" destId="{6D2EF69D-B43A-4803-8928-1C5531E3BABE}" srcOrd="0" destOrd="0" presId="urn:microsoft.com/office/officeart/2005/8/layout/list1"/>
    <dgm:cxn modelId="{BF2B4183-7AD0-4B54-9492-6CF6445F6E80}" type="presParOf" srcId="{6D2EF69D-B43A-4803-8928-1C5531E3BABE}" destId="{7EBDAAEF-3565-4904-B110-6BD62F5D8FCB}" srcOrd="0" destOrd="0" presId="urn:microsoft.com/office/officeart/2005/8/layout/list1"/>
    <dgm:cxn modelId="{F6BD49AA-C74D-4C5D-B2C7-DE73745C9B5F}" type="presParOf" srcId="{6D2EF69D-B43A-4803-8928-1C5531E3BABE}" destId="{F1749925-D7A9-4A26-9C7E-E224F525DD86}" srcOrd="1" destOrd="0" presId="urn:microsoft.com/office/officeart/2005/8/layout/list1"/>
    <dgm:cxn modelId="{FD9B3D65-3015-4705-8C0F-557EA1116B9D}" type="presParOf" srcId="{C6BC2ADC-49E1-42BF-A002-BACBF3CC641C}" destId="{8001B28A-0176-48FC-99FE-C78503DD85B6}" srcOrd="1" destOrd="0" presId="urn:microsoft.com/office/officeart/2005/8/layout/list1"/>
    <dgm:cxn modelId="{6178E423-DD05-41D2-8A4E-95CEA844D2B2}" type="presParOf" srcId="{C6BC2ADC-49E1-42BF-A002-BACBF3CC641C}" destId="{13ED6225-044A-41F8-B0DF-801C0D5771B2}" srcOrd="2" destOrd="0" presId="urn:microsoft.com/office/officeart/2005/8/layout/list1"/>
    <dgm:cxn modelId="{A437638A-1DA5-42F8-B555-34E89CA4A494}" type="presParOf" srcId="{C6BC2ADC-49E1-42BF-A002-BACBF3CC641C}" destId="{E049D08C-037E-4DEF-8C31-13F79E389A73}" srcOrd="3" destOrd="0" presId="urn:microsoft.com/office/officeart/2005/8/layout/list1"/>
    <dgm:cxn modelId="{AB7252EF-2F97-4A0B-B2ED-4F10C20F46F7}" type="presParOf" srcId="{C6BC2ADC-49E1-42BF-A002-BACBF3CC641C}" destId="{D09AC45A-1AD4-4448-A766-44FFB6235C17}" srcOrd="4" destOrd="0" presId="urn:microsoft.com/office/officeart/2005/8/layout/list1"/>
    <dgm:cxn modelId="{0BBD449A-2302-4C19-987F-006B657FFAC1}" type="presParOf" srcId="{D09AC45A-1AD4-4448-A766-44FFB6235C17}" destId="{32416A1F-6514-4597-88BF-C64FD393FEC8}" srcOrd="0" destOrd="0" presId="urn:microsoft.com/office/officeart/2005/8/layout/list1"/>
    <dgm:cxn modelId="{71EA983D-314B-44B4-926C-28A682C99079}" type="presParOf" srcId="{D09AC45A-1AD4-4448-A766-44FFB6235C17}" destId="{D8AFFEDB-CA3C-4BAC-9643-B506C55A58D8}" srcOrd="1" destOrd="0" presId="urn:microsoft.com/office/officeart/2005/8/layout/list1"/>
    <dgm:cxn modelId="{CAA08A8E-A4E9-4884-827A-F0250058B69B}" type="presParOf" srcId="{C6BC2ADC-49E1-42BF-A002-BACBF3CC641C}" destId="{E4EC96AA-8788-44B6-9622-9956D044B57B}" srcOrd="5" destOrd="0" presId="urn:microsoft.com/office/officeart/2005/8/layout/list1"/>
    <dgm:cxn modelId="{490860B7-CBB2-40DE-A52D-5243B6A9D4CC}" type="presParOf" srcId="{C6BC2ADC-49E1-42BF-A002-BACBF3CC641C}" destId="{6DEBBCD3-B415-42B3-AE95-59B2D3DFA50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8D0A07-240D-456F-A98B-1898F5C2259F}" type="doc">
      <dgm:prSet loTypeId="urn:microsoft.com/office/officeart/2005/8/layout/lProcess2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C6E47C-4643-4163-B0C1-76612058E68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رشته‌های</a:t>
          </a:r>
          <a:r>
            <a:rPr lang="en-US" dirty="0" smtClean="0">
              <a:cs typeface="B Titr" pitchFamily="2" charset="-78"/>
            </a:rPr>
            <a:t>:</a:t>
          </a:r>
          <a:endParaRPr lang="en-US" dirty="0">
            <a:cs typeface="B Titr" pitchFamily="2" charset="-78"/>
          </a:endParaRPr>
        </a:p>
      </dgm:t>
    </dgm:pt>
    <dgm:pt modelId="{93ECDBAB-AE24-42F2-8441-829B76CA2309}" type="parTrans" cxnId="{DF8DBFF0-4595-4F6D-ADE4-6A17167031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29E44D-DDEA-4C24-B8F6-2B1EB14990F6}" type="sibTrans" cxnId="{DF8DBFF0-4595-4F6D-ADE4-6A17167031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790A7D-2F8C-4139-84F5-E6444E701EC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مهندسی ساخت</a:t>
          </a:r>
          <a:endParaRPr lang="en-US" dirty="0">
            <a:cs typeface="B Zar" pitchFamily="2" charset="-78"/>
          </a:endParaRPr>
        </a:p>
      </dgm:t>
    </dgm:pt>
    <dgm:pt modelId="{D9C45D15-C7BE-4083-B014-523A1DACF27C}" type="parTrans" cxnId="{C461EE2F-4C3D-498A-9092-7D8B26D7E2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E4BB0BA-BDFA-4A6B-9879-241E88B07DAD}" type="sibTrans" cxnId="{C461EE2F-4C3D-498A-9092-7D8B26D7E2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DDC87E-9011-43F2-A555-B48D628961C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معماری </a:t>
          </a:r>
          <a:endParaRPr lang="en-US" dirty="0">
            <a:cs typeface="B Zar" pitchFamily="2" charset="-78"/>
          </a:endParaRPr>
        </a:p>
      </dgm:t>
    </dgm:pt>
    <dgm:pt modelId="{A5AD9827-709B-4664-BA73-08A43F08178F}" type="parTrans" cxnId="{4FD90D7D-48A1-4DF9-8ACE-753D12D75B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48D9EE-F7E7-4D26-9CB2-77694246E5B0}" type="sibTrans" cxnId="{4FD90D7D-48A1-4DF9-8ACE-753D12D75B0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927E91-7E40-42E5-B756-E999D1BD5DD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بانکداری و مالی</a:t>
          </a:r>
          <a:endParaRPr lang="en-US" dirty="0">
            <a:cs typeface="B Zar" pitchFamily="2" charset="-78"/>
          </a:endParaRPr>
        </a:p>
      </dgm:t>
    </dgm:pt>
    <dgm:pt modelId="{DBC80F6F-B813-47D0-804C-1E54CE2B5732}" type="parTrans" cxnId="{C04B281C-68B5-4D51-85E2-331292DC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E828BD-2D85-4FC0-AD44-8FF54A0C73E6}" type="sibTrans" cxnId="{C04B281C-68B5-4D51-85E2-331292DC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DC16B6-559C-466A-975C-CD161697D01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حقوق </a:t>
          </a:r>
          <a:endParaRPr lang="en-US" dirty="0">
            <a:cs typeface="B Zar" pitchFamily="2" charset="-78"/>
          </a:endParaRPr>
        </a:p>
      </dgm:t>
    </dgm:pt>
    <dgm:pt modelId="{A4A34787-D712-4891-8652-96CE46118C64}" type="parTrans" cxnId="{321549EC-1EF9-4562-B963-72A9F81E9D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1FB3E30-163A-46FC-9E5F-15A6CEA738E2}" type="sibTrans" cxnId="{321549EC-1EF9-4562-B963-72A9F81E9D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22117E-9592-4AF8-873D-7532253F3D4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مدیریت</a:t>
          </a:r>
          <a:endParaRPr lang="en-US" dirty="0">
            <a:cs typeface="B Zar" pitchFamily="2" charset="-78"/>
          </a:endParaRPr>
        </a:p>
      </dgm:t>
    </dgm:pt>
    <dgm:pt modelId="{A81B0FA7-65E4-41AF-9059-6D60030AF9FF}" type="parTrans" cxnId="{18182733-261F-4406-9562-6B4E4D8541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960DB4F-FC48-4DD8-8027-3865AB71E161}" type="sibTrans" cxnId="{18182733-261F-4406-9562-6B4E4D8541C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A04BCB-8526-4F34-947A-4B40EA3D67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...</a:t>
          </a:r>
          <a:endParaRPr lang="en-US" dirty="0">
            <a:cs typeface="B Zar" pitchFamily="2" charset="-78"/>
          </a:endParaRPr>
        </a:p>
      </dgm:t>
    </dgm:pt>
    <dgm:pt modelId="{958E382E-F050-4F46-AA1E-C7B0F529044F}" type="parTrans" cxnId="{9A64C5EC-B0F4-4CDA-8780-A601316D5A9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6CBFE3-7D54-4C52-9843-02C2E67603E0}" type="sibTrans" cxnId="{9A64C5EC-B0F4-4CDA-8780-A601316D5A9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1B582A-B7C7-4AD7-9134-DAC41CE2E194}" type="pres">
      <dgm:prSet presAssocID="{128D0A07-240D-456F-A98B-1898F5C2259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D4B8B3-F734-4832-8864-D5F1A736A3AA}" type="pres">
      <dgm:prSet presAssocID="{DAC6E47C-4643-4163-B0C1-76612058E68F}" presName="compNode" presStyleCnt="0"/>
      <dgm:spPr/>
    </dgm:pt>
    <dgm:pt modelId="{A13C8478-AF29-4602-ADB2-0C19B9C8BD9F}" type="pres">
      <dgm:prSet presAssocID="{DAC6E47C-4643-4163-B0C1-76612058E68F}" presName="aNode" presStyleLbl="bgShp" presStyleIdx="0" presStyleCnt="1"/>
      <dgm:spPr/>
      <dgm:t>
        <a:bodyPr/>
        <a:lstStyle/>
        <a:p>
          <a:endParaRPr lang="en-US"/>
        </a:p>
      </dgm:t>
    </dgm:pt>
    <dgm:pt modelId="{A0937F3A-69BE-4EBC-911B-A230B2AAB664}" type="pres">
      <dgm:prSet presAssocID="{DAC6E47C-4643-4163-B0C1-76612058E68F}" presName="textNode" presStyleLbl="bgShp" presStyleIdx="0" presStyleCnt="1"/>
      <dgm:spPr/>
      <dgm:t>
        <a:bodyPr/>
        <a:lstStyle/>
        <a:p>
          <a:endParaRPr lang="en-US"/>
        </a:p>
      </dgm:t>
    </dgm:pt>
    <dgm:pt modelId="{D97B3B12-88F8-46D7-9C4E-2CFAD1F1CA3F}" type="pres">
      <dgm:prSet presAssocID="{DAC6E47C-4643-4163-B0C1-76612058E68F}" presName="compChildNode" presStyleCnt="0"/>
      <dgm:spPr/>
    </dgm:pt>
    <dgm:pt modelId="{9CFE80B4-D11C-48B3-AF90-C434D9D2ECB8}" type="pres">
      <dgm:prSet presAssocID="{DAC6E47C-4643-4163-B0C1-76612058E68F}" presName="theInnerList" presStyleCnt="0"/>
      <dgm:spPr/>
    </dgm:pt>
    <dgm:pt modelId="{A9702380-EE95-4F54-A671-67E7A258B932}" type="pres">
      <dgm:prSet presAssocID="{24790A7D-2F8C-4139-84F5-E6444E701EC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CE5F46-885E-4F51-BAEA-B261985B2210}" type="pres">
      <dgm:prSet presAssocID="{24790A7D-2F8C-4139-84F5-E6444E701EC3}" presName="aSpace2" presStyleCnt="0"/>
      <dgm:spPr/>
    </dgm:pt>
    <dgm:pt modelId="{A3B2629C-A864-4174-A696-4FD99762AE3E}" type="pres">
      <dgm:prSet presAssocID="{C3DDC87E-9011-43F2-A555-B48D628961CF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9A06E-A98F-43FB-A630-F6E61AF5CD2A}" type="pres">
      <dgm:prSet presAssocID="{C3DDC87E-9011-43F2-A555-B48D628961CF}" presName="aSpace2" presStyleCnt="0"/>
      <dgm:spPr/>
    </dgm:pt>
    <dgm:pt modelId="{37957A33-C8B4-452A-A7C7-C434F38FBF50}" type="pres">
      <dgm:prSet presAssocID="{74927E91-7E40-42E5-B756-E999D1BD5DD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06784-75C1-4A59-A648-4B4D05B6D57B}" type="pres">
      <dgm:prSet presAssocID="{74927E91-7E40-42E5-B756-E999D1BD5DD3}" presName="aSpace2" presStyleCnt="0"/>
      <dgm:spPr/>
    </dgm:pt>
    <dgm:pt modelId="{47C5A6F4-DAC8-47F0-91C9-3543310BCB3E}" type="pres">
      <dgm:prSet presAssocID="{B6DC16B6-559C-466A-975C-CD161697D01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ED926-C46C-4825-BDDA-D9DF77F764CA}" type="pres">
      <dgm:prSet presAssocID="{B6DC16B6-559C-466A-975C-CD161697D01A}" presName="aSpace2" presStyleCnt="0"/>
      <dgm:spPr/>
    </dgm:pt>
    <dgm:pt modelId="{C07DB741-A678-4975-93F3-22D8048BEB25}" type="pres">
      <dgm:prSet presAssocID="{2B22117E-9592-4AF8-873D-7532253F3D4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E5741-CC48-4A50-8FD3-2270EF6E7831}" type="pres">
      <dgm:prSet presAssocID="{2B22117E-9592-4AF8-873D-7532253F3D43}" presName="aSpace2" presStyleCnt="0"/>
      <dgm:spPr/>
    </dgm:pt>
    <dgm:pt modelId="{492BC6A0-2EB1-4C7B-BA96-332CEC892802}" type="pres">
      <dgm:prSet presAssocID="{C7A04BCB-8526-4F34-947A-4B40EA3D6780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61EE2F-4C3D-498A-9092-7D8B26D7E2FA}" srcId="{DAC6E47C-4643-4163-B0C1-76612058E68F}" destId="{24790A7D-2F8C-4139-84F5-E6444E701EC3}" srcOrd="0" destOrd="0" parTransId="{D9C45D15-C7BE-4083-B014-523A1DACF27C}" sibTransId="{FE4BB0BA-BDFA-4A6B-9879-241E88B07DAD}"/>
    <dgm:cxn modelId="{C04B281C-68B5-4D51-85E2-331292DC8597}" srcId="{DAC6E47C-4643-4163-B0C1-76612058E68F}" destId="{74927E91-7E40-42E5-B756-E999D1BD5DD3}" srcOrd="2" destOrd="0" parTransId="{DBC80F6F-B813-47D0-804C-1E54CE2B5732}" sibTransId="{51E828BD-2D85-4FC0-AD44-8FF54A0C73E6}"/>
    <dgm:cxn modelId="{321549EC-1EF9-4562-B963-72A9F81E9D19}" srcId="{DAC6E47C-4643-4163-B0C1-76612058E68F}" destId="{B6DC16B6-559C-466A-975C-CD161697D01A}" srcOrd="3" destOrd="0" parTransId="{A4A34787-D712-4891-8652-96CE46118C64}" sibTransId="{A1FB3E30-163A-46FC-9E5F-15A6CEA738E2}"/>
    <dgm:cxn modelId="{FC6FD749-FF20-4E9F-B83C-0E278A937463}" type="presOf" srcId="{2B22117E-9592-4AF8-873D-7532253F3D43}" destId="{C07DB741-A678-4975-93F3-22D8048BEB25}" srcOrd="0" destOrd="0" presId="urn:microsoft.com/office/officeart/2005/8/layout/lProcess2"/>
    <dgm:cxn modelId="{4FD90D7D-48A1-4DF9-8ACE-753D12D75B07}" srcId="{DAC6E47C-4643-4163-B0C1-76612058E68F}" destId="{C3DDC87E-9011-43F2-A555-B48D628961CF}" srcOrd="1" destOrd="0" parTransId="{A5AD9827-709B-4664-BA73-08A43F08178F}" sibTransId="{CB48D9EE-F7E7-4D26-9CB2-77694246E5B0}"/>
    <dgm:cxn modelId="{1968B973-0938-4CDF-8077-3C61BE309E7A}" type="presOf" srcId="{C7A04BCB-8526-4F34-947A-4B40EA3D6780}" destId="{492BC6A0-2EB1-4C7B-BA96-332CEC892802}" srcOrd="0" destOrd="0" presId="urn:microsoft.com/office/officeart/2005/8/layout/lProcess2"/>
    <dgm:cxn modelId="{DF8DBFF0-4595-4F6D-ADE4-6A17167031A3}" srcId="{128D0A07-240D-456F-A98B-1898F5C2259F}" destId="{DAC6E47C-4643-4163-B0C1-76612058E68F}" srcOrd="0" destOrd="0" parTransId="{93ECDBAB-AE24-42F2-8441-829B76CA2309}" sibTransId="{2829E44D-DDEA-4C24-B8F6-2B1EB14990F6}"/>
    <dgm:cxn modelId="{FDE11FB3-7309-4A0A-9880-0FB7897ED202}" type="presOf" srcId="{74927E91-7E40-42E5-B756-E999D1BD5DD3}" destId="{37957A33-C8B4-452A-A7C7-C434F38FBF50}" srcOrd="0" destOrd="0" presId="urn:microsoft.com/office/officeart/2005/8/layout/lProcess2"/>
    <dgm:cxn modelId="{ACF9BABF-4981-4A18-A9EF-435DCE0744C4}" type="presOf" srcId="{24790A7D-2F8C-4139-84F5-E6444E701EC3}" destId="{A9702380-EE95-4F54-A671-67E7A258B932}" srcOrd="0" destOrd="0" presId="urn:microsoft.com/office/officeart/2005/8/layout/lProcess2"/>
    <dgm:cxn modelId="{B905D394-CF90-4D67-9C29-597DCB421AF0}" type="presOf" srcId="{DAC6E47C-4643-4163-B0C1-76612058E68F}" destId="{A0937F3A-69BE-4EBC-911B-A230B2AAB664}" srcOrd="1" destOrd="0" presId="urn:microsoft.com/office/officeart/2005/8/layout/lProcess2"/>
    <dgm:cxn modelId="{DF367F24-14FF-47E6-B120-89D62C5B5D39}" type="presOf" srcId="{B6DC16B6-559C-466A-975C-CD161697D01A}" destId="{47C5A6F4-DAC8-47F0-91C9-3543310BCB3E}" srcOrd="0" destOrd="0" presId="urn:microsoft.com/office/officeart/2005/8/layout/lProcess2"/>
    <dgm:cxn modelId="{18182733-261F-4406-9562-6B4E4D8541C4}" srcId="{DAC6E47C-4643-4163-B0C1-76612058E68F}" destId="{2B22117E-9592-4AF8-873D-7532253F3D43}" srcOrd="4" destOrd="0" parTransId="{A81B0FA7-65E4-41AF-9059-6D60030AF9FF}" sibTransId="{F960DB4F-FC48-4DD8-8027-3865AB71E161}"/>
    <dgm:cxn modelId="{A8B78160-52D9-4EC5-B8C4-26864AB132C3}" type="presOf" srcId="{C3DDC87E-9011-43F2-A555-B48D628961CF}" destId="{A3B2629C-A864-4174-A696-4FD99762AE3E}" srcOrd="0" destOrd="0" presId="urn:microsoft.com/office/officeart/2005/8/layout/lProcess2"/>
    <dgm:cxn modelId="{9A64C5EC-B0F4-4CDA-8780-A601316D5A98}" srcId="{DAC6E47C-4643-4163-B0C1-76612058E68F}" destId="{C7A04BCB-8526-4F34-947A-4B40EA3D6780}" srcOrd="5" destOrd="0" parTransId="{958E382E-F050-4F46-AA1E-C7B0F529044F}" sibTransId="{BB6CBFE3-7D54-4C52-9843-02C2E67603E0}"/>
    <dgm:cxn modelId="{78AA3A5B-4C17-47EA-AE5B-0CD90A6643F3}" type="presOf" srcId="{DAC6E47C-4643-4163-B0C1-76612058E68F}" destId="{A13C8478-AF29-4602-ADB2-0C19B9C8BD9F}" srcOrd="0" destOrd="0" presId="urn:microsoft.com/office/officeart/2005/8/layout/lProcess2"/>
    <dgm:cxn modelId="{B6B3CBEC-0BED-4504-A7D8-EE5AFE09A388}" type="presOf" srcId="{128D0A07-240D-456F-A98B-1898F5C2259F}" destId="{C01B582A-B7C7-4AD7-9134-DAC41CE2E194}" srcOrd="0" destOrd="0" presId="urn:microsoft.com/office/officeart/2005/8/layout/lProcess2"/>
    <dgm:cxn modelId="{BE344C96-4CA5-42A9-BB55-1BFE3F970811}" type="presParOf" srcId="{C01B582A-B7C7-4AD7-9134-DAC41CE2E194}" destId="{29D4B8B3-F734-4832-8864-D5F1A736A3AA}" srcOrd="0" destOrd="0" presId="urn:microsoft.com/office/officeart/2005/8/layout/lProcess2"/>
    <dgm:cxn modelId="{F1614A26-71BB-4BAF-AC54-F0D5A2846AA9}" type="presParOf" srcId="{29D4B8B3-F734-4832-8864-D5F1A736A3AA}" destId="{A13C8478-AF29-4602-ADB2-0C19B9C8BD9F}" srcOrd="0" destOrd="0" presId="urn:microsoft.com/office/officeart/2005/8/layout/lProcess2"/>
    <dgm:cxn modelId="{12E288B1-2B6E-41C3-8C59-F32CCD3D7665}" type="presParOf" srcId="{29D4B8B3-F734-4832-8864-D5F1A736A3AA}" destId="{A0937F3A-69BE-4EBC-911B-A230B2AAB664}" srcOrd="1" destOrd="0" presId="urn:microsoft.com/office/officeart/2005/8/layout/lProcess2"/>
    <dgm:cxn modelId="{178D2DEA-559C-4703-A562-45EB9CBB93B9}" type="presParOf" srcId="{29D4B8B3-F734-4832-8864-D5F1A736A3AA}" destId="{D97B3B12-88F8-46D7-9C4E-2CFAD1F1CA3F}" srcOrd="2" destOrd="0" presId="urn:microsoft.com/office/officeart/2005/8/layout/lProcess2"/>
    <dgm:cxn modelId="{4229F8C4-D846-4F40-82D3-C6B5FC0DD2C7}" type="presParOf" srcId="{D97B3B12-88F8-46D7-9C4E-2CFAD1F1CA3F}" destId="{9CFE80B4-D11C-48B3-AF90-C434D9D2ECB8}" srcOrd="0" destOrd="0" presId="urn:microsoft.com/office/officeart/2005/8/layout/lProcess2"/>
    <dgm:cxn modelId="{67967D86-A5E0-456C-AD0F-0D7C63D7CED0}" type="presParOf" srcId="{9CFE80B4-D11C-48B3-AF90-C434D9D2ECB8}" destId="{A9702380-EE95-4F54-A671-67E7A258B932}" srcOrd="0" destOrd="0" presId="urn:microsoft.com/office/officeart/2005/8/layout/lProcess2"/>
    <dgm:cxn modelId="{0AD25B84-4521-4B1B-99F5-CA2F33F16E3B}" type="presParOf" srcId="{9CFE80B4-D11C-48B3-AF90-C434D9D2ECB8}" destId="{4DCE5F46-885E-4F51-BAEA-B261985B2210}" srcOrd="1" destOrd="0" presId="urn:microsoft.com/office/officeart/2005/8/layout/lProcess2"/>
    <dgm:cxn modelId="{106E448F-EE10-4822-808D-1BA6A5BCB22A}" type="presParOf" srcId="{9CFE80B4-D11C-48B3-AF90-C434D9D2ECB8}" destId="{A3B2629C-A864-4174-A696-4FD99762AE3E}" srcOrd="2" destOrd="0" presId="urn:microsoft.com/office/officeart/2005/8/layout/lProcess2"/>
    <dgm:cxn modelId="{B73A53D9-D9DC-4204-B7E3-4BEC3D6C73F1}" type="presParOf" srcId="{9CFE80B4-D11C-48B3-AF90-C434D9D2ECB8}" destId="{9879A06E-A98F-43FB-A630-F6E61AF5CD2A}" srcOrd="3" destOrd="0" presId="urn:microsoft.com/office/officeart/2005/8/layout/lProcess2"/>
    <dgm:cxn modelId="{E7B56C16-8045-40A6-9792-99B9FBB276BD}" type="presParOf" srcId="{9CFE80B4-D11C-48B3-AF90-C434D9D2ECB8}" destId="{37957A33-C8B4-452A-A7C7-C434F38FBF50}" srcOrd="4" destOrd="0" presId="urn:microsoft.com/office/officeart/2005/8/layout/lProcess2"/>
    <dgm:cxn modelId="{4CFF6628-33D1-405B-8D96-9677F1667462}" type="presParOf" srcId="{9CFE80B4-D11C-48B3-AF90-C434D9D2ECB8}" destId="{E5906784-75C1-4A59-A648-4B4D05B6D57B}" srcOrd="5" destOrd="0" presId="urn:microsoft.com/office/officeart/2005/8/layout/lProcess2"/>
    <dgm:cxn modelId="{5020AAD3-734C-4668-8954-E40587DB76A9}" type="presParOf" srcId="{9CFE80B4-D11C-48B3-AF90-C434D9D2ECB8}" destId="{47C5A6F4-DAC8-47F0-91C9-3543310BCB3E}" srcOrd="6" destOrd="0" presId="urn:microsoft.com/office/officeart/2005/8/layout/lProcess2"/>
    <dgm:cxn modelId="{BE192186-B538-447D-A88B-B3DE80FDF1E4}" type="presParOf" srcId="{9CFE80B4-D11C-48B3-AF90-C434D9D2ECB8}" destId="{86BED926-C46C-4825-BDDA-D9DF77F764CA}" srcOrd="7" destOrd="0" presId="urn:microsoft.com/office/officeart/2005/8/layout/lProcess2"/>
    <dgm:cxn modelId="{DB323A10-89B7-4424-B24F-0501F6E2F6FD}" type="presParOf" srcId="{9CFE80B4-D11C-48B3-AF90-C434D9D2ECB8}" destId="{C07DB741-A678-4975-93F3-22D8048BEB25}" srcOrd="8" destOrd="0" presId="urn:microsoft.com/office/officeart/2005/8/layout/lProcess2"/>
    <dgm:cxn modelId="{901B4B68-507C-422C-9ADD-BD732DD3D9A8}" type="presParOf" srcId="{9CFE80B4-D11C-48B3-AF90-C434D9D2ECB8}" destId="{4EAE5741-CC48-4A50-8FD3-2270EF6E7831}" srcOrd="9" destOrd="0" presId="urn:microsoft.com/office/officeart/2005/8/layout/lProcess2"/>
    <dgm:cxn modelId="{06538D59-2B26-4270-9B98-D0855D48D160}" type="presParOf" srcId="{9CFE80B4-D11C-48B3-AF90-C434D9D2ECB8}" destId="{492BC6A0-2EB1-4C7B-BA96-332CEC892802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0B4D47-63AB-4EAA-8CAB-99E9651A7B1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9188D5-42F6-46CD-A62F-1E3A8A7CF8B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کارشناس ارشد توسعه و عمران املاک و مستغلات</a:t>
          </a:r>
          <a:endParaRPr lang="en-US" dirty="0">
            <a:cs typeface="B Zar" pitchFamily="2" charset="-78"/>
          </a:endParaRPr>
        </a:p>
      </dgm:t>
    </dgm:pt>
    <dgm:pt modelId="{C1D6FFBE-CBE7-4787-AA1D-6A9C8D79A257}" type="parTrans" cxnId="{DE2128FA-0DA1-4102-97A5-699DDB7C90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91F8BE-ED86-4185-8302-654450155775}" type="sibTrans" cxnId="{DE2128FA-0DA1-4102-97A5-699DDB7C90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CA909E-7B52-4D98-BDB5-8BFD8063450A}">
      <dgm:prSet/>
      <dgm:spPr/>
      <dgm:t>
        <a:bodyPr/>
        <a:lstStyle/>
        <a:p>
          <a:pPr rtl="0"/>
          <a:r>
            <a:rPr lang="en-US" dirty="0" smtClean="0">
              <a:latin typeface="Times" pitchFamily="18" charset="0"/>
              <a:cs typeface="B Zar" pitchFamily="2" charset="-78"/>
            </a:rPr>
            <a:t>Master of Real Estate Development (MRED)</a:t>
          </a:r>
          <a:endParaRPr lang="en-US" dirty="0">
            <a:latin typeface="Times" pitchFamily="18" charset="0"/>
            <a:cs typeface="B Zar" pitchFamily="2" charset="-78"/>
          </a:endParaRPr>
        </a:p>
      </dgm:t>
    </dgm:pt>
    <dgm:pt modelId="{563E4C00-741F-43E2-BFD3-2FE136E6DB69}" type="parTrans" cxnId="{D7DE186E-9BBE-45E1-822F-2103FB05C6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37CD45-06B8-4109-BAB9-235991E0B44D}" type="sibTrans" cxnId="{D7DE186E-9BBE-45E1-822F-2103FB05C6D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5B9642-7101-477A-94DE-CAABDD42105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کارشناس ارشد املاک و مستغلات</a:t>
          </a:r>
          <a:endParaRPr lang="en-US" dirty="0">
            <a:cs typeface="B Zar" pitchFamily="2" charset="-78"/>
          </a:endParaRPr>
        </a:p>
      </dgm:t>
    </dgm:pt>
    <dgm:pt modelId="{9C12FC92-B107-4A84-9AC2-CB4233181943}" type="parTrans" cxnId="{FDDCE9AE-BC34-4752-8D21-73F31A7CD5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681AD8A-D58D-4354-A314-23EFD74172EB}" type="sibTrans" cxnId="{FDDCE9AE-BC34-4752-8D21-73F31A7CD55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E195BE-D8C2-47E4-975E-E746052C6D4B}">
      <dgm:prSet/>
      <dgm:spPr/>
      <dgm:t>
        <a:bodyPr/>
        <a:lstStyle/>
        <a:p>
          <a:pPr rtl="0"/>
          <a:r>
            <a:rPr lang="en-US" dirty="0" smtClean="0">
              <a:latin typeface="Times" pitchFamily="18" charset="0"/>
              <a:cs typeface="B Zar" pitchFamily="2" charset="-78"/>
            </a:rPr>
            <a:t>Master of Science in Real Estate(MSRE)</a:t>
          </a:r>
          <a:endParaRPr lang="en-US" dirty="0">
            <a:latin typeface="Times" pitchFamily="18" charset="0"/>
            <a:cs typeface="B Zar" pitchFamily="2" charset="-78"/>
          </a:endParaRPr>
        </a:p>
      </dgm:t>
    </dgm:pt>
    <dgm:pt modelId="{829682DE-C287-4F17-AAE3-EA7EC6688E6C}" type="parTrans" cxnId="{3CBC3809-656A-473E-89DF-D84F5FE38C0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5C2918-B52E-4697-BE52-8D1609896725}" type="sibTrans" cxnId="{3CBC3809-656A-473E-89DF-D84F5FE38C0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711C4E-720B-4A9D-8BC5-BB20276A467D}" type="pres">
      <dgm:prSet presAssocID="{410B4D47-63AB-4EAA-8CAB-99E9651A7B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2B079D-BC34-4510-83E9-81019C45C32E}" type="pres">
      <dgm:prSet presAssocID="{249188D5-42F6-46CD-A62F-1E3A8A7CF8B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F5889-46CC-4B97-A190-C22F9009B71A}" type="pres">
      <dgm:prSet presAssocID="{249188D5-42F6-46CD-A62F-1E3A8A7CF8B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21B07-1950-4023-A6F7-CAEF71AD861F}" type="pres">
      <dgm:prSet presAssocID="{A45B9642-7101-477A-94DE-CAABDD4210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44352-35F9-4925-861C-890E9E7E23AA}" type="pres">
      <dgm:prSet presAssocID="{A45B9642-7101-477A-94DE-CAABDD4210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CE9AE-BC34-4752-8D21-73F31A7CD555}" srcId="{410B4D47-63AB-4EAA-8CAB-99E9651A7B1C}" destId="{A45B9642-7101-477A-94DE-CAABDD421051}" srcOrd="1" destOrd="0" parTransId="{9C12FC92-B107-4A84-9AC2-CB4233181943}" sibTransId="{F681AD8A-D58D-4354-A314-23EFD74172EB}"/>
    <dgm:cxn modelId="{F2B9C262-5453-4547-A38B-A1734886D07F}" type="presOf" srcId="{6FCA909E-7B52-4D98-BDB5-8BFD8063450A}" destId="{7CDF5889-46CC-4B97-A190-C22F9009B71A}" srcOrd="0" destOrd="0" presId="urn:microsoft.com/office/officeart/2005/8/layout/vList2"/>
    <dgm:cxn modelId="{9A856E88-0051-40F9-B3AF-AB6B0650A247}" type="presOf" srcId="{249188D5-42F6-46CD-A62F-1E3A8A7CF8B1}" destId="{152B079D-BC34-4510-83E9-81019C45C32E}" srcOrd="0" destOrd="0" presId="urn:microsoft.com/office/officeart/2005/8/layout/vList2"/>
    <dgm:cxn modelId="{D7DE186E-9BBE-45E1-822F-2103FB05C6D3}" srcId="{249188D5-42F6-46CD-A62F-1E3A8A7CF8B1}" destId="{6FCA909E-7B52-4D98-BDB5-8BFD8063450A}" srcOrd="0" destOrd="0" parTransId="{563E4C00-741F-43E2-BFD3-2FE136E6DB69}" sibTransId="{1D37CD45-06B8-4109-BAB9-235991E0B44D}"/>
    <dgm:cxn modelId="{6AA09164-8114-408A-8AB6-4417CB7C120B}" type="presOf" srcId="{410B4D47-63AB-4EAA-8CAB-99E9651A7B1C}" destId="{21711C4E-720B-4A9D-8BC5-BB20276A467D}" srcOrd="0" destOrd="0" presId="urn:microsoft.com/office/officeart/2005/8/layout/vList2"/>
    <dgm:cxn modelId="{D58750A3-0542-41BC-BC9B-247C8B0A02DC}" type="presOf" srcId="{BEE195BE-D8C2-47E4-975E-E746052C6D4B}" destId="{1E344352-35F9-4925-861C-890E9E7E23AA}" srcOrd="0" destOrd="0" presId="urn:microsoft.com/office/officeart/2005/8/layout/vList2"/>
    <dgm:cxn modelId="{DE2128FA-0DA1-4102-97A5-699DDB7C905E}" srcId="{410B4D47-63AB-4EAA-8CAB-99E9651A7B1C}" destId="{249188D5-42F6-46CD-A62F-1E3A8A7CF8B1}" srcOrd="0" destOrd="0" parTransId="{C1D6FFBE-CBE7-4787-AA1D-6A9C8D79A257}" sibTransId="{9E91F8BE-ED86-4185-8302-654450155775}"/>
    <dgm:cxn modelId="{3CBC3809-656A-473E-89DF-D84F5FE38C0F}" srcId="{A45B9642-7101-477A-94DE-CAABDD421051}" destId="{BEE195BE-D8C2-47E4-975E-E746052C6D4B}" srcOrd="0" destOrd="0" parTransId="{829682DE-C287-4F17-AAE3-EA7EC6688E6C}" sibTransId="{F75C2918-B52E-4697-BE52-8D1609896725}"/>
    <dgm:cxn modelId="{B10468E6-988B-4BB9-A190-C96B7C7E24BC}" type="presOf" srcId="{A45B9642-7101-477A-94DE-CAABDD421051}" destId="{01521B07-1950-4023-A6F7-CAEF71AD861F}" srcOrd="0" destOrd="0" presId="urn:microsoft.com/office/officeart/2005/8/layout/vList2"/>
    <dgm:cxn modelId="{F2C63916-D693-4344-B8D4-B4F9BCBE6404}" type="presParOf" srcId="{21711C4E-720B-4A9D-8BC5-BB20276A467D}" destId="{152B079D-BC34-4510-83E9-81019C45C32E}" srcOrd="0" destOrd="0" presId="urn:microsoft.com/office/officeart/2005/8/layout/vList2"/>
    <dgm:cxn modelId="{805A6ED9-E76F-488C-A077-7D34DCFEC064}" type="presParOf" srcId="{21711C4E-720B-4A9D-8BC5-BB20276A467D}" destId="{7CDF5889-46CC-4B97-A190-C22F9009B71A}" srcOrd="1" destOrd="0" presId="urn:microsoft.com/office/officeart/2005/8/layout/vList2"/>
    <dgm:cxn modelId="{2B6DFE12-C25A-4803-99CF-9BA543C3005A}" type="presParOf" srcId="{21711C4E-720B-4A9D-8BC5-BB20276A467D}" destId="{01521B07-1950-4023-A6F7-CAEF71AD861F}" srcOrd="2" destOrd="0" presId="urn:microsoft.com/office/officeart/2005/8/layout/vList2"/>
    <dgm:cxn modelId="{101D105A-7B5F-4121-B350-C84805A16AB8}" type="presParOf" srcId="{21711C4E-720B-4A9D-8BC5-BB20276A467D}" destId="{1E344352-35F9-4925-861C-890E9E7E23A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F73B3A-1488-4F99-8C79-FDCC8D05BA9A}" type="doc">
      <dgm:prSet loTypeId="urn:microsoft.com/office/officeart/2005/8/layout/lProcess2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7C7553D1-AB13-4BEE-B6D3-66DA3E96EFFE}">
      <dgm:prSet/>
      <dgm:spPr/>
      <dgm:t>
        <a:bodyPr/>
        <a:lstStyle/>
        <a:p>
          <a:pPr rtl="1"/>
          <a:r>
            <a:rPr lang="fa-IR" dirty="0" smtClean="0"/>
            <a:t>بازار سرمایه</a:t>
          </a:r>
          <a:endParaRPr lang="fa-IR" dirty="0"/>
        </a:p>
      </dgm:t>
    </dgm:pt>
    <dgm:pt modelId="{B6385E50-D2BA-466F-B63B-2DE8C9009F56}" type="par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D3E95F37-2510-492A-95D8-EF2667760462}" type="sibTrans" cxnId="{634D8520-FBA3-4ED7-972F-2DA192501D4E}">
      <dgm:prSet/>
      <dgm:spPr/>
      <dgm:t>
        <a:bodyPr/>
        <a:lstStyle/>
        <a:p>
          <a:pPr rtl="1"/>
          <a:endParaRPr lang="fa-IR"/>
        </a:p>
      </dgm:t>
    </dgm:pt>
    <dgm:pt modelId="{F5A75D4F-93CA-4B63-9A25-FBC4AACB35F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یک سال یا بیشتر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465DF7F-5081-4669-B896-634A429262D1}" type="par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90418A7E-2615-4A0D-BB7B-F8B08CD48196}" type="sibTrans" cxnId="{4540EBF7-5A15-4717-9D13-18017081066D}">
      <dgm:prSet/>
      <dgm:spPr/>
      <dgm:t>
        <a:bodyPr/>
        <a:lstStyle/>
        <a:p>
          <a:pPr rtl="1"/>
          <a:endParaRPr lang="fa-IR"/>
        </a:p>
      </dgm:t>
    </dgm:pt>
    <dgm:pt modelId="{D919BA2B-D986-4703-A603-F6B3FFA7AB79}">
      <dgm:prSet/>
      <dgm:spPr/>
      <dgm:t>
        <a:bodyPr/>
        <a:lstStyle/>
        <a:p>
          <a:pPr rtl="1"/>
          <a:r>
            <a:rPr lang="fa-IR" dirty="0" smtClean="0"/>
            <a:t>بازار پول</a:t>
          </a:r>
          <a:endParaRPr lang="fa-IR" dirty="0"/>
        </a:p>
      </dgm:t>
    </dgm:pt>
    <dgm:pt modelId="{01B74D57-A7DC-41E1-A109-107E924B3E37}" type="par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A9C28D61-4D71-4E94-B508-4A2C9084917D}" type="sibTrans" cxnId="{58598764-928C-43A2-95C9-6F0EB89FC3AE}">
      <dgm:prSet/>
      <dgm:spPr/>
      <dgm:t>
        <a:bodyPr/>
        <a:lstStyle/>
        <a:p>
          <a:pPr rtl="1"/>
          <a:endParaRPr lang="fa-IR"/>
        </a:p>
      </dgm:t>
    </dgm:pt>
    <dgm:pt modelId="{DF488CB6-DFAA-418C-8FBC-CFC24477419A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کمتر از یک سال در آن معامله می‌شود.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B8D7060-9FD1-42CE-B28A-8A275B705CB8}" type="par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0D1E540B-335F-40C9-81BD-E2EC4A3712BD}" type="sibTrans" cxnId="{1B4C0DF9-F70F-438A-8620-8AAEAAB90AA3}">
      <dgm:prSet/>
      <dgm:spPr/>
      <dgm:t>
        <a:bodyPr/>
        <a:lstStyle/>
        <a:p>
          <a:pPr rtl="1"/>
          <a:endParaRPr lang="fa-IR"/>
        </a:p>
      </dgm:t>
    </dgm:pt>
    <dgm:pt modelId="{73231793-2706-4542-80D1-A1461384066E}" type="pres">
      <dgm:prSet presAssocID="{8DF73B3A-1488-4F99-8C79-FDCC8D05BA9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22B57A9-18D8-44A3-8EA4-9E32B50A3893}" type="pres">
      <dgm:prSet presAssocID="{7C7553D1-AB13-4BEE-B6D3-66DA3E96EFFE}" presName="compNode" presStyleCnt="0"/>
      <dgm:spPr/>
    </dgm:pt>
    <dgm:pt modelId="{95654DE6-421A-4E18-AE3A-9BA20EB2D145}" type="pres">
      <dgm:prSet presAssocID="{7C7553D1-AB13-4BEE-B6D3-66DA3E96EFF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E98EC627-E068-4C33-9EAA-78282EF02C75}" type="pres">
      <dgm:prSet presAssocID="{7C7553D1-AB13-4BEE-B6D3-66DA3E96EFF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026F946-0763-49C9-89C4-B3B54FC411C9}" type="pres">
      <dgm:prSet presAssocID="{7C7553D1-AB13-4BEE-B6D3-66DA3E96EFFE}" presName="compChildNode" presStyleCnt="0"/>
      <dgm:spPr/>
    </dgm:pt>
    <dgm:pt modelId="{1846D366-9886-4E0C-BAD1-66F5033F5AF5}" type="pres">
      <dgm:prSet presAssocID="{7C7553D1-AB13-4BEE-B6D3-66DA3E96EFFE}" presName="theInnerList" presStyleCnt="0"/>
      <dgm:spPr/>
    </dgm:pt>
    <dgm:pt modelId="{20027D9C-38AC-400A-85F5-4A17B845F0C7}" type="pres">
      <dgm:prSet presAssocID="{F5A75D4F-93CA-4B63-9A25-FBC4AACB35F0}" presName="childNode" presStyleLbl="node1" presStyleIdx="0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  <dgm:pt modelId="{F2B48E90-558B-42AC-A40B-A2C33893EFFA}" type="pres">
      <dgm:prSet presAssocID="{7C7553D1-AB13-4BEE-B6D3-66DA3E96EFFE}" presName="aSpace" presStyleCnt="0"/>
      <dgm:spPr/>
    </dgm:pt>
    <dgm:pt modelId="{DC7E588E-DBB5-41F4-8688-C468BBD1B807}" type="pres">
      <dgm:prSet presAssocID="{D919BA2B-D986-4703-A603-F6B3FFA7AB79}" presName="compNode" presStyleCnt="0"/>
      <dgm:spPr/>
    </dgm:pt>
    <dgm:pt modelId="{F30EE415-8B97-4C0E-859A-1ECD0FC79704}" type="pres">
      <dgm:prSet presAssocID="{D919BA2B-D986-4703-A603-F6B3FFA7AB7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4D1FA4C-3BF8-4EFE-ACCB-CAE1325B3153}" type="pres">
      <dgm:prSet presAssocID="{D919BA2B-D986-4703-A603-F6B3FFA7AB7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12646B8E-4FE4-402D-AA5B-7C61A7404740}" type="pres">
      <dgm:prSet presAssocID="{D919BA2B-D986-4703-A603-F6B3FFA7AB79}" presName="compChildNode" presStyleCnt="0"/>
      <dgm:spPr/>
    </dgm:pt>
    <dgm:pt modelId="{9C1F0183-5068-497A-AA14-9BAF471F03BD}" type="pres">
      <dgm:prSet presAssocID="{D919BA2B-D986-4703-A603-F6B3FFA7AB79}" presName="theInnerList" presStyleCnt="0"/>
      <dgm:spPr/>
    </dgm:pt>
    <dgm:pt modelId="{FEA026D2-2FD7-4E2D-8DC2-D6BCE11F5133}" type="pres">
      <dgm:prSet presAssocID="{DF488CB6-DFAA-418C-8FBC-CFC24477419A}" presName="childNode" presStyleLbl="node1" presStyleIdx="1" presStyleCnt="2">
        <dgm:presLayoutVars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3C601F18-1E2D-4B6A-97D8-CC06BBD95425}" type="presOf" srcId="{8DF73B3A-1488-4F99-8C79-FDCC8D05BA9A}" destId="{73231793-2706-4542-80D1-A1461384066E}" srcOrd="0" destOrd="0" presId="urn:microsoft.com/office/officeart/2005/8/layout/lProcess2"/>
    <dgm:cxn modelId="{634D8520-FBA3-4ED7-972F-2DA192501D4E}" srcId="{8DF73B3A-1488-4F99-8C79-FDCC8D05BA9A}" destId="{7C7553D1-AB13-4BEE-B6D3-66DA3E96EFFE}" srcOrd="0" destOrd="0" parTransId="{B6385E50-D2BA-466F-B63B-2DE8C9009F56}" sibTransId="{D3E95F37-2510-492A-95D8-EF2667760462}"/>
    <dgm:cxn modelId="{58598764-928C-43A2-95C9-6F0EB89FC3AE}" srcId="{8DF73B3A-1488-4F99-8C79-FDCC8D05BA9A}" destId="{D919BA2B-D986-4703-A603-F6B3FFA7AB79}" srcOrd="1" destOrd="0" parTransId="{01B74D57-A7DC-41E1-A109-107E924B3E37}" sibTransId="{A9C28D61-4D71-4E94-B508-4A2C9084917D}"/>
    <dgm:cxn modelId="{466D3816-8908-495C-B91D-306602D1BE2E}" type="presOf" srcId="{7C7553D1-AB13-4BEE-B6D3-66DA3E96EFFE}" destId="{E98EC627-E068-4C33-9EAA-78282EF02C75}" srcOrd="1" destOrd="0" presId="urn:microsoft.com/office/officeart/2005/8/layout/lProcess2"/>
    <dgm:cxn modelId="{6872626F-62E9-406B-AE4C-4DD486BBCD4F}" type="presOf" srcId="{DF488CB6-DFAA-418C-8FBC-CFC24477419A}" destId="{FEA026D2-2FD7-4E2D-8DC2-D6BCE11F5133}" srcOrd="0" destOrd="0" presId="urn:microsoft.com/office/officeart/2005/8/layout/lProcess2"/>
    <dgm:cxn modelId="{4540EBF7-5A15-4717-9D13-18017081066D}" srcId="{7C7553D1-AB13-4BEE-B6D3-66DA3E96EFFE}" destId="{F5A75D4F-93CA-4B63-9A25-FBC4AACB35F0}" srcOrd="0" destOrd="0" parTransId="{D465DF7F-5081-4669-B896-634A429262D1}" sibTransId="{90418A7E-2615-4A0D-BB7B-F8B08CD48196}"/>
    <dgm:cxn modelId="{199ABF2D-0257-4EF1-9458-3431C8A88B2C}" type="presOf" srcId="{F5A75D4F-93CA-4B63-9A25-FBC4AACB35F0}" destId="{20027D9C-38AC-400A-85F5-4A17B845F0C7}" srcOrd="0" destOrd="0" presId="urn:microsoft.com/office/officeart/2005/8/layout/lProcess2"/>
    <dgm:cxn modelId="{CE7C730A-98E8-41C9-A6DB-AD8913F9E6BD}" type="presOf" srcId="{7C7553D1-AB13-4BEE-B6D3-66DA3E96EFFE}" destId="{95654DE6-421A-4E18-AE3A-9BA20EB2D145}" srcOrd="0" destOrd="0" presId="urn:microsoft.com/office/officeart/2005/8/layout/lProcess2"/>
    <dgm:cxn modelId="{2732ECE1-A602-493D-904F-27352A681358}" type="presOf" srcId="{D919BA2B-D986-4703-A603-F6B3FFA7AB79}" destId="{F30EE415-8B97-4C0E-859A-1ECD0FC79704}" srcOrd="0" destOrd="0" presId="urn:microsoft.com/office/officeart/2005/8/layout/lProcess2"/>
    <dgm:cxn modelId="{1C6DAC72-2673-4133-978E-6804AD1CAF15}" type="presOf" srcId="{D919BA2B-D986-4703-A603-F6B3FFA7AB79}" destId="{C4D1FA4C-3BF8-4EFE-ACCB-CAE1325B3153}" srcOrd="1" destOrd="0" presId="urn:microsoft.com/office/officeart/2005/8/layout/lProcess2"/>
    <dgm:cxn modelId="{1B4C0DF9-F70F-438A-8620-8AAEAAB90AA3}" srcId="{D919BA2B-D986-4703-A603-F6B3FFA7AB79}" destId="{DF488CB6-DFAA-418C-8FBC-CFC24477419A}" srcOrd="0" destOrd="0" parTransId="{6B8D7060-9FD1-42CE-B28A-8A275B705CB8}" sibTransId="{0D1E540B-335F-40C9-81BD-E2EC4A3712BD}"/>
    <dgm:cxn modelId="{E9261C52-31F1-40F1-8485-0AAED3D0F05B}" type="presParOf" srcId="{73231793-2706-4542-80D1-A1461384066E}" destId="{022B57A9-18D8-44A3-8EA4-9E32B50A3893}" srcOrd="0" destOrd="0" presId="urn:microsoft.com/office/officeart/2005/8/layout/lProcess2"/>
    <dgm:cxn modelId="{5B850B9D-3D86-4A35-9158-02E1CFC1E4DE}" type="presParOf" srcId="{022B57A9-18D8-44A3-8EA4-9E32B50A3893}" destId="{95654DE6-421A-4E18-AE3A-9BA20EB2D145}" srcOrd="0" destOrd="0" presId="urn:microsoft.com/office/officeart/2005/8/layout/lProcess2"/>
    <dgm:cxn modelId="{A86931E6-78CD-47A5-866A-DBEE208207E1}" type="presParOf" srcId="{022B57A9-18D8-44A3-8EA4-9E32B50A3893}" destId="{E98EC627-E068-4C33-9EAA-78282EF02C75}" srcOrd="1" destOrd="0" presId="urn:microsoft.com/office/officeart/2005/8/layout/lProcess2"/>
    <dgm:cxn modelId="{CC1A00B2-7E34-4B2E-91A3-D2CD6A0291FC}" type="presParOf" srcId="{022B57A9-18D8-44A3-8EA4-9E32B50A3893}" destId="{A026F946-0763-49C9-89C4-B3B54FC411C9}" srcOrd="2" destOrd="0" presId="urn:microsoft.com/office/officeart/2005/8/layout/lProcess2"/>
    <dgm:cxn modelId="{C66BBB7C-423F-442B-9419-E1ED8E3C5686}" type="presParOf" srcId="{A026F946-0763-49C9-89C4-B3B54FC411C9}" destId="{1846D366-9886-4E0C-BAD1-66F5033F5AF5}" srcOrd="0" destOrd="0" presId="urn:microsoft.com/office/officeart/2005/8/layout/lProcess2"/>
    <dgm:cxn modelId="{F4D07EF4-666D-4703-B995-98A2660A380C}" type="presParOf" srcId="{1846D366-9886-4E0C-BAD1-66F5033F5AF5}" destId="{20027D9C-38AC-400A-85F5-4A17B845F0C7}" srcOrd="0" destOrd="0" presId="urn:microsoft.com/office/officeart/2005/8/layout/lProcess2"/>
    <dgm:cxn modelId="{272898FB-CDEC-4253-A658-5795996FCAD3}" type="presParOf" srcId="{73231793-2706-4542-80D1-A1461384066E}" destId="{F2B48E90-558B-42AC-A40B-A2C33893EFFA}" srcOrd="1" destOrd="0" presId="urn:microsoft.com/office/officeart/2005/8/layout/lProcess2"/>
    <dgm:cxn modelId="{E3A678EC-C277-4EDF-92E6-92CF8CD7E32B}" type="presParOf" srcId="{73231793-2706-4542-80D1-A1461384066E}" destId="{DC7E588E-DBB5-41F4-8688-C468BBD1B807}" srcOrd="2" destOrd="0" presId="urn:microsoft.com/office/officeart/2005/8/layout/lProcess2"/>
    <dgm:cxn modelId="{8DF056D0-43F8-464A-8D08-BA531E7DF134}" type="presParOf" srcId="{DC7E588E-DBB5-41F4-8688-C468BBD1B807}" destId="{F30EE415-8B97-4C0E-859A-1ECD0FC79704}" srcOrd="0" destOrd="0" presId="urn:microsoft.com/office/officeart/2005/8/layout/lProcess2"/>
    <dgm:cxn modelId="{C7AEAB4E-44FE-4D98-A1E3-389588CEAEA5}" type="presParOf" srcId="{DC7E588E-DBB5-41F4-8688-C468BBD1B807}" destId="{C4D1FA4C-3BF8-4EFE-ACCB-CAE1325B3153}" srcOrd="1" destOrd="0" presId="urn:microsoft.com/office/officeart/2005/8/layout/lProcess2"/>
    <dgm:cxn modelId="{E94264A6-BD83-478F-900D-62B7E9089CFE}" type="presParOf" srcId="{DC7E588E-DBB5-41F4-8688-C468BBD1B807}" destId="{12646B8E-4FE4-402D-AA5B-7C61A7404740}" srcOrd="2" destOrd="0" presId="urn:microsoft.com/office/officeart/2005/8/layout/lProcess2"/>
    <dgm:cxn modelId="{F3489C5E-2338-494B-BC30-CF4E75EF8165}" type="presParOf" srcId="{12646B8E-4FE4-402D-AA5B-7C61A7404740}" destId="{9C1F0183-5068-497A-AA14-9BAF471F03BD}" srcOrd="0" destOrd="0" presId="urn:microsoft.com/office/officeart/2005/8/layout/lProcess2"/>
    <dgm:cxn modelId="{6307D87A-D44B-42AA-B3B7-8DC03012781B}" type="presParOf" srcId="{9C1F0183-5068-497A-AA14-9BAF471F03BD}" destId="{FEA026D2-2FD7-4E2D-8DC2-D6BCE11F513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E0026D1-E0A9-4DFD-93A5-15BF0B002876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C2D020C-509E-4633-9150-41091564AD9A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بدهی</a:t>
          </a:r>
          <a:endParaRPr lang="fa-IR" dirty="0">
            <a:cs typeface="B Elham" pitchFamily="2" charset="-78"/>
          </a:endParaRPr>
        </a:p>
      </dgm:t>
    </dgm:pt>
    <dgm:pt modelId="{EB1E66D7-00A5-42FA-B724-4831F06FFD63}" type="par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5B5986C6-4D38-4261-A506-DCDE544229B8}" type="sibTrans" cxnId="{71A80981-97DF-410C-A8A3-F655B55E13FF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8939B4AB-C493-487B-B6F7-EA5E093A8FDC}">
      <dgm:prSet/>
      <dgm:spPr/>
      <dgm:t>
        <a:bodyPr/>
        <a:lstStyle/>
        <a:p>
          <a:pPr rtl="1"/>
          <a:r>
            <a:rPr lang="fa-IR" dirty="0" smtClean="0">
              <a:cs typeface="B Elham" pitchFamily="2" charset="-78"/>
            </a:rPr>
            <a:t>مبتنی بر سرمایه</a:t>
          </a:r>
          <a:endParaRPr lang="en-US" dirty="0">
            <a:cs typeface="B Elham" pitchFamily="2" charset="-78"/>
          </a:endParaRPr>
        </a:p>
      </dgm:t>
    </dgm:pt>
    <dgm:pt modelId="{FE20192E-A098-4FB5-9CD5-A98946AAB151}" type="par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B28334CD-C8AA-48C7-98B7-EB5D648655CD}" type="sibTrans" cxnId="{8494C7B1-B2FE-49E5-B6B5-3703F0FF645B}">
      <dgm:prSet/>
      <dgm:spPr/>
      <dgm:t>
        <a:bodyPr/>
        <a:lstStyle/>
        <a:p>
          <a:pPr rtl="1"/>
          <a:endParaRPr lang="fa-IR">
            <a:cs typeface="B Elham" pitchFamily="2" charset="-78"/>
          </a:endParaRPr>
        </a:p>
      </dgm:t>
    </dgm:pt>
    <dgm:pt modelId="{E66F0739-7017-4D07-834E-1EC6312C6078}" type="pres">
      <dgm:prSet presAssocID="{5E0026D1-E0A9-4DFD-93A5-15BF0B00287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05EE124-A8C1-4AC4-A685-3FB0042DBF0B}" type="pres">
      <dgm:prSet presAssocID="{5E0026D1-E0A9-4DFD-93A5-15BF0B002876}" presName="ribbon" presStyleLbl="node1" presStyleIdx="0" presStyleCnt="1"/>
      <dgm:spPr/>
      <dgm:t>
        <a:bodyPr/>
        <a:lstStyle/>
        <a:p>
          <a:pPr rtl="1"/>
          <a:endParaRPr lang="fa-IR"/>
        </a:p>
      </dgm:t>
    </dgm:pt>
    <dgm:pt modelId="{ABBBF60C-6DFA-48DA-AB44-A4637958FA34}" type="pres">
      <dgm:prSet presAssocID="{5E0026D1-E0A9-4DFD-93A5-15BF0B00287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C48598C-F383-4C40-814C-D8EB5AE5AB55}" type="pres">
      <dgm:prSet presAssocID="{5E0026D1-E0A9-4DFD-93A5-15BF0B00287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4248248-29F5-49B2-8F61-18CE002BD039}" type="presOf" srcId="{8939B4AB-C493-487B-B6F7-EA5E093A8FDC}" destId="{AC48598C-F383-4C40-814C-D8EB5AE5AB55}" srcOrd="0" destOrd="0" presId="urn:microsoft.com/office/officeart/2005/8/layout/arrow6"/>
    <dgm:cxn modelId="{971DF694-6122-4A07-A5AC-1EE73E4788DD}" type="presOf" srcId="{2C2D020C-509E-4633-9150-41091564AD9A}" destId="{ABBBF60C-6DFA-48DA-AB44-A4637958FA34}" srcOrd="0" destOrd="0" presId="urn:microsoft.com/office/officeart/2005/8/layout/arrow6"/>
    <dgm:cxn modelId="{71A80981-97DF-410C-A8A3-F655B55E13FF}" srcId="{5E0026D1-E0A9-4DFD-93A5-15BF0B002876}" destId="{2C2D020C-509E-4633-9150-41091564AD9A}" srcOrd="0" destOrd="0" parTransId="{EB1E66D7-00A5-42FA-B724-4831F06FFD63}" sibTransId="{5B5986C6-4D38-4261-A506-DCDE544229B8}"/>
    <dgm:cxn modelId="{8494C7B1-B2FE-49E5-B6B5-3703F0FF645B}" srcId="{5E0026D1-E0A9-4DFD-93A5-15BF0B002876}" destId="{8939B4AB-C493-487B-B6F7-EA5E093A8FDC}" srcOrd="1" destOrd="0" parTransId="{FE20192E-A098-4FB5-9CD5-A98946AAB151}" sibTransId="{B28334CD-C8AA-48C7-98B7-EB5D648655CD}"/>
    <dgm:cxn modelId="{975F8898-0A17-42FD-9D1F-C61FE4E6725E}" type="presOf" srcId="{5E0026D1-E0A9-4DFD-93A5-15BF0B002876}" destId="{E66F0739-7017-4D07-834E-1EC6312C6078}" srcOrd="0" destOrd="0" presId="urn:microsoft.com/office/officeart/2005/8/layout/arrow6"/>
    <dgm:cxn modelId="{7B17911B-6CAE-415F-9B18-A35BCDCF9F03}" type="presParOf" srcId="{E66F0739-7017-4D07-834E-1EC6312C6078}" destId="{105EE124-A8C1-4AC4-A685-3FB0042DBF0B}" srcOrd="0" destOrd="0" presId="urn:microsoft.com/office/officeart/2005/8/layout/arrow6"/>
    <dgm:cxn modelId="{A4C362BA-26C2-4294-9428-148E4C6F54AC}" type="presParOf" srcId="{E66F0739-7017-4D07-834E-1EC6312C6078}" destId="{ABBBF60C-6DFA-48DA-AB44-A4637958FA34}" srcOrd="1" destOrd="0" presId="urn:microsoft.com/office/officeart/2005/8/layout/arrow6"/>
    <dgm:cxn modelId="{E02746F5-0960-47E6-8425-8346E00509CB}" type="presParOf" srcId="{E66F0739-7017-4D07-834E-1EC6312C6078}" destId="{AC48598C-F383-4C40-814C-D8EB5AE5AB5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D11F658-1E7D-43CA-BB0F-E5EA5386CBA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EC1CE7AE-85E7-4190-91DB-D52C52EAF365}">
      <dgm:prSet custT="1"/>
      <dgm:spPr/>
      <dgm:t>
        <a:bodyPr/>
        <a:lstStyle/>
        <a:p>
          <a:pPr algn="ctr" rtl="1"/>
          <a:r>
            <a:rPr lang="fa-IR" sz="3200" b="0" dirty="0" smtClean="0">
              <a:cs typeface="B Koodak" pitchFamily="2" charset="-78"/>
            </a:rPr>
            <a:t>اوراق مشارکت</a:t>
          </a:r>
          <a:endParaRPr lang="fa-IR" sz="3200" b="0" dirty="0">
            <a:cs typeface="B Koodak" pitchFamily="2" charset="-78"/>
          </a:endParaRPr>
        </a:p>
      </dgm:t>
    </dgm:pt>
    <dgm:pt modelId="{56A7F92F-18CA-43D7-9162-4FF5756156D3}" type="parTrans" cxnId="{099C3901-C512-49F6-8468-A16D51B54B95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B055A0B3-D8CA-4351-9283-EFF2C3DF96D7}" type="sibTrans" cxnId="{099C3901-C512-49F6-8468-A16D51B54B95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662016B7-DA8F-4E1E-B597-11E92E8A3EAC}">
      <dgm:prSet custT="1"/>
      <dgm:spPr/>
      <dgm:t>
        <a:bodyPr/>
        <a:lstStyle/>
        <a:p>
          <a:pPr rtl="1"/>
          <a:r>
            <a:rPr lang="fa-IR" sz="3200" b="0" dirty="0" smtClean="0">
              <a:cs typeface="B Koodak" pitchFamily="2" charset="-78"/>
            </a:rPr>
            <a:t>اوراق مبتنی بر تأمین مالی ساختاریافته</a:t>
          </a:r>
          <a:endParaRPr lang="fa-IR" sz="3200" b="0" dirty="0">
            <a:cs typeface="B Koodak" pitchFamily="2" charset="-78"/>
          </a:endParaRPr>
        </a:p>
      </dgm:t>
    </dgm:pt>
    <dgm:pt modelId="{760DFF3E-35E0-4110-8E79-1771860D35ED}" type="parTrans" cxnId="{7DAABE63-A48F-4A18-989A-ACC746FA4C81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FFB19EA4-7080-4AA4-8C5B-6FAD907B508E}" type="sibTrans" cxnId="{7DAABE63-A48F-4A18-989A-ACC746FA4C81}">
      <dgm:prSet/>
      <dgm:spPr/>
      <dgm:t>
        <a:bodyPr/>
        <a:lstStyle/>
        <a:p>
          <a:pPr rtl="1"/>
          <a:endParaRPr lang="fa-IR" sz="3200" b="0">
            <a:cs typeface="B Koodak" pitchFamily="2" charset="-78"/>
          </a:endParaRPr>
        </a:p>
      </dgm:t>
    </dgm:pt>
    <dgm:pt modelId="{C9500DC4-4DC8-4224-A884-91095BB39725}" type="pres">
      <dgm:prSet presAssocID="{ED11F658-1E7D-43CA-BB0F-E5EA5386CBA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DB69EFD-2728-46D7-9A3E-9206985E05C3}" type="pres">
      <dgm:prSet presAssocID="{EC1CE7AE-85E7-4190-91DB-D52C52EAF365}" presName="parentLin" presStyleCnt="0"/>
      <dgm:spPr/>
      <dgm:t>
        <a:bodyPr/>
        <a:lstStyle/>
        <a:p>
          <a:pPr rtl="1"/>
          <a:endParaRPr lang="fa-IR"/>
        </a:p>
      </dgm:t>
    </dgm:pt>
    <dgm:pt modelId="{81B9CAE5-6B3F-41FB-8BDA-E38CFED5B162}" type="pres">
      <dgm:prSet presAssocID="{EC1CE7AE-85E7-4190-91DB-D52C52EAF365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6FEB8B7-B41A-448A-912D-4B049B211324}" type="pres">
      <dgm:prSet presAssocID="{EC1CE7AE-85E7-4190-91DB-D52C52EAF365}" presName="parentText" presStyleLbl="node1" presStyleIdx="0" presStyleCnt="2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  <dgm:pt modelId="{73EC70FE-15B3-4763-BBAD-237258A6227F}" type="pres">
      <dgm:prSet presAssocID="{EC1CE7AE-85E7-4190-91DB-D52C52EAF365}" presName="negativeSpace" presStyleCnt="0"/>
      <dgm:spPr/>
      <dgm:t>
        <a:bodyPr/>
        <a:lstStyle/>
        <a:p>
          <a:pPr rtl="1"/>
          <a:endParaRPr lang="fa-IR"/>
        </a:p>
      </dgm:t>
    </dgm:pt>
    <dgm:pt modelId="{5909EE68-2649-4EF9-A4F3-F38046D5F0A4}" type="pres">
      <dgm:prSet presAssocID="{EC1CE7AE-85E7-4190-91DB-D52C52EAF365}" presName="childText" presStyleLbl="conFgAcc1" presStyleIdx="0" presStyleCnt="2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pPr rtl="1"/>
          <a:endParaRPr lang="fa-IR"/>
        </a:p>
      </dgm:t>
    </dgm:pt>
    <dgm:pt modelId="{D41A2260-E6AF-470B-A4C7-FA7314CE21B1}" type="pres">
      <dgm:prSet presAssocID="{B055A0B3-D8CA-4351-9283-EFF2C3DF96D7}" presName="spaceBetweenRectangles" presStyleCnt="0"/>
      <dgm:spPr/>
      <dgm:t>
        <a:bodyPr/>
        <a:lstStyle/>
        <a:p>
          <a:pPr rtl="1"/>
          <a:endParaRPr lang="fa-IR"/>
        </a:p>
      </dgm:t>
    </dgm:pt>
    <dgm:pt modelId="{D1F1BFE6-0F8E-4C43-BC72-759E3FAD1814}" type="pres">
      <dgm:prSet presAssocID="{662016B7-DA8F-4E1E-B597-11E92E8A3EAC}" presName="parentLin" presStyleCnt="0"/>
      <dgm:spPr/>
      <dgm:t>
        <a:bodyPr/>
        <a:lstStyle/>
        <a:p>
          <a:pPr rtl="1"/>
          <a:endParaRPr lang="fa-IR"/>
        </a:p>
      </dgm:t>
    </dgm:pt>
    <dgm:pt modelId="{2E029222-63FF-4E11-9879-53F447D6B775}" type="pres">
      <dgm:prSet presAssocID="{662016B7-DA8F-4E1E-B597-11E92E8A3EAC}" presName="parentLeftMargin" presStyleLbl="node1" presStyleIdx="0" presStyleCnt="2"/>
      <dgm:spPr/>
      <dgm:t>
        <a:bodyPr/>
        <a:lstStyle/>
        <a:p>
          <a:pPr rtl="1"/>
          <a:endParaRPr lang="fa-IR"/>
        </a:p>
      </dgm:t>
    </dgm:pt>
    <dgm:pt modelId="{0EE20347-FE56-493C-AFC8-B8389E051527}" type="pres">
      <dgm:prSet presAssocID="{662016B7-DA8F-4E1E-B597-11E92E8A3EAC}" presName="parentText" presStyleLbl="node1" presStyleIdx="1" presStyleCnt="2">
        <dgm:presLayoutVars>
          <dgm:chMax val="0"/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  <dgm:pt modelId="{A089EAEC-9BB7-4D8C-B63B-9124097CEECC}" type="pres">
      <dgm:prSet presAssocID="{662016B7-DA8F-4E1E-B597-11E92E8A3EAC}" presName="negativeSpace" presStyleCnt="0"/>
      <dgm:spPr/>
      <dgm:t>
        <a:bodyPr/>
        <a:lstStyle/>
        <a:p>
          <a:pPr rtl="1"/>
          <a:endParaRPr lang="fa-IR"/>
        </a:p>
      </dgm:t>
    </dgm:pt>
    <dgm:pt modelId="{A2C8ACF6-1FF8-4AEF-8480-B1CCD97AEF24}" type="pres">
      <dgm:prSet presAssocID="{662016B7-DA8F-4E1E-B597-11E92E8A3EAC}" presName="childText" presStyleLbl="conFgAcc1" presStyleIdx="1" presStyleCnt="2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281268F1-D62D-464F-9459-BC833DE42FF9}" type="presOf" srcId="{662016B7-DA8F-4E1E-B597-11E92E8A3EAC}" destId="{2E029222-63FF-4E11-9879-53F447D6B775}" srcOrd="0" destOrd="0" presId="urn:microsoft.com/office/officeart/2005/8/layout/list1"/>
    <dgm:cxn modelId="{099C3901-C512-49F6-8468-A16D51B54B95}" srcId="{ED11F658-1E7D-43CA-BB0F-E5EA5386CBA0}" destId="{EC1CE7AE-85E7-4190-91DB-D52C52EAF365}" srcOrd="0" destOrd="0" parTransId="{56A7F92F-18CA-43D7-9162-4FF5756156D3}" sibTransId="{B055A0B3-D8CA-4351-9283-EFF2C3DF96D7}"/>
    <dgm:cxn modelId="{7DAABE63-A48F-4A18-989A-ACC746FA4C81}" srcId="{ED11F658-1E7D-43CA-BB0F-E5EA5386CBA0}" destId="{662016B7-DA8F-4E1E-B597-11E92E8A3EAC}" srcOrd="1" destOrd="0" parTransId="{760DFF3E-35E0-4110-8E79-1771860D35ED}" sibTransId="{FFB19EA4-7080-4AA4-8C5B-6FAD907B508E}"/>
    <dgm:cxn modelId="{7617898E-C3AB-458E-ABF3-BC98DB82C0A5}" type="presOf" srcId="{ED11F658-1E7D-43CA-BB0F-E5EA5386CBA0}" destId="{C9500DC4-4DC8-4224-A884-91095BB39725}" srcOrd="0" destOrd="0" presId="urn:microsoft.com/office/officeart/2005/8/layout/list1"/>
    <dgm:cxn modelId="{30CC4FFF-BC93-408F-8F1B-8BCDC436854F}" type="presOf" srcId="{EC1CE7AE-85E7-4190-91DB-D52C52EAF365}" destId="{66FEB8B7-B41A-448A-912D-4B049B211324}" srcOrd="1" destOrd="0" presId="urn:microsoft.com/office/officeart/2005/8/layout/list1"/>
    <dgm:cxn modelId="{AC1246DC-6036-431E-9BCA-6F9EAA53B445}" type="presOf" srcId="{EC1CE7AE-85E7-4190-91DB-D52C52EAF365}" destId="{81B9CAE5-6B3F-41FB-8BDA-E38CFED5B162}" srcOrd="0" destOrd="0" presId="urn:microsoft.com/office/officeart/2005/8/layout/list1"/>
    <dgm:cxn modelId="{B2959254-9E68-4CFE-B21A-F5C07E718C54}" type="presOf" srcId="{662016B7-DA8F-4E1E-B597-11E92E8A3EAC}" destId="{0EE20347-FE56-493C-AFC8-B8389E051527}" srcOrd="1" destOrd="0" presId="urn:microsoft.com/office/officeart/2005/8/layout/list1"/>
    <dgm:cxn modelId="{C0DF44D2-E044-4C2B-BE77-C59E01870197}" type="presParOf" srcId="{C9500DC4-4DC8-4224-A884-91095BB39725}" destId="{5DB69EFD-2728-46D7-9A3E-9206985E05C3}" srcOrd="0" destOrd="0" presId="urn:microsoft.com/office/officeart/2005/8/layout/list1"/>
    <dgm:cxn modelId="{67772358-F653-4F50-A1DF-67472E0FFE82}" type="presParOf" srcId="{5DB69EFD-2728-46D7-9A3E-9206985E05C3}" destId="{81B9CAE5-6B3F-41FB-8BDA-E38CFED5B162}" srcOrd="0" destOrd="0" presId="urn:microsoft.com/office/officeart/2005/8/layout/list1"/>
    <dgm:cxn modelId="{6899F99A-2CB7-4E4A-8BD0-908268D4A41C}" type="presParOf" srcId="{5DB69EFD-2728-46D7-9A3E-9206985E05C3}" destId="{66FEB8B7-B41A-448A-912D-4B049B211324}" srcOrd="1" destOrd="0" presId="urn:microsoft.com/office/officeart/2005/8/layout/list1"/>
    <dgm:cxn modelId="{8B757D11-C526-4FAC-94F9-A29DC029D78C}" type="presParOf" srcId="{C9500DC4-4DC8-4224-A884-91095BB39725}" destId="{73EC70FE-15B3-4763-BBAD-237258A6227F}" srcOrd="1" destOrd="0" presId="urn:microsoft.com/office/officeart/2005/8/layout/list1"/>
    <dgm:cxn modelId="{E34EAA99-A3B7-416A-851F-B1672FBD5ECF}" type="presParOf" srcId="{C9500DC4-4DC8-4224-A884-91095BB39725}" destId="{5909EE68-2649-4EF9-A4F3-F38046D5F0A4}" srcOrd="2" destOrd="0" presId="urn:microsoft.com/office/officeart/2005/8/layout/list1"/>
    <dgm:cxn modelId="{30BABAFD-96B1-4B56-A1AF-B109A46C8AB8}" type="presParOf" srcId="{C9500DC4-4DC8-4224-A884-91095BB39725}" destId="{D41A2260-E6AF-470B-A4C7-FA7314CE21B1}" srcOrd="3" destOrd="0" presId="urn:microsoft.com/office/officeart/2005/8/layout/list1"/>
    <dgm:cxn modelId="{C34E58F6-B7FB-4376-B6EF-B63EB2475702}" type="presParOf" srcId="{C9500DC4-4DC8-4224-A884-91095BB39725}" destId="{D1F1BFE6-0F8E-4C43-BC72-759E3FAD1814}" srcOrd="4" destOrd="0" presId="urn:microsoft.com/office/officeart/2005/8/layout/list1"/>
    <dgm:cxn modelId="{A0EDE308-D0A0-4B03-A487-BF193C2E21E7}" type="presParOf" srcId="{D1F1BFE6-0F8E-4C43-BC72-759E3FAD1814}" destId="{2E029222-63FF-4E11-9879-53F447D6B775}" srcOrd="0" destOrd="0" presId="urn:microsoft.com/office/officeart/2005/8/layout/list1"/>
    <dgm:cxn modelId="{13893795-8AEA-4A28-8768-7C6E1D747A05}" type="presParOf" srcId="{D1F1BFE6-0F8E-4C43-BC72-759E3FAD1814}" destId="{0EE20347-FE56-493C-AFC8-B8389E051527}" srcOrd="1" destOrd="0" presId="urn:microsoft.com/office/officeart/2005/8/layout/list1"/>
    <dgm:cxn modelId="{85CB7EB5-0768-4867-B543-9E942B9649F7}" type="presParOf" srcId="{C9500DC4-4DC8-4224-A884-91095BB39725}" destId="{A089EAEC-9BB7-4D8C-B63B-9124097CEECC}" srcOrd="5" destOrd="0" presId="urn:microsoft.com/office/officeart/2005/8/layout/list1"/>
    <dgm:cxn modelId="{4BFD270F-8ED9-45EB-8AA0-FFF6B19FCA1A}" type="presParOf" srcId="{C9500DC4-4DC8-4224-A884-91095BB39725}" destId="{A2C8ACF6-1FF8-4AEF-8480-B1CCD97AEF2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2E311F-67EB-4DC2-BD7F-7664AEC5D60F}" type="doc">
      <dgm:prSet loTypeId="urn:microsoft.com/office/officeart/2005/8/layout/pyramid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BB83280F-27D3-4ACD-90B7-8E6D72E22BE2}">
      <dgm:prSet/>
      <dgm:spPr/>
      <dgm:t>
        <a:bodyPr/>
        <a:lstStyle/>
        <a:p>
          <a:pPr rtl="1"/>
          <a:r>
            <a:rPr lang="fa-IR" dirty="0" smtClean="0"/>
            <a:t>تبدیل به اوراق بهادار کردن</a:t>
          </a:r>
          <a:endParaRPr lang="fa-IR" dirty="0"/>
        </a:p>
      </dgm:t>
    </dgm:pt>
    <dgm:pt modelId="{BCF5C45C-2DA7-40A0-9F83-B2234CAEA878}" type="par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757D1B8E-958E-45DE-8F22-5B5048E1D3F5}" type="sib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02E1CB91-3461-4489-81B3-73E2324234C5}">
      <dgm:prSet/>
      <dgm:spPr/>
      <dgm:t>
        <a:bodyPr/>
        <a:lstStyle/>
        <a:p>
          <a:pPr rtl="1"/>
          <a:r>
            <a:rPr lang="fa-IR" dirty="0" smtClean="0"/>
            <a:t>تأمین مالی قبضۀ مالکیت</a:t>
          </a:r>
          <a:endParaRPr lang="fa-IR" dirty="0"/>
        </a:p>
      </dgm:t>
    </dgm:pt>
    <dgm:pt modelId="{17EA3953-B36F-43B5-A22B-90FDA6DAE5CA}" type="par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049E5736-C34C-4290-8E07-D62CB824C16E}" type="sib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FB6E1CE6-7EEA-49E7-8D1A-2EDCC253D201}">
      <dgm:prSet/>
      <dgm:spPr/>
      <dgm:t>
        <a:bodyPr/>
        <a:lstStyle/>
        <a:p>
          <a:pPr rtl="1"/>
          <a:r>
            <a:rPr lang="fa-IR" dirty="0" smtClean="0"/>
            <a:t>وام سندیکایی</a:t>
          </a:r>
          <a:endParaRPr lang="fa-IR" dirty="0"/>
        </a:p>
      </dgm:t>
    </dgm:pt>
    <dgm:pt modelId="{3255F699-C5C8-4917-8731-51D909C42B6B}" type="parTrans" cxnId="{683680B2-63AC-4E58-96E7-06DCACBDAE0B}">
      <dgm:prSet/>
      <dgm:spPr/>
      <dgm:t>
        <a:bodyPr/>
        <a:lstStyle/>
        <a:p>
          <a:pPr rtl="1"/>
          <a:endParaRPr lang="fa-IR"/>
        </a:p>
      </dgm:t>
    </dgm:pt>
    <dgm:pt modelId="{4A4A5A3C-A26B-41C5-87EB-47B2EE7FB7FC}" type="sibTrans" cxnId="{683680B2-63AC-4E58-96E7-06DCACBDAE0B}">
      <dgm:prSet/>
      <dgm:spPr/>
      <dgm:t>
        <a:bodyPr/>
        <a:lstStyle/>
        <a:p>
          <a:pPr rtl="1"/>
          <a:endParaRPr lang="fa-IR"/>
        </a:p>
      </dgm:t>
    </dgm:pt>
    <dgm:pt modelId="{68A7651C-25FC-45D4-BD46-8B7EAC38ECDF}">
      <dgm:prSet/>
      <dgm:spPr/>
      <dgm:t>
        <a:bodyPr/>
        <a:lstStyle/>
        <a:p>
          <a:pPr rtl="1"/>
          <a:r>
            <a:rPr lang="fa-IR" dirty="0" smtClean="0"/>
            <a:t>تأمین مالی پروژه</a:t>
          </a:r>
          <a:endParaRPr lang="fa-IR" dirty="0"/>
        </a:p>
      </dgm:t>
    </dgm:pt>
    <dgm:pt modelId="{74989E6B-FD60-4DBB-A044-5B6E90E7E8F6}" type="parTrans" cxnId="{F4C3BEDA-2693-49EC-8344-ECEB4FAF93FB}">
      <dgm:prSet/>
      <dgm:spPr/>
      <dgm:t>
        <a:bodyPr/>
        <a:lstStyle/>
        <a:p>
          <a:pPr rtl="1"/>
          <a:endParaRPr lang="fa-IR"/>
        </a:p>
      </dgm:t>
    </dgm:pt>
    <dgm:pt modelId="{56A6D779-A7CB-4007-B95E-A67F7C0F97E3}" type="sibTrans" cxnId="{F4C3BEDA-2693-49EC-8344-ECEB4FAF93FB}">
      <dgm:prSet/>
      <dgm:spPr/>
      <dgm:t>
        <a:bodyPr/>
        <a:lstStyle/>
        <a:p>
          <a:pPr rtl="1"/>
          <a:endParaRPr lang="fa-IR"/>
        </a:p>
      </dgm:t>
    </dgm:pt>
    <dgm:pt modelId="{BBB1EB08-6900-4175-9BEA-52D271FCC6E9}" type="pres">
      <dgm:prSet presAssocID="{102E311F-67EB-4DC2-BD7F-7664AEC5D60F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82DC17D5-F7AA-49B5-8900-DB9804892D73}" type="pres">
      <dgm:prSet presAssocID="{102E311F-67EB-4DC2-BD7F-7664AEC5D60F}" presName="pyramid" presStyleLbl="node1" presStyleIdx="0" presStyleCnt="1" custScaleX="140246"/>
      <dgm:spPr>
        <a:prstGeom prst="verticalScroll">
          <a:avLst/>
        </a:prstGeom>
      </dgm:spPr>
      <dgm:t>
        <a:bodyPr/>
        <a:lstStyle/>
        <a:p>
          <a:pPr rtl="1"/>
          <a:endParaRPr lang="fa-IR"/>
        </a:p>
      </dgm:t>
    </dgm:pt>
    <dgm:pt modelId="{F1715761-4607-4A53-97CF-3B0554D91386}" type="pres">
      <dgm:prSet presAssocID="{102E311F-67EB-4DC2-BD7F-7664AEC5D60F}" presName="theList" presStyleCnt="0"/>
      <dgm:spPr/>
      <dgm:t>
        <a:bodyPr/>
        <a:lstStyle/>
        <a:p>
          <a:pPr rtl="1"/>
          <a:endParaRPr lang="fa-IR"/>
        </a:p>
      </dgm:t>
    </dgm:pt>
    <dgm:pt modelId="{D807F0C1-46D4-4106-8307-E3026CFDA701}" type="pres">
      <dgm:prSet presAssocID="{BB83280F-27D3-4ACD-90B7-8E6D72E22BE2}" presName="aNode" presStyleLbl="fgAcc1" presStyleIdx="0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2338213-E65C-4469-A99C-E6CBE4F0C0FD}" type="pres">
      <dgm:prSet presAssocID="{BB83280F-27D3-4ACD-90B7-8E6D72E22BE2}" presName="aSpace" presStyleCnt="0"/>
      <dgm:spPr/>
      <dgm:t>
        <a:bodyPr/>
        <a:lstStyle/>
        <a:p>
          <a:pPr rtl="1"/>
          <a:endParaRPr lang="fa-IR"/>
        </a:p>
      </dgm:t>
    </dgm:pt>
    <dgm:pt modelId="{49DB24F3-0E85-4F51-840E-B44D2738EA8E}" type="pres">
      <dgm:prSet presAssocID="{02E1CB91-3461-4489-81B3-73E2324234C5}" presName="aNode" presStyleLbl="fgAcc1" presStyleIdx="1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512C650-2D45-46DF-9809-5A13DE2DD394}" type="pres">
      <dgm:prSet presAssocID="{02E1CB91-3461-4489-81B3-73E2324234C5}" presName="aSpace" presStyleCnt="0"/>
      <dgm:spPr/>
      <dgm:t>
        <a:bodyPr/>
        <a:lstStyle/>
        <a:p>
          <a:pPr rtl="1"/>
          <a:endParaRPr lang="fa-IR"/>
        </a:p>
      </dgm:t>
    </dgm:pt>
    <dgm:pt modelId="{95BFC8F9-90DD-4B00-A5AD-F1E25163D289}" type="pres">
      <dgm:prSet presAssocID="{FB6E1CE6-7EEA-49E7-8D1A-2EDCC253D201}" presName="aNode" presStyleLbl="fgAcc1" presStyleIdx="2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2D8551C-7D8C-42B7-B9EB-C6DD6949E55E}" type="pres">
      <dgm:prSet presAssocID="{FB6E1CE6-7EEA-49E7-8D1A-2EDCC253D201}" presName="aSpace" presStyleCnt="0"/>
      <dgm:spPr/>
      <dgm:t>
        <a:bodyPr/>
        <a:lstStyle/>
        <a:p>
          <a:pPr rtl="1"/>
          <a:endParaRPr lang="fa-IR"/>
        </a:p>
      </dgm:t>
    </dgm:pt>
    <dgm:pt modelId="{3D5A7087-1C3C-4DE4-8EB9-B59120ABB5B7}" type="pres">
      <dgm:prSet presAssocID="{68A7651C-25FC-45D4-BD46-8B7EAC38ECDF}" presName="aNode" presStyleLbl="fgAcc1" presStyleIdx="3" presStyleCnt="4" custScaleX="166653" custLinFactY="31555" custLinFactNeighborX="-48376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19ED8EA-5010-4735-A208-0A2AE9E4C772}" type="pres">
      <dgm:prSet presAssocID="{68A7651C-25FC-45D4-BD46-8B7EAC38ECDF}" presName="aSpace" presStyleCnt="0"/>
      <dgm:spPr/>
    </dgm:pt>
  </dgm:ptLst>
  <dgm:cxnLst>
    <dgm:cxn modelId="{F4C3BEDA-2693-49EC-8344-ECEB4FAF93FB}" srcId="{102E311F-67EB-4DC2-BD7F-7664AEC5D60F}" destId="{68A7651C-25FC-45D4-BD46-8B7EAC38ECDF}" srcOrd="3" destOrd="0" parTransId="{74989E6B-FD60-4DBB-A044-5B6E90E7E8F6}" sibTransId="{56A6D779-A7CB-4007-B95E-A67F7C0F97E3}"/>
    <dgm:cxn modelId="{3815CCB1-DEC5-454A-A901-7CA1AE163B5F}" srcId="{102E311F-67EB-4DC2-BD7F-7664AEC5D60F}" destId="{02E1CB91-3461-4489-81B3-73E2324234C5}" srcOrd="1" destOrd="0" parTransId="{17EA3953-B36F-43B5-A22B-90FDA6DAE5CA}" sibTransId="{049E5736-C34C-4290-8E07-D62CB824C16E}"/>
    <dgm:cxn modelId="{19E752CD-555A-43CC-A3CE-76EF54C25E2A}" type="presOf" srcId="{BB83280F-27D3-4ACD-90B7-8E6D72E22BE2}" destId="{D807F0C1-46D4-4106-8307-E3026CFDA701}" srcOrd="0" destOrd="0" presId="urn:microsoft.com/office/officeart/2005/8/layout/pyramid2"/>
    <dgm:cxn modelId="{73F1551D-47E6-4951-A852-CB27186E2B65}" type="presOf" srcId="{68A7651C-25FC-45D4-BD46-8B7EAC38ECDF}" destId="{3D5A7087-1C3C-4DE4-8EB9-B59120ABB5B7}" srcOrd="0" destOrd="0" presId="urn:microsoft.com/office/officeart/2005/8/layout/pyramid2"/>
    <dgm:cxn modelId="{683680B2-63AC-4E58-96E7-06DCACBDAE0B}" srcId="{102E311F-67EB-4DC2-BD7F-7664AEC5D60F}" destId="{FB6E1CE6-7EEA-49E7-8D1A-2EDCC253D201}" srcOrd="2" destOrd="0" parTransId="{3255F699-C5C8-4917-8731-51D909C42B6B}" sibTransId="{4A4A5A3C-A26B-41C5-87EB-47B2EE7FB7FC}"/>
    <dgm:cxn modelId="{ECB7690C-4778-4F70-8B20-4BC826EC887D}" type="presOf" srcId="{FB6E1CE6-7EEA-49E7-8D1A-2EDCC253D201}" destId="{95BFC8F9-90DD-4B00-A5AD-F1E25163D289}" srcOrd="0" destOrd="0" presId="urn:microsoft.com/office/officeart/2005/8/layout/pyramid2"/>
    <dgm:cxn modelId="{E269B474-E511-42E0-AE1C-4639E38FF655}" srcId="{102E311F-67EB-4DC2-BD7F-7664AEC5D60F}" destId="{BB83280F-27D3-4ACD-90B7-8E6D72E22BE2}" srcOrd="0" destOrd="0" parTransId="{BCF5C45C-2DA7-40A0-9F83-B2234CAEA878}" sibTransId="{757D1B8E-958E-45DE-8F22-5B5048E1D3F5}"/>
    <dgm:cxn modelId="{941FFB35-3D86-44EB-99B5-548CB8BF7EC3}" type="presOf" srcId="{102E311F-67EB-4DC2-BD7F-7664AEC5D60F}" destId="{BBB1EB08-6900-4175-9BEA-52D271FCC6E9}" srcOrd="0" destOrd="0" presId="urn:microsoft.com/office/officeart/2005/8/layout/pyramid2"/>
    <dgm:cxn modelId="{2A9BD9DF-A889-4BAB-A2F2-7951FC690A88}" type="presOf" srcId="{02E1CB91-3461-4489-81B3-73E2324234C5}" destId="{49DB24F3-0E85-4F51-840E-B44D2738EA8E}" srcOrd="0" destOrd="0" presId="urn:microsoft.com/office/officeart/2005/8/layout/pyramid2"/>
    <dgm:cxn modelId="{1300C9AD-CE3A-4348-B249-75025F183ED8}" type="presParOf" srcId="{BBB1EB08-6900-4175-9BEA-52D271FCC6E9}" destId="{82DC17D5-F7AA-49B5-8900-DB9804892D73}" srcOrd="0" destOrd="0" presId="urn:microsoft.com/office/officeart/2005/8/layout/pyramid2"/>
    <dgm:cxn modelId="{2DCABFCF-9F60-4861-9F92-FE9DDA6597A7}" type="presParOf" srcId="{BBB1EB08-6900-4175-9BEA-52D271FCC6E9}" destId="{F1715761-4607-4A53-97CF-3B0554D91386}" srcOrd="1" destOrd="0" presId="urn:microsoft.com/office/officeart/2005/8/layout/pyramid2"/>
    <dgm:cxn modelId="{58B1CF7E-AF20-478E-90C0-6F848B2B21D1}" type="presParOf" srcId="{F1715761-4607-4A53-97CF-3B0554D91386}" destId="{D807F0C1-46D4-4106-8307-E3026CFDA701}" srcOrd="0" destOrd="0" presId="urn:microsoft.com/office/officeart/2005/8/layout/pyramid2"/>
    <dgm:cxn modelId="{5A503FBE-7872-4453-B2C2-AEB8E196EDE1}" type="presParOf" srcId="{F1715761-4607-4A53-97CF-3B0554D91386}" destId="{92338213-E65C-4469-A99C-E6CBE4F0C0FD}" srcOrd="1" destOrd="0" presId="urn:microsoft.com/office/officeart/2005/8/layout/pyramid2"/>
    <dgm:cxn modelId="{87D89184-583C-425C-A2A0-83CBE3AE83AF}" type="presParOf" srcId="{F1715761-4607-4A53-97CF-3B0554D91386}" destId="{49DB24F3-0E85-4F51-840E-B44D2738EA8E}" srcOrd="2" destOrd="0" presId="urn:microsoft.com/office/officeart/2005/8/layout/pyramid2"/>
    <dgm:cxn modelId="{E62F97C6-D1BA-4DA0-A4F8-EA9C4A43002C}" type="presParOf" srcId="{F1715761-4607-4A53-97CF-3B0554D91386}" destId="{E512C650-2D45-46DF-9809-5A13DE2DD394}" srcOrd="3" destOrd="0" presId="urn:microsoft.com/office/officeart/2005/8/layout/pyramid2"/>
    <dgm:cxn modelId="{9CF0B4DC-DB59-46D4-8FF6-987C60DB5D4D}" type="presParOf" srcId="{F1715761-4607-4A53-97CF-3B0554D91386}" destId="{95BFC8F9-90DD-4B00-A5AD-F1E25163D289}" srcOrd="4" destOrd="0" presId="urn:microsoft.com/office/officeart/2005/8/layout/pyramid2"/>
    <dgm:cxn modelId="{DE8B930A-DC4B-4F1B-AC4C-35AD509B9428}" type="presParOf" srcId="{F1715761-4607-4A53-97CF-3B0554D91386}" destId="{72D8551C-7D8C-42B7-B9EB-C6DD6949E55E}" srcOrd="5" destOrd="0" presId="urn:microsoft.com/office/officeart/2005/8/layout/pyramid2"/>
    <dgm:cxn modelId="{C27B9E31-A44F-4B84-8451-D71C2ADAFD4C}" type="presParOf" srcId="{F1715761-4607-4A53-97CF-3B0554D91386}" destId="{3D5A7087-1C3C-4DE4-8EB9-B59120ABB5B7}" srcOrd="6" destOrd="0" presId="urn:microsoft.com/office/officeart/2005/8/layout/pyramid2"/>
    <dgm:cxn modelId="{FE34D7C5-4A0F-437E-B0E0-A0CDC0236525}" type="presParOf" srcId="{F1715761-4607-4A53-97CF-3B0554D91386}" destId="{E19ED8EA-5010-4735-A208-0A2AE9E4C77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C2072B7-89A3-4DF4-B819-7C85A1E5FAC8}" type="doc">
      <dgm:prSet loTypeId="urn:microsoft.com/office/officeart/2005/8/layout/lProcess1" loCatId="process" qsTypeId="urn:microsoft.com/office/officeart/2005/8/quickstyle/3d2" qsCatId="3D" csTypeId="urn:microsoft.com/office/officeart/2005/8/colors/colorful2" csCatId="colorful"/>
      <dgm:spPr/>
      <dgm:t>
        <a:bodyPr/>
        <a:lstStyle/>
        <a:p>
          <a:pPr rtl="1"/>
          <a:endParaRPr lang="fa-IR"/>
        </a:p>
      </dgm:t>
    </dgm:pt>
    <dgm:pt modelId="{BAFE424D-0542-4115-88B8-9949D2977F53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رهنی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1923CE5-C82B-4BE0-BA34-760A18A89277}" type="parTrans" cxnId="{9517E193-1188-46B4-B966-EB0E79A5CC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094E3FA-F08C-475A-B023-00DD23D8202F}" type="sibTrans" cxnId="{9517E193-1188-46B4-B966-EB0E79A5CC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3486FCC-396A-44D8-B905-A58D9311F886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گواهی انتقالی قرضه با پشتوانۀ وام‌های رهنی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62868B0-F56A-442B-BA59-FA9A888C00D8}" type="parTrans" cxnId="{18AEF056-F645-4F6C-A5DF-3180BCAF091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A5D7182-0AE2-4B5A-BD29-C4112B69A603}" type="sibTrans" cxnId="{18AEF056-F645-4F6C-A5DF-3180BCAF0911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6F9B2A46-6BFE-49E2-8837-1F551C8F97DE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تعهدات رهنی وثیقه‌دار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391EB77-DB83-4D1E-8A3C-262D5B20B78A}" type="parTrans" cxnId="{792914DC-494D-4AED-ADF2-4601D87D81C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D0FF0D9-A3C5-4260-AED3-F8447E8900D0}" type="sibTrans" cxnId="{792914DC-494D-4AED-ADF2-4601D87D81C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85C8360-1D68-4BA3-8981-32E1A9DE5F87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دارایی‌ها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CA4559D-0406-4169-925B-33FEFEEBE0B6}" type="parTrans" cxnId="{9CC2D3CE-EA1D-4C71-A8EA-64E5617552D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25FAECD-EFE5-4741-8B0B-43B5D198FA5D}" type="sibTrans" cxnId="{9CC2D3CE-EA1D-4C71-A8EA-64E5617552DC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D000C1A8-933A-41C6-942C-DED4408AF7E4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حساب‌های دریافتنی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1F5DC40-76FD-4B44-A923-6D7ACB99F04B}" type="parTrans" cxnId="{185B9D01-4F6E-4A7C-83F4-7B9C7462A6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4E97533-4B38-4F00-ABE5-D0A62391CB3C}" type="sibTrans" cxnId="{185B9D01-4F6E-4A7C-83F4-7B9C7462A67A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6F1CA10-CFF2-43B5-9A8B-7813F9694264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دانشجویی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66F7D8A-707C-46E9-BF2E-8E35501F1D31}" type="parTrans" cxnId="{53E6D0B7-2222-481E-B558-A4C8AF9B678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5E742AC-547F-4C26-9F90-AC9E8FC8BFFA}" type="sibTrans" cxnId="{53E6D0B7-2222-481E-B558-A4C8AF9B6786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CC09823-29D9-42B2-BEB4-38D99BE2F8CD}" type="pres">
      <dgm:prSet presAssocID="{7C2072B7-89A3-4DF4-B819-7C85A1E5FA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1A69C13-5BCA-4BDB-9C3E-EAEF6DA279EF}" type="pres">
      <dgm:prSet presAssocID="{BAFE424D-0542-4115-88B8-9949D2977F53}" presName="vertFlow" presStyleCnt="0"/>
      <dgm:spPr/>
    </dgm:pt>
    <dgm:pt modelId="{4644D924-23BA-4257-BA37-F66146CD2078}" type="pres">
      <dgm:prSet presAssocID="{BAFE424D-0542-4115-88B8-9949D2977F53}" presName="heade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6A5903B5-2B7F-4954-BD12-F975D194BB19}" type="pres">
      <dgm:prSet presAssocID="{562868B0-F56A-442B-BA59-FA9A888C00D8}" presName="parTrans" presStyleLbl="sibTrans2D1" presStyleIdx="0" presStyleCnt="4"/>
      <dgm:spPr/>
      <dgm:t>
        <a:bodyPr/>
        <a:lstStyle/>
        <a:p>
          <a:pPr rtl="1"/>
          <a:endParaRPr lang="fa-IR"/>
        </a:p>
      </dgm:t>
    </dgm:pt>
    <dgm:pt modelId="{D4306246-7C63-4F6D-97A2-15E7BFDA1AC2}" type="pres">
      <dgm:prSet presAssocID="{53486FCC-396A-44D8-B905-A58D9311F886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40D536C-7334-4EED-BD17-9EAB5B636FC8}" type="pres">
      <dgm:prSet presAssocID="{EA5D7182-0AE2-4B5A-BD29-C4112B69A603}" presName="sibTrans" presStyleLbl="sibTrans2D1" presStyleIdx="1" presStyleCnt="4"/>
      <dgm:spPr/>
      <dgm:t>
        <a:bodyPr/>
        <a:lstStyle/>
        <a:p>
          <a:pPr rtl="1"/>
          <a:endParaRPr lang="fa-IR"/>
        </a:p>
      </dgm:t>
    </dgm:pt>
    <dgm:pt modelId="{CAA0B624-8B7E-4540-A3E8-A1274EC2B58F}" type="pres">
      <dgm:prSet presAssocID="{6F9B2A46-6BFE-49E2-8837-1F551C8F97DE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246169-9E5C-4FFB-874F-6E60EAB4D137}" type="pres">
      <dgm:prSet presAssocID="{BAFE424D-0542-4115-88B8-9949D2977F53}" presName="hSp" presStyleCnt="0"/>
      <dgm:spPr/>
    </dgm:pt>
    <dgm:pt modelId="{A5A5D067-E727-4800-8AAC-D0E2007E5445}" type="pres">
      <dgm:prSet presAssocID="{885C8360-1D68-4BA3-8981-32E1A9DE5F87}" presName="vertFlow" presStyleCnt="0"/>
      <dgm:spPr/>
    </dgm:pt>
    <dgm:pt modelId="{D10E4F7E-6A3C-42D5-94C0-AB8285D3EFDE}" type="pres">
      <dgm:prSet presAssocID="{885C8360-1D68-4BA3-8981-32E1A9DE5F87}" presName="heade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75CBF703-72EB-423D-8E12-A47F15B7D1BF}" type="pres">
      <dgm:prSet presAssocID="{B1F5DC40-76FD-4B44-A923-6D7ACB99F04B}" presName="parTrans" presStyleLbl="sibTrans2D1" presStyleIdx="2" presStyleCnt="4"/>
      <dgm:spPr/>
      <dgm:t>
        <a:bodyPr/>
        <a:lstStyle/>
        <a:p>
          <a:pPr rtl="1"/>
          <a:endParaRPr lang="fa-IR"/>
        </a:p>
      </dgm:t>
    </dgm:pt>
    <dgm:pt modelId="{06D56268-931B-40FD-B931-1E468A44DB6B}" type="pres">
      <dgm:prSet presAssocID="{D000C1A8-933A-41C6-942C-DED4408AF7E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B27A14-AD84-4999-92E2-5C05D9FA118A}" type="pres">
      <dgm:prSet presAssocID="{B4E97533-4B38-4F00-ABE5-D0A62391CB3C}" presName="sibTrans" presStyleLbl="sibTrans2D1" presStyleIdx="3" presStyleCnt="4"/>
      <dgm:spPr/>
      <dgm:t>
        <a:bodyPr/>
        <a:lstStyle/>
        <a:p>
          <a:pPr rtl="1"/>
          <a:endParaRPr lang="fa-IR"/>
        </a:p>
      </dgm:t>
    </dgm:pt>
    <dgm:pt modelId="{1D648C82-B9FC-4CD7-9BB4-7C2759261514}" type="pres">
      <dgm:prSet presAssocID="{C6F1CA10-CFF2-43B5-9A8B-7813F969426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CDAA61C-ACDD-4268-BD81-3C64C1DB5539}" type="presOf" srcId="{EA5D7182-0AE2-4B5A-BD29-C4112B69A603}" destId="{F40D536C-7334-4EED-BD17-9EAB5B636FC8}" srcOrd="0" destOrd="0" presId="urn:microsoft.com/office/officeart/2005/8/layout/lProcess1"/>
    <dgm:cxn modelId="{EF109777-2187-484C-834D-BE80E97938B4}" type="presOf" srcId="{B1F5DC40-76FD-4B44-A923-6D7ACB99F04B}" destId="{75CBF703-72EB-423D-8E12-A47F15B7D1BF}" srcOrd="0" destOrd="0" presId="urn:microsoft.com/office/officeart/2005/8/layout/lProcess1"/>
    <dgm:cxn modelId="{55B34BF6-2385-474A-83AC-00EAEF657DE6}" type="presOf" srcId="{BAFE424D-0542-4115-88B8-9949D2977F53}" destId="{4644D924-23BA-4257-BA37-F66146CD2078}" srcOrd="0" destOrd="0" presId="urn:microsoft.com/office/officeart/2005/8/layout/lProcess1"/>
    <dgm:cxn modelId="{AF586DC0-C029-4693-AD31-4E5943C17FF0}" type="presOf" srcId="{562868B0-F56A-442B-BA59-FA9A888C00D8}" destId="{6A5903B5-2B7F-4954-BD12-F975D194BB19}" srcOrd="0" destOrd="0" presId="urn:microsoft.com/office/officeart/2005/8/layout/lProcess1"/>
    <dgm:cxn modelId="{1CE8AF47-301D-47A5-968E-3701B1A382B0}" type="presOf" srcId="{53486FCC-396A-44D8-B905-A58D9311F886}" destId="{D4306246-7C63-4F6D-97A2-15E7BFDA1AC2}" srcOrd="0" destOrd="0" presId="urn:microsoft.com/office/officeart/2005/8/layout/lProcess1"/>
    <dgm:cxn modelId="{72C377D5-3B8C-4E90-9412-87F838A8BCB0}" type="presOf" srcId="{B4E97533-4B38-4F00-ABE5-D0A62391CB3C}" destId="{2DB27A14-AD84-4999-92E2-5C05D9FA118A}" srcOrd="0" destOrd="0" presId="urn:microsoft.com/office/officeart/2005/8/layout/lProcess1"/>
    <dgm:cxn modelId="{CC5D798B-818E-49DF-9519-DC644FF18398}" type="presOf" srcId="{C6F1CA10-CFF2-43B5-9A8B-7813F9694264}" destId="{1D648C82-B9FC-4CD7-9BB4-7C2759261514}" srcOrd="0" destOrd="0" presId="urn:microsoft.com/office/officeart/2005/8/layout/lProcess1"/>
    <dgm:cxn modelId="{18AEF056-F645-4F6C-A5DF-3180BCAF0911}" srcId="{BAFE424D-0542-4115-88B8-9949D2977F53}" destId="{53486FCC-396A-44D8-B905-A58D9311F886}" srcOrd="0" destOrd="0" parTransId="{562868B0-F56A-442B-BA59-FA9A888C00D8}" sibTransId="{EA5D7182-0AE2-4B5A-BD29-C4112B69A603}"/>
    <dgm:cxn modelId="{509811B2-886C-4008-91A8-3DA4EDC2B3E5}" type="presOf" srcId="{7C2072B7-89A3-4DF4-B819-7C85A1E5FAC8}" destId="{8CC09823-29D9-42B2-BEB4-38D99BE2F8CD}" srcOrd="0" destOrd="0" presId="urn:microsoft.com/office/officeart/2005/8/layout/lProcess1"/>
    <dgm:cxn modelId="{792914DC-494D-4AED-ADF2-4601D87D81C6}" srcId="{BAFE424D-0542-4115-88B8-9949D2977F53}" destId="{6F9B2A46-6BFE-49E2-8837-1F551C8F97DE}" srcOrd="1" destOrd="0" parTransId="{4391EB77-DB83-4D1E-8A3C-262D5B20B78A}" sibTransId="{AD0FF0D9-A3C5-4260-AED3-F8447E8900D0}"/>
    <dgm:cxn modelId="{4339B745-A2E6-47F0-B037-7907DE2995FF}" type="presOf" srcId="{D000C1A8-933A-41C6-942C-DED4408AF7E4}" destId="{06D56268-931B-40FD-B931-1E468A44DB6B}" srcOrd="0" destOrd="0" presId="urn:microsoft.com/office/officeart/2005/8/layout/lProcess1"/>
    <dgm:cxn modelId="{9CC2D3CE-EA1D-4C71-A8EA-64E5617552DC}" srcId="{7C2072B7-89A3-4DF4-B819-7C85A1E5FAC8}" destId="{885C8360-1D68-4BA3-8981-32E1A9DE5F87}" srcOrd="1" destOrd="0" parTransId="{FCA4559D-0406-4169-925B-33FEFEEBE0B6}" sibTransId="{525FAECD-EFE5-4741-8B0B-43B5D198FA5D}"/>
    <dgm:cxn modelId="{53E6D0B7-2222-481E-B558-A4C8AF9B6786}" srcId="{885C8360-1D68-4BA3-8981-32E1A9DE5F87}" destId="{C6F1CA10-CFF2-43B5-9A8B-7813F9694264}" srcOrd="1" destOrd="0" parTransId="{F66F7D8A-707C-46E9-BF2E-8E35501F1D31}" sibTransId="{B5E742AC-547F-4C26-9F90-AC9E8FC8BFFA}"/>
    <dgm:cxn modelId="{185B9D01-4F6E-4A7C-83F4-7B9C7462A67A}" srcId="{885C8360-1D68-4BA3-8981-32E1A9DE5F87}" destId="{D000C1A8-933A-41C6-942C-DED4408AF7E4}" srcOrd="0" destOrd="0" parTransId="{B1F5DC40-76FD-4B44-A923-6D7ACB99F04B}" sibTransId="{B4E97533-4B38-4F00-ABE5-D0A62391CB3C}"/>
    <dgm:cxn modelId="{C7E0CBFD-8682-43F9-B94B-F7B23097B934}" type="presOf" srcId="{885C8360-1D68-4BA3-8981-32E1A9DE5F87}" destId="{D10E4F7E-6A3C-42D5-94C0-AB8285D3EFDE}" srcOrd="0" destOrd="0" presId="urn:microsoft.com/office/officeart/2005/8/layout/lProcess1"/>
    <dgm:cxn modelId="{9517E193-1188-46B4-B966-EB0E79A5CC2B}" srcId="{7C2072B7-89A3-4DF4-B819-7C85A1E5FAC8}" destId="{BAFE424D-0542-4115-88B8-9949D2977F53}" srcOrd="0" destOrd="0" parTransId="{D1923CE5-C82B-4BE0-BA34-760A18A89277}" sibTransId="{3094E3FA-F08C-475A-B023-00DD23D8202F}"/>
    <dgm:cxn modelId="{A87C64B6-D707-4606-BEB7-07C6A39FF533}" type="presOf" srcId="{6F9B2A46-6BFE-49E2-8837-1F551C8F97DE}" destId="{CAA0B624-8B7E-4540-A3E8-A1274EC2B58F}" srcOrd="0" destOrd="0" presId="urn:microsoft.com/office/officeart/2005/8/layout/lProcess1"/>
    <dgm:cxn modelId="{45A4249A-23AE-4C1F-BE1A-C0A26EE96586}" type="presParOf" srcId="{8CC09823-29D9-42B2-BEB4-38D99BE2F8CD}" destId="{01A69C13-5BCA-4BDB-9C3E-EAEF6DA279EF}" srcOrd="0" destOrd="0" presId="urn:microsoft.com/office/officeart/2005/8/layout/lProcess1"/>
    <dgm:cxn modelId="{9CE0C44F-953A-4072-8A39-8EFE1BC1630D}" type="presParOf" srcId="{01A69C13-5BCA-4BDB-9C3E-EAEF6DA279EF}" destId="{4644D924-23BA-4257-BA37-F66146CD2078}" srcOrd="0" destOrd="0" presId="urn:microsoft.com/office/officeart/2005/8/layout/lProcess1"/>
    <dgm:cxn modelId="{AC68D311-1728-480C-9052-2F82B548E7E0}" type="presParOf" srcId="{01A69C13-5BCA-4BDB-9C3E-EAEF6DA279EF}" destId="{6A5903B5-2B7F-4954-BD12-F975D194BB19}" srcOrd="1" destOrd="0" presId="urn:microsoft.com/office/officeart/2005/8/layout/lProcess1"/>
    <dgm:cxn modelId="{4814F75F-B8FD-4C93-8240-113D6E7180BF}" type="presParOf" srcId="{01A69C13-5BCA-4BDB-9C3E-EAEF6DA279EF}" destId="{D4306246-7C63-4F6D-97A2-15E7BFDA1AC2}" srcOrd="2" destOrd="0" presId="urn:microsoft.com/office/officeart/2005/8/layout/lProcess1"/>
    <dgm:cxn modelId="{D466B4D2-D619-454D-9430-056E9BF536AB}" type="presParOf" srcId="{01A69C13-5BCA-4BDB-9C3E-EAEF6DA279EF}" destId="{F40D536C-7334-4EED-BD17-9EAB5B636FC8}" srcOrd="3" destOrd="0" presId="urn:microsoft.com/office/officeart/2005/8/layout/lProcess1"/>
    <dgm:cxn modelId="{95BA1E20-D7E3-4DA0-87EA-748B9B779906}" type="presParOf" srcId="{01A69C13-5BCA-4BDB-9C3E-EAEF6DA279EF}" destId="{CAA0B624-8B7E-4540-A3E8-A1274EC2B58F}" srcOrd="4" destOrd="0" presId="urn:microsoft.com/office/officeart/2005/8/layout/lProcess1"/>
    <dgm:cxn modelId="{758D22E2-25CF-477D-9369-10C50564C4F5}" type="presParOf" srcId="{8CC09823-29D9-42B2-BEB4-38D99BE2F8CD}" destId="{B4246169-9E5C-4FFB-874F-6E60EAB4D137}" srcOrd="1" destOrd="0" presId="urn:microsoft.com/office/officeart/2005/8/layout/lProcess1"/>
    <dgm:cxn modelId="{42117B45-0F4A-4E85-B03A-97FB7CA7087F}" type="presParOf" srcId="{8CC09823-29D9-42B2-BEB4-38D99BE2F8CD}" destId="{A5A5D067-E727-4800-8AAC-D0E2007E5445}" srcOrd="2" destOrd="0" presId="urn:microsoft.com/office/officeart/2005/8/layout/lProcess1"/>
    <dgm:cxn modelId="{1EB210D8-982E-4BBD-BF17-11A6F7C8382C}" type="presParOf" srcId="{A5A5D067-E727-4800-8AAC-D0E2007E5445}" destId="{D10E4F7E-6A3C-42D5-94C0-AB8285D3EFDE}" srcOrd="0" destOrd="0" presId="urn:microsoft.com/office/officeart/2005/8/layout/lProcess1"/>
    <dgm:cxn modelId="{2556010D-0D3D-44A3-B0E3-BF91E61F9B67}" type="presParOf" srcId="{A5A5D067-E727-4800-8AAC-D0E2007E5445}" destId="{75CBF703-72EB-423D-8E12-A47F15B7D1BF}" srcOrd="1" destOrd="0" presId="urn:microsoft.com/office/officeart/2005/8/layout/lProcess1"/>
    <dgm:cxn modelId="{1C3626F1-81F3-468A-AD2E-23E6AF2E85A7}" type="presParOf" srcId="{A5A5D067-E727-4800-8AAC-D0E2007E5445}" destId="{06D56268-931B-40FD-B931-1E468A44DB6B}" srcOrd="2" destOrd="0" presId="urn:microsoft.com/office/officeart/2005/8/layout/lProcess1"/>
    <dgm:cxn modelId="{3AEB3263-9745-4B09-91C4-CEFE8FC7A5A3}" type="presParOf" srcId="{A5A5D067-E727-4800-8AAC-D0E2007E5445}" destId="{2DB27A14-AD84-4999-92E2-5C05D9FA118A}" srcOrd="3" destOrd="0" presId="urn:microsoft.com/office/officeart/2005/8/layout/lProcess1"/>
    <dgm:cxn modelId="{1A50BA33-539A-441A-8320-DDCB1D8B8FF1}" type="presParOf" srcId="{A5A5D067-E727-4800-8AAC-D0E2007E5445}" destId="{1D648C82-B9FC-4CD7-9BB4-7C275926151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6E9B1AB-9B38-49AA-8D31-CADAB360E50C}" type="doc">
      <dgm:prSet loTypeId="urn:microsoft.com/office/officeart/2005/8/layout/lProcess3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pPr rtl="1"/>
          <a:endParaRPr lang="fa-IR"/>
        </a:p>
      </dgm:t>
    </dgm:pt>
    <dgm:pt modelId="{E6C30AE2-D992-42B5-85CE-2A78160C64F5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مالی بلندمدت پروژه‌های زیربنایی و صنعتی بر اساس جریان‌های نقدی پروژه و نه جریان‌های نقدی ترازنامۀ بانی پروژه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EB67492-D140-42FC-AB12-C4E49A84C0BA}" type="parTrans" cxnId="{D61460FF-0AFC-4378-835F-B34638D2C58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251BC9F-7FB9-4E12-BC5E-BEEE794490AD}" type="sibTrans" cxnId="{D61460FF-0AFC-4378-835F-B34638D2C58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EFACBEE-3321-4687-A91A-FF0C574DB810}" type="pres">
      <dgm:prSet presAssocID="{46E9B1AB-9B38-49AA-8D31-CADAB360E50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D36E0613-0BD5-4640-BF56-109322014A0D}" type="pres">
      <dgm:prSet presAssocID="{E6C30AE2-D992-42B5-85CE-2A78160C64F5}" presName="horFlow" presStyleCnt="0"/>
      <dgm:spPr/>
    </dgm:pt>
    <dgm:pt modelId="{6BA506AE-BC9F-47C3-B1DF-64AFF1895F68}" type="pres">
      <dgm:prSet presAssocID="{E6C30AE2-D992-42B5-85CE-2A78160C64F5}" presName="bigChev" presStyleLbl="node1" presStyleIdx="0" presStyleCnt="1"/>
      <dgm:spPr>
        <a:prstGeom prst="wedgeEllipseCallout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FCA6519F-C87C-4DF4-A7BC-907D84DB13AB}" type="presOf" srcId="{E6C30AE2-D992-42B5-85CE-2A78160C64F5}" destId="{6BA506AE-BC9F-47C3-B1DF-64AFF1895F68}" srcOrd="0" destOrd="0" presId="urn:microsoft.com/office/officeart/2005/8/layout/lProcess3"/>
    <dgm:cxn modelId="{D61460FF-0AFC-4378-835F-B34638D2C58B}" srcId="{46E9B1AB-9B38-49AA-8D31-CADAB360E50C}" destId="{E6C30AE2-D992-42B5-85CE-2A78160C64F5}" srcOrd="0" destOrd="0" parTransId="{FEB67492-D140-42FC-AB12-C4E49A84C0BA}" sibTransId="{B251BC9F-7FB9-4E12-BC5E-BEEE794490AD}"/>
    <dgm:cxn modelId="{6A75866E-C103-4F3F-9FDF-0284B56B2EFC}" type="presOf" srcId="{46E9B1AB-9B38-49AA-8D31-CADAB360E50C}" destId="{2EFACBEE-3321-4687-A91A-FF0C574DB810}" srcOrd="0" destOrd="0" presId="urn:microsoft.com/office/officeart/2005/8/layout/lProcess3"/>
    <dgm:cxn modelId="{D7C38F7D-CB8E-4CE2-992B-A44C7CF64B43}" type="presParOf" srcId="{2EFACBEE-3321-4687-A91A-FF0C574DB810}" destId="{D36E0613-0BD5-4640-BF56-109322014A0D}" srcOrd="0" destOrd="0" presId="urn:microsoft.com/office/officeart/2005/8/layout/lProcess3"/>
    <dgm:cxn modelId="{228C6CAD-6F6B-46EA-9166-779A0C3A8E02}" type="presParOf" srcId="{D36E0613-0BD5-4640-BF56-109322014A0D}" destId="{6BA506AE-BC9F-47C3-B1DF-64AFF1895F6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02E311F-67EB-4DC2-BD7F-7664AEC5D60F}" type="doc">
      <dgm:prSet loTypeId="urn:microsoft.com/office/officeart/2005/8/layout/pyramid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069CDE90-0990-4413-83F4-E92B72297E2E}">
      <dgm:prSet/>
      <dgm:spPr/>
      <dgm:t>
        <a:bodyPr/>
        <a:lstStyle/>
        <a:p>
          <a:pPr rtl="1"/>
          <a:r>
            <a:rPr lang="fa-IR" dirty="0" smtClean="0"/>
            <a:t>سهام عادی</a:t>
          </a:r>
          <a:endParaRPr lang="fa-IR" dirty="0"/>
        </a:p>
      </dgm:t>
    </dgm:pt>
    <dgm:pt modelId="{FD205E62-057C-411C-A8F7-C1FC9AA78CFC}" type="parTrans" cxnId="{0C643C6A-E259-47A1-84AF-398D340C88FB}">
      <dgm:prSet/>
      <dgm:spPr/>
      <dgm:t>
        <a:bodyPr/>
        <a:lstStyle/>
        <a:p>
          <a:pPr rtl="1"/>
          <a:endParaRPr lang="fa-IR"/>
        </a:p>
      </dgm:t>
    </dgm:pt>
    <dgm:pt modelId="{779A78D8-C9C3-4B33-9C8B-A38AEDEB5988}" type="sibTrans" cxnId="{0C643C6A-E259-47A1-84AF-398D340C88FB}">
      <dgm:prSet/>
      <dgm:spPr/>
      <dgm:t>
        <a:bodyPr/>
        <a:lstStyle/>
        <a:p>
          <a:pPr rtl="1"/>
          <a:endParaRPr lang="fa-IR"/>
        </a:p>
      </dgm:t>
    </dgm:pt>
    <dgm:pt modelId="{BB83280F-27D3-4ACD-90B7-8E6D72E22BE2}">
      <dgm:prSet/>
      <dgm:spPr/>
      <dgm:t>
        <a:bodyPr/>
        <a:lstStyle/>
        <a:p>
          <a:pPr rtl="1"/>
          <a:r>
            <a:rPr lang="fa-IR" dirty="0" smtClean="0"/>
            <a:t>سهام پروژه</a:t>
          </a:r>
          <a:endParaRPr lang="fa-IR" dirty="0"/>
        </a:p>
      </dgm:t>
    </dgm:pt>
    <dgm:pt modelId="{BCF5C45C-2DA7-40A0-9F83-B2234CAEA878}" type="par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757D1B8E-958E-45DE-8F22-5B5048E1D3F5}" type="sibTrans" cxnId="{E269B474-E511-42E0-AE1C-4639E38FF655}">
      <dgm:prSet/>
      <dgm:spPr/>
      <dgm:t>
        <a:bodyPr/>
        <a:lstStyle/>
        <a:p>
          <a:pPr rtl="1"/>
          <a:endParaRPr lang="fa-IR"/>
        </a:p>
      </dgm:t>
    </dgm:pt>
    <dgm:pt modelId="{DBEF7FE0-83BE-45FA-B3B6-1023714CBECA}">
      <dgm:prSet/>
      <dgm:spPr/>
      <dgm:t>
        <a:bodyPr/>
        <a:lstStyle/>
        <a:p>
          <a:pPr rtl="1"/>
          <a:r>
            <a:rPr lang="fa-IR" dirty="0" smtClean="0"/>
            <a:t>صندوق سهام اختصاصی</a:t>
          </a:r>
          <a:endParaRPr lang="fa-IR" dirty="0"/>
        </a:p>
      </dgm:t>
    </dgm:pt>
    <dgm:pt modelId="{86CE0E8F-0CAD-45AD-BC69-2CB546E2FADC}" type="parTrans" cxnId="{2C321379-EA52-4F7B-AE5C-6D9EDCA657C3}">
      <dgm:prSet/>
      <dgm:spPr/>
      <dgm:t>
        <a:bodyPr/>
        <a:lstStyle/>
        <a:p>
          <a:pPr rtl="1"/>
          <a:endParaRPr lang="fa-IR"/>
        </a:p>
      </dgm:t>
    </dgm:pt>
    <dgm:pt modelId="{D04E7C2F-A19D-4D3E-B31D-DD613AB365D0}" type="sibTrans" cxnId="{2C321379-EA52-4F7B-AE5C-6D9EDCA657C3}">
      <dgm:prSet/>
      <dgm:spPr/>
      <dgm:t>
        <a:bodyPr/>
        <a:lstStyle/>
        <a:p>
          <a:pPr rtl="1"/>
          <a:endParaRPr lang="fa-IR"/>
        </a:p>
      </dgm:t>
    </dgm:pt>
    <dgm:pt modelId="{02E1CB91-3461-4489-81B3-73E2324234C5}">
      <dgm:prSet/>
      <dgm:spPr/>
      <dgm:t>
        <a:bodyPr/>
        <a:lstStyle/>
        <a:p>
          <a:pPr rtl="1"/>
          <a:r>
            <a:rPr lang="fa-IR" dirty="0" smtClean="0"/>
            <a:t>صندوق‌های تخصصی</a:t>
          </a:r>
          <a:endParaRPr lang="fa-IR" dirty="0"/>
        </a:p>
      </dgm:t>
    </dgm:pt>
    <dgm:pt modelId="{17EA3953-B36F-43B5-A22B-90FDA6DAE5CA}" type="par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049E5736-C34C-4290-8E07-D62CB824C16E}" type="sibTrans" cxnId="{3815CCB1-DEC5-454A-A901-7CA1AE163B5F}">
      <dgm:prSet/>
      <dgm:spPr/>
      <dgm:t>
        <a:bodyPr/>
        <a:lstStyle/>
        <a:p>
          <a:pPr rtl="1"/>
          <a:endParaRPr lang="fa-IR"/>
        </a:p>
      </dgm:t>
    </dgm:pt>
    <dgm:pt modelId="{FBF5858B-5631-4E13-ADB4-CB0CA3F24404}" type="pres">
      <dgm:prSet presAssocID="{102E311F-67EB-4DC2-BD7F-7664AEC5D60F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D2FE4F3-5EF1-4D89-909E-AD40AC62D35B}" type="pres">
      <dgm:prSet presAssocID="{102E311F-67EB-4DC2-BD7F-7664AEC5D60F}" presName="pyramid" presStyleLbl="node1" presStyleIdx="0" presStyleCnt="1"/>
      <dgm:spPr/>
      <dgm:t>
        <a:bodyPr/>
        <a:lstStyle/>
        <a:p>
          <a:pPr rtl="1"/>
          <a:endParaRPr lang="fa-IR"/>
        </a:p>
      </dgm:t>
    </dgm:pt>
    <dgm:pt modelId="{5C62C7A2-B8F4-43BD-81E0-D1A95F7BE272}" type="pres">
      <dgm:prSet presAssocID="{102E311F-67EB-4DC2-BD7F-7664AEC5D60F}" presName="theList" presStyleCnt="0"/>
      <dgm:spPr/>
      <dgm:t>
        <a:bodyPr/>
        <a:lstStyle/>
        <a:p>
          <a:pPr rtl="1"/>
          <a:endParaRPr lang="fa-IR"/>
        </a:p>
      </dgm:t>
    </dgm:pt>
    <dgm:pt modelId="{AE2DEBFF-C5EA-439F-B497-06C32C66E492}" type="pres">
      <dgm:prSet presAssocID="{069CDE90-0990-4413-83F4-E92B72297E2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0F1001-6878-470A-B42C-360DBEA44E39}" type="pres">
      <dgm:prSet presAssocID="{069CDE90-0990-4413-83F4-E92B72297E2E}" presName="aSpace" presStyleCnt="0"/>
      <dgm:spPr/>
      <dgm:t>
        <a:bodyPr/>
        <a:lstStyle/>
        <a:p>
          <a:pPr rtl="1"/>
          <a:endParaRPr lang="fa-IR"/>
        </a:p>
      </dgm:t>
    </dgm:pt>
    <dgm:pt modelId="{EFB7FFCE-4B3F-4383-9398-3A90D2BB1111}" type="pres">
      <dgm:prSet presAssocID="{BB83280F-27D3-4ACD-90B7-8E6D72E22BE2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3DD818B-18D1-4D76-91EA-AF6ED2F8B00D}" type="pres">
      <dgm:prSet presAssocID="{BB83280F-27D3-4ACD-90B7-8E6D72E22BE2}" presName="aSpace" presStyleCnt="0"/>
      <dgm:spPr/>
      <dgm:t>
        <a:bodyPr/>
        <a:lstStyle/>
        <a:p>
          <a:pPr rtl="1"/>
          <a:endParaRPr lang="fa-IR"/>
        </a:p>
      </dgm:t>
    </dgm:pt>
    <dgm:pt modelId="{E5412164-DA14-4521-B5C9-466C439ED092}" type="pres">
      <dgm:prSet presAssocID="{DBEF7FE0-83BE-45FA-B3B6-1023714CBECA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1A7BD7-3F46-4C07-8000-0B4D7B90E21D}" type="pres">
      <dgm:prSet presAssocID="{DBEF7FE0-83BE-45FA-B3B6-1023714CBECA}" presName="aSpace" presStyleCnt="0"/>
      <dgm:spPr/>
      <dgm:t>
        <a:bodyPr/>
        <a:lstStyle/>
        <a:p>
          <a:pPr rtl="1"/>
          <a:endParaRPr lang="fa-IR"/>
        </a:p>
      </dgm:t>
    </dgm:pt>
    <dgm:pt modelId="{0DC69AED-F0A5-4A58-9B24-6480A22AA379}" type="pres">
      <dgm:prSet presAssocID="{02E1CB91-3461-4489-81B3-73E2324234C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C5AA4D-3C1E-48DB-8B6A-57913BDDA452}" type="pres">
      <dgm:prSet presAssocID="{02E1CB91-3461-4489-81B3-73E2324234C5}" presName="aSpace" presStyleCnt="0"/>
      <dgm:spPr/>
      <dgm:t>
        <a:bodyPr/>
        <a:lstStyle/>
        <a:p>
          <a:pPr rtl="1"/>
          <a:endParaRPr lang="fa-IR"/>
        </a:p>
      </dgm:t>
    </dgm:pt>
  </dgm:ptLst>
  <dgm:cxnLst>
    <dgm:cxn modelId="{BBBFA9C8-719E-4EEA-A557-D2AB6E7EA4D8}" type="presOf" srcId="{02E1CB91-3461-4489-81B3-73E2324234C5}" destId="{0DC69AED-F0A5-4A58-9B24-6480A22AA379}" srcOrd="0" destOrd="0" presId="urn:microsoft.com/office/officeart/2005/8/layout/pyramid2"/>
    <dgm:cxn modelId="{B1165790-4B14-49BC-AF7F-EA25B776DB53}" type="presOf" srcId="{BB83280F-27D3-4ACD-90B7-8E6D72E22BE2}" destId="{EFB7FFCE-4B3F-4383-9398-3A90D2BB1111}" srcOrd="0" destOrd="0" presId="urn:microsoft.com/office/officeart/2005/8/layout/pyramid2"/>
    <dgm:cxn modelId="{3815CCB1-DEC5-454A-A901-7CA1AE163B5F}" srcId="{102E311F-67EB-4DC2-BD7F-7664AEC5D60F}" destId="{02E1CB91-3461-4489-81B3-73E2324234C5}" srcOrd="3" destOrd="0" parTransId="{17EA3953-B36F-43B5-A22B-90FDA6DAE5CA}" sibTransId="{049E5736-C34C-4290-8E07-D62CB824C16E}"/>
    <dgm:cxn modelId="{3125D721-6B58-490A-A07E-DC1D7A22DD88}" type="presOf" srcId="{102E311F-67EB-4DC2-BD7F-7664AEC5D60F}" destId="{FBF5858B-5631-4E13-ADB4-CB0CA3F24404}" srcOrd="0" destOrd="0" presId="urn:microsoft.com/office/officeart/2005/8/layout/pyramid2"/>
    <dgm:cxn modelId="{0C643C6A-E259-47A1-84AF-398D340C88FB}" srcId="{102E311F-67EB-4DC2-BD7F-7664AEC5D60F}" destId="{069CDE90-0990-4413-83F4-E92B72297E2E}" srcOrd="0" destOrd="0" parTransId="{FD205E62-057C-411C-A8F7-C1FC9AA78CFC}" sibTransId="{779A78D8-C9C3-4B33-9C8B-A38AEDEB5988}"/>
    <dgm:cxn modelId="{7BD8FE3D-D2ED-41B1-83EC-C840573B55E1}" type="presOf" srcId="{069CDE90-0990-4413-83F4-E92B72297E2E}" destId="{AE2DEBFF-C5EA-439F-B497-06C32C66E492}" srcOrd="0" destOrd="0" presId="urn:microsoft.com/office/officeart/2005/8/layout/pyramid2"/>
    <dgm:cxn modelId="{C0FDB838-9722-41E5-BC15-9F683519345F}" type="presOf" srcId="{DBEF7FE0-83BE-45FA-B3B6-1023714CBECA}" destId="{E5412164-DA14-4521-B5C9-466C439ED092}" srcOrd="0" destOrd="0" presId="urn:microsoft.com/office/officeart/2005/8/layout/pyramid2"/>
    <dgm:cxn modelId="{E269B474-E511-42E0-AE1C-4639E38FF655}" srcId="{102E311F-67EB-4DC2-BD7F-7664AEC5D60F}" destId="{BB83280F-27D3-4ACD-90B7-8E6D72E22BE2}" srcOrd="1" destOrd="0" parTransId="{BCF5C45C-2DA7-40A0-9F83-B2234CAEA878}" sibTransId="{757D1B8E-958E-45DE-8F22-5B5048E1D3F5}"/>
    <dgm:cxn modelId="{2C321379-EA52-4F7B-AE5C-6D9EDCA657C3}" srcId="{102E311F-67EB-4DC2-BD7F-7664AEC5D60F}" destId="{DBEF7FE0-83BE-45FA-B3B6-1023714CBECA}" srcOrd="2" destOrd="0" parTransId="{86CE0E8F-0CAD-45AD-BC69-2CB546E2FADC}" sibTransId="{D04E7C2F-A19D-4D3E-B31D-DD613AB365D0}"/>
    <dgm:cxn modelId="{C03CB691-4DB1-4BBF-8369-B1D61AA99671}" type="presParOf" srcId="{FBF5858B-5631-4E13-ADB4-CB0CA3F24404}" destId="{3D2FE4F3-5EF1-4D89-909E-AD40AC62D35B}" srcOrd="0" destOrd="0" presId="urn:microsoft.com/office/officeart/2005/8/layout/pyramid2"/>
    <dgm:cxn modelId="{E8E32627-A2F3-45A0-92ED-344FA45D5BB7}" type="presParOf" srcId="{FBF5858B-5631-4E13-ADB4-CB0CA3F24404}" destId="{5C62C7A2-B8F4-43BD-81E0-D1A95F7BE272}" srcOrd="1" destOrd="0" presId="urn:microsoft.com/office/officeart/2005/8/layout/pyramid2"/>
    <dgm:cxn modelId="{091E3F1A-32F4-469B-91D4-114958DC6EB3}" type="presParOf" srcId="{5C62C7A2-B8F4-43BD-81E0-D1A95F7BE272}" destId="{AE2DEBFF-C5EA-439F-B497-06C32C66E492}" srcOrd="0" destOrd="0" presId="urn:microsoft.com/office/officeart/2005/8/layout/pyramid2"/>
    <dgm:cxn modelId="{B52E6ABE-DD83-4EBE-9E36-ADA577467B5A}" type="presParOf" srcId="{5C62C7A2-B8F4-43BD-81E0-D1A95F7BE272}" destId="{310F1001-6878-470A-B42C-360DBEA44E39}" srcOrd="1" destOrd="0" presId="urn:microsoft.com/office/officeart/2005/8/layout/pyramid2"/>
    <dgm:cxn modelId="{6015BBFA-72EB-437B-BB44-2EB540E39A6F}" type="presParOf" srcId="{5C62C7A2-B8F4-43BD-81E0-D1A95F7BE272}" destId="{EFB7FFCE-4B3F-4383-9398-3A90D2BB1111}" srcOrd="2" destOrd="0" presId="urn:microsoft.com/office/officeart/2005/8/layout/pyramid2"/>
    <dgm:cxn modelId="{9D0285BB-6A5B-46F1-A7BE-43B55B09400E}" type="presParOf" srcId="{5C62C7A2-B8F4-43BD-81E0-D1A95F7BE272}" destId="{F3DD818B-18D1-4D76-91EA-AF6ED2F8B00D}" srcOrd="3" destOrd="0" presId="urn:microsoft.com/office/officeart/2005/8/layout/pyramid2"/>
    <dgm:cxn modelId="{9D995704-17B0-4713-BFDC-A0C5301874AB}" type="presParOf" srcId="{5C62C7A2-B8F4-43BD-81E0-D1A95F7BE272}" destId="{E5412164-DA14-4521-B5C9-466C439ED092}" srcOrd="4" destOrd="0" presId="urn:microsoft.com/office/officeart/2005/8/layout/pyramid2"/>
    <dgm:cxn modelId="{5ACDDAAC-1A38-456E-A415-61CD15B44413}" type="presParOf" srcId="{5C62C7A2-B8F4-43BD-81E0-D1A95F7BE272}" destId="{241A7BD7-3F46-4C07-8000-0B4D7B90E21D}" srcOrd="5" destOrd="0" presId="urn:microsoft.com/office/officeart/2005/8/layout/pyramid2"/>
    <dgm:cxn modelId="{C451C64F-ED3D-4190-BC28-79DC6FE096AE}" type="presParOf" srcId="{5C62C7A2-B8F4-43BD-81E0-D1A95F7BE272}" destId="{0DC69AED-F0A5-4A58-9B24-6480A22AA379}" srcOrd="6" destOrd="0" presId="urn:microsoft.com/office/officeart/2005/8/layout/pyramid2"/>
    <dgm:cxn modelId="{756E5441-1143-4516-B056-3954292633C0}" type="presParOf" srcId="{5C62C7A2-B8F4-43BD-81E0-D1A95F7BE272}" destId="{CBC5AA4D-3C1E-48DB-8B6A-57913BDDA45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4AF76DD-C4D8-4B4B-A2ED-E8EFBE76FEE3}" type="doc">
      <dgm:prSet loTypeId="urn:microsoft.com/office/officeart/2005/8/layout/hList6" loCatId="list" qsTypeId="urn:microsoft.com/office/officeart/2005/8/quickstyle/3d2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8BA35B72-58AF-4400-B434-AD2989C46EA2}">
      <dgm:prSet/>
      <dgm:spPr/>
      <dgm:t>
        <a:bodyPr/>
        <a:lstStyle/>
        <a:p>
          <a:pPr rtl="1"/>
          <a:r>
            <a:rPr lang="fa-IR" dirty="0" smtClean="0"/>
            <a:t>صندوق زمین و ساختمان</a:t>
          </a:r>
          <a:endParaRPr lang="fa-IR" dirty="0"/>
        </a:p>
      </dgm:t>
    </dgm:pt>
    <dgm:pt modelId="{DFB6113D-BF34-44BA-9D21-1A14547C763E}" type="parTrans" cxnId="{2D66E52C-7CDA-43D0-A3B5-6CA6CBC51880}">
      <dgm:prSet/>
      <dgm:spPr/>
      <dgm:t>
        <a:bodyPr/>
        <a:lstStyle/>
        <a:p>
          <a:pPr rtl="1"/>
          <a:endParaRPr lang="fa-IR"/>
        </a:p>
      </dgm:t>
    </dgm:pt>
    <dgm:pt modelId="{89156232-7695-408E-A961-58942FF9246E}" type="sibTrans" cxnId="{2D66E52C-7CDA-43D0-A3B5-6CA6CBC51880}">
      <dgm:prSet/>
      <dgm:spPr/>
      <dgm:t>
        <a:bodyPr/>
        <a:lstStyle/>
        <a:p>
          <a:pPr rtl="1"/>
          <a:endParaRPr lang="fa-IR"/>
        </a:p>
      </dgm:t>
    </dgm:pt>
    <dgm:pt modelId="{B9735671-1D69-46BC-B930-FA282B1DAF12}">
      <dgm:prSet/>
      <dgm:spPr/>
      <dgm:t>
        <a:bodyPr/>
        <a:lstStyle/>
        <a:p>
          <a:pPr rtl="1"/>
          <a:r>
            <a:rPr lang="fa-IR" dirty="0" smtClean="0"/>
            <a:t>صندوق طلا</a:t>
          </a:r>
          <a:endParaRPr lang="fa-IR" dirty="0"/>
        </a:p>
      </dgm:t>
    </dgm:pt>
    <dgm:pt modelId="{A1CACD57-EA79-44CA-B4DD-0B059BE99EA5}" type="par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2D97295A-9BA1-4C63-A18A-B683FE0B441A}" type="sibTrans" cxnId="{1F7B7710-3C4D-4EF7-8D62-81DC5F5DD0F0}">
      <dgm:prSet/>
      <dgm:spPr/>
      <dgm:t>
        <a:bodyPr/>
        <a:lstStyle/>
        <a:p>
          <a:pPr rtl="1"/>
          <a:endParaRPr lang="fa-IR"/>
        </a:p>
      </dgm:t>
    </dgm:pt>
    <dgm:pt modelId="{4FB68E95-DD0B-44D6-BB2F-3113257C70BE}" type="pres">
      <dgm:prSet presAssocID="{04AF76DD-C4D8-4B4B-A2ED-E8EFBE76FE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368ECE0-EAAA-4B1C-962C-7637D7527479}" type="pres">
      <dgm:prSet presAssocID="{8BA35B72-58AF-4400-B434-AD2989C46EA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26B5928-AF2E-460B-BE54-40B1B6EB0C2F}" type="pres">
      <dgm:prSet presAssocID="{89156232-7695-408E-A961-58942FF9246E}" presName="sibTrans" presStyleCnt="0"/>
      <dgm:spPr/>
      <dgm:t>
        <a:bodyPr/>
        <a:lstStyle/>
        <a:p>
          <a:pPr rtl="1"/>
          <a:endParaRPr lang="fa-IR"/>
        </a:p>
      </dgm:t>
    </dgm:pt>
    <dgm:pt modelId="{728C73CB-083A-4E51-9869-A3D663309962}" type="pres">
      <dgm:prSet presAssocID="{B9735671-1D69-46BC-B930-FA282B1DAF1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F0DD0AA-D292-4D14-85C7-0A48B29D2B8D}" type="presOf" srcId="{B9735671-1D69-46BC-B930-FA282B1DAF12}" destId="{728C73CB-083A-4E51-9869-A3D663309962}" srcOrd="0" destOrd="0" presId="urn:microsoft.com/office/officeart/2005/8/layout/hList6"/>
    <dgm:cxn modelId="{21EBEC8A-AF44-411A-9EEE-D535CD8A154C}" type="presOf" srcId="{8BA35B72-58AF-4400-B434-AD2989C46EA2}" destId="{F368ECE0-EAAA-4B1C-962C-7637D7527479}" srcOrd="0" destOrd="0" presId="urn:microsoft.com/office/officeart/2005/8/layout/hList6"/>
    <dgm:cxn modelId="{E7842CAD-B8FE-4477-8197-522975A70930}" type="presOf" srcId="{04AF76DD-C4D8-4B4B-A2ED-E8EFBE76FEE3}" destId="{4FB68E95-DD0B-44D6-BB2F-3113257C70BE}" srcOrd="0" destOrd="0" presId="urn:microsoft.com/office/officeart/2005/8/layout/hList6"/>
    <dgm:cxn modelId="{2D66E52C-7CDA-43D0-A3B5-6CA6CBC51880}" srcId="{04AF76DD-C4D8-4B4B-A2ED-E8EFBE76FEE3}" destId="{8BA35B72-58AF-4400-B434-AD2989C46EA2}" srcOrd="0" destOrd="0" parTransId="{DFB6113D-BF34-44BA-9D21-1A14547C763E}" sibTransId="{89156232-7695-408E-A961-58942FF9246E}"/>
    <dgm:cxn modelId="{1F7B7710-3C4D-4EF7-8D62-81DC5F5DD0F0}" srcId="{04AF76DD-C4D8-4B4B-A2ED-E8EFBE76FEE3}" destId="{B9735671-1D69-46BC-B930-FA282B1DAF12}" srcOrd="1" destOrd="0" parTransId="{A1CACD57-EA79-44CA-B4DD-0B059BE99EA5}" sibTransId="{2D97295A-9BA1-4C63-A18A-B683FE0B441A}"/>
    <dgm:cxn modelId="{AEFA687B-D112-4AF7-B881-82DE46E21172}" type="presParOf" srcId="{4FB68E95-DD0B-44D6-BB2F-3113257C70BE}" destId="{F368ECE0-EAAA-4B1C-962C-7637D7527479}" srcOrd="0" destOrd="0" presId="urn:microsoft.com/office/officeart/2005/8/layout/hList6"/>
    <dgm:cxn modelId="{8606A19B-1761-48F6-AC02-098EE638E410}" type="presParOf" srcId="{4FB68E95-DD0B-44D6-BB2F-3113257C70BE}" destId="{426B5928-AF2E-460B-BE54-40B1B6EB0C2F}" srcOrd="1" destOrd="0" presId="urn:microsoft.com/office/officeart/2005/8/layout/hList6"/>
    <dgm:cxn modelId="{56173BE4-EDF5-4F3E-98C7-6A535F78A94A}" type="presParOf" srcId="{4FB68E95-DD0B-44D6-BB2F-3113257C70BE}" destId="{728C73CB-083A-4E51-9869-A3D66330996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A54E36-3EEE-4F80-B190-D883321C0290}" type="doc">
      <dgm:prSet loTypeId="urn:microsoft.com/office/officeart/2005/8/layout/list1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057F94-8C7F-45C2-8E4C-6B0C10D1635B}">
      <dgm:prSet/>
      <dgm:spPr/>
      <dgm:t>
        <a:bodyPr/>
        <a:lstStyle/>
        <a:p>
          <a:pPr algn="l" rtl="0"/>
          <a:r>
            <a:rPr lang="en-US" dirty="0" smtClean="0"/>
            <a:t>Development</a:t>
          </a:r>
          <a:endParaRPr lang="en-US" dirty="0"/>
        </a:p>
      </dgm:t>
    </dgm:pt>
    <dgm:pt modelId="{3F092B1E-DFB4-4F3F-A7E9-EBC747E6CED4}" type="parTrans" cxnId="{C1218141-EBF7-48F2-A213-A064146CD4F6}">
      <dgm:prSet/>
      <dgm:spPr/>
      <dgm:t>
        <a:bodyPr/>
        <a:lstStyle/>
        <a:p>
          <a:endParaRPr lang="en-US"/>
        </a:p>
      </dgm:t>
    </dgm:pt>
    <dgm:pt modelId="{D760AF28-9C23-47EB-9E19-4DDF5CC6911B}" type="sibTrans" cxnId="{C1218141-EBF7-48F2-A213-A064146CD4F6}">
      <dgm:prSet/>
      <dgm:spPr/>
      <dgm:t>
        <a:bodyPr/>
        <a:lstStyle/>
        <a:p>
          <a:endParaRPr lang="en-US"/>
        </a:p>
      </dgm:t>
    </dgm:pt>
    <dgm:pt modelId="{9BCFB472-F31C-40F4-A796-688E1BF9B6D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 و </a:t>
          </a:r>
          <a:r>
            <a:rPr lang="fa-IR" dirty="0" smtClean="0">
              <a:cs typeface="B Zar" pitchFamily="2" charset="-78"/>
            </a:rPr>
            <a:t>عمران، آبادانی</a:t>
          </a:r>
          <a:endParaRPr lang="en-US" dirty="0">
            <a:cs typeface="B Zar" pitchFamily="2" charset="-78"/>
          </a:endParaRPr>
        </a:p>
      </dgm:t>
    </dgm:pt>
    <dgm:pt modelId="{D10E4A9B-0F74-4B71-B6A6-0D21215A9F64}" type="parTrans" cxnId="{1E379C17-1CEA-41FE-BD7C-DFDEA97486CF}">
      <dgm:prSet/>
      <dgm:spPr/>
      <dgm:t>
        <a:bodyPr/>
        <a:lstStyle/>
        <a:p>
          <a:endParaRPr lang="en-US"/>
        </a:p>
      </dgm:t>
    </dgm:pt>
    <dgm:pt modelId="{BDF3AF91-B935-4198-8CED-3D56A4E9A134}" type="sibTrans" cxnId="{1E379C17-1CEA-41FE-BD7C-DFDEA97486CF}">
      <dgm:prSet/>
      <dgm:spPr/>
      <dgm:t>
        <a:bodyPr/>
        <a:lstStyle/>
        <a:p>
          <a:endParaRPr lang="en-US"/>
        </a:p>
      </dgm:t>
    </dgm:pt>
    <dgm:pt modelId="{638948A0-7B45-4008-A1C3-342215E23D48}">
      <dgm:prSet/>
      <dgm:spPr/>
      <dgm:t>
        <a:bodyPr/>
        <a:lstStyle/>
        <a:p>
          <a:pPr algn="l" rtl="0"/>
          <a:r>
            <a:rPr lang="en-US" dirty="0" smtClean="0"/>
            <a:t>Developer</a:t>
          </a:r>
          <a:endParaRPr lang="en-US" dirty="0"/>
        </a:p>
      </dgm:t>
    </dgm:pt>
    <dgm:pt modelId="{855F7968-14F9-4962-9738-504370B2C7B7}" type="parTrans" cxnId="{AD00BB9C-6DE3-4995-8499-5E914EBB0F72}">
      <dgm:prSet/>
      <dgm:spPr/>
      <dgm:t>
        <a:bodyPr/>
        <a:lstStyle/>
        <a:p>
          <a:endParaRPr lang="en-US"/>
        </a:p>
      </dgm:t>
    </dgm:pt>
    <dgm:pt modelId="{3DF49813-3237-4986-8086-9B02792CF6E7}" type="sibTrans" cxnId="{AD00BB9C-6DE3-4995-8499-5E914EBB0F72}">
      <dgm:prSet/>
      <dgm:spPr/>
      <dgm:t>
        <a:bodyPr/>
        <a:lstStyle/>
        <a:p>
          <a:endParaRPr lang="en-US"/>
        </a:p>
      </dgm:t>
    </dgm:pt>
    <dgm:pt modelId="{F8DB3FEC-8189-4C78-8CAA-2708C3E3074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توسعه‌گر، آبادگر</a:t>
          </a:r>
          <a:endParaRPr lang="en-US" dirty="0">
            <a:cs typeface="B Zar" pitchFamily="2" charset="-78"/>
          </a:endParaRPr>
        </a:p>
      </dgm:t>
    </dgm:pt>
    <dgm:pt modelId="{710D92ED-6B93-444E-A576-343DFBF017A9}" type="parTrans" cxnId="{5AB80667-F21D-4AB1-8A44-D8FD8993E3E6}">
      <dgm:prSet/>
      <dgm:spPr/>
      <dgm:t>
        <a:bodyPr/>
        <a:lstStyle/>
        <a:p>
          <a:endParaRPr lang="en-US"/>
        </a:p>
      </dgm:t>
    </dgm:pt>
    <dgm:pt modelId="{04132AB6-7BFF-462C-9D9A-607CBEAA87DF}" type="sibTrans" cxnId="{5AB80667-F21D-4AB1-8A44-D8FD8993E3E6}">
      <dgm:prSet/>
      <dgm:spPr/>
      <dgm:t>
        <a:bodyPr/>
        <a:lstStyle/>
        <a:p>
          <a:endParaRPr lang="en-US"/>
        </a:p>
      </dgm:t>
    </dgm:pt>
    <dgm:pt modelId="{266995E6-DE1A-40E0-9A67-16AE1DCADC0B}" type="pres">
      <dgm:prSet presAssocID="{99A54E36-3EEE-4F80-B190-D883321C02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108DB-E3E8-4A0B-AD19-9651A06B3EB4}" type="pres">
      <dgm:prSet presAssocID="{7C057F94-8C7F-45C2-8E4C-6B0C10D1635B}" presName="parentLin" presStyleCnt="0"/>
      <dgm:spPr/>
    </dgm:pt>
    <dgm:pt modelId="{ED7C4949-A9D0-4923-B83B-FA0B6242A380}" type="pres">
      <dgm:prSet presAssocID="{7C057F94-8C7F-45C2-8E4C-6B0C10D1635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96EFB43-B8E3-49DC-972C-844927E66D7C}" type="pres">
      <dgm:prSet presAssocID="{7C057F94-8C7F-45C2-8E4C-6B0C10D1635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41B1F-12A5-4A5A-B9B6-476EC62103F5}" type="pres">
      <dgm:prSet presAssocID="{7C057F94-8C7F-45C2-8E4C-6B0C10D1635B}" presName="negativeSpace" presStyleCnt="0"/>
      <dgm:spPr/>
    </dgm:pt>
    <dgm:pt modelId="{9E3DF6F3-AB9B-4A5B-B6EE-4B0374B93FB6}" type="pres">
      <dgm:prSet presAssocID="{7C057F94-8C7F-45C2-8E4C-6B0C10D1635B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0CF111-34C0-4C70-BC6B-01DDF3B0D2AD}" type="pres">
      <dgm:prSet presAssocID="{D760AF28-9C23-47EB-9E19-4DDF5CC6911B}" presName="spaceBetweenRectangles" presStyleCnt="0"/>
      <dgm:spPr/>
    </dgm:pt>
    <dgm:pt modelId="{714AB5D7-765B-4A5D-B0E6-12CE838AD612}" type="pres">
      <dgm:prSet presAssocID="{638948A0-7B45-4008-A1C3-342215E23D48}" presName="parentLin" presStyleCnt="0"/>
      <dgm:spPr/>
    </dgm:pt>
    <dgm:pt modelId="{F31D8B73-5F19-4412-BDA0-522ECD8C4794}" type="pres">
      <dgm:prSet presAssocID="{638948A0-7B45-4008-A1C3-342215E23D4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14CB1C6-A771-4204-A464-00142C655835}" type="pres">
      <dgm:prSet presAssocID="{638948A0-7B45-4008-A1C3-342215E23D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44589-9227-4342-B8A4-D16C6532B7BA}" type="pres">
      <dgm:prSet presAssocID="{638948A0-7B45-4008-A1C3-342215E23D48}" presName="negativeSpace" presStyleCnt="0"/>
      <dgm:spPr/>
    </dgm:pt>
    <dgm:pt modelId="{BAA40FB5-54E7-42D8-A118-061268110B99}" type="pres">
      <dgm:prSet presAssocID="{638948A0-7B45-4008-A1C3-342215E23D48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2C3556-69CF-4B00-9F8D-A96129F16AA1}" type="presOf" srcId="{F8DB3FEC-8189-4C78-8CAA-2708C3E30745}" destId="{BAA40FB5-54E7-42D8-A118-061268110B99}" srcOrd="0" destOrd="0" presId="urn:microsoft.com/office/officeart/2005/8/layout/list1"/>
    <dgm:cxn modelId="{1E379C17-1CEA-41FE-BD7C-DFDEA97486CF}" srcId="{7C057F94-8C7F-45C2-8E4C-6B0C10D1635B}" destId="{9BCFB472-F31C-40F4-A796-688E1BF9B6DC}" srcOrd="0" destOrd="0" parTransId="{D10E4A9B-0F74-4B71-B6A6-0D21215A9F64}" sibTransId="{BDF3AF91-B935-4198-8CED-3D56A4E9A134}"/>
    <dgm:cxn modelId="{50D1B4E4-3D9C-4DE0-8607-D77870AEA0EB}" type="presOf" srcId="{7C057F94-8C7F-45C2-8E4C-6B0C10D1635B}" destId="{896EFB43-B8E3-49DC-972C-844927E66D7C}" srcOrd="1" destOrd="0" presId="urn:microsoft.com/office/officeart/2005/8/layout/list1"/>
    <dgm:cxn modelId="{10F1E0B3-A5ED-474F-BE27-9F94EBE184CC}" type="presOf" srcId="{7C057F94-8C7F-45C2-8E4C-6B0C10D1635B}" destId="{ED7C4949-A9D0-4923-B83B-FA0B6242A380}" srcOrd="0" destOrd="0" presId="urn:microsoft.com/office/officeart/2005/8/layout/list1"/>
    <dgm:cxn modelId="{C1218141-EBF7-48F2-A213-A064146CD4F6}" srcId="{99A54E36-3EEE-4F80-B190-D883321C0290}" destId="{7C057F94-8C7F-45C2-8E4C-6B0C10D1635B}" srcOrd="0" destOrd="0" parTransId="{3F092B1E-DFB4-4F3F-A7E9-EBC747E6CED4}" sibTransId="{D760AF28-9C23-47EB-9E19-4DDF5CC6911B}"/>
    <dgm:cxn modelId="{AD00BB9C-6DE3-4995-8499-5E914EBB0F72}" srcId="{99A54E36-3EEE-4F80-B190-D883321C0290}" destId="{638948A0-7B45-4008-A1C3-342215E23D48}" srcOrd="1" destOrd="0" parTransId="{855F7968-14F9-4962-9738-504370B2C7B7}" sibTransId="{3DF49813-3237-4986-8086-9B02792CF6E7}"/>
    <dgm:cxn modelId="{8617AFD5-04FE-47FA-9F5C-09211861F1E2}" type="presOf" srcId="{638948A0-7B45-4008-A1C3-342215E23D48}" destId="{914CB1C6-A771-4204-A464-00142C655835}" srcOrd="1" destOrd="0" presId="urn:microsoft.com/office/officeart/2005/8/layout/list1"/>
    <dgm:cxn modelId="{265EC47D-3F27-4BC2-9EF6-40561E51BBD3}" type="presOf" srcId="{99A54E36-3EEE-4F80-B190-D883321C0290}" destId="{266995E6-DE1A-40E0-9A67-16AE1DCADC0B}" srcOrd="0" destOrd="0" presId="urn:microsoft.com/office/officeart/2005/8/layout/list1"/>
    <dgm:cxn modelId="{DB58265E-DB22-425A-B0EA-1753CCF087F7}" type="presOf" srcId="{9BCFB472-F31C-40F4-A796-688E1BF9B6DC}" destId="{9E3DF6F3-AB9B-4A5B-B6EE-4B0374B93FB6}" srcOrd="0" destOrd="0" presId="urn:microsoft.com/office/officeart/2005/8/layout/list1"/>
    <dgm:cxn modelId="{5AB80667-F21D-4AB1-8A44-D8FD8993E3E6}" srcId="{638948A0-7B45-4008-A1C3-342215E23D48}" destId="{F8DB3FEC-8189-4C78-8CAA-2708C3E30745}" srcOrd="0" destOrd="0" parTransId="{710D92ED-6B93-444E-A576-343DFBF017A9}" sibTransId="{04132AB6-7BFF-462C-9D9A-607CBEAA87DF}"/>
    <dgm:cxn modelId="{84E44CB5-5AA7-4D9D-9BB9-38CAC1670D5E}" type="presOf" srcId="{638948A0-7B45-4008-A1C3-342215E23D48}" destId="{F31D8B73-5F19-4412-BDA0-522ECD8C4794}" srcOrd="0" destOrd="0" presId="urn:microsoft.com/office/officeart/2005/8/layout/list1"/>
    <dgm:cxn modelId="{E36A06D0-F1C9-4736-BD5D-4003E853DB0E}" type="presParOf" srcId="{266995E6-DE1A-40E0-9A67-16AE1DCADC0B}" destId="{503108DB-E3E8-4A0B-AD19-9651A06B3EB4}" srcOrd="0" destOrd="0" presId="urn:microsoft.com/office/officeart/2005/8/layout/list1"/>
    <dgm:cxn modelId="{026195B1-22FE-42F4-908C-C6C7774A6A43}" type="presParOf" srcId="{503108DB-E3E8-4A0B-AD19-9651A06B3EB4}" destId="{ED7C4949-A9D0-4923-B83B-FA0B6242A380}" srcOrd="0" destOrd="0" presId="urn:microsoft.com/office/officeart/2005/8/layout/list1"/>
    <dgm:cxn modelId="{A1378EAC-C9B3-4558-A95F-84F13D379DA1}" type="presParOf" srcId="{503108DB-E3E8-4A0B-AD19-9651A06B3EB4}" destId="{896EFB43-B8E3-49DC-972C-844927E66D7C}" srcOrd="1" destOrd="0" presId="urn:microsoft.com/office/officeart/2005/8/layout/list1"/>
    <dgm:cxn modelId="{336996E4-E27F-484A-8D98-F174B66FE0D7}" type="presParOf" srcId="{266995E6-DE1A-40E0-9A67-16AE1DCADC0B}" destId="{8CF41B1F-12A5-4A5A-B9B6-476EC62103F5}" srcOrd="1" destOrd="0" presId="urn:microsoft.com/office/officeart/2005/8/layout/list1"/>
    <dgm:cxn modelId="{7589C28A-EC5C-47C8-AD35-DF144D323ABA}" type="presParOf" srcId="{266995E6-DE1A-40E0-9A67-16AE1DCADC0B}" destId="{9E3DF6F3-AB9B-4A5B-B6EE-4B0374B93FB6}" srcOrd="2" destOrd="0" presId="urn:microsoft.com/office/officeart/2005/8/layout/list1"/>
    <dgm:cxn modelId="{C5F4E3B2-6B2F-479B-B590-EFC6C0F75CA7}" type="presParOf" srcId="{266995E6-DE1A-40E0-9A67-16AE1DCADC0B}" destId="{4C0CF111-34C0-4C70-BC6B-01DDF3B0D2AD}" srcOrd="3" destOrd="0" presId="urn:microsoft.com/office/officeart/2005/8/layout/list1"/>
    <dgm:cxn modelId="{4C738BEA-A144-4927-AF30-8DF9C042693B}" type="presParOf" srcId="{266995E6-DE1A-40E0-9A67-16AE1DCADC0B}" destId="{714AB5D7-765B-4A5D-B0E6-12CE838AD612}" srcOrd="4" destOrd="0" presId="urn:microsoft.com/office/officeart/2005/8/layout/list1"/>
    <dgm:cxn modelId="{EDD4B74F-B277-4429-AA32-4B70D1AAC01F}" type="presParOf" srcId="{714AB5D7-765B-4A5D-B0E6-12CE838AD612}" destId="{F31D8B73-5F19-4412-BDA0-522ECD8C4794}" srcOrd="0" destOrd="0" presId="urn:microsoft.com/office/officeart/2005/8/layout/list1"/>
    <dgm:cxn modelId="{23AA1565-7E72-42D3-ABE5-6E521340C435}" type="presParOf" srcId="{714AB5D7-765B-4A5D-B0E6-12CE838AD612}" destId="{914CB1C6-A771-4204-A464-00142C655835}" srcOrd="1" destOrd="0" presId="urn:microsoft.com/office/officeart/2005/8/layout/list1"/>
    <dgm:cxn modelId="{8D5B542E-6A53-4F11-B47C-56A03D42C175}" type="presParOf" srcId="{266995E6-DE1A-40E0-9A67-16AE1DCADC0B}" destId="{0AF44589-9227-4342-B8A4-D16C6532B7BA}" srcOrd="5" destOrd="0" presId="urn:microsoft.com/office/officeart/2005/8/layout/list1"/>
    <dgm:cxn modelId="{1ED1FA13-3DE5-4DF2-83C4-6804B09AAF0B}" type="presParOf" srcId="{266995E6-DE1A-40E0-9A67-16AE1DCADC0B}" destId="{BAA40FB5-54E7-42D8-A118-061268110B9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EF039B7-7323-4A14-88EE-ACAF35933817}" type="doc">
      <dgm:prSet loTypeId="urn:microsoft.com/office/officeart/2005/8/layout/vList5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F3B79616-9A57-4502-BAF6-4B076C71103E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غیرانتفاعی</a:t>
          </a:r>
          <a:endParaRPr lang="fa-IR" sz="3200" dirty="0">
            <a:cs typeface="B Nazanin" pitchFamily="2" charset="-78"/>
          </a:endParaRPr>
        </a:p>
      </dgm:t>
    </dgm:pt>
    <dgm:pt modelId="{30128BA7-934D-4C62-B486-98DF4257EAA8}" type="par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3F52F4B6-1D0E-4140-BACE-317A127C37AC}" type="sib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C4F12572-0AFC-4FFF-8D8D-BD7F45601CD1}">
      <dgm:prSet phldrT="[Text]" custT="1"/>
      <dgm:spPr/>
      <dgm:t>
        <a:bodyPr/>
        <a:lstStyle/>
        <a:p>
          <a:pPr algn="ctr" rtl="1"/>
          <a:r>
            <a:rPr lang="fa-IR" sz="2000" dirty="0" smtClean="0"/>
            <a:t>اوراق قرض‌الحسنه</a:t>
          </a:r>
          <a:endParaRPr lang="fa-IR" sz="2000" dirty="0">
            <a:cs typeface="B Mitra" pitchFamily="2" charset="-78"/>
          </a:endParaRPr>
        </a:p>
      </dgm:t>
    </dgm:pt>
    <dgm:pt modelId="{305E9682-8DB7-4FD8-AFD4-2A9908B5D178}" type="par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A3380F9D-2F95-412E-807A-FB64C274D3B1}" type="sib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8ED2099E-335C-4774-80D5-938FFCEF2BC9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انتفاعی</a:t>
          </a:r>
          <a:endParaRPr lang="fa-IR" sz="3200" dirty="0">
            <a:cs typeface="B Nazanin" pitchFamily="2" charset="-78"/>
          </a:endParaRPr>
        </a:p>
      </dgm:t>
    </dgm:pt>
    <dgm:pt modelId="{AE0F9AA3-D239-490B-9ACF-74F5ECBF1174}" type="par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73A38A-12E8-4557-AA4D-A1281B0CF0E1}" type="sib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D9C83AE3-EF24-42B2-939D-A9DDAFC931AA}">
      <dgm:prSet phldrT="[Text]" custT="1"/>
      <dgm:spPr/>
      <dgm:t>
        <a:bodyPr/>
        <a:lstStyle/>
        <a:p>
          <a:pPr algn="ctr" rtl="1"/>
          <a:r>
            <a:rPr lang="fa-IR" sz="2000" dirty="0" smtClean="0"/>
            <a:t>ابزار با بازدهی معین</a:t>
          </a:r>
          <a:endParaRPr lang="fa-IR" sz="2000" dirty="0"/>
        </a:p>
      </dgm:t>
    </dgm:pt>
    <dgm:pt modelId="{C0BA903F-45FC-4E3B-ABB4-EF9D73A0B650}" type="par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554B1956-CAEE-431D-899E-47AEED8181DD}" type="sib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12B2CA08-721D-4332-98BC-580EFE67671B}">
      <dgm:prSet phldrT="[Text]" custT="1"/>
      <dgm:spPr/>
      <dgm:t>
        <a:bodyPr/>
        <a:lstStyle/>
        <a:p>
          <a:pPr algn="ctr" rtl="1"/>
          <a:r>
            <a:rPr lang="fa-IR" sz="2000" dirty="0" smtClean="0"/>
            <a:t>ابزار با بازدهی انتظاری</a:t>
          </a:r>
          <a:endParaRPr lang="fa-IR" sz="2000" dirty="0"/>
        </a:p>
      </dgm:t>
    </dgm:pt>
    <dgm:pt modelId="{E7447B24-94D8-4C67-915B-69C536FD58B2}" type="parTrans" cxnId="{310E3155-6B5B-4BA7-AFB4-78E98F9E3F0C}">
      <dgm:prSet/>
      <dgm:spPr/>
      <dgm:t>
        <a:bodyPr/>
        <a:lstStyle/>
        <a:p>
          <a:pPr rtl="1"/>
          <a:endParaRPr lang="fa-IR"/>
        </a:p>
      </dgm:t>
    </dgm:pt>
    <dgm:pt modelId="{AAA784DA-0864-4000-A64B-118BACF3A595}" type="sibTrans" cxnId="{310E3155-6B5B-4BA7-AFB4-78E98F9E3F0C}">
      <dgm:prSet/>
      <dgm:spPr/>
      <dgm:t>
        <a:bodyPr/>
        <a:lstStyle/>
        <a:p>
          <a:pPr rtl="1"/>
          <a:endParaRPr lang="fa-IR"/>
        </a:p>
      </dgm:t>
    </dgm:pt>
    <dgm:pt modelId="{9D99ED3D-2529-4595-803C-C592DB64AFB5}">
      <dgm:prSet phldrT="[Text]" custT="1"/>
      <dgm:spPr/>
      <dgm:t>
        <a:bodyPr/>
        <a:lstStyle/>
        <a:p>
          <a:pPr algn="ctr" rtl="1"/>
          <a:endParaRPr lang="fa-IR" sz="2000" dirty="0"/>
        </a:p>
      </dgm:t>
    </dgm:pt>
    <dgm:pt modelId="{46E48ADE-3457-4101-AE84-0BF127E97E82}" type="parTrans" cxnId="{C38C8E0A-95B3-42B5-8BD5-D4221E5FB3A4}">
      <dgm:prSet/>
      <dgm:spPr/>
      <dgm:t>
        <a:bodyPr/>
        <a:lstStyle/>
        <a:p>
          <a:pPr rtl="1"/>
          <a:endParaRPr lang="fa-IR"/>
        </a:p>
      </dgm:t>
    </dgm:pt>
    <dgm:pt modelId="{FA5F9B63-0439-4346-956E-E15CF7DE1919}" type="sibTrans" cxnId="{C38C8E0A-95B3-42B5-8BD5-D4221E5FB3A4}">
      <dgm:prSet/>
      <dgm:spPr/>
      <dgm:t>
        <a:bodyPr/>
        <a:lstStyle/>
        <a:p>
          <a:pPr rtl="1"/>
          <a:endParaRPr lang="fa-IR"/>
        </a:p>
      </dgm:t>
    </dgm:pt>
    <dgm:pt modelId="{BB78DBBF-F663-4B8E-8BA3-1FCBFC2D0B0F}">
      <dgm:prSet phldrT="[Text]" custT="1"/>
      <dgm:spPr/>
      <dgm:t>
        <a:bodyPr/>
        <a:lstStyle/>
        <a:p>
          <a:pPr algn="ctr" rtl="1"/>
          <a:endParaRPr lang="fa-IR" sz="2000" dirty="0"/>
        </a:p>
      </dgm:t>
    </dgm:pt>
    <dgm:pt modelId="{B38DE0CA-3CFF-4BAC-AC94-EDE2DC123FCA}" type="parTrans" cxnId="{C56ED4EA-0F09-428A-96EC-FF05429432A6}">
      <dgm:prSet/>
      <dgm:spPr/>
      <dgm:t>
        <a:bodyPr/>
        <a:lstStyle/>
        <a:p>
          <a:pPr rtl="1"/>
          <a:endParaRPr lang="fa-IR"/>
        </a:p>
      </dgm:t>
    </dgm:pt>
    <dgm:pt modelId="{23740930-02C7-4264-B6C3-0FA676505365}" type="sibTrans" cxnId="{C56ED4EA-0F09-428A-96EC-FF05429432A6}">
      <dgm:prSet/>
      <dgm:spPr/>
      <dgm:t>
        <a:bodyPr/>
        <a:lstStyle/>
        <a:p>
          <a:pPr rtl="1"/>
          <a:endParaRPr lang="fa-IR"/>
        </a:p>
      </dgm:t>
    </dgm:pt>
    <dgm:pt modelId="{DA700E4E-CE75-4929-B670-15F39EC1C5EF}" type="pres">
      <dgm:prSet presAssocID="{DEF039B7-7323-4A14-88EE-ACAF359338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8B69701-6081-4C0B-A802-78A34CEC4944}" type="pres">
      <dgm:prSet presAssocID="{F3B79616-9A57-4502-BAF6-4B076C71103E}" presName="linNode" presStyleCnt="0"/>
      <dgm:spPr/>
      <dgm:t>
        <a:bodyPr/>
        <a:lstStyle/>
        <a:p>
          <a:pPr rtl="1"/>
          <a:endParaRPr lang="fa-IR"/>
        </a:p>
      </dgm:t>
    </dgm:pt>
    <dgm:pt modelId="{E2E98316-C1F7-46EE-BF0A-8A5804429177}" type="pres">
      <dgm:prSet presAssocID="{F3B79616-9A57-4502-BAF6-4B076C71103E}" presName="parentText" presStyleLbl="node1" presStyleIdx="0" presStyleCnt="2" custLinFactNeighborX="-1474">
        <dgm:presLayoutVars>
          <dgm:chMax val="1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pPr rtl="1"/>
          <a:endParaRPr lang="fa-IR"/>
        </a:p>
      </dgm:t>
    </dgm:pt>
    <dgm:pt modelId="{5B90795A-6727-4EE4-9D4A-45D12101D2A5}" type="pres">
      <dgm:prSet presAssocID="{F3B79616-9A57-4502-BAF6-4B076C71103E}" presName="descendantText" presStyleLbl="alignAccFollowNode1" presStyleIdx="0" presStyleCnt="2" custScaleY="116176" custLinFactNeighborX="262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73AEE05-8584-47CB-9DAD-336387141D80}" type="pres">
      <dgm:prSet presAssocID="{3F52F4B6-1D0E-4140-BACE-317A127C37AC}" presName="sp" presStyleCnt="0"/>
      <dgm:spPr/>
      <dgm:t>
        <a:bodyPr/>
        <a:lstStyle/>
        <a:p>
          <a:pPr rtl="1"/>
          <a:endParaRPr lang="fa-IR"/>
        </a:p>
      </dgm:t>
    </dgm:pt>
    <dgm:pt modelId="{D8E938EA-C953-401C-8613-63977446C9D7}" type="pres">
      <dgm:prSet presAssocID="{8ED2099E-335C-4774-80D5-938FFCEF2BC9}" presName="linNode" presStyleCnt="0"/>
      <dgm:spPr/>
      <dgm:t>
        <a:bodyPr/>
        <a:lstStyle/>
        <a:p>
          <a:pPr rtl="1"/>
          <a:endParaRPr lang="fa-IR"/>
        </a:p>
      </dgm:t>
    </dgm:pt>
    <dgm:pt modelId="{36E7F210-4DC9-45B9-AB05-2D6D2547774F}" type="pres">
      <dgm:prSet presAssocID="{8ED2099E-335C-4774-80D5-938FFCEF2BC9}" presName="parentText" presStyleLbl="node1" presStyleIdx="1" presStyleCnt="2" custLinFactNeighborX="-1474" custLinFactNeighborY="-55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741119-9984-410A-A606-AEAEB65329A2}" type="pres">
      <dgm:prSet presAssocID="{8ED2099E-335C-4774-80D5-938FFCEF2BC9}" presName="descendantText" presStyleLbl="alignAccFollowNode1" presStyleIdx="1" presStyleCnt="2" custScaleY="111330" custLinFactNeighborX="2621" custLinFactNeighborY="-68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937C4DD-6E6B-4A43-8358-89256DC2D32E}" type="presOf" srcId="{8ED2099E-335C-4774-80D5-938FFCEF2BC9}" destId="{36E7F210-4DC9-45B9-AB05-2D6D2547774F}" srcOrd="0" destOrd="0" presId="urn:microsoft.com/office/officeart/2005/8/layout/vList5"/>
    <dgm:cxn modelId="{310E3155-6B5B-4BA7-AFB4-78E98F9E3F0C}" srcId="{8ED2099E-335C-4774-80D5-938FFCEF2BC9}" destId="{12B2CA08-721D-4332-98BC-580EFE67671B}" srcOrd="3" destOrd="0" parTransId="{E7447B24-94D8-4C67-915B-69C536FD58B2}" sibTransId="{AAA784DA-0864-4000-A64B-118BACF3A595}"/>
    <dgm:cxn modelId="{C56ED4EA-0F09-428A-96EC-FF05429432A6}" srcId="{8ED2099E-335C-4774-80D5-938FFCEF2BC9}" destId="{BB78DBBF-F663-4B8E-8BA3-1FCBFC2D0B0F}" srcOrd="2" destOrd="0" parTransId="{B38DE0CA-3CFF-4BAC-AC94-EDE2DC123FCA}" sibTransId="{23740930-02C7-4264-B6C3-0FA676505365}"/>
    <dgm:cxn modelId="{D4DDE1F0-87C7-4A77-8274-0C5DF4262699}" srcId="{8ED2099E-335C-4774-80D5-938FFCEF2BC9}" destId="{D9C83AE3-EF24-42B2-939D-A9DDAFC931AA}" srcOrd="0" destOrd="0" parTransId="{C0BA903F-45FC-4E3B-ABB4-EF9D73A0B650}" sibTransId="{554B1956-CAEE-431D-899E-47AEED8181DD}"/>
    <dgm:cxn modelId="{23BA4043-C405-40E6-8CFF-590E569B4D62}" type="presOf" srcId="{9D99ED3D-2529-4595-803C-C592DB64AFB5}" destId="{BB741119-9984-410A-A606-AEAEB65329A2}" srcOrd="0" destOrd="1" presId="urn:microsoft.com/office/officeart/2005/8/layout/vList5"/>
    <dgm:cxn modelId="{80AC67BC-6CEA-41A3-8D91-9EBE63C26220}" srcId="{DEF039B7-7323-4A14-88EE-ACAF35933817}" destId="{8ED2099E-335C-4774-80D5-938FFCEF2BC9}" srcOrd="1" destOrd="0" parTransId="{AE0F9AA3-D239-490B-9ACF-74F5ECBF1174}" sibTransId="{9D73A38A-12E8-4557-AA4D-A1281B0CF0E1}"/>
    <dgm:cxn modelId="{521852CC-765F-4E96-B742-04B60D103C39}" type="presOf" srcId="{12B2CA08-721D-4332-98BC-580EFE67671B}" destId="{BB741119-9984-410A-A606-AEAEB65329A2}" srcOrd="0" destOrd="3" presId="urn:microsoft.com/office/officeart/2005/8/layout/vList5"/>
    <dgm:cxn modelId="{E532BC54-19EF-44F2-94F3-ABCE0F32A652}" type="presOf" srcId="{D9C83AE3-EF24-42B2-939D-A9DDAFC931AA}" destId="{BB741119-9984-410A-A606-AEAEB65329A2}" srcOrd="0" destOrd="0" presId="urn:microsoft.com/office/officeart/2005/8/layout/vList5"/>
    <dgm:cxn modelId="{16D461BC-8BB7-42A3-9132-47FA84A5CEC9}" type="presOf" srcId="{C4F12572-0AFC-4FFF-8D8D-BD7F45601CD1}" destId="{5B90795A-6727-4EE4-9D4A-45D12101D2A5}" srcOrd="0" destOrd="0" presId="urn:microsoft.com/office/officeart/2005/8/layout/vList5"/>
    <dgm:cxn modelId="{C38C8E0A-95B3-42B5-8BD5-D4221E5FB3A4}" srcId="{8ED2099E-335C-4774-80D5-938FFCEF2BC9}" destId="{9D99ED3D-2529-4595-803C-C592DB64AFB5}" srcOrd="1" destOrd="0" parTransId="{46E48ADE-3457-4101-AE84-0BF127E97E82}" sibTransId="{FA5F9B63-0439-4346-956E-E15CF7DE1919}"/>
    <dgm:cxn modelId="{2A576367-A0EA-44F4-A5F5-F0D6A676F5F8}" type="presOf" srcId="{DEF039B7-7323-4A14-88EE-ACAF35933817}" destId="{DA700E4E-CE75-4929-B670-15F39EC1C5EF}" srcOrd="0" destOrd="0" presId="urn:microsoft.com/office/officeart/2005/8/layout/vList5"/>
    <dgm:cxn modelId="{D892DDED-8434-4519-A088-41A520C94287}" type="presOf" srcId="{F3B79616-9A57-4502-BAF6-4B076C71103E}" destId="{E2E98316-C1F7-46EE-BF0A-8A5804429177}" srcOrd="0" destOrd="0" presId="urn:microsoft.com/office/officeart/2005/8/layout/vList5"/>
    <dgm:cxn modelId="{72720C87-E1DE-44F6-8AAF-3A17A65F7B16}" srcId="{DEF039B7-7323-4A14-88EE-ACAF35933817}" destId="{F3B79616-9A57-4502-BAF6-4B076C71103E}" srcOrd="0" destOrd="0" parTransId="{30128BA7-934D-4C62-B486-98DF4257EAA8}" sibTransId="{3F52F4B6-1D0E-4140-BACE-317A127C37AC}"/>
    <dgm:cxn modelId="{E547E85E-A31E-4743-8FF0-2E43A61B78A4}" srcId="{F3B79616-9A57-4502-BAF6-4B076C71103E}" destId="{C4F12572-0AFC-4FFF-8D8D-BD7F45601CD1}" srcOrd="0" destOrd="0" parTransId="{305E9682-8DB7-4FD8-AFD4-2A9908B5D178}" sibTransId="{A3380F9D-2F95-412E-807A-FB64C274D3B1}"/>
    <dgm:cxn modelId="{72107695-B4CC-4875-909A-075F6AA3717C}" type="presOf" srcId="{BB78DBBF-F663-4B8E-8BA3-1FCBFC2D0B0F}" destId="{BB741119-9984-410A-A606-AEAEB65329A2}" srcOrd="0" destOrd="2" presId="urn:microsoft.com/office/officeart/2005/8/layout/vList5"/>
    <dgm:cxn modelId="{C1842C83-98E4-4C85-9319-5AB4533761E0}" type="presParOf" srcId="{DA700E4E-CE75-4929-B670-15F39EC1C5EF}" destId="{88B69701-6081-4C0B-A802-78A34CEC4944}" srcOrd="0" destOrd="0" presId="urn:microsoft.com/office/officeart/2005/8/layout/vList5"/>
    <dgm:cxn modelId="{8F8C2CEC-769F-4B05-8C1E-25CCA15F46BA}" type="presParOf" srcId="{88B69701-6081-4C0B-A802-78A34CEC4944}" destId="{E2E98316-C1F7-46EE-BF0A-8A5804429177}" srcOrd="0" destOrd="0" presId="urn:microsoft.com/office/officeart/2005/8/layout/vList5"/>
    <dgm:cxn modelId="{C1248323-812C-4C9F-BA84-E41302BF558D}" type="presParOf" srcId="{88B69701-6081-4C0B-A802-78A34CEC4944}" destId="{5B90795A-6727-4EE4-9D4A-45D12101D2A5}" srcOrd="1" destOrd="0" presId="urn:microsoft.com/office/officeart/2005/8/layout/vList5"/>
    <dgm:cxn modelId="{723C4266-637D-4DE0-95D2-406CA1A8CF0E}" type="presParOf" srcId="{DA700E4E-CE75-4929-B670-15F39EC1C5EF}" destId="{373AEE05-8584-47CB-9DAD-336387141D80}" srcOrd="1" destOrd="0" presId="urn:microsoft.com/office/officeart/2005/8/layout/vList5"/>
    <dgm:cxn modelId="{F8284986-15B9-4111-A529-655BC5A9F621}" type="presParOf" srcId="{DA700E4E-CE75-4929-B670-15F39EC1C5EF}" destId="{D8E938EA-C953-401C-8613-63977446C9D7}" srcOrd="2" destOrd="0" presId="urn:microsoft.com/office/officeart/2005/8/layout/vList5"/>
    <dgm:cxn modelId="{FE9A601D-D035-40C3-AD33-61B5879DFD2C}" type="presParOf" srcId="{D8E938EA-C953-401C-8613-63977446C9D7}" destId="{36E7F210-4DC9-45B9-AB05-2D6D2547774F}" srcOrd="0" destOrd="0" presId="urn:microsoft.com/office/officeart/2005/8/layout/vList5"/>
    <dgm:cxn modelId="{739A5813-C86D-441C-AED1-273F4FA99A8D}" type="presParOf" srcId="{D8E938EA-C953-401C-8613-63977446C9D7}" destId="{BB741119-9984-410A-A606-AEAEB65329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EF039B7-7323-4A14-88EE-ACAF35933817}" type="doc">
      <dgm:prSet loTypeId="urn:microsoft.com/office/officeart/2005/8/layout/lProcess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3B79616-9A57-4502-BAF6-4B076C71103E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معین</a:t>
          </a:r>
          <a:endParaRPr lang="fa-IR" sz="3200" dirty="0">
            <a:cs typeface="B Nazanin" pitchFamily="2" charset="-78"/>
          </a:endParaRPr>
        </a:p>
      </dgm:t>
    </dgm:pt>
    <dgm:pt modelId="{30128BA7-934D-4C62-B486-98DF4257EAA8}" type="par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3F52F4B6-1D0E-4140-BACE-317A127C37AC}" type="sibTrans" cxnId="{72720C87-E1DE-44F6-8AAF-3A17A65F7B16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C4F12572-0AFC-4FFF-8D8D-BD7F45601CD1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مرابحه</a:t>
          </a:r>
          <a:endParaRPr lang="fa-IR" sz="2400" dirty="0">
            <a:cs typeface="B Nazanin" pitchFamily="2" charset="-78"/>
          </a:endParaRPr>
        </a:p>
      </dgm:t>
    </dgm:pt>
    <dgm:pt modelId="{305E9682-8DB7-4FD8-AFD4-2A9908B5D178}" type="par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A3380F9D-2F95-412E-807A-FB64C274D3B1}" type="sibTrans" cxnId="{E547E85E-A31E-4743-8FF0-2E43A61B78A4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8ED2099E-335C-4774-80D5-938FFCEF2BC9}">
      <dgm:prSet phldrT="[Text]" custT="1"/>
      <dgm:spPr/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ابزار با بازدهی انتظاری</a:t>
          </a:r>
          <a:endParaRPr lang="fa-IR" sz="3200" dirty="0">
            <a:cs typeface="B Nazanin" pitchFamily="2" charset="-78"/>
          </a:endParaRPr>
        </a:p>
      </dgm:t>
    </dgm:pt>
    <dgm:pt modelId="{AE0F9AA3-D239-490B-9ACF-74F5ECBF1174}" type="par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9D73A38A-12E8-4557-AA4D-A1281B0CF0E1}" type="sibTrans" cxnId="{80AC67BC-6CEA-41A3-8D91-9EBE63C26220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D9C83AE3-EF24-42B2-939D-A9DDAFC931A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مشارکت</a:t>
          </a:r>
          <a:endParaRPr lang="fa-IR" sz="2400" dirty="0">
            <a:cs typeface="B Nazanin" pitchFamily="2" charset="-78"/>
          </a:endParaRPr>
        </a:p>
      </dgm:t>
    </dgm:pt>
    <dgm:pt modelId="{C0BA903F-45FC-4E3B-ABB4-EF9D73A0B650}" type="par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554B1956-CAEE-431D-899E-47AEED8181DD}" type="sibTrans" cxnId="{D4DDE1F0-87C7-4A77-8274-0C5DF4262699}">
      <dgm:prSet/>
      <dgm:spPr/>
      <dgm:t>
        <a:bodyPr/>
        <a:lstStyle/>
        <a:p>
          <a:pPr rtl="1"/>
          <a:endParaRPr lang="fa-IR" sz="3200">
            <a:cs typeface="B Nazanin" pitchFamily="2" charset="-78"/>
          </a:endParaRPr>
        </a:p>
      </dgm:t>
    </dgm:pt>
    <dgm:pt modelId="{0C8D24B0-46B2-4AD9-996C-0806AA8C51CF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اجاره</a:t>
          </a:r>
          <a:endParaRPr lang="fa-IR" sz="2400" dirty="0">
            <a:cs typeface="B Nazanin" pitchFamily="2" charset="-78"/>
          </a:endParaRPr>
        </a:p>
      </dgm:t>
    </dgm:pt>
    <dgm:pt modelId="{7A6C7A48-0B5A-43B4-846F-2AD26C5666D6}" type="par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59B9E3D5-F9FA-41FE-A27F-24D86AE91F78}" type="sibTrans" cxnId="{B05056EF-E59D-4F1A-A7D4-A97F49D00F29}">
      <dgm:prSet/>
      <dgm:spPr/>
      <dgm:t>
        <a:bodyPr/>
        <a:lstStyle/>
        <a:p>
          <a:pPr rtl="1"/>
          <a:endParaRPr lang="fa-IR"/>
        </a:p>
      </dgm:t>
    </dgm:pt>
    <dgm:pt modelId="{4FFF07B5-9AF9-4856-AE02-13258D311E43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منفعت</a:t>
          </a:r>
          <a:endParaRPr lang="fa-IR" sz="2400" dirty="0">
            <a:cs typeface="B Nazanin" pitchFamily="2" charset="-78"/>
          </a:endParaRPr>
        </a:p>
      </dgm:t>
    </dgm:pt>
    <dgm:pt modelId="{94102B19-6B9D-402E-B099-9FF372F08C2B}" type="par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69DB601B-8FEC-4065-BA5C-8FD5AA585681}" type="sibTrans" cxnId="{A4E3E1BD-08B7-46F6-8071-6C94636110AA}">
      <dgm:prSet/>
      <dgm:spPr/>
      <dgm:t>
        <a:bodyPr/>
        <a:lstStyle/>
        <a:p>
          <a:pPr rtl="1"/>
          <a:endParaRPr lang="fa-IR"/>
        </a:p>
      </dgm:t>
    </dgm:pt>
    <dgm:pt modelId="{88375214-740F-4386-954D-D633F96750A0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استصناع</a:t>
          </a:r>
          <a:endParaRPr lang="fa-IR" sz="2400" dirty="0">
            <a:cs typeface="B Nazanin" pitchFamily="2" charset="-78"/>
          </a:endParaRPr>
        </a:p>
      </dgm:t>
    </dgm:pt>
    <dgm:pt modelId="{DD07A48D-83B6-46A4-A98E-1342B5D89115}" type="par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0E2D77F5-7A12-4ACE-B8D2-59B9BB77E386}" type="sibTrans" cxnId="{90270E40-4838-40A1-8421-5EC7251FC2F8}">
      <dgm:prSet/>
      <dgm:spPr/>
      <dgm:t>
        <a:bodyPr/>
        <a:lstStyle/>
        <a:p>
          <a:pPr rtl="1"/>
          <a:endParaRPr lang="fa-IR"/>
        </a:p>
      </dgm:t>
    </dgm:pt>
    <dgm:pt modelId="{43C7F827-F692-4376-AB8E-718BE71F506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مضاربه</a:t>
          </a:r>
          <a:endParaRPr lang="fa-IR" sz="2400" dirty="0">
            <a:cs typeface="B Nazanin" pitchFamily="2" charset="-78"/>
          </a:endParaRPr>
        </a:p>
      </dgm:t>
    </dgm:pt>
    <dgm:pt modelId="{42431D90-32B4-44CE-9318-89B7E5F16E37}" type="par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B4C89211-275F-463A-876E-F0282B6315A7}" type="sibTrans" cxnId="{AD6AFA5C-ACA0-4EC2-A705-8FB2F7C7701F}">
      <dgm:prSet/>
      <dgm:spPr/>
      <dgm:t>
        <a:bodyPr/>
        <a:lstStyle/>
        <a:p>
          <a:pPr rtl="1"/>
          <a:endParaRPr lang="fa-IR"/>
        </a:p>
      </dgm:t>
    </dgm:pt>
    <dgm:pt modelId="{A5AE5384-9820-4548-BE00-73CC9712EEEA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مزارعه</a:t>
          </a:r>
          <a:endParaRPr lang="fa-IR" sz="2400" dirty="0">
            <a:cs typeface="B Nazanin" pitchFamily="2" charset="-78"/>
          </a:endParaRPr>
        </a:p>
      </dgm:t>
    </dgm:pt>
    <dgm:pt modelId="{DBEE45BF-8FEE-4CC2-ACCB-1DA89677000A}" type="par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87828BE9-A383-40F8-8D54-7E41504CD4BC}" type="sibTrans" cxnId="{A7A77C57-2B93-42D2-8D28-11E5B57660FB}">
      <dgm:prSet/>
      <dgm:spPr/>
      <dgm:t>
        <a:bodyPr/>
        <a:lstStyle/>
        <a:p>
          <a:pPr rtl="1"/>
          <a:endParaRPr lang="fa-IR"/>
        </a:p>
      </dgm:t>
    </dgm:pt>
    <dgm:pt modelId="{36C97630-F074-4AD5-B700-216625FDB6A6}">
      <dgm:prSet phldrT="[Text]" custT="1"/>
      <dgm:spPr/>
      <dgm:t>
        <a:bodyPr/>
        <a:lstStyle/>
        <a:p>
          <a:pPr algn="ctr" rtl="1"/>
          <a:r>
            <a:rPr lang="fa-IR" sz="2400" dirty="0" smtClean="0">
              <a:cs typeface="B Nazanin" pitchFamily="2" charset="-78"/>
            </a:rPr>
            <a:t>اوراق مساقات</a:t>
          </a:r>
          <a:endParaRPr lang="fa-IR" sz="2400" dirty="0">
            <a:cs typeface="B Nazanin" pitchFamily="2" charset="-78"/>
          </a:endParaRPr>
        </a:p>
      </dgm:t>
    </dgm:pt>
    <dgm:pt modelId="{F280A95D-ADE3-419A-817F-5305816CA683}" type="par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36CB316C-F1EE-4DC2-B2D9-68AE1BA6D9C3}" type="sibTrans" cxnId="{F2AF98C6-BE12-4D66-93C7-48F65AD75DF2}">
      <dgm:prSet/>
      <dgm:spPr/>
      <dgm:t>
        <a:bodyPr/>
        <a:lstStyle/>
        <a:p>
          <a:pPr rtl="1"/>
          <a:endParaRPr lang="fa-IR"/>
        </a:p>
      </dgm:t>
    </dgm:pt>
    <dgm:pt modelId="{AC61E288-0A05-4A3F-8524-66E603956BC9}" type="pres">
      <dgm:prSet presAssocID="{DEF039B7-7323-4A14-88EE-ACAF3593381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211ECE5-8E6E-44BB-815B-203CB942EB63}" type="pres">
      <dgm:prSet presAssocID="{F3B79616-9A57-4502-BAF6-4B076C71103E}" presName="compNode" presStyleCnt="0"/>
      <dgm:spPr/>
    </dgm:pt>
    <dgm:pt modelId="{BB10C765-AC5A-412E-B4AA-04FAB721DEC0}" type="pres">
      <dgm:prSet presAssocID="{F3B79616-9A57-4502-BAF6-4B076C71103E}" presName="a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0E958E4B-AE40-4640-AE77-7DA8A60E008D}" type="pres">
      <dgm:prSet presAssocID="{F3B79616-9A57-4502-BAF6-4B076C71103E}" presName="textNode" presStyleLbl="bgShp" presStyleIdx="0" presStyleCnt="2"/>
      <dgm:spPr/>
      <dgm:t>
        <a:bodyPr/>
        <a:lstStyle/>
        <a:p>
          <a:pPr rtl="1"/>
          <a:endParaRPr lang="fa-IR"/>
        </a:p>
      </dgm:t>
    </dgm:pt>
    <dgm:pt modelId="{A2FBA3B9-50C3-48CB-A00F-5903A855A16C}" type="pres">
      <dgm:prSet presAssocID="{F3B79616-9A57-4502-BAF6-4B076C71103E}" presName="compChildNode" presStyleCnt="0"/>
      <dgm:spPr/>
    </dgm:pt>
    <dgm:pt modelId="{0397C9AF-6FC7-41C9-863B-6AF7034C4959}" type="pres">
      <dgm:prSet presAssocID="{F3B79616-9A57-4502-BAF6-4B076C71103E}" presName="theInnerList" presStyleCnt="0"/>
      <dgm:spPr/>
    </dgm:pt>
    <dgm:pt modelId="{35FBAB7C-E415-422D-AD8D-EE88429512B3}" type="pres">
      <dgm:prSet presAssocID="{C4F12572-0AFC-4FFF-8D8D-BD7F45601CD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6F6ED97-12EC-46B0-9EB7-30EE24025947}" type="pres">
      <dgm:prSet presAssocID="{C4F12572-0AFC-4FFF-8D8D-BD7F45601CD1}" presName="aSpace2" presStyleCnt="0"/>
      <dgm:spPr/>
    </dgm:pt>
    <dgm:pt modelId="{E33E8497-F176-4986-A978-C945E052FDE0}" type="pres">
      <dgm:prSet presAssocID="{0C8D24B0-46B2-4AD9-996C-0806AA8C51CF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BEC52BF-DAE1-49EE-A23F-2FE6F9CB5665}" type="pres">
      <dgm:prSet presAssocID="{0C8D24B0-46B2-4AD9-996C-0806AA8C51CF}" presName="aSpace2" presStyleCnt="0"/>
      <dgm:spPr/>
    </dgm:pt>
    <dgm:pt modelId="{0A9A8808-66F8-4F77-A7DF-C4AD63169930}" type="pres">
      <dgm:prSet presAssocID="{4FFF07B5-9AF9-4856-AE02-13258D311E43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716F5F-51C6-4D5D-A2BE-11ECC7F17467}" type="pres">
      <dgm:prSet presAssocID="{4FFF07B5-9AF9-4856-AE02-13258D311E43}" presName="aSpace2" presStyleCnt="0"/>
      <dgm:spPr/>
    </dgm:pt>
    <dgm:pt modelId="{7DE73B4F-BE71-4A4B-ABA5-A0D03F447FD8}" type="pres">
      <dgm:prSet presAssocID="{88375214-740F-4386-954D-D633F96750A0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8D6DEE5-5BC9-448D-8159-58828C19144C}" type="pres">
      <dgm:prSet presAssocID="{F3B79616-9A57-4502-BAF6-4B076C71103E}" presName="aSpace" presStyleCnt="0"/>
      <dgm:spPr/>
    </dgm:pt>
    <dgm:pt modelId="{41182F85-542B-4CBA-9099-9011D15BDD4D}" type="pres">
      <dgm:prSet presAssocID="{8ED2099E-335C-4774-80D5-938FFCEF2BC9}" presName="compNode" presStyleCnt="0"/>
      <dgm:spPr/>
    </dgm:pt>
    <dgm:pt modelId="{0DFE19D8-339F-4CA7-B6EC-1768F7DB1AF7}" type="pres">
      <dgm:prSet presAssocID="{8ED2099E-335C-4774-80D5-938FFCEF2BC9}" presName="a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CC0E2F3B-C6B2-4808-808F-C53696FE8F9F}" type="pres">
      <dgm:prSet presAssocID="{8ED2099E-335C-4774-80D5-938FFCEF2BC9}" presName="textNode" presStyleLbl="bgShp" presStyleIdx="1" presStyleCnt="2"/>
      <dgm:spPr/>
      <dgm:t>
        <a:bodyPr/>
        <a:lstStyle/>
        <a:p>
          <a:pPr rtl="1"/>
          <a:endParaRPr lang="fa-IR"/>
        </a:p>
      </dgm:t>
    </dgm:pt>
    <dgm:pt modelId="{DD4940F8-194B-445B-B772-B85C0AF0E673}" type="pres">
      <dgm:prSet presAssocID="{8ED2099E-335C-4774-80D5-938FFCEF2BC9}" presName="compChildNode" presStyleCnt="0"/>
      <dgm:spPr/>
    </dgm:pt>
    <dgm:pt modelId="{0AF8BCEC-F76C-479A-804F-857D7A00C7A4}" type="pres">
      <dgm:prSet presAssocID="{8ED2099E-335C-4774-80D5-938FFCEF2BC9}" presName="theInnerList" presStyleCnt="0"/>
      <dgm:spPr/>
    </dgm:pt>
    <dgm:pt modelId="{EB6D242F-87B9-431B-AE7F-3BAC5C8D5C5A}" type="pres">
      <dgm:prSet presAssocID="{D9C83AE3-EF24-42B2-939D-A9DDAFC931A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5B389F0-1361-4022-B838-F9F5073AE821}" type="pres">
      <dgm:prSet presAssocID="{D9C83AE3-EF24-42B2-939D-A9DDAFC931AA}" presName="aSpace2" presStyleCnt="0"/>
      <dgm:spPr/>
    </dgm:pt>
    <dgm:pt modelId="{C2E82EC0-554B-4144-8161-A6A1760C3D4E}" type="pres">
      <dgm:prSet presAssocID="{43C7F827-F692-4376-AB8E-718BE71F5066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E94F9D0-7898-4233-B622-0CDF2AF9FC86}" type="pres">
      <dgm:prSet presAssocID="{43C7F827-F692-4376-AB8E-718BE71F5066}" presName="aSpace2" presStyleCnt="0"/>
      <dgm:spPr/>
    </dgm:pt>
    <dgm:pt modelId="{95E2DC7A-3275-4459-94ED-9D12E9239732}" type="pres">
      <dgm:prSet presAssocID="{A5AE5384-9820-4548-BE00-73CC9712EEE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B98830-A8CD-4ED6-9E76-B53368AC554F}" type="pres">
      <dgm:prSet presAssocID="{A5AE5384-9820-4548-BE00-73CC9712EEEA}" presName="aSpace2" presStyleCnt="0"/>
      <dgm:spPr/>
    </dgm:pt>
    <dgm:pt modelId="{49E56ABB-D487-4AE7-8BCA-942100E455D2}" type="pres">
      <dgm:prSet presAssocID="{36C97630-F074-4AD5-B700-216625FDB6A6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054D7BC-BF25-45FE-84E3-08100EC094AB}" type="presOf" srcId="{43C7F827-F692-4376-AB8E-718BE71F5066}" destId="{C2E82EC0-554B-4144-8161-A6A1760C3D4E}" srcOrd="0" destOrd="0" presId="urn:microsoft.com/office/officeart/2005/8/layout/lProcess2"/>
    <dgm:cxn modelId="{8499D7D7-29DF-48F9-A8F4-0A3990073850}" type="presOf" srcId="{F3B79616-9A57-4502-BAF6-4B076C71103E}" destId="{BB10C765-AC5A-412E-B4AA-04FAB721DEC0}" srcOrd="0" destOrd="0" presId="urn:microsoft.com/office/officeart/2005/8/layout/lProcess2"/>
    <dgm:cxn modelId="{F8A2B58A-FF6C-4E58-826A-1DD05621B7CA}" type="presOf" srcId="{8ED2099E-335C-4774-80D5-938FFCEF2BC9}" destId="{0DFE19D8-339F-4CA7-B6EC-1768F7DB1AF7}" srcOrd="0" destOrd="0" presId="urn:microsoft.com/office/officeart/2005/8/layout/lProcess2"/>
    <dgm:cxn modelId="{80AC67BC-6CEA-41A3-8D91-9EBE63C26220}" srcId="{DEF039B7-7323-4A14-88EE-ACAF35933817}" destId="{8ED2099E-335C-4774-80D5-938FFCEF2BC9}" srcOrd="1" destOrd="0" parTransId="{AE0F9AA3-D239-490B-9ACF-74F5ECBF1174}" sibTransId="{9D73A38A-12E8-4557-AA4D-A1281B0CF0E1}"/>
    <dgm:cxn modelId="{22A85634-4753-4658-82C9-C692FB14250C}" type="presOf" srcId="{4FFF07B5-9AF9-4856-AE02-13258D311E43}" destId="{0A9A8808-66F8-4F77-A7DF-C4AD63169930}" srcOrd="0" destOrd="0" presId="urn:microsoft.com/office/officeart/2005/8/layout/lProcess2"/>
    <dgm:cxn modelId="{CE223E96-8599-43EA-BE7D-C77CA1A74E51}" type="presOf" srcId="{8ED2099E-335C-4774-80D5-938FFCEF2BC9}" destId="{CC0E2F3B-C6B2-4808-808F-C53696FE8F9F}" srcOrd="1" destOrd="0" presId="urn:microsoft.com/office/officeart/2005/8/layout/lProcess2"/>
    <dgm:cxn modelId="{C7FBF295-2D0C-4211-8C92-A1BB89441C78}" type="presOf" srcId="{36C97630-F074-4AD5-B700-216625FDB6A6}" destId="{49E56ABB-D487-4AE7-8BCA-942100E455D2}" srcOrd="0" destOrd="0" presId="urn:microsoft.com/office/officeart/2005/8/layout/lProcess2"/>
    <dgm:cxn modelId="{D4DDE1F0-87C7-4A77-8274-0C5DF4262699}" srcId="{8ED2099E-335C-4774-80D5-938FFCEF2BC9}" destId="{D9C83AE3-EF24-42B2-939D-A9DDAFC931AA}" srcOrd="0" destOrd="0" parTransId="{C0BA903F-45FC-4E3B-ABB4-EF9D73A0B650}" sibTransId="{554B1956-CAEE-431D-899E-47AEED8181DD}"/>
    <dgm:cxn modelId="{BF05486A-6FB6-458A-99F4-6F2382EB785F}" type="presOf" srcId="{A5AE5384-9820-4548-BE00-73CC9712EEEA}" destId="{95E2DC7A-3275-4459-94ED-9D12E9239732}" srcOrd="0" destOrd="0" presId="urn:microsoft.com/office/officeart/2005/8/layout/lProcess2"/>
    <dgm:cxn modelId="{E547E85E-A31E-4743-8FF0-2E43A61B78A4}" srcId="{F3B79616-9A57-4502-BAF6-4B076C71103E}" destId="{C4F12572-0AFC-4FFF-8D8D-BD7F45601CD1}" srcOrd="0" destOrd="0" parTransId="{305E9682-8DB7-4FD8-AFD4-2A9908B5D178}" sibTransId="{A3380F9D-2F95-412E-807A-FB64C274D3B1}"/>
    <dgm:cxn modelId="{AD6AFA5C-ACA0-4EC2-A705-8FB2F7C7701F}" srcId="{8ED2099E-335C-4774-80D5-938FFCEF2BC9}" destId="{43C7F827-F692-4376-AB8E-718BE71F5066}" srcOrd="1" destOrd="0" parTransId="{42431D90-32B4-44CE-9318-89B7E5F16E37}" sibTransId="{B4C89211-275F-463A-876E-F0282B6315A7}"/>
    <dgm:cxn modelId="{829E7528-2FAC-404F-8DFF-9EDD2589FF49}" type="presOf" srcId="{F3B79616-9A57-4502-BAF6-4B076C71103E}" destId="{0E958E4B-AE40-4640-AE77-7DA8A60E008D}" srcOrd="1" destOrd="0" presId="urn:microsoft.com/office/officeart/2005/8/layout/lProcess2"/>
    <dgm:cxn modelId="{95BF581F-C5F5-4ABD-AB3F-FC98F4F30435}" type="presOf" srcId="{DEF039B7-7323-4A14-88EE-ACAF35933817}" destId="{AC61E288-0A05-4A3F-8524-66E603956BC9}" srcOrd="0" destOrd="0" presId="urn:microsoft.com/office/officeart/2005/8/layout/lProcess2"/>
    <dgm:cxn modelId="{90270E40-4838-40A1-8421-5EC7251FC2F8}" srcId="{F3B79616-9A57-4502-BAF6-4B076C71103E}" destId="{88375214-740F-4386-954D-D633F96750A0}" srcOrd="3" destOrd="0" parTransId="{DD07A48D-83B6-46A4-A98E-1342B5D89115}" sibTransId="{0E2D77F5-7A12-4ACE-B8D2-59B9BB77E386}"/>
    <dgm:cxn modelId="{A4E3E1BD-08B7-46F6-8071-6C94636110AA}" srcId="{F3B79616-9A57-4502-BAF6-4B076C71103E}" destId="{4FFF07B5-9AF9-4856-AE02-13258D311E43}" srcOrd="2" destOrd="0" parTransId="{94102B19-6B9D-402E-B099-9FF372F08C2B}" sibTransId="{69DB601B-8FEC-4065-BA5C-8FD5AA585681}"/>
    <dgm:cxn modelId="{A7A77C57-2B93-42D2-8D28-11E5B57660FB}" srcId="{8ED2099E-335C-4774-80D5-938FFCEF2BC9}" destId="{A5AE5384-9820-4548-BE00-73CC9712EEEA}" srcOrd="2" destOrd="0" parTransId="{DBEE45BF-8FEE-4CC2-ACCB-1DA89677000A}" sibTransId="{87828BE9-A383-40F8-8D54-7E41504CD4BC}"/>
    <dgm:cxn modelId="{19C2D137-05BE-4F73-9D9A-5E77E2343DBE}" type="presOf" srcId="{C4F12572-0AFC-4FFF-8D8D-BD7F45601CD1}" destId="{35FBAB7C-E415-422D-AD8D-EE88429512B3}" srcOrd="0" destOrd="0" presId="urn:microsoft.com/office/officeart/2005/8/layout/lProcess2"/>
    <dgm:cxn modelId="{72720C87-E1DE-44F6-8AAF-3A17A65F7B16}" srcId="{DEF039B7-7323-4A14-88EE-ACAF35933817}" destId="{F3B79616-9A57-4502-BAF6-4B076C71103E}" srcOrd="0" destOrd="0" parTransId="{30128BA7-934D-4C62-B486-98DF4257EAA8}" sibTransId="{3F52F4B6-1D0E-4140-BACE-317A127C37AC}"/>
    <dgm:cxn modelId="{F2AF98C6-BE12-4D66-93C7-48F65AD75DF2}" srcId="{8ED2099E-335C-4774-80D5-938FFCEF2BC9}" destId="{36C97630-F074-4AD5-B700-216625FDB6A6}" srcOrd="3" destOrd="0" parTransId="{F280A95D-ADE3-419A-817F-5305816CA683}" sibTransId="{36CB316C-F1EE-4DC2-B2D9-68AE1BA6D9C3}"/>
    <dgm:cxn modelId="{F5B209DB-3402-4254-86F2-9A5B9DDAC678}" type="presOf" srcId="{D9C83AE3-EF24-42B2-939D-A9DDAFC931AA}" destId="{EB6D242F-87B9-431B-AE7F-3BAC5C8D5C5A}" srcOrd="0" destOrd="0" presId="urn:microsoft.com/office/officeart/2005/8/layout/lProcess2"/>
    <dgm:cxn modelId="{7EA25A8D-1832-46D1-87E4-EC32F490463E}" type="presOf" srcId="{88375214-740F-4386-954D-D633F96750A0}" destId="{7DE73B4F-BE71-4A4B-ABA5-A0D03F447FD8}" srcOrd="0" destOrd="0" presId="urn:microsoft.com/office/officeart/2005/8/layout/lProcess2"/>
    <dgm:cxn modelId="{28A534AF-CD40-4209-A964-0A7877B197BA}" type="presOf" srcId="{0C8D24B0-46B2-4AD9-996C-0806AA8C51CF}" destId="{E33E8497-F176-4986-A978-C945E052FDE0}" srcOrd="0" destOrd="0" presId="urn:microsoft.com/office/officeart/2005/8/layout/lProcess2"/>
    <dgm:cxn modelId="{B05056EF-E59D-4F1A-A7D4-A97F49D00F29}" srcId="{F3B79616-9A57-4502-BAF6-4B076C71103E}" destId="{0C8D24B0-46B2-4AD9-996C-0806AA8C51CF}" srcOrd="1" destOrd="0" parTransId="{7A6C7A48-0B5A-43B4-846F-2AD26C5666D6}" sibTransId="{59B9E3D5-F9FA-41FE-A27F-24D86AE91F78}"/>
    <dgm:cxn modelId="{E54B5643-D05F-493D-BDFD-D316587B737E}" type="presParOf" srcId="{AC61E288-0A05-4A3F-8524-66E603956BC9}" destId="{3211ECE5-8E6E-44BB-815B-203CB942EB63}" srcOrd="0" destOrd="0" presId="urn:microsoft.com/office/officeart/2005/8/layout/lProcess2"/>
    <dgm:cxn modelId="{47C9A6A1-4825-438E-866C-9B963D68A43A}" type="presParOf" srcId="{3211ECE5-8E6E-44BB-815B-203CB942EB63}" destId="{BB10C765-AC5A-412E-B4AA-04FAB721DEC0}" srcOrd="0" destOrd="0" presId="urn:microsoft.com/office/officeart/2005/8/layout/lProcess2"/>
    <dgm:cxn modelId="{C2D557B8-38E6-4ED2-A224-5E59804E5997}" type="presParOf" srcId="{3211ECE5-8E6E-44BB-815B-203CB942EB63}" destId="{0E958E4B-AE40-4640-AE77-7DA8A60E008D}" srcOrd="1" destOrd="0" presId="urn:microsoft.com/office/officeart/2005/8/layout/lProcess2"/>
    <dgm:cxn modelId="{8330634D-E1E5-463E-A7D3-9358BAAD21EF}" type="presParOf" srcId="{3211ECE5-8E6E-44BB-815B-203CB942EB63}" destId="{A2FBA3B9-50C3-48CB-A00F-5903A855A16C}" srcOrd="2" destOrd="0" presId="urn:microsoft.com/office/officeart/2005/8/layout/lProcess2"/>
    <dgm:cxn modelId="{F58584D8-6842-4E84-B73D-C59343F9F8E9}" type="presParOf" srcId="{A2FBA3B9-50C3-48CB-A00F-5903A855A16C}" destId="{0397C9AF-6FC7-41C9-863B-6AF7034C4959}" srcOrd="0" destOrd="0" presId="urn:microsoft.com/office/officeart/2005/8/layout/lProcess2"/>
    <dgm:cxn modelId="{CCD02835-49A5-4A53-9E72-1545F1F9CBF0}" type="presParOf" srcId="{0397C9AF-6FC7-41C9-863B-6AF7034C4959}" destId="{35FBAB7C-E415-422D-AD8D-EE88429512B3}" srcOrd="0" destOrd="0" presId="urn:microsoft.com/office/officeart/2005/8/layout/lProcess2"/>
    <dgm:cxn modelId="{363F5CD6-F882-41AD-8CDE-799BF9B5B1CC}" type="presParOf" srcId="{0397C9AF-6FC7-41C9-863B-6AF7034C4959}" destId="{86F6ED97-12EC-46B0-9EB7-30EE24025947}" srcOrd="1" destOrd="0" presId="urn:microsoft.com/office/officeart/2005/8/layout/lProcess2"/>
    <dgm:cxn modelId="{9B791517-80D8-4EC2-929F-A4144C83E1EB}" type="presParOf" srcId="{0397C9AF-6FC7-41C9-863B-6AF7034C4959}" destId="{E33E8497-F176-4986-A978-C945E052FDE0}" srcOrd="2" destOrd="0" presId="urn:microsoft.com/office/officeart/2005/8/layout/lProcess2"/>
    <dgm:cxn modelId="{9AB7EDCD-2767-4B80-9EF1-9CE526E5A5AD}" type="presParOf" srcId="{0397C9AF-6FC7-41C9-863B-6AF7034C4959}" destId="{CBEC52BF-DAE1-49EE-A23F-2FE6F9CB5665}" srcOrd="3" destOrd="0" presId="urn:microsoft.com/office/officeart/2005/8/layout/lProcess2"/>
    <dgm:cxn modelId="{43E146E2-B7C0-41A7-A068-D4B049A5B760}" type="presParOf" srcId="{0397C9AF-6FC7-41C9-863B-6AF7034C4959}" destId="{0A9A8808-66F8-4F77-A7DF-C4AD63169930}" srcOrd="4" destOrd="0" presId="urn:microsoft.com/office/officeart/2005/8/layout/lProcess2"/>
    <dgm:cxn modelId="{73681014-90E4-4593-B7D6-D210B8EF89A0}" type="presParOf" srcId="{0397C9AF-6FC7-41C9-863B-6AF7034C4959}" destId="{6C716F5F-51C6-4D5D-A2BE-11ECC7F17467}" srcOrd="5" destOrd="0" presId="urn:microsoft.com/office/officeart/2005/8/layout/lProcess2"/>
    <dgm:cxn modelId="{02B89B16-4C7A-403A-8EFF-3603BCF79F4F}" type="presParOf" srcId="{0397C9AF-6FC7-41C9-863B-6AF7034C4959}" destId="{7DE73B4F-BE71-4A4B-ABA5-A0D03F447FD8}" srcOrd="6" destOrd="0" presId="urn:microsoft.com/office/officeart/2005/8/layout/lProcess2"/>
    <dgm:cxn modelId="{5E5A6158-9281-4C7E-B796-0014856046CC}" type="presParOf" srcId="{AC61E288-0A05-4A3F-8524-66E603956BC9}" destId="{48D6DEE5-5BC9-448D-8159-58828C19144C}" srcOrd="1" destOrd="0" presId="urn:microsoft.com/office/officeart/2005/8/layout/lProcess2"/>
    <dgm:cxn modelId="{5517473B-EB5E-4314-AE8D-BBF37AE32C6E}" type="presParOf" srcId="{AC61E288-0A05-4A3F-8524-66E603956BC9}" destId="{41182F85-542B-4CBA-9099-9011D15BDD4D}" srcOrd="2" destOrd="0" presId="urn:microsoft.com/office/officeart/2005/8/layout/lProcess2"/>
    <dgm:cxn modelId="{BEECC9D0-06F0-49E0-B09F-98403B85EDE6}" type="presParOf" srcId="{41182F85-542B-4CBA-9099-9011D15BDD4D}" destId="{0DFE19D8-339F-4CA7-B6EC-1768F7DB1AF7}" srcOrd="0" destOrd="0" presId="urn:microsoft.com/office/officeart/2005/8/layout/lProcess2"/>
    <dgm:cxn modelId="{AA1F9C91-3638-48AF-840C-F18917C1CAFD}" type="presParOf" srcId="{41182F85-542B-4CBA-9099-9011D15BDD4D}" destId="{CC0E2F3B-C6B2-4808-808F-C53696FE8F9F}" srcOrd="1" destOrd="0" presId="urn:microsoft.com/office/officeart/2005/8/layout/lProcess2"/>
    <dgm:cxn modelId="{F02CE390-CE6A-4650-9F40-F534C4E99877}" type="presParOf" srcId="{41182F85-542B-4CBA-9099-9011D15BDD4D}" destId="{DD4940F8-194B-445B-B772-B85C0AF0E673}" srcOrd="2" destOrd="0" presId="urn:microsoft.com/office/officeart/2005/8/layout/lProcess2"/>
    <dgm:cxn modelId="{CE51EF9B-55E3-4811-A5C0-8705917F4664}" type="presParOf" srcId="{DD4940F8-194B-445B-B772-B85C0AF0E673}" destId="{0AF8BCEC-F76C-479A-804F-857D7A00C7A4}" srcOrd="0" destOrd="0" presId="urn:microsoft.com/office/officeart/2005/8/layout/lProcess2"/>
    <dgm:cxn modelId="{2CD86C1C-2E4D-440C-A055-C192D7B18D75}" type="presParOf" srcId="{0AF8BCEC-F76C-479A-804F-857D7A00C7A4}" destId="{EB6D242F-87B9-431B-AE7F-3BAC5C8D5C5A}" srcOrd="0" destOrd="0" presId="urn:microsoft.com/office/officeart/2005/8/layout/lProcess2"/>
    <dgm:cxn modelId="{886DAFDD-A93D-4CC1-B622-A1602D5E5497}" type="presParOf" srcId="{0AF8BCEC-F76C-479A-804F-857D7A00C7A4}" destId="{25B389F0-1361-4022-B838-F9F5073AE821}" srcOrd="1" destOrd="0" presId="urn:microsoft.com/office/officeart/2005/8/layout/lProcess2"/>
    <dgm:cxn modelId="{D7069786-7A7C-4F45-BC29-FBC9280FD34F}" type="presParOf" srcId="{0AF8BCEC-F76C-479A-804F-857D7A00C7A4}" destId="{C2E82EC0-554B-4144-8161-A6A1760C3D4E}" srcOrd="2" destOrd="0" presId="urn:microsoft.com/office/officeart/2005/8/layout/lProcess2"/>
    <dgm:cxn modelId="{3DB6E02C-E907-4ED8-AEA1-87A948425F64}" type="presParOf" srcId="{0AF8BCEC-F76C-479A-804F-857D7A00C7A4}" destId="{FE94F9D0-7898-4233-B622-0CDF2AF9FC86}" srcOrd="3" destOrd="0" presId="urn:microsoft.com/office/officeart/2005/8/layout/lProcess2"/>
    <dgm:cxn modelId="{7785937C-AE37-4540-851D-D7AB3C2A29D9}" type="presParOf" srcId="{0AF8BCEC-F76C-479A-804F-857D7A00C7A4}" destId="{95E2DC7A-3275-4459-94ED-9D12E9239732}" srcOrd="4" destOrd="0" presId="urn:microsoft.com/office/officeart/2005/8/layout/lProcess2"/>
    <dgm:cxn modelId="{7AE52F6D-8D6C-487B-BB63-8986C66CF9F2}" type="presParOf" srcId="{0AF8BCEC-F76C-479A-804F-857D7A00C7A4}" destId="{64B98830-A8CD-4ED6-9E76-B53368AC554F}" srcOrd="5" destOrd="0" presId="urn:microsoft.com/office/officeart/2005/8/layout/lProcess2"/>
    <dgm:cxn modelId="{49EBB185-7126-4C00-B6EF-75404C9A50E8}" type="presParOf" srcId="{0AF8BCEC-F76C-479A-804F-857D7A00C7A4}" destId="{49E56ABB-D487-4AE7-8BCA-942100E455D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8AE9C4F-4FC9-4A72-B4C5-90AA9A510C89}" type="doc">
      <dgm:prSet loTypeId="urn:microsoft.com/office/officeart/2005/8/layout/hList6" loCatId="list" qsTypeId="urn:microsoft.com/office/officeart/2005/8/quickstyle/3d7" qsCatId="3D" csTypeId="urn:microsoft.com/office/officeart/2005/8/colors/accent1_5" csCatId="accent1"/>
      <dgm:spPr/>
      <dgm:t>
        <a:bodyPr/>
        <a:lstStyle/>
        <a:p>
          <a:pPr rtl="1"/>
          <a:endParaRPr lang="fa-IR"/>
        </a:p>
      </dgm:t>
    </dgm:pt>
    <dgm:pt modelId="{32E7DBF2-B698-4CB8-8A6A-66A9D5334DB4}">
      <dgm:prSet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اوراق بدهی دولت</a:t>
          </a:r>
          <a:endParaRPr lang="fa-IR" dirty="0">
            <a:cs typeface="B Mitra" pitchFamily="2" charset="-78"/>
          </a:endParaRPr>
        </a:p>
      </dgm:t>
    </dgm:pt>
    <dgm:pt modelId="{EAC7FD75-E776-4357-988D-580D6E17149F}" type="parTrans" cxnId="{2708CBFF-F135-4704-BC4C-08DD515E6E9D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BC4F2E74-C83F-4594-BFB0-209FAE40DFEB}" type="sibTrans" cxnId="{2708CBFF-F135-4704-BC4C-08DD515E6E9D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AB266B95-AF98-44C3-957F-DC0DEFA7C44C}">
      <dgm:prSet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اوراق مرابحۀ بازخرید دارایی‌ها</a:t>
          </a:r>
          <a:endParaRPr lang="en-US" dirty="0">
            <a:cs typeface="B Mitra" pitchFamily="2" charset="-78"/>
          </a:endParaRPr>
        </a:p>
      </dgm:t>
    </dgm:pt>
    <dgm:pt modelId="{49B9FD36-08AE-4492-95A6-99DE3602E324}" type="parTrans" cxnId="{726F5F3E-337A-4422-BFD9-123264AFF0F3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7AC9B2CF-9F0D-46CA-B09C-CB05AE47D918}" type="sibTrans" cxnId="{726F5F3E-337A-4422-BFD9-123264AFF0F3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8AE9E6F3-FF0B-4D0E-949D-A859CC074ABE}">
      <dgm:prSet/>
      <dgm:spPr/>
      <dgm:t>
        <a:bodyPr/>
        <a:lstStyle/>
        <a:p>
          <a:pPr rtl="1"/>
          <a:r>
            <a:rPr lang="fa-IR" dirty="0" smtClean="0">
              <a:cs typeface="B Mitra" pitchFamily="2" charset="-78"/>
            </a:rPr>
            <a:t>اوراق مرابحۀ مؤسسات مالی</a:t>
          </a:r>
          <a:endParaRPr lang="fa-IR" dirty="0">
            <a:cs typeface="B Mitra" pitchFamily="2" charset="-78"/>
          </a:endParaRPr>
        </a:p>
      </dgm:t>
    </dgm:pt>
    <dgm:pt modelId="{A78AF0A2-9816-4DDA-BE15-93133332D8BD}" type="parTrans" cxnId="{F18AFE8A-979D-4803-B153-847E3D19B88A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7DE42177-21EF-4912-BA38-A6F97B92C52B}" type="sibTrans" cxnId="{F18AFE8A-979D-4803-B153-847E3D19B88A}">
      <dgm:prSet/>
      <dgm:spPr/>
      <dgm:t>
        <a:bodyPr/>
        <a:lstStyle/>
        <a:p>
          <a:pPr rtl="1"/>
          <a:endParaRPr lang="fa-IR">
            <a:cs typeface="B Mitra" pitchFamily="2" charset="-78"/>
          </a:endParaRPr>
        </a:p>
      </dgm:t>
    </dgm:pt>
    <dgm:pt modelId="{1A3CF454-D37A-4254-97D0-2C6072CCD86A}" type="pres">
      <dgm:prSet presAssocID="{C8AE9C4F-4FC9-4A72-B4C5-90AA9A510C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DBFABA01-B947-4A99-B890-3F44B6E9CC90}" type="pres">
      <dgm:prSet presAssocID="{32E7DBF2-B698-4CB8-8A6A-66A9D5334DB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BF0A2D-B8F2-45A2-AFF1-A824E61EB735}" type="pres">
      <dgm:prSet presAssocID="{BC4F2E74-C83F-4594-BFB0-209FAE40DFEB}" presName="sibTrans" presStyleCnt="0"/>
      <dgm:spPr/>
      <dgm:t>
        <a:bodyPr/>
        <a:lstStyle/>
        <a:p>
          <a:pPr rtl="1"/>
          <a:endParaRPr lang="fa-IR"/>
        </a:p>
      </dgm:t>
    </dgm:pt>
    <dgm:pt modelId="{6E2D6A4F-5763-45C3-9C81-A8359FCAB572}" type="pres">
      <dgm:prSet presAssocID="{AB266B95-AF98-44C3-957F-DC0DEFA7C4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06931A-C8CE-42EB-9538-4A0784F2D98B}" type="pres">
      <dgm:prSet presAssocID="{7AC9B2CF-9F0D-46CA-B09C-CB05AE47D918}" presName="sibTrans" presStyleCnt="0"/>
      <dgm:spPr/>
      <dgm:t>
        <a:bodyPr/>
        <a:lstStyle/>
        <a:p>
          <a:pPr rtl="1"/>
          <a:endParaRPr lang="fa-IR"/>
        </a:p>
      </dgm:t>
    </dgm:pt>
    <dgm:pt modelId="{919D4BE8-B384-475B-BAE0-530741586F79}" type="pres">
      <dgm:prSet presAssocID="{8AE9E6F3-FF0B-4D0E-949D-A859CC074A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F57196F4-AAAA-4231-934B-924A72AF55EA}" type="presOf" srcId="{8AE9E6F3-FF0B-4D0E-949D-A859CC074ABE}" destId="{919D4BE8-B384-475B-BAE0-530741586F79}" srcOrd="0" destOrd="0" presId="urn:microsoft.com/office/officeart/2005/8/layout/hList6"/>
    <dgm:cxn modelId="{F18AFE8A-979D-4803-B153-847E3D19B88A}" srcId="{C8AE9C4F-4FC9-4A72-B4C5-90AA9A510C89}" destId="{8AE9E6F3-FF0B-4D0E-949D-A859CC074ABE}" srcOrd="2" destOrd="0" parTransId="{A78AF0A2-9816-4DDA-BE15-93133332D8BD}" sibTransId="{7DE42177-21EF-4912-BA38-A6F97B92C52B}"/>
    <dgm:cxn modelId="{726F5F3E-337A-4422-BFD9-123264AFF0F3}" srcId="{C8AE9C4F-4FC9-4A72-B4C5-90AA9A510C89}" destId="{AB266B95-AF98-44C3-957F-DC0DEFA7C44C}" srcOrd="1" destOrd="0" parTransId="{49B9FD36-08AE-4492-95A6-99DE3602E324}" sibTransId="{7AC9B2CF-9F0D-46CA-B09C-CB05AE47D918}"/>
    <dgm:cxn modelId="{D850B897-E8BC-434F-93A2-BC8054DF390D}" type="presOf" srcId="{32E7DBF2-B698-4CB8-8A6A-66A9D5334DB4}" destId="{DBFABA01-B947-4A99-B890-3F44B6E9CC90}" srcOrd="0" destOrd="0" presId="urn:microsoft.com/office/officeart/2005/8/layout/hList6"/>
    <dgm:cxn modelId="{2708CBFF-F135-4704-BC4C-08DD515E6E9D}" srcId="{C8AE9C4F-4FC9-4A72-B4C5-90AA9A510C89}" destId="{32E7DBF2-B698-4CB8-8A6A-66A9D5334DB4}" srcOrd="0" destOrd="0" parTransId="{EAC7FD75-E776-4357-988D-580D6E17149F}" sibTransId="{BC4F2E74-C83F-4594-BFB0-209FAE40DFEB}"/>
    <dgm:cxn modelId="{1D39DF78-E11C-413F-841C-1155B48BB7EB}" type="presOf" srcId="{C8AE9C4F-4FC9-4A72-B4C5-90AA9A510C89}" destId="{1A3CF454-D37A-4254-97D0-2C6072CCD86A}" srcOrd="0" destOrd="0" presId="urn:microsoft.com/office/officeart/2005/8/layout/hList6"/>
    <dgm:cxn modelId="{DF94E496-C90F-4D23-BBEE-575A6392E0E4}" type="presOf" srcId="{AB266B95-AF98-44C3-957F-DC0DEFA7C44C}" destId="{6E2D6A4F-5763-45C3-9C81-A8359FCAB572}" srcOrd="0" destOrd="0" presId="urn:microsoft.com/office/officeart/2005/8/layout/hList6"/>
    <dgm:cxn modelId="{C98DBED9-6448-4823-BC48-D3DB4D8FCA2B}" type="presParOf" srcId="{1A3CF454-D37A-4254-97D0-2C6072CCD86A}" destId="{DBFABA01-B947-4A99-B890-3F44B6E9CC90}" srcOrd="0" destOrd="0" presId="urn:microsoft.com/office/officeart/2005/8/layout/hList6"/>
    <dgm:cxn modelId="{1611CA53-FEF7-452A-AD00-13EE8CC5EF01}" type="presParOf" srcId="{1A3CF454-D37A-4254-97D0-2C6072CCD86A}" destId="{FABF0A2D-B8F2-45A2-AFF1-A824E61EB735}" srcOrd="1" destOrd="0" presId="urn:microsoft.com/office/officeart/2005/8/layout/hList6"/>
    <dgm:cxn modelId="{195B71A0-D627-431A-A62B-879BFF18FD40}" type="presParOf" srcId="{1A3CF454-D37A-4254-97D0-2C6072CCD86A}" destId="{6E2D6A4F-5763-45C3-9C81-A8359FCAB572}" srcOrd="2" destOrd="0" presId="urn:microsoft.com/office/officeart/2005/8/layout/hList6"/>
    <dgm:cxn modelId="{C16B641F-C5DF-43DB-86D5-83FB228E55A4}" type="presParOf" srcId="{1A3CF454-D37A-4254-97D0-2C6072CCD86A}" destId="{6706931A-C8CE-42EB-9538-4A0784F2D98B}" srcOrd="3" destOrd="0" presId="urn:microsoft.com/office/officeart/2005/8/layout/hList6"/>
    <dgm:cxn modelId="{886AA891-AC8D-4FF3-8F04-137F42DE44D9}" type="presParOf" srcId="{1A3CF454-D37A-4254-97D0-2C6072CCD86A}" destId="{919D4BE8-B384-475B-BAE0-530741586F7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A9F145F-21C2-47C5-9382-2E90838D9D97}" type="doc">
      <dgm:prSet loTypeId="urn:microsoft.com/office/officeart/2005/8/layout/venn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4D1EEEA9-51C6-47C8-9B0C-527F7860EE76}">
      <dgm:prSet custT="1"/>
      <dgm:spPr/>
      <dgm:t>
        <a:bodyPr/>
        <a:lstStyle/>
        <a:p>
          <a:pPr rtl="1"/>
          <a:r>
            <a:rPr lang="fa-IR" sz="2800" b="1" dirty="0" smtClean="0">
              <a:cs typeface="B Nazanin" pitchFamily="2" charset="-78"/>
            </a:rPr>
            <a:t>اوراق اجاره</a:t>
          </a:r>
          <a:endParaRPr lang="fa-IR" sz="2800" b="1" dirty="0">
            <a:cs typeface="B Nazanin" pitchFamily="2" charset="-78"/>
          </a:endParaRPr>
        </a:p>
      </dgm:t>
    </dgm:pt>
    <dgm:pt modelId="{FF191919-1F3C-4C8F-A3CE-5F5EB3FAC841}" type="parTrans" cxnId="{17E12ED4-CE31-4949-92E0-05C422FDBA67}">
      <dgm:prSet/>
      <dgm:spPr/>
      <dgm:t>
        <a:bodyPr/>
        <a:lstStyle/>
        <a:p>
          <a:pPr rtl="1"/>
          <a:endParaRPr lang="fa-IR" sz="2800">
            <a:cs typeface="B Nazanin" pitchFamily="2" charset="-78"/>
          </a:endParaRPr>
        </a:p>
      </dgm:t>
    </dgm:pt>
    <dgm:pt modelId="{C5776A74-063A-46CA-AEB3-060354B960CB}" type="sibTrans" cxnId="{17E12ED4-CE31-4949-92E0-05C422FDBA67}">
      <dgm:prSet/>
      <dgm:spPr/>
      <dgm:t>
        <a:bodyPr/>
        <a:lstStyle/>
        <a:p>
          <a:pPr rtl="1"/>
          <a:endParaRPr lang="fa-IR" sz="2800">
            <a:cs typeface="B Nazanin" pitchFamily="2" charset="-78"/>
          </a:endParaRPr>
        </a:p>
      </dgm:t>
    </dgm:pt>
    <dgm:pt modelId="{3353BE2A-4B77-4FE4-B1A4-B5A051071ADC}" type="pres">
      <dgm:prSet presAssocID="{1A9F145F-21C2-47C5-9382-2E90838D9D9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11A0040-B96C-430F-80FA-2284F837DBDA}" type="pres">
      <dgm:prSet presAssocID="{1A9F145F-21C2-47C5-9382-2E90838D9D97}" presName="comp1" presStyleCnt="0"/>
      <dgm:spPr/>
      <dgm:t>
        <a:bodyPr/>
        <a:lstStyle/>
        <a:p>
          <a:pPr rtl="1"/>
          <a:endParaRPr lang="fa-IR"/>
        </a:p>
      </dgm:t>
    </dgm:pt>
    <dgm:pt modelId="{57D673D8-68F9-4CAC-86A2-D3F13F7375DF}" type="pres">
      <dgm:prSet presAssocID="{1A9F145F-21C2-47C5-9382-2E90838D9D97}" presName="circle1" presStyleLbl="node1" presStyleIdx="0" presStyleCnt="1"/>
      <dgm:spPr/>
      <dgm:t>
        <a:bodyPr/>
        <a:lstStyle/>
        <a:p>
          <a:pPr rtl="1"/>
          <a:endParaRPr lang="fa-IR"/>
        </a:p>
      </dgm:t>
    </dgm:pt>
    <dgm:pt modelId="{0A104ACA-32E1-428C-8E5E-86180FA78F2C}" type="pres">
      <dgm:prSet presAssocID="{1A9F145F-21C2-47C5-9382-2E90838D9D97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7E12ED4-CE31-4949-92E0-05C422FDBA67}" srcId="{1A9F145F-21C2-47C5-9382-2E90838D9D97}" destId="{4D1EEEA9-51C6-47C8-9B0C-527F7860EE76}" srcOrd="0" destOrd="0" parTransId="{FF191919-1F3C-4C8F-A3CE-5F5EB3FAC841}" sibTransId="{C5776A74-063A-46CA-AEB3-060354B960CB}"/>
    <dgm:cxn modelId="{0C5A62D0-7408-4E68-99C8-28043BF33C23}" type="presOf" srcId="{4D1EEEA9-51C6-47C8-9B0C-527F7860EE76}" destId="{0A104ACA-32E1-428C-8E5E-86180FA78F2C}" srcOrd="1" destOrd="0" presId="urn:microsoft.com/office/officeart/2005/8/layout/venn2"/>
    <dgm:cxn modelId="{928ED2DE-6919-4FDC-BD35-9244AE47EA77}" type="presOf" srcId="{1A9F145F-21C2-47C5-9382-2E90838D9D97}" destId="{3353BE2A-4B77-4FE4-B1A4-B5A051071ADC}" srcOrd="0" destOrd="0" presId="urn:microsoft.com/office/officeart/2005/8/layout/venn2"/>
    <dgm:cxn modelId="{DC2B7F03-2180-4F00-B680-C368A7337BB5}" type="presOf" srcId="{4D1EEEA9-51C6-47C8-9B0C-527F7860EE76}" destId="{57D673D8-68F9-4CAC-86A2-D3F13F7375DF}" srcOrd="0" destOrd="0" presId="urn:microsoft.com/office/officeart/2005/8/layout/venn2"/>
    <dgm:cxn modelId="{ADB51173-EDE5-4038-80AC-A5C5A76EC426}" type="presParOf" srcId="{3353BE2A-4B77-4FE4-B1A4-B5A051071ADC}" destId="{211A0040-B96C-430F-80FA-2284F837DBDA}" srcOrd="0" destOrd="0" presId="urn:microsoft.com/office/officeart/2005/8/layout/venn2"/>
    <dgm:cxn modelId="{8A609267-5638-4D38-B00C-8CAE0B34E739}" type="presParOf" srcId="{211A0040-B96C-430F-80FA-2284F837DBDA}" destId="{57D673D8-68F9-4CAC-86A2-D3F13F7375DF}" srcOrd="0" destOrd="0" presId="urn:microsoft.com/office/officeart/2005/8/layout/venn2"/>
    <dgm:cxn modelId="{D9F15669-B03C-4441-9242-BCB27AA6F069}" type="presParOf" srcId="{211A0040-B96C-430F-80FA-2284F837DBDA}" destId="{0A104ACA-32E1-428C-8E5E-86180FA78F2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A9F145F-21C2-47C5-9382-2E90838D9D97}" type="doc">
      <dgm:prSet loTypeId="urn:microsoft.com/office/officeart/2005/8/layout/arrow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28FA1785-AB9A-4854-A7D4-822CEAA0B5C2}">
      <dgm:prSet phldrT="[Text]"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اجارۀ عادی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7D50506-C71E-4C74-87FA-5E2D22B38F1B}" type="parTrans" cxnId="{279FBF72-E0B6-495D-9A34-C7202F879E72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DB40BBC-1C33-4AB7-949D-D4AB8262EB9E}" type="sibTrans" cxnId="{279FBF72-E0B6-495D-9A34-C7202F879E72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3028804-64C5-46DC-AFAE-9BC85D3B53DC}">
      <dgm:prSet phldrT="[Text]"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اجاره به شرط تملیک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33CDE36-8BFD-4A76-8373-81F29A72B598}" type="parTrans" cxnId="{7A7CAD97-29BD-4AA7-BAE7-53FB5CFB34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C6A0E03-FC85-4FAA-B64C-857C76450BF7}" type="sibTrans" cxnId="{7A7CAD97-29BD-4AA7-BAE7-53FB5CFB342B}">
      <dgm:prSet/>
      <dgm:spPr/>
      <dgm:t>
        <a:bodyPr/>
        <a:lstStyle/>
        <a:p>
          <a:pPr rtl="1"/>
          <a:endParaRPr lang="fa-IR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D752C6F-4E8C-4ACC-8E7F-07F75E7F8FE9}" type="pres">
      <dgm:prSet presAssocID="{1A9F145F-21C2-47C5-9382-2E90838D9D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5B10734-A726-4FD4-84E1-F483BF722E3E}" type="pres">
      <dgm:prSet presAssocID="{28FA1785-AB9A-4854-A7D4-822CEAA0B5C2}" presName="arrow" presStyleLbl="node1" presStyleIdx="0" presStyleCnt="2" custScaleY="74261" custRadScaleRad="12048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4DAA9D6-454C-4B78-A56C-A0115F993836}" type="pres">
      <dgm:prSet presAssocID="{C3028804-64C5-46DC-AFAE-9BC85D3B53DC}" presName="arrow" presStyleLbl="node1" presStyleIdx="1" presStyleCnt="2" custScaleY="79389" custRadScaleRad="1135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A90427-E70F-48A7-8096-55230F01D7F3}" type="presOf" srcId="{C3028804-64C5-46DC-AFAE-9BC85D3B53DC}" destId="{64DAA9D6-454C-4B78-A56C-A0115F993836}" srcOrd="0" destOrd="0" presId="urn:microsoft.com/office/officeart/2005/8/layout/arrow1"/>
    <dgm:cxn modelId="{E42602E4-57FA-4E83-8682-56C9FC21AED6}" type="presOf" srcId="{28FA1785-AB9A-4854-A7D4-822CEAA0B5C2}" destId="{15B10734-A726-4FD4-84E1-F483BF722E3E}" srcOrd="0" destOrd="0" presId="urn:microsoft.com/office/officeart/2005/8/layout/arrow1"/>
    <dgm:cxn modelId="{7A7CAD97-29BD-4AA7-BAE7-53FB5CFB342B}" srcId="{1A9F145F-21C2-47C5-9382-2E90838D9D97}" destId="{C3028804-64C5-46DC-AFAE-9BC85D3B53DC}" srcOrd="1" destOrd="0" parTransId="{933CDE36-8BFD-4A76-8373-81F29A72B598}" sibTransId="{2C6A0E03-FC85-4FAA-B64C-857C76450BF7}"/>
    <dgm:cxn modelId="{279FBF72-E0B6-495D-9A34-C7202F879E72}" srcId="{1A9F145F-21C2-47C5-9382-2E90838D9D97}" destId="{28FA1785-AB9A-4854-A7D4-822CEAA0B5C2}" srcOrd="0" destOrd="0" parTransId="{37D50506-C71E-4C74-87FA-5E2D22B38F1B}" sibTransId="{5DB40BBC-1C33-4AB7-949D-D4AB8262EB9E}"/>
    <dgm:cxn modelId="{16A7F00D-510C-471D-A2A9-F45BCCE07EC3}" type="presOf" srcId="{1A9F145F-21C2-47C5-9382-2E90838D9D97}" destId="{7D752C6F-4E8C-4ACC-8E7F-07F75E7F8FE9}" srcOrd="0" destOrd="0" presId="urn:microsoft.com/office/officeart/2005/8/layout/arrow1"/>
    <dgm:cxn modelId="{7909B1D2-DE05-44C5-955F-FBDFEE55C861}" type="presParOf" srcId="{7D752C6F-4E8C-4ACC-8E7F-07F75E7F8FE9}" destId="{15B10734-A726-4FD4-84E1-F483BF722E3E}" srcOrd="0" destOrd="0" presId="urn:microsoft.com/office/officeart/2005/8/layout/arrow1"/>
    <dgm:cxn modelId="{7BD83FA7-BB2C-4619-A54A-6F8E235D3AF6}" type="presParOf" srcId="{7D752C6F-4E8C-4ACC-8E7F-07F75E7F8FE9}" destId="{64DAA9D6-454C-4B78-A56C-A0115F99383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3EF51C6-74B9-4F3F-9ABE-5E14E3854F52}" type="doc">
      <dgm:prSet loTypeId="urn:microsoft.com/office/officeart/2005/8/layout/list1" loCatId="list" qsTypeId="urn:microsoft.com/office/officeart/2005/8/quickstyle/3d7" qsCatId="3D" csTypeId="urn:microsoft.com/office/officeart/2005/8/colors/accent0_1" csCatId="mainScheme"/>
      <dgm:spPr/>
      <dgm:t>
        <a:bodyPr/>
        <a:lstStyle/>
        <a:p>
          <a:pPr rtl="1"/>
          <a:endParaRPr lang="fa-IR"/>
        </a:p>
      </dgm:t>
    </dgm:pt>
    <dgm:pt modelId="{36CF76C6-DEBA-4CAA-A480-0341A0AA0B00}">
      <dgm:prSet/>
      <dgm:spPr/>
      <dgm:t>
        <a:bodyPr/>
        <a:lstStyle/>
        <a:p>
          <a:pPr algn="ctr" rtl="1"/>
          <a:r>
            <a:rPr lang="fa-IR" dirty="0" smtClean="0"/>
            <a:t>گواهی سپردۀ ارزی</a:t>
          </a:r>
          <a:endParaRPr lang="fa-IR" dirty="0"/>
        </a:p>
      </dgm:t>
    </dgm:pt>
    <dgm:pt modelId="{830816FA-27E5-4FC2-BA85-288DBAA5F5A1}" type="par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BA08AB2D-BC58-4B0A-8387-6632847D2B56}" type="sibTrans" cxnId="{2D530553-87A3-4E32-A57D-172847C2EC72}">
      <dgm:prSet/>
      <dgm:spPr/>
      <dgm:t>
        <a:bodyPr/>
        <a:lstStyle/>
        <a:p>
          <a:pPr algn="ctr" rtl="1"/>
          <a:endParaRPr lang="fa-IR"/>
        </a:p>
      </dgm:t>
    </dgm:pt>
    <dgm:pt modelId="{7B43AFB1-0061-4EBE-B35E-9857EE100696}">
      <dgm:prSet/>
      <dgm:spPr/>
      <dgm:t>
        <a:bodyPr/>
        <a:lstStyle/>
        <a:p>
          <a:pPr algn="ctr" rtl="1"/>
          <a:r>
            <a:rPr lang="fa-IR" dirty="0" smtClean="0"/>
            <a:t>صندوق ارزی</a:t>
          </a:r>
          <a:endParaRPr lang="fa-IR" dirty="0"/>
        </a:p>
      </dgm:t>
    </dgm:pt>
    <dgm:pt modelId="{5C30E421-0320-4A95-BA4E-9EE8E8E1313A}" type="par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E95F4943-AAEF-4B37-B92B-64593C8BF1C9}" type="sibTrans" cxnId="{9BFDB1E3-00C4-4A3A-818E-D74C8A085B20}">
      <dgm:prSet/>
      <dgm:spPr/>
      <dgm:t>
        <a:bodyPr/>
        <a:lstStyle/>
        <a:p>
          <a:pPr algn="ctr" rtl="1"/>
          <a:endParaRPr lang="fa-IR"/>
        </a:p>
      </dgm:t>
    </dgm:pt>
    <dgm:pt modelId="{DB170158-C83E-4071-B438-72FA0D00BF42}">
      <dgm:prSet/>
      <dgm:spPr/>
      <dgm:t>
        <a:bodyPr/>
        <a:lstStyle/>
        <a:p>
          <a:pPr algn="ctr" rtl="1"/>
          <a:r>
            <a:rPr lang="fa-IR" dirty="0" smtClean="0"/>
            <a:t>اوراق مشارکت ارزی</a:t>
          </a:r>
          <a:endParaRPr lang="fa-IR" dirty="0"/>
        </a:p>
      </dgm:t>
    </dgm:pt>
    <dgm:pt modelId="{AE68FCFB-1211-46F5-B5E7-EC99194148FF}" type="par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BD6FDEA4-034E-41D3-B331-BA7C994DECDC}" type="sibTrans" cxnId="{944E8865-700F-4514-B0FC-D9C27668712B}">
      <dgm:prSet/>
      <dgm:spPr/>
      <dgm:t>
        <a:bodyPr/>
        <a:lstStyle/>
        <a:p>
          <a:pPr algn="ctr" rtl="1"/>
          <a:endParaRPr lang="fa-IR"/>
        </a:p>
      </dgm:t>
    </dgm:pt>
    <dgm:pt modelId="{22EBB665-007B-4296-957B-E7CCE05BC0ED}" type="pres">
      <dgm:prSet presAssocID="{03EF51C6-74B9-4F3F-9ABE-5E14E3854F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F8B0A76-D74A-4DDC-9637-A0A849205B2B}" type="pres">
      <dgm:prSet presAssocID="{36CF76C6-DEBA-4CAA-A480-0341A0AA0B00}" presName="parentLin" presStyleCnt="0"/>
      <dgm:spPr/>
    </dgm:pt>
    <dgm:pt modelId="{6B8DBD06-EF3F-4778-B42F-DE865F451E46}" type="pres">
      <dgm:prSet presAssocID="{36CF76C6-DEBA-4CAA-A480-0341A0AA0B00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41A1326E-7BD6-47CC-8AD1-4EFEF8D810CD}" type="pres">
      <dgm:prSet presAssocID="{36CF76C6-DEBA-4CAA-A480-0341A0AA0B00}" presName="parentText" presStyleLbl="node1" presStyleIdx="0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928EA8C-AFB5-494A-BEDC-D7CB47403EF2}" type="pres">
      <dgm:prSet presAssocID="{36CF76C6-DEBA-4CAA-A480-0341A0AA0B00}" presName="negativeSpace" presStyleCnt="0"/>
      <dgm:spPr/>
    </dgm:pt>
    <dgm:pt modelId="{FD2A8803-CCEF-405E-8A4E-1B507DBB95F3}" type="pres">
      <dgm:prSet presAssocID="{36CF76C6-DEBA-4CAA-A480-0341A0AA0B00}" presName="childText" presStyleLbl="conFgAcc1" presStyleIdx="0" presStyleCnt="3">
        <dgm:presLayoutVars>
          <dgm:bulletEnabled val="1"/>
        </dgm:presLayoutVars>
      </dgm:prSet>
      <dgm:spPr/>
    </dgm:pt>
    <dgm:pt modelId="{06A183A1-A6F8-41A7-ADA4-FB044048DF38}" type="pres">
      <dgm:prSet presAssocID="{BA08AB2D-BC58-4B0A-8387-6632847D2B56}" presName="spaceBetweenRectangles" presStyleCnt="0"/>
      <dgm:spPr/>
    </dgm:pt>
    <dgm:pt modelId="{E2E50F2F-6DAE-41BF-BA38-E26B1A55BB4D}" type="pres">
      <dgm:prSet presAssocID="{7B43AFB1-0061-4EBE-B35E-9857EE100696}" presName="parentLin" presStyleCnt="0"/>
      <dgm:spPr/>
    </dgm:pt>
    <dgm:pt modelId="{EB81248F-9990-480B-9427-C36CBB44DA17}" type="pres">
      <dgm:prSet presAssocID="{7B43AFB1-0061-4EBE-B35E-9857EE100696}" presName="parentLeftMargin" presStyleLbl="node1" presStyleIdx="0" presStyleCnt="3"/>
      <dgm:spPr/>
      <dgm:t>
        <a:bodyPr/>
        <a:lstStyle/>
        <a:p>
          <a:pPr rtl="1"/>
          <a:endParaRPr lang="fa-IR"/>
        </a:p>
      </dgm:t>
    </dgm:pt>
    <dgm:pt modelId="{13DA642D-0BF0-486F-826B-640D817EED78}" type="pres">
      <dgm:prSet presAssocID="{7B43AFB1-0061-4EBE-B35E-9857EE100696}" presName="parentText" presStyleLbl="node1" presStyleIdx="1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BB849B59-36DC-4AAD-BA77-7ED151C7C269}" type="pres">
      <dgm:prSet presAssocID="{7B43AFB1-0061-4EBE-B35E-9857EE100696}" presName="negativeSpace" presStyleCnt="0"/>
      <dgm:spPr/>
    </dgm:pt>
    <dgm:pt modelId="{27360FE4-D3CF-4F1F-B730-95CA27D328E7}" type="pres">
      <dgm:prSet presAssocID="{7B43AFB1-0061-4EBE-B35E-9857EE100696}" presName="childText" presStyleLbl="conFgAcc1" presStyleIdx="1" presStyleCnt="3">
        <dgm:presLayoutVars>
          <dgm:bulletEnabled val="1"/>
        </dgm:presLayoutVars>
      </dgm:prSet>
      <dgm:spPr/>
    </dgm:pt>
    <dgm:pt modelId="{41058847-A2D1-4666-B3EB-5D77CE830784}" type="pres">
      <dgm:prSet presAssocID="{E95F4943-AAEF-4B37-B92B-64593C8BF1C9}" presName="spaceBetweenRectangles" presStyleCnt="0"/>
      <dgm:spPr/>
    </dgm:pt>
    <dgm:pt modelId="{CE97AD7A-915F-455C-B4C3-3BFDF0C3A946}" type="pres">
      <dgm:prSet presAssocID="{DB170158-C83E-4071-B438-72FA0D00BF42}" presName="parentLin" presStyleCnt="0"/>
      <dgm:spPr/>
    </dgm:pt>
    <dgm:pt modelId="{CB5AE872-BE58-48D2-8B8B-CD6A35FF5B10}" type="pres">
      <dgm:prSet presAssocID="{DB170158-C83E-4071-B438-72FA0D00BF42}" presName="parentLeftMargin" presStyleLbl="node1" presStyleIdx="1" presStyleCnt="3"/>
      <dgm:spPr/>
      <dgm:t>
        <a:bodyPr/>
        <a:lstStyle/>
        <a:p>
          <a:pPr rtl="1"/>
          <a:endParaRPr lang="fa-IR"/>
        </a:p>
      </dgm:t>
    </dgm:pt>
    <dgm:pt modelId="{2519D192-3665-4882-9E4D-40965F3F556A}" type="pres">
      <dgm:prSet presAssocID="{DB170158-C83E-4071-B438-72FA0D00BF42}" presName="parentText" presStyleLbl="node1" presStyleIdx="2" presStyleCnt="3">
        <dgm:presLayoutVars>
          <dgm:chMax val="0"/>
          <dgm:bulletEnabled val="1"/>
        </dgm:presLayoutVars>
      </dgm:prSet>
      <dgm:spPr>
        <a:prstGeom prst="flowChartManualInput">
          <a:avLst/>
        </a:prstGeom>
      </dgm:spPr>
      <dgm:t>
        <a:bodyPr/>
        <a:lstStyle/>
        <a:p>
          <a:pPr rtl="1"/>
          <a:endParaRPr lang="fa-IR"/>
        </a:p>
      </dgm:t>
    </dgm:pt>
    <dgm:pt modelId="{A554C5F5-0679-4DC6-B8C9-367AF8954FE7}" type="pres">
      <dgm:prSet presAssocID="{DB170158-C83E-4071-B438-72FA0D00BF42}" presName="negativeSpace" presStyleCnt="0"/>
      <dgm:spPr/>
    </dgm:pt>
    <dgm:pt modelId="{227D923D-E770-4B86-B8C1-B03EBF9A5530}" type="pres">
      <dgm:prSet presAssocID="{DB170158-C83E-4071-B438-72FA0D00BF4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DA9AEF-BA74-4221-8E7A-6BC6AB116C18}" type="presOf" srcId="{03EF51C6-74B9-4F3F-9ABE-5E14E3854F52}" destId="{22EBB665-007B-4296-957B-E7CCE05BC0ED}" srcOrd="0" destOrd="0" presId="urn:microsoft.com/office/officeart/2005/8/layout/list1"/>
    <dgm:cxn modelId="{DEA1F5AA-49FD-4418-AF4A-301662E89280}" type="presOf" srcId="{7B43AFB1-0061-4EBE-B35E-9857EE100696}" destId="{EB81248F-9990-480B-9427-C36CBB44DA17}" srcOrd="0" destOrd="0" presId="urn:microsoft.com/office/officeart/2005/8/layout/list1"/>
    <dgm:cxn modelId="{2D530553-87A3-4E32-A57D-172847C2EC72}" srcId="{03EF51C6-74B9-4F3F-9ABE-5E14E3854F52}" destId="{36CF76C6-DEBA-4CAA-A480-0341A0AA0B00}" srcOrd="0" destOrd="0" parTransId="{830816FA-27E5-4FC2-BA85-288DBAA5F5A1}" sibTransId="{BA08AB2D-BC58-4B0A-8387-6632847D2B56}"/>
    <dgm:cxn modelId="{9BFDB1E3-00C4-4A3A-818E-D74C8A085B20}" srcId="{03EF51C6-74B9-4F3F-9ABE-5E14E3854F52}" destId="{7B43AFB1-0061-4EBE-B35E-9857EE100696}" srcOrd="1" destOrd="0" parTransId="{5C30E421-0320-4A95-BA4E-9EE8E8E1313A}" sibTransId="{E95F4943-AAEF-4B37-B92B-64593C8BF1C9}"/>
    <dgm:cxn modelId="{250BD153-8935-4061-AE1F-AB44B5724E2D}" type="presOf" srcId="{DB170158-C83E-4071-B438-72FA0D00BF42}" destId="{CB5AE872-BE58-48D2-8B8B-CD6A35FF5B10}" srcOrd="0" destOrd="0" presId="urn:microsoft.com/office/officeart/2005/8/layout/list1"/>
    <dgm:cxn modelId="{4025E0E0-7802-46F5-86FE-050898EB73A5}" type="presOf" srcId="{36CF76C6-DEBA-4CAA-A480-0341A0AA0B00}" destId="{41A1326E-7BD6-47CC-8AD1-4EFEF8D810CD}" srcOrd="1" destOrd="0" presId="urn:microsoft.com/office/officeart/2005/8/layout/list1"/>
    <dgm:cxn modelId="{6AE98E01-A58C-40F5-BFD9-7C48CC011851}" type="presOf" srcId="{DB170158-C83E-4071-B438-72FA0D00BF42}" destId="{2519D192-3665-4882-9E4D-40965F3F556A}" srcOrd="1" destOrd="0" presId="urn:microsoft.com/office/officeart/2005/8/layout/list1"/>
    <dgm:cxn modelId="{2F69C0FA-FB21-4FDA-868D-9CD0DD42B2B7}" type="presOf" srcId="{7B43AFB1-0061-4EBE-B35E-9857EE100696}" destId="{13DA642D-0BF0-486F-826B-640D817EED78}" srcOrd="1" destOrd="0" presId="urn:microsoft.com/office/officeart/2005/8/layout/list1"/>
    <dgm:cxn modelId="{1E204E19-ABDE-4968-B43B-5F0ABDC6BC79}" type="presOf" srcId="{36CF76C6-DEBA-4CAA-A480-0341A0AA0B00}" destId="{6B8DBD06-EF3F-4778-B42F-DE865F451E46}" srcOrd="0" destOrd="0" presId="urn:microsoft.com/office/officeart/2005/8/layout/list1"/>
    <dgm:cxn modelId="{944E8865-700F-4514-B0FC-D9C27668712B}" srcId="{03EF51C6-74B9-4F3F-9ABE-5E14E3854F52}" destId="{DB170158-C83E-4071-B438-72FA0D00BF42}" srcOrd="2" destOrd="0" parTransId="{AE68FCFB-1211-46F5-B5E7-EC99194148FF}" sibTransId="{BD6FDEA4-034E-41D3-B331-BA7C994DECDC}"/>
    <dgm:cxn modelId="{4A257143-103D-4CFD-8D8C-93D1F7FFDB23}" type="presParOf" srcId="{22EBB665-007B-4296-957B-E7CCE05BC0ED}" destId="{8F8B0A76-D74A-4DDC-9637-A0A849205B2B}" srcOrd="0" destOrd="0" presId="urn:microsoft.com/office/officeart/2005/8/layout/list1"/>
    <dgm:cxn modelId="{3E0FB5FC-9AD8-4B78-B4B8-638725C74CE1}" type="presParOf" srcId="{8F8B0A76-D74A-4DDC-9637-A0A849205B2B}" destId="{6B8DBD06-EF3F-4778-B42F-DE865F451E46}" srcOrd="0" destOrd="0" presId="urn:microsoft.com/office/officeart/2005/8/layout/list1"/>
    <dgm:cxn modelId="{B5B336D7-A522-4695-AC0F-19795585D0FD}" type="presParOf" srcId="{8F8B0A76-D74A-4DDC-9637-A0A849205B2B}" destId="{41A1326E-7BD6-47CC-8AD1-4EFEF8D810CD}" srcOrd="1" destOrd="0" presId="urn:microsoft.com/office/officeart/2005/8/layout/list1"/>
    <dgm:cxn modelId="{FC6D947A-EA9C-4823-8561-A1410DEDE7BB}" type="presParOf" srcId="{22EBB665-007B-4296-957B-E7CCE05BC0ED}" destId="{B928EA8C-AFB5-494A-BEDC-D7CB47403EF2}" srcOrd="1" destOrd="0" presId="urn:microsoft.com/office/officeart/2005/8/layout/list1"/>
    <dgm:cxn modelId="{DE7AFE84-10A3-4082-8B18-293A93465EBA}" type="presParOf" srcId="{22EBB665-007B-4296-957B-E7CCE05BC0ED}" destId="{FD2A8803-CCEF-405E-8A4E-1B507DBB95F3}" srcOrd="2" destOrd="0" presId="urn:microsoft.com/office/officeart/2005/8/layout/list1"/>
    <dgm:cxn modelId="{F70A4217-88B4-4F97-93D8-9833055F892E}" type="presParOf" srcId="{22EBB665-007B-4296-957B-E7CCE05BC0ED}" destId="{06A183A1-A6F8-41A7-ADA4-FB044048DF38}" srcOrd="3" destOrd="0" presId="urn:microsoft.com/office/officeart/2005/8/layout/list1"/>
    <dgm:cxn modelId="{C004F331-611E-4F23-9BDF-63BA8714A902}" type="presParOf" srcId="{22EBB665-007B-4296-957B-E7CCE05BC0ED}" destId="{E2E50F2F-6DAE-41BF-BA38-E26B1A55BB4D}" srcOrd="4" destOrd="0" presId="urn:microsoft.com/office/officeart/2005/8/layout/list1"/>
    <dgm:cxn modelId="{28A748CD-8490-4FF2-9717-915879568CDC}" type="presParOf" srcId="{E2E50F2F-6DAE-41BF-BA38-E26B1A55BB4D}" destId="{EB81248F-9990-480B-9427-C36CBB44DA17}" srcOrd="0" destOrd="0" presId="urn:microsoft.com/office/officeart/2005/8/layout/list1"/>
    <dgm:cxn modelId="{E981629C-0D84-4387-9A74-25CB8FD26E46}" type="presParOf" srcId="{E2E50F2F-6DAE-41BF-BA38-E26B1A55BB4D}" destId="{13DA642D-0BF0-486F-826B-640D817EED78}" srcOrd="1" destOrd="0" presId="urn:microsoft.com/office/officeart/2005/8/layout/list1"/>
    <dgm:cxn modelId="{885F9941-6E26-4CC3-AE72-F92EF3F91676}" type="presParOf" srcId="{22EBB665-007B-4296-957B-E7CCE05BC0ED}" destId="{BB849B59-36DC-4AAD-BA77-7ED151C7C269}" srcOrd="5" destOrd="0" presId="urn:microsoft.com/office/officeart/2005/8/layout/list1"/>
    <dgm:cxn modelId="{A668CAD7-A65E-4AEA-8518-AB15B343ECCE}" type="presParOf" srcId="{22EBB665-007B-4296-957B-E7CCE05BC0ED}" destId="{27360FE4-D3CF-4F1F-B730-95CA27D328E7}" srcOrd="6" destOrd="0" presId="urn:microsoft.com/office/officeart/2005/8/layout/list1"/>
    <dgm:cxn modelId="{07B0AD40-8DA7-40C7-A391-CDC1CF5FAA20}" type="presParOf" srcId="{22EBB665-007B-4296-957B-E7CCE05BC0ED}" destId="{41058847-A2D1-4666-B3EB-5D77CE830784}" srcOrd="7" destOrd="0" presId="urn:microsoft.com/office/officeart/2005/8/layout/list1"/>
    <dgm:cxn modelId="{2F05C9BE-13FF-4A6D-89B2-0CC7B1023BF1}" type="presParOf" srcId="{22EBB665-007B-4296-957B-E7CCE05BC0ED}" destId="{CE97AD7A-915F-455C-B4C3-3BFDF0C3A946}" srcOrd="8" destOrd="0" presId="urn:microsoft.com/office/officeart/2005/8/layout/list1"/>
    <dgm:cxn modelId="{BB84793F-188A-4D83-A584-9B11DE814A97}" type="presParOf" srcId="{CE97AD7A-915F-455C-B4C3-3BFDF0C3A946}" destId="{CB5AE872-BE58-48D2-8B8B-CD6A35FF5B10}" srcOrd="0" destOrd="0" presId="urn:microsoft.com/office/officeart/2005/8/layout/list1"/>
    <dgm:cxn modelId="{5AD7008C-818F-4576-9CE0-C04E7DD60AF9}" type="presParOf" srcId="{CE97AD7A-915F-455C-B4C3-3BFDF0C3A946}" destId="{2519D192-3665-4882-9E4D-40965F3F556A}" srcOrd="1" destOrd="0" presId="urn:microsoft.com/office/officeart/2005/8/layout/list1"/>
    <dgm:cxn modelId="{6D2AF180-D70E-4714-95C0-FEB072E8CB0C}" type="presParOf" srcId="{22EBB665-007B-4296-957B-E7CCE05BC0ED}" destId="{A554C5F5-0679-4DC6-B8C9-367AF8954FE7}" srcOrd="9" destOrd="0" presId="urn:microsoft.com/office/officeart/2005/8/layout/list1"/>
    <dgm:cxn modelId="{E5FAF8F4-3A10-43AB-B14A-E46986F018C1}" type="presParOf" srcId="{22EBB665-007B-4296-957B-E7CCE05BC0ED}" destId="{227D923D-E770-4B86-B8C1-B03EBF9A55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E8598502-2193-478C-85F7-7BF2607E82DF}" type="doc">
      <dgm:prSet loTypeId="urn:microsoft.com/office/officeart/2005/8/layout/process3" loCatId="process" qsTypeId="urn:microsoft.com/office/officeart/2005/8/quickstyle/3d2" qsCatId="3D" csTypeId="urn:microsoft.com/office/officeart/2005/8/colors/accent1_1" csCatId="accent1"/>
      <dgm:spPr/>
      <dgm:t>
        <a:bodyPr/>
        <a:lstStyle/>
        <a:p>
          <a:pPr rtl="1"/>
          <a:endParaRPr lang="fa-IR"/>
        </a:p>
      </dgm:t>
    </dgm:pt>
    <dgm:pt modelId="{5BF1D7D6-2C3A-4ACB-9884-514521D3641A}">
      <dgm:prSet/>
      <dgm:spPr/>
      <dgm:t>
        <a:bodyPr/>
        <a:lstStyle/>
        <a:p>
          <a:pPr algn="ctr" rtl="1"/>
          <a:r>
            <a:rPr lang="fa-IR" dirty="0" smtClean="0"/>
            <a:t>گواهی سپردۀ ارزی</a:t>
          </a:r>
          <a:endParaRPr lang="fa-IR" dirty="0"/>
        </a:p>
      </dgm:t>
    </dgm:pt>
    <dgm:pt modelId="{D3A76A07-D4D0-4946-8F6B-138D03B79665}" type="parTrans" cxnId="{0817BFFC-A316-45D5-9A55-82A18486E262}">
      <dgm:prSet/>
      <dgm:spPr/>
      <dgm:t>
        <a:bodyPr/>
        <a:lstStyle/>
        <a:p>
          <a:pPr rtl="1"/>
          <a:endParaRPr lang="fa-IR"/>
        </a:p>
      </dgm:t>
    </dgm:pt>
    <dgm:pt modelId="{8052CD1D-59CC-4940-9063-3DA8A0AB7057}" type="sibTrans" cxnId="{0817BFFC-A316-45D5-9A55-82A18486E262}">
      <dgm:prSet/>
      <dgm:spPr/>
      <dgm:t>
        <a:bodyPr/>
        <a:lstStyle/>
        <a:p>
          <a:pPr rtl="1"/>
          <a:endParaRPr lang="fa-IR"/>
        </a:p>
      </dgm:t>
    </dgm:pt>
    <dgm:pt modelId="{F58E43E5-F119-4048-A515-6F097B5AB852}">
      <dgm:prSet/>
      <dgm:spPr/>
      <dgm:t>
        <a:bodyPr/>
        <a:lstStyle/>
        <a:p>
          <a:pPr algn="justLow" rtl="1"/>
          <a:r>
            <a:rPr lang="ar-SA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بانک مرکزی جمهوری اسلامی ایران، در آذر‌ماه سال 1387 به‌منظور تجهیز منابع ارزی در بازار مالی داخل کشور و هم‌چنین، بازار مالی بین‌المللی به‌ویژه از طریق جذب سرمایۀ ایرانیان خارج از کشور، امکان صدور گواهی سپردۀ ارزی مدت‌دار بانام یا بی‌نام، قابل‌معامله و قابل‌انتقال به غیر در سقف کلی یک میلیادر یورو را با لحاظ شرایطی معین امکان‌پذیر نمود.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070E3EB-8A59-4F48-8961-B9994A3B7A50}" type="parTrans" cxnId="{C7DFE10F-88F2-4817-932D-07208C828A66}">
      <dgm:prSet/>
      <dgm:spPr/>
      <dgm:t>
        <a:bodyPr/>
        <a:lstStyle/>
        <a:p>
          <a:pPr rtl="1"/>
          <a:endParaRPr lang="fa-IR"/>
        </a:p>
      </dgm:t>
    </dgm:pt>
    <dgm:pt modelId="{D39DFE09-DDF3-4F99-90EA-124256A5C0F8}" type="sibTrans" cxnId="{C7DFE10F-88F2-4817-932D-07208C828A66}">
      <dgm:prSet/>
      <dgm:spPr/>
      <dgm:t>
        <a:bodyPr/>
        <a:lstStyle/>
        <a:p>
          <a:pPr rtl="1"/>
          <a:endParaRPr lang="fa-IR"/>
        </a:p>
      </dgm:t>
    </dgm:pt>
    <dgm:pt modelId="{D439C445-174B-4262-8354-240D13C3AFEC}" type="pres">
      <dgm:prSet presAssocID="{E8598502-2193-478C-85F7-7BF2607E82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5BCECF6-89A7-4FDE-A6DF-195B568FDC0D}" type="pres">
      <dgm:prSet presAssocID="{5BF1D7D6-2C3A-4ACB-9884-514521D3641A}" presName="composite" presStyleCnt="0"/>
      <dgm:spPr/>
    </dgm:pt>
    <dgm:pt modelId="{299506A3-91A2-45BE-B13C-6E334D2D906E}" type="pres">
      <dgm:prSet presAssocID="{5BF1D7D6-2C3A-4ACB-9884-514521D3641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59A4362-70D2-4A49-BC92-568594A7AEE2}" type="pres">
      <dgm:prSet presAssocID="{5BF1D7D6-2C3A-4ACB-9884-514521D3641A}" presName="parSh" presStyleLbl="node1" presStyleIdx="0" presStyleCnt="1"/>
      <dgm:spPr/>
      <dgm:t>
        <a:bodyPr/>
        <a:lstStyle/>
        <a:p>
          <a:pPr rtl="1"/>
          <a:endParaRPr lang="fa-IR"/>
        </a:p>
      </dgm:t>
    </dgm:pt>
    <dgm:pt modelId="{B8A14411-CAEC-4C81-AE1F-D1F195769FDC}" type="pres">
      <dgm:prSet presAssocID="{5BF1D7D6-2C3A-4ACB-9884-514521D3641A}" presName="desTx" presStyleLbl="fgAcc1" presStyleIdx="0" presStyleCnt="1" custLinFactNeighborX="-15546">
        <dgm:presLayoutVars>
          <dgm:bulletEnabled val="1"/>
        </dgm:presLayoutVars>
      </dgm:prSet>
      <dgm:spPr>
        <a:prstGeom prst="wave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A881174F-FE6F-4523-9F4A-54E6E5580D1A}" type="presOf" srcId="{E8598502-2193-478C-85F7-7BF2607E82DF}" destId="{D439C445-174B-4262-8354-240D13C3AFEC}" srcOrd="0" destOrd="0" presId="urn:microsoft.com/office/officeart/2005/8/layout/process3"/>
    <dgm:cxn modelId="{0817BFFC-A316-45D5-9A55-82A18486E262}" srcId="{E8598502-2193-478C-85F7-7BF2607E82DF}" destId="{5BF1D7D6-2C3A-4ACB-9884-514521D3641A}" srcOrd="0" destOrd="0" parTransId="{D3A76A07-D4D0-4946-8F6B-138D03B79665}" sibTransId="{8052CD1D-59CC-4940-9063-3DA8A0AB7057}"/>
    <dgm:cxn modelId="{EB742B38-562B-4F03-B9CE-1C2621FE3357}" type="presOf" srcId="{5BF1D7D6-2C3A-4ACB-9884-514521D3641A}" destId="{299506A3-91A2-45BE-B13C-6E334D2D906E}" srcOrd="0" destOrd="0" presId="urn:microsoft.com/office/officeart/2005/8/layout/process3"/>
    <dgm:cxn modelId="{75C36AFC-657D-431A-B3EF-9712805C3D96}" type="presOf" srcId="{5BF1D7D6-2C3A-4ACB-9884-514521D3641A}" destId="{059A4362-70D2-4A49-BC92-568594A7AEE2}" srcOrd="1" destOrd="0" presId="urn:microsoft.com/office/officeart/2005/8/layout/process3"/>
    <dgm:cxn modelId="{A69F6F71-BDD5-4B61-8E14-62AEC93221C7}" type="presOf" srcId="{F58E43E5-F119-4048-A515-6F097B5AB852}" destId="{B8A14411-CAEC-4C81-AE1F-D1F195769FDC}" srcOrd="0" destOrd="0" presId="urn:microsoft.com/office/officeart/2005/8/layout/process3"/>
    <dgm:cxn modelId="{C7DFE10F-88F2-4817-932D-07208C828A66}" srcId="{5BF1D7D6-2C3A-4ACB-9884-514521D3641A}" destId="{F58E43E5-F119-4048-A515-6F097B5AB852}" srcOrd="0" destOrd="0" parTransId="{0070E3EB-8A59-4F48-8961-B9994A3B7A50}" sibTransId="{D39DFE09-DDF3-4F99-90EA-124256A5C0F8}"/>
    <dgm:cxn modelId="{85823E1A-3D53-4458-B1DF-ACB6F0AED428}" type="presParOf" srcId="{D439C445-174B-4262-8354-240D13C3AFEC}" destId="{95BCECF6-89A7-4FDE-A6DF-195B568FDC0D}" srcOrd="0" destOrd="0" presId="urn:microsoft.com/office/officeart/2005/8/layout/process3"/>
    <dgm:cxn modelId="{2CDAD08C-D203-44DA-B2E5-12DBCEFE1AF7}" type="presParOf" srcId="{95BCECF6-89A7-4FDE-A6DF-195B568FDC0D}" destId="{299506A3-91A2-45BE-B13C-6E334D2D906E}" srcOrd="0" destOrd="0" presId="urn:microsoft.com/office/officeart/2005/8/layout/process3"/>
    <dgm:cxn modelId="{3D4EEA8A-3752-4934-B3EB-3F9E771861E6}" type="presParOf" srcId="{95BCECF6-89A7-4FDE-A6DF-195B568FDC0D}" destId="{059A4362-70D2-4A49-BC92-568594A7AEE2}" srcOrd="1" destOrd="0" presId="urn:microsoft.com/office/officeart/2005/8/layout/process3"/>
    <dgm:cxn modelId="{8DA4F8BB-9900-4DEA-AC28-8CA607911BEE}" type="presParOf" srcId="{95BCECF6-89A7-4FDE-A6DF-195B568FDC0D}" destId="{B8A14411-CAEC-4C81-AE1F-D1F195769FD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305089D-2463-4799-8575-29C8AEB19FCF}" type="doc">
      <dgm:prSet loTypeId="urn:microsoft.com/office/officeart/2005/8/layout/lProcess1" loCatId="process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B64970A-781A-43D7-8233-22B67C982503}">
      <dgm:prSet/>
      <dgm:spPr/>
      <dgm:t>
        <a:bodyPr/>
        <a:lstStyle/>
        <a:p>
          <a:pPr rtl="1"/>
          <a:r>
            <a:rPr lang="fa-IR" dirty="0" smtClean="0"/>
            <a:t>صندوق ارزی</a:t>
          </a:r>
          <a:endParaRPr lang="fa-IR" dirty="0"/>
        </a:p>
      </dgm:t>
    </dgm:pt>
    <dgm:pt modelId="{98100069-BD0C-40BF-942C-9E4085AE5B0D}" type="parTrans" cxnId="{CD0EB8F0-66C5-49C0-965D-73AFB389E158}">
      <dgm:prSet/>
      <dgm:spPr/>
      <dgm:t>
        <a:bodyPr/>
        <a:lstStyle/>
        <a:p>
          <a:pPr rtl="1"/>
          <a:endParaRPr lang="fa-IR"/>
        </a:p>
      </dgm:t>
    </dgm:pt>
    <dgm:pt modelId="{B8C4D46E-D28B-4F22-B780-28348440C468}" type="sibTrans" cxnId="{CD0EB8F0-66C5-49C0-965D-73AFB389E158}">
      <dgm:prSet/>
      <dgm:spPr/>
      <dgm:t>
        <a:bodyPr/>
        <a:lstStyle/>
        <a:p>
          <a:pPr rtl="1"/>
          <a:endParaRPr lang="fa-IR"/>
        </a:p>
      </dgm:t>
    </dgm:pt>
    <dgm:pt modelId="{21C5A713-9948-46ED-A2E5-0382A00EAE20}">
      <dgm:prSet/>
      <dgm:spPr/>
      <dgm:t>
        <a:bodyPr/>
        <a:lstStyle/>
        <a:p>
          <a:pPr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سازمان بورس و اوراق بهادار به عنوان مقام ناظر، پس از  تأیید بانک مرکزی  آمادۀ صدور مجوز صندوق ارزی است.</a:t>
          </a:r>
          <a:endParaRPr lang="fa-IR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01A2CFE-2A4C-49A6-936B-F9A52920B784}" type="parTrans" cxnId="{4630C987-C0BB-4867-B6CD-BE46B628BCCE}">
      <dgm:prSet/>
      <dgm:spPr/>
      <dgm:t>
        <a:bodyPr/>
        <a:lstStyle/>
        <a:p>
          <a:pPr rtl="1"/>
          <a:endParaRPr lang="fa-IR"/>
        </a:p>
      </dgm:t>
    </dgm:pt>
    <dgm:pt modelId="{5070AC77-6163-4168-AE15-34AC15AAE3F9}" type="sibTrans" cxnId="{4630C987-C0BB-4867-B6CD-BE46B628BCCE}">
      <dgm:prSet/>
      <dgm:spPr/>
      <dgm:t>
        <a:bodyPr/>
        <a:lstStyle/>
        <a:p>
          <a:pPr rtl="1"/>
          <a:endParaRPr lang="fa-IR"/>
        </a:p>
      </dgm:t>
    </dgm:pt>
    <dgm:pt modelId="{F9EAD4F6-021D-47CC-AD90-D39D6E9CFE2C}" type="pres">
      <dgm:prSet presAssocID="{4305089D-2463-4799-8575-29C8AEB19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A231ED9-EF2C-4164-819B-4A9F4A05935C}" type="pres">
      <dgm:prSet presAssocID="{DB64970A-781A-43D7-8233-22B67C982503}" presName="vertFlow" presStyleCnt="0"/>
      <dgm:spPr/>
    </dgm:pt>
    <dgm:pt modelId="{86671835-4634-4061-8AA8-D13EBF614FBD}" type="pres">
      <dgm:prSet presAssocID="{DB64970A-781A-43D7-8233-22B67C982503}" presName="header" presStyleLbl="node1" presStyleIdx="0" presStyleCnt="1"/>
      <dgm:spPr/>
      <dgm:t>
        <a:bodyPr/>
        <a:lstStyle/>
        <a:p>
          <a:pPr rtl="1"/>
          <a:endParaRPr lang="fa-IR"/>
        </a:p>
      </dgm:t>
    </dgm:pt>
    <dgm:pt modelId="{1B5E330E-62EC-401C-82BE-6B7D500AC121}" type="pres">
      <dgm:prSet presAssocID="{701A2CFE-2A4C-49A6-936B-F9A52920B784}" presName="parTrans" presStyleLbl="sibTrans2D1" presStyleIdx="0" presStyleCnt="1"/>
      <dgm:spPr/>
      <dgm:t>
        <a:bodyPr/>
        <a:lstStyle/>
        <a:p>
          <a:pPr rtl="1"/>
          <a:endParaRPr lang="fa-IR"/>
        </a:p>
      </dgm:t>
    </dgm:pt>
    <dgm:pt modelId="{B87991DA-3C56-42F1-B4D8-9B2CF047A9AC}" type="pres">
      <dgm:prSet presAssocID="{21C5A713-9948-46ED-A2E5-0382A00EAE20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4630C987-C0BB-4867-B6CD-BE46B628BCCE}" srcId="{DB64970A-781A-43D7-8233-22B67C982503}" destId="{21C5A713-9948-46ED-A2E5-0382A00EAE20}" srcOrd="0" destOrd="0" parTransId="{701A2CFE-2A4C-49A6-936B-F9A52920B784}" sibTransId="{5070AC77-6163-4168-AE15-34AC15AAE3F9}"/>
    <dgm:cxn modelId="{A868064F-24BB-4E39-B6FF-4365EEE891E6}" type="presOf" srcId="{701A2CFE-2A4C-49A6-936B-F9A52920B784}" destId="{1B5E330E-62EC-401C-82BE-6B7D500AC121}" srcOrd="0" destOrd="0" presId="urn:microsoft.com/office/officeart/2005/8/layout/lProcess1"/>
    <dgm:cxn modelId="{D62702E1-66AB-4246-9F05-5A02C179FAE6}" type="presOf" srcId="{DB64970A-781A-43D7-8233-22B67C982503}" destId="{86671835-4634-4061-8AA8-D13EBF614FBD}" srcOrd="0" destOrd="0" presId="urn:microsoft.com/office/officeart/2005/8/layout/lProcess1"/>
    <dgm:cxn modelId="{CD0EB8F0-66C5-49C0-965D-73AFB389E158}" srcId="{4305089D-2463-4799-8575-29C8AEB19FCF}" destId="{DB64970A-781A-43D7-8233-22B67C982503}" srcOrd="0" destOrd="0" parTransId="{98100069-BD0C-40BF-942C-9E4085AE5B0D}" sibTransId="{B8C4D46E-D28B-4F22-B780-28348440C468}"/>
    <dgm:cxn modelId="{D37EC615-0C50-4C6A-9FE8-875F9A6B120A}" type="presOf" srcId="{4305089D-2463-4799-8575-29C8AEB19FCF}" destId="{F9EAD4F6-021D-47CC-AD90-D39D6E9CFE2C}" srcOrd="0" destOrd="0" presId="urn:microsoft.com/office/officeart/2005/8/layout/lProcess1"/>
    <dgm:cxn modelId="{D83836BE-BA81-4EA0-8E22-B4B367D88690}" type="presOf" srcId="{21C5A713-9948-46ED-A2E5-0382A00EAE20}" destId="{B87991DA-3C56-42F1-B4D8-9B2CF047A9AC}" srcOrd="0" destOrd="0" presId="urn:microsoft.com/office/officeart/2005/8/layout/lProcess1"/>
    <dgm:cxn modelId="{8D958680-D03B-4697-87B6-2552A49BC1AE}" type="presParOf" srcId="{F9EAD4F6-021D-47CC-AD90-D39D6E9CFE2C}" destId="{9A231ED9-EF2C-4164-819B-4A9F4A05935C}" srcOrd="0" destOrd="0" presId="urn:microsoft.com/office/officeart/2005/8/layout/lProcess1"/>
    <dgm:cxn modelId="{67F89F62-BE44-45E9-B2E5-B7AB8CA4010F}" type="presParOf" srcId="{9A231ED9-EF2C-4164-819B-4A9F4A05935C}" destId="{86671835-4634-4061-8AA8-D13EBF614FBD}" srcOrd="0" destOrd="0" presId="urn:microsoft.com/office/officeart/2005/8/layout/lProcess1"/>
    <dgm:cxn modelId="{F0474421-DBBF-402A-9C43-206DC79EAC53}" type="presParOf" srcId="{9A231ED9-EF2C-4164-819B-4A9F4A05935C}" destId="{1B5E330E-62EC-401C-82BE-6B7D500AC121}" srcOrd="1" destOrd="0" presId="urn:microsoft.com/office/officeart/2005/8/layout/lProcess1"/>
    <dgm:cxn modelId="{6D179CD3-4B09-4D94-8583-E7ACAF95F0AD}" type="presParOf" srcId="{9A231ED9-EF2C-4164-819B-4A9F4A05935C}" destId="{B87991DA-3C56-42F1-B4D8-9B2CF047A9AC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64DBCF4-8BB7-498F-A5FE-C836C725DEAF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4168F84-34BA-4182-928C-7773C024DDD7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مشارکت ارزی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A337A2B-9699-4F98-93A3-293FA6275F72}" type="parTrans" cxnId="{FA1C98FB-C20F-4C09-B151-23F39349872B}">
      <dgm:prSet/>
      <dgm:spPr/>
      <dgm:t>
        <a:bodyPr/>
        <a:lstStyle/>
        <a:p>
          <a:endParaRPr lang="en-US"/>
        </a:p>
      </dgm:t>
    </dgm:pt>
    <dgm:pt modelId="{FC98FBCF-A7FB-4EE2-B11A-8E554C81A879}" type="sibTrans" cxnId="{FA1C98FB-C20F-4C09-B151-23F39349872B}">
      <dgm:prSet/>
      <dgm:spPr/>
      <dgm:t>
        <a:bodyPr/>
        <a:lstStyle/>
        <a:p>
          <a:endParaRPr lang="en-US"/>
        </a:p>
      </dgm:t>
    </dgm:pt>
    <dgm:pt modelId="{7560693A-E805-48A1-834C-9CB1731ACDC4}">
      <dgm:prSet/>
      <dgm:spPr/>
      <dgm:t>
        <a:bodyPr/>
        <a:lstStyle/>
        <a:p>
          <a:pPr algn="justLow" rtl="1"/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هیأت وزیران ( بر اساس پیشنهاد بانک مرکزی و وزارت امور اقتصاد و دارایی) در تیر ماه سال 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B Mitra" pitchFamily="2" charset="-78"/>
            </a:rPr>
            <a:t>87</a:t>
          </a:r>
          <a:r>
            <a:rPr lang="fa-I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، آیین‌نامۀ اجرایی اوراق مشارکت ارزی تدوین کرد.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33889E6-F7E0-4F05-AE20-3C84BA2271DC}" type="parTrans" cxnId="{004EBC49-96FF-4839-9568-4B8425402216}">
      <dgm:prSet/>
      <dgm:spPr/>
      <dgm:t>
        <a:bodyPr/>
        <a:lstStyle/>
        <a:p>
          <a:endParaRPr lang="en-US"/>
        </a:p>
      </dgm:t>
    </dgm:pt>
    <dgm:pt modelId="{131046B8-54A6-431D-B1E4-C3D8670F4287}" type="sibTrans" cxnId="{004EBC49-96FF-4839-9568-4B8425402216}">
      <dgm:prSet/>
      <dgm:spPr/>
      <dgm:t>
        <a:bodyPr/>
        <a:lstStyle/>
        <a:p>
          <a:endParaRPr lang="en-US"/>
        </a:p>
      </dgm:t>
    </dgm:pt>
    <dgm:pt modelId="{8843D312-13F2-4559-B32F-F44244041C04}" type="pres">
      <dgm:prSet presAssocID="{964DBCF4-8BB7-498F-A5FE-C836C725DE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380A56-2671-401F-A95C-0C994E03B249}" type="pres">
      <dgm:prSet presAssocID="{B4168F84-34BA-4182-928C-7773C024DDD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44C815-62D0-466B-AF3F-A9BA45C07A18}" type="presOf" srcId="{964DBCF4-8BB7-498F-A5FE-C836C725DEAF}" destId="{8843D312-13F2-4559-B32F-F44244041C04}" srcOrd="0" destOrd="0" presId="urn:microsoft.com/office/officeart/2005/8/layout/hList6"/>
    <dgm:cxn modelId="{004EBC49-96FF-4839-9568-4B8425402216}" srcId="{B4168F84-34BA-4182-928C-7773C024DDD7}" destId="{7560693A-E805-48A1-834C-9CB1731ACDC4}" srcOrd="0" destOrd="0" parTransId="{533889E6-F7E0-4F05-AE20-3C84BA2271DC}" sibTransId="{131046B8-54A6-431D-B1E4-C3D8670F4287}"/>
    <dgm:cxn modelId="{FA1C98FB-C20F-4C09-B151-23F39349872B}" srcId="{964DBCF4-8BB7-498F-A5FE-C836C725DEAF}" destId="{B4168F84-34BA-4182-928C-7773C024DDD7}" srcOrd="0" destOrd="0" parTransId="{8A337A2B-9699-4F98-93A3-293FA6275F72}" sibTransId="{FC98FBCF-A7FB-4EE2-B11A-8E554C81A879}"/>
    <dgm:cxn modelId="{06F8012C-CCDA-4354-B3A2-457CFCF9AB51}" type="presOf" srcId="{7560693A-E805-48A1-834C-9CB1731ACDC4}" destId="{67380A56-2671-401F-A95C-0C994E03B249}" srcOrd="0" destOrd="1" presId="urn:microsoft.com/office/officeart/2005/8/layout/hList6"/>
    <dgm:cxn modelId="{A6B620B5-FE6A-4E64-853B-4D0D4ED9A88C}" type="presOf" srcId="{B4168F84-34BA-4182-928C-7773C024DDD7}" destId="{67380A56-2671-401F-A95C-0C994E03B249}" srcOrd="0" destOrd="0" presId="urn:microsoft.com/office/officeart/2005/8/layout/hList6"/>
    <dgm:cxn modelId="{E07DB61C-A547-4250-9EBB-7B4D4F046E7A}" type="presParOf" srcId="{8843D312-13F2-4559-B32F-F44244041C04}" destId="{67380A56-2671-401F-A95C-0C994E03B249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DD86DDE7-516F-43F7-810C-4C0BD57E7ACC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09CC00-64E4-4E9C-98CA-D4B8164A67B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تأمین مالی ساخت</a:t>
          </a:r>
          <a:endParaRPr lang="en-US" dirty="0">
            <a:cs typeface="B Titr" pitchFamily="2" charset="-78"/>
          </a:endParaRPr>
        </a:p>
      </dgm:t>
    </dgm:pt>
    <dgm:pt modelId="{C9F3BDE9-F221-4956-B2D5-29DE29C7AF6D}" type="parTrans" cxnId="{ACEC5663-78C8-41B1-AA4C-272620F33EC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26CAB55-6ED4-4C2A-9854-3D8754082BA1}" type="sibTrans" cxnId="{ACEC5663-78C8-41B1-AA4C-272620F33EC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244868C-0634-4672-97CF-05E403B3D87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صندوق‌های زمین و ساختمان</a:t>
          </a:r>
          <a:endParaRPr lang="en-US" dirty="0">
            <a:cs typeface="B Zar" pitchFamily="2" charset="-78"/>
          </a:endParaRPr>
        </a:p>
      </dgm:t>
    </dgm:pt>
    <dgm:pt modelId="{9040C08B-4E78-4551-AF1B-59AFDF31A7C8}" type="parTrans" cxnId="{98F46DE0-0E48-46AA-AE7E-8528C5261C6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1F0F5A7-DCBB-411D-9C40-0554DDEF90CA}" type="sibTrans" cxnId="{98F46DE0-0E48-46AA-AE7E-8528C5261C6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F98533F3-1BB3-447A-946D-5D543492793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اوراق بهادار به پشتوانۀ وام‌های رهنی (</a:t>
          </a:r>
          <a:r>
            <a:rPr lang="en-US" dirty="0" smtClean="0">
              <a:cs typeface="B Zar" pitchFamily="2" charset="-78"/>
            </a:rPr>
            <a:t>MBS</a:t>
          </a:r>
          <a:r>
            <a:rPr lang="fa-IR" dirty="0" smtClean="0">
              <a:cs typeface="B Zar" pitchFamily="2" charset="-78"/>
            </a:rPr>
            <a:t> )</a:t>
          </a:r>
          <a:endParaRPr lang="en-US" dirty="0">
            <a:cs typeface="B Zar" pitchFamily="2" charset="-78"/>
          </a:endParaRPr>
        </a:p>
      </dgm:t>
    </dgm:pt>
    <dgm:pt modelId="{1D189070-1051-4E57-8777-F2B9E5AFEC43}" type="parTrans" cxnId="{C112D184-F929-4E58-80B4-B8706C96D6C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B182E649-2F2E-4E02-8699-C8ABDBC2FB21}" type="sibTrans" cxnId="{C112D184-F929-4E58-80B4-B8706C96D6C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C932330-B2AA-4343-89CB-5543D9713F32}" type="pres">
      <dgm:prSet presAssocID="{DD86DDE7-516F-43F7-810C-4C0BD57E7A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094B21-C509-456C-AF1C-BDE8CFF293C2}" type="pres">
      <dgm:prSet presAssocID="{E709CC00-64E4-4E9C-98CA-D4B8164A67B5}" presName="composite" presStyleCnt="0"/>
      <dgm:spPr/>
    </dgm:pt>
    <dgm:pt modelId="{0EC9BDF3-7003-4AEF-87A2-55B7ABD8EFAC}" type="pres">
      <dgm:prSet presAssocID="{E709CC00-64E4-4E9C-98CA-D4B8164A67B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7A13B-9292-4547-966F-B648EE321932}" type="pres">
      <dgm:prSet presAssocID="{E709CC00-64E4-4E9C-98CA-D4B8164A67B5}" presName="parSh" presStyleLbl="node1" presStyleIdx="0" presStyleCnt="1"/>
      <dgm:spPr/>
      <dgm:t>
        <a:bodyPr/>
        <a:lstStyle/>
        <a:p>
          <a:endParaRPr lang="en-US"/>
        </a:p>
      </dgm:t>
    </dgm:pt>
    <dgm:pt modelId="{0EB0077C-B425-4DC6-91A4-A4E53428E13B}" type="pres">
      <dgm:prSet presAssocID="{E709CC00-64E4-4E9C-98CA-D4B8164A67B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D9F79B-D52C-47F1-A176-E63884F76617}" type="presOf" srcId="{DD86DDE7-516F-43F7-810C-4C0BD57E7ACC}" destId="{7C932330-B2AA-4343-89CB-5543D9713F32}" srcOrd="0" destOrd="0" presId="urn:microsoft.com/office/officeart/2005/8/layout/process3"/>
    <dgm:cxn modelId="{9ACC069E-CB4F-4DF4-8229-B9BCDFADC717}" type="presOf" srcId="{E709CC00-64E4-4E9C-98CA-D4B8164A67B5}" destId="{45B7A13B-9292-4547-966F-B648EE321932}" srcOrd="1" destOrd="0" presId="urn:microsoft.com/office/officeart/2005/8/layout/process3"/>
    <dgm:cxn modelId="{1193D477-807D-4236-AF9F-329609F99CA0}" type="presOf" srcId="{D244868C-0634-4672-97CF-05E403B3D87F}" destId="{0EB0077C-B425-4DC6-91A4-A4E53428E13B}" srcOrd="0" destOrd="0" presId="urn:microsoft.com/office/officeart/2005/8/layout/process3"/>
    <dgm:cxn modelId="{6594A524-6B68-45A1-BBB2-64EC23785926}" type="presOf" srcId="{F98533F3-1BB3-447A-946D-5D5434927930}" destId="{0EB0077C-B425-4DC6-91A4-A4E53428E13B}" srcOrd="0" destOrd="1" presId="urn:microsoft.com/office/officeart/2005/8/layout/process3"/>
    <dgm:cxn modelId="{C112D184-F929-4E58-80B4-B8706C96D6CC}" srcId="{E709CC00-64E4-4E9C-98CA-D4B8164A67B5}" destId="{F98533F3-1BB3-447A-946D-5D5434927930}" srcOrd="1" destOrd="0" parTransId="{1D189070-1051-4E57-8777-F2B9E5AFEC43}" sibTransId="{B182E649-2F2E-4E02-8699-C8ABDBC2FB21}"/>
    <dgm:cxn modelId="{ACEC5663-78C8-41B1-AA4C-272620F33EC0}" srcId="{DD86DDE7-516F-43F7-810C-4C0BD57E7ACC}" destId="{E709CC00-64E4-4E9C-98CA-D4B8164A67B5}" srcOrd="0" destOrd="0" parTransId="{C9F3BDE9-F221-4956-B2D5-29DE29C7AF6D}" sibTransId="{826CAB55-6ED4-4C2A-9854-3D8754082BA1}"/>
    <dgm:cxn modelId="{98F46DE0-0E48-46AA-AE7E-8528C5261C60}" srcId="{E709CC00-64E4-4E9C-98CA-D4B8164A67B5}" destId="{D244868C-0634-4672-97CF-05E403B3D87F}" srcOrd="0" destOrd="0" parTransId="{9040C08B-4E78-4551-AF1B-59AFDF31A7C8}" sibTransId="{D1F0F5A7-DCBB-411D-9C40-0554DDEF90CA}"/>
    <dgm:cxn modelId="{3CF5A056-59B8-45BC-92D0-DACBF67DDF20}" type="presOf" srcId="{E709CC00-64E4-4E9C-98CA-D4B8164A67B5}" destId="{0EC9BDF3-7003-4AEF-87A2-55B7ABD8EFAC}" srcOrd="0" destOrd="0" presId="urn:microsoft.com/office/officeart/2005/8/layout/process3"/>
    <dgm:cxn modelId="{B676D408-211B-475A-83AF-28A9142316A4}" type="presParOf" srcId="{7C932330-B2AA-4343-89CB-5543D9713F32}" destId="{F6094B21-C509-456C-AF1C-BDE8CFF293C2}" srcOrd="0" destOrd="0" presId="urn:microsoft.com/office/officeart/2005/8/layout/process3"/>
    <dgm:cxn modelId="{F037AC57-B32F-45B5-96C1-B6923A594E90}" type="presParOf" srcId="{F6094B21-C509-456C-AF1C-BDE8CFF293C2}" destId="{0EC9BDF3-7003-4AEF-87A2-55B7ABD8EFAC}" srcOrd="0" destOrd="0" presId="urn:microsoft.com/office/officeart/2005/8/layout/process3"/>
    <dgm:cxn modelId="{C8E503AA-5230-4D32-9FD9-62BBE3717B87}" type="presParOf" srcId="{F6094B21-C509-456C-AF1C-BDE8CFF293C2}" destId="{45B7A13B-9292-4547-966F-B648EE321932}" srcOrd="1" destOrd="0" presId="urn:microsoft.com/office/officeart/2005/8/layout/process3"/>
    <dgm:cxn modelId="{7835CFD8-EFB4-4801-B631-3A1688A39B91}" type="presParOf" srcId="{F6094B21-C509-456C-AF1C-BDE8CFF293C2}" destId="{0EB0077C-B425-4DC6-91A4-A4E53428E13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48627D-9EBB-4E61-AE19-9820BE2B00CB}" type="doc">
      <dgm:prSet loTypeId="urn:microsoft.com/office/officeart/2005/8/layout/hProcess4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AE05FF3-C3A6-418A-B621-C617C9668681}">
      <dgm:prSet custT="1"/>
      <dgm:spPr/>
      <dgm:t>
        <a:bodyPr/>
        <a:lstStyle/>
        <a:p>
          <a:pPr rtl="1"/>
          <a:r>
            <a:rPr lang="fa-IR" sz="2000" b="1" dirty="0" smtClean="0">
              <a:cs typeface="B Zar" pitchFamily="2" charset="-78"/>
            </a:rPr>
            <a:t>توسعه‌گر هیچ‌کدام آن‌ها نیست ولی در واقع همه آن‌هاست </a:t>
          </a:r>
          <a:endParaRPr lang="fa-IR" sz="2000" b="1" dirty="0">
            <a:cs typeface="B Zar" pitchFamily="2" charset="-78"/>
          </a:endParaRPr>
        </a:p>
      </dgm:t>
    </dgm:pt>
    <dgm:pt modelId="{45A27C36-C547-4676-B41C-598F5F911AB4}" type="parTrans" cxnId="{2476522D-3017-426F-BA5B-B6F23F403013}">
      <dgm:prSet/>
      <dgm:spPr/>
      <dgm:t>
        <a:bodyPr/>
        <a:lstStyle/>
        <a:p>
          <a:endParaRPr lang="en-US"/>
        </a:p>
      </dgm:t>
    </dgm:pt>
    <dgm:pt modelId="{CB70CC9D-159C-4A46-A24A-B1F181488434}" type="sibTrans" cxnId="{2476522D-3017-426F-BA5B-B6F23F403013}">
      <dgm:prSet/>
      <dgm:spPr/>
      <dgm:t>
        <a:bodyPr/>
        <a:lstStyle/>
        <a:p>
          <a:endParaRPr lang="en-US"/>
        </a:p>
      </dgm:t>
    </dgm:pt>
    <dgm:pt modelId="{44EF61B0-C025-460A-9CA3-4DC6D060C61F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fa-IR" b="1" dirty="0" smtClean="0">
              <a:cs typeface="B Zar" pitchFamily="2" charset="-78"/>
            </a:rPr>
            <a:t>آیا </a:t>
          </a:r>
          <a:r>
            <a:rPr lang="ar-SA" b="1" dirty="0" smtClean="0">
              <a:cs typeface="B Zar" pitchFamily="2" charset="-78"/>
            </a:rPr>
            <a:t>توسعه‌گرسرمایه‌گذار</a:t>
          </a:r>
          <a:r>
            <a:rPr lang="fa-IR" b="1" dirty="0" smtClean="0">
              <a:cs typeface="B Zar" pitchFamily="2" charset="-78"/>
            </a:rPr>
            <a:t>است؟</a:t>
          </a:r>
          <a:endParaRPr lang="en-US" dirty="0">
            <a:cs typeface="B Zar" pitchFamily="2" charset="-78"/>
          </a:endParaRPr>
        </a:p>
      </dgm:t>
    </dgm:pt>
    <dgm:pt modelId="{96EC9146-0BD7-4C09-B5CD-24750280D594}" type="parTrans" cxnId="{8CA5F276-C1F7-41C5-B744-95138FCBCC7A}">
      <dgm:prSet/>
      <dgm:spPr/>
      <dgm:t>
        <a:bodyPr/>
        <a:lstStyle/>
        <a:p>
          <a:endParaRPr lang="en-US"/>
        </a:p>
      </dgm:t>
    </dgm:pt>
    <dgm:pt modelId="{E489FE29-1135-4769-AFB2-CECB1BD2A505}" type="sibTrans" cxnId="{8CA5F276-C1F7-41C5-B744-95138FCBCC7A}">
      <dgm:prSet/>
      <dgm:spPr/>
      <dgm:t>
        <a:bodyPr/>
        <a:lstStyle/>
        <a:p>
          <a:endParaRPr lang="en-US"/>
        </a:p>
      </dgm:t>
    </dgm:pt>
    <dgm:pt modelId="{177C666B-E2E4-4589-81BB-B8A87D0996AD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fa-IR" b="1" dirty="0" smtClean="0">
              <a:cs typeface="B Zar" pitchFamily="2" charset="-78"/>
            </a:rPr>
            <a:t>آیـا </a:t>
          </a:r>
          <a:r>
            <a:rPr lang="ar-SA" b="1" dirty="0" smtClean="0">
              <a:cs typeface="B Zar" pitchFamily="2" charset="-78"/>
            </a:rPr>
            <a:t>توسعه‌گر</a:t>
          </a:r>
          <a:r>
            <a:rPr lang="fa-IR" b="1" dirty="0" smtClean="0">
              <a:cs typeface="B Zar" pitchFamily="2" charset="-78"/>
            </a:rPr>
            <a:t>پیــمانکار است؟</a:t>
          </a:r>
          <a:endParaRPr lang="en-US" dirty="0">
            <a:cs typeface="B Zar" pitchFamily="2" charset="-78"/>
          </a:endParaRPr>
        </a:p>
      </dgm:t>
    </dgm:pt>
    <dgm:pt modelId="{3B2DB51B-F509-47FF-A8CF-B1FA5E684E7B}" type="parTrans" cxnId="{A33CA922-03D4-4959-A3DC-462BF0BDB89A}">
      <dgm:prSet/>
      <dgm:spPr/>
      <dgm:t>
        <a:bodyPr/>
        <a:lstStyle/>
        <a:p>
          <a:endParaRPr lang="en-US"/>
        </a:p>
      </dgm:t>
    </dgm:pt>
    <dgm:pt modelId="{A1CC2678-79BC-4860-87CB-F320E58DBCF0}" type="sibTrans" cxnId="{A33CA922-03D4-4959-A3DC-462BF0BDB89A}">
      <dgm:prSet/>
      <dgm:spPr/>
      <dgm:t>
        <a:bodyPr/>
        <a:lstStyle/>
        <a:p>
          <a:endParaRPr lang="en-US"/>
        </a:p>
      </dgm:t>
    </dgm:pt>
    <dgm:pt modelId="{355FD9DB-3813-4F41-8931-DACB21007571}">
      <dgm:prSet/>
      <dgm:spPr/>
      <dgm:t>
        <a:bodyPr/>
        <a:lstStyle/>
        <a:p>
          <a:pPr rtl="1">
            <a:lnSpc>
              <a:spcPct val="100000"/>
            </a:lnSpc>
          </a:pPr>
          <a:r>
            <a:rPr lang="fa-IR" b="1" dirty="0" smtClean="0">
              <a:cs typeface="B Zar" pitchFamily="2" charset="-78"/>
            </a:rPr>
            <a:t>آیـا </a:t>
          </a:r>
          <a:r>
            <a:rPr lang="ar-SA" b="1" dirty="0" smtClean="0">
              <a:cs typeface="B Zar" pitchFamily="2" charset="-78"/>
            </a:rPr>
            <a:t>توسعه‌گر</a:t>
          </a:r>
          <a:r>
            <a:rPr lang="fa-IR" b="1" dirty="0" smtClean="0">
              <a:cs typeface="B Zar" pitchFamily="2" charset="-78"/>
            </a:rPr>
            <a:t>انبـوه سـاز است؟</a:t>
          </a:r>
          <a:endParaRPr lang="fa-IR" b="1" dirty="0">
            <a:cs typeface="B Zar" pitchFamily="2" charset="-78"/>
          </a:endParaRPr>
        </a:p>
      </dgm:t>
    </dgm:pt>
    <dgm:pt modelId="{02391B50-3C0B-4559-B64F-E5A8AC823DC9}" type="parTrans" cxnId="{06CB6E49-D51F-45D0-928A-7374EA4EDE23}">
      <dgm:prSet/>
      <dgm:spPr/>
      <dgm:t>
        <a:bodyPr/>
        <a:lstStyle/>
        <a:p>
          <a:endParaRPr lang="en-US"/>
        </a:p>
      </dgm:t>
    </dgm:pt>
    <dgm:pt modelId="{F5FB0E8E-C0D0-4BE7-B696-E630AA148E16}" type="sibTrans" cxnId="{06CB6E49-D51F-45D0-928A-7374EA4EDE23}">
      <dgm:prSet/>
      <dgm:spPr/>
      <dgm:t>
        <a:bodyPr/>
        <a:lstStyle/>
        <a:p>
          <a:endParaRPr lang="en-US"/>
        </a:p>
      </dgm:t>
    </dgm:pt>
    <dgm:pt modelId="{0033D68B-3802-4F8E-B5C7-A5BDC7670527}" type="pres">
      <dgm:prSet presAssocID="{5248627D-9EBB-4E61-AE19-9820BE2B00CB}" presName="Name0" presStyleCnt="0">
        <dgm:presLayoutVars>
          <dgm:dir/>
          <dgm:animLvl val="lvl"/>
          <dgm:resizeHandles val="exact"/>
        </dgm:presLayoutVars>
      </dgm:prSet>
      <dgm:spPr/>
    </dgm:pt>
    <dgm:pt modelId="{A7219686-E8DC-4F1C-8DA3-926C1A026446}" type="pres">
      <dgm:prSet presAssocID="{5248627D-9EBB-4E61-AE19-9820BE2B00CB}" presName="tSp" presStyleCnt="0"/>
      <dgm:spPr/>
    </dgm:pt>
    <dgm:pt modelId="{DF3A2439-6AA0-4F34-8C6E-270E2DD40AA8}" type="pres">
      <dgm:prSet presAssocID="{5248627D-9EBB-4E61-AE19-9820BE2B00CB}" presName="bSp" presStyleCnt="0"/>
      <dgm:spPr/>
    </dgm:pt>
    <dgm:pt modelId="{973A78C2-FDFE-4367-BB38-59319FFEBBB2}" type="pres">
      <dgm:prSet presAssocID="{5248627D-9EBB-4E61-AE19-9820BE2B00CB}" presName="process" presStyleCnt="0"/>
      <dgm:spPr/>
    </dgm:pt>
    <dgm:pt modelId="{F809C94F-56D0-4946-812D-9C9A3EFBCD46}" type="pres">
      <dgm:prSet presAssocID="{BAE05FF3-C3A6-418A-B621-C617C9668681}" presName="composite1" presStyleCnt="0"/>
      <dgm:spPr/>
    </dgm:pt>
    <dgm:pt modelId="{6C105A37-83CC-48A3-AE5B-1A91552074A4}" type="pres">
      <dgm:prSet presAssocID="{BAE05FF3-C3A6-418A-B621-C617C9668681}" presName="dummyNode1" presStyleLbl="node1" presStyleIdx="0" presStyleCnt="1"/>
      <dgm:spPr/>
    </dgm:pt>
    <dgm:pt modelId="{65AB65B9-4423-4718-9C7E-B2DF23492C4F}" type="pres">
      <dgm:prSet presAssocID="{BAE05FF3-C3A6-418A-B621-C617C9668681}" presName="childNode1" presStyleLbl="bgAcc1" presStyleIdx="0" presStyleCnt="1" custScaleX="221710" custScaleY="142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BC561-C2D8-44B5-B957-A42F4F1419BC}" type="pres">
      <dgm:prSet presAssocID="{BAE05FF3-C3A6-418A-B621-C617C9668681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59B3E-96B9-41B5-AF8C-256D7B85583D}" type="pres">
      <dgm:prSet presAssocID="{BAE05FF3-C3A6-418A-B621-C617C9668681}" presName="parentNode1" presStyleLbl="node1" presStyleIdx="0" presStyleCnt="1" custScaleX="221243" custLinFactNeighborX="-12025" custLinFactNeighborY="49716">
        <dgm:presLayoutVars>
          <dgm:chMax val="1"/>
          <dgm:bulletEnabled val="1"/>
        </dgm:presLayoutVars>
      </dgm:prSet>
      <dgm:spPr/>
    </dgm:pt>
    <dgm:pt modelId="{590320ED-20F3-4159-B422-2BBECDEDFBEF}" type="pres">
      <dgm:prSet presAssocID="{BAE05FF3-C3A6-418A-B621-C617C9668681}" presName="connSite1" presStyleCnt="0"/>
      <dgm:spPr/>
    </dgm:pt>
  </dgm:ptLst>
  <dgm:cxnLst>
    <dgm:cxn modelId="{06CB6E49-D51F-45D0-928A-7374EA4EDE23}" srcId="{BAE05FF3-C3A6-418A-B621-C617C9668681}" destId="{355FD9DB-3813-4F41-8931-DACB21007571}" srcOrd="2" destOrd="0" parTransId="{02391B50-3C0B-4559-B64F-E5A8AC823DC9}" sibTransId="{F5FB0E8E-C0D0-4BE7-B696-E630AA148E16}"/>
    <dgm:cxn modelId="{2476522D-3017-426F-BA5B-B6F23F403013}" srcId="{5248627D-9EBB-4E61-AE19-9820BE2B00CB}" destId="{BAE05FF3-C3A6-418A-B621-C617C9668681}" srcOrd="0" destOrd="0" parTransId="{45A27C36-C547-4676-B41C-598F5F911AB4}" sibTransId="{CB70CC9D-159C-4A46-A24A-B1F181488434}"/>
    <dgm:cxn modelId="{7AA1701E-A9DD-44A7-9348-78678F298E72}" type="presOf" srcId="{BAE05FF3-C3A6-418A-B621-C617C9668681}" destId="{FAD59B3E-96B9-41B5-AF8C-256D7B85583D}" srcOrd="0" destOrd="0" presId="urn:microsoft.com/office/officeart/2005/8/layout/hProcess4"/>
    <dgm:cxn modelId="{A33CA922-03D4-4959-A3DC-462BF0BDB89A}" srcId="{BAE05FF3-C3A6-418A-B621-C617C9668681}" destId="{177C666B-E2E4-4589-81BB-B8A87D0996AD}" srcOrd="1" destOrd="0" parTransId="{3B2DB51B-F509-47FF-A8CF-B1FA5E684E7B}" sibTransId="{A1CC2678-79BC-4860-87CB-F320E58DBCF0}"/>
    <dgm:cxn modelId="{E5634EDD-ADEA-42BE-B5C9-09D7DFAC9AD2}" type="presOf" srcId="{355FD9DB-3813-4F41-8931-DACB21007571}" destId="{E14BC561-C2D8-44B5-B957-A42F4F1419BC}" srcOrd="1" destOrd="2" presId="urn:microsoft.com/office/officeart/2005/8/layout/hProcess4"/>
    <dgm:cxn modelId="{D9110CF2-FEEF-43F5-B0F9-58D81C922447}" type="presOf" srcId="{355FD9DB-3813-4F41-8931-DACB21007571}" destId="{65AB65B9-4423-4718-9C7E-B2DF23492C4F}" srcOrd="0" destOrd="2" presId="urn:microsoft.com/office/officeart/2005/8/layout/hProcess4"/>
    <dgm:cxn modelId="{29926308-BADE-4371-8542-4F6726C2EF8A}" type="presOf" srcId="{177C666B-E2E4-4589-81BB-B8A87D0996AD}" destId="{E14BC561-C2D8-44B5-B957-A42F4F1419BC}" srcOrd="1" destOrd="1" presId="urn:microsoft.com/office/officeart/2005/8/layout/hProcess4"/>
    <dgm:cxn modelId="{B2E096A9-CD8E-4528-BA36-E52B286E3D18}" type="presOf" srcId="{5248627D-9EBB-4E61-AE19-9820BE2B00CB}" destId="{0033D68B-3802-4F8E-B5C7-A5BDC7670527}" srcOrd="0" destOrd="0" presId="urn:microsoft.com/office/officeart/2005/8/layout/hProcess4"/>
    <dgm:cxn modelId="{8CA5F276-C1F7-41C5-B744-95138FCBCC7A}" srcId="{BAE05FF3-C3A6-418A-B621-C617C9668681}" destId="{44EF61B0-C025-460A-9CA3-4DC6D060C61F}" srcOrd="0" destOrd="0" parTransId="{96EC9146-0BD7-4C09-B5CD-24750280D594}" sibTransId="{E489FE29-1135-4769-AFB2-CECB1BD2A505}"/>
    <dgm:cxn modelId="{C7EB627C-15A1-4DEF-8CD6-460214A1AD3A}" type="presOf" srcId="{44EF61B0-C025-460A-9CA3-4DC6D060C61F}" destId="{65AB65B9-4423-4718-9C7E-B2DF23492C4F}" srcOrd="0" destOrd="0" presId="urn:microsoft.com/office/officeart/2005/8/layout/hProcess4"/>
    <dgm:cxn modelId="{16E0A28F-C5F4-40EC-AB2F-7E2015EB89E1}" type="presOf" srcId="{177C666B-E2E4-4589-81BB-B8A87D0996AD}" destId="{65AB65B9-4423-4718-9C7E-B2DF23492C4F}" srcOrd="0" destOrd="1" presId="urn:microsoft.com/office/officeart/2005/8/layout/hProcess4"/>
    <dgm:cxn modelId="{BB488C5A-F893-42B8-8AF3-DFCECFEEA808}" type="presOf" srcId="{44EF61B0-C025-460A-9CA3-4DC6D060C61F}" destId="{E14BC561-C2D8-44B5-B957-A42F4F1419BC}" srcOrd="1" destOrd="0" presId="urn:microsoft.com/office/officeart/2005/8/layout/hProcess4"/>
    <dgm:cxn modelId="{DFA912E0-3D3F-4557-A898-292A7EB618D9}" type="presParOf" srcId="{0033D68B-3802-4F8E-B5C7-A5BDC7670527}" destId="{A7219686-E8DC-4F1C-8DA3-926C1A026446}" srcOrd="0" destOrd="0" presId="urn:microsoft.com/office/officeart/2005/8/layout/hProcess4"/>
    <dgm:cxn modelId="{5625FF76-BB42-4B99-9D5D-5514E70E2E9A}" type="presParOf" srcId="{0033D68B-3802-4F8E-B5C7-A5BDC7670527}" destId="{DF3A2439-6AA0-4F34-8C6E-270E2DD40AA8}" srcOrd="1" destOrd="0" presId="urn:microsoft.com/office/officeart/2005/8/layout/hProcess4"/>
    <dgm:cxn modelId="{C031FDD8-FD67-4B40-B510-503E69EE69B7}" type="presParOf" srcId="{0033D68B-3802-4F8E-B5C7-A5BDC7670527}" destId="{973A78C2-FDFE-4367-BB38-59319FFEBBB2}" srcOrd="2" destOrd="0" presId="urn:microsoft.com/office/officeart/2005/8/layout/hProcess4"/>
    <dgm:cxn modelId="{67B1C34F-690E-4EC9-A43D-AEB7CD8393E3}" type="presParOf" srcId="{973A78C2-FDFE-4367-BB38-59319FFEBBB2}" destId="{F809C94F-56D0-4946-812D-9C9A3EFBCD46}" srcOrd="0" destOrd="0" presId="urn:microsoft.com/office/officeart/2005/8/layout/hProcess4"/>
    <dgm:cxn modelId="{A72561FF-80F4-42BF-9621-BAE5F60C5078}" type="presParOf" srcId="{F809C94F-56D0-4946-812D-9C9A3EFBCD46}" destId="{6C105A37-83CC-48A3-AE5B-1A91552074A4}" srcOrd="0" destOrd="0" presId="urn:microsoft.com/office/officeart/2005/8/layout/hProcess4"/>
    <dgm:cxn modelId="{96851872-4832-44F9-B2CA-B03674F56D1F}" type="presParOf" srcId="{F809C94F-56D0-4946-812D-9C9A3EFBCD46}" destId="{65AB65B9-4423-4718-9C7E-B2DF23492C4F}" srcOrd="1" destOrd="0" presId="urn:microsoft.com/office/officeart/2005/8/layout/hProcess4"/>
    <dgm:cxn modelId="{936DFB58-9C80-481B-A72D-65890AB6B3AF}" type="presParOf" srcId="{F809C94F-56D0-4946-812D-9C9A3EFBCD46}" destId="{E14BC561-C2D8-44B5-B957-A42F4F1419BC}" srcOrd="2" destOrd="0" presId="urn:microsoft.com/office/officeart/2005/8/layout/hProcess4"/>
    <dgm:cxn modelId="{8D2756AE-6FDE-4C9F-8AD2-FCA9681EFFB1}" type="presParOf" srcId="{F809C94F-56D0-4946-812D-9C9A3EFBCD46}" destId="{FAD59B3E-96B9-41B5-AF8C-256D7B85583D}" srcOrd="3" destOrd="0" presId="urn:microsoft.com/office/officeart/2005/8/layout/hProcess4"/>
    <dgm:cxn modelId="{9C5B7E83-721F-4AEC-A573-62FF0D7D16DC}" type="presParOf" srcId="{F809C94F-56D0-4946-812D-9C9A3EFBCD46}" destId="{590320ED-20F3-4159-B422-2BBECDEDFBE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FC0B68AE-1B27-42ED-9545-924DFF13D70F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C7DCF69-9666-45BC-B6C6-3B22D65CD5A8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بهره‌برداری</a:t>
          </a:r>
          <a:endParaRPr lang="en-US" dirty="0">
            <a:cs typeface="B Titr" pitchFamily="2" charset="-78"/>
          </a:endParaRPr>
        </a:p>
      </dgm:t>
    </dgm:pt>
    <dgm:pt modelId="{A667B9E5-26D7-49A2-BFE9-8AD7804CE8CA}" type="parTrans" cxnId="{A3CC0A68-22A0-421F-A1C2-D40460F32C59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D62EA47F-65D6-46A8-B787-35D6AF66B245}" type="sibTrans" cxnId="{A3CC0A68-22A0-421F-A1C2-D40460F32C59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09D74C76-8BA8-4D6C-84BE-4A12BD2696E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صندوق سرمایه‌گذاری مستغلات (</a:t>
          </a:r>
          <a:r>
            <a:rPr lang="en-US" dirty="0" smtClean="0">
              <a:cs typeface="B Zar" pitchFamily="2" charset="-78"/>
            </a:rPr>
            <a:t>REITs</a:t>
          </a:r>
          <a:r>
            <a:rPr lang="fa-IR" dirty="0" smtClean="0">
              <a:cs typeface="B Zar" pitchFamily="2" charset="-78"/>
            </a:rPr>
            <a:t>)</a:t>
          </a:r>
          <a:endParaRPr lang="en-US" dirty="0" smtClean="0">
            <a:cs typeface="B Zar" pitchFamily="2" charset="-78"/>
          </a:endParaRPr>
        </a:p>
      </dgm:t>
    </dgm:pt>
    <dgm:pt modelId="{52AD10E0-C0E3-4020-8FF3-482D48798CE0}" type="parTrans" cxnId="{F4DD5188-8B10-4D52-8CA8-05ED6FE51C3B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7A5D76D6-1CE3-4F31-AA3B-67EC08F7E263}" type="sibTrans" cxnId="{F4DD5188-8B10-4D52-8CA8-05ED6FE51C3B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CDA968DC-5742-49B0-B66E-386BC9A29E0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صندوق‌های</a:t>
          </a:r>
          <a:r>
            <a:rPr lang="fa-IR" dirty="0" smtClean="0"/>
            <a:t> </a:t>
          </a:r>
          <a:r>
            <a:rPr lang="fa-IR" dirty="0" smtClean="0">
              <a:cs typeface="B Zar" pitchFamily="2" charset="-78"/>
            </a:rPr>
            <a:t>بهره‌برداری</a:t>
          </a:r>
          <a:endParaRPr lang="en-US" dirty="0">
            <a:cs typeface="B Zar" pitchFamily="2" charset="-78"/>
          </a:endParaRPr>
        </a:p>
      </dgm:t>
    </dgm:pt>
    <dgm:pt modelId="{CC073129-209E-41B3-9085-01F0C54A57B4}" type="parTrans" cxnId="{E278A190-5A3F-404E-AD0A-C1823937C4AA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68F23B68-28BE-4544-A095-E939969C15DE}" type="sibTrans" cxnId="{E278A190-5A3F-404E-AD0A-C1823937C4AA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D3675B2-8E9D-4A6E-AD40-3B66547FC88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صکوک اجاره</a:t>
          </a:r>
          <a:endParaRPr lang="en-US" dirty="0">
            <a:cs typeface="B Zar" pitchFamily="2" charset="-78"/>
          </a:endParaRPr>
        </a:p>
      </dgm:t>
    </dgm:pt>
    <dgm:pt modelId="{DBC15CC7-D6EC-414C-A100-07505D32ED1D}" type="parTrans" cxnId="{92B701C3-1F9B-4726-888F-A7AD416DC374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74F5A1E-EDA8-4A00-8CE2-E911FCEBD24F}" type="sibTrans" cxnId="{92B701C3-1F9B-4726-888F-A7AD416DC374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6561B496-4E96-45B3-9A96-050B4BB096E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دیگر روش‌های تأمین مالی اجاره‌داری (بسط اجاره‌داری)</a:t>
          </a:r>
          <a:endParaRPr lang="en-US" dirty="0" smtClean="0">
            <a:cs typeface="B Zar" pitchFamily="2" charset="-78"/>
          </a:endParaRPr>
        </a:p>
      </dgm:t>
    </dgm:pt>
    <dgm:pt modelId="{26521711-C723-4446-9D6A-6F0C8BA1192D}" type="parTrans" cxnId="{E9C97445-7439-4C3E-9FCD-A56427E25E4C}">
      <dgm:prSet/>
      <dgm:spPr/>
      <dgm:t>
        <a:bodyPr/>
        <a:lstStyle/>
        <a:p>
          <a:endParaRPr lang="en-US"/>
        </a:p>
      </dgm:t>
    </dgm:pt>
    <dgm:pt modelId="{811B1B9A-9D8D-4CA3-ADE9-645C2B80638E}" type="sibTrans" cxnId="{E9C97445-7439-4C3E-9FCD-A56427E25E4C}">
      <dgm:prSet/>
      <dgm:spPr/>
      <dgm:t>
        <a:bodyPr/>
        <a:lstStyle/>
        <a:p>
          <a:endParaRPr lang="en-US"/>
        </a:p>
      </dgm:t>
    </dgm:pt>
    <dgm:pt modelId="{CE67966A-16EE-4239-9A30-088A7509632E}" type="pres">
      <dgm:prSet presAssocID="{FC0B68AE-1B27-42ED-9545-924DFF13D7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BEFD8F-0705-4738-A3B9-B6AFCBE3D1D1}" type="pres">
      <dgm:prSet presAssocID="{FC7DCF69-9666-45BC-B6C6-3B22D65CD5A8}" presName="parentLin" presStyleCnt="0"/>
      <dgm:spPr/>
    </dgm:pt>
    <dgm:pt modelId="{EE64A2DA-F3D7-4F8E-9EAD-DCD135CFA24A}" type="pres">
      <dgm:prSet presAssocID="{FC7DCF69-9666-45BC-B6C6-3B22D65CD5A8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9711C13-E850-41DE-A7C3-EEF0AEA045B6}" type="pres">
      <dgm:prSet presAssocID="{FC7DCF69-9666-45BC-B6C6-3B22D65CD5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E219B-0007-4F99-A2C7-AC16B707AE9A}" type="pres">
      <dgm:prSet presAssocID="{FC7DCF69-9666-45BC-B6C6-3B22D65CD5A8}" presName="negativeSpace" presStyleCnt="0"/>
      <dgm:spPr/>
    </dgm:pt>
    <dgm:pt modelId="{C48DB2CE-8534-4958-A4E2-D172ABF08552}" type="pres">
      <dgm:prSet presAssocID="{FC7DCF69-9666-45BC-B6C6-3B22D65CD5A8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C0A68-22A0-421F-A1C2-D40460F32C59}" srcId="{FC0B68AE-1B27-42ED-9545-924DFF13D70F}" destId="{FC7DCF69-9666-45BC-B6C6-3B22D65CD5A8}" srcOrd="0" destOrd="0" parTransId="{A667B9E5-26D7-49A2-BFE9-8AD7804CE8CA}" sibTransId="{D62EA47F-65D6-46A8-B787-35D6AF66B245}"/>
    <dgm:cxn modelId="{FA935868-0717-4894-B701-DE0D4D7FF820}" type="presOf" srcId="{3D3675B2-8E9D-4A6E-AD40-3B66547FC88C}" destId="{C48DB2CE-8534-4958-A4E2-D172ABF08552}" srcOrd="0" destOrd="2" presId="urn:microsoft.com/office/officeart/2005/8/layout/list1"/>
    <dgm:cxn modelId="{0BB59E11-0709-4C5E-ACD6-9112A4DD14F2}" type="presOf" srcId="{CDA968DC-5742-49B0-B66E-386BC9A29E0D}" destId="{C48DB2CE-8534-4958-A4E2-D172ABF08552}" srcOrd="0" destOrd="1" presId="urn:microsoft.com/office/officeart/2005/8/layout/list1"/>
    <dgm:cxn modelId="{308D86A3-0971-4681-B433-E06C04ADC73E}" type="presOf" srcId="{FC0B68AE-1B27-42ED-9545-924DFF13D70F}" destId="{CE67966A-16EE-4239-9A30-088A7509632E}" srcOrd="0" destOrd="0" presId="urn:microsoft.com/office/officeart/2005/8/layout/list1"/>
    <dgm:cxn modelId="{00E4E1F4-B9D9-4E22-94C1-6047F292C3BB}" type="presOf" srcId="{FC7DCF69-9666-45BC-B6C6-3B22D65CD5A8}" destId="{59711C13-E850-41DE-A7C3-EEF0AEA045B6}" srcOrd="1" destOrd="0" presId="urn:microsoft.com/office/officeart/2005/8/layout/list1"/>
    <dgm:cxn modelId="{E9C97445-7439-4C3E-9FCD-A56427E25E4C}" srcId="{FC7DCF69-9666-45BC-B6C6-3B22D65CD5A8}" destId="{6561B496-4E96-45B3-9A96-050B4BB096E3}" srcOrd="3" destOrd="0" parTransId="{26521711-C723-4446-9D6A-6F0C8BA1192D}" sibTransId="{811B1B9A-9D8D-4CA3-ADE9-645C2B80638E}"/>
    <dgm:cxn modelId="{25C2F27D-2A06-4DAA-8D59-2A98718DBBD6}" type="presOf" srcId="{6561B496-4E96-45B3-9A96-050B4BB096E3}" destId="{C48DB2CE-8534-4958-A4E2-D172ABF08552}" srcOrd="0" destOrd="3" presId="urn:microsoft.com/office/officeart/2005/8/layout/list1"/>
    <dgm:cxn modelId="{F4DD5188-8B10-4D52-8CA8-05ED6FE51C3B}" srcId="{FC7DCF69-9666-45BC-B6C6-3B22D65CD5A8}" destId="{09D74C76-8BA8-4D6C-84BE-4A12BD2696E4}" srcOrd="0" destOrd="0" parTransId="{52AD10E0-C0E3-4020-8FF3-482D48798CE0}" sibTransId="{7A5D76D6-1CE3-4F31-AA3B-67EC08F7E263}"/>
    <dgm:cxn modelId="{7ED94694-6CDF-4B79-A941-3BCC7B451530}" type="presOf" srcId="{FC7DCF69-9666-45BC-B6C6-3B22D65CD5A8}" destId="{EE64A2DA-F3D7-4F8E-9EAD-DCD135CFA24A}" srcOrd="0" destOrd="0" presId="urn:microsoft.com/office/officeart/2005/8/layout/list1"/>
    <dgm:cxn modelId="{E278A190-5A3F-404E-AD0A-C1823937C4AA}" srcId="{FC7DCF69-9666-45BC-B6C6-3B22D65CD5A8}" destId="{CDA968DC-5742-49B0-B66E-386BC9A29E0D}" srcOrd="1" destOrd="0" parTransId="{CC073129-209E-41B3-9085-01F0C54A57B4}" sibTransId="{68F23B68-28BE-4544-A095-E939969C15DE}"/>
    <dgm:cxn modelId="{92B701C3-1F9B-4726-888F-A7AD416DC374}" srcId="{FC7DCF69-9666-45BC-B6C6-3B22D65CD5A8}" destId="{3D3675B2-8E9D-4A6E-AD40-3B66547FC88C}" srcOrd="2" destOrd="0" parTransId="{DBC15CC7-D6EC-414C-A100-07505D32ED1D}" sibTransId="{374F5A1E-EDA8-4A00-8CE2-E911FCEBD24F}"/>
    <dgm:cxn modelId="{46A1785B-72F3-42CD-8B4D-8F9A72B76A6E}" type="presOf" srcId="{09D74C76-8BA8-4D6C-84BE-4A12BD2696E4}" destId="{C48DB2CE-8534-4958-A4E2-D172ABF08552}" srcOrd="0" destOrd="0" presId="urn:microsoft.com/office/officeart/2005/8/layout/list1"/>
    <dgm:cxn modelId="{DCEFE135-03D5-43AE-A63B-CC67D0F8AD4A}" type="presParOf" srcId="{CE67966A-16EE-4239-9A30-088A7509632E}" destId="{73BEFD8F-0705-4738-A3B9-B6AFCBE3D1D1}" srcOrd="0" destOrd="0" presId="urn:microsoft.com/office/officeart/2005/8/layout/list1"/>
    <dgm:cxn modelId="{C7788D93-C215-418C-9387-94398F9DF3E3}" type="presParOf" srcId="{73BEFD8F-0705-4738-A3B9-B6AFCBE3D1D1}" destId="{EE64A2DA-F3D7-4F8E-9EAD-DCD135CFA24A}" srcOrd="0" destOrd="0" presId="urn:microsoft.com/office/officeart/2005/8/layout/list1"/>
    <dgm:cxn modelId="{A2F12998-C46B-4F0E-8DF8-A9DA53A0CA4A}" type="presParOf" srcId="{73BEFD8F-0705-4738-A3B9-B6AFCBE3D1D1}" destId="{59711C13-E850-41DE-A7C3-EEF0AEA045B6}" srcOrd="1" destOrd="0" presId="urn:microsoft.com/office/officeart/2005/8/layout/list1"/>
    <dgm:cxn modelId="{AD4C773D-9DD0-403B-82A8-80C5436D8F2B}" type="presParOf" srcId="{CE67966A-16EE-4239-9A30-088A7509632E}" destId="{846E219B-0007-4F99-A2C7-AC16B707AE9A}" srcOrd="1" destOrd="0" presId="urn:microsoft.com/office/officeart/2005/8/layout/list1"/>
    <dgm:cxn modelId="{4A763DAE-88BB-48AE-A237-6FF54935D6B3}" type="presParOf" srcId="{CE67966A-16EE-4239-9A30-088A7509632E}" destId="{C48DB2CE-8534-4958-A4E2-D172ABF0855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DE8A7BF4-B05D-4740-A2A2-A1F20F0FC99D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6DBB2148-EBD6-455F-9BD5-8EDD4C3C6DCE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 سرمایه‌گذاری مستغلات </a:t>
          </a:r>
          <a:endParaRPr lang="fa-IR" dirty="0">
            <a:cs typeface="+mn-cs"/>
          </a:endParaRPr>
        </a:p>
      </dgm:t>
    </dgm:pt>
    <dgm:pt modelId="{323B3694-4307-4E7F-8252-0BE47233B24C}" type="parTrans" cxnId="{75255AAF-FF75-4BA0-BDC6-0CEF05B39FA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430D5A52-56DF-4BDF-8951-1336D95D7BA9}" type="sibTrans" cxnId="{75255AAF-FF75-4BA0-BDC6-0CEF05B39FA2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F43DB0AB-5291-4555-B1C6-C29B656E3A4A}">
      <dgm:prSet phldrT="[Text]" custT="1"/>
      <dgm:spPr/>
      <dgm:t>
        <a:bodyPr/>
        <a:lstStyle/>
        <a:p>
          <a:pPr algn="ctr" rtl="1"/>
          <a:r>
            <a:rPr lang="fa-IR" sz="2000" dirty="0" smtClean="0">
              <a:cs typeface="B Nazanin" pitchFamily="2" charset="-78"/>
            </a:rPr>
            <a:t>تخصیص وجوه به خرید و اجاره</a:t>
          </a:r>
        </a:p>
        <a:p>
          <a:pPr algn="ctr" rtl="1"/>
          <a:r>
            <a:rPr lang="fa-IR" sz="2000" dirty="0" smtClean="0">
              <a:cs typeface="B Nazanin" pitchFamily="2" charset="-78"/>
            </a:rPr>
            <a:t>تحریک طرف تقاضا</a:t>
          </a:r>
          <a:endParaRPr lang="fa-IR" sz="2000" dirty="0">
            <a:cs typeface="B Nazanin" pitchFamily="2" charset="-78"/>
          </a:endParaRPr>
        </a:p>
      </dgm:t>
    </dgm:pt>
    <dgm:pt modelId="{3C681AE6-1DEF-477D-88D1-8BDA904639F0}" type="parTrans" cxnId="{7E12D607-7B7B-43DE-A93E-411B00C02A8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08D42723-D004-4DA4-ACB5-02324C962E67}" type="sibTrans" cxnId="{7E12D607-7B7B-43DE-A93E-411B00C02A84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89C858FF-A1C5-4169-AE11-BE9BCC989C8A}">
      <dgm:prSet phldrT="[Text]"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 زمین و ساختمان</a:t>
          </a:r>
          <a:endParaRPr lang="fa-IR" dirty="0">
            <a:cs typeface="B Zar" pitchFamily="2" charset="-78"/>
          </a:endParaRPr>
        </a:p>
      </dgm:t>
    </dgm:pt>
    <dgm:pt modelId="{4713713E-D372-41C9-BE2A-1819057E5079}" type="parTrans" cxnId="{03D47A3E-4407-4EC4-979B-236B8C9D5F11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A475642D-B672-4557-AD0A-70C9DB9C3855}" type="sibTrans" cxnId="{03D47A3E-4407-4EC4-979B-236B8C9D5F11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9680FD62-45AB-4544-B27B-30BD3BD9E2AD}">
      <dgm:prSet phldrT="[Text]" custT="1"/>
      <dgm:spPr/>
      <dgm:t>
        <a:bodyPr/>
        <a:lstStyle/>
        <a:p>
          <a:pPr algn="ctr" rtl="1"/>
          <a:r>
            <a:rPr lang="fa-IR" sz="2000" dirty="0" smtClean="0">
              <a:cs typeface="B Nazanin" pitchFamily="2" charset="-78"/>
            </a:rPr>
            <a:t>تخصیص وجوه به ساخت پروژه</a:t>
          </a:r>
        </a:p>
        <a:p>
          <a:pPr algn="ctr" rtl="1"/>
          <a:r>
            <a:rPr lang="fa-IR" sz="2000" dirty="0" smtClean="0">
              <a:cs typeface="B Nazanin" pitchFamily="2" charset="-78"/>
            </a:rPr>
            <a:t>تحریک طرف عرضه</a:t>
          </a:r>
          <a:endParaRPr lang="fa-IR" sz="2000" dirty="0">
            <a:cs typeface="B Nazanin" pitchFamily="2" charset="-78"/>
          </a:endParaRPr>
        </a:p>
      </dgm:t>
    </dgm:pt>
    <dgm:pt modelId="{FB0CF7AF-768B-4958-9664-EAE5A409750F}" type="parTrans" cxnId="{6353CD4B-3FEA-43AD-9436-D46D99E1E5C6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34038A67-E994-4F98-AEAF-E9A7FB11AD09}" type="sibTrans" cxnId="{6353CD4B-3FEA-43AD-9436-D46D99E1E5C6}">
      <dgm:prSet/>
      <dgm:spPr/>
      <dgm:t>
        <a:bodyPr/>
        <a:lstStyle/>
        <a:p>
          <a:pPr rtl="1"/>
          <a:endParaRPr lang="fa-IR">
            <a:cs typeface="B Nazanin" pitchFamily="2" charset="-78"/>
          </a:endParaRPr>
        </a:p>
      </dgm:t>
    </dgm:pt>
    <dgm:pt modelId="{BCEBCFDA-43AC-4795-9D29-13786ED2ADA4}" type="pres">
      <dgm:prSet presAssocID="{DE8A7BF4-B05D-4740-A2A2-A1F20F0FC99D}" presName="list" presStyleCnt="0">
        <dgm:presLayoutVars>
          <dgm:dir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6350B571-51E7-4026-81E3-B41CC6886666}" type="pres">
      <dgm:prSet presAssocID="{6DBB2148-EBD6-455F-9BD5-8EDD4C3C6DCE}" presName="posSpace" presStyleCnt="0"/>
      <dgm:spPr/>
      <dgm:t>
        <a:bodyPr/>
        <a:lstStyle/>
        <a:p>
          <a:pPr rtl="1"/>
          <a:endParaRPr lang="fa-IR"/>
        </a:p>
      </dgm:t>
    </dgm:pt>
    <dgm:pt modelId="{4E605CEA-143F-47B7-924C-EBC151A0DB64}" type="pres">
      <dgm:prSet presAssocID="{6DBB2148-EBD6-455F-9BD5-8EDD4C3C6DCE}" presName="vertFlow" presStyleCnt="0"/>
      <dgm:spPr/>
      <dgm:t>
        <a:bodyPr/>
        <a:lstStyle/>
        <a:p>
          <a:pPr rtl="1"/>
          <a:endParaRPr lang="fa-IR"/>
        </a:p>
      </dgm:t>
    </dgm:pt>
    <dgm:pt modelId="{16E70DFE-220A-4FD1-8A07-BAF2BA6E8B4B}" type="pres">
      <dgm:prSet presAssocID="{6DBB2148-EBD6-455F-9BD5-8EDD4C3C6DCE}" presName="topSpace" presStyleCnt="0"/>
      <dgm:spPr/>
      <dgm:t>
        <a:bodyPr/>
        <a:lstStyle/>
        <a:p>
          <a:pPr rtl="1"/>
          <a:endParaRPr lang="fa-IR"/>
        </a:p>
      </dgm:t>
    </dgm:pt>
    <dgm:pt modelId="{45A0A40F-F418-4BBB-AEBC-21C2BA669EB5}" type="pres">
      <dgm:prSet presAssocID="{6DBB2148-EBD6-455F-9BD5-8EDD4C3C6DCE}" presName="firstComp" presStyleCnt="0"/>
      <dgm:spPr/>
      <dgm:t>
        <a:bodyPr/>
        <a:lstStyle/>
        <a:p>
          <a:pPr rtl="1"/>
          <a:endParaRPr lang="fa-IR"/>
        </a:p>
      </dgm:t>
    </dgm:pt>
    <dgm:pt modelId="{C3A8F0B3-E401-494E-9B89-1ACD04718E59}" type="pres">
      <dgm:prSet presAssocID="{6DBB2148-EBD6-455F-9BD5-8EDD4C3C6DCE}" presName="firstChild" presStyleLbl="bgAccFollowNode1" presStyleIdx="0" presStyleCnt="2" custScaleX="138962" custScaleY="148389"/>
      <dgm:spPr/>
      <dgm:t>
        <a:bodyPr/>
        <a:lstStyle/>
        <a:p>
          <a:pPr rtl="1"/>
          <a:endParaRPr lang="fa-IR"/>
        </a:p>
      </dgm:t>
    </dgm:pt>
    <dgm:pt modelId="{FF434B8E-A43C-4084-83C1-9A0D0F148C43}" type="pres">
      <dgm:prSet presAssocID="{6DBB2148-EBD6-455F-9BD5-8EDD4C3C6DCE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1C25380-9601-4235-A93D-E11CF777B63A}" type="pres">
      <dgm:prSet presAssocID="{6DBB2148-EBD6-455F-9BD5-8EDD4C3C6DCE}" presName="negSpace" presStyleCnt="0"/>
      <dgm:spPr/>
      <dgm:t>
        <a:bodyPr/>
        <a:lstStyle/>
        <a:p>
          <a:pPr rtl="1"/>
          <a:endParaRPr lang="fa-IR"/>
        </a:p>
      </dgm:t>
    </dgm:pt>
    <dgm:pt modelId="{60ADCCCF-A7CC-43FF-8C64-A87B411A5139}" type="pres">
      <dgm:prSet presAssocID="{6DBB2148-EBD6-455F-9BD5-8EDD4C3C6DCE}" presName="circle" presStyleLbl="node1" presStyleIdx="0" presStyleCnt="2" custLinFactNeighborX="29820" custLinFactNeighborY="-47248"/>
      <dgm:spPr/>
      <dgm:t>
        <a:bodyPr/>
        <a:lstStyle/>
        <a:p>
          <a:pPr rtl="1"/>
          <a:endParaRPr lang="fa-IR"/>
        </a:p>
      </dgm:t>
    </dgm:pt>
    <dgm:pt modelId="{BB06A6CA-AABB-4689-98A6-040BA9604042}" type="pres">
      <dgm:prSet presAssocID="{430D5A52-56DF-4BDF-8951-1336D95D7BA9}" presName="transSpace" presStyleCnt="0"/>
      <dgm:spPr/>
      <dgm:t>
        <a:bodyPr/>
        <a:lstStyle/>
        <a:p>
          <a:pPr rtl="1"/>
          <a:endParaRPr lang="fa-IR"/>
        </a:p>
      </dgm:t>
    </dgm:pt>
    <dgm:pt modelId="{D8E5F123-73ED-445D-BCE3-DB960917CC1A}" type="pres">
      <dgm:prSet presAssocID="{89C858FF-A1C5-4169-AE11-BE9BCC989C8A}" presName="posSpace" presStyleCnt="0"/>
      <dgm:spPr/>
      <dgm:t>
        <a:bodyPr/>
        <a:lstStyle/>
        <a:p>
          <a:pPr rtl="1"/>
          <a:endParaRPr lang="fa-IR"/>
        </a:p>
      </dgm:t>
    </dgm:pt>
    <dgm:pt modelId="{727D90AC-86E8-4A89-853C-8C2DCEAA8B08}" type="pres">
      <dgm:prSet presAssocID="{89C858FF-A1C5-4169-AE11-BE9BCC989C8A}" presName="vertFlow" presStyleCnt="0"/>
      <dgm:spPr/>
      <dgm:t>
        <a:bodyPr/>
        <a:lstStyle/>
        <a:p>
          <a:pPr rtl="1"/>
          <a:endParaRPr lang="fa-IR"/>
        </a:p>
      </dgm:t>
    </dgm:pt>
    <dgm:pt modelId="{3A533B38-381D-46D6-928B-9C3C43DA3F4E}" type="pres">
      <dgm:prSet presAssocID="{89C858FF-A1C5-4169-AE11-BE9BCC989C8A}" presName="topSpace" presStyleCnt="0"/>
      <dgm:spPr/>
      <dgm:t>
        <a:bodyPr/>
        <a:lstStyle/>
        <a:p>
          <a:pPr rtl="1"/>
          <a:endParaRPr lang="fa-IR"/>
        </a:p>
      </dgm:t>
    </dgm:pt>
    <dgm:pt modelId="{E3FD7D6F-09A4-47E5-A5B0-E1EA645F56B5}" type="pres">
      <dgm:prSet presAssocID="{89C858FF-A1C5-4169-AE11-BE9BCC989C8A}" presName="firstComp" presStyleCnt="0"/>
      <dgm:spPr/>
      <dgm:t>
        <a:bodyPr/>
        <a:lstStyle/>
        <a:p>
          <a:pPr rtl="1"/>
          <a:endParaRPr lang="fa-IR"/>
        </a:p>
      </dgm:t>
    </dgm:pt>
    <dgm:pt modelId="{78442DC1-C8C5-4620-857A-80094E0A2D39}" type="pres">
      <dgm:prSet presAssocID="{89C858FF-A1C5-4169-AE11-BE9BCC989C8A}" presName="firstChild" presStyleLbl="bgAccFollowNode1" presStyleIdx="1" presStyleCnt="2" custScaleX="134919" custScaleY="151280" custLinFactNeighborX="-39634"/>
      <dgm:spPr/>
      <dgm:t>
        <a:bodyPr/>
        <a:lstStyle/>
        <a:p>
          <a:pPr rtl="1"/>
          <a:endParaRPr lang="fa-IR"/>
        </a:p>
      </dgm:t>
    </dgm:pt>
    <dgm:pt modelId="{20749BB6-DE95-4100-9D9B-6B8C13C279AB}" type="pres">
      <dgm:prSet presAssocID="{89C858FF-A1C5-4169-AE11-BE9BCC989C8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3043B5-426E-4B65-B103-39B752C968F4}" type="pres">
      <dgm:prSet presAssocID="{89C858FF-A1C5-4169-AE11-BE9BCC989C8A}" presName="negSpace" presStyleCnt="0"/>
      <dgm:spPr/>
      <dgm:t>
        <a:bodyPr/>
        <a:lstStyle/>
        <a:p>
          <a:pPr rtl="1"/>
          <a:endParaRPr lang="fa-IR"/>
        </a:p>
      </dgm:t>
    </dgm:pt>
    <dgm:pt modelId="{F292AF64-0ACF-456F-9022-9747E96B7175}" type="pres">
      <dgm:prSet presAssocID="{89C858FF-A1C5-4169-AE11-BE9BCC989C8A}" presName="circle" presStyleLbl="node1" presStyleIdx="1" presStyleCnt="2" custLinFactNeighborX="-14257" custLinFactNeighborY="-47248"/>
      <dgm:spPr/>
      <dgm:t>
        <a:bodyPr/>
        <a:lstStyle/>
        <a:p>
          <a:pPr rtl="1"/>
          <a:endParaRPr lang="fa-IR"/>
        </a:p>
      </dgm:t>
    </dgm:pt>
  </dgm:ptLst>
  <dgm:cxnLst>
    <dgm:cxn modelId="{E76DB4FD-B328-404E-B46B-7A61A5BD0A10}" type="presOf" srcId="{DE8A7BF4-B05D-4740-A2A2-A1F20F0FC99D}" destId="{BCEBCFDA-43AC-4795-9D29-13786ED2ADA4}" srcOrd="0" destOrd="0" presId="urn:microsoft.com/office/officeart/2005/8/layout/hList9"/>
    <dgm:cxn modelId="{1F22D7BE-67FD-4BF3-9FF9-E4371711B430}" type="presOf" srcId="{9680FD62-45AB-4544-B27B-30BD3BD9E2AD}" destId="{78442DC1-C8C5-4620-857A-80094E0A2D39}" srcOrd="0" destOrd="0" presId="urn:microsoft.com/office/officeart/2005/8/layout/hList9"/>
    <dgm:cxn modelId="{C708D7E1-31B6-465C-B603-848FD1694AE9}" type="presOf" srcId="{9680FD62-45AB-4544-B27B-30BD3BD9E2AD}" destId="{20749BB6-DE95-4100-9D9B-6B8C13C279AB}" srcOrd="1" destOrd="0" presId="urn:microsoft.com/office/officeart/2005/8/layout/hList9"/>
    <dgm:cxn modelId="{75255AAF-FF75-4BA0-BDC6-0CEF05B39FA2}" srcId="{DE8A7BF4-B05D-4740-A2A2-A1F20F0FC99D}" destId="{6DBB2148-EBD6-455F-9BD5-8EDD4C3C6DCE}" srcOrd="0" destOrd="0" parTransId="{323B3694-4307-4E7F-8252-0BE47233B24C}" sibTransId="{430D5A52-56DF-4BDF-8951-1336D95D7BA9}"/>
    <dgm:cxn modelId="{E1670527-458D-458A-B352-5DADEB2B141A}" type="presOf" srcId="{89C858FF-A1C5-4169-AE11-BE9BCC989C8A}" destId="{F292AF64-0ACF-456F-9022-9747E96B7175}" srcOrd="0" destOrd="0" presId="urn:microsoft.com/office/officeart/2005/8/layout/hList9"/>
    <dgm:cxn modelId="{7E12D607-7B7B-43DE-A93E-411B00C02A84}" srcId="{6DBB2148-EBD6-455F-9BD5-8EDD4C3C6DCE}" destId="{F43DB0AB-5291-4555-B1C6-C29B656E3A4A}" srcOrd="0" destOrd="0" parTransId="{3C681AE6-1DEF-477D-88D1-8BDA904639F0}" sibTransId="{08D42723-D004-4DA4-ACB5-02324C962E67}"/>
    <dgm:cxn modelId="{42033C70-5926-47B4-8E91-3CBBE71C7D8D}" type="presOf" srcId="{F43DB0AB-5291-4555-B1C6-C29B656E3A4A}" destId="{FF434B8E-A43C-4084-83C1-9A0D0F148C43}" srcOrd="1" destOrd="0" presId="urn:microsoft.com/office/officeart/2005/8/layout/hList9"/>
    <dgm:cxn modelId="{03D47A3E-4407-4EC4-979B-236B8C9D5F11}" srcId="{DE8A7BF4-B05D-4740-A2A2-A1F20F0FC99D}" destId="{89C858FF-A1C5-4169-AE11-BE9BCC989C8A}" srcOrd="1" destOrd="0" parTransId="{4713713E-D372-41C9-BE2A-1819057E5079}" sibTransId="{A475642D-B672-4557-AD0A-70C9DB9C3855}"/>
    <dgm:cxn modelId="{C07EDAD3-3198-4E8D-829A-657A5279E0F6}" type="presOf" srcId="{6DBB2148-EBD6-455F-9BD5-8EDD4C3C6DCE}" destId="{60ADCCCF-A7CC-43FF-8C64-A87B411A5139}" srcOrd="0" destOrd="0" presId="urn:microsoft.com/office/officeart/2005/8/layout/hList9"/>
    <dgm:cxn modelId="{4DB59121-368F-4589-85BF-395B0FFFE7FD}" type="presOf" srcId="{F43DB0AB-5291-4555-B1C6-C29B656E3A4A}" destId="{C3A8F0B3-E401-494E-9B89-1ACD04718E59}" srcOrd="0" destOrd="0" presId="urn:microsoft.com/office/officeart/2005/8/layout/hList9"/>
    <dgm:cxn modelId="{6353CD4B-3FEA-43AD-9436-D46D99E1E5C6}" srcId="{89C858FF-A1C5-4169-AE11-BE9BCC989C8A}" destId="{9680FD62-45AB-4544-B27B-30BD3BD9E2AD}" srcOrd="0" destOrd="0" parTransId="{FB0CF7AF-768B-4958-9664-EAE5A409750F}" sibTransId="{34038A67-E994-4F98-AEAF-E9A7FB11AD09}"/>
    <dgm:cxn modelId="{F55D205E-F79A-4E06-A047-24DEEC3E732C}" type="presParOf" srcId="{BCEBCFDA-43AC-4795-9D29-13786ED2ADA4}" destId="{6350B571-51E7-4026-81E3-B41CC6886666}" srcOrd="0" destOrd="0" presId="urn:microsoft.com/office/officeart/2005/8/layout/hList9"/>
    <dgm:cxn modelId="{F6497BD4-1587-4BC0-A7AB-EA1C6F03BE5D}" type="presParOf" srcId="{BCEBCFDA-43AC-4795-9D29-13786ED2ADA4}" destId="{4E605CEA-143F-47B7-924C-EBC151A0DB64}" srcOrd="1" destOrd="0" presId="urn:microsoft.com/office/officeart/2005/8/layout/hList9"/>
    <dgm:cxn modelId="{D60B4CCC-5315-44C5-B5BD-A7EDAEA08513}" type="presParOf" srcId="{4E605CEA-143F-47B7-924C-EBC151A0DB64}" destId="{16E70DFE-220A-4FD1-8A07-BAF2BA6E8B4B}" srcOrd="0" destOrd="0" presId="urn:microsoft.com/office/officeart/2005/8/layout/hList9"/>
    <dgm:cxn modelId="{39D8CF0B-6809-47BF-973D-DA0B2877BD72}" type="presParOf" srcId="{4E605CEA-143F-47B7-924C-EBC151A0DB64}" destId="{45A0A40F-F418-4BBB-AEBC-21C2BA669EB5}" srcOrd="1" destOrd="0" presId="urn:microsoft.com/office/officeart/2005/8/layout/hList9"/>
    <dgm:cxn modelId="{614A81BE-81A4-401E-8E3B-E89607C27099}" type="presParOf" srcId="{45A0A40F-F418-4BBB-AEBC-21C2BA669EB5}" destId="{C3A8F0B3-E401-494E-9B89-1ACD04718E59}" srcOrd="0" destOrd="0" presId="urn:microsoft.com/office/officeart/2005/8/layout/hList9"/>
    <dgm:cxn modelId="{0AFCC381-EDAD-4EA3-8CD3-6AEA0BB7B221}" type="presParOf" srcId="{45A0A40F-F418-4BBB-AEBC-21C2BA669EB5}" destId="{FF434B8E-A43C-4084-83C1-9A0D0F148C43}" srcOrd="1" destOrd="0" presId="urn:microsoft.com/office/officeart/2005/8/layout/hList9"/>
    <dgm:cxn modelId="{E714E08A-F964-432F-90E0-78377FB1A645}" type="presParOf" srcId="{BCEBCFDA-43AC-4795-9D29-13786ED2ADA4}" destId="{51C25380-9601-4235-A93D-E11CF777B63A}" srcOrd="2" destOrd="0" presId="urn:microsoft.com/office/officeart/2005/8/layout/hList9"/>
    <dgm:cxn modelId="{E0B1F3F1-A538-481C-88F5-B9E816FD1625}" type="presParOf" srcId="{BCEBCFDA-43AC-4795-9D29-13786ED2ADA4}" destId="{60ADCCCF-A7CC-43FF-8C64-A87B411A5139}" srcOrd="3" destOrd="0" presId="urn:microsoft.com/office/officeart/2005/8/layout/hList9"/>
    <dgm:cxn modelId="{E5E9F04A-1458-4ACB-81B0-CC843EEC17F1}" type="presParOf" srcId="{BCEBCFDA-43AC-4795-9D29-13786ED2ADA4}" destId="{BB06A6CA-AABB-4689-98A6-040BA9604042}" srcOrd="4" destOrd="0" presId="urn:microsoft.com/office/officeart/2005/8/layout/hList9"/>
    <dgm:cxn modelId="{7627BAEB-BAE0-40D2-BF02-BCEAE964E5E6}" type="presParOf" srcId="{BCEBCFDA-43AC-4795-9D29-13786ED2ADA4}" destId="{D8E5F123-73ED-445D-BCE3-DB960917CC1A}" srcOrd="5" destOrd="0" presId="urn:microsoft.com/office/officeart/2005/8/layout/hList9"/>
    <dgm:cxn modelId="{FAAB7F38-A312-4B74-AD0B-F39C6045E4AE}" type="presParOf" srcId="{BCEBCFDA-43AC-4795-9D29-13786ED2ADA4}" destId="{727D90AC-86E8-4A89-853C-8C2DCEAA8B08}" srcOrd="6" destOrd="0" presId="urn:microsoft.com/office/officeart/2005/8/layout/hList9"/>
    <dgm:cxn modelId="{692043F1-A3D3-4DDE-AC09-7BD630747033}" type="presParOf" srcId="{727D90AC-86E8-4A89-853C-8C2DCEAA8B08}" destId="{3A533B38-381D-46D6-928B-9C3C43DA3F4E}" srcOrd="0" destOrd="0" presId="urn:microsoft.com/office/officeart/2005/8/layout/hList9"/>
    <dgm:cxn modelId="{BD075456-529C-49B0-AEFC-759A8A97ADCA}" type="presParOf" srcId="{727D90AC-86E8-4A89-853C-8C2DCEAA8B08}" destId="{E3FD7D6F-09A4-47E5-A5B0-E1EA645F56B5}" srcOrd="1" destOrd="0" presId="urn:microsoft.com/office/officeart/2005/8/layout/hList9"/>
    <dgm:cxn modelId="{7FA2723F-F3B3-41E6-A03B-1C79FB9B3128}" type="presParOf" srcId="{E3FD7D6F-09A4-47E5-A5B0-E1EA645F56B5}" destId="{78442DC1-C8C5-4620-857A-80094E0A2D39}" srcOrd="0" destOrd="0" presId="urn:microsoft.com/office/officeart/2005/8/layout/hList9"/>
    <dgm:cxn modelId="{F1B020A8-A92C-4441-B7B3-A58E4DDC75A0}" type="presParOf" srcId="{E3FD7D6F-09A4-47E5-A5B0-E1EA645F56B5}" destId="{20749BB6-DE95-4100-9D9B-6B8C13C279AB}" srcOrd="1" destOrd="0" presId="urn:microsoft.com/office/officeart/2005/8/layout/hList9"/>
    <dgm:cxn modelId="{F4BD2986-15EA-45F6-ABD6-1F745E3C2674}" type="presParOf" srcId="{BCEBCFDA-43AC-4795-9D29-13786ED2ADA4}" destId="{B43043B5-426E-4B65-B103-39B752C968F4}" srcOrd="7" destOrd="0" presId="urn:microsoft.com/office/officeart/2005/8/layout/hList9"/>
    <dgm:cxn modelId="{43EEEA11-4066-476B-A9AD-BDD105C8B051}" type="presParOf" srcId="{BCEBCFDA-43AC-4795-9D29-13786ED2ADA4}" destId="{F292AF64-0ACF-456F-9022-9747E96B717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7E3E1BB6-96B5-4A78-AEC1-6767DC444D15}" type="doc">
      <dgm:prSet loTypeId="urn:microsoft.com/office/officeart/2005/8/layout/vProcess5" loCatId="process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822C2525-84D1-4748-A8A1-0ED51C7584FB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منابع مالی مورد نیاز برای پروژۀ ساختمانی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5EBDFD4A-601B-4BEB-84D7-38C24AEEDC73}" type="parTrans" cxnId="{A65987DC-0E62-4A4F-9F2B-6A8EFE165A83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83BAF34-645A-4112-A28D-A3BF59E95CBE}" type="sibTrans" cxnId="{A65987DC-0E62-4A4F-9F2B-6A8EFE165A83}">
      <dgm:prSet custT="1"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2DB3763-71B2-42AD-A362-1B2FEFD6D6F6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بهره‌مندی سرمایه‌گذاران خرد از سود ناشی از ساخت و ساز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5A09BA3-66A7-4E7D-B811-D0041803DB37}" type="parTrans" cxnId="{AE659271-1219-40E9-92D5-AA6052F2F48D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2A2285F-B92D-4D1B-9AC6-14769E186F71}" type="sibTrans" cxnId="{AE659271-1219-40E9-92D5-AA6052F2F48D}">
      <dgm:prSet custT="1"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41C7164-D2DE-4A64-A9EB-CEB474A56F8C}">
      <dgm:prSet custT="1"/>
      <dgm:spPr/>
      <dgm:t>
        <a:bodyPr/>
        <a:lstStyle/>
        <a:p>
          <a:pPr rtl="1"/>
          <a:r>
            <a:rPr lang="fa-IR" sz="17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مصونیت سرمایه‌گذاران خرد از افزایش قیمت بخش مسکن</a:t>
          </a:r>
          <a:endParaRPr lang="en-US" sz="17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EB3DDF5-F364-485B-A92D-6CE16880129E}" type="parTrans" cxnId="{552CAB12-CB95-405E-A34E-75C03DB7D550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576945C-17BE-4C7D-B278-DBE3F0ABE280}" type="sibTrans" cxnId="{552CAB12-CB95-405E-A34E-75C03DB7D550}">
      <dgm:prSet/>
      <dgm:spPr/>
      <dgm:t>
        <a:bodyPr/>
        <a:lstStyle/>
        <a:p>
          <a:pPr rtl="1"/>
          <a:endParaRPr lang="fa-IR" sz="17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76B9B3C-E4A1-45E4-BD32-6B2BA331ED54}" type="pres">
      <dgm:prSet presAssocID="{7E3E1BB6-96B5-4A78-AEC1-6767DC444D1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43CF311-B851-4C8C-BEF1-78A900EB67F1}" type="pres">
      <dgm:prSet presAssocID="{7E3E1BB6-96B5-4A78-AEC1-6767DC444D15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D0FDB403-D76D-4CFB-A1E0-927D0C45DCE9}" type="pres">
      <dgm:prSet presAssocID="{7E3E1BB6-96B5-4A78-AEC1-6767DC444D1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AC1C14-80D7-47A9-B91D-BB1494A54403}" type="pres">
      <dgm:prSet presAssocID="{7E3E1BB6-96B5-4A78-AEC1-6767DC444D1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FFBC247-98FA-404C-807A-B9F420BDB0F7}" type="pres">
      <dgm:prSet presAssocID="{7E3E1BB6-96B5-4A78-AEC1-6767DC444D1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96D124-C58B-4853-A14A-D19ABF7EE42E}" type="pres">
      <dgm:prSet presAssocID="{7E3E1BB6-96B5-4A78-AEC1-6767DC444D1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2C62ED9-FDD1-48E3-839D-B4F86B040A99}" type="pres">
      <dgm:prSet presAssocID="{7E3E1BB6-96B5-4A78-AEC1-6767DC444D1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83DB64-EE30-4DDA-915A-64FDE91A1EE7}" type="pres">
      <dgm:prSet presAssocID="{7E3E1BB6-96B5-4A78-AEC1-6767DC444D1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B5E5847-F709-47D6-AD74-9A0B4E0A2B5E}" type="pres">
      <dgm:prSet presAssocID="{7E3E1BB6-96B5-4A78-AEC1-6767DC444D1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C8BAC0A-3B9C-47AD-948B-B16A40B3774C}" type="pres">
      <dgm:prSet presAssocID="{7E3E1BB6-96B5-4A78-AEC1-6767DC444D1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552CAB12-CB95-405E-A34E-75C03DB7D550}" srcId="{7E3E1BB6-96B5-4A78-AEC1-6767DC444D15}" destId="{C41C7164-D2DE-4A64-A9EB-CEB474A56F8C}" srcOrd="2" destOrd="0" parTransId="{9EB3DDF5-F364-485B-A92D-6CE16880129E}" sibTransId="{0576945C-17BE-4C7D-B278-DBE3F0ABE280}"/>
    <dgm:cxn modelId="{A91D2C3C-0FBD-4801-AE3F-5F98A0619617}" type="presOf" srcId="{22DB3763-71B2-42AD-A362-1B2FEFD6D6F6}" destId="{53AC1C14-80D7-47A9-B91D-BB1494A54403}" srcOrd="0" destOrd="0" presId="urn:microsoft.com/office/officeart/2005/8/layout/vProcess5"/>
    <dgm:cxn modelId="{4DC14789-C795-457B-83A8-D64D306AFA8A}" type="presOf" srcId="{C41C7164-D2DE-4A64-A9EB-CEB474A56F8C}" destId="{FFFBC247-98FA-404C-807A-B9F420BDB0F7}" srcOrd="0" destOrd="0" presId="urn:microsoft.com/office/officeart/2005/8/layout/vProcess5"/>
    <dgm:cxn modelId="{C3EDBC2E-3118-4B65-B7F4-140334C7D807}" type="presOf" srcId="{822C2525-84D1-4748-A8A1-0ED51C7584FB}" destId="{1983DB64-EE30-4DDA-915A-64FDE91A1EE7}" srcOrd="1" destOrd="0" presId="urn:microsoft.com/office/officeart/2005/8/layout/vProcess5"/>
    <dgm:cxn modelId="{44EC70F2-E67B-47C5-8F16-883CC0E7525E}" type="presOf" srcId="{822C2525-84D1-4748-A8A1-0ED51C7584FB}" destId="{D0FDB403-D76D-4CFB-A1E0-927D0C45DCE9}" srcOrd="0" destOrd="0" presId="urn:microsoft.com/office/officeart/2005/8/layout/vProcess5"/>
    <dgm:cxn modelId="{DBAD459A-DDE4-4E5F-9EEB-E64034D3E9B5}" type="presOf" srcId="{C41C7164-D2DE-4A64-A9EB-CEB474A56F8C}" destId="{2C8BAC0A-3B9C-47AD-948B-B16A40B3774C}" srcOrd="1" destOrd="0" presId="urn:microsoft.com/office/officeart/2005/8/layout/vProcess5"/>
    <dgm:cxn modelId="{76223BD0-FF42-4B09-9F32-C3E4A5007BA6}" type="presOf" srcId="{22DB3763-71B2-42AD-A362-1B2FEFD6D6F6}" destId="{DB5E5847-F709-47D6-AD74-9A0B4E0A2B5E}" srcOrd="1" destOrd="0" presId="urn:microsoft.com/office/officeart/2005/8/layout/vProcess5"/>
    <dgm:cxn modelId="{530BB61A-4AEC-41A6-90ED-4B3675DAFBAA}" type="presOf" srcId="{72A2285F-B92D-4D1B-9AC6-14769E186F71}" destId="{D2C62ED9-FDD1-48E3-839D-B4F86B040A99}" srcOrd="0" destOrd="0" presId="urn:microsoft.com/office/officeart/2005/8/layout/vProcess5"/>
    <dgm:cxn modelId="{073A5805-150D-4D78-9246-77754AB4BC53}" type="presOf" srcId="{7E3E1BB6-96B5-4A78-AEC1-6767DC444D15}" destId="{C76B9B3C-E4A1-45E4-BD32-6B2BA331ED54}" srcOrd="0" destOrd="0" presId="urn:microsoft.com/office/officeart/2005/8/layout/vProcess5"/>
    <dgm:cxn modelId="{AE659271-1219-40E9-92D5-AA6052F2F48D}" srcId="{7E3E1BB6-96B5-4A78-AEC1-6767DC444D15}" destId="{22DB3763-71B2-42AD-A362-1B2FEFD6D6F6}" srcOrd="1" destOrd="0" parTransId="{15A09BA3-66A7-4E7D-B811-D0041803DB37}" sibTransId="{72A2285F-B92D-4D1B-9AC6-14769E186F71}"/>
    <dgm:cxn modelId="{A65987DC-0E62-4A4F-9F2B-6A8EFE165A83}" srcId="{7E3E1BB6-96B5-4A78-AEC1-6767DC444D15}" destId="{822C2525-84D1-4748-A8A1-0ED51C7584FB}" srcOrd="0" destOrd="0" parTransId="{5EBDFD4A-601B-4BEB-84D7-38C24AEEDC73}" sibTransId="{E83BAF34-645A-4112-A28D-A3BF59E95CBE}"/>
    <dgm:cxn modelId="{F7722E20-E925-4F39-9242-9F42796ED976}" type="presOf" srcId="{E83BAF34-645A-4112-A28D-A3BF59E95CBE}" destId="{2D96D124-C58B-4853-A14A-D19ABF7EE42E}" srcOrd="0" destOrd="0" presId="urn:microsoft.com/office/officeart/2005/8/layout/vProcess5"/>
    <dgm:cxn modelId="{23B96666-3E19-4E3E-9310-AAFD1FAFB262}" type="presParOf" srcId="{C76B9B3C-E4A1-45E4-BD32-6B2BA331ED54}" destId="{943CF311-B851-4C8C-BEF1-78A900EB67F1}" srcOrd="0" destOrd="0" presId="urn:microsoft.com/office/officeart/2005/8/layout/vProcess5"/>
    <dgm:cxn modelId="{5817E5DE-E0F0-44AB-813E-0460DA742FA6}" type="presParOf" srcId="{C76B9B3C-E4A1-45E4-BD32-6B2BA331ED54}" destId="{D0FDB403-D76D-4CFB-A1E0-927D0C45DCE9}" srcOrd="1" destOrd="0" presId="urn:microsoft.com/office/officeart/2005/8/layout/vProcess5"/>
    <dgm:cxn modelId="{42EF0C56-560E-4CC7-A53F-066ABD128F7F}" type="presParOf" srcId="{C76B9B3C-E4A1-45E4-BD32-6B2BA331ED54}" destId="{53AC1C14-80D7-47A9-B91D-BB1494A54403}" srcOrd="2" destOrd="0" presId="urn:microsoft.com/office/officeart/2005/8/layout/vProcess5"/>
    <dgm:cxn modelId="{49E51743-4895-448F-BB02-F56B952E997E}" type="presParOf" srcId="{C76B9B3C-E4A1-45E4-BD32-6B2BA331ED54}" destId="{FFFBC247-98FA-404C-807A-B9F420BDB0F7}" srcOrd="3" destOrd="0" presId="urn:microsoft.com/office/officeart/2005/8/layout/vProcess5"/>
    <dgm:cxn modelId="{7AA3C791-A3F2-4928-B5DB-D5A6C3DADAAB}" type="presParOf" srcId="{C76B9B3C-E4A1-45E4-BD32-6B2BA331ED54}" destId="{2D96D124-C58B-4853-A14A-D19ABF7EE42E}" srcOrd="4" destOrd="0" presId="urn:microsoft.com/office/officeart/2005/8/layout/vProcess5"/>
    <dgm:cxn modelId="{C85DDE88-4358-492B-8F51-BA6690AB3B9C}" type="presParOf" srcId="{C76B9B3C-E4A1-45E4-BD32-6B2BA331ED54}" destId="{D2C62ED9-FDD1-48E3-839D-B4F86B040A99}" srcOrd="5" destOrd="0" presId="urn:microsoft.com/office/officeart/2005/8/layout/vProcess5"/>
    <dgm:cxn modelId="{C653444F-D17C-4A53-AEAE-305676C1C0DC}" type="presParOf" srcId="{C76B9B3C-E4A1-45E4-BD32-6B2BA331ED54}" destId="{1983DB64-EE30-4DDA-915A-64FDE91A1EE7}" srcOrd="6" destOrd="0" presId="urn:microsoft.com/office/officeart/2005/8/layout/vProcess5"/>
    <dgm:cxn modelId="{87A20E7A-B56A-4380-AA4C-AC18E16A33E5}" type="presParOf" srcId="{C76B9B3C-E4A1-45E4-BD32-6B2BA331ED54}" destId="{DB5E5847-F709-47D6-AD74-9A0B4E0A2B5E}" srcOrd="7" destOrd="0" presId="urn:microsoft.com/office/officeart/2005/8/layout/vProcess5"/>
    <dgm:cxn modelId="{F750D50C-6631-45B1-9839-D0A6FF6AD429}" type="presParOf" srcId="{C76B9B3C-E4A1-45E4-BD32-6B2BA331ED54}" destId="{2C8BAC0A-3B9C-47AD-948B-B16A40B3774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C004C96-F28E-40C6-90F8-F141B17BAB29}" type="doc">
      <dgm:prSet loTypeId="urn:microsoft.com/office/officeart/2005/8/layout/vProcess5" loCatId="process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45D9EA-433D-4850-9D12-3A32DB85F01A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تخصیص وجوه به پروژۀ ساختمانی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C373923C-E665-4D84-9AA9-F21836AC3C43}" type="parTrans" cxnId="{6C281305-ED78-4FCE-8550-459660153A47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E76A2-3130-4FDD-91A5-9CA5D2928433}" type="sibTrans" cxnId="{6C281305-ED78-4FCE-8550-459660153A47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EF29A85A-277D-4E0B-A458-9F4F8CE1D871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فروش واحدهای ساختمانی پروژه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310BF1FE-756C-48AF-AE88-CB7EDEC9C16A}" type="parTrans" cxnId="{4AC6BF65-400F-4CF1-9BDD-6FD17EFFDA0E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5EAFDA-8077-4AFB-A81A-657C24E5587B}" type="sibTrans" cxnId="{4AC6BF65-400F-4CF1-9BDD-6FD17EFFDA0E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6A33CD63-4DDF-4D3B-A89E-F62A16966A2E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اعطای وجوه بدست آمده به سرمایه گذران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C5514CE2-6060-4E25-BA83-53076D031C6E}" type="parTrans" cxnId="{248579AA-F90C-4F1B-B809-23D46CC8675B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6B5C25-A283-45DD-AE2D-FA1F62784E32}" type="sibTrans" cxnId="{248579AA-F90C-4F1B-B809-23D46CC8675B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9C2F4316-51AA-46FB-BD93-1BD409B5620A}">
      <dgm:prSet phldrT="[Text]" custT="1"/>
      <dgm:spPr/>
      <dgm:t>
        <a:bodyPr/>
        <a:lstStyle/>
        <a:p>
          <a:r>
            <a:rPr lang="fa-IR" sz="2800" b="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جمع آوری وجوه از سرمایه گذاران</a:t>
          </a:r>
          <a:endParaRPr lang="en-US" sz="2800" b="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F02B49F6-F5BC-4DC0-8C8C-4A33F86EEA22}" type="parTrans" cxnId="{23F4E86D-CF2E-419E-ACD9-439E12095DEF}">
      <dgm:prSet/>
      <dgm:spPr/>
      <dgm:t>
        <a:bodyPr/>
        <a:lstStyle/>
        <a:p>
          <a:endParaRPr lang="en-US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4E064B-7683-4851-AE3E-A3A8CA8BADF3}" type="sibTrans" cxnId="{23F4E86D-CF2E-419E-ACD9-439E12095DEF}">
      <dgm:prSet custT="1"/>
      <dgm:spPr/>
      <dgm:t>
        <a:bodyPr/>
        <a:lstStyle/>
        <a:p>
          <a:endParaRPr lang="en-US" sz="2000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gm:t>
    </dgm:pt>
    <dgm:pt modelId="{63621D31-3D18-470B-B6A9-5033E35F54B3}" type="pres">
      <dgm:prSet presAssocID="{1C004C96-F28E-40C6-90F8-F141B17BAB2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534AE9B-D9FF-4F55-AFC3-0624418B1715}" type="pres">
      <dgm:prSet presAssocID="{1C004C96-F28E-40C6-90F8-F141B17BAB29}" presName="dummyMaxCanvas" presStyleCnt="0">
        <dgm:presLayoutVars/>
      </dgm:prSet>
      <dgm:spPr/>
      <dgm:t>
        <a:bodyPr/>
        <a:lstStyle/>
        <a:p>
          <a:pPr rtl="1"/>
          <a:endParaRPr lang="fa-IR"/>
        </a:p>
      </dgm:t>
    </dgm:pt>
    <dgm:pt modelId="{B363F11D-121D-4AF3-B6F9-70AE4FF61569}" type="pres">
      <dgm:prSet presAssocID="{1C004C96-F28E-40C6-90F8-F141B17BAB29}" presName="FourNodes_1" presStyleLbl="node1" presStyleIdx="0" presStyleCnt="4" custLinFactY="21210" custLinFactNeighborX="841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B73328C-C8BB-4B91-BB90-A6AE0CDA6AA2}" type="pres">
      <dgm:prSet presAssocID="{1C004C96-F28E-40C6-90F8-F141B17BAB29}" presName="FourNodes_2" presStyleLbl="node1" presStyleIdx="1" presStyleCnt="4" custLinFactY="17904" custLinFactNeighborX="8374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8AD9D36-1ACC-479F-AA6F-715D9873B792}" type="pres">
      <dgm:prSet presAssocID="{1C004C96-F28E-40C6-90F8-F141B17BAB29}" presName="FourNodes_3" presStyleLbl="node1" presStyleIdx="2" presStyleCnt="4" custLinFactY="18182" custLinFactNeighborX="8374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D9048BC-B5AF-4C06-BF3A-30B4D0B81428}" type="pres">
      <dgm:prSet presAssocID="{1C004C96-F28E-40C6-90F8-F141B17BAB29}" presName="FourNodes_4" presStyleLbl="node1" presStyleIdx="3" presStyleCnt="4" custLinFactY="-146340" custLinFactNeighborX="-25000" custLinFactNeighborY="-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417F613-C45D-44E4-88DD-5951F022A04B}" type="pres">
      <dgm:prSet presAssocID="{1C004C96-F28E-40C6-90F8-F141B17BAB29}" presName="FourConn_1-2" presStyleLbl="fgAccFollowNode1" presStyleIdx="0" presStyleCnt="3" custLinFactY="63594" custLinFactNeighborX="8288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4B3260C-1EC0-49B6-B474-53D2C8EB6886}" type="pres">
      <dgm:prSet presAssocID="{1C004C96-F28E-40C6-90F8-F141B17BAB29}" presName="FourConn_2-3" presStyleLbl="fgAccFollowNode1" presStyleIdx="1" presStyleCnt="3" custLinFactY="63594" custLinFactNeighborX="82887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9CE153A-7B42-48BF-A716-F37756CF77BA}" type="pres">
      <dgm:prSet presAssocID="{1C004C96-F28E-40C6-90F8-F141B17BAB29}" presName="FourConn_3-4" presStyleLbl="fgAccFollowNode1" presStyleIdx="2" presStyleCnt="3" custLinFactX="-70576" custLinFactY="-155231" custLinFactNeighborX="-100000" custLinFactNeighborY="-2000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A0A58B-0A32-40D6-980A-B4962085DBB9}" type="pres">
      <dgm:prSet presAssocID="{1C004C96-F28E-40C6-90F8-F141B17BAB2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3D9DEEF-53BB-4EBF-9D64-96CE4E8499DC}" type="pres">
      <dgm:prSet presAssocID="{1C004C96-F28E-40C6-90F8-F141B17BAB2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715D45C-B7FE-4266-8B0D-D0CA1D71A4B9}" type="pres">
      <dgm:prSet presAssocID="{1C004C96-F28E-40C6-90F8-F141B17BAB2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5C830E6-F78B-4E23-AB90-5C22BCE52FBA}" type="pres">
      <dgm:prSet presAssocID="{1C004C96-F28E-40C6-90F8-F141B17BAB2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3F4E86D-CF2E-419E-ACD9-439E12095DEF}" srcId="{1C004C96-F28E-40C6-90F8-F141B17BAB29}" destId="{9C2F4316-51AA-46FB-BD93-1BD409B5620A}" srcOrd="3" destOrd="0" parTransId="{F02B49F6-F5BC-4DC0-8C8C-4A33F86EEA22}" sibTransId="{1B4E064B-7683-4851-AE3E-A3A8CA8BADF3}"/>
    <dgm:cxn modelId="{248579AA-F90C-4F1B-B809-23D46CC8675B}" srcId="{1C004C96-F28E-40C6-90F8-F141B17BAB29}" destId="{6A33CD63-4DDF-4D3B-A89E-F62A16966A2E}" srcOrd="2" destOrd="0" parTransId="{C5514CE2-6060-4E25-BA83-53076D031C6E}" sibTransId="{D26B5C25-A283-45DD-AE2D-FA1F62784E32}"/>
    <dgm:cxn modelId="{785E0C07-7688-4AB3-94AD-72EA4DE5E44E}" type="presOf" srcId="{D26B5C25-A283-45DD-AE2D-FA1F62784E32}" destId="{A9CE153A-7B42-48BF-A716-F37756CF77BA}" srcOrd="0" destOrd="0" presId="urn:microsoft.com/office/officeart/2005/8/layout/vProcess5"/>
    <dgm:cxn modelId="{CE61DAFB-D25A-4016-9850-99F6FD66DF47}" type="presOf" srcId="{9C2F4316-51AA-46FB-BD93-1BD409B5620A}" destId="{9D9048BC-B5AF-4C06-BF3A-30B4D0B81428}" srcOrd="0" destOrd="0" presId="urn:microsoft.com/office/officeart/2005/8/layout/vProcess5"/>
    <dgm:cxn modelId="{12014BE3-530D-426D-9574-1C2A9E23F804}" type="presOf" srcId="{9C2F4316-51AA-46FB-BD93-1BD409B5620A}" destId="{A5C830E6-F78B-4E23-AB90-5C22BCE52FBA}" srcOrd="1" destOrd="0" presId="urn:microsoft.com/office/officeart/2005/8/layout/vProcess5"/>
    <dgm:cxn modelId="{64A794A0-8594-44C1-82C0-3F1B0B849CBA}" type="presOf" srcId="{EF29A85A-277D-4E0B-A458-9F4F8CE1D871}" destId="{8B73328C-C8BB-4B91-BB90-A6AE0CDA6AA2}" srcOrd="0" destOrd="0" presId="urn:microsoft.com/office/officeart/2005/8/layout/vProcess5"/>
    <dgm:cxn modelId="{6CC23411-DCE2-48D1-B8AA-F98EA15BEDA7}" type="presOf" srcId="{A45EAFDA-8077-4AFB-A81A-657C24E5587B}" destId="{84B3260C-1EC0-49B6-B474-53D2C8EB6886}" srcOrd="0" destOrd="0" presId="urn:microsoft.com/office/officeart/2005/8/layout/vProcess5"/>
    <dgm:cxn modelId="{9259F357-F996-4C73-84C0-AAB80922495B}" type="presOf" srcId="{6A33CD63-4DDF-4D3B-A89E-F62A16966A2E}" destId="{98AD9D36-1ACC-479F-AA6F-715D9873B792}" srcOrd="0" destOrd="0" presId="urn:microsoft.com/office/officeart/2005/8/layout/vProcess5"/>
    <dgm:cxn modelId="{6C281305-ED78-4FCE-8550-459660153A47}" srcId="{1C004C96-F28E-40C6-90F8-F141B17BAB29}" destId="{5845D9EA-433D-4850-9D12-3A32DB85F01A}" srcOrd="0" destOrd="0" parTransId="{C373923C-E665-4D84-9AA9-F21836AC3C43}" sibTransId="{CCAE76A2-3130-4FDD-91A5-9CA5D2928433}"/>
    <dgm:cxn modelId="{D65977CF-BC75-4E0B-B75F-8F470B410B67}" type="presOf" srcId="{EF29A85A-277D-4E0B-A458-9F4F8CE1D871}" destId="{E3D9DEEF-53BB-4EBF-9D64-96CE4E8499DC}" srcOrd="1" destOrd="0" presId="urn:microsoft.com/office/officeart/2005/8/layout/vProcess5"/>
    <dgm:cxn modelId="{1728F2A9-1FEB-4B13-8F67-BB3012A3DB03}" type="presOf" srcId="{5845D9EA-433D-4850-9D12-3A32DB85F01A}" destId="{B363F11D-121D-4AF3-B6F9-70AE4FF61569}" srcOrd="0" destOrd="0" presId="urn:microsoft.com/office/officeart/2005/8/layout/vProcess5"/>
    <dgm:cxn modelId="{9D72CC1A-2479-4E08-B820-652CD3E6EB57}" type="presOf" srcId="{CCAE76A2-3130-4FDD-91A5-9CA5D2928433}" destId="{D417F613-C45D-44E4-88DD-5951F022A04B}" srcOrd="0" destOrd="0" presId="urn:microsoft.com/office/officeart/2005/8/layout/vProcess5"/>
    <dgm:cxn modelId="{742770F6-0F08-490C-8012-92F434763183}" type="presOf" srcId="{6A33CD63-4DDF-4D3B-A89E-F62A16966A2E}" destId="{5715D45C-B7FE-4266-8B0D-D0CA1D71A4B9}" srcOrd="1" destOrd="0" presId="urn:microsoft.com/office/officeart/2005/8/layout/vProcess5"/>
    <dgm:cxn modelId="{4AC6BF65-400F-4CF1-9BDD-6FD17EFFDA0E}" srcId="{1C004C96-F28E-40C6-90F8-F141B17BAB29}" destId="{EF29A85A-277D-4E0B-A458-9F4F8CE1D871}" srcOrd="1" destOrd="0" parTransId="{310BF1FE-756C-48AF-AE88-CB7EDEC9C16A}" sibTransId="{A45EAFDA-8077-4AFB-A81A-657C24E5587B}"/>
    <dgm:cxn modelId="{9D458407-F8FD-4693-9B7D-3A1345478FFB}" type="presOf" srcId="{5845D9EA-433D-4850-9D12-3A32DB85F01A}" destId="{F7A0A58B-0A32-40D6-980A-B4962085DBB9}" srcOrd="1" destOrd="0" presId="urn:microsoft.com/office/officeart/2005/8/layout/vProcess5"/>
    <dgm:cxn modelId="{5AAA8028-A6F8-4C1D-9B12-BA661DDF7586}" type="presOf" srcId="{1C004C96-F28E-40C6-90F8-F141B17BAB29}" destId="{63621D31-3D18-470B-B6A9-5033E35F54B3}" srcOrd="0" destOrd="0" presId="urn:microsoft.com/office/officeart/2005/8/layout/vProcess5"/>
    <dgm:cxn modelId="{A0AC4016-639C-4370-9265-094A3E757846}" type="presParOf" srcId="{63621D31-3D18-470B-B6A9-5033E35F54B3}" destId="{A534AE9B-D9FF-4F55-AFC3-0624418B1715}" srcOrd="0" destOrd="0" presId="urn:microsoft.com/office/officeart/2005/8/layout/vProcess5"/>
    <dgm:cxn modelId="{8D197E2B-C877-4BCB-9BD3-44AABE0F0F74}" type="presParOf" srcId="{63621D31-3D18-470B-B6A9-5033E35F54B3}" destId="{B363F11D-121D-4AF3-B6F9-70AE4FF61569}" srcOrd="1" destOrd="0" presId="urn:microsoft.com/office/officeart/2005/8/layout/vProcess5"/>
    <dgm:cxn modelId="{826C0742-4627-463E-80EE-74A9C13A1082}" type="presParOf" srcId="{63621D31-3D18-470B-B6A9-5033E35F54B3}" destId="{8B73328C-C8BB-4B91-BB90-A6AE0CDA6AA2}" srcOrd="2" destOrd="0" presId="urn:microsoft.com/office/officeart/2005/8/layout/vProcess5"/>
    <dgm:cxn modelId="{FE2FFCBE-77F0-4C21-B3D7-FFBA7A4FAC44}" type="presParOf" srcId="{63621D31-3D18-470B-B6A9-5033E35F54B3}" destId="{98AD9D36-1ACC-479F-AA6F-715D9873B792}" srcOrd="3" destOrd="0" presId="urn:microsoft.com/office/officeart/2005/8/layout/vProcess5"/>
    <dgm:cxn modelId="{9B716EAF-CE23-46B5-B3DD-E6BC9DAB7E4C}" type="presParOf" srcId="{63621D31-3D18-470B-B6A9-5033E35F54B3}" destId="{9D9048BC-B5AF-4C06-BF3A-30B4D0B81428}" srcOrd="4" destOrd="0" presId="urn:microsoft.com/office/officeart/2005/8/layout/vProcess5"/>
    <dgm:cxn modelId="{D3865556-9140-4C0F-8472-C985AD1FE68C}" type="presParOf" srcId="{63621D31-3D18-470B-B6A9-5033E35F54B3}" destId="{D417F613-C45D-44E4-88DD-5951F022A04B}" srcOrd="5" destOrd="0" presId="urn:microsoft.com/office/officeart/2005/8/layout/vProcess5"/>
    <dgm:cxn modelId="{5D607342-3ADC-40C5-86FC-800BFA82DF6C}" type="presParOf" srcId="{63621D31-3D18-470B-B6A9-5033E35F54B3}" destId="{84B3260C-1EC0-49B6-B474-53D2C8EB6886}" srcOrd="6" destOrd="0" presId="urn:microsoft.com/office/officeart/2005/8/layout/vProcess5"/>
    <dgm:cxn modelId="{D3167A0A-F4BE-4837-8C46-7D0A2CC94B8A}" type="presParOf" srcId="{63621D31-3D18-470B-B6A9-5033E35F54B3}" destId="{A9CE153A-7B42-48BF-A716-F37756CF77BA}" srcOrd="7" destOrd="0" presId="urn:microsoft.com/office/officeart/2005/8/layout/vProcess5"/>
    <dgm:cxn modelId="{B56F2DC8-DBF4-4F14-9204-F3F1EFBD031D}" type="presParOf" srcId="{63621D31-3D18-470B-B6A9-5033E35F54B3}" destId="{F7A0A58B-0A32-40D6-980A-B4962085DBB9}" srcOrd="8" destOrd="0" presId="urn:microsoft.com/office/officeart/2005/8/layout/vProcess5"/>
    <dgm:cxn modelId="{7BA44EA3-8F57-4050-A7F7-7C5BC1222E82}" type="presParOf" srcId="{63621D31-3D18-470B-B6A9-5033E35F54B3}" destId="{E3D9DEEF-53BB-4EBF-9D64-96CE4E8499DC}" srcOrd="9" destOrd="0" presId="urn:microsoft.com/office/officeart/2005/8/layout/vProcess5"/>
    <dgm:cxn modelId="{ABF00B8B-105A-497D-A70A-D69288AE0378}" type="presParOf" srcId="{63621D31-3D18-470B-B6A9-5033E35F54B3}" destId="{5715D45C-B7FE-4266-8B0D-D0CA1D71A4B9}" srcOrd="10" destOrd="0" presId="urn:microsoft.com/office/officeart/2005/8/layout/vProcess5"/>
    <dgm:cxn modelId="{352E876B-D7C3-4925-B843-5D3B6B5A3322}" type="presParOf" srcId="{63621D31-3D18-470B-B6A9-5033E35F54B3}" destId="{A5C830E6-F78B-4E23-AB90-5C22BCE52FB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AC6AB6-0682-4362-A2A2-ED23575E0762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0443F5-460C-41A5-B0EA-02FFC19EA7A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پیمان‌کار</a:t>
          </a:r>
          <a:endParaRPr lang="en-US" dirty="0">
            <a:cs typeface="B Zar" pitchFamily="2" charset="-78"/>
          </a:endParaRPr>
        </a:p>
      </dgm:t>
    </dgm:pt>
    <dgm:pt modelId="{25F97CD3-9FF8-4D9C-9678-2240D8F0AAB8}" type="parTrans" cxnId="{B8E05809-DD1B-4EB8-A3C9-0E7869A249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4A35F3-4B68-4667-A0A0-66EE8925AC33}" type="sibTrans" cxnId="{B8E05809-DD1B-4EB8-A3C9-0E7869A2491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03DCD4-D4A2-44B1-B036-96A5A257F61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کمتر- بازدۀ کمتر‌</a:t>
          </a:r>
          <a:endParaRPr lang="en-US" dirty="0">
            <a:cs typeface="B Zar" pitchFamily="2" charset="-78"/>
          </a:endParaRPr>
        </a:p>
      </dgm:t>
    </dgm:pt>
    <dgm:pt modelId="{7081460A-7120-4C19-9781-FE59D4A00A29}" type="parTrans" cxnId="{F264D5EF-49DD-42D1-A82A-22A37452DD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76751FB-BF24-49CE-B0B3-BE8FD0D34BFA}" type="sibTrans" cxnId="{F264D5EF-49DD-42D1-A82A-22A37452DDA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68C1D91-1030-43E1-A54C-F714051D20E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توسعه‌گر</a:t>
          </a:r>
          <a:endParaRPr lang="en-US" dirty="0">
            <a:cs typeface="B Zar" pitchFamily="2" charset="-78"/>
          </a:endParaRPr>
        </a:p>
      </dgm:t>
    </dgm:pt>
    <dgm:pt modelId="{458A997A-BD06-40D4-9FAE-9FF511D3E3F0}" type="parTrans" cxnId="{5E864C07-39BF-4FB9-AB04-B894F855F3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974B2D6-6641-44A9-AB35-09E299C3A343}" type="sibTrans" cxnId="{5E864C07-39BF-4FB9-AB04-B894F855F3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A87C76-0048-4A3E-8AB0-88C6CEAE4BC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کارآفرین و ریسک‌پذیر</a:t>
          </a:r>
          <a:endParaRPr lang="en-US" dirty="0">
            <a:cs typeface="B Zar" pitchFamily="2" charset="-78"/>
          </a:endParaRPr>
        </a:p>
      </dgm:t>
    </dgm:pt>
    <dgm:pt modelId="{77DF5188-A5C9-4E78-8DB2-597197FF3B8B}" type="parTrans" cxnId="{10F9F092-02DE-4563-B11D-8C3FFD3E1D8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26C502-621A-4765-8BA5-C4CF9069458F}" type="sibTrans" cxnId="{10F9F092-02DE-4563-B11D-8C3FFD3E1D8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E21E2F-16EC-4147-87F6-BD87427F2065}" type="pres">
      <dgm:prSet presAssocID="{0BAC6AB6-0682-4362-A2A2-ED23575E07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79B150-E06F-4CE0-8055-3DA14D55E33F}" type="pres">
      <dgm:prSet presAssocID="{210443F5-460C-41A5-B0EA-02FFC19EA7A7}" presName="composite" presStyleCnt="0"/>
      <dgm:spPr/>
    </dgm:pt>
    <dgm:pt modelId="{CE036954-C89D-4F36-9139-00ED0D55167D}" type="pres">
      <dgm:prSet presAssocID="{210443F5-460C-41A5-B0EA-02FFC19EA7A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30134-4BCE-41B0-88E4-228315563090}" type="pres">
      <dgm:prSet presAssocID="{210443F5-460C-41A5-B0EA-02FFC19EA7A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56F68-C80D-413C-931B-85518F175DCE}" type="pres">
      <dgm:prSet presAssocID="{3E4A35F3-4B68-4667-A0A0-66EE8925AC33}" presName="sp" presStyleCnt="0"/>
      <dgm:spPr/>
    </dgm:pt>
    <dgm:pt modelId="{620B32E3-3165-4289-9F10-A946F401B9F2}" type="pres">
      <dgm:prSet presAssocID="{168C1D91-1030-43E1-A54C-F714051D20E8}" presName="composite" presStyleCnt="0"/>
      <dgm:spPr/>
    </dgm:pt>
    <dgm:pt modelId="{8E3EAFA3-1A4A-45F4-B4AA-E07BE56C9486}" type="pres">
      <dgm:prSet presAssocID="{168C1D91-1030-43E1-A54C-F714051D20E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F88F8-6BC0-4A6D-8628-C99B35B5EBA6}" type="pres">
      <dgm:prSet presAssocID="{168C1D91-1030-43E1-A54C-F714051D20E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A9AEC1-ABF9-4C6E-A2B5-97508C3D93B1}" type="presOf" srcId="{8603DCD4-D4A2-44B1-B036-96A5A257F61F}" destId="{78930134-4BCE-41B0-88E4-228315563090}" srcOrd="0" destOrd="0" presId="urn:microsoft.com/office/officeart/2005/8/layout/chevron2"/>
    <dgm:cxn modelId="{5E864C07-39BF-4FB9-AB04-B894F855F3E6}" srcId="{0BAC6AB6-0682-4362-A2A2-ED23575E0762}" destId="{168C1D91-1030-43E1-A54C-F714051D20E8}" srcOrd="1" destOrd="0" parTransId="{458A997A-BD06-40D4-9FAE-9FF511D3E3F0}" sibTransId="{C974B2D6-6641-44A9-AB35-09E299C3A343}"/>
    <dgm:cxn modelId="{9B8A2690-5968-481F-B8D7-3C79B3637845}" type="presOf" srcId="{67A87C76-0048-4A3E-8AB0-88C6CEAE4BC7}" destId="{1E7F88F8-6BC0-4A6D-8628-C99B35B5EBA6}" srcOrd="0" destOrd="0" presId="urn:microsoft.com/office/officeart/2005/8/layout/chevron2"/>
    <dgm:cxn modelId="{F264D5EF-49DD-42D1-A82A-22A37452DDA1}" srcId="{210443F5-460C-41A5-B0EA-02FFC19EA7A7}" destId="{8603DCD4-D4A2-44B1-B036-96A5A257F61F}" srcOrd="0" destOrd="0" parTransId="{7081460A-7120-4C19-9781-FE59D4A00A29}" sibTransId="{B76751FB-BF24-49CE-B0B3-BE8FD0D34BFA}"/>
    <dgm:cxn modelId="{B8E05809-DD1B-4EB8-A3C9-0E7869A2491A}" srcId="{0BAC6AB6-0682-4362-A2A2-ED23575E0762}" destId="{210443F5-460C-41A5-B0EA-02FFC19EA7A7}" srcOrd="0" destOrd="0" parTransId="{25F97CD3-9FF8-4D9C-9678-2240D8F0AAB8}" sibTransId="{3E4A35F3-4B68-4667-A0A0-66EE8925AC33}"/>
    <dgm:cxn modelId="{184FFF7C-9A8B-49FC-9C37-55B5DAD9DDF6}" type="presOf" srcId="{168C1D91-1030-43E1-A54C-F714051D20E8}" destId="{8E3EAFA3-1A4A-45F4-B4AA-E07BE56C9486}" srcOrd="0" destOrd="0" presId="urn:microsoft.com/office/officeart/2005/8/layout/chevron2"/>
    <dgm:cxn modelId="{E312BB43-04AD-4499-AE63-C321B9BE44B2}" type="presOf" srcId="{0BAC6AB6-0682-4362-A2A2-ED23575E0762}" destId="{2CE21E2F-16EC-4147-87F6-BD87427F2065}" srcOrd="0" destOrd="0" presId="urn:microsoft.com/office/officeart/2005/8/layout/chevron2"/>
    <dgm:cxn modelId="{10F9F092-02DE-4563-B11D-8C3FFD3E1D83}" srcId="{168C1D91-1030-43E1-A54C-F714051D20E8}" destId="{67A87C76-0048-4A3E-8AB0-88C6CEAE4BC7}" srcOrd="0" destOrd="0" parTransId="{77DF5188-A5C9-4E78-8DB2-597197FF3B8B}" sibTransId="{8D26C502-621A-4765-8BA5-C4CF9069458F}"/>
    <dgm:cxn modelId="{E9D2E240-112B-426F-946C-11BE0F790A53}" type="presOf" srcId="{210443F5-460C-41A5-B0EA-02FFC19EA7A7}" destId="{CE036954-C89D-4F36-9139-00ED0D55167D}" srcOrd="0" destOrd="0" presId="urn:microsoft.com/office/officeart/2005/8/layout/chevron2"/>
    <dgm:cxn modelId="{440B86C9-8443-4C05-8A03-6627E8BA8CB2}" type="presParOf" srcId="{2CE21E2F-16EC-4147-87F6-BD87427F2065}" destId="{5879B150-E06F-4CE0-8055-3DA14D55E33F}" srcOrd="0" destOrd="0" presId="urn:microsoft.com/office/officeart/2005/8/layout/chevron2"/>
    <dgm:cxn modelId="{5214030F-FDD1-46DB-8147-D4DEB1DEED38}" type="presParOf" srcId="{5879B150-E06F-4CE0-8055-3DA14D55E33F}" destId="{CE036954-C89D-4F36-9139-00ED0D55167D}" srcOrd="0" destOrd="0" presId="urn:microsoft.com/office/officeart/2005/8/layout/chevron2"/>
    <dgm:cxn modelId="{5109B14E-D97F-4631-825D-38C192B74165}" type="presParOf" srcId="{5879B150-E06F-4CE0-8055-3DA14D55E33F}" destId="{78930134-4BCE-41B0-88E4-228315563090}" srcOrd="1" destOrd="0" presId="urn:microsoft.com/office/officeart/2005/8/layout/chevron2"/>
    <dgm:cxn modelId="{AF50FEF7-4120-4423-B91D-103BAE37769D}" type="presParOf" srcId="{2CE21E2F-16EC-4147-87F6-BD87427F2065}" destId="{03856F68-C80D-413C-931B-85518F175DCE}" srcOrd="1" destOrd="0" presId="urn:microsoft.com/office/officeart/2005/8/layout/chevron2"/>
    <dgm:cxn modelId="{38DD99A1-387F-483E-862A-9F8CFACD323D}" type="presParOf" srcId="{2CE21E2F-16EC-4147-87F6-BD87427F2065}" destId="{620B32E3-3165-4289-9F10-A946F401B9F2}" srcOrd="2" destOrd="0" presId="urn:microsoft.com/office/officeart/2005/8/layout/chevron2"/>
    <dgm:cxn modelId="{ED95232C-CC66-4973-99D0-5D127BEB9A0F}" type="presParOf" srcId="{620B32E3-3165-4289-9F10-A946F401B9F2}" destId="{8E3EAFA3-1A4A-45F4-B4AA-E07BE56C9486}" srcOrd="0" destOrd="0" presId="urn:microsoft.com/office/officeart/2005/8/layout/chevron2"/>
    <dgm:cxn modelId="{E3CA7719-E1AA-4811-821B-3CB1243F15B2}" type="presParOf" srcId="{620B32E3-3165-4289-9F10-A946F401B9F2}" destId="{1E7F88F8-6BC0-4A6D-8628-C99B35B5EB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0E5655-F5F0-4FEA-95E6-47F7A7025A3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D4A1F1-AFEE-4C80-B0DD-3BDDE6AA5A8D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چهار محور اصلی فعالیت </a:t>
          </a:r>
          <a:r>
            <a:rPr lang="ar-SA" dirty="0" smtClean="0">
              <a:cs typeface="B Titr" pitchFamily="2" charset="-78"/>
            </a:rPr>
            <a:t>توسعه‌گر</a:t>
          </a:r>
          <a:endParaRPr lang="fa-IR" b="1" dirty="0">
            <a:cs typeface="B Titr" pitchFamily="2" charset="-78"/>
          </a:endParaRPr>
        </a:p>
      </dgm:t>
    </dgm:pt>
    <dgm:pt modelId="{3792B505-DC4B-4E38-89AB-FC8B74BC0F0D}" type="parTrans" cxnId="{091B9AB4-8F49-4C1D-A9C5-3830DCC068D4}">
      <dgm:prSet/>
      <dgm:spPr/>
      <dgm:t>
        <a:bodyPr/>
        <a:lstStyle/>
        <a:p>
          <a:endParaRPr lang="en-US"/>
        </a:p>
      </dgm:t>
    </dgm:pt>
    <dgm:pt modelId="{5F3C93B7-C55D-4B31-9D29-71AE9AE3A7B7}" type="sibTrans" cxnId="{091B9AB4-8F49-4C1D-A9C5-3830DCC068D4}">
      <dgm:prSet/>
      <dgm:spPr/>
      <dgm:t>
        <a:bodyPr/>
        <a:lstStyle/>
        <a:p>
          <a:endParaRPr lang="en-US"/>
        </a:p>
      </dgm:t>
    </dgm:pt>
    <dgm:pt modelId="{3644DB53-FD67-4FE1-9F23-84AD589A4F4E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مدیریت زمین</a:t>
          </a:r>
          <a:endParaRPr lang="en-US" dirty="0">
            <a:cs typeface="B Zar" pitchFamily="2" charset="-78"/>
          </a:endParaRPr>
        </a:p>
      </dgm:t>
    </dgm:pt>
    <dgm:pt modelId="{9CF57BB0-DEA9-4FB0-81CE-1E1DFCC909F0}" type="parTrans" cxnId="{5D21EF22-73FD-4764-9D16-7DE90CEEDCA7}">
      <dgm:prSet/>
      <dgm:spPr/>
      <dgm:t>
        <a:bodyPr/>
        <a:lstStyle/>
        <a:p>
          <a:endParaRPr lang="en-US"/>
        </a:p>
      </dgm:t>
    </dgm:pt>
    <dgm:pt modelId="{0C5AC4DA-03B4-40E3-8CCB-FDE75FDF2D82}" type="sibTrans" cxnId="{5D21EF22-73FD-4764-9D16-7DE90CEEDCA7}">
      <dgm:prSet/>
      <dgm:spPr/>
      <dgm:t>
        <a:bodyPr/>
        <a:lstStyle/>
        <a:p>
          <a:endParaRPr lang="en-US"/>
        </a:p>
      </dgm:t>
    </dgm:pt>
    <dgm:pt modelId="{E0B8FB35-3D6F-400F-968B-FB1F8D1173A3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مدیریت منابع مالی</a:t>
          </a:r>
          <a:endParaRPr lang="en-US" dirty="0">
            <a:cs typeface="B Zar" pitchFamily="2" charset="-78"/>
          </a:endParaRPr>
        </a:p>
      </dgm:t>
    </dgm:pt>
    <dgm:pt modelId="{50B53AF1-A638-45D7-AEDA-287F75FED459}" type="parTrans" cxnId="{C4B85E43-0C64-4179-A8B1-779DAFCCE49B}">
      <dgm:prSet/>
      <dgm:spPr/>
      <dgm:t>
        <a:bodyPr/>
        <a:lstStyle/>
        <a:p>
          <a:endParaRPr lang="en-US"/>
        </a:p>
      </dgm:t>
    </dgm:pt>
    <dgm:pt modelId="{F3AF007E-E165-4B15-A45F-9B110ED4FC10}" type="sibTrans" cxnId="{C4B85E43-0C64-4179-A8B1-779DAFCCE49B}">
      <dgm:prSet/>
      <dgm:spPr/>
      <dgm:t>
        <a:bodyPr/>
        <a:lstStyle/>
        <a:p>
          <a:endParaRPr lang="en-US"/>
        </a:p>
      </dgm:t>
    </dgm:pt>
    <dgm:pt modelId="{55CEF088-80C5-4445-8D0C-7E626B793401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مدیریت اجرا</a:t>
          </a:r>
          <a:endParaRPr lang="en-US" dirty="0">
            <a:cs typeface="B Zar" pitchFamily="2" charset="-78"/>
          </a:endParaRPr>
        </a:p>
      </dgm:t>
    </dgm:pt>
    <dgm:pt modelId="{77B3EC3A-5463-41B2-B7D5-CDAE9040BF8B}" type="parTrans" cxnId="{EF50F977-DE94-40B1-A455-48647864776B}">
      <dgm:prSet/>
      <dgm:spPr/>
      <dgm:t>
        <a:bodyPr/>
        <a:lstStyle/>
        <a:p>
          <a:endParaRPr lang="en-US"/>
        </a:p>
      </dgm:t>
    </dgm:pt>
    <dgm:pt modelId="{21A240F4-7F9A-44AD-B9F3-2BC178AD39B5}" type="sibTrans" cxnId="{EF50F977-DE94-40B1-A455-48647864776B}">
      <dgm:prSet/>
      <dgm:spPr/>
      <dgm:t>
        <a:bodyPr/>
        <a:lstStyle/>
        <a:p>
          <a:endParaRPr lang="en-US"/>
        </a:p>
      </dgm:t>
    </dgm:pt>
    <dgm:pt modelId="{29EF8154-6771-4C30-A58A-E4949FFC53DA}">
      <dgm:prSet/>
      <dgm:spPr/>
      <dgm:t>
        <a:bodyPr/>
        <a:lstStyle/>
        <a:p>
          <a:pPr rtl="1"/>
          <a:r>
            <a:rPr lang="fa-IR" b="1" dirty="0" smtClean="0">
              <a:cs typeface="B Zar" pitchFamily="2" charset="-78"/>
            </a:rPr>
            <a:t>مدیریت و هماهنگی کل فرآیند</a:t>
          </a:r>
          <a:endParaRPr lang="en-US" dirty="0">
            <a:cs typeface="B Zar" pitchFamily="2" charset="-78"/>
          </a:endParaRPr>
        </a:p>
      </dgm:t>
    </dgm:pt>
    <dgm:pt modelId="{92A8FF2C-39AE-4161-A779-5C1C684AC233}" type="parTrans" cxnId="{7FB3E22E-847B-409E-8643-AE800B9ACE28}">
      <dgm:prSet/>
      <dgm:spPr/>
      <dgm:t>
        <a:bodyPr/>
        <a:lstStyle/>
        <a:p>
          <a:endParaRPr lang="en-US"/>
        </a:p>
      </dgm:t>
    </dgm:pt>
    <dgm:pt modelId="{7BA009B0-8C4C-4EEC-9761-F534CFCBF5CB}" type="sibTrans" cxnId="{7FB3E22E-847B-409E-8643-AE800B9ACE28}">
      <dgm:prSet/>
      <dgm:spPr/>
      <dgm:t>
        <a:bodyPr/>
        <a:lstStyle/>
        <a:p>
          <a:endParaRPr lang="en-US"/>
        </a:p>
      </dgm:t>
    </dgm:pt>
    <dgm:pt modelId="{5B1165C9-56C3-4417-B231-53E5E6E9D432}" type="pres">
      <dgm:prSet presAssocID="{DD0E5655-F5F0-4FEA-95E6-47F7A7025A30}" presName="linear" presStyleCnt="0">
        <dgm:presLayoutVars>
          <dgm:dir/>
          <dgm:animLvl val="lvl"/>
          <dgm:resizeHandles val="exact"/>
        </dgm:presLayoutVars>
      </dgm:prSet>
      <dgm:spPr/>
    </dgm:pt>
    <dgm:pt modelId="{C67C0613-3772-4FC6-BA70-C5A2071D8AEF}" type="pres">
      <dgm:prSet presAssocID="{4ED4A1F1-AFEE-4C80-B0DD-3BDDE6AA5A8D}" presName="parentLin" presStyleCnt="0"/>
      <dgm:spPr/>
    </dgm:pt>
    <dgm:pt modelId="{BBE70A88-8300-47B9-89F8-A2B1FACF3056}" type="pres">
      <dgm:prSet presAssocID="{4ED4A1F1-AFEE-4C80-B0DD-3BDDE6AA5A8D}" presName="parentLeftMargin" presStyleLbl="node1" presStyleIdx="0" presStyleCnt="1"/>
      <dgm:spPr/>
    </dgm:pt>
    <dgm:pt modelId="{63B68CFA-13EA-48CE-87C0-9F98699BB207}" type="pres">
      <dgm:prSet presAssocID="{4ED4A1F1-AFEE-4C80-B0DD-3BDDE6AA5A8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11432DF-3214-49A7-8899-3B18E24BA013}" type="pres">
      <dgm:prSet presAssocID="{4ED4A1F1-AFEE-4C80-B0DD-3BDDE6AA5A8D}" presName="negativeSpace" presStyleCnt="0"/>
      <dgm:spPr/>
    </dgm:pt>
    <dgm:pt modelId="{852FCA8F-5DE7-4CB9-8FA5-CABCBCF7CE77}" type="pres">
      <dgm:prSet presAssocID="{4ED4A1F1-AFEE-4C80-B0DD-3BDDE6AA5A8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91B9AB4-8F49-4C1D-A9C5-3830DCC068D4}" srcId="{DD0E5655-F5F0-4FEA-95E6-47F7A7025A30}" destId="{4ED4A1F1-AFEE-4C80-B0DD-3BDDE6AA5A8D}" srcOrd="0" destOrd="0" parTransId="{3792B505-DC4B-4E38-89AB-FC8B74BC0F0D}" sibTransId="{5F3C93B7-C55D-4B31-9D29-71AE9AE3A7B7}"/>
    <dgm:cxn modelId="{C4B85E43-0C64-4179-A8B1-779DAFCCE49B}" srcId="{4ED4A1F1-AFEE-4C80-B0DD-3BDDE6AA5A8D}" destId="{E0B8FB35-3D6F-400F-968B-FB1F8D1173A3}" srcOrd="1" destOrd="0" parTransId="{50B53AF1-A638-45D7-AEDA-287F75FED459}" sibTransId="{F3AF007E-E165-4B15-A45F-9B110ED4FC10}"/>
    <dgm:cxn modelId="{BA1B841B-2554-4FAE-A015-70CA98CB561E}" type="presOf" srcId="{29EF8154-6771-4C30-A58A-E4949FFC53DA}" destId="{852FCA8F-5DE7-4CB9-8FA5-CABCBCF7CE77}" srcOrd="0" destOrd="3" presId="urn:microsoft.com/office/officeart/2005/8/layout/list1"/>
    <dgm:cxn modelId="{9F56F0F7-7E2C-4F13-8613-7AAF0F7F7E01}" type="presOf" srcId="{4ED4A1F1-AFEE-4C80-B0DD-3BDDE6AA5A8D}" destId="{63B68CFA-13EA-48CE-87C0-9F98699BB207}" srcOrd="1" destOrd="0" presId="urn:microsoft.com/office/officeart/2005/8/layout/list1"/>
    <dgm:cxn modelId="{F789CC06-CB1F-4D96-A740-F88658C0895A}" type="presOf" srcId="{E0B8FB35-3D6F-400F-968B-FB1F8D1173A3}" destId="{852FCA8F-5DE7-4CB9-8FA5-CABCBCF7CE77}" srcOrd="0" destOrd="1" presId="urn:microsoft.com/office/officeart/2005/8/layout/list1"/>
    <dgm:cxn modelId="{EF50F977-DE94-40B1-A455-48647864776B}" srcId="{4ED4A1F1-AFEE-4C80-B0DD-3BDDE6AA5A8D}" destId="{55CEF088-80C5-4445-8D0C-7E626B793401}" srcOrd="2" destOrd="0" parTransId="{77B3EC3A-5463-41B2-B7D5-CDAE9040BF8B}" sibTransId="{21A240F4-7F9A-44AD-B9F3-2BC178AD39B5}"/>
    <dgm:cxn modelId="{7FB3E22E-847B-409E-8643-AE800B9ACE28}" srcId="{4ED4A1F1-AFEE-4C80-B0DD-3BDDE6AA5A8D}" destId="{29EF8154-6771-4C30-A58A-E4949FFC53DA}" srcOrd="3" destOrd="0" parTransId="{92A8FF2C-39AE-4161-A779-5C1C684AC233}" sibTransId="{7BA009B0-8C4C-4EEC-9761-F534CFCBF5CB}"/>
    <dgm:cxn modelId="{5D21EF22-73FD-4764-9D16-7DE90CEEDCA7}" srcId="{4ED4A1F1-AFEE-4C80-B0DD-3BDDE6AA5A8D}" destId="{3644DB53-FD67-4FE1-9F23-84AD589A4F4E}" srcOrd="0" destOrd="0" parTransId="{9CF57BB0-DEA9-4FB0-81CE-1E1DFCC909F0}" sibTransId="{0C5AC4DA-03B4-40E3-8CCB-FDE75FDF2D82}"/>
    <dgm:cxn modelId="{9A6B119F-EBD8-4EB5-8032-E4E95162EB30}" type="presOf" srcId="{55CEF088-80C5-4445-8D0C-7E626B793401}" destId="{852FCA8F-5DE7-4CB9-8FA5-CABCBCF7CE77}" srcOrd="0" destOrd="2" presId="urn:microsoft.com/office/officeart/2005/8/layout/list1"/>
    <dgm:cxn modelId="{FBC7E0EA-3EF1-4241-85FE-8FF9A2EA4A24}" type="presOf" srcId="{4ED4A1F1-AFEE-4C80-B0DD-3BDDE6AA5A8D}" destId="{BBE70A88-8300-47B9-89F8-A2B1FACF3056}" srcOrd="0" destOrd="0" presId="urn:microsoft.com/office/officeart/2005/8/layout/list1"/>
    <dgm:cxn modelId="{A7363A8E-7FD4-4944-BD53-4EBB6FD89A55}" type="presOf" srcId="{DD0E5655-F5F0-4FEA-95E6-47F7A7025A30}" destId="{5B1165C9-56C3-4417-B231-53E5E6E9D432}" srcOrd="0" destOrd="0" presId="urn:microsoft.com/office/officeart/2005/8/layout/list1"/>
    <dgm:cxn modelId="{2482C1C7-71C2-41A9-8A64-F53CC36A3C9E}" type="presOf" srcId="{3644DB53-FD67-4FE1-9F23-84AD589A4F4E}" destId="{852FCA8F-5DE7-4CB9-8FA5-CABCBCF7CE77}" srcOrd="0" destOrd="0" presId="urn:microsoft.com/office/officeart/2005/8/layout/list1"/>
    <dgm:cxn modelId="{EF6E910D-C7EF-432E-B533-158CA78D51E6}" type="presParOf" srcId="{5B1165C9-56C3-4417-B231-53E5E6E9D432}" destId="{C67C0613-3772-4FC6-BA70-C5A2071D8AEF}" srcOrd="0" destOrd="0" presId="urn:microsoft.com/office/officeart/2005/8/layout/list1"/>
    <dgm:cxn modelId="{7C8F15D6-4A88-46FF-8BF6-F56DA745AFCE}" type="presParOf" srcId="{C67C0613-3772-4FC6-BA70-C5A2071D8AEF}" destId="{BBE70A88-8300-47B9-89F8-A2B1FACF3056}" srcOrd="0" destOrd="0" presId="urn:microsoft.com/office/officeart/2005/8/layout/list1"/>
    <dgm:cxn modelId="{7C4626F3-DBA0-4689-A910-C263E5F1A22F}" type="presParOf" srcId="{C67C0613-3772-4FC6-BA70-C5A2071D8AEF}" destId="{63B68CFA-13EA-48CE-87C0-9F98699BB207}" srcOrd="1" destOrd="0" presId="urn:microsoft.com/office/officeart/2005/8/layout/list1"/>
    <dgm:cxn modelId="{F58AD670-625A-45DA-AD24-3943530C8C44}" type="presParOf" srcId="{5B1165C9-56C3-4417-B231-53E5E6E9D432}" destId="{111432DF-3214-49A7-8899-3B18E24BA013}" srcOrd="1" destOrd="0" presId="urn:microsoft.com/office/officeart/2005/8/layout/list1"/>
    <dgm:cxn modelId="{652E6F31-71A7-4DC8-9D4C-9EFD6D236E39}" type="presParOf" srcId="{5B1165C9-56C3-4417-B231-53E5E6E9D432}" destId="{852FCA8F-5DE7-4CB9-8FA5-CABCBCF7CE7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3303E6-EF5A-419F-9395-4227F801314F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D04820D-094C-432A-8291-F74E30AC9D0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تجاری</a:t>
          </a:r>
          <a:endParaRPr lang="en-US" dirty="0">
            <a:cs typeface="B Titr" pitchFamily="2" charset="-78"/>
          </a:endParaRPr>
        </a:p>
      </dgm:t>
    </dgm:pt>
    <dgm:pt modelId="{9AA3E24A-4695-46C6-AEA8-085DFA38FF09}" type="parTrans" cxnId="{E2CABED1-2028-4A4C-92B1-E73FDDBC01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321096-CD0E-41F7-9ABA-3BCEDCDEBA80}" type="sibTrans" cxnId="{E2CABED1-2028-4A4C-92B1-E73FDDBC019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014AF67-460E-42AE-827D-AED0D380F9B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پارک تجاری، واحد اداری، بنادر و لنگرگاه، پارک خرده‌فروشی، فروشگاه و مغازه، مرکز تجاری، سیتی سنتر، مرکز خرید، بازارچه، انبار، گذرهای تجاری، ...</a:t>
          </a:r>
          <a:endParaRPr lang="en-US" dirty="0">
            <a:cs typeface="B Zar" pitchFamily="2" charset="-78"/>
          </a:endParaRPr>
        </a:p>
      </dgm:t>
    </dgm:pt>
    <dgm:pt modelId="{C0F7ED11-7DB9-4338-AE0A-12C016DE9E7F}" type="parTrans" cxnId="{C72BAA0B-D11E-4B96-A390-15F36D5103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B3DBE2-54FE-47D0-90E0-AAACEE4A3907}" type="sibTrans" cxnId="{C72BAA0B-D11E-4B96-A390-15F36D5103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33D10F-8E63-4FC7-B687-6B62932072B4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صنعتی</a:t>
          </a:r>
          <a:endParaRPr lang="en-US" dirty="0">
            <a:cs typeface="B Titr" pitchFamily="2" charset="-78"/>
          </a:endParaRPr>
        </a:p>
      </dgm:t>
    </dgm:pt>
    <dgm:pt modelId="{24DF5F67-F7E4-495D-80CA-76CF55FCEC54}" type="parTrans" cxnId="{180DA810-3541-421F-9421-53CBD93ED1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2EEFEA-CF0D-4496-9710-303A20D53115}" type="sibTrans" cxnId="{180DA810-3541-421F-9421-53CBD93ED1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795AAA-369A-412A-8CE8-979F9BC453A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شهر صنعتی، مناطق صنعتی، پارک صنعتی، پارک فن‌آوری و ...</a:t>
          </a:r>
          <a:endParaRPr lang="en-US" dirty="0">
            <a:cs typeface="B Zar" pitchFamily="2" charset="-78"/>
          </a:endParaRPr>
        </a:p>
      </dgm:t>
    </dgm:pt>
    <dgm:pt modelId="{9FA8F7E1-A64F-42BA-93B7-CA18D05B04AC}" type="parTrans" cxnId="{7A8D2668-B078-4304-BE36-85C7DCA2B0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1942AD5-F484-4D87-802F-9B5DC91E93AE}" type="sibTrans" cxnId="{7A8D2668-B078-4304-BE36-85C7DCA2B0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9283BE-D85A-467A-98B2-5DB89151625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مسکونی</a:t>
          </a:r>
          <a:endParaRPr lang="en-US" dirty="0">
            <a:cs typeface="B Titr" pitchFamily="2" charset="-78"/>
          </a:endParaRPr>
        </a:p>
      </dgm:t>
    </dgm:pt>
    <dgm:pt modelId="{34AEBDBA-D3FB-4E9F-8ED5-68EA03C29367}" type="parTrans" cxnId="{7DC3F22C-0899-4E0A-A696-AFFE6A661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A9463EB-997B-45AC-AE16-AEB43B51B8E5}" type="sibTrans" cxnId="{7DC3F22C-0899-4E0A-A696-AFFE6A661D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9E8730-A672-4529-9328-AE726652FDB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بلوک شهری، شهرهای شرکتی، شهرک مسکونی، پارک مسکونی، مجموعه‌های ارزان‌قیمت، مجموعه‌های آپارتمانی، مجموعه‌های ویلایی، بلندمرتبه‌ها ( آسمان خراش‌ها) و ...</a:t>
          </a:r>
          <a:endParaRPr lang="en-US" dirty="0">
            <a:cs typeface="B Zar" pitchFamily="2" charset="-78"/>
          </a:endParaRPr>
        </a:p>
      </dgm:t>
    </dgm:pt>
    <dgm:pt modelId="{24327493-0F0D-43DC-B8FF-FBB4F1ADD7CC}" type="parTrans" cxnId="{AAA390EE-9D4B-444C-8532-CBF3512F5FA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16EE112-846D-465C-8386-0A82429F5AF0}" type="sibTrans" cxnId="{AAA390EE-9D4B-444C-8532-CBF3512F5FA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99EC0D9-8C11-4BDF-99CC-A39FA7DD6696}" type="pres">
      <dgm:prSet presAssocID="{B63303E6-EF5A-419F-9395-4227F80131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CC9FF9-09B4-48E2-ACC5-31DEDD7E4EB6}" type="pres">
      <dgm:prSet presAssocID="{FD04820D-094C-432A-8291-F74E30AC9D0C}" presName="composite" presStyleCnt="0"/>
      <dgm:spPr/>
    </dgm:pt>
    <dgm:pt modelId="{23CCA528-B046-4CB0-A171-10CED4828052}" type="pres">
      <dgm:prSet presAssocID="{FD04820D-094C-432A-8291-F74E30AC9D0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932FA-820B-46FD-9E3D-60B57294E942}" type="pres">
      <dgm:prSet presAssocID="{FD04820D-094C-432A-8291-F74E30AC9D0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86593-7CB5-4DD3-872A-BAFBF6E9DCD9}" type="pres">
      <dgm:prSet presAssocID="{49321096-CD0E-41F7-9ABA-3BCEDCDEBA80}" presName="sp" presStyleCnt="0"/>
      <dgm:spPr/>
    </dgm:pt>
    <dgm:pt modelId="{45544601-C6A3-4493-B864-721E7B39482C}" type="pres">
      <dgm:prSet presAssocID="{4733D10F-8E63-4FC7-B687-6B62932072B4}" presName="composite" presStyleCnt="0"/>
      <dgm:spPr/>
    </dgm:pt>
    <dgm:pt modelId="{E7D9B681-1645-4879-9A25-3F462CC0DA15}" type="pres">
      <dgm:prSet presAssocID="{4733D10F-8E63-4FC7-B687-6B62932072B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EBBB70-45C7-4EE2-BABA-7DF49EA73A7B}" type="pres">
      <dgm:prSet presAssocID="{4733D10F-8E63-4FC7-B687-6B62932072B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51354-891F-4485-8F24-EDF79D3356E1}" type="pres">
      <dgm:prSet presAssocID="{4D2EEFEA-CF0D-4496-9710-303A20D53115}" presName="sp" presStyleCnt="0"/>
      <dgm:spPr/>
    </dgm:pt>
    <dgm:pt modelId="{23F3DA94-14FA-4312-89B1-292862042098}" type="pres">
      <dgm:prSet presAssocID="{749283BE-D85A-467A-98B2-5DB89151625F}" presName="composite" presStyleCnt="0"/>
      <dgm:spPr/>
    </dgm:pt>
    <dgm:pt modelId="{2CC694C5-7C94-4603-91E7-C8975E36FFA4}" type="pres">
      <dgm:prSet presAssocID="{749283BE-D85A-467A-98B2-5DB8915162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B178E-8D1B-4D94-93ED-EB47E3888F64}" type="pres">
      <dgm:prSet presAssocID="{749283BE-D85A-467A-98B2-5DB8915162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D01CA-57E4-4028-BDF7-5DAF6216EE82}" type="presOf" srcId="{B63303E6-EF5A-419F-9395-4227F801314F}" destId="{F99EC0D9-8C11-4BDF-99CC-A39FA7DD6696}" srcOrd="0" destOrd="0" presId="urn:microsoft.com/office/officeart/2005/8/layout/chevron2"/>
    <dgm:cxn modelId="{C72BAA0B-D11E-4B96-A390-15F36D5103C0}" srcId="{FD04820D-094C-432A-8291-F74E30AC9D0C}" destId="{D014AF67-460E-42AE-827D-AED0D380F9B7}" srcOrd="0" destOrd="0" parTransId="{C0F7ED11-7DB9-4338-AE0A-12C016DE9E7F}" sibTransId="{3EB3DBE2-54FE-47D0-90E0-AAACEE4A3907}"/>
    <dgm:cxn modelId="{E2CABED1-2028-4A4C-92B1-E73FDDBC0191}" srcId="{B63303E6-EF5A-419F-9395-4227F801314F}" destId="{FD04820D-094C-432A-8291-F74E30AC9D0C}" srcOrd="0" destOrd="0" parTransId="{9AA3E24A-4695-46C6-AEA8-085DFA38FF09}" sibTransId="{49321096-CD0E-41F7-9ABA-3BCEDCDEBA80}"/>
    <dgm:cxn modelId="{356913AB-080A-41D7-B9C1-C85239BE7473}" type="presOf" srcId="{749283BE-D85A-467A-98B2-5DB89151625F}" destId="{2CC694C5-7C94-4603-91E7-C8975E36FFA4}" srcOrd="0" destOrd="0" presId="urn:microsoft.com/office/officeart/2005/8/layout/chevron2"/>
    <dgm:cxn modelId="{C5621BA5-E97F-45D2-8BAC-19D5DEDA72A1}" type="presOf" srcId="{4733D10F-8E63-4FC7-B687-6B62932072B4}" destId="{E7D9B681-1645-4879-9A25-3F462CC0DA15}" srcOrd="0" destOrd="0" presId="urn:microsoft.com/office/officeart/2005/8/layout/chevron2"/>
    <dgm:cxn modelId="{4EF23B39-AA97-4688-91CC-BCF044CB937D}" type="presOf" srcId="{189E8730-A672-4529-9328-AE726652FDBE}" destId="{6F0B178E-8D1B-4D94-93ED-EB47E3888F64}" srcOrd="0" destOrd="0" presId="urn:microsoft.com/office/officeart/2005/8/layout/chevron2"/>
    <dgm:cxn modelId="{AAA390EE-9D4B-444C-8532-CBF3512F5FAE}" srcId="{749283BE-D85A-467A-98B2-5DB89151625F}" destId="{189E8730-A672-4529-9328-AE726652FDBE}" srcOrd="0" destOrd="0" parTransId="{24327493-0F0D-43DC-B8FF-FBB4F1ADD7CC}" sibTransId="{F16EE112-846D-465C-8386-0A82429F5AF0}"/>
    <dgm:cxn modelId="{7DC3F22C-0899-4E0A-A696-AFFE6A661D5B}" srcId="{B63303E6-EF5A-419F-9395-4227F801314F}" destId="{749283BE-D85A-467A-98B2-5DB89151625F}" srcOrd="2" destOrd="0" parTransId="{34AEBDBA-D3FB-4E9F-8ED5-68EA03C29367}" sibTransId="{EA9463EB-997B-45AC-AE16-AEB43B51B8E5}"/>
    <dgm:cxn modelId="{FBC5E024-BEFC-4106-8CFA-8924565F22A3}" type="presOf" srcId="{D014AF67-460E-42AE-827D-AED0D380F9B7}" destId="{380932FA-820B-46FD-9E3D-60B57294E942}" srcOrd="0" destOrd="0" presId="urn:microsoft.com/office/officeart/2005/8/layout/chevron2"/>
    <dgm:cxn modelId="{C1EC051D-9CED-4CA1-BD46-A87CFA62CF73}" type="presOf" srcId="{BB795AAA-369A-412A-8CE8-979F9BC453A5}" destId="{D2EBBB70-45C7-4EE2-BABA-7DF49EA73A7B}" srcOrd="0" destOrd="0" presId="urn:microsoft.com/office/officeart/2005/8/layout/chevron2"/>
    <dgm:cxn modelId="{7A8D2668-B078-4304-BE36-85C7DCA2B035}" srcId="{4733D10F-8E63-4FC7-B687-6B62932072B4}" destId="{BB795AAA-369A-412A-8CE8-979F9BC453A5}" srcOrd="0" destOrd="0" parTransId="{9FA8F7E1-A64F-42BA-93B7-CA18D05B04AC}" sibTransId="{11942AD5-F484-4D87-802F-9B5DC91E93AE}"/>
    <dgm:cxn modelId="{180DA810-3541-421F-9421-53CBD93ED171}" srcId="{B63303E6-EF5A-419F-9395-4227F801314F}" destId="{4733D10F-8E63-4FC7-B687-6B62932072B4}" srcOrd="1" destOrd="0" parTransId="{24DF5F67-F7E4-495D-80CA-76CF55FCEC54}" sibTransId="{4D2EEFEA-CF0D-4496-9710-303A20D53115}"/>
    <dgm:cxn modelId="{AED6E432-D097-4AB1-8BA2-BA418436FE4D}" type="presOf" srcId="{FD04820D-094C-432A-8291-F74E30AC9D0C}" destId="{23CCA528-B046-4CB0-A171-10CED4828052}" srcOrd="0" destOrd="0" presId="urn:microsoft.com/office/officeart/2005/8/layout/chevron2"/>
    <dgm:cxn modelId="{68DB4F8C-3891-43F1-AE42-7A9EB0D158E9}" type="presParOf" srcId="{F99EC0D9-8C11-4BDF-99CC-A39FA7DD6696}" destId="{C0CC9FF9-09B4-48E2-ACC5-31DEDD7E4EB6}" srcOrd="0" destOrd="0" presId="urn:microsoft.com/office/officeart/2005/8/layout/chevron2"/>
    <dgm:cxn modelId="{1F2CA4B8-196B-468D-9422-AA6DFE8DD6A1}" type="presParOf" srcId="{C0CC9FF9-09B4-48E2-ACC5-31DEDD7E4EB6}" destId="{23CCA528-B046-4CB0-A171-10CED4828052}" srcOrd="0" destOrd="0" presId="urn:microsoft.com/office/officeart/2005/8/layout/chevron2"/>
    <dgm:cxn modelId="{FCA4F70F-B8BD-4FEC-B785-0AB1BA016D61}" type="presParOf" srcId="{C0CC9FF9-09B4-48E2-ACC5-31DEDD7E4EB6}" destId="{380932FA-820B-46FD-9E3D-60B57294E942}" srcOrd="1" destOrd="0" presId="urn:microsoft.com/office/officeart/2005/8/layout/chevron2"/>
    <dgm:cxn modelId="{8BA61A61-A8F1-4EF6-83F0-4DC7757A0858}" type="presParOf" srcId="{F99EC0D9-8C11-4BDF-99CC-A39FA7DD6696}" destId="{BA386593-7CB5-4DD3-872A-BAFBF6E9DCD9}" srcOrd="1" destOrd="0" presId="urn:microsoft.com/office/officeart/2005/8/layout/chevron2"/>
    <dgm:cxn modelId="{77C883D5-3009-48CF-A5AD-4D926A39474B}" type="presParOf" srcId="{F99EC0D9-8C11-4BDF-99CC-A39FA7DD6696}" destId="{45544601-C6A3-4493-B864-721E7B39482C}" srcOrd="2" destOrd="0" presId="urn:microsoft.com/office/officeart/2005/8/layout/chevron2"/>
    <dgm:cxn modelId="{F3F31A5C-B8AA-4495-A45E-98C7762CE6F4}" type="presParOf" srcId="{45544601-C6A3-4493-B864-721E7B39482C}" destId="{E7D9B681-1645-4879-9A25-3F462CC0DA15}" srcOrd="0" destOrd="0" presId="urn:microsoft.com/office/officeart/2005/8/layout/chevron2"/>
    <dgm:cxn modelId="{B40F5B63-ED74-45B3-82A1-AE38ABC23F29}" type="presParOf" srcId="{45544601-C6A3-4493-B864-721E7B39482C}" destId="{D2EBBB70-45C7-4EE2-BABA-7DF49EA73A7B}" srcOrd="1" destOrd="0" presId="urn:microsoft.com/office/officeart/2005/8/layout/chevron2"/>
    <dgm:cxn modelId="{8D917611-8F23-48A9-B459-83089FEB19A2}" type="presParOf" srcId="{F99EC0D9-8C11-4BDF-99CC-A39FA7DD6696}" destId="{DA451354-891F-4485-8F24-EDF79D3356E1}" srcOrd="3" destOrd="0" presId="urn:microsoft.com/office/officeart/2005/8/layout/chevron2"/>
    <dgm:cxn modelId="{9FF21BF3-D36E-43C0-926E-BCBE27CC79B1}" type="presParOf" srcId="{F99EC0D9-8C11-4BDF-99CC-A39FA7DD6696}" destId="{23F3DA94-14FA-4312-89B1-292862042098}" srcOrd="4" destOrd="0" presId="urn:microsoft.com/office/officeart/2005/8/layout/chevron2"/>
    <dgm:cxn modelId="{0964A6E5-6D54-4C6B-A077-3806B77262BC}" type="presParOf" srcId="{23F3DA94-14FA-4312-89B1-292862042098}" destId="{2CC694C5-7C94-4603-91E7-C8975E36FFA4}" srcOrd="0" destOrd="0" presId="urn:microsoft.com/office/officeart/2005/8/layout/chevron2"/>
    <dgm:cxn modelId="{CE884C58-3F64-46A3-9140-6D0CA632BD50}" type="presParOf" srcId="{23F3DA94-14FA-4312-89B1-292862042098}" destId="{6F0B178E-8D1B-4D94-93ED-EB47E3888F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617102-E624-4F49-B1DE-F59BFFCB56D5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D080CC7-A2F8-4AC6-A340-DB60134FF69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آموزشی</a:t>
          </a:r>
          <a:endParaRPr lang="en-US" dirty="0">
            <a:cs typeface="B Titr" pitchFamily="2" charset="-78"/>
          </a:endParaRPr>
        </a:p>
      </dgm:t>
    </dgm:pt>
    <dgm:pt modelId="{7380093C-82E8-414F-9892-53A56E05E55C}" type="parTrans" cxnId="{FEE1DA1C-D8D2-4183-AD58-129E1892129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E2CE0B-D390-46D1-8B93-73F61BED148B}" type="sibTrans" cxnId="{FEE1DA1C-D8D2-4183-AD58-129E1892129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C939CA-5F78-46B4-AB9F-FF434321ABD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پردیس آموزشی، پارک‌های تحقیقاتی، دانشگاه‌ها و مؤسسات آموزشی، پارک‌های علمی و ...</a:t>
          </a:r>
          <a:endParaRPr lang="en-US" dirty="0">
            <a:cs typeface="B Zar" pitchFamily="2" charset="-78"/>
          </a:endParaRPr>
        </a:p>
      </dgm:t>
    </dgm:pt>
    <dgm:pt modelId="{F98014B8-2E2C-4C5D-93A4-A1029C0382DD}" type="parTrans" cxnId="{8CC6E37E-F4F4-4209-8D30-7631127F5E8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862D308-10D3-49EC-B8A7-5F53E822DA91}" type="sibTrans" cxnId="{8CC6E37E-F4F4-4209-8D30-7631127F5E8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84CB6B-38C4-4D73-AB65-80170DB44E0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شهرداری</a:t>
          </a:r>
          <a:endParaRPr lang="en-US" dirty="0">
            <a:cs typeface="B Titr" pitchFamily="2" charset="-78"/>
          </a:endParaRPr>
        </a:p>
      </dgm:t>
    </dgm:pt>
    <dgm:pt modelId="{7A1E9E9C-C081-4862-BF51-356A3C9207C5}" type="parTrans" cxnId="{F00FCFD8-7DD4-4BC3-948A-8BDDE601D31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F1523C-5BD6-4597-B05A-F5EB4841C0CC}" type="sibTrans" cxnId="{F00FCFD8-7DD4-4BC3-948A-8BDDE601D31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786EF3-740E-45D4-BB0F-D9664F067F7F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شهرهای جدید (برنامه‌ریزی شهری)، باغ شهرها، شهرها و شهرک‌های نمونه، گورستان‌ها، پارکینگ‌ها و ...</a:t>
          </a:r>
          <a:endParaRPr lang="en-US" dirty="0">
            <a:cs typeface="B Zar" pitchFamily="2" charset="-78"/>
          </a:endParaRPr>
        </a:p>
      </dgm:t>
    </dgm:pt>
    <dgm:pt modelId="{1A86AEB5-4817-4F10-A4D6-C5AD727BE684}" type="parTrans" cxnId="{BD9700D5-5FAF-4477-91A4-E3C57551A9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44AC3C3-E252-45FD-95AF-EDB77D0F19A4}" type="sibTrans" cxnId="{BD9700D5-5FAF-4477-91A4-E3C57551A9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243665E-0641-4D3A-B92D-053E37CBCC8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غیره</a:t>
          </a:r>
          <a:endParaRPr lang="en-US" dirty="0">
            <a:cs typeface="B Titr" pitchFamily="2" charset="-78"/>
          </a:endParaRPr>
        </a:p>
      </dgm:t>
    </dgm:pt>
    <dgm:pt modelId="{4349D310-8D4C-4F6A-AE03-6E90362E506E}" type="parTrans" cxnId="{58AC847B-1595-43DE-A0FF-7084BC69FD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9E25819-0BE6-47AB-ADEB-9DA778CF9706}" type="sibTrans" cxnId="{58AC847B-1595-43DE-A0FF-7084BC69FDF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58CAFFD-165C-40D9-8B6E-01B12A24962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توسعۀ منطقه‌ای،طراحی شهری، آماده‌سازی زمین، منطقه‌بندی و ....</a:t>
          </a:r>
          <a:endParaRPr lang="en-US" dirty="0">
            <a:cs typeface="B Zar" pitchFamily="2" charset="-78"/>
          </a:endParaRPr>
        </a:p>
      </dgm:t>
    </dgm:pt>
    <dgm:pt modelId="{2B4576D4-EBCE-4673-B84A-0F26A07D77E8}" type="parTrans" cxnId="{B884EA48-E1D5-41E2-95DA-2B152A15B7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F80F18-4E00-4830-84B5-1FCA95073F65}" type="sibTrans" cxnId="{B884EA48-E1D5-41E2-95DA-2B152A15B7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64A5CF9-E3E5-4D67-8F1D-2254DB1C8A24}" type="pres">
      <dgm:prSet presAssocID="{A5617102-E624-4F49-B1DE-F59BFFCB56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57BA5F-EE34-41C6-B329-44FD4D839615}" type="pres">
      <dgm:prSet presAssocID="{CD080CC7-A2F8-4AC6-A340-DB60134FF69E}" presName="composite" presStyleCnt="0"/>
      <dgm:spPr/>
    </dgm:pt>
    <dgm:pt modelId="{93F3FBC3-004B-4502-AD5C-CA9DDDD41731}" type="pres">
      <dgm:prSet presAssocID="{CD080CC7-A2F8-4AC6-A340-DB60134FF69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9E5E0-2453-42AD-944C-2FA35804A1D9}" type="pres">
      <dgm:prSet presAssocID="{CD080CC7-A2F8-4AC6-A340-DB60134FF69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3BFF1-379D-4747-BE21-B20B91EB015E}" type="pres">
      <dgm:prSet presAssocID="{C3E2CE0B-D390-46D1-8B93-73F61BED148B}" presName="sp" presStyleCnt="0"/>
      <dgm:spPr/>
    </dgm:pt>
    <dgm:pt modelId="{A8E8F6DB-47AF-426C-9CAA-3F2040F3B554}" type="pres">
      <dgm:prSet presAssocID="{8384CB6B-38C4-4D73-AB65-80170DB44E0E}" presName="composite" presStyleCnt="0"/>
      <dgm:spPr/>
    </dgm:pt>
    <dgm:pt modelId="{DB1F4AED-5BE6-43A1-8125-375D31BDB1F9}" type="pres">
      <dgm:prSet presAssocID="{8384CB6B-38C4-4D73-AB65-80170DB44E0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B6BAE-97B7-4CBF-A774-CF97CB7E341D}" type="pres">
      <dgm:prSet presAssocID="{8384CB6B-38C4-4D73-AB65-80170DB44E0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85522-962A-4D80-A5DD-BE2AFB68062A}" type="pres">
      <dgm:prSet presAssocID="{92F1523C-5BD6-4597-B05A-F5EB4841C0CC}" presName="sp" presStyleCnt="0"/>
      <dgm:spPr/>
    </dgm:pt>
    <dgm:pt modelId="{337B78C1-8D9D-4F7E-8F79-8811FA80D965}" type="pres">
      <dgm:prSet presAssocID="{8243665E-0641-4D3A-B92D-053E37CBCC8D}" presName="composite" presStyleCnt="0"/>
      <dgm:spPr/>
    </dgm:pt>
    <dgm:pt modelId="{F296E6D7-BB18-46D0-8AD9-3CA02C820F76}" type="pres">
      <dgm:prSet presAssocID="{8243665E-0641-4D3A-B92D-053E37CBCC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A5E82A-F41D-4523-A243-8BAAEED98E04}" type="pres">
      <dgm:prSet presAssocID="{8243665E-0641-4D3A-B92D-053E37CBCC8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0FCFD8-7DD4-4BC3-948A-8BDDE601D310}" srcId="{A5617102-E624-4F49-B1DE-F59BFFCB56D5}" destId="{8384CB6B-38C4-4D73-AB65-80170DB44E0E}" srcOrd="1" destOrd="0" parTransId="{7A1E9E9C-C081-4862-BF51-356A3C9207C5}" sibTransId="{92F1523C-5BD6-4597-B05A-F5EB4841C0CC}"/>
    <dgm:cxn modelId="{8CC6E37E-F4F4-4209-8D30-7631127F5E8D}" srcId="{CD080CC7-A2F8-4AC6-A340-DB60134FF69E}" destId="{9EC939CA-5F78-46B4-AB9F-FF434321ABD4}" srcOrd="0" destOrd="0" parTransId="{F98014B8-2E2C-4C5D-93A4-A1029C0382DD}" sibTransId="{5862D308-10D3-49EC-B8A7-5F53E822DA91}"/>
    <dgm:cxn modelId="{58AC847B-1595-43DE-A0FF-7084BC69FDFF}" srcId="{A5617102-E624-4F49-B1DE-F59BFFCB56D5}" destId="{8243665E-0641-4D3A-B92D-053E37CBCC8D}" srcOrd="2" destOrd="0" parTransId="{4349D310-8D4C-4F6A-AE03-6E90362E506E}" sibTransId="{A9E25819-0BE6-47AB-ADEB-9DA778CF9706}"/>
    <dgm:cxn modelId="{BD9700D5-5FAF-4477-91A4-E3C57551A98E}" srcId="{8384CB6B-38C4-4D73-AB65-80170DB44E0E}" destId="{47786EF3-740E-45D4-BB0F-D9664F067F7F}" srcOrd="0" destOrd="0" parTransId="{1A86AEB5-4817-4F10-A4D6-C5AD727BE684}" sibTransId="{F44AC3C3-E252-45FD-95AF-EDB77D0F19A4}"/>
    <dgm:cxn modelId="{A2E54264-BDEB-4D38-B5EE-50827543249C}" type="presOf" srcId="{A5617102-E624-4F49-B1DE-F59BFFCB56D5}" destId="{F64A5CF9-E3E5-4D67-8F1D-2254DB1C8A24}" srcOrd="0" destOrd="0" presId="urn:microsoft.com/office/officeart/2005/8/layout/chevron2"/>
    <dgm:cxn modelId="{BEB3776B-855B-4FCF-A52F-39BFECD0B000}" type="presOf" srcId="{47786EF3-740E-45D4-BB0F-D9664F067F7F}" destId="{C5FB6BAE-97B7-4CBF-A774-CF97CB7E341D}" srcOrd="0" destOrd="0" presId="urn:microsoft.com/office/officeart/2005/8/layout/chevron2"/>
    <dgm:cxn modelId="{98B48237-B4D8-44BD-BC94-C31E70DDC361}" type="presOf" srcId="{D58CAFFD-165C-40D9-8B6E-01B12A24962E}" destId="{7FA5E82A-F41D-4523-A243-8BAAEED98E04}" srcOrd="0" destOrd="0" presId="urn:microsoft.com/office/officeart/2005/8/layout/chevron2"/>
    <dgm:cxn modelId="{B884EA48-E1D5-41E2-95DA-2B152A15B789}" srcId="{8243665E-0641-4D3A-B92D-053E37CBCC8D}" destId="{D58CAFFD-165C-40D9-8B6E-01B12A24962E}" srcOrd="0" destOrd="0" parTransId="{2B4576D4-EBCE-4673-B84A-0F26A07D77E8}" sibTransId="{C3F80F18-4E00-4830-84B5-1FCA95073F65}"/>
    <dgm:cxn modelId="{C0B7A2C9-85BF-4283-A3A5-A9DE11101C9F}" type="presOf" srcId="{9EC939CA-5F78-46B4-AB9F-FF434321ABD4}" destId="{08B9E5E0-2453-42AD-944C-2FA35804A1D9}" srcOrd="0" destOrd="0" presId="urn:microsoft.com/office/officeart/2005/8/layout/chevron2"/>
    <dgm:cxn modelId="{004A36A6-4940-4D44-9230-EF86DD51F476}" type="presOf" srcId="{8243665E-0641-4D3A-B92D-053E37CBCC8D}" destId="{F296E6D7-BB18-46D0-8AD9-3CA02C820F76}" srcOrd="0" destOrd="0" presId="urn:microsoft.com/office/officeart/2005/8/layout/chevron2"/>
    <dgm:cxn modelId="{FEE1DA1C-D8D2-4183-AD58-129E18921295}" srcId="{A5617102-E624-4F49-B1DE-F59BFFCB56D5}" destId="{CD080CC7-A2F8-4AC6-A340-DB60134FF69E}" srcOrd="0" destOrd="0" parTransId="{7380093C-82E8-414F-9892-53A56E05E55C}" sibTransId="{C3E2CE0B-D390-46D1-8B93-73F61BED148B}"/>
    <dgm:cxn modelId="{46747AC5-5791-4FB7-AAB5-179F9BBE77FB}" type="presOf" srcId="{8384CB6B-38C4-4D73-AB65-80170DB44E0E}" destId="{DB1F4AED-5BE6-43A1-8125-375D31BDB1F9}" srcOrd="0" destOrd="0" presId="urn:microsoft.com/office/officeart/2005/8/layout/chevron2"/>
    <dgm:cxn modelId="{EA1BB516-4359-4C2C-A6C9-9E71B4ED29F3}" type="presOf" srcId="{CD080CC7-A2F8-4AC6-A340-DB60134FF69E}" destId="{93F3FBC3-004B-4502-AD5C-CA9DDDD41731}" srcOrd="0" destOrd="0" presId="urn:microsoft.com/office/officeart/2005/8/layout/chevron2"/>
    <dgm:cxn modelId="{25EBA87D-27D5-4505-A4D4-11C59F7B1C99}" type="presParOf" srcId="{F64A5CF9-E3E5-4D67-8F1D-2254DB1C8A24}" destId="{6C57BA5F-EE34-41C6-B329-44FD4D839615}" srcOrd="0" destOrd="0" presId="urn:microsoft.com/office/officeart/2005/8/layout/chevron2"/>
    <dgm:cxn modelId="{E2DB2850-3A45-403A-B342-43B9E39CCF76}" type="presParOf" srcId="{6C57BA5F-EE34-41C6-B329-44FD4D839615}" destId="{93F3FBC3-004B-4502-AD5C-CA9DDDD41731}" srcOrd="0" destOrd="0" presId="urn:microsoft.com/office/officeart/2005/8/layout/chevron2"/>
    <dgm:cxn modelId="{DEBE6F93-675D-417C-9280-85623DD3DE40}" type="presParOf" srcId="{6C57BA5F-EE34-41C6-B329-44FD4D839615}" destId="{08B9E5E0-2453-42AD-944C-2FA35804A1D9}" srcOrd="1" destOrd="0" presId="urn:microsoft.com/office/officeart/2005/8/layout/chevron2"/>
    <dgm:cxn modelId="{2C26A83E-79D2-4E2C-97BE-0CE2F3E22BE4}" type="presParOf" srcId="{F64A5CF9-E3E5-4D67-8F1D-2254DB1C8A24}" destId="{D993BFF1-379D-4747-BE21-B20B91EB015E}" srcOrd="1" destOrd="0" presId="urn:microsoft.com/office/officeart/2005/8/layout/chevron2"/>
    <dgm:cxn modelId="{2B052C3D-AF0B-4BCD-B564-8C2C5B9D8F28}" type="presParOf" srcId="{F64A5CF9-E3E5-4D67-8F1D-2254DB1C8A24}" destId="{A8E8F6DB-47AF-426C-9CAA-3F2040F3B554}" srcOrd="2" destOrd="0" presId="urn:microsoft.com/office/officeart/2005/8/layout/chevron2"/>
    <dgm:cxn modelId="{FBED4AA0-95B7-4268-9F75-9101106196F1}" type="presParOf" srcId="{A8E8F6DB-47AF-426C-9CAA-3F2040F3B554}" destId="{DB1F4AED-5BE6-43A1-8125-375D31BDB1F9}" srcOrd="0" destOrd="0" presId="urn:microsoft.com/office/officeart/2005/8/layout/chevron2"/>
    <dgm:cxn modelId="{6939EB9C-BF01-4B60-BF5A-4AE9A6549579}" type="presParOf" srcId="{A8E8F6DB-47AF-426C-9CAA-3F2040F3B554}" destId="{C5FB6BAE-97B7-4CBF-A774-CF97CB7E341D}" srcOrd="1" destOrd="0" presId="urn:microsoft.com/office/officeart/2005/8/layout/chevron2"/>
    <dgm:cxn modelId="{673A4A84-A43B-4A11-BAA2-1BE97AD57A14}" type="presParOf" srcId="{F64A5CF9-E3E5-4D67-8F1D-2254DB1C8A24}" destId="{2E785522-962A-4D80-A5DD-BE2AFB68062A}" srcOrd="3" destOrd="0" presId="urn:microsoft.com/office/officeart/2005/8/layout/chevron2"/>
    <dgm:cxn modelId="{09929CE6-66C0-4FF3-ADF5-EC61CA33FB51}" type="presParOf" srcId="{F64A5CF9-E3E5-4D67-8F1D-2254DB1C8A24}" destId="{337B78C1-8D9D-4F7E-8F79-8811FA80D965}" srcOrd="4" destOrd="0" presId="urn:microsoft.com/office/officeart/2005/8/layout/chevron2"/>
    <dgm:cxn modelId="{B470F52A-42D9-4A0D-A894-14A74792CCE4}" type="presParOf" srcId="{337B78C1-8D9D-4F7E-8F79-8811FA80D965}" destId="{F296E6D7-BB18-46D0-8AD9-3CA02C820F76}" srcOrd="0" destOrd="0" presId="urn:microsoft.com/office/officeart/2005/8/layout/chevron2"/>
    <dgm:cxn modelId="{3E90D0F7-D6D1-440E-83E8-A05F4101CDFF}" type="presParOf" srcId="{337B78C1-8D9D-4F7E-8F79-8811FA80D965}" destId="{7FA5E82A-F41D-4523-A243-8BAAEED98E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833F3F-0E29-4FCC-9B78-44807E5195EE}" type="doc">
      <dgm:prSet loTypeId="urn:microsoft.com/office/officeart/2005/8/layout/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DDC38-6D28-4680-9E3F-4CD074F9F923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تیم توسعه</a:t>
          </a:r>
          <a:endParaRPr lang="en-US" dirty="0">
            <a:cs typeface="B Titr" pitchFamily="2" charset="-78"/>
          </a:endParaRPr>
        </a:p>
      </dgm:t>
    </dgm:pt>
    <dgm:pt modelId="{B589AC73-64A1-4A70-910A-B5B8406C2963}" type="parTrans" cxnId="{A7B12ED5-AE1E-49D6-B35E-E5EC6ACB6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C3A1202-3A70-4C48-935E-8D51A2A77562}" type="sibTrans" cxnId="{A7B12ED5-AE1E-49D6-B35E-E5EC6ACB62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F1A56BF-4A97-4E13-9241-1F2EFC22AF2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رئیس (مهندس یا تاجر) با چند کارمند؛ خرید همۀ تخصص‌ها</a:t>
          </a:r>
          <a:endParaRPr lang="en-US" dirty="0">
            <a:cs typeface="B Zar" pitchFamily="2" charset="-78"/>
          </a:endParaRPr>
        </a:p>
      </dgm:t>
    </dgm:pt>
    <dgm:pt modelId="{DF5FACDF-5B42-4C5D-A7AF-0524BD0F8F9F}" type="parTrans" cxnId="{8990924E-B128-48A3-A9C6-D583F5A4DF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FD1174F-83A6-4FCF-B63B-C38E9D667CC0}" type="sibTrans" cxnId="{8990924E-B128-48A3-A9C6-D583F5A4DF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7EDF77-5285-4105-AF33-0871C925A5D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شرکت‌های بزرگ دارندۀ همۀ تخصص‌ها یا عمدۀ تخصص‌ها</a:t>
          </a:r>
          <a:endParaRPr lang="en-US" dirty="0">
            <a:cs typeface="B Zar" pitchFamily="2" charset="-78"/>
          </a:endParaRPr>
        </a:p>
      </dgm:t>
    </dgm:pt>
    <dgm:pt modelId="{9322B57A-FADF-4825-8FD2-4622FF2C1128}" type="parTrans" cxnId="{F857329F-369D-433B-B478-635D0B5B167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B5D5FB4-1A06-457C-A9F5-E4265C56F4AC}" type="sibTrans" cxnId="{F857329F-369D-433B-B478-635D0B5B167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CBBE96-B5BE-4841-9F92-68FD4307AE8D}" type="pres">
      <dgm:prSet presAssocID="{CD833F3F-0E29-4FCC-9B78-44807E5195E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1A75A-E1C9-4E09-924B-593E6864D077}" type="pres">
      <dgm:prSet presAssocID="{365DDC38-6D28-4680-9E3F-4CD074F9F923}" presName="composite" presStyleCnt="0"/>
      <dgm:spPr/>
    </dgm:pt>
    <dgm:pt modelId="{8E5AADB8-D08C-40E5-B0ED-9E23EEA4FE5B}" type="pres">
      <dgm:prSet presAssocID="{365DDC38-6D28-4680-9E3F-4CD074F9F923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88CCA-1527-498F-8E5E-75F0994B477B}" type="pres">
      <dgm:prSet presAssocID="{365DDC38-6D28-4680-9E3F-4CD074F9F923}" presName="parSh" presStyleLbl="node1" presStyleIdx="0" presStyleCnt="1"/>
      <dgm:spPr/>
      <dgm:t>
        <a:bodyPr/>
        <a:lstStyle/>
        <a:p>
          <a:endParaRPr lang="en-US"/>
        </a:p>
      </dgm:t>
    </dgm:pt>
    <dgm:pt modelId="{A2BF806C-1B7E-4F8E-A7E5-26D32ECABAD4}" type="pres">
      <dgm:prSet presAssocID="{365DDC38-6D28-4680-9E3F-4CD074F9F923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6F6832-55B9-4D5E-BF73-CF0B46217D8E}" type="presOf" srcId="{CD833F3F-0E29-4FCC-9B78-44807E5195EE}" destId="{46CBBE96-B5BE-4841-9F92-68FD4307AE8D}" srcOrd="0" destOrd="0" presId="urn:microsoft.com/office/officeart/2005/8/layout/process3"/>
    <dgm:cxn modelId="{A7B12ED5-AE1E-49D6-B35E-E5EC6ACB62DE}" srcId="{CD833F3F-0E29-4FCC-9B78-44807E5195EE}" destId="{365DDC38-6D28-4680-9E3F-4CD074F9F923}" srcOrd="0" destOrd="0" parTransId="{B589AC73-64A1-4A70-910A-B5B8406C2963}" sibTransId="{FC3A1202-3A70-4C48-935E-8D51A2A77562}"/>
    <dgm:cxn modelId="{8990924E-B128-48A3-A9C6-D583F5A4DF6D}" srcId="{365DDC38-6D28-4680-9E3F-4CD074F9F923}" destId="{7F1A56BF-4A97-4E13-9241-1F2EFC22AF28}" srcOrd="0" destOrd="0" parTransId="{DF5FACDF-5B42-4C5D-A7AF-0524BD0F8F9F}" sibTransId="{FFD1174F-83A6-4FCF-B63B-C38E9D667CC0}"/>
    <dgm:cxn modelId="{F857329F-369D-433B-B478-635D0B5B1679}" srcId="{365DDC38-6D28-4680-9E3F-4CD074F9F923}" destId="{1E7EDF77-5285-4105-AF33-0871C925A5D6}" srcOrd="1" destOrd="0" parTransId="{9322B57A-FADF-4825-8FD2-4622FF2C1128}" sibTransId="{5B5D5FB4-1A06-457C-A9F5-E4265C56F4AC}"/>
    <dgm:cxn modelId="{69C1BADD-DA50-4C58-BCFE-B6F6784177EB}" type="presOf" srcId="{365DDC38-6D28-4680-9E3F-4CD074F9F923}" destId="{EE088CCA-1527-498F-8E5E-75F0994B477B}" srcOrd="1" destOrd="0" presId="urn:microsoft.com/office/officeart/2005/8/layout/process3"/>
    <dgm:cxn modelId="{E9AB9728-153D-4993-BF39-159A42CF6577}" type="presOf" srcId="{1E7EDF77-5285-4105-AF33-0871C925A5D6}" destId="{A2BF806C-1B7E-4F8E-A7E5-26D32ECABAD4}" srcOrd="0" destOrd="1" presId="urn:microsoft.com/office/officeart/2005/8/layout/process3"/>
    <dgm:cxn modelId="{DCCC9AC9-798D-4E81-8535-5FAD46443FB5}" type="presOf" srcId="{7F1A56BF-4A97-4E13-9241-1F2EFC22AF28}" destId="{A2BF806C-1B7E-4F8E-A7E5-26D32ECABAD4}" srcOrd="0" destOrd="0" presId="urn:microsoft.com/office/officeart/2005/8/layout/process3"/>
    <dgm:cxn modelId="{1FE2D045-E136-494A-A457-9BD5D26CD88C}" type="presOf" srcId="{365DDC38-6D28-4680-9E3F-4CD074F9F923}" destId="{8E5AADB8-D08C-40E5-B0ED-9E23EEA4FE5B}" srcOrd="0" destOrd="0" presId="urn:microsoft.com/office/officeart/2005/8/layout/process3"/>
    <dgm:cxn modelId="{A793C994-F9AC-4A0B-AE91-4FF3CE0F331C}" type="presParOf" srcId="{46CBBE96-B5BE-4841-9F92-68FD4307AE8D}" destId="{A161A75A-E1C9-4E09-924B-593E6864D077}" srcOrd="0" destOrd="0" presId="urn:microsoft.com/office/officeart/2005/8/layout/process3"/>
    <dgm:cxn modelId="{622EBD6C-A9D3-4D22-A565-DAE00FBE3EB8}" type="presParOf" srcId="{A161A75A-E1C9-4E09-924B-593E6864D077}" destId="{8E5AADB8-D08C-40E5-B0ED-9E23EEA4FE5B}" srcOrd="0" destOrd="0" presId="urn:microsoft.com/office/officeart/2005/8/layout/process3"/>
    <dgm:cxn modelId="{11D963D1-7072-4EA8-B5C7-7EB3333E044F}" type="presParOf" srcId="{A161A75A-E1C9-4E09-924B-593E6864D077}" destId="{EE088CCA-1527-498F-8E5E-75F0994B477B}" srcOrd="1" destOrd="0" presId="urn:microsoft.com/office/officeart/2005/8/layout/process3"/>
    <dgm:cxn modelId="{4CB19B72-C057-46C8-9F45-9795D152BBAF}" type="presParOf" srcId="{A161A75A-E1C9-4E09-924B-593E6864D077}" destId="{A2BF806C-1B7E-4F8E-A7E5-26D32ECABAD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EFA0D3-71AD-4334-AF81-57A276976617}" type="doc">
      <dgm:prSet loTypeId="urn:microsoft.com/office/officeart/2005/8/layout/default" loCatId="list" qsTypeId="urn:microsoft.com/office/officeart/2005/8/quickstyle/3d7" qsCatId="3D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D9948A3B-8EE3-4238-BDDC-850C2E31EDC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معماران (و معماران محوطه‌ساز یا منظره‌ساز و محیط زیست)</a:t>
          </a:r>
          <a:endParaRPr lang="en-US" dirty="0">
            <a:cs typeface="B Zar" pitchFamily="2" charset="-78"/>
          </a:endParaRPr>
        </a:p>
      </dgm:t>
    </dgm:pt>
    <dgm:pt modelId="{D6731990-C85E-493F-8FD1-85C0EEC3BE19}" type="parTrans" cxnId="{0C9A2BD5-19D5-4052-8C86-C53CEC01B37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8E2F70-9168-4079-ABF6-3E54FC13EE46}" type="sibTrans" cxnId="{0C9A2BD5-19D5-4052-8C86-C53CEC01B37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74861DA-A75A-433E-B629-DBC02E7036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برنامه‌ریزان شهری</a:t>
          </a:r>
          <a:endParaRPr lang="en-US" dirty="0">
            <a:cs typeface="B Zar" pitchFamily="2" charset="-78"/>
          </a:endParaRPr>
        </a:p>
      </dgm:t>
    </dgm:pt>
    <dgm:pt modelId="{67B23B86-B7B8-435F-A8F9-9ACD3B21DD0E}" type="parTrans" cxnId="{8B71D7F7-BD9D-412F-BCF4-B4B146C563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BDE6CD-59D5-412B-A19B-9D6A4D3511DC}" type="sibTrans" cxnId="{8B71D7F7-BD9D-412F-BCF4-B4B146C563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0CC61A-E6BE-4207-9CB3-DADA28CFC0C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مهندسان</a:t>
          </a:r>
          <a:endParaRPr lang="en-US" dirty="0">
            <a:cs typeface="B Zar" pitchFamily="2" charset="-78"/>
          </a:endParaRPr>
        </a:p>
      </dgm:t>
    </dgm:pt>
    <dgm:pt modelId="{83A35340-C76D-429B-8CD7-950577EECF2D}" type="parTrans" cxnId="{29C8E799-59E8-4EB9-B8FD-5267E713F8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A82E24-1224-4341-8BE0-4C092537B32C}" type="sibTrans" cxnId="{29C8E799-59E8-4EB9-B8FD-5267E713F88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BFE10B6-B39E-4162-BFC5-A6D4AF82435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ناظران</a:t>
          </a:r>
          <a:endParaRPr lang="en-US" dirty="0">
            <a:cs typeface="B Zar" pitchFamily="2" charset="-78"/>
          </a:endParaRPr>
        </a:p>
      </dgm:t>
    </dgm:pt>
    <dgm:pt modelId="{2824070F-AA9B-4144-BACD-00E7A028C3E2}" type="parTrans" cxnId="{F2D444B4-0D7C-41C0-8996-362778C1FA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3A322B9-8D8A-4736-96D3-97B583D1CC7A}" type="sibTrans" cxnId="{F2D444B4-0D7C-41C0-8996-362778C1FAD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57E317-39DA-4D5C-987E-6E4B625D399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مقاطعه‌کاران</a:t>
          </a:r>
          <a:endParaRPr lang="en-US" dirty="0">
            <a:cs typeface="B Zar" pitchFamily="2" charset="-78"/>
          </a:endParaRPr>
        </a:p>
      </dgm:t>
    </dgm:pt>
    <dgm:pt modelId="{C5812A98-DFBD-49D9-B1EA-A1D7E454C0A4}" type="parTrans" cxnId="{CACC5D5E-9E51-420E-AD33-0D43AF8CB2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5DC3E7-DFBF-4CE5-82E1-8F1F77A35CD6}" type="sibTrans" cxnId="{CACC5D5E-9E51-420E-AD33-0D43AF8CB28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874D87-9509-46B2-BE3E-2CC6A8D1B43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ارزیابان</a:t>
          </a:r>
          <a:endParaRPr lang="en-US" dirty="0">
            <a:cs typeface="B Zar" pitchFamily="2" charset="-78"/>
          </a:endParaRPr>
        </a:p>
      </dgm:t>
    </dgm:pt>
    <dgm:pt modelId="{E2B18451-31B0-4B05-AB1F-C70C710A686F}" type="parTrans" cxnId="{69E1B2DF-FE96-40C2-B54C-0ECFCAB1AA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27758F-0EE7-4D8C-AC8A-43F6B2D51ABA}" type="sibTrans" cxnId="{69E1B2DF-FE96-40C2-B54C-0ECFCAB1AA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0F249B-FBE4-492B-9D0B-97F5130D5A6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نمایندگان فروش و اجارۀ بلندمدت</a:t>
          </a:r>
          <a:endParaRPr lang="en-US" dirty="0">
            <a:cs typeface="B Zar" pitchFamily="2" charset="-78"/>
          </a:endParaRPr>
        </a:p>
      </dgm:t>
    </dgm:pt>
    <dgm:pt modelId="{E04732AC-1C0F-4F71-92DC-3881F02AA484}" type="parTrans" cxnId="{A32C48FE-D4DF-4941-A2A5-601358766B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C245C20-B1FF-4640-9F56-45ECBC66654A}" type="sibTrans" cxnId="{A32C48FE-D4DF-4941-A2A5-601358766B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E5FD9B-5366-4145-90E7-AD4D4581249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شهرداری‌ها</a:t>
          </a:r>
          <a:endParaRPr lang="en-US" dirty="0">
            <a:cs typeface="B Zar" pitchFamily="2" charset="-78"/>
          </a:endParaRPr>
        </a:p>
      </dgm:t>
    </dgm:pt>
    <dgm:pt modelId="{DED4899B-EEC2-4D57-9D80-3E8DB805BCFA}" type="parTrans" cxnId="{DD468413-E722-4BC7-8FD1-C2C6EBF70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78DFC0-5A2C-42D1-8DE4-DA8D54E9925A}" type="sibTrans" cxnId="{DD468413-E722-4BC7-8FD1-C2C6EBF70C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B2FE82-733E-4844-A845-E9A63CC8813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دفاتر ثبت</a:t>
          </a:r>
          <a:endParaRPr lang="en-US" dirty="0">
            <a:cs typeface="B Zar" pitchFamily="2" charset="-78"/>
          </a:endParaRPr>
        </a:p>
      </dgm:t>
    </dgm:pt>
    <dgm:pt modelId="{D655AB43-9EA8-4F0C-83BB-CCAFD74446A1}" type="parTrans" cxnId="{3AFCB67C-0DEA-42D3-8E99-DE6EB5260B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48C9A69-1BE2-4B45-A6FE-BDF89655C4EC}" type="sibTrans" cxnId="{3AFCB67C-0DEA-42D3-8E99-DE6EB5260BD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6AD6A1-ABC6-4ADD-9E4E-897A65CFD08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بانکداران</a:t>
          </a:r>
          <a:endParaRPr lang="en-US" dirty="0">
            <a:cs typeface="B Zar" pitchFamily="2" charset="-78"/>
          </a:endParaRPr>
        </a:p>
      </dgm:t>
    </dgm:pt>
    <dgm:pt modelId="{79CC30CE-1D0C-4F7E-8918-22B6E26A58F3}" type="parTrans" cxnId="{4B31A642-62CA-41A5-9E97-ABB41DB543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D092D7-4E7D-49D7-ADF2-C71C476C97B6}" type="sibTrans" cxnId="{4B31A642-62CA-41A5-9E97-ABB41DB5436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AC9691-0AA7-436B-BDEB-6786CFD0552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اهالی بازار سرمایه</a:t>
          </a:r>
          <a:endParaRPr lang="en-US" dirty="0">
            <a:cs typeface="B Zar" pitchFamily="2" charset="-78"/>
          </a:endParaRPr>
        </a:p>
      </dgm:t>
    </dgm:pt>
    <dgm:pt modelId="{9D14EF54-7AB4-4F55-BB09-D59F2E7E9480}" type="parTrans" cxnId="{B3CBA444-0898-42DF-B6DB-F6E955288B4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4B5144-228D-40FF-8B02-C947EEEA8007}" type="sibTrans" cxnId="{B3CBA444-0898-42DF-B6DB-F6E955288B4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C8C445D-5277-493B-AB0D-25EA9A3AB49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کارکنان محیط زیست</a:t>
          </a:r>
          <a:endParaRPr lang="en-US" dirty="0">
            <a:cs typeface="B Zar" pitchFamily="2" charset="-78"/>
          </a:endParaRPr>
        </a:p>
      </dgm:t>
    </dgm:pt>
    <dgm:pt modelId="{63B4863D-01CE-44F9-BA2A-E513163C2B25}" type="parTrans" cxnId="{610FCA1B-8944-4182-95F7-04B88387903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21225A-D972-487C-AFF6-926CF8C4DEE5}" type="sibTrans" cxnId="{610FCA1B-8944-4182-95F7-04B88387903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B08F79-88DB-4454-B167-6F880040912A}" type="pres">
      <dgm:prSet presAssocID="{6DEFA0D3-71AD-4334-AF81-57A2769766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5E8722-733C-4A90-9B50-6BFEC17BDF60}" type="pres">
      <dgm:prSet presAssocID="{D9948A3B-8EE3-4238-BDDC-850C2E31EDC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7F9F5-9F48-4D88-ABBC-E9209F3B5FE6}" type="pres">
      <dgm:prSet presAssocID="{A38E2F70-9168-4079-ABF6-3E54FC13EE46}" presName="sibTrans" presStyleCnt="0"/>
      <dgm:spPr/>
    </dgm:pt>
    <dgm:pt modelId="{CEAA629D-650E-4986-9280-5BD1A8976C7C}" type="pres">
      <dgm:prSet presAssocID="{974861DA-A75A-433E-B629-DBC02E703628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F35B-2B2B-4FE7-828D-F379B709CC1F}" type="pres">
      <dgm:prSet presAssocID="{A2BDE6CD-59D5-412B-A19B-9D6A4D3511DC}" presName="sibTrans" presStyleCnt="0"/>
      <dgm:spPr/>
    </dgm:pt>
    <dgm:pt modelId="{C7832D37-1446-40F0-89C1-496645C1A2C9}" type="pres">
      <dgm:prSet presAssocID="{C30CC61A-E6BE-4207-9CB3-DADA28CFC0C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3AC-72A5-4409-8162-466D6F07E449}" type="pres">
      <dgm:prSet presAssocID="{51A82E24-1224-4341-8BE0-4C092537B32C}" presName="sibTrans" presStyleCnt="0"/>
      <dgm:spPr/>
    </dgm:pt>
    <dgm:pt modelId="{027ED5D3-06D3-4187-91BE-235CF8EE912A}" type="pres">
      <dgm:prSet presAssocID="{DBFE10B6-B39E-4162-BFC5-A6D4AF82435D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9146A-1979-4F3C-ADBB-1972924E978D}" type="pres">
      <dgm:prSet presAssocID="{F3A322B9-8D8A-4736-96D3-97B583D1CC7A}" presName="sibTrans" presStyleCnt="0"/>
      <dgm:spPr/>
    </dgm:pt>
    <dgm:pt modelId="{7848BE78-B8BD-441E-B605-3C6E2F398B3C}" type="pres">
      <dgm:prSet presAssocID="{1E57E317-39DA-4D5C-987E-6E4B625D399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FDB7C-C09D-4DC4-AED3-0D7F68DA2F8F}" type="pres">
      <dgm:prSet presAssocID="{5A5DC3E7-DFBF-4CE5-82E1-8F1F77A35CD6}" presName="sibTrans" presStyleCnt="0"/>
      <dgm:spPr/>
    </dgm:pt>
    <dgm:pt modelId="{8BAC8D22-36F0-45DC-B0A7-F76A5A2D0CC2}" type="pres">
      <dgm:prSet presAssocID="{66874D87-9509-46B2-BE3E-2CC6A8D1B43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5EC80-1007-4632-B86F-032EA3513444}" type="pres">
      <dgm:prSet presAssocID="{2727758F-0EE7-4D8C-AC8A-43F6B2D51ABA}" presName="sibTrans" presStyleCnt="0"/>
      <dgm:spPr/>
    </dgm:pt>
    <dgm:pt modelId="{8B7D0D2A-5710-45E7-B499-2559D84E8559}" type="pres">
      <dgm:prSet presAssocID="{060F249B-FBE4-492B-9D0B-97F5130D5A6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02080-6191-4BCC-8CD2-505474CC98AE}" type="pres">
      <dgm:prSet presAssocID="{AC245C20-B1FF-4640-9F56-45ECBC66654A}" presName="sibTrans" presStyleCnt="0"/>
      <dgm:spPr/>
    </dgm:pt>
    <dgm:pt modelId="{1A6D5C51-90D5-4AF3-890F-719071EEE79E}" type="pres">
      <dgm:prSet presAssocID="{1CE5FD9B-5366-4145-90E7-AD4D45812497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DFD47-10F4-4E8C-BEFF-52BDFF4078F4}" type="pres">
      <dgm:prSet presAssocID="{8378DFC0-5A2C-42D1-8DE4-DA8D54E9925A}" presName="sibTrans" presStyleCnt="0"/>
      <dgm:spPr/>
    </dgm:pt>
    <dgm:pt modelId="{BAC16443-CBC2-436D-8271-E068845B3FF3}" type="pres">
      <dgm:prSet presAssocID="{DFB2FE82-733E-4844-A845-E9A63CC88138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BA59C-1769-4D71-A6D1-50BE4E8F4FE5}" type="pres">
      <dgm:prSet presAssocID="{648C9A69-1BE2-4B45-A6FE-BDF89655C4EC}" presName="sibTrans" presStyleCnt="0"/>
      <dgm:spPr/>
    </dgm:pt>
    <dgm:pt modelId="{FEDF78D9-19A2-4165-9D75-056DE03BA9AF}" type="pres">
      <dgm:prSet presAssocID="{4D6AD6A1-ABC6-4ADD-9E4E-897A65CFD08D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855E1-6A1E-437A-85A7-05875A300DF3}" type="pres">
      <dgm:prSet presAssocID="{35D092D7-4E7D-49D7-ADF2-C71C476C97B6}" presName="sibTrans" presStyleCnt="0"/>
      <dgm:spPr/>
    </dgm:pt>
    <dgm:pt modelId="{6EF4350B-CB17-4B3F-8C74-C2C3FF7D8ED0}" type="pres">
      <dgm:prSet presAssocID="{C5AC9691-0AA7-436B-BDEB-6786CFD0552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33C77-9D04-410E-AC64-E9DE407C886D}" type="pres">
      <dgm:prSet presAssocID="{D24B5144-228D-40FF-8B02-C947EEEA8007}" presName="sibTrans" presStyleCnt="0"/>
      <dgm:spPr/>
    </dgm:pt>
    <dgm:pt modelId="{05771F46-0A26-4225-8C70-89F5B4DAEEB7}" type="pres">
      <dgm:prSet presAssocID="{9C8C445D-5277-493B-AB0D-25EA9A3AB49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CC5D5E-9E51-420E-AD33-0D43AF8CB282}" srcId="{6DEFA0D3-71AD-4334-AF81-57A276976617}" destId="{1E57E317-39DA-4D5C-987E-6E4B625D3997}" srcOrd="4" destOrd="0" parTransId="{C5812A98-DFBD-49D9-B1EA-A1D7E454C0A4}" sibTransId="{5A5DC3E7-DFBF-4CE5-82E1-8F1F77A35CD6}"/>
    <dgm:cxn modelId="{E4DFBC0C-6FE6-400E-A048-70E631383076}" type="presOf" srcId="{DBFE10B6-B39E-4162-BFC5-A6D4AF82435D}" destId="{027ED5D3-06D3-4187-91BE-235CF8EE912A}" srcOrd="0" destOrd="0" presId="urn:microsoft.com/office/officeart/2005/8/layout/default"/>
    <dgm:cxn modelId="{35BCD2AA-62AA-48B8-9689-7898406648E6}" type="presOf" srcId="{974861DA-A75A-433E-B629-DBC02E703628}" destId="{CEAA629D-650E-4986-9280-5BD1A8976C7C}" srcOrd="0" destOrd="0" presId="urn:microsoft.com/office/officeart/2005/8/layout/default"/>
    <dgm:cxn modelId="{4B31A642-62CA-41A5-9E97-ABB41DB5436A}" srcId="{6DEFA0D3-71AD-4334-AF81-57A276976617}" destId="{4D6AD6A1-ABC6-4ADD-9E4E-897A65CFD08D}" srcOrd="9" destOrd="0" parTransId="{79CC30CE-1D0C-4F7E-8918-22B6E26A58F3}" sibTransId="{35D092D7-4E7D-49D7-ADF2-C71C476C97B6}"/>
    <dgm:cxn modelId="{29C8E799-59E8-4EB9-B8FD-5267E713F88F}" srcId="{6DEFA0D3-71AD-4334-AF81-57A276976617}" destId="{C30CC61A-E6BE-4207-9CB3-DADA28CFC0C6}" srcOrd="2" destOrd="0" parTransId="{83A35340-C76D-429B-8CD7-950577EECF2D}" sibTransId="{51A82E24-1224-4341-8BE0-4C092537B32C}"/>
    <dgm:cxn modelId="{610FCA1B-8944-4182-95F7-04B88387903B}" srcId="{6DEFA0D3-71AD-4334-AF81-57A276976617}" destId="{9C8C445D-5277-493B-AB0D-25EA9A3AB49A}" srcOrd="11" destOrd="0" parTransId="{63B4863D-01CE-44F9-BA2A-E513163C2B25}" sibTransId="{8121225A-D972-487C-AFF6-926CF8C4DEE5}"/>
    <dgm:cxn modelId="{B3CBA444-0898-42DF-B6DB-F6E955288B45}" srcId="{6DEFA0D3-71AD-4334-AF81-57A276976617}" destId="{C5AC9691-0AA7-436B-BDEB-6786CFD05523}" srcOrd="10" destOrd="0" parTransId="{9D14EF54-7AB4-4F55-BB09-D59F2E7E9480}" sibTransId="{D24B5144-228D-40FF-8B02-C947EEEA8007}"/>
    <dgm:cxn modelId="{5DC51906-2E99-4F9B-9F42-F423510FD539}" type="presOf" srcId="{6DEFA0D3-71AD-4334-AF81-57A276976617}" destId="{81B08F79-88DB-4454-B167-6F880040912A}" srcOrd="0" destOrd="0" presId="urn:microsoft.com/office/officeart/2005/8/layout/default"/>
    <dgm:cxn modelId="{88FE454A-D67C-46B8-8C58-9BE1EB2B436D}" type="presOf" srcId="{C30CC61A-E6BE-4207-9CB3-DADA28CFC0C6}" destId="{C7832D37-1446-40F0-89C1-496645C1A2C9}" srcOrd="0" destOrd="0" presId="urn:microsoft.com/office/officeart/2005/8/layout/default"/>
    <dgm:cxn modelId="{0C9A2BD5-19D5-4052-8C86-C53CEC01B37C}" srcId="{6DEFA0D3-71AD-4334-AF81-57A276976617}" destId="{D9948A3B-8EE3-4238-BDDC-850C2E31EDCE}" srcOrd="0" destOrd="0" parTransId="{D6731990-C85E-493F-8FD1-85C0EEC3BE19}" sibTransId="{A38E2F70-9168-4079-ABF6-3E54FC13EE46}"/>
    <dgm:cxn modelId="{6C325E57-E342-4B66-BE95-79B5CB574BD8}" type="presOf" srcId="{9C8C445D-5277-493B-AB0D-25EA9A3AB49A}" destId="{05771F46-0A26-4225-8C70-89F5B4DAEEB7}" srcOrd="0" destOrd="0" presId="urn:microsoft.com/office/officeart/2005/8/layout/default"/>
    <dgm:cxn modelId="{E4925C0A-4566-48B9-B9B8-5F35A502F234}" type="presOf" srcId="{D9948A3B-8EE3-4238-BDDC-850C2E31EDCE}" destId="{685E8722-733C-4A90-9B50-6BFEC17BDF60}" srcOrd="0" destOrd="0" presId="urn:microsoft.com/office/officeart/2005/8/layout/default"/>
    <dgm:cxn modelId="{57DDB0E7-63DC-4886-B65B-31269A1EE566}" type="presOf" srcId="{4D6AD6A1-ABC6-4ADD-9E4E-897A65CFD08D}" destId="{FEDF78D9-19A2-4165-9D75-056DE03BA9AF}" srcOrd="0" destOrd="0" presId="urn:microsoft.com/office/officeart/2005/8/layout/default"/>
    <dgm:cxn modelId="{557CF79D-55FB-4B5C-B79E-357112249660}" type="presOf" srcId="{1CE5FD9B-5366-4145-90E7-AD4D45812497}" destId="{1A6D5C51-90D5-4AF3-890F-719071EEE79E}" srcOrd="0" destOrd="0" presId="urn:microsoft.com/office/officeart/2005/8/layout/default"/>
    <dgm:cxn modelId="{1A8469D3-2408-449F-825B-48E4FB48E7BC}" type="presOf" srcId="{1E57E317-39DA-4D5C-987E-6E4B625D3997}" destId="{7848BE78-B8BD-441E-B605-3C6E2F398B3C}" srcOrd="0" destOrd="0" presId="urn:microsoft.com/office/officeart/2005/8/layout/default"/>
    <dgm:cxn modelId="{D6CD6171-B369-4A09-8F57-8FD1861E1171}" type="presOf" srcId="{66874D87-9509-46B2-BE3E-2CC6A8D1B435}" destId="{8BAC8D22-36F0-45DC-B0A7-F76A5A2D0CC2}" srcOrd="0" destOrd="0" presId="urn:microsoft.com/office/officeart/2005/8/layout/default"/>
    <dgm:cxn modelId="{0CE87838-89C8-40FC-B84D-8AA53467F3D0}" type="presOf" srcId="{C5AC9691-0AA7-436B-BDEB-6786CFD05523}" destId="{6EF4350B-CB17-4B3F-8C74-C2C3FF7D8ED0}" srcOrd="0" destOrd="0" presId="urn:microsoft.com/office/officeart/2005/8/layout/default"/>
    <dgm:cxn modelId="{8B71D7F7-BD9D-412F-BCF4-B4B146C563AD}" srcId="{6DEFA0D3-71AD-4334-AF81-57A276976617}" destId="{974861DA-A75A-433E-B629-DBC02E703628}" srcOrd="1" destOrd="0" parTransId="{67B23B86-B7B8-435F-A8F9-9ACD3B21DD0E}" sibTransId="{A2BDE6CD-59D5-412B-A19B-9D6A4D3511DC}"/>
    <dgm:cxn modelId="{3AFCB67C-0DEA-42D3-8E99-DE6EB5260BDA}" srcId="{6DEFA0D3-71AD-4334-AF81-57A276976617}" destId="{DFB2FE82-733E-4844-A845-E9A63CC88138}" srcOrd="8" destOrd="0" parTransId="{D655AB43-9EA8-4F0C-83BB-CCAFD74446A1}" sibTransId="{648C9A69-1BE2-4B45-A6FE-BDF89655C4EC}"/>
    <dgm:cxn modelId="{A32C48FE-D4DF-4941-A2A5-601358766B3F}" srcId="{6DEFA0D3-71AD-4334-AF81-57A276976617}" destId="{060F249B-FBE4-492B-9D0B-97F5130D5A68}" srcOrd="6" destOrd="0" parTransId="{E04732AC-1C0F-4F71-92DC-3881F02AA484}" sibTransId="{AC245C20-B1FF-4640-9F56-45ECBC66654A}"/>
    <dgm:cxn modelId="{8E473BBA-3542-4A3D-8576-F96031463A59}" type="presOf" srcId="{DFB2FE82-733E-4844-A845-E9A63CC88138}" destId="{BAC16443-CBC2-436D-8271-E068845B3FF3}" srcOrd="0" destOrd="0" presId="urn:microsoft.com/office/officeart/2005/8/layout/default"/>
    <dgm:cxn modelId="{DD468413-E722-4BC7-8FD1-C2C6EBF70CB0}" srcId="{6DEFA0D3-71AD-4334-AF81-57A276976617}" destId="{1CE5FD9B-5366-4145-90E7-AD4D45812497}" srcOrd="7" destOrd="0" parTransId="{DED4899B-EEC2-4D57-9D80-3E8DB805BCFA}" sibTransId="{8378DFC0-5A2C-42D1-8DE4-DA8D54E9925A}"/>
    <dgm:cxn modelId="{8B0D73FB-0B71-45D5-B8D0-F1C83685A38B}" type="presOf" srcId="{060F249B-FBE4-492B-9D0B-97F5130D5A68}" destId="{8B7D0D2A-5710-45E7-B499-2559D84E8559}" srcOrd="0" destOrd="0" presId="urn:microsoft.com/office/officeart/2005/8/layout/default"/>
    <dgm:cxn modelId="{69E1B2DF-FE96-40C2-B54C-0ECFCAB1AA4F}" srcId="{6DEFA0D3-71AD-4334-AF81-57A276976617}" destId="{66874D87-9509-46B2-BE3E-2CC6A8D1B435}" srcOrd="5" destOrd="0" parTransId="{E2B18451-31B0-4B05-AB1F-C70C710A686F}" sibTransId="{2727758F-0EE7-4D8C-AC8A-43F6B2D51ABA}"/>
    <dgm:cxn modelId="{F2D444B4-0D7C-41C0-8996-362778C1FAD5}" srcId="{6DEFA0D3-71AD-4334-AF81-57A276976617}" destId="{DBFE10B6-B39E-4162-BFC5-A6D4AF82435D}" srcOrd="3" destOrd="0" parTransId="{2824070F-AA9B-4144-BACD-00E7A028C3E2}" sibTransId="{F3A322B9-8D8A-4736-96D3-97B583D1CC7A}"/>
    <dgm:cxn modelId="{3FF601F0-9553-4C11-8152-A2AEE1DDF0B4}" type="presParOf" srcId="{81B08F79-88DB-4454-B167-6F880040912A}" destId="{685E8722-733C-4A90-9B50-6BFEC17BDF60}" srcOrd="0" destOrd="0" presId="urn:microsoft.com/office/officeart/2005/8/layout/default"/>
    <dgm:cxn modelId="{FD3BDA0C-A497-4FFB-86E1-AF10C8EEA242}" type="presParOf" srcId="{81B08F79-88DB-4454-B167-6F880040912A}" destId="{F717F9F5-9F48-4D88-ABBC-E9209F3B5FE6}" srcOrd="1" destOrd="0" presId="urn:microsoft.com/office/officeart/2005/8/layout/default"/>
    <dgm:cxn modelId="{D471A0FB-C118-479C-9EB1-1A50E46040F7}" type="presParOf" srcId="{81B08F79-88DB-4454-B167-6F880040912A}" destId="{CEAA629D-650E-4986-9280-5BD1A8976C7C}" srcOrd="2" destOrd="0" presId="urn:microsoft.com/office/officeart/2005/8/layout/default"/>
    <dgm:cxn modelId="{75493D47-6A28-4D38-A8AF-2E91D0FDE834}" type="presParOf" srcId="{81B08F79-88DB-4454-B167-6F880040912A}" destId="{F3AEF35B-2B2B-4FE7-828D-F379B709CC1F}" srcOrd="3" destOrd="0" presId="urn:microsoft.com/office/officeart/2005/8/layout/default"/>
    <dgm:cxn modelId="{1A57F2A4-0325-4E99-82E4-A0231524C56C}" type="presParOf" srcId="{81B08F79-88DB-4454-B167-6F880040912A}" destId="{C7832D37-1446-40F0-89C1-496645C1A2C9}" srcOrd="4" destOrd="0" presId="urn:microsoft.com/office/officeart/2005/8/layout/default"/>
    <dgm:cxn modelId="{8C9F28CD-41A4-41E0-8191-43B08B2DDB1B}" type="presParOf" srcId="{81B08F79-88DB-4454-B167-6F880040912A}" destId="{B29D43AC-72A5-4409-8162-466D6F07E449}" srcOrd="5" destOrd="0" presId="urn:microsoft.com/office/officeart/2005/8/layout/default"/>
    <dgm:cxn modelId="{BF06083C-E6A0-4CDD-BCB0-ECC19C4BAAF2}" type="presParOf" srcId="{81B08F79-88DB-4454-B167-6F880040912A}" destId="{027ED5D3-06D3-4187-91BE-235CF8EE912A}" srcOrd="6" destOrd="0" presId="urn:microsoft.com/office/officeart/2005/8/layout/default"/>
    <dgm:cxn modelId="{FCD00D55-1EF7-41BC-B92D-8CCB8E050723}" type="presParOf" srcId="{81B08F79-88DB-4454-B167-6F880040912A}" destId="{5799146A-1979-4F3C-ADBB-1972924E978D}" srcOrd="7" destOrd="0" presId="urn:microsoft.com/office/officeart/2005/8/layout/default"/>
    <dgm:cxn modelId="{FE31916B-928D-4C50-974B-932CC1072C1F}" type="presParOf" srcId="{81B08F79-88DB-4454-B167-6F880040912A}" destId="{7848BE78-B8BD-441E-B605-3C6E2F398B3C}" srcOrd="8" destOrd="0" presId="urn:microsoft.com/office/officeart/2005/8/layout/default"/>
    <dgm:cxn modelId="{C092CAE9-301F-471C-B333-33B44A16A038}" type="presParOf" srcId="{81B08F79-88DB-4454-B167-6F880040912A}" destId="{DE8FDB7C-C09D-4DC4-AED3-0D7F68DA2F8F}" srcOrd="9" destOrd="0" presId="urn:microsoft.com/office/officeart/2005/8/layout/default"/>
    <dgm:cxn modelId="{4152525A-2BEE-48CB-87D6-4E3E348C1D2F}" type="presParOf" srcId="{81B08F79-88DB-4454-B167-6F880040912A}" destId="{8BAC8D22-36F0-45DC-B0A7-F76A5A2D0CC2}" srcOrd="10" destOrd="0" presId="urn:microsoft.com/office/officeart/2005/8/layout/default"/>
    <dgm:cxn modelId="{BFC266B5-E542-4B34-B114-11CD4E7FFB4E}" type="presParOf" srcId="{81B08F79-88DB-4454-B167-6F880040912A}" destId="{D245EC80-1007-4632-B86F-032EA3513444}" srcOrd="11" destOrd="0" presId="urn:microsoft.com/office/officeart/2005/8/layout/default"/>
    <dgm:cxn modelId="{F8C838EA-C2B1-4BCA-8A7A-135EC3C2F007}" type="presParOf" srcId="{81B08F79-88DB-4454-B167-6F880040912A}" destId="{8B7D0D2A-5710-45E7-B499-2559D84E8559}" srcOrd="12" destOrd="0" presId="urn:microsoft.com/office/officeart/2005/8/layout/default"/>
    <dgm:cxn modelId="{5DA211C3-8271-4440-852C-5889AF89B26D}" type="presParOf" srcId="{81B08F79-88DB-4454-B167-6F880040912A}" destId="{BD902080-6191-4BCC-8CD2-505474CC98AE}" srcOrd="13" destOrd="0" presId="urn:microsoft.com/office/officeart/2005/8/layout/default"/>
    <dgm:cxn modelId="{4FF8BBBA-EF40-4F18-B2DB-69FF51E6E144}" type="presParOf" srcId="{81B08F79-88DB-4454-B167-6F880040912A}" destId="{1A6D5C51-90D5-4AF3-890F-719071EEE79E}" srcOrd="14" destOrd="0" presId="urn:microsoft.com/office/officeart/2005/8/layout/default"/>
    <dgm:cxn modelId="{FD219C33-F6F3-45B9-920D-DA083AE2F6BE}" type="presParOf" srcId="{81B08F79-88DB-4454-B167-6F880040912A}" destId="{BDFDFD47-10F4-4E8C-BEFF-52BDFF4078F4}" srcOrd="15" destOrd="0" presId="urn:microsoft.com/office/officeart/2005/8/layout/default"/>
    <dgm:cxn modelId="{95EA12CE-CD3F-4C36-A439-802BB0344C73}" type="presParOf" srcId="{81B08F79-88DB-4454-B167-6F880040912A}" destId="{BAC16443-CBC2-436D-8271-E068845B3FF3}" srcOrd="16" destOrd="0" presId="urn:microsoft.com/office/officeart/2005/8/layout/default"/>
    <dgm:cxn modelId="{DE012648-6509-4BB6-9DEF-CBC2608E88BD}" type="presParOf" srcId="{81B08F79-88DB-4454-B167-6F880040912A}" destId="{52EBA59C-1769-4D71-A6D1-50BE4E8F4FE5}" srcOrd="17" destOrd="0" presId="urn:microsoft.com/office/officeart/2005/8/layout/default"/>
    <dgm:cxn modelId="{987BEEB6-60EF-482D-9E4B-33F8E229E47F}" type="presParOf" srcId="{81B08F79-88DB-4454-B167-6F880040912A}" destId="{FEDF78D9-19A2-4165-9D75-056DE03BA9AF}" srcOrd="18" destOrd="0" presId="urn:microsoft.com/office/officeart/2005/8/layout/default"/>
    <dgm:cxn modelId="{D1ACFDC6-72D1-48A0-9851-585A04C62D74}" type="presParOf" srcId="{81B08F79-88DB-4454-B167-6F880040912A}" destId="{980855E1-6A1E-437A-85A7-05875A300DF3}" srcOrd="19" destOrd="0" presId="urn:microsoft.com/office/officeart/2005/8/layout/default"/>
    <dgm:cxn modelId="{C138A03C-E141-4A52-9FAD-4C30E2FD9946}" type="presParOf" srcId="{81B08F79-88DB-4454-B167-6F880040912A}" destId="{6EF4350B-CB17-4B3F-8C74-C2C3FF7D8ED0}" srcOrd="20" destOrd="0" presId="urn:microsoft.com/office/officeart/2005/8/layout/default"/>
    <dgm:cxn modelId="{23BEA792-53E6-40F1-9FAF-719541455D8B}" type="presParOf" srcId="{81B08F79-88DB-4454-B167-6F880040912A}" destId="{DAC33C77-9D04-410E-AC64-E9DE407C886D}" srcOrd="21" destOrd="0" presId="urn:microsoft.com/office/officeart/2005/8/layout/default"/>
    <dgm:cxn modelId="{400789DF-7E17-4F03-8EB4-F445D91FB1B6}" type="presParOf" srcId="{81B08F79-88DB-4454-B167-6F880040912A}" destId="{05771F46-0A26-4225-8C70-89F5B4DAEEB7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ED6225-044A-41F8-B0DF-801C0D5771B2}">
      <dsp:nvSpPr>
        <dsp:cNvPr id="0" name=""/>
        <dsp:cNvSpPr/>
      </dsp:nvSpPr>
      <dsp:spPr>
        <a:xfrm>
          <a:off x="0" y="409262"/>
          <a:ext cx="8229600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توسعه و عمران، بساز و بفروش، عمران، انبوه‌سازی، توسعه‌گری</a:t>
          </a:r>
          <a:endParaRPr lang="en-US" sz="2200" kern="1200" dirty="0">
            <a:cs typeface="B Zar" pitchFamily="2" charset="-78"/>
          </a:endParaRPr>
        </a:p>
      </dsp:txBody>
      <dsp:txXfrm>
        <a:off x="0" y="409262"/>
        <a:ext cx="8229600" cy="1039500"/>
      </dsp:txXfrm>
    </dsp:sp>
    <dsp:sp modelId="{F1749925-D7A9-4A26-9C7E-E224F525DD86}">
      <dsp:nvSpPr>
        <dsp:cNvPr id="0" name=""/>
        <dsp:cNvSpPr/>
      </dsp:nvSpPr>
      <dsp:spPr>
        <a:xfrm>
          <a:off x="411480" y="84542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Development</a:t>
          </a:r>
          <a:endParaRPr lang="en-US" sz="2200" kern="1200" dirty="0"/>
        </a:p>
      </dsp:txBody>
      <dsp:txXfrm>
        <a:off x="411480" y="84542"/>
        <a:ext cx="5760720" cy="649440"/>
      </dsp:txXfrm>
    </dsp:sp>
    <dsp:sp modelId="{6DEBBCD3-B415-42B3-AE95-59B2D3DFA506}">
      <dsp:nvSpPr>
        <dsp:cNvPr id="0" name=""/>
        <dsp:cNvSpPr/>
      </dsp:nvSpPr>
      <dsp:spPr>
        <a:xfrm>
          <a:off x="0" y="1892282"/>
          <a:ext cx="8229600" cy="304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توسعه‌دهندگان پروژه‌های مسکن و ساختمان</a:t>
          </a:r>
          <a:endParaRPr lang="en-US" sz="2200" kern="1200" dirty="0">
            <a:cs typeface="B Zar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توسعه و عمران‌کننده</a:t>
          </a:r>
          <a:endParaRPr lang="en-US" sz="2200" kern="1200" dirty="0">
            <a:cs typeface="B Zar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عمران و توسعه‌گر</a:t>
          </a:r>
          <a:endParaRPr lang="en-US" sz="2200" kern="1200" dirty="0">
            <a:cs typeface="B Zar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انبوه‌ساز، توسعه‌گر، عمران‌کننده، بساز و بفروش</a:t>
          </a:r>
          <a:endParaRPr lang="en-US" sz="2200" kern="1200" dirty="0">
            <a:cs typeface="B Zar" pitchFamily="2" charset="-78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؟؟؟</a:t>
          </a:r>
          <a:endParaRPr lang="en-US" sz="2200" kern="1200" dirty="0">
            <a:cs typeface="B Zar" pitchFamily="2" charset="-78"/>
          </a:endParaRPr>
        </a:p>
      </dsp:txBody>
      <dsp:txXfrm>
        <a:off x="0" y="1892282"/>
        <a:ext cx="8229600" cy="3049200"/>
      </dsp:txXfrm>
    </dsp:sp>
    <dsp:sp modelId="{D8AFFEDB-CA3C-4BAC-9643-B506C55A58D8}">
      <dsp:nvSpPr>
        <dsp:cNvPr id="0" name=""/>
        <dsp:cNvSpPr/>
      </dsp:nvSpPr>
      <dsp:spPr>
        <a:xfrm>
          <a:off x="411480" y="1567562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Developer</a:t>
          </a:r>
          <a:endParaRPr lang="fa-IR" sz="2200" kern="1200" dirty="0"/>
        </a:p>
      </dsp:txBody>
      <dsp:txXfrm>
        <a:off x="411480" y="1567562"/>
        <a:ext cx="5760720" cy="6494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3C8478-AF29-4602-ADB2-0C19B9C8BD9F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رشته‌های</a:t>
          </a:r>
          <a:r>
            <a:rPr lang="en-US" sz="5300" kern="1200" dirty="0" smtClean="0">
              <a:cs typeface="B Titr" pitchFamily="2" charset="-78"/>
            </a:rPr>
            <a:t>:</a:t>
          </a:r>
          <a:endParaRPr lang="en-US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A9702380-EE95-4F54-A671-67E7A258B932}">
      <dsp:nvSpPr>
        <dsp:cNvPr id="0" name=""/>
        <dsp:cNvSpPr/>
      </dsp:nvSpPr>
      <dsp:spPr>
        <a:xfrm>
          <a:off x="822960" y="1508052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مهندسی ساخت</a:t>
          </a:r>
          <a:endParaRPr lang="en-US" sz="1900" kern="1200" dirty="0">
            <a:cs typeface="B Zar" pitchFamily="2" charset="-78"/>
          </a:endParaRPr>
        </a:p>
      </dsp:txBody>
      <dsp:txXfrm>
        <a:off x="822960" y="1508052"/>
        <a:ext cx="6583680" cy="482540"/>
      </dsp:txXfrm>
    </dsp:sp>
    <dsp:sp modelId="{A3B2629C-A864-4174-A696-4FD99762AE3E}">
      <dsp:nvSpPr>
        <dsp:cNvPr id="0" name=""/>
        <dsp:cNvSpPr/>
      </dsp:nvSpPr>
      <dsp:spPr>
        <a:xfrm>
          <a:off x="822960" y="2064829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معماری </a:t>
          </a:r>
          <a:endParaRPr lang="en-US" sz="1900" kern="1200" dirty="0">
            <a:cs typeface="B Zar" pitchFamily="2" charset="-78"/>
          </a:endParaRPr>
        </a:p>
      </dsp:txBody>
      <dsp:txXfrm>
        <a:off x="822960" y="2064829"/>
        <a:ext cx="6583680" cy="482540"/>
      </dsp:txXfrm>
    </dsp:sp>
    <dsp:sp modelId="{37957A33-C8B4-452A-A7C7-C434F38FBF50}">
      <dsp:nvSpPr>
        <dsp:cNvPr id="0" name=""/>
        <dsp:cNvSpPr/>
      </dsp:nvSpPr>
      <dsp:spPr>
        <a:xfrm>
          <a:off x="822960" y="2621607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بانکداری و مالی</a:t>
          </a:r>
          <a:endParaRPr lang="en-US" sz="1900" kern="1200" dirty="0">
            <a:cs typeface="B Zar" pitchFamily="2" charset="-78"/>
          </a:endParaRPr>
        </a:p>
      </dsp:txBody>
      <dsp:txXfrm>
        <a:off x="822960" y="2621607"/>
        <a:ext cx="6583680" cy="482540"/>
      </dsp:txXfrm>
    </dsp:sp>
    <dsp:sp modelId="{47C5A6F4-DAC8-47F0-91C9-3543310BCB3E}">
      <dsp:nvSpPr>
        <dsp:cNvPr id="0" name=""/>
        <dsp:cNvSpPr/>
      </dsp:nvSpPr>
      <dsp:spPr>
        <a:xfrm>
          <a:off x="822960" y="3178384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حقوق </a:t>
          </a:r>
          <a:endParaRPr lang="en-US" sz="1900" kern="1200" dirty="0">
            <a:cs typeface="B Zar" pitchFamily="2" charset="-78"/>
          </a:endParaRPr>
        </a:p>
      </dsp:txBody>
      <dsp:txXfrm>
        <a:off x="822960" y="3178384"/>
        <a:ext cx="6583680" cy="482540"/>
      </dsp:txXfrm>
    </dsp:sp>
    <dsp:sp modelId="{C07DB741-A678-4975-93F3-22D8048BEB25}">
      <dsp:nvSpPr>
        <dsp:cNvPr id="0" name=""/>
        <dsp:cNvSpPr/>
      </dsp:nvSpPr>
      <dsp:spPr>
        <a:xfrm>
          <a:off x="822960" y="3735161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مدیریت</a:t>
          </a:r>
          <a:endParaRPr lang="en-US" sz="1900" kern="1200" dirty="0">
            <a:cs typeface="B Zar" pitchFamily="2" charset="-78"/>
          </a:endParaRPr>
        </a:p>
      </dsp:txBody>
      <dsp:txXfrm>
        <a:off x="822960" y="3735161"/>
        <a:ext cx="6583680" cy="482540"/>
      </dsp:txXfrm>
    </dsp:sp>
    <dsp:sp modelId="{492BC6A0-2EB1-4C7B-BA96-332CEC892802}">
      <dsp:nvSpPr>
        <dsp:cNvPr id="0" name=""/>
        <dsp:cNvSpPr/>
      </dsp:nvSpPr>
      <dsp:spPr>
        <a:xfrm>
          <a:off x="822960" y="4291938"/>
          <a:ext cx="6583680" cy="482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...</a:t>
          </a:r>
          <a:endParaRPr lang="en-US" sz="1900" kern="1200" dirty="0">
            <a:cs typeface="B Zar" pitchFamily="2" charset="-78"/>
          </a:endParaRPr>
        </a:p>
      </dsp:txBody>
      <dsp:txXfrm>
        <a:off x="822960" y="4291938"/>
        <a:ext cx="6583680" cy="4825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2B079D-BC34-4510-83E9-81019C45C32E}">
      <dsp:nvSpPr>
        <dsp:cNvPr id="0" name=""/>
        <dsp:cNvSpPr/>
      </dsp:nvSpPr>
      <dsp:spPr>
        <a:xfrm>
          <a:off x="0" y="572591"/>
          <a:ext cx="8229600" cy="12614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Zar" pitchFamily="2" charset="-78"/>
            </a:rPr>
            <a:t>کارشناس ارشد توسعه و عمران املاک و مستغلات</a:t>
          </a:r>
          <a:endParaRPr lang="en-US" sz="4100" kern="1200" dirty="0">
            <a:cs typeface="B Zar" pitchFamily="2" charset="-78"/>
          </a:endParaRPr>
        </a:p>
      </dsp:txBody>
      <dsp:txXfrm>
        <a:off x="0" y="572591"/>
        <a:ext cx="8229600" cy="1261461"/>
      </dsp:txXfrm>
    </dsp:sp>
    <dsp:sp modelId="{7CDF5889-46CC-4B97-A190-C22F9009B71A}">
      <dsp:nvSpPr>
        <dsp:cNvPr id="0" name=""/>
        <dsp:cNvSpPr/>
      </dsp:nvSpPr>
      <dsp:spPr>
        <a:xfrm>
          <a:off x="0" y="1834052"/>
          <a:ext cx="82296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latin typeface="Times" pitchFamily="18" charset="0"/>
              <a:cs typeface="B Zar" pitchFamily="2" charset="-78"/>
            </a:rPr>
            <a:t>Master of Real Estate Development (MRED)</a:t>
          </a:r>
          <a:endParaRPr lang="en-US" sz="3200" kern="1200" dirty="0">
            <a:latin typeface="Times" pitchFamily="18" charset="0"/>
            <a:cs typeface="B Zar" pitchFamily="2" charset="-78"/>
          </a:endParaRPr>
        </a:p>
      </dsp:txBody>
      <dsp:txXfrm>
        <a:off x="0" y="1834052"/>
        <a:ext cx="8229600" cy="678960"/>
      </dsp:txXfrm>
    </dsp:sp>
    <dsp:sp modelId="{01521B07-1950-4023-A6F7-CAEF71AD861F}">
      <dsp:nvSpPr>
        <dsp:cNvPr id="0" name=""/>
        <dsp:cNvSpPr/>
      </dsp:nvSpPr>
      <dsp:spPr>
        <a:xfrm>
          <a:off x="0" y="2513012"/>
          <a:ext cx="8229600" cy="12614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100" kern="1200" dirty="0" smtClean="0">
              <a:cs typeface="B Zar" pitchFamily="2" charset="-78"/>
            </a:rPr>
            <a:t>کارشناس ارشد املاک و مستغلات</a:t>
          </a:r>
          <a:endParaRPr lang="en-US" sz="4100" kern="1200" dirty="0">
            <a:cs typeface="B Zar" pitchFamily="2" charset="-78"/>
          </a:endParaRPr>
        </a:p>
      </dsp:txBody>
      <dsp:txXfrm>
        <a:off x="0" y="2513012"/>
        <a:ext cx="8229600" cy="1261461"/>
      </dsp:txXfrm>
    </dsp:sp>
    <dsp:sp modelId="{1E344352-35F9-4925-861C-890E9E7E23AA}">
      <dsp:nvSpPr>
        <dsp:cNvPr id="0" name=""/>
        <dsp:cNvSpPr/>
      </dsp:nvSpPr>
      <dsp:spPr>
        <a:xfrm>
          <a:off x="0" y="3774473"/>
          <a:ext cx="82296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200" kern="1200" dirty="0" smtClean="0">
              <a:latin typeface="Times" pitchFamily="18" charset="0"/>
              <a:cs typeface="B Zar" pitchFamily="2" charset="-78"/>
            </a:rPr>
            <a:t>Master of Science in Real Estate(MSRE)</a:t>
          </a:r>
          <a:endParaRPr lang="en-US" sz="3200" kern="1200" dirty="0">
            <a:latin typeface="Times" pitchFamily="18" charset="0"/>
            <a:cs typeface="B Zar" pitchFamily="2" charset="-78"/>
          </a:endParaRPr>
        </a:p>
      </dsp:txBody>
      <dsp:txXfrm>
        <a:off x="0" y="3774473"/>
        <a:ext cx="8229600" cy="67896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654DE6-421A-4E18-AE3A-9BA20EB2D145}">
      <dsp:nvSpPr>
        <dsp:cNvPr id="0" name=""/>
        <dsp:cNvSpPr/>
      </dsp:nvSpPr>
      <dsp:spPr>
        <a:xfrm>
          <a:off x="4095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/>
            <a:t>بازار سرمایه</a:t>
          </a:r>
          <a:endParaRPr lang="fa-IR" sz="6000" kern="1200" dirty="0"/>
        </a:p>
      </dsp:txBody>
      <dsp:txXfrm>
        <a:off x="4095" y="0"/>
        <a:ext cx="3940090" cy="1256385"/>
      </dsp:txXfrm>
    </dsp:sp>
    <dsp:sp modelId="{20027D9C-38AC-400A-85F5-4A17B845F0C7}">
      <dsp:nvSpPr>
        <dsp:cNvPr id="0" name=""/>
        <dsp:cNvSpPr/>
      </dsp:nvSpPr>
      <dsp:spPr>
        <a:xfrm>
          <a:off x="398105" y="1256385"/>
          <a:ext cx="3152072" cy="2722168"/>
        </a:xfrm>
        <a:prstGeom prst="bevel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یک سال یا بیشتر در آن معامله می‌شود.</a:t>
          </a:r>
          <a:endParaRPr lang="en-US" sz="2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98105" y="1256385"/>
        <a:ext cx="3152072" cy="2722168"/>
      </dsp:txXfrm>
    </dsp:sp>
    <dsp:sp modelId="{F30EE415-8B97-4C0E-859A-1ECD0FC79704}">
      <dsp:nvSpPr>
        <dsp:cNvPr id="0" name=""/>
        <dsp:cNvSpPr/>
      </dsp:nvSpPr>
      <dsp:spPr>
        <a:xfrm>
          <a:off x="4239693" y="0"/>
          <a:ext cx="3940090" cy="41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/>
            <a:t>بازار پول</a:t>
          </a:r>
          <a:endParaRPr lang="fa-IR" sz="6000" kern="1200" dirty="0"/>
        </a:p>
      </dsp:txBody>
      <dsp:txXfrm>
        <a:off x="4239693" y="0"/>
        <a:ext cx="3940090" cy="1256385"/>
      </dsp:txXfrm>
    </dsp:sp>
    <dsp:sp modelId="{FEA026D2-2FD7-4E2D-8DC2-D6BCE11F5133}">
      <dsp:nvSpPr>
        <dsp:cNvPr id="0" name=""/>
        <dsp:cNvSpPr/>
      </dsp:nvSpPr>
      <dsp:spPr>
        <a:xfrm>
          <a:off x="4633702" y="1256385"/>
          <a:ext cx="3152072" cy="2722168"/>
        </a:xfrm>
        <a:prstGeom prst="beve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بازاری است که  ابزار مالی با سررسید کمتر از یک سال در آن معامله می‌شود.</a:t>
          </a:r>
          <a:endParaRPr lang="en-US" sz="2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633702" y="1256385"/>
        <a:ext cx="3152072" cy="272216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5EE124-A8C1-4AC4-A685-3FB0042DBF0B}">
      <dsp:nvSpPr>
        <dsp:cNvPr id="0" name=""/>
        <dsp:cNvSpPr/>
      </dsp:nvSpPr>
      <dsp:spPr>
        <a:xfrm>
          <a:off x="0" y="457200"/>
          <a:ext cx="8183562" cy="3273424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BF60C-6DFA-48DA-AB44-A4637958FA34}">
      <dsp:nvSpPr>
        <dsp:cNvPr id="0" name=""/>
        <dsp:cNvSpPr/>
      </dsp:nvSpPr>
      <dsp:spPr>
        <a:xfrm>
          <a:off x="982027" y="1030049"/>
          <a:ext cx="2700575" cy="16039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بدهی</a:t>
          </a:r>
          <a:endParaRPr lang="fa-IR" sz="4800" kern="1200" dirty="0">
            <a:cs typeface="B Elham" pitchFamily="2" charset="-78"/>
          </a:endParaRPr>
        </a:p>
      </dsp:txBody>
      <dsp:txXfrm>
        <a:off x="982027" y="1030049"/>
        <a:ext cx="2700575" cy="1603978"/>
      </dsp:txXfrm>
    </dsp:sp>
    <dsp:sp modelId="{AC48598C-F383-4C40-814C-D8EB5AE5AB55}">
      <dsp:nvSpPr>
        <dsp:cNvPr id="0" name=""/>
        <dsp:cNvSpPr/>
      </dsp:nvSpPr>
      <dsp:spPr>
        <a:xfrm>
          <a:off x="4091781" y="1553797"/>
          <a:ext cx="3191589" cy="160397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0688" rIns="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>
              <a:cs typeface="B Elham" pitchFamily="2" charset="-78"/>
            </a:rPr>
            <a:t>مبتنی بر سرمایه</a:t>
          </a:r>
          <a:endParaRPr lang="en-US" sz="4800" kern="1200" dirty="0">
            <a:cs typeface="B Elham" pitchFamily="2" charset="-78"/>
          </a:endParaRPr>
        </a:p>
      </dsp:txBody>
      <dsp:txXfrm>
        <a:off x="4091781" y="1553797"/>
        <a:ext cx="3191589" cy="160397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09EE68-2649-4EF9-A4F3-F38046D5F0A4}">
      <dsp:nvSpPr>
        <dsp:cNvPr id="0" name=""/>
        <dsp:cNvSpPr/>
      </dsp:nvSpPr>
      <dsp:spPr>
        <a:xfrm>
          <a:off x="0" y="726812"/>
          <a:ext cx="8183562" cy="1234800"/>
        </a:xfrm>
        <a:prstGeom prst="flowChartDocumen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EB8B7-B41A-448A-912D-4B049B211324}">
      <dsp:nvSpPr>
        <dsp:cNvPr id="0" name=""/>
        <dsp:cNvSpPr/>
      </dsp:nvSpPr>
      <dsp:spPr>
        <a:xfrm>
          <a:off x="409178" y="3572"/>
          <a:ext cx="5728493" cy="1446480"/>
        </a:xfrm>
        <a:prstGeom prst="wav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0" kern="1200" dirty="0" smtClean="0">
              <a:cs typeface="B Koodak" pitchFamily="2" charset="-78"/>
            </a:rPr>
            <a:t>اوراق مشارکت</a:t>
          </a:r>
          <a:endParaRPr lang="fa-IR" sz="3200" b="0" kern="1200" dirty="0">
            <a:cs typeface="B Koodak" pitchFamily="2" charset="-78"/>
          </a:endParaRPr>
        </a:p>
      </dsp:txBody>
      <dsp:txXfrm>
        <a:off x="409178" y="3572"/>
        <a:ext cx="5728493" cy="1446480"/>
      </dsp:txXfrm>
    </dsp:sp>
    <dsp:sp modelId="{A2C8ACF6-1FF8-4AEF-8480-B1CCD97AEF24}">
      <dsp:nvSpPr>
        <dsp:cNvPr id="0" name=""/>
        <dsp:cNvSpPr/>
      </dsp:nvSpPr>
      <dsp:spPr>
        <a:xfrm>
          <a:off x="0" y="2949452"/>
          <a:ext cx="8183562" cy="1234800"/>
        </a:xfrm>
        <a:prstGeom prst="flowChartDocumen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E20347-FE56-493C-AFC8-B8389E051527}">
      <dsp:nvSpPr>
        <dsp:cNvPr id="0" name=""/>
        <dsp:cNvSpPr/>
      </dsp:nvSpPr>
      <dsp:spPr>
        <a:xfrm>
          <a:off x="409178" y="2226212"/>
          <a:ext cx="5728493" cy="1446480"/>
        </a:xfrm>
        <a:prstGeom prst="wav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6523" tIns="0" rIns="216523" bIns="0" numCol="1" spcCol="1270" anchor="ctr" anchorCtr="0">
          <a:noAutofit/>
        </a:bodyPr>
        <a:lstStyle/>
        <a:p>
          <a:pPr lvl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0" kern="1200" dirty="0" smtClean="0">
              <a:cs typeface="B Koodak" pitchFamily="2" charset="-78"/>
            </a:rPr>
            <a:t>اوراق مبتنی بر تأمین مالی ساختاریافته</a:t>
          </a:r>
          <a:endParaRPr lang="fa-IR" sz="3200" b="0" kern="1200" dirty="0">
            <a:cs typeface="B Koodak" pitchFamily="2" charset="-78"/>
          </a:endParaRPr>
        </a:p>
      </dsp:txBody>
      <dsp:txXfrm>
        <a:off x="409178" y="2226212"/>
        <a:ext cx="5728493" cy="14464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C17D5-F7AA-49B5-8900-DB9804892D73}">
      <dsp:nvSpPr>
        <dsp:cNvPr id="0" name=""/>
        <dsp:cNvSpPr/>
      </dsp:nvSpPr>
      <dsp:spPr>
        <a:xfrm>
          <a:off x="424720" y="0"/>
          <a:ext cx="5920012" cy="4221163"/>
        </a:xfrm>
        <a:prstGeom prst="verticalScroll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7F0C1-46D4-4106-8307-E3026CFDA701}">
      <dsp:nvSpPr>
        <dsp:cNvPr id="0" name=""/>
        <dsp:cNvSpPr/>
      </dsp:nvSpPr>
      <dsp:spPr>
        <a:xfrm>
          <a:off x="1143008" y="753049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تبدیل به اوراق بهادار کردن</a:t>
          </a:r>
          <a:endParaRPr lang="fa-IR" sz="3100" kern="1200" dirty="0"/>
        </a:p>
      </dsp:txBody>
      <dsp:txXfrm>
        <a:off x="1143008" y="753049"/>
        <a:ext cx="4572551" cy="750245"/>
      </dsp:txXfrm>
    </dsp:sp>
    <dsp:sp modelId="{49DB24F3-0E85-4F51-840E-B44D2738EA8E}">
      <dsp:nvSpPr>
        <dsp:cNvPr id="0" name=""/>
        <dsp:cNvSpPr/>
      </dsp:nvSpPr>
      <dsp:spPr>
        <a:xfrm>
          <a:off x="1143008" y="1597075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تأمین مالی قبضۀ مالکیت</a:t>
          </a:r>
          <a:endParaRPr lang="fa-IR" sz="3000" kern="1200" dirty="0"/>
        </a:p>
      </dsp:txBody>
      <dsp:txXfrm>
        <a:off x="1143008" y="1597075"/>
        <a:ext cx="4572551" cy="750245"/>
      </dsp:txXfrm>
    </dsp:sp>
    <dsp:sp modelId="{95BFC8F9-90DD-4B00-A5AD-F1E25163D289}">
      <dsp:nvSpPr>
        <dsp:cNvPr id="0" name=""/>
        <dsp:cNvSpPr/>
      </dsp:nvSpPr>
      <dsp:spPr>
        <a:xfrm>
          <a:off x="1143008" y="2441102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وام سندیکایی</a:t>
          </a:r>
          <a:endParaRPr lang="fa-IR" sz="3000" kern="1200" dirty="0"/>
        </a:p>
      </dsp:txBody>
      <dsp:txXfrm>
        <a:off x="1143008" y="2441102"/>
        <a:ext cx="4572551" cy="750245"/>
      </dsp:txXfrm>
    </dsp:sp>
    <dsp:sp modelId="{3D5A7087-1C3C-4DE4-8EB9-B59120ABB5B7}">
      <dsp:nvSpPr>
        <dsp:cNvPr id="0" name=""/>
        <dsp:cNvSpPr/>
      </dsp:nvSpPr>
      <dsp:spPr>
        <a:xfrm>
          <a:off x="1143008" y="3285128"/>
          <a:ext cx="4572551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/>
            <a:t>تأمین مالی پروژه</a:t>
          </a:r>
          <a:endParaRPr lang="fa-IR" sz="3000" kern="1200" dirty="0"/>
        </a:p>
      </dsp:txBody>
      <dsp:txXfrm>
        <a:off x="1143008" y="3285128"/>
        <a:ext cx="4572551" cy="750245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44D924-23BA-4257-BA37-F66146CD2078}">
      <dsp:nvSpPr>
        <dsp:cNvPr id="0" name=""/>
        <dsp:cNvSpPr/>
      </dsp:nvSpPr>
      <dsp:spPr>
        <a:xfrm>
          <a:off x="302" y="325394"/>
          <a:ext cx="3823960" cy="955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رهنی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02" y="325394"/>
        <a:ext cx="3823960" cy="955990"/>
      </dsp:txXfrm>
    </dsp:sp>
    <dsp:sp modelId="{6A5903B5-2B7F-4954-BD12-F975D194BB19}">
      <dsp:nvSpPr>
        <dsp:cNvPr id="0" name=""/>
        <dsp:cNvSpPr/>
      </dsp:nvSpPr>
      <dsp:spPr>
        <a:xfrm rot="5400000">
          <a:off x="1828633" y="1365033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06246-7C63-4F6D-97A2-15E7BFDA1AC2}">
      <dsp:nvSpPr>
        <dsp:cNvPr id="0" name=""/>
        <dsp:cNvSpPr/>
      </dsp:nvSpPr>
      <dsp:spPr>
        <a:xfrm>
          <a:off x="302" y="1615980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گواهی انتقالی قرضه با پشتوانۀ وام‌های رهنی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02" y="1615980"/>
        <a:ext cx="3823960" cy="955990"/>
      </dsp:txXfrm>
    </dsp:sp>
    <dsp:sp modelId="{F40D536C-7334-4EED-BD17-9EAB5B636FC8}">
      <dsp:nvSpPr>
        <dsp:cNvPr id="0" name=""/>
        <dsp:cNvSpPr/>
      </dsp:nvSpPr>
      <dsp:spPr>
        <a:xfrm rot="5400000">
          <a:off x="1828633" y="2655620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A0B624-8B7E-4540-A3E8-A1274EC2B58F}">
      <dsp:nvSpPr>
        <dsp:cNvPr id="0" name=""/>
        <dsp:cNvSpPr/>
      </dsp:nvSpPr>
      <dsp:spPr>
        <a:xfrm>
          <a:off x="302" y="2906567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6994750"/>
            <a:satOff val="5534"/>
            <a:lumOff val="392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6994750"/>
              <a:satOff val="5534"/>
              <a:lumOff val="39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تعهدات رهنی وثیقه‌دار</a:t>
          </a:r>
          <a:endParaRPr lang="en-US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02" y="2906567"/>
        <a:ext cx="3823960" cy="955990"/>
      </dsp:txXfrm>
    </dsp:sp>
    <dsp:sp modelId="{D10E4F7E-6A3C-42D5-94C0-AB8285D3EFDE}">
      <dsp:nvSpPr>
        <dsp:cNvPr id="0" name=""/>
        <dsp:cNvSpPr/>
      </dsp:nvSpPr>
      <dsp:spPr>
        <a:xfrm>
          <a:off x="4359617" y="325394"/>
          <a:ext cx="3823960" cy="955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دارایی‌ها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59617" y="325394"/>
        <a:ext cx="3823960" cy="955990"/>
      </dsp:txXfrm>
    </dsp:sp>
    <dsp:sp modelId="{75CBF703-72EB-423D-8E12-A47F15B7D1BF}">
      <dsp:nvSpPr>
        <dsp:cNvPr id="0" name=""/>
        <dsp:cNvSpPr/>
      </dsp:nvSpPr>
      <dsp:spPr>
        <a:xfrm rot="5400000">
          <a:off x="6187948" y="1365033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D56268-931B-40FD-B931-1E468A44DB6B}">
      <dsp:nvSpPr>
        <dsp:cNvPr id="0" name=""/>
        <dsp:cNvSpPr/>
      </dsp:nvSpPr>
      <dsp:spPr>
        <a:xfrm>
          <a:off x="4359617" y="1615980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3989500"/>
            <a:satOff val="11069"/>
            <a:lumOff val="7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3989500"/>
              <a:satOff val="11069"/>
              <a:lumOff val="7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حساب‌های دریافتنی</a:t>
          </a:r>
          <a:endParaRPr lang="fa-IR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59617" y="1615980"/>
        <a:ext cx="3823960" cy="955990"/>
      </dsp:txXfrm>
    </dsp:sp>
    <dsp:sp modelId="{2DB27A14-AD84-4999-92E2-5C05D9FA118A}">
      <dsp:nvSpPr>
        <dsp:cNvPr id="0" name=""/>
        <dsp:cNvSpPr/>
      </dsp:nvSpPr>
      <dsp:spPr>
        <a:xfrm rot="5400000">
          <a:off x="6187948" y="2655620"/>
          <a:ext cx="167298" cy="167298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648C82-B9FC-4CD7-9BB4-7C2759261514}">
      <dsp:nvSpPr>
        <dsp:cNvPr id="0" name=""/>
        <dsp:cNvSpPr/>
      </dsp:nvSpPr>
      <dsp:spPr>
        <a:xfrm>
          <a:off x="4359617" y="2906567"/>
          <a:ext cx="3823960" cy="95599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0984249"/>
              <a:satOff val="16603"/>
              <a:lumOff val="11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بهادار با پشتوانۀ وام‌های دانشجویی</a:t>
          </a:r>
          <a:endParaRPr lang="en-US" sz="20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359617" y="2906567"/>
        <a:ext cx="3823960" cy="95599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506AE-BC9F-47C3-B1DF-64AFF1895F68}">
      <dsp:nvSpPr>
        <dsp:cNvPr id="0" name=""/>
        <dsp:cNvSpPr/>
      </dsp:nvSpPr>
      <dsp:spPr>
        <a:xfrm>
          <a:off x="0" y="457199"/>
          <a:ext cx="8183880" cy="3273552"/>
        </a:xfrm>
        <a:prstGeom prst="wedgeEllipseCallou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مالی بلندمدت پروژه‌های زیربنایی و صنعتی بر اساس جریان‌های نقدی پروژه و نه جریان‌های نقدی ترازنامۀ بانی پروژه</a:t>
          </a:r>
          <a:endParaRPr lang="en-US" sz="29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457199"/>
        <a:ext cx="8183880" cy="3273552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2FE4F3-5EF1-4D89-909E-AD40AC62D35B}">
      <dsp:nvSpPr>
        <dsp:cNvPr id="0" name=""/>
        <dsp:cNvSpPr/>
      </dsp:nvSpPr>
      <dsp:spPr>
        <a:xfrm>
          <a:off x="1306631" y="0"/>
          <a:ext cx="4221163" cy="4221163"/>
        </a:xfrm>
        <a:prstGeom prst="triangl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2DEBFF-C5EA-439F-B497-06C32C66E492}">
      <dsp:nvSpPr>
        <dsp:cNvPr id="0" name=""/>
        <dsp:cNvSpPr/>
      </dsp:nvSpPr>
      <dsp:spPr>
        <a:xfrm>
          <a:off x="3417212" y="422528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سهام عادی</a:t>
          </a:r>
          <a:endParaRPr lang="fa-IR" sz="2400" kern="1200" dirty="0"/>
        </a:p>
      </dsp:txBody>
      <dsp:txXfrm>
        <a:off x="3417212" y="422528"/>
        <a:ext cx="2743755" cy="750245"/>
      </dsp:txXfrm>
    </dsp:sp>
    <dsp:sp modelId="{EFB7FFCE-4B3F-4383-9398-3A90D2BB1111}">
      <dsp:nvSpPr>
        <dsp:cNvPr id="0" name=""/>
        <dsp:cNvSpPr/>
      </dsp:nvSpPr>
      <dsp:spPr>
        <a:xfrm>
          <a:off x="3417212" y="1266555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-196820"/>
              <a:satOff val="-1176"/>
              <a:lumOff val="101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سهام پروژه</a:t>
          </a:r>
          <a:endParaRPr lang="fa-IR" sz="2400" kern="1200" dirty="0"/>
        </a:p>
      </dsp:txBody>
      <dsp:txXfrm>
        <a:off x="3417212" y="1266555"/>
        <a:ext cx="2743755" cy="750245"/>
      </dsp:txXfrm>
    </dsp:sp>
    <dsp:sp modelId="{E5412164-DA14-4521-B5C9-466C439ED092}">
      <dsp:nvSpPr>
        <dsp:cNvPr id="0" name=""/>
        <dsp:cNvSpPr/>
      </dsp:nvSpPr>
      <dsp:spPr>
        <a:xfrm>
          <a:off x="3417212" y="2110581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-393640"/>
              <a:satOff val="-2351"/>
              <a:lumOff val="203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صندوق سهام اختصاصی</a:t>
          </a:r>
          <a:endParaRPr lang="fa-IR" sz="2400" kern="1200" dirty="0"/>
        </a:p>
      </dsp:txBody>
      <dsp:txXfrm>
        <a:off x="3417212" y="2110581"/>
        <a:ext cx="2743755" cy="750245"/>
      </dsp:txXfrm>
    </dsp:sp>
    <dsp:sp modelId="{0DC69AED-F0A5-4A58-9B24-6480A22AA379}">
      <dsp:nvSpPr>
        <dsp:cNvPr id="0" name=""/>
        <dsp:cNvSpPr/>
      </dsp:nvSpPr>
      <dsp:spPr>
        <a:xfrm>
          <a:off x="3417212" y="2954607"/>
          <a:ext cx="2743755" cy="7502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-590460"/>
              <a:satOff val="-3527"/>
              <a:lumOff val="305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/>
            <a:t>صندوق‌های تخصصی</a:t>
          </a:r>
          <a:endParaRPr lang="fa-IR" sz="2400" kern="1200" dirty="0"/>
        </a:p>
      </dsp:txBody>
      <dsp:txXfrm>
        <a:off x="3417212" y="2954607"/>
        <a:ext cx="2743755" cy="750245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68ECE0-EAAA-4B1C-962C-7637D7527479}">
      <dsp:nvSpPr>
        <dsp:cNvPr id="0" name=""/>
        <dsp:cNvSpPr/>
      </dsp:nvSpPr>
      <dsp:spPr>
        <a:xfrm rot="16200000">
          <a:off x="-119834" y="123930"/>
          <a:ext cx="4187952" cy="3940090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0" tIns="0" rIns="400844" bIns="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300" kern="1200" dirty="0" smtClean="0"/>
            <a:t>صندوق زمین و ساختمان</a:t>
          </a:r>
          <a:endParaRPr lang="fa-IR" sz="6300" kern="1200" dirty="0"/>
        </a:p>
      </dsp:txBody>
      <dsp:txXfrm rot="16200000">
        <a:off x="-119834" y="123930"/>
        <a:ext cx="4187952" cy="3940090"/>
      </dsp:txXfrm>
    </dsp:sp>
    <dsp:sp modelId="{728C73CB-083A-4E51-9869-A3D663309962}">
      <dsp:nvSpPr>
        <dsp:cNvPr id="0" name=""/>
        <dsp:cNvSpPr/>
      </dsp:nvSpPr>
      <dsp:spPr>
        <a:xfrm rot="16200000">
          <a:off x="4115762" y="123930"/>
          <a:ext cx="4187952" cy="3940090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0" tIns="0" rIns="400844" bIns="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300" kern="1200" dirty="0" smtClean="0"/>
            <a:t>صندوق طلا</a:t>
          </a:r>
          <a:endParaRPr lang="fa-IR" sz="6300" kern="1200" dirty="0"/>
        </a:p>
      </dsp:txBody>
      <dsp:txXfrm rot="16200000">
        <a:off x="4115762" y="123930"/>
        <a:ext cx="4187952" cy="39400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3DF6F3-AB9B-4A5B-B6EE-4B0374B93FB6}">
      <dsp:nvSpPr>
        <dsp:cNvPr id="0" name=""/>
        <dsp:cNvSpPr/>
      </dsp:nvSpPr>
      <dsp:spPr>
        <a:xfrm>
          <a:off x="0" y="614912"/>
          <a:ext cx="8229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91464" rIns="638708" bIns="270256" numCol="1" spcCol="1270" anchor="t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800" kern="1200" dirty="0" smtClean="0">
              <a:cs typeface="B Zar" pitchFamily="2" charset="-78"/>
            </a:rPr>
            <a:t>توسعه و </a:t>
          </a:r>
          <a:r>
            <a:rPr lang="fa-IR" sz="3800" kern="1200" dirty="0" smtClean="0">
              <a:cs typeface="B Zar" pitchFamily="2" charset="-78"/>
            </a:rPr>
            <a:t>عمران، آبادانی</a:t>
          </a:r>
          <a:endParaRPr lang="en-US" sz="3800" kern="1200" dirty="0">
            <a:cs typeface="B Zar" pitchFamily="2" charset="-78"/>
          </a:endParaRPr>
        </a:p>
      </dsp:txBody>
      <dsp:txXfrm>
        <a:off x="0" y="614912"/>
        <a:ext cx="8229600" cy="1795500"/>
      </dsp:txXfrm>
    </dsp:sp>
    <dsp:sp modelId="{896EFB43-B8E3-49DC-972C-844927E66D7C}">
      <dsp:nvSpPr>
        <dsp:cNvPr id="0" name=""/>
        <dsp:cNvSpPr/>
      </dsp:nvSpPr>
      <dsp:spPr>
        <a:xfrm>
          <a:off x="411480" y="54032"/>
          <a:ext cx="576072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Development</a:t>
          </a:r>
          <a:endParaRPr lang="en-US" sz="3800" kern="1200" dirty="0"/>
        </a:p>
      </dsp:txBody>
      <dsp:txXfrm>
        <a:off x="411480" y="54032"/>
        <a:ext cx="5760720" cy="1121760"/>
      </dsp:txXfrm>
    </dsp:sp>
    <dsp:sp modelId="{BAA40FB5-54E7-42D8-A118-061268110B99}">
      <dsp:nvSpPr>
        <dsp:cNvPr id="0" name=""/>
        <dsp:cNvSpPr/>
      </dsp:nvSpPr>
      <dsp:spPr>
        <a:xfrm>
          <a:off x="0" y="3176492"/>
          <a:ext cx="8229600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91464" rIns="638708" bIns="270256" numCol="1" spcCol="1270" anchor="t" anchorCtr="0">
          <a:noAutofit/>
        </a:bodyPr>
        <a:lstStyle/>
        <a:p>
          <a:pPr marL="285750" lvl="1" indent="-285750" algn="r" defTabSz="1689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800" kern="1200" dirty="0" smtClean="0">
              <a:cs typeface="B Zar" pitchFamily="2" charset="-78"/>
            </a:rPr>
            <a:t>توسعه‌گر، آبادگر</a:t>
          </a:r>
          <a:endParaRPr lang="en-US" sz="3800" kern="1200" dirty="0">
            <a:cs typeface="B Zar" pitchFamily="2" charset="-78"/>
          </a:endParaRPr>
        </a:p>
      </dsp:txBody>
      <dsp:txXfrm>
        <a:off x="0" y="3176492"/>
        <a:ext cx="8229600" cy="1795500"/>
      </dsp:txXfrm>
    </dsp:sp>
    <dsp:sp modelId="{914CB1C6-A771-4204-A464-00142C655835}">
      <dsp:nvSpPr>
        <dsp:cNvPr id="0" name=""/>
        <dsp:cNvSpPr/>
      </dsp:nvSpPr>
      <dsp:spPr>
        <a:xfrm>
          <a:off x="411480" y="2615612"/>
          <a:ext cx="576072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Developer</a:t>
          </a:r>
          <a:endParaRPr lang="en-US" sz="3800" kern="1200" dirty="0"/>
        </a:p>
      </dsp:txBody>
      <dsp:txXfrm>
        <a:off x="411480" y="2615612"/>
        <a:ext cx="5760720" cy="112176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90795A-6727-4EE4-9D4A-45D12101D2A5}">
      <dsp:nvSpPr>
        <dsp:cNvPr id="0" name=""/>
        <dsp:cNvSpPr/>
      </dsp:nvSpPr>
      <dsp:spPr>
        <a:xfrm rot="5400000">
          <a:off x="4525209" y="-1543896"/>
          <a:ext cx="1934572" cy="51694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اوراق قرض‌الحسنه</a:t>
          </a:r>
          <a:endParaRPr lang="fa-IR" sz="2000" kern="1200" dirty="0">
            <a:cs typeface="B Mitra" pitchFamily="2" charset="-78"/>
          </a:endParaRPr>
        </a:p>
      </dsp:txBody>
      <dsp:txXfrm rot="5400000">
        <a:off x="4525209" y="-1543896"/>
        <a:ext cx="1934572" cy="5169408"/>
      </dsp:txXfrm>
    </dsp:sp>
    <dsp:sp modelId="{E2E98316-C1F7-46EE-BF0A-8A5804429177}">
      <dsp:nvSpPr>
        <dsp:cNvPr id="0" name=""/>
        <dsp:cNvSpPr/>
      </dsp:nvSpPr>
      <dsp:spPr>
        <a:xfrm>
          <a:off x="0" y="52"/>
          <a:ext cx="2907792" cy="2081510"/>
        </a:xfrm>
        <a:prstGeom prst="flowChartAlternateProces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غیرانتفاعی</a:t>
          </a:r>
          <a:endParaRPr lang="fa-IR" sz="3200" kern="1200" dirty="0">
            <a:cs typeface="B Nazanin" pitchFamily="2" charset="-78"/>
          </a:endParaRPr>
        </a:p>
      </dsp:txBody>
      <dsp:txXfrm>
        <a:off x="0" y="52"/>
        <a:ext cx="2907792" cy="2081510"/>
      </dsp:txXfrm>
    </dsp:sp>
    <dsp:sp modelId="{BB741119-9984-410A-A606-AEAEB65329A2}">
      <dsp:nvSpPr>
        <dsp:cNvPr id="0" name=""/>
        <dsp:cNvSpPr/>
      </dsp:nvSpPr>
      <dsp:spPr>
        <a:xfrm rot="5400000">
          <a:off x="4565557" y="526955"/>
          <a:ext cx="1853876" cy="51694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ابزار با بازدهی معین</a:t>
          </a:r>
          <a:endParaRPr lang="fa-IR" sz="2000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000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000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/>
            <a:t>ابزار با بازدهی انتظاری</a:t>
          </a:r>
          <a:endParaRPr lang="fa-IR" sz="2000" kern="1200" dirty="0"/>
        </a:p>
      </dsp:txBody>
      <dsp:txXfrm rot="5400000">
        <a:off x="4565557" y="526955"/>
        <a:ext cx="1853876" cy="5169408"/>
      </dsp:txXfrm>
    </dsp:sp>
    <dsp:sp modelId="{36E7F210-4DC9-45B9-AB05-2D6D2547774F}">
      <dsp:nvSpPr>
        <dsp:cNvPr id="0" name=""/>
        <dsp:cNvSpPr/>
      </dsp:nvSpPr>
      <dsp:spPr>
        <a:xfrm>
          <a:off x="0" y="2070842"/>
          <a:ext cx="2907792" cy="20815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انتفاعی</a:t>
          </a:r>
          <a:endParaRPr lang="fa-IR" sz="3200" kern="1200" dirty="0">
            <a:cs typeface="B Nazanin" pitchFamily="2" charset="-78"/>
          </a:endParaRPr>
        </a:p>
      </dsp:txBody>
      <dsp:txXfrm>
        <a:off x="0" y="2070842"/>
        <a:ext cx="2907792" cy="208151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10C765-AC5A-412E-B4AA-04FAB721DEC0}">
      <dsp:nvSpPr>
        <dsp:cNvPr id="0" name=""/>
        <dsp:cNvSpPr/>
      </dsp:nvSpPr>
      <dsp:spPr>
        <a:xfrm>
          <a:off x="4042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معین</a:t>
          </a:r>
          <a:endParaRPr lang="fa-IR" sz="3200" kern="1200" dirty="0">
            <a:cs typeface="B Nazanin" pitchFamily="2" charset="-78"/>
          </a:endParaRPr>
        </a:p>
      </dsp:txBody>
      <dsp:txXfrm>
        <a:off x="4042" y="0"/>
        <a:ext cx="3888730" cy="1325880"/>
      </dsp:txXfrm>
    </dsp:sp>
    <dsp:sp modelId="{35FBAB7C-E415-422D-AD8D-EE88429512B3}">
      <dsp:nvSpPr>
        <dsp:cNvPr id="0" name=""/>
        <dsp:cNvSpPr/>
      </dsp:nvSpPr>
      <dsp:spPr>
        <a:xfrm>
          <a:off x="392915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مرابحه</a:t>
          </a:r>
          <a:endParaRPr lang="fa-IR" sz="2400" kern="1200" dirty="0">
            <a:cs typeface="B Nazanin" pitchFamily="2" charset="-78"/>
          </a:endParaRPr>
        </a:p>
      </dsp:txBody>
      <dsp:txXfrm>
        <a:off x="392915" y="1325987"/>
        <a:ext cx="3110984" cy="643841"/>
      </dsp:txXfrm>
    </dsp:sp>
    <dsp:sp modelId="{E33E8497-F176-4986-A978-C945E052FDE0}">
      <dsp:nvSpPr>
        <dsp:cNvPr id="0" name=""/>
        <dsp:cNvSpPr/>
      </dsp:nvSpPr>
      <dsp:spPr>
        <a:xfrm>
          <a:off x="392915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اجاره</a:t>
          </a:r>
          <a:endParaRPr lang="fa-IR" sz="2400" kern="1200" dirty="0">
            <a:cs typeface="B Nazanin" pitchFamily="2" charset="-78"/>
          </a:endParaRPr>
        </a:p>
      </dsp:txBody>
      <dsp:txXfrm>
        <a:off x="392915" y="2068882"/>
        <a:ext cx="3110984" cy="643841"/>
      </dsp:txXfrm>
    </dsp:sp>
    <dsp:sp modelId="{0A9A8808-66F8-4F77-A7DF-C4AD63169930}">
      <dsp:nvSpPr>
        <dsp:cNvPr id="0" name=""/>
        <dsp:cNvSpPr/>
      </dsp:nvSpPr>
      <dsp:spPr>
        <a:xfrm>
          <a:off x="392915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منفعت</a:t>
          </a:r>
          <a:endParaRPr lang="fa-IR" sz="2400" kern="1200" dirty="0">
            <a:cs typeface="B Nazanin" pitchFamily="2" charset="-78"/>
          </a:endParaRPr>
        </a:p>
      </dsp:txBody>
      <dsp:txXfrm>
        <a:off x="392915" y="2811776"/>
        <a:ext cx="3110984" cy="643841"/>
      </dsp:txXfrm>
    </dsp:sp>
    <dsp:sp modelId="{7DE73B4F-BE71-4A4B-ABA5-A0D03F447FD8}">
      <dsp:nvSpPr>
        <dsp:cNvPr id="0" name=""/>
        <dsp:cNvSpPr/>
      </dsp:nvSpPr>
      <dsp:spPr>
        <a:xfrm>
          <a:off x="392915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استصناع</a:t>
          </a:r>
          <a:endParaRPr lang="fa-IR" sz="2400" kern="1200" dirty="0">
            <a:cs typeface="B Nazanin" pitchFamily="2" charset="-78"/>
          </a:endParaRPr>
        </a:p>
      </dsp:txBody>
      <dsp:txXfrm>
        <a:off x="392915" y="3554670"/>
        <a:ext cx="3110984" cy="643841"/>
      </dsp:txXfrm>
    </dsp:sp>
    <dsp:sp modelId="{0DFE19D8-339F-4CA7-B6EC-1768F7DB1AF7}">
      <dsp:nvSpPr>
        <dsp:cNvPr id="0" name=""/>
        <dsp:cNvSpPr/>
      </dsp:nvSpPr>
      <dsp:spPr>
        <a:xfrm>
          <a:off x="4184427" y="0"/>
          <a:ext cx="3888730" cy="4419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Nazanin" pitchFamily="2" charset="-78"/>
            </a:rPr>
            <a:t>ابزار با بازدهی انتظاری</a:t>
          </a:r>
          <a:endParaRPr lang="fa-IR" sz="3200" kern="1200" dirty="0">
            <a:cs typeface="B Nazanin" pitchFamily="2" charset="-78"/>
          </a:endParaRPr>
        </a:p>
      </dsp:txBody>
      <dsp:txXfrm>
        <a:off x="4184427" y="0"/>
        <a:ext cx="3888730" cy="1325880"/>
      </dsp:txXfrm>
    </dsp:sp>
    <dsp:sp modelId="{EB6D242F-87B9-431B-AE7F-3BAC5C8D5C5A}">
      <dsp:nvSpPr>
        <dsp:cNvPr id="0" name=""/>
        <dsp:cNvSpPr/>
      </dsp:nvSpPr>
      <dsp:spPr>
        <a:xfrm>
          <a:off x="4573300" y="1325987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مشارکت</a:t>
          </a:r>
          <a:endParaRPr lang="fa-IR" sz="2400" kern="1200" dirty="0">
            <a:cs typeface="B Nazanin" pitchFamily="2" charset="-78"/>
          </a:endParaRPr>
        </a:p>
      </dsp:txBody>
      <dsp:txXfrm>
        <a:off x="4573300" y="1325987"/>
        <a:ext cx="3110984" cy="643841"/>
      </dsp:txXfrm>
    </dsp:sp>
    <dsp:sp modelId="{C2E82EC0-554B-4144-8161-A6A1760C3D4E}">
      <dsp:nvSpPr>
        <dsp:cNvPr id="0" name=""/>
        <dsp:cNvSpPr/>
      </dsp:nvSpPr>
      <dsp:spPr>
        <a:xfrm>
          <a:off x="4573300" y="2068882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مضاربه</a:t>
          </a:r>
          <a:endParaRPr lang="fa-IR" sz="2400" kern="1200" dirty="0">
            <a:cs typeface="B Nazanin" pitchFamily="2" charset="-78"/>
          </a:endParaRPr>
        </a:p>
      </dsp:txBody>
      <dsp:txXfrm>
        <a:off x="4573300" y="2068882"/>
        <a:ext cx="3110984" cy="643841"/>
      </dsp:txXfrm>
    </dsp:sp>
    <dsp:sp modelId="{95E2DC7A-3275-4459-94ED-9D12E9239732}">
      <dsp:nvSpPr>
        <dsp:cNvPr id="0" name=""/>
        <dsp:cNvSpPr/>
      </dsp:nvSpPr>
      <dsp:spPr>
        <a:xfrm>
          <a:off x="4573300" y="2811776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مزارعه</a:t>
          </a:r>
          <a:endParaRPr lang="fa-IR" sz="2400" kern="1200" dirty="0">
            <a:cs typeface="B Nazanin" pitchFamily="2" charset="-78"/>
          </a:endParaRPr>
        </a:p>
      </dsp:txBody>
      <dsp:txXfrm>
        <a:off x="4573300" y="2811776"/>
        <a:ext cx="3110984" cy="643841"/>
      </dsp:txXfrm>
    </dsp:sp>
    <dsp:sp modelId="{49E56ABB-D487-4AE7-8BCA-942100E455D2}">
      <dsp:nvSpPr>
        <dsp:cNvPr id="0" name=""/>
        <dsp:cNvSpPr/>
      </dsp:nvSpPr>
      <dsp:spPr>
        <a:xfrm>
          <a:off x="4573300" y="3554670"/>
          <a:ext cx="3110984" cy="6438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Nazanin" pitchFamily="2" charset="-78"/>
            </a:rPr>
            <a:t>اوراق مساقات</a:t>
          </a:r>
          <a:endParaRPr lang="fa-IR" sz="2400" kern="1200" dirty="0">
            <a:cs typeface="B Nazanin" pitchFamily="2" charset="-78"/>
          </a:endParaRPr>
        </a:p>
      </dsp:txBody>
      <dsp:txXfrm>
        <a:off x="4573300" y="3554670"/>
        <a:ext cx="3110984" cy="643841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ABA01-B947-4A99-B890-3F44B6E9CC90}">
      <dsp:nvSpPr>
        <dsp:cNvPr id="0" name=""/>
        <dsp:cNvSpPr/>
      </dsp:nvSpPr>
      <dsp:spPr>
        <a:xfrm rot="16200000">
          <a:off x="-794252" y="795251"/>
          <a:ext cx="4187825" cy="2597321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0" rIns="287548" bIns="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cs typeface="B Mitra" pitchFamily="2" charset="-78"/>
            </a:rPr>
            <a:t>اوراق بدهی دولت</a:t>
          </a:r>
          <a:endParaRPr lang="fa-IR" sz="4500" kern="1200" dirty="0">
            <a:cs typeface="B Mitra" pitchFamily="2" charset="-78"/>
          </a:endParaRPr>
        </a:p>
      </dsp:txBody>
      <dsp:txXfrm rot="16200000">
        <a:off x="-794252" y="795251"/>
        <a:ext cx="4187825" cy="2597321"/>
      </dsp:txXfrm>
    </dsp:sp>
    <dsp:sp modelId="{6E2D6A4F-5763-45C3-9C81-A8359FCAB572}">
      <dsp:nvSpPr>
        <dsp:cNvPr id="0" name=""/>
        <dsp:cNvSpPr/>
      </dsp:nvSpPr>
      <dsp:spPr>
        <a:xfrm rot="16200000">
          <a:off x="1997868" y="795251"/>
          <a:ext cx="4187825" cy="2597321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0" rIns="287548" bIns="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cs typeface="B Mitra" pitchFamily="2" charset="-78"/>
            </a:rPr>
            <a:t>اوراق مرابحۀ بازخرید دارایی‌ها</a:t>
          </a:r>
          <a:endParaRPr lang="en-US" sz="4500" kern="1200" dirty="0">
            <a:cs typeface="B Mitra" pitchFamily="2" charset="-78"/>
          </a:endParaRPr>
        </a:p>
      </dsp:txBody>
      <dsp:txXfrm rot="16200000">
        <a:off x="1997868" y="795251"/>
        <a:ext cx="4187825" cy="2597321"/>
      </dsp:txXfrm>
    </dsp:sp>
    <dsp:sp modelId="{919D4BE8-B384-475B-BAE0-530741586F79}">
      <dsp:nvSpPr>
        <dsp:cNvPr id="0" name=""/>
        <dsp:cNvSpPr/>
      </dsp:nvSpPr>
      <dsp:spPr>
        <a:xfrm rot="16200000">
          <a:off x="4789989" y="795251"/>
          <a:ext cx="4187825" cy="2597321"/>
        </a:xfrm>
        <a:prstGeom prst="flowChartManualOperati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0" tIns="0" rIns="287548" bIns="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500" kern="1200" dirty="0" smtClean="0">
              <a:cs typeface="B Mitra" pitchFamily="2" charset="-78"/>
            </a:rPr>
            <a:t>اوراق مرابحۀ مؤسسات مالی</a:t>
          </a:r>
          <a:endParaRPr lang="fa-IR" sz="4500" kern="1200" dirty="0">
            <a:cs typeface="B Mitra" pitchFamily="2" charset="-78"/>
          </a:endParaRPr>
        </a:p>
      </dsp:txBody>
      <dsp:txXfrm rot="16200000">
        <a:off x="4789989" y="795251"/>
        <a:ext cx="4187825" cy="2597321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D673D8-68F9-4CAC-86A2-D3F13F7375DF}">
      <dsp:nvSpPr>
        <dsp:cNvPr id="0" name=""/>
        <dsp:cNvSpPr/>
      </dsp:nvSpPr>
      <dsp:spPr>
        <a:xfrm>
          <a:off x="2247900" y="0"/>
          <a:ext cx="2971800" cy="29718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cs typeface="B Nazanin" pitchFamily="2" charset="-78"/>
            </a:rPr>
            <a:t>اوراق اجاره</a:t>
          </a:r>
          <a:endParaRPr lang="fa-IR" sz="2800" b="1" kern="1200" dirty="0">
            <a:cs typeface="B Nazanin" pitchFamily="2" charset="-78"/>
          </a:endParaRPr>
        </a:p>
      </dsp:txBody>
      <dsp:txXfrm>
        <a:off x="2683110" y="742950"/>
        <a:ext cx="2101379" cy="148590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B10734-A726-4FD4-84E1-F483BF722E3E}">
      <dsp:nvSpPr>
        <dsp:cNvPr id="0" name=""/>
        <dsp:cNvSpPr/>
      </dsp:nvSpPr>
      <dsp:spPr>
        <a:xfrm rot="16200000">
          <a:off x="-382446" y="382483"/>
          <a:ext cx="2971725" cy="220683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اجارۀ عادی</a:t>
          </a:r>
          <a:endParaRPr lang="fa-IR" sz="22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16200000">
        <a:off x="-382446" y="382483"/>
        <a:ext cx="2971725" cy="2206833"/>
      </dsp:txXfrm>
    </dsp:sp>
    <dsp:sp modelId="{64DAA9D6-454C-4B78-A56C-A0115F993836}">
      <dsp:nvSpPr>
        <dsp:cNvPr id="0" name=""/>
        <dsp:cNvSpPr/>
      </dsp:nvSpPr>
      <dsp:spPr>
        <a:xfrm rot="5400000">
          <a:off x="4799151" y="306288"/>
          <a:ext cx="2971725" cy="235922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اجاره به شرط تملیک</a:t>
          </a:r>
          <a:endParaRPr lang="fa-IR" sz="22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5400000">
        <a:off x="4799151" y="306288"/>
        <a:ext cx="2971725" cy="2359223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2A8803-CCEF-405E-8A4E-1B507DBB95F3}">
      <dsp:nvSpPr>
        <dsp:cNvPr id="0" name=""/>
        <dsp:cNvSpPr/>
      </dsp:nvSpPr>
      <dsp:spPr>
        <a:xfrm>
          <a:off x="0" y="47541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1326E-7BD6-47CC-8AD1-4EFEF8D810CD}">
      <dsp:nvSpPr>
        <dsp:cNvPr id="0" name=""/>
        <dsp:cNvSpPr/>
      </dsp:nvSpPr>
      <dsp:spPr>
        <a:xfrm>
          <a:off x="409194" y="3095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گواهی سپردۀ ارزی</a:t>
          </a:r>
          <a:endParaRPr lang="fa-IR" sz="3200" kern="1200" dirty="0"/>
        </a:p>
      </dsp:txBody>
      <dsp:txXfrm>
        <a:off x="409194" y="3095"/>
        <a:ext cx="5728716" cy="944640"/>
      </dsp:txXfrm>
    </dsp:sp>
    <dsp:sp modelId="{27360FE4-D3CF-4F1F-B730-95CA27D328E7}">
      <dsp:nvSpPr>
        <dsp:cNvPr id="0" name=""/>
        <dsp:cNvSpPr/>
      </dsp:nvSpPr>
      <dsp:spPr>
        <a:xfrm>
          <a:off x="0" y="1926936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A642D-0BF0-486F-826B-640D817EED78}">
      <dsp:nvSpPr>
        <dsp:cNvPr id="0" name=""/>
        <dsp:cNvSpPr/>
      </dsp:nvSpPr>
      <dsp:spPr>
        <a:xfrm>
          <a:off x="409194" y="145461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صندوق ارزی</a:t>
          </a:r>
          <a:endParaRPr lang="fa-IR" sz="3200" kern="1200" dirty="0"/>
        </a:p>
      </dsp:txBody>
      <dsp:txXfrm>
        <a:off x="409194" y="1454616"/>
        <a:ext cx="5728716" cy="944640"/>
      </dsp:txXfrm>
    </dsp:sp>
    <dsp:sp modelId="{227D923D-E770-4B86-B8C1-B03EBF9A5530}">
      <dsp:nvSpPr>
        <dsp:cNvPr id="0" name=""/>
        <dsp:cNvSpPr/>
      </dsp:nvSpPr>
      <dsp:spPr>
        <a:xfrm>
          <a:off x="0" y="3378455"/>
          <a:ext cx="8183880" cy="806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9D192-3665-4882-9E4D-40965F3F556A}">
      <dsp:nvSpPr>
        <dsp:cNvPr id="0" name=""/>
        <dsp:cNvSpPr/>
      </dsp:nvSpPr>
      <dsp:spPr>
        <a:xfrm>
          <a:off x="409194" y="2906136"/>
          <a:ext cx="5728716" cy="944640"/>
        </a:xfrm>
        <a:prstGeom prst="flowChartManualInp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6532" tIns="0" rIns="216532" bIns="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اوراق مشارکت ارزی</a:t>
          </a:r>
          <a:endParaRPr lang="fa-IR" sz="3200" kern="1200" dirty="0"/>
        </a:p>
      </dsp:txBody>
      <dsp:txXfrm>
        <a:off x="409194" y="2906136"/>
        <a:ext cx="5728716" cy="944640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9A4362-70D2-4A49-BC92-568594A7AEE2}">
      <dsp:nvSpPr>
        <dsp:cNvPr id="0" name=""/>
        <dsp:cNvSpPr/>
      </dsp:nvSpPr>
      <dsp:spPr>
        <a:xfrm>
          <a:off x="0" y="20375"/>
          <a:ext cx="6792620" cy="691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گواهی سپردۀ ارزی</a:t>
          </a:r>
          <a:endParaRPr lang="fa-IR" sz="1600" kern="1200" dirty="0"/>
        </a:p>
      </dsp:txBody>
      <dsp:txXfrm>
        <a:off x="0" y="20375"/>
        <a:ext cx="6792620" cy="460800"/>
      </dsp:txXfrm>
    </dsp:sp>
    <dsp:sp modelId="{B8A14411-CAEC-4C81-AE1F-D1F195769FDC}">
      <dsp:nvSpPr>
        <dsp:cNvPr id="0" name=""/>
        <dsp:cNvSpPr/>
      </dsp:nvSpPr>
      <dsp:spPr>
        <a:xfrm>
          <a:off x="335278" y="481176"/>
          <a:ext cx="6792620" cy="3686400"/>
        </a:xfrm>
        <a:prstGeom prst="wav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justLow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بانک مرکزی جمهوری اسلامی ایران، در آذر‌ماه سال 1387 به‌منظور تجهیز منابع ارزی در بازار مالی داخل کشور و هم‌چنین، بازار مالی بین‌المللی به‌ویژه از طریق جذب سرمایۀ ایرانیان خارج از کشور، امکان صدور گواهی سپردۀ ارزی مدت‌دار بانام یا بی‌نام، قابل‌معامله و قابل‌انتقال به غیر در سقف کلی یک میلیادر یورو را با لحاظ شرایطی معین امکان‌پذیر نمود.</a:t>
          </a:r>
          <a:endParaRPr lang="fa-IR" sz="1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35278" y="481176"/>
        <a:ext cx="6792620" cy="3686400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671835-4634-4061-8AA8-D13EBF614FBD}">
      <dsp:nvSpPr>
        <dsp:cNvPr id="0" name=""/>
        <dsp:cNvSpPr/>
      </dsp:nvSpPr>
      <dsp:spPr>
        <a:xfrm>
          <a:off x="529726" y="1175"/>
          <a:ext cx="7124426" cy="17811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/>
            <a:t>صندوق ارزی</a:t>
          </a:r>
          <a:endParaRPr lang="fa-IR" sz="6500" kern="1200" dirty="0"/>
        </a:p>
      </dsp:txBody>
      <dsp:txXfrm>
        <a:off x="529726" y="1175"/>
        <a:ext cx="7124426" cy="1781106"/>
      </dsp:txXfrm>
    </dsp:sp>
    <dsp:sp modelId="{1B5E330E-62EC-401C-82BE-6B7D500AC121}">
      <dsp:nvSpPr>
        <dsp:cNvPr id="0" name=""/>
        <dsp:cNvSpPr/>
      </dsp:nvSpPr>
      <dsp:spPr>
        <a:xfrm rot="5400000">
          <a:off x="3936093" y="1938129"/>
          <a:ext cx="311693" cy="31169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7991DA-3C56-42F1-B4D8-9B2CF047A9AC}">
      <dsp:nvSpPr>
        <dsp:cNvPr id="0" name=""/>
        <dsp:cNvSpPr/>
      </dsp:nvSpPr>
      <dsp:spPr>
        <a:xfrm>
          <a:off x="529726" y="2405669"/>
          <a:ext cx="7124426" cy="17811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سازمان بورس و اوراق بهادار به عنوان مقام ناظر، پس از  تأیید بانک مرکزی  آمادۀ صدور مجوز صندوق ارزی است.</a:t>
          </a:r>
          <a:endParaRPr lang="fa-IR" sz="2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29726" y="2405669"/>
        <a:ext cx="7124426" cy="1781106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80A56-2671-401F-A95C-0C994E03B249}">
      <dsp:nvSpPr>
        <dsp:cNvPr id="0" name=""/>
        <dsp:cNvSpPr/>
      </dsp:nvSpPr>
      <dsp:spPr>
        <a:xfrm rot="16200000">
          <a:off x="1997964" y="-1997964"/>
          <a:ext cx="4187952" cy="8183880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10344" bIns="0" numCol="1" spcCol="1270" anchor="t" anchorCtr="0">
          <a:noAutofit/>
        </a:bodyPr>
        <a:lstStyle/>
        <a:p>
          <a:pPr lvl="0" algn="justLow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اوراق مشارکت ارزی</a:t>
          </a:r>
          <a:endParaRPr lang="en-US" sz="33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هیأت وزیران ( بر اساس پیشنهاد بانک مرکزی و وزارت امور اقتصاد و دارایی) در تیر ماه سال </a:t>
          </a: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B Mitra" pitchFamily="2" charset="-78"/>
            </a:rPr>
            <a:t>87</a:t>
          </a:r>
          <a:r>
            <a:rPr lang="fa-IR" sz="26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، آیین‌نامۀ اجرایی اوراق مشارکت ارزی تدوین کرد.</a:t>
          </a:r>
          <a:endParaRPr lang="en-US" sz="26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 rot="16200000">
        <a:off x="1997964" y="-1997964"/>
        <a:ext cx="4187952" cy="8183880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B7A13B-9292-4547-966F-B648EE321932}">
      <dsp:nvSpPr>
        <dsp:cNvPr id="0" name=""/>
        <dsp:cNvSpPr/>
      </dsp:nvSpPr>
      <dsp:spPr>
        <a:xfrm>
          <a:off x="0" y="28739"/>
          <a:ext cx="6830568" cy="2106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167640" numCol="1" spcCol="1270" anchor="t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kern="1200" dirty="0" smtClean="0">
              <a:cs typeface="B Titr" pitchFamily="2" charset="-78"/>
            </a:rPr>
            <a:t>تأمین مالی ساخت</a:t>
          </a:r>
          <a:endParaRPr lang="en-US" sz="4400" kern="1200" dirty="0">
            <a:cs typeface="B Titr" pitchFamily="2" charset="-78"/>
          </a:endParaRPr>
        </a:p>
      </dsp:txBody>
      <dsp:txXfrm>
        <a:off x="0" y="28739"/>
        <a:ext cx="6830568" cy="1404546"/>
      </dsp:txXfrm>
    </dsp:sp>
    <dsp:sp modelId="{0EB0077C-B425-4DC6-91A4-A4E53428E13B}">
      <dsp:nvSpPr>
        <dsp:cNvPr id="0" name=""/>
        <dsp:cNvSpPr/>
      </dsp:nvSpPr>
      <dsp:spPr>
        <a:xfrm>
          <a:off x="1399032" y="1433285"/>
          <a:ext cx="6830568" cy="35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t" anchorCtr="0">
          <a:noAutofit/>
        </a:bodyPr>
        <a:lstStyle/>
        <a:p>
          <a:pPr marL="285750" lvl="1" indent="-285750" algn="justLow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400" kern="1200" dirty="0" smtClean="0">
              <a:cs typeface="B Zar" pitchFamily="2" charset="-78"/>
            </a:rPr>
            <a:t>صندوق‌های زمین و ساختمان</a:t>
          </a:r>
          <a:endParaRPr lang="en-US" sz="4400" kern="1200" dirty="0">
            <a:cs typeface="B Zar" pitchFamily="2" charset="-78"/>
          </a:endParaRPr>
        </a:p>
        <a:p>
          <a:pPr marL="285750" lvl="1" indent="-285750" algn="justLow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4400" kern="1200" dirty="0" smtClean="0">
              <a:cs typeface="B Zar" pitchFamily="2" charset="-78"/>
            </a:rPr>
            <a:t>اوراق بهادار به پشتوانۀ وام‌های رهنی (</a:t>
          </a:r>
          <a:r>
            <a:rPr lang="en-US" sz="4400" kern="1200" dirty="0" smtClean="0">
              <a:cs typeface="B Zar" pitchFamily="2" charset="-78"/>
            </a:rPr>
            <a:t>MBS</a:t>
          </a:r>
          <a:r>
            <a:rPr lang="fa-IR" sz="4400" kern="1200" dirty="0" smtClean="0">
              <a:cs typeface="B Zar" pitchFamily="2" charset="-78"/>
            </a:rPr>
            <a:t> )</a:t>
          </a:r>
          <a:endParaRPr lang="en-US" sz="4400" kern="1200" dirty="0">
            <a:cs typeface="B Zar" pitchFamily="2" charset="-78"/>
          </a:endParaRPr>
        </a:p>
      </dsp:txBody>
      <dsp:txXfrm>
        <a:off x="1399032" y="1433285"/>
        <a:ext cx="6830568" cy="3564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B65B9-4423-4718-9C7E-B2DF23492C4F}">
      <dsp:nvSpPr>
        <dsp:cNvPr id="0" name=""/>
        <dsp:cNvSpPr/>
      </dsp:nvSpPr>
      <dsp:spPr>
        <a:xfrm>
          <a:off x="742931" y="760853"/>
          <a:ext cx="6620063" cy="35118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0485" tIns="70485" rIns="70485" bIns="70485" numCol="1" spcCol="1270" anchor="t" anchorCtr="0">
          <a:noAutofit/>
        </a:bodyPr>
        <a:lstStyle/>
        <a:p>
          <a:pPr marL="285750" lvl="1" indent="-285750" algn="r" defTabSz="164465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700" b="1" kern="1200" dirty="0" smtClean="0">
              <a:cs typeface="B Zar" pitchFamily="2" charset="-78"/>
            </a:rPr>
            <a:t>آیا </a:t>
          </a:r>
          <a:r>
            <a:rPr lang="ar-SA" sz="3700" b="1" kern="1200" dirty="0" smtClean="0">
              <a:cs typeface="B Zar" pitchFamily="2" charset="-78"/>
            </a:rPr>
            <a:t>توسعه‌گرسرمایه‌گذار</a:t>
          </a:r>
          <a:r>
            <a:rPr lang="fa-IR" sz="3700" b="1" kern="1200" dirty="0" smtClean="0">
              <a:cs typeface="B Zar" pitchFamily="2" charset="-78"/>
            </a:rPr>
            <a:t>است؟</a:t>
          </a:r>
          <a:endParaRPr lang="en-US" sz="3700" kern="1200" dirty="0">
            <a:cs typeface="B Zar" pitchFamily="2" charset="-78"/>
          </a:endParaRPr>
        </a:p>
        <a:p>
          <a:pPr marL="285750" lvl="1" indent="-285750" algn="r" defTabSz="164465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700" b="1" kern="1200" dirty="0" smtClean="0">
              <a:cs typeface="B Zar" pitchFamily="2" charset="-78"/>
            </a:rPr>
            <a:t>آیـا </a:t>
          </a:r>
          <a:r>
            <a:rPr lang="ar-SA" sz="3700" b="1" kern="1200" dirty="0" smtClean="0">
              <a:cs typeface="B Zar" pitchFamily="2" charset="-78"/>
            </a:rPr>
            <a:t>توسعه‌گر</a:t>
          </a:r>
          <a:r>
            <a:rPr lang="fa-IR" sz="3700" b="1" kern="1200" dirty="0" smtClean="0">
              <a:cs typeface="B Zar" pitchFamily="2" charset="-78"/>
            </a:rPr>
            <a:t>پیــمانکار است؟</a:t>
          </a:r>
          <a:endParaRPr lang="en-US" sz="3700" kern="1200" dirty="0">
            <a:cs typeface="B Zar" pitchFamily="2" charset="-78"/>
          </a:endParaRPr>
        </a:p>
        <a:p>
          <a:pPr marL="285750" lvl="1" indent="-285750" algn="r" defTabSz="164465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700" b="1" kern="1200" dirty="0" smtClean="0">
              <a:cs typeface="B Zar" pitchFamily="2" charset="-78"/>
            </a:rPr>
            <a:t>آیـا </a:t>
          </a:r>
          <a:r>
            <a:rPr lang="ar-SA" sz="3700" b="1" kern="1200" dirty="0" smtClean="0">
              <a:cs typeface="B Zar" pitchFamily="2" charset="-78"/>
            </a:rPr>
            <a:t>توسعه‌گر</a:t>
          </a:r>
          <a:r>
            <a:rPr lang="fa-IR" sz="3700" b="1" kern="1200" dirty="0" smtClean="0">
              <a:cs typeface="B Zar" pitchFamily="2" charset="-78"/>
            </a:rPr>
            <a:t>انبـوه سـاز است؟</a:t>
          </a:r>
          <a:endParaRPr lang="fa-IR" sz="3700" b="1" kern="1200" dirty="0">
            <a:cs typeface="B Zar" pitchFamily="2" charset="-78"/>
          </a:endParaRPr>
        </a:p>
      </dsp:txBody>
      <dsp:txXfrm>
        <a:off x="742931" y="760853"/>
        <a:ext cx="6620063" cy="2759279"/>
      </dsp:txXfrm>
    </dsp:sp>
    <dsp:sp modelId="{FAD59B3E-96B9-41B5-AF8C-256D7B85583D}">
      <dsp:nvSpPr>
        <dsp:cNvPr id="0" name=""/>
        <dsp:cNvSpPr/>
      </dsp:nvSpPr>
      <dsp:spPr>
        <a:xfrm>
          <a:off x="1295401" y="3745137"/>
          <a:ext cx="5872106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Zar" pitchFamily="2" charset="-78"/>
            </a:rPr>
            <a:t>توسعه‌گر هیچ‌کدام آن‌ها نیست ولی در واقع همه آن‌هاست </a:t>
          </a:r>
          <a:endParaRPr lang="fa-IR" sz="2000" b="1" kern="1200" dirty="0">
            <a:cs typeface="B Zar" pitchFamily="2" charset="-78"/>
          </a:endParaRPr>
        </a:p>
      </dsp:txBody>
      <dsp:txXfrm>
        <a:off x="1295401" y="3745137"/>
        <a:ext cx="5872106" cy="1055465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8DB2CE-8534-4958-A4E2-D172ABF08552}">
      <dsp:nvSpPr>
        <dsp:cNvPr id="0" name=""/>
        <dsp:cNvSpPr/>
      </dsp:nvSpPr>
      <dsp:spPr>
        <a:xfrm>
          <a:off x="0" y="521627"/>
          <a:ext cx="8229600" cy="44698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687324" rIns="638708" bIns="234696" numCol="1" spcCol="1270" anchor="t" anchorCtr="0">
          <a:noAutofit/>
        </a:bodyPr>
        <a:lstStyle/>
        <a:p>
          <a:pPr marL="285750" lvl="1" indent="-28575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صندوق سرمایه‌گذاری مستغلات (</a:t>
          </a:r>
          <a:r>
            <a:rPr lang="en-US" sz="3300" kern="1200" dirty="0" smtClean="0">
              <a:cs typeface="B Zar" pitchFamily="2" charset="-78"/>
            </a:rPr>
            <a:t>REITs</a:t>
          </a:r>
          <a:r>
            <a:rPr lang="fa-IR" sz="3300" kern="1200" dirty="0" smtClean="0">
              <a:cs typeface="B Zar" pitchFamily="2" charset="-78"/>
            </a:rPr>
            <a:t>)</a:t>
          </a:r>
          <a:endParaRPr lang="en-US" sz="3300" kern="1200" dirty="0" smtClean="0">
            <a:cs typeface="B Zar" pitchFamily="2" charset="-78"/>
          </a:endParaRPr>
        </a:p>
        <a:p>
          <a:pPr marL="285750" lvl="1" indent="-28575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صندوق‌های</a:t>
          </a:r>
          <a:r>
            <a:rPr lang="fa-IR" sz="3300" kern="1200" dirty="0" smtClean="0"/>
            <a:t> </a:t>
          </a:r>
          <a:r>
            <a:rPr lang="fa-IR" sz="3300" kern="1200" dirty="0" smtClean="0">
              <a:cs typeface="B Zar" pitchFamily="2" charset="-78"/>
            </a:rPr>
            <a:t>بهره‌برداری</a:t>
          </a:r>
          <a:endParaRPr lang="en-US" sz="3300" kern="1200" dirty="0">
            <a:cs typeface="B Zar" pitchFamily="2" charset="-78"/>
          </a:endParaRPr>
        </a:p>
        <a:p>
          <a:pPr marL="285750" lvl="1" indent="-28575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صکوک اجاره</a:t>
          </a:r>
          <a:endParaRPr lang="en-US" sz="3300" kern="1200" dirty="0">
            <a:cs typeface="B Zar" pitchFamily="2" charset="-78"/>
          </a:endParaRPr>
        </a:p>
        <a:p>
          <a:pPr marL="285750" lvl="1" indent="-285750" algn="justLow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300" kern="1200" dirty="0" smtClean="0">
              <a:cs typeface="B Zar" pitchFamily="2" charset="-78"/>
            </a:rPr>
            <a:t>دیگر روش‌های تأمین مالی اجاره‌داری (بسط اجاره‌داری)</a:t>
          </a:r>
          <a:endParaRPr lang="en-US" sz="3300" kern="1200" dirty="0" smtClean="0">
            <a:cs typeface="B Zar" pitchFamily="2" charset="-78"/>
          </a:endParaRPr>
        </a:p>
      </dsp:txBody>
      <dsp:txXfrm>
        <a:off x="0" y="521627"/>
        <a:ext cx="8229600" cy="4469850"/>
      </dsp:txXfrm>
    </dsp:sp>
    <dsp:sp modelId="{59711C13-E850-41DE-A7C3-EEF0AEA045B6}">
      <dsp:nvSpPr>
        <dsp:cNvPr id="0" name=""/>
        <dsp:cNvSpPr/>
      </dsp:nvSpPr>
      <dsp:spPr>
        <a:xfrm>
          <a:off x="411480" y="34547"/>
          <a:ext cx="5760720" cy="9741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>
              <a:cs typeface="B Titr" pitchFamily="2" charset="-78"/>
            </a:rPr>
            <a:t>تأمین مالی بهره‌برداری</a:t>
          </a:r>
          <a:endParaRPr lang="en-US" sz="3300" kern="1200" dirty="0">
            <a:cs typeface="B Titr" pitchFamily="2" charset="-78"/>
          </a:endParaRPr>
        </a:p>
      </dsp:txBody>
      <dsp:txXfrm>
        <a:off x="411480" y="34547"/>
        <a:ext cx="5760720" cy="974160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A8F0B3-E401-494E-9B89-1ACD04718E59}">
      <dsp:nvSpPr>
        <dsp:cNvPr id="0" name=""/>
        <dsp:cNvSpPr/>
      </dsp:nvSpPr>
      <dsp:spPr>
        <a:xfrm>
          <a:off x="57804" y="1323012"/>
          <a:ext cx="4010504" cy="20555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تخصیص وجوه به خرید و اجاره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تحریک طرف تقاضا</a:t>
          </a:r>
          <a:endParaRPr lang="fa-IR" sz="2000" kern="1200" dirty="0">
            <a:cs typeface="B Nazanin" pitchFamily="2" charset="-78"/>
          </a:endParaRPr>
        </a:p>
      </dsp:txBody>
      <dsp:txXfrm>
        <a:off x="699485" y="1323012"/>
        <a:ext cx="3368823" cy="2055580"/>
      </dsp:txXfrm>
    </dsp:sp>
    <dsp:sp modelId="{60ADCCCF-A7CC-43FF-8C64-A87B411A5139}">
      <dsp:nvSpPr>
        <dsp:cNvPr id="0" name=""/>
        <dsp:cNvSpPr/>
      </dsp:nvSpPr>
      <dsp:spPr>
        <a:xfrm>
          <a:off x="1503111" y="115001"/>
          <a:ext cx="1384572" cy="13845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Zar" pitchFamily="2" charset="-78"/>
            </a:rPr>
            <a:t>صندوق سرمایه‌گذاری مستغلات </a:t>
          </a:r>
          <a:endParaRPr lang="fa-IR" sz="1600" kern="1200" dirty="0">
            <a:cs typeface="+mn-cs"/>
          </a:endParaRPr>
        </a:p>
      </dsp:txBody>
      <dsp:txXfrm>
        <a:off x="1503111" y="115001"/>
        <a:ext cx="1384572" cy="1384572"/>
      </dsp:txXfrm>
    </dsp:sp>
    <dsp:sp modelId="{78442DC1-C8C5-4620-857A-80094E0A2D39}">
      <dsp:nvSpPr>
        <dsp:cNvPr id="0" name=""/>
        <dsp:cNvSpPr/>
      </dsp:nvSpPr>
      <dsp:spPr>
        <a:xfrm>
          <a:off x="4342306" y="1323012"/>
          <a:ext cx="3780534" cy="2095628"/>
        </a:xfrm>
        <a:prstGeom prst="rect">
          <a:avLst/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0984249"/>
              <a:satOff val="16603"/>
              <a:lumOff val="11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تخصیص وجوه به ساخت پروژه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تحریک طرف عرضه</a:t>
          </a:r>
          <a:endParaRPr lang="fa-IR" sz="2000" kern="1200" dirty="0">
            <a:cs typeface="B Nazanin" pitchFamily="2" charset="-78"/>
          </a:endParaRPr>
        </a:p>
      </dsp:txBody>
      <dsp:txXfrm>
        <a:off x="4947191" y="1323012"/>
        <a:ext cx="3175648" cy="2095628"/>
      </dsp:txXfrm>
    </dsp:sp>
    <dsp:sp modelId="{F292AF64-0ACF-456F-9022-9747E96B7175}">
      <dsp:nvSpPr>
        <dsp:cNvPr id="0" name=""/>
        <dsp:cNvSpPr/>
      </dsp:nvSpPr>
      <dsp:spPr>
        <a:xfrm>
          <a:off x="5594882" y="115001"/>
          <a:ext cx="1384572" cy="1384572"/>
        </a:xfrm>
        <a:prstGeom prst="ellipse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Zar" pitchFamily="2" charset="-78"/>
            </a:rPr>
            <a:t>صندوق زمین و ساختمان</a:t>
          </a:r>
          <a:endParaRPr lang="fa-IR" sz="1600" kern="1200" dirty="0">
            <a:cs typeface="B Zar" pitchFamily="2" charset="-78"/>
          </a:endParaRPr>
        </a:p>
      </dsp:txBody>
      <dsp:txXfrm>
        <a:off x="5594882" y="115001"/>
        <a:ext cx="1384572" cy="1384572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FDB403-D76D-4CFB-A1E0-927D0C45DCE9}">
      <dsp:nvSpPr>
        <dsp:cNvPr id="0" name=""/>
        <dsp:cNvSpPr/>
      </dsp:nvSpPr>
      <dsp:spPr>
        <a:xfrm>
          <a:off x="0" y="0"/>
          <a:ext cx="6671310" cy="12573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تأمین منابع مالی مورد نیاز برای پروژۀ ساختمانی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0" y="0"/>
        <a:ext cx="5388235" cy="1257300"/>
      </dsp:txXfrm>
    </dsp:sp>
    <dsp:sp modelId="{53AC1C14-80D7-47A9-B91D-BB1494A54403}">
      <dsp:nvSpPr>
        <dsp:cNvPr id="0" name=""/>
        <dsp:cNvSpPr/>
      </dsp:nvSpPr>
      <dsp:spPr>
        <a:xfrm>
          <a:off x="588644" y="1466850"/>
          <a:ext cx="6671310" cy="1257300"/>
        </a:xfrm>
        <a:prstGeom prst="roundRect">
          <a:avLst>
            <a:gd name="adj" fmla="val 10000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بهره‌مندی سرمایه‌گذاران خرد از سود ناشی از ساخت و ساز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88644" y="1466850"/>
        <a:ext cx="5265420" cy="1257299"/>
      </dsp:txXfrm>
    </dsp:sp>
    <dsp:sp modelId="{FFFBC247-98FA-404C-807A-B9F420BDB0F7}">
      <dsp:nvSpPr>
        <dsp:cNvPr id="0" name=""/>
        <dsp:cNvSpPr/>
      </dsp:nvSpPr>
      <dsp:spPr>
        <a:xfrm>
          <a:off x="1177289" y="2933700"/>
          <a:ext cx="6671310" cy="1257300"/>
        </a:xfrm>
        <a:prstGeom prst="roundRect">
          <a:avLst>
            <a:gd name="adj" fmla="val 1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مصونیت سرمایه‌گذاران خرد از افزایش قیمت بخش مسکن</a:t>
          </a:r>
          <a:endParaRPr lang="en-US" sz="1700" kern="12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177289" y="2933700"/>
        <a:ext cx="5265420" cy="1257299"/>
      </dsp:txXfrm>
    </dsp:sp>
    <dsp:sp modelId="{2D96D124-C58B-4853-A14A-D19ABF7EE42E}">
      <dsp:nvSpPr>
        <dsp:cNvPr id="0" name=""/>
        <dsp:cNvSpPr/>
      </dsp:nvSpPr>
      <dsp:spPr>
        <a:xfrm>
          <a:off x="5854065" y="953452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5854065" y="953452"/>
        <a:ext cx="817245" cy="817245"/>
      </dsp:txXfrm>
    </dsp:sp>
    <dsp:sp modelId="{D2C62ED9-FDD1-48E3-839D-B4F86B040A99}">
      <dsp:nvSpPr>
        <dsp:cNvPr id="0" name=""/>
        <dsp:cNvSpPr/>
      </dsp:nvSpPr>
      <dsp:spPr>
        <a:xfrm>
          <a:off x="6442710" y="2411920"/>
          <a:ext cx="817245" cy="8172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984249"/>
            <a:satOff val="16603"/>
            <a:lumOff val="1175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700" kern="120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6442710" y="2411920"/>
        <a:ext cx="817245" cy="817245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63F11D-121D-4AF3-B6F9-70AE4FF61569}">
      <dsp:nvSpPr>
        <dsp:cNvPr id="0" name=""/>
        <dsp:cNvSpPr/>
      </dsp:nvSpPr>
      <dsp:spPr>
        <a:xfrm>
          <a:off x="551048" y="1116733"/>
          <a:ext cx="6546849" cy="9213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تخصیص وجوه به پروژۀ ساختمانی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551048" y="1116733"/>
        <a:ext cx="5528789" cy="921321"/>
      </dsp:txXfrm>
    </dsp:sp>
    <dsp:sp modelId="{8B73328C-C8BB-4B91-BB90-A6AE0CDA6AA2}">
      <dsp:nvSpPr>
        <dsp:cNvPr id="0" name=""/>
        <dsp:cNvSpPr/>
      </dsp:nvSpPr>
      <dsp:spPr>
        <a:xfrm>
          <a:off x="1096531" y="2175109"/>
          <a:ext cx="6546849" cy="9213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فروش واحدهای ساختمانی پروژه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1096531" y="2175109"/>
        <a:ext cx="5399691" cy="921321"/>
      </dsp:txXfrm>
    </dsp:sp>
    <dsp:sp modelId="{98AD9D36-1ACC-479F-AA6F-715D9873B792}">
      <dsp:nvSpPr>
        <dsp:cNvPr id="0" name=""/>
        <dsp:cNvSpPr/>
      </dsp:nvSpPr>
      <dsp:spPr>
        <a:xfrm>
          <a:off x="1636646" y="3266503"/>
          <a:ext cx="6546849" cy="9213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اعطای وجوه بدست آمده به سرمایه گذران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1636646" y="3266503"/>
        <a:ext cx="5407875" cy="921321"/>
      </dsp:txXfrm>
    </dsp:sp>
    <dsp:sp modelId="{9D9048BC-B5AF-4C06-BF3A-30B4D0B81428}">
      <dsp:nvSpPr>
        <dsp:cNvPr id="0" name=""/>
        <dsp:cNvSpPr/>
      </dsp:nvSpPr>
      <dsp:spPr>
        <a:xfrm>
          <a:off x="0" y="75598"/>
          <a:ext cx="6546849" cy="9213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0" kern="1200" cap="none" spc="0" dirty="0" smtClean="0">
              <a:ln w="18415" cmpd="sng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جمع آوری وجوه از سرمایه گذاران</a:t>
          </a:r>
          <a:endParaRPr lang="en-US" sz="2800" b="0" kern="1200" cap="none" spc="0" dirty="0">
            <a:ln w="18415" cmpd="sng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0" y="75598"/>
        <a:ext cx="5399691" cy="921321"/>
      </dsp:txXfrm>
    </dsp:sp>
    <dsp:sp modelId="{D417F613-C45D-44E4-88DD-5951F022A04B}">
      <dsp:nvSpPr>
        <dsp:cNvPr id="0" name=""/>
        <dsp:cNvSpPr/>
      </dsp:nvSpPr>
      <dsp:spPr>
        <a:xfrm>
          <a:off x="6444366" y="1685345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6444366" y="1685345"/>
        <a:ext cx="598858" cy="598858"/>
      </dsp:txXfrm>
    </dsp:sp>
    <dsp:sp modelId="{84B3260C-1EC0-49B6-B474-53D2C8EB6886}">
      <dsp:nvSpPr>
        <dsp:cNvPr id="0" name=""/>
        <dsp:cNvSpPr/>
      </dsp:nvSpPr>
      <dsp:spPr>
        <a:xfrm>
          <a:off x="6992665" y="2774180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6992665" y="2774180"/>
        <a:ext cx="598858" cy="598858"/>
      </dsp:txXfrm>
    </dsp:sp>
    <dsp:sp modelId="{A9CE153A-7B42-48BF-A716-F37756CF77BA}">
      <dsp:nvSpPr>
        <dsp:cNvPr id="0" name=""/>
        <dsp:cNvSpPr/>
      </dsp:nvSpPr>
      <dsp:spPr>
        <a:xfrm>
          <a:off x="6014894" y="755984"/>
          <a:ext cx="598858" cy="598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2  Nazanin" pitchFamily="2" charset="-78"/>
          </a:endParaRPr>
        </a:p>
      </dsp:txBody>
      <dsp:txXfrm>
        <a:off x="6014894" y="755984"/>
        <a:ext cx="598858" cy="5988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036954-C89D-4F36-9139-00ED0D55167D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پیمان‌کار</a:t>
          </a:r>
          <a:endParaRPr lang="en-US" sz="3800" kern="1200" dirty="0">
            <a:cs typeface="B Zar" pitchFamily="2" charset="-78"/>
          </a:endParaRPr>
        </a:p>
      </dsp:txBody>
      <dsp:txXfrm rot="5400000">
        <a:off x="-397566" y="401379"/>
        <a:ext cx="2650442" cy="1855310"/>
      </dsp:txXfrm>
    </dsp:sp>
    <dsp:sp modelId="{78930134-4BCE-41B0-88E4-228315563090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8272" tIns="35560" rIns="35560" bIns="35560" numCol="1" spcCol="1270" anchor="ctr" anchorCtr="0">
          <a:noAutofit/>
        </a:bodyPr>
        <a:lstStyle/>
        <a:p>
          <a:pPr marL="285750" lvl="1" indent="-285750" algn="r" defTabSz="2489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600" kern="1200" dirty="0" smtClean="0">
              <a:cs typeface="B Zar" pitchFamily="2" charset="-78"/>
            </a:rPr>
            <a:t>ریسک کمتر- بازدۀ کمتر‌</a:t>
          </a:r>
          <a:endParaRPr lang="en-US" sz="5600" kern="1200" dirty="0">
            <a:cs typeface="B Zar" pitchFamily="2" charset="-78"/>
          </a:endParaRPr>
        </a:p>
      </dsp:txBody>
      <dsp:txXfrm rot="5400000">
        <a:off x="4181061" y="-2321937"/>
        <a:ext cx="1722787" cy="6374289"/>
      </dsp:txXfrm>
    </dsp:sp>
    <dsp:sp modelId="{8E3EAFA3-1A4A-45F4-B4AA-E07BE56C9486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توسعه‌گر</a:t>
          </a:r>
          <a:endParaRPr lang="en-US" sz="3800" kern="1200" dirty="0">
            <a:cs typeface="B Zar" pitchFamily="2" charset="-78"/>
          </a:endParaRPr>
        </a:p>
      </dsp:txBody>
      <dsp:txXfrm rot="5400000">
        <a:off x="-397566" y="2769335"/>
        <a:ext cx="2650442" cy="1855310"/>
      </dsp:txXfrm>
    </dsp:sp>
    <dsp:sp modelId="{1E7F88F8-6BC0-4A6D-8628-C99B35B5EBA6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8272" tIns="35560" rIns="35560" bIns="35560" numCol="1" spcCol="1270" anchor="ctr" anchorCtr="0">
          <a:noAutofit/>
        </a:bodyPr>
        <a:lstStyle/>
        <a:p>
          <a:pPr marL="285750" lvl="1" indent="-285750" algn="r" defTabSz="2489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5600" kern="1200" dirty="0" smtClean="0">
              <a:cs typeface="B Zar" pitchFamily="2" charset="-78"/>
            </a:rPr>
            <a:t>کارآفرین و ریسک‌پذیر</a:t>
          </a:r>
          <a:endParaRPr lang="en-US" sz="5600" kern="1200" dirty="0">
            <a:cs typeface="B Zar" pitchFamily="2" charset="-78"/>
          </a:endParaRPr>
        </a:p>
      </dsp:txBody>
      <dsp:txXfrm rot="5400000">
        <a:off x="4181061" y="46017"/>
        <a:ext cx="1722787" cy="63742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2FCA8F-5DE7-4CB9-8FA5-CABCBCF7CE77}">
      <dsp:nvSpPr>
        <dsp:cNvPr id="0" name=""/>
        <dsp:cNvSpPr/>
      </dsp:nvSpPr>
      <dsp:spPr>
        <a:xfrm>
          <a:off x="0" y="841937"/>
          <a:ext cx="8229600" cy="385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728980" rIns="638708" bIns="24892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500" b="1" kern="1200" dirty="0" smtClean="0">
              <a:cs typeface="B Zar" pitchFamily="2" charset="-78"/>
            </a:rPr>
            <a:t>مدیریت زمین</a:t>
          </a:r>
          <a:endParaRPr lang="en-US" sz="3500" kern="1200" dirty="0">
            <a:cs typeface="B Zar" pitchFamily="2" charset="-78"/>
          </a:endParaRPr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500" b="1" kern="1200" dirty="0" smtClean="0">
              <a:cs typeface="B Zar" pitchFamily="2" charset="-78"/>
            </a:rPr>
            <a:t>مدیریت منابع مالی</a:t>
          </a:r>
          <a:endParaRPr lang="en-US" sz="3500" kern="1200" dirty="0">
            <a:cs typeface="B Zar" pitchFamily="2" charset="-78"/>
          </a:endParaRPr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500" b="1" kern="1200" dirty="0" smtClean="0">
              <a:cs typeface="B Zar" pitchFamily="2" charset="-78"/>
            </a:rPr>
            <a:t>مدیریت اجرا</a:t>
          </a:r>
          <a:endParaRPr lang="en-US" sz="3500" kern="1200" dirty="0">
            <a:cs typeface="B Zar" pitchFamily="2" charset="-78"/>
          </a:endParaRPr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500" b="1" kern="1200" dirty="0" smtClean="0">
              <a:cs typeface="B Zar" pitchFamily="2" charset="-78"/>
            </a:rPr>
            <a:t>مدیریت و هماهنگی کل فرآیند</a:t>
          </a:r>
          <a:endParaRPr lang="en-US" sz="3500" kern="1200" dirty="0">
            <a:cs typeface="B Zar" pitchFamily="2" charset="-78"/>
          </a:endParaRPr>
        </a:p>
      </dsp:txBody>
      <dsp:txXfrm>
        <a:off x="0" y="841937"/>
        <a:ext cx="8229600" cy="3858750"/>
      </dsp:txXfrm>
    </dsp:sp>
    <dsp:sp modelId="{63B68CFA-13EA-48CE-87C0-9F98699BB207}">
      <dsp:nvSpPr>
        <dsp:cNvPr id="0" name=""/>
        <dsp:cNvSpPr/>
      </dsp:nvSpPr>
      <dsp:spPr>
        <a:xfrm>
          <a:off x="411480" y="325337"/>
          <a:ext cx="5760720" cy="1033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b="1" kern="1200" dirty="0" smtClean="0">
              <a:cs typeface="B Titr" pitchFamily="2" charset="-78"/>
            </a:rPr>
            <a:t>چهار محور اصلی فعالیت </a:t>
          </a:r>
          <a:r>
            <a:rPr lang="ar-SA" sz="3500" kern="1200" dirty="0" smtClean="0">
              <a:cs typeface="B Titr" pitchFamily="2" charset="-78"/>
            </a:rPr>
            <a:t>توسعه‌گر</a:t>
          </a:r>
          <a:endParaRPr lang="fa-IR" sz="3500" b="1" kern="1200" dirty="0">
            <a:cs typeface="B Titr" pitchFamily="2" charset="-78"/>
          </a:endParaRPr>
        </a:p>
      </dsp:txBody>
      <dsp:txXfrm>
        <a:off x="411480" y="325337"/>
        <a:ext cx="5760720" cy="10332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CCA528-B046-4CB0-A171-10CED4828052}">
      <dsp:nvSpPr>
        <dsp:cNvPr id="0" name=""/>
        <dsp:cNvSpPr/>
      </dsp:nvSpPr>
      <dsp:spPr>
        <a:xfrm rot="5400000">
          <a:off x="-270197" y="273218"/>
          <a:ext cx="1801319" cy="126092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تجاری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273218"/>
        <a:ext cx="1801319" cy="1260923"/>
      </dsp:txXfrm>
    </dsp:sp>
    <dsp:sp modelId="{380932FA-820B-46FD-9E3D-60B57294E942}">
      <dsp:nvSpPr>
        <dsp:cNvPr id="0" name=""/>
        <dsp:cNvSpPr/>
      </dsp:nvSpPr>
      <dsp:spPr>
        <a:xfrm rot="5400000">
          <a:off x="4159832" y="-2895889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پارک تجاری، واحد اداری، بنادر و لنگرگاه، پارک خرده‌فروشی، فروشگاه و مغازه، مرکز تجاری، سیتی سنتر، مرکز خرید، بازارچه، انبار، گذرهای تجاری، ...</a:t>
          </a:r>
          <a:endParaRPr lang="en-US" sz="1900" kern="1200" dirty="0">
            <a:cs typeface="B Zar" pitchFamily="2" charset="-78"/>
          </a:endParaRPr>
        </a:p>
      </dsp:txBody>
      <dsp:txXfrm rot="5400000">
        <a:off x="4159832" y="-2895889"/>
        <a:ext cx="1170857" cy="6968676"/>
      </dsp:txXfrm>
    </dsp:sp>
    <dsp:sp modelId="{E7D9B681-1645-4879-9A25-3F462CC0DA15}">
      <dsp:nvSpPr>
        <dsp:cNvPr id="0" name=""/>
        <dsp:cNvSpPr/>
      </dsp:nvSpPr>
      <dsp:spPr>
        <a:xfrm rot="5400000">
          <a:off x="-270197" y="1882550"/>
          <a:ext cx="1801319" cy="126092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صنعتی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1882550"/>
        <a:ext cx="1801319" cy="1260923"/>
      </dsp:txXfrm>
    </dsp:sp>
    <dsp:sp modelId="{D2EBBB70-45C7-4EE2-BABA-7DF49EA73A7B}">
      <dsp:nvSpPr>
        <dsp:cNvPr id="0" name=""/>
        <dsp:cNvSpPr/>
      </dsp:nvSpPr>
      <dsp:spPr>
        <a:xfrm rot="5400000">
          <a:off x="4159832" y="-1286556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شهر صنعتی، مناطق صنعتی، پارک صنعتی، پارک فن‌آوری و ...</a:t>
          </a:r>
          <a:endParaRPr lang="en-US" sz="1900" kern="1200" dirty="0">
            <a:cs typeface="B Zar" pitchFamily="2" charset="-78"/>
          </a:endParaRPr>
        </a:p>
      </dsp:txBody>
      <dsp:txXfrm rot="5400000">
        <a:off x="4159832" y="-1286556"/>
        <a:ext cx="1170857" cy="6968676"/>
      </dsp:txXfrm>
    </dsp:sp>
    <dsp:sp modelId="{2CC694C5-7C94-4603-91E7-C8975E36FFA4}">
      <dsp:nvSpPr>
        <dsp:cNvPr id="0" name=""/>
        <dsp:cNvSpPr/>
      </dsp:nvSpPr>
      <dsp:spPr>
        <a:xfrm rot="5400000">
          <a:off x="-270197" y="3491883"/>
          <a:ext cx="1801319" cy="126092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مسکونی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3491883"/>
        <a:ext cx="1801319" cy="1260923"/>
      </dsp:txXfrm>
    </dsp:sp>
    <dsp:sp modelId="{6F0B178E-8D1B-4D94-93ED-EB47E3888F64}">
      <dsp:nvSpPr>
        <dsp:cNvPr id="0" name=""/>
        <dsp:cNvSpPr/>
      </dsp:nvSpPr>
      <dsp:spPr>
        <a:xfrm rot="5400000">
          <a:off x="4159832" y="322776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justLow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900" kern="1200" dirty="0" smtClean="0">
              <a:cs typeface="B Zar" pitchFamily="2" charset="-78"/>
            </a:rPr>
            <a:t>بلوک شهری، شهرهای شرکتی، شهرک مسکونی، پارک مسکونی، مجموعه‌های ارزان‌قیمت، مجموعه‌های آپارتمانی، مجموعه‌های ویلایی، بلندمرتبه‌ها ( آسمان خراش‌ها) و ...</a:t>
          </a:r>
          <a:endParaRPr lang="en-US" sz="1900" kern="1200" dirty="0">
            <a:cs typeface="B Zar" pitchFamily="2" charset="-78"/>
          </a:endParaRPr>
        </a:p>
      </dsp:txBody>
      <dsp:txXfrm rot="5400000">
        <a:off x="4159832" y="322776"/>
        <a:ext cx="1170857" cy="696867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F3FBC3-004B-4502-AD5C-CA9DDDD41731}">
      <dsp:nvSpPr>
        <dsp:cNvPr id="0" name=""/>
        <dsp:cNvSpPr/>
      </dsp:nvSpPr>
      <dsp:spPr>
        <a:xfrm rot="5400000">
          <a:off x="-270197" y="273218"/>
          <a:ext cx="1801319" cy="126092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آموزشی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273218"/>
        <a:ext cx="1801319" cy="1260923"/>
      </dsp:txXfrm>
    </dsp:sp>
    <dsp:sp modelId="{08B9E5E0-2453-42AD-944C-2FA35804A1D9}">
      <dsp:nvSpPr>
        <dsp:cNvPr id="0" name=""/>
        <dsp:cNvSpPr/>
      </dsp:nvSpPr>
      <dsp:spPr>
        <a:xfrm rot="5400000">
          <a:off x="4159832" y="-2895889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پردیس آموزشی، پارک‌های تحقیقاتی، دانشگاه‌ها و مؤسسات آموزشی، پارک‌های علمی و ...</a:t>
          </a:r>
          <a:endParaRPr lang="en-US" sz="2600" kern="1200" dirty="0">
            <a:cs typeface="B Zar" pitchFamily="2" charset="-78"/>
          </a:endParaRPr>
        </a:p>
      </dsp:txBody>
      <dsp:txXfrm rot="5400000">
        <a:off x="4159832" y="-2895889"/>
        <a:ext cx="1170857" cy="6968676"/>
      </dsp:txXfrm>
    </dsp:sp>
    <dsp:sp modelId="{DB1F4AED-5BE6-43A1-8125-375D31BDB1F9}">
      <dsp:nvSpPr>
        <dsp:cNvPr id="0" name=""/>
        <dsp:cNvSpPr/>
      </dsp:nvSpPr>
      <dsp:spPr>
        <a:xfrm rot="5400000">
          <a:off x="-270197" y="1882550"/>
          <a:ext cx="1801319" cy="1260923"/>
        </a:xfrm>
        <a:prstGeom prst="chevron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4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شهرداری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1882550"/>
        <a:ext cx="1801319" cy="1260923"/>
      </dsp:txXfrm>
    </dsp:sp>
    <dsp:sp modelId="{C5FB6BAE-97B7-4CBF-A774-CF97CB7E341D}">
      <dsp:nvSpPr>
        <dsp:cNvPr id="0" name=""/>
        <dsp:cNvSpPr/>
      </dsp:nvSpPr>
      <dsp:spPr>
        <a:xfrm rot="5400000">
          <a:off x="4159832" y="-1286556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شهرهای جدید (برنامه‌ریزی شهری)، باغ شهرها، شهرها و شهرک‌های نمونه، گورستان‌ها، پارکینگ‌ها و ...</a:t>
          </a:r>
          <a:endParaRPr lang="en-US" sz="2600" kern="1200" dirty="0">
            <a:cs typeface="B Zar" pitchFamily="2" charset="-78"/>
          </a:endParaRPr>
        </a:p>
      </dsp:txBody>
      <dsp:txXfrm rot="5400000">
        <a:off x="4159832" y="-1286556"/>
        <a:ext cx="1170857" cy="6968676"/>
      </dsp:txXfrm>
    </dsp:sp>
    <dsp:sp modelId="{F296E6D7-BB18-46D0-8AD9-3CA02C820F76}">
      <dsp:nvSpPr>
        <dsp:cNvPr id="0" name=""/>
        <dsp:cNvSpPr/>
      </dsp:nvSpPr>
      <dsp:spPr>
        <a:xfrm rot="5400000">
          <a:off x="-270197" y="3491883"/>
          <a:ext cx="1801319" cy="1260923"/>
        </a:xfrm>
        <a:prstGeom prst="chevron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غیره</a:t>
          </a:r>
          <a:endParaRPr lang="en-US" sz="2400" kern="1200" dirty="0">
            <a:cs typeface="B Titr" pitchFamily="2" charset="-78"/>
          </a:endParaRPr>
        </a:p>
      </dsp:txBody>
      <dsp:txXfrm rot="5400000">
        <a:off x="-270197" y="3491883"/>
        <a:ext cx="1801319" cy="1260923"/>
      </dsp:txXfrm>
    </dsp:sp>
    <dsp:sp modelId="{7FA5E82A-F41D-4523-A243-8BAAEED98E04}">
      <dsp:nvSpPr>
        <dsp:cNvPr id="0" name=""/>
        <dsp:cNvSpPr/>
      </dsp:nvSpPr>
      <dsp:spPr>
        <a:xfrm rot="5400000">
          <a:off x="4159832" y="322776"/>
          <a:ext cx="1170857" cy="69686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توسعۀ منطقه‌ای،طراحی شهری، آماده‌سازی زمین، منطقه‌بندی و ....</a:t>
          </a:r>
          <a:endParaRPr lang="en-US" sz="2600" kern="1200" dirty="0">
            <a:cs typeface="B Zar" pitchFamily="2" charset="-78"/>
          </a:endParaRPr>
        </a:p>
      </dsp:txBody>
      <dsp:txXfrm rot="5400000">
        <a:off x="4159832" y="322776"/>
        <a:ext cx="1170857" cy="696867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088CCA-1527-498F-8E5E-75F0994B477B}">
      <dsp:nvSpPr>
        <dsp:cNvPr id="0" name=""/>
        <dsp:cNvSpPr/>
      </dsp:nvSpPr>
      <dsp:spPr>
        <a:xfrm>
          <a:off x="0" y="63330"/>
          <a:ext cx="6830568" cy="17546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140970" numCol="1" spcCol="1270" anchor="t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Titr" pitchFamily="2" charset="-78"/>
            </a:rPr>
            <a:t>تیم توسعه</a:t>
          </a:r>
          <a:endParaRPr lang="en-US" sz="3700" kern="1200" dirty="0">
            <a:cs typeface="B Titr" pitchFamily="2" charset="-78"/>
          </a:endParaRPr>
        </a:p>
      </dsp:txBody>
      <dsp:txXfrm>
        <a:off x="0" y="63330"/>
        <a:ext cx="6830568" cy="1169764"/>
      </dsp:txXfrm>
    </dsp:sp>
    <dsp:sp modelId="{A2BF806C-1B7E-4F8E-A7E5-26D32ECABAD4}">
      <dsp:nvSpPr>
        <dsp:cNvPr id="0" name=""/>
        <dsp:cNvSpPr/>
      </dsp:nvSpPr>
      <dsp:spPr>
        <a:xfrm>
          <a:off x="1399032" y="1233094"/>
          <a:ext cx="6830568" cy="372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t" anchorCtr="0">
          <a:noAutofit/>
        </a:bodyPr>
        <a:lstStyle/>
        <a:p>
          <a:pPr marL="285750" lvl="1" indent="-285750" algn="justLow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700" kern="1200" dirty="0" smtClean="0">
              <a:cs typeface="B Zar" pitchFamily="2" charset="-78"/>
            </a:rPr>
            <a:t>رئیس (مهندس یا تاجر) با چند کارمند؛ خرید همۀ تخصص‌ها</a:t>
          </a:r>
          <a:endParaRPr lang="en-US" sz="3700" kern="1200" dirty="0">
            <a:cs typeface="B Zar" pitchFamily="2" charset="-78"/>
          </a:endParaRPr>
        </a:p>
        <a:p>
          <a:pPr marL="285750" lvl="1" indent="-285750" algn="justLow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700" kern="1200" dirty="0" smtClean="0">
              <a:cs typeface="B Zar" pitchFamily="2" charset="-78"/>
            </a:rPr>
            <a:t>شرکت‌های بزرگ دارندۀ همۀ تخصص‌ها یا عمدۀ تخصص‌ها</a:t>
          </a:r>
          <a:endParaRPr lang="en-US" sz="3700" kern="1200" dirty="0">
            <a:cs typeface="B Zar" pitchFamily="2" charset="-78"/>
          </a:endParaRPr>
        </a:p>
      </dsp:txBody>
      <dsp:txXfrm>
        <a:off x="1399032" y="1233094"/>
        <a:ext cx="6830568" cy="3729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E8722-733C-4A90-9B50-6BFEC17BDF60}">
      <dsp:nvSpPr>
        <dsp:cNvPr id="0" name=""/>
        <dsp:cNvSpPr/>
      </dsp:nvSpPr>
      <dsp:spPr>
        <a:xfrm>
          <a:off x="2411" y="600273"/>
          <a:ext cx="1912739" cy="1147643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معماران (و معماران محوطه‌ساز یا منظره‌ساز و محیط زیست)</a:t>
          </a:r>
          <a:endParaRPr lang="en-US" sz="1700" kern="1200" dirty="0">
            <a:cs typeface="B Zar" pitchFamily="2" charset="-78"/>
          </a:endParaRPr>
        </a:p>
      </dsp:txBody>
      <dsp:txXfrm>
        <a:off x="2411" y="600273"/>
        <a:ext cx="1912739" cy="1147643"/>
      </dsp:txXfrm>
    </dsp:sp>
    <dsp:sp modelId="{CEAA629D-650E-4986-9280-5BD1A8976C7C}">
      <dsp:nvSpPr>
        <dsp:cNvPr id="0" name=""/>
        <dsp:cNvSpPr/>
      </dsp:nvSpPr>
      <dsp:spPr>
        <a:xfrm>
          <a:off x="2106423" y="600273"/>
          <a:ext cx="1912739" cy="1147643"/>
        </a:xfrm>
        <a:prstGeom prst="rect">
          <a:avLst/>
        </a:prstGeom>
        <a:solidFill>
          <a:schemeClr val="accent3">
            <a:shade val="80000"/>
            <a:hueOff val="-53678"/>
            <a:satOff val="-321"/>
            <a:lumOff val="27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برنامه‌ریزان شهری</a:t>
          </a:r>
          <a:endParaRPr lang="en-US" sz="1700" kern="1200" dirty="0">
            <a:cs typeface="B Zar" pitchFamily="2" charset="-78"/>
          </a:endParaRPr>
        </a:p>
      </dsp:txBody>
      <dsp:txXfrm>
        <a:off x="2106423" y="600273"/>
        <a:ext cx="1912739" cy="1147643"/>
      </dsp:txXfrm>
    </dsp:sp>
    <dsp:sp modelId="{C7832D37-1446-40F0-89C1-496645C1A2C9}">
      <dsp:nvSpPr>
        <dsp:cNvPr id="0" name=""/>
        <dsp:cNvSpPr/>
      </dsp:nvSpPr>
      <dsp:spPr>
        <a:xfrm>
          <a:off x="4210436" y="600273"/>
          <a:ext cx="1912739" cy="1147643"/>
        </a:xfrm>
        <a:prstGeom prst="rect">
          <a:avLst/>
        </a:prstGeom>
        <a:solidFill>
          <a:schemeClr val="accent3">
            <a:shade val="80000"/>
            <a:hueOff val="-107356"/>
            <a:satOff val="-641"/>
            <a:lumOff val="554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مهندسان</a:t>
          </a:r>
          <a:endParaRPr lang="en-US" sz="1700" kern="1200" dirty="0">
            <a:cs typeface="B Zar" pitchFamily="2" charset="-78"/>
          </a:endParaRPr>
        </a:p>
      </dsp:txBody>
      <dsp:txXfrm>
        <a:off x="4210436" y="600273"/>
        <a:ext cx="1912739" cy="1147643"/>
      </dsp:txXfrm>
    </dsp:sp>
    <dsp:sp modelId="{027ED5D3-06D3-4187-91BE-235CF8EE912A}">
      <dsp:nvSpPr>
        <dsp:cNvPr id="0" name=""/>
        <dsp:cNvSpPr/>
      </dsp:nvSpPr>
      <dsp:spPr>
        <a:xfrm>
          <a:off x="6314449" y="600273"/>
          <a:ext cx="1912739" cy="1147643"/>
        </a:xfrm>
        <a:prstGeom prst="rect">
          <a:avLst/>
        </a:prstGeom>
        <a:solidFill>
          <a:schemeClr val="accent3">
            <a:shade val="80000"/>
            <a:hueOff val="-161035"/>
            <a:satOff val="-962"/>
            <a:lumOff val="832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ناظران</a:t>
          </a:r>
          <a:endParaRPr lang="en-US" sz="1700" kern="1200" dirty="0">
            <a:cs typeface="B Zar" pitchFamily="2" charset="-78"/>
          </a:endParaRPr>
        </a:p>
      </dsp:txBody>
      <dsp:txXfrm>
        <a:off x="6314449" y="600273"/>
        <a:ext cx="1912739" cy="1147643"/>
      </dsp:txXfrm>
    </dsp:sp>
    <dsp:sp modelId="{7848BE78-B8BD-441E-B605-3C6E2F398B3C}">
      <dsp:nvSpPr>
        <dsp:cNvPr id="0" name=""/>
        <dsp:cNvSpPr/>
      </dsp:nvSpPr>
      <dsp:spPr>
        <a:xfrm>
          <a:off x="2411" y="1939190"/>
          <a:ext cx="1912739" cy="1147643"/>
        </a:xfrm>
        <a:prstGeom prst="rect">
          <a:avLst/>
        </a:prstGeom>
        <a:solidFill>
          <a:schemeClr val="accent3">
            <a:shade val="80000"/>
            <a:hueOff val="-214713"/>
            <a:satOff val="-1283"/>
            <a:lumOff val="1109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مقاطعه‌کاران</a:t>
          </a:r>
          <a:endParaRPr lang="en-US" sz="1700" kern="1200" dirty="0">
            <a:cs typeface="B Zar" pitchFamily="2" charset="-78"/>
          </a:endParaRPr>
        </a:p>
      </dsp:txBody>
      <dsp:txXfrm>
        <a:off x="2411" y="1939190"/>
        <a:ext cx="1912739" cy="1147643"/>
      </dsp:txXfrm>
    </dsp:sp>
    <dsp:sp modelId="{8BAC8D22-36F0-45DC-B0A7-F76A5A2D0CC2}">
      <dsp:nvSpPr>
        <dsp:cNvPr id="0" name=""/>
        <dsp:cNvSpPr/>
      </dsp:nvSpPr>
      <dsp:spPr>
        <a:xfrm>
          <a:off x="2106423" y="1939190"/>
          <a:ext cx="1912739" cy="1147643"/>
        </a:xfrm>
        <a:prstGeom prst="rect">
          <a:avLst/>
        </a:prstGeom>
        <a:solidFill>
          <a:schemeClr val="accent3">
            <a:shade val="80000"/>
            <a:hueOff val="-268391"/>
            <a:satOff val="-1603"/>
            <a:lumOff val="1386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ارزیابان</a:t>
          </a:r>
          <a:endParaRPr lang="en-US" sz="1700" kern="1200" dirty="0">
            <a:cs typeface="B Zar" pitchFamily="2" charset="-78"/>
          </a:endParaRPr>
        </a:p>
      </dsp:txBody>
      <dsp:txXfrm>
        <a:off x="2106423" y="1939190"/>
        <a:ext cx="1912739" cy="1147643"/>
      </dsp:txXfrm>
    </dsp:sp>
    <dsp:sp modelId="{8B7D0D2A-5710-45E7-B499-2559D84E8559}">
      <dsp:nvSpPr>
        <dsp:cNvPr id="0" name=""/>
        <dsp:cNvSpPr/>
      </dsp:nvSpPr>
      <dsp:spPr>
        <a:xfrm>
          <a:off x="4210436" y="1939190"/>
          <a:ext cx="1912739" cy="1147643"/>
        </a:xfrm>
        <a:prstGeom prst="rect">
          <a:avLst/>
        </a:prstGeom>
        <a:solidFill>
          <a:schemeClr val="accent3">
            <a:shade val="80000"/>
            <a:hueOff val="-322069"/>
            <a:satOff val="-1924"/>
            <a:lumOff val="1664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نمایندگان فروش و اجارۀ بلندمدت</a:t>
          </a:r>
          <a:endParaRPr lang="en-US" sz="1700" kern="1200" dirty="0">
            <a:cs typeface="B Zar" pitchFamily="2" charset="-78"/>
          </a:endParaRPr>
        </a:p>
      </dsp:txBody>
      <dsp:txXfrm>
        <a:off x="4210436" y="1939190"/>
        <a:ext cx="1912739" cy="1147643"/>
      </dsp:txXfrm>
    </dsp:sp>
    <dsp:sp modelId="{1A6D5C51-90D5-4AF3-890F-719071EEE79E}">
      <dsp:nvSpPr>
        <dsp:cNvPr id="0" name=""/>
        <dsp:cNvSpPr/>
      </dsp:nvSpPr>
      <dsp:spPr>
        <a:xfrm>
          <a:off x="6314449" y="1939190"/>
          <a:ext cx="1912739" cy="1147643"/>
        </a:xfrm>
        <a:prstGeom prst="rect">
          <a:avLst/>
        </a:prstGeom>
        <a:solidFill>
          <a:schemeClr val="accent3">
            <a:shade val="80000"/>
            <a:hueOff val="-375747"/>
            <a:satOff val="-2244"/>
            <a:lumOff val="1941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شهرداری‌ها</a:t>
          </a:r>
          <a:endParaRPr lang="en-US" sz="1700" kern="1200" dirty="0">
            <a:cs typeface="B Zar" pitchFamily="2" charset="-78"/>
          </a:endParaRPr>
        </a:p>
      </dsp:txBody>
      <dsp:txXfrm>
        <a:off x="6314449" y="1939190"/>
        <a:ext cx="1912739" cy="1147643"/>
      </dsp:txXfrm>
    </dsp:sp>
    <dsp:sp modelId="{BAC16443-CBC2-436D-8271-E068845B3FF3}">
      <dsp:nvSpPr>
        <dsp:cNvPr id="0" name=""/>
        <dsp:cNvSpPr/>
      </dsp:nvSpPr>
      <dsp:spPr>
        <a:xfrm>
          <a:off x="2411" y="3278108"/>
          <a:ext cx="1912739" cy="1147643"/>
        </a:xfrm>
        <a:prstGeom prst="rect">
          <a:avLst/>
        </a:prstGeom>
        <a:solidFill>
          <a:schemeClr val="accent3">
            <a:shade val="80000"/>
            <a:hueOff val="-429425"/>
            <a:satOff val="-2565"/>
            <a:lumOff val="221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دفاتر ثبت</a:t>
          </a:r>
          <a:endParaRPr lang="en-US" sz="1700" kern="1200" dirty="0">
            <a:cs typeface="B Zar" pitchFamily="2" charset="-78"/>
          </a:endParaRPr>
        </a:p>
      </dsp:txBody>
      <dsp:txXfrm>
        <a:off x="2411" y="3278108"/>
        <a:ext cx="1912739" cy="1147643"/>
      </dsp:txXfrm>
    </dsp:sp>
    <dsp:sp modelId="{FEDF78D9-19A2-4165-9D75-056DE03BA9AF}">
      <dsp:nvSpPr>
        <dsp:cNvPr id="0" name=""/>
        <dsp:cNvSpPr/>
      </dsp:nvSpPr>
      <dsp:spPr>
        <a:xfrm>
          <a:off x="2106423" y="3278108"/>
          <a:ext cx="1912739" cy="1147643"/>
        </a:xfrm>
        <a:prstGeom prst="rect">
          <a:avLst/>
        </a:prstGeom>
        <a:solidFill>
          <a:schemeClr val="accent3">
            <a:shade val="80000"/>
            <a:hueOff val="-483104"/>
            <a:satOff val="-2886"/>
            <a:lumOff val="249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بانکداران</a:t>
          </a:r>
          <a:endParaRPr lang="en-US" sz="1700" kern="1200" dirty="0">
            <a:cs typeface="B Zar" pitchFamily="2" charset="-78"/>
          </a:endParaRPr>
        </a:p>
      </dsp:txBody>
      <dsp:txXfrm>
        <a:off x="2106423" y="3278108"/>
        <a:ext cx="1912739" cy="1147643"/>
      </dsp:txXfrm>
    </dsp:sp>
    <dsp:sp modelId="{6EF4350B-CB17-4B3F-8C74-C2C3FF7D8ED0}">
      <dsp:nvSpPr>
        <dsp:cNvPr id="0" name=""/>
        <dsp:cNvSpPr/>
      </dsp:nvSpPr>
      <dsp:spPr>
        <a:xfrm>
          <a:off x="4210436" y="3278108"/>
          <a:ext cx="1912739" cy="1147643"/>
        </a:xfrm>
        <a:prstGeom prst="rect">
          <a:avLst/>
        </a:prstGeom>
        <a:solidFill>
          <a:schemeClr val="accent3">
            <a:shade val="80000"/>
            <a:hueOff val="-536782"/>
            <a:satOff val="-3206"/>
            <a:lumOff val="2773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اهالی بازار سرمایه</a:t>
          </a:r>
          <a:endParaRPr lang="en-US" sz="1700" kern="1200" dirty="0">
            <a:cs typeface="B Zar" pitchFamily="2" charset="-78"/>
          </a:endParaRPr>
        </a:p>
      </dsp:txBody>
      <dsp:txXfrm>
        <a:off x="4210436" y="3278108"/>
        <a:ext cx="1912739" cy="1147643"/>
      </dsp:txXfrm>
    </dsp:sp>
    <dsp:sp modelId="{05771F46-0A26-4225-8C70-89F5B4DAEEB7}">
      <dsp:nvSpPr>
        <dsp:cNvPr id="0" name=""/>
        <dsp:cNvSpPr/>
      </dsp:nvSpPr>
      <dsp:spPr>
        <a:xfrm>
          <a:off x="6314449" y="3278108"/>
          <a:ext cx="1912739" cy="1147643"/>
        </a:xfrm>
        <a:prstGeom prst="rect">
          <a:avLst/>
        </a:prstGeom>
        <a:solidFill>
          <a:schemeClr val="accent3">
            <a:shade val="80000"/>
            <a:hueOff val="-590460"/>
            <a:satOff val="-3527"/>
            <a:lumOff val="3050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>
              <a:cs typeface="B Zar" pitchFamily="2" charset="-78"/>
            </a:rPr>
            <a:t>کارکنان محیط زیست</a:t>
          </a:r>
          <a:endParaRPr lang="en-US" sz="1700" kern="1200" dirty="0">
            <a:cs typeface="B Zar" pitchFamily="2" charset="-78"/>
          </a:endParaRPr>
        </a:p>
      </dsp:txBody>
      <dsp:txXfrm>
        <a:off x="6314449" y="3278108"/>
        <a:ext cx="1912739" cy="114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40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9/25/2011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حوزه‌های فعالیت در توسعه و عمران املاک و مستغلات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توسعه‌گر، هماهنگ‌کنندۀ کار با: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800" dirty="0" smtClean="0"/>
              <a:t>مسیرهای ورود به حرفۀ توسعه‌گری املاک و مستغلات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مسیرهای ورود به حرفۀ توسعه‌گری املاک و مستغلات 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B Baraiya"/>
                <a:cs typeface="B Bardiya" pitchFamily="2" charset="-78"/>
              </a:rPr>
              <a:t>ابزار تأمین مالی </a:t>
            </a:r>
            <a:endParaRPr lang="fa-IR" dirty="0">
              <a:latin typeface="B Baraiya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بازارهای مالی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7556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extLst/>
          </a:lstStyle>
          <a:p>
            <a:r>
              <a:rPr lang="fa-IR" dirty="0" smtClean="0"/>
              <a:t>روش‌های تأمین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15271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extLst/>
          </a:lstStyle>
          <a:p>
            <a:r>
              <a:rPr lang="fa-IR" dirty="0" smtClean="0"/>
              <a:t>ابزار مبتنی بر بدهی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15271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570037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a-IR" dirty="0" smtClean="0"/>
              <a:t>روش‌های تأمین مالی ساختاریافته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3429000"/>
          </a:xfrm>
        </p:spPr>
        <p:txBody>
          <a:bodyPr>
            <a:noAutofit/>
          </a:bodyPr>
          <a:lstStyle/>
          <a:p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ar-SA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a-IR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ابزارهای جدید مالی در صنعت توسعه‌گری املاک و مستغلات</a:t>
            </a:r>
            <a: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391400" cy="1219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ctr"/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</a:t>
            </a: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تبریزی</a:t>
            </a:r>
          </a:p>
          <a:p>
            <a:pPr algn="ctr"/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lvl="0"/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مهندسین</a:t>
            </a:r>
            <a:r>
              <a:rPr lang="fa-IR" sz="2000" b="1" dirty="0" smtClean="0">
                <a:solidFill>
                  <a:srgbClr val="FFFF99"/>
                </a:solidFill>
                <a:latin typeface="Calibri" pitchFamily="34" charset="0"/>
                <a:ea typeface="Calibri" pitchFamily="34" charset="0"/>
                <a:cs typeface="B Elham" pitchFamily="2" charset="-78"/>
              </a:rPr>
              <a:t> 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مشاور</a:t>
            </a:r>
            <a:r>
              <a:rPr lang="fa-IR" sz="2000" b="1" dirty="0" smtClean="0">
                <a:solidFill>
                  <a:srgbClr val="FFFF99"/>
                </a:solidFill>
                <a:latin typeface="Calibri" pitchFamily="34" charset="0"/>
                <a:ea typeface="Calibri" pitchFamily="34" charset="0"/>
                <a:cs typeface="B Elham" pitchFamily="2" charset="-78"/>
              </a:rPr>
              <a:t> </a:t>
            </a: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شارمند</a:t>
            </a:r>
          </a:p>
          <a:p>
            <a:pPr algn="ctr"/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/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/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/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0"/>
            <a:ext cx="72616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اولين همايش توسعه‌دهندگان پروژه‌هاي مسكن و ساختمان ايران</a:t>
            </a:r>
          </a:p>
          <a:p>
            <a:pPr algn="r" rtl="1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پنج‌شنبه </a:t>
            </a:r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31 شهریور ماه سال 1390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r" rtl="1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تهران، هتل </a:t>
            </a:r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المپیک</a:t>
            </a:r>
            <a:endParaRPr lang="fa-IR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تبدیل به اوراق بهادار کردن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3746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تأمین مالی پروژه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2984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ابزارهای مبتنی بر سرمایه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417637"/>
          <a:ext cx="7467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graphicEl>
                                              <a:dgm id="{3D2FE4F3-5EF1-4D89-909E-AD40AC62D3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AE2DEBFF-C5EA-439F-B497-06C32C66E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EFB7FFCE-4B3F-4383-9398-3A90D2BB1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E5412164-DA14-4521-B5C9-466C439ED0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0DC69AED-F0A5-4A58-9B24-6480A22AA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صندوق‌های تخصصی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B Baraiya"/>
                <a:cs typeface="B Bardiya" pitchFamily="2" charset="-78"/>
              </a:rPr>
              <a:t>ابزار مالی اسلامی</a:t>
            </a:r>
            <a:endParaRPr lang="fa-IR" dirty="0">
              <a:latin typeface="B Baraiya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ابزار مالی اسلامی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ابزارهای اسلامی انتفاعی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انواع اوراق مرابحه</a:t>
            </a:r>
            <a:endParaRPr lang="fa-I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3238" y="12223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105400"/>
            <a:ext cx="76962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ابزار با بازدهی معین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219200"/>
          <a:ext cx="7467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914400" y="1219200"/>
          <a:ext cx="7467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latin typeface="B Baraiya"/>
                <a:cs typeface="B Bardiya" pitchFamily="2" charset="-78"/>
              </a:rPr>
              <a:t>تأمین مالی ارزی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مشکل معادل فارسی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انواع تأمین مالی ارزی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3746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تأمین مالی ارزی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5270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تأمین مالی ارزی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" y="14508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تأمین مالی ارزی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2920" y="1752600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latin typeface="B Baraiya"/>
                <a:cs typeface="B Bardiya" pitchFamily="2" charset="-78"/>
              </a:rPr>
              <a:t>تأمین مالی ساخت و ساز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تفاوت صندوق با تراست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15271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extLst/>
          </a:lstStyle>
          <a:p>
            <a:r>
              <a:rPr lang="fa-IR" dirty="0" smtClean="0"/>
              <a:t>اهداف صندوق زمین و ساختمان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7848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extLst/>
          </a:lstStyle>
          <a:p>
            <a:r>
              <a:rPr lang="fa-IR" sz="3500" dirty="0" smtClean="0"/>
              <a:t>فرآیند کلی عملکرد صندوق زمین و ساختمان</a:t>
            </a:r>
            <a:endParaRPr lang="en-US" sz="3500" dirty="0" smtClean="0"/>
          </a:p>
        </p:txBody>
      </p:sp>
      <p:graphicFrame>
        <p:nvGraphicFramePr>
          <p:cNvPr id="6" name="Content Placeholder 14"/>
          <p:cNvGraphicFramePr>
            <a:graphicFrameLocks noGrp="1"/>
          </p:cNvGraphicFramePr>
          <p:nvPr>
            <p:ph idx="1"/>
          </p:nvPr>
        </p:nvGraphicFramePr>
        <p:xfrm>
          <a:off x="503238" y="160337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اولین انتخاب‌ها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 توسعه و عمران – ویژگی‌ها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63098" y="1372926"/>
            <a:ext cx="8217802" cy="5023372"/>
            <a:chOff x="463098" y="1372926"/>
            <a:chExt cx="8217802" cy="5023372"/>
          </a:xfrm>
        </p:grpSpPr>
        <p:sp>
          <p:nvSpPr>
            <p:cNvPr id="9" name="Freeform 8"/>
            <p:cNvSpPr/>
            <p:nvPr/>
          </p:nvSpPr>
          <p:spPr>
            <a:xfrm>
              <a:off x="463098" y="1372926"/>
              <a:ext cx="8217802" cy="1577995"/>
            </a:xfrm>
            <a:custGeom>
              <a:avLst/>
              <a:gdLst>
                <a:gd name="connsiteX0" fmla="*/ 0 w 8217802"/>
                <a:gd name="connsiteY0" fmla="*/ 157800 h 1577995"/>
                <a:gd name="connsiteX1" fmla="*/ 46219 w 8217802"/>
                <a:gd name="connsiteY1" fmla="*/ 46219 h 1577995"/>
                <a:gd name="connsiteX2" fmla="*/ 157801 w 8217802"/>
                <a:gd name="connsiteY2" fmla="*/ 1 h 1577995"/>
                <a:gd name="connsiteX3" fmla="*/ 8060002 w 8217802"/>
                <a:gd name="connsiteY3" fmla="*/ 0 h 1577995"/>
                <a:gd name="connsiteX4" fmla="*/ 8171583 w 8217802"/>
                <a:gd name="connsiteY4" fmla="*/ 46219 h 1577995"/>
                <a:gd name="connsiteX5" fmla="*/ 8217801 w 8217802"/>
                <a:gd name="connsiteY5" fmla="*/ 157801 h 1577995"/>
                <a:gd name="connsiteX6" fmla="*/ 8217802 w 8217802"/>
                <a:gd name="connsiteY6" fmla="*/ 1420195 h 1577995"/>
                <a:gd name="connsiteX7" fmla="*/ 8171583 w 8217802"/>
                <a:gd name="connsiteY7" fmla="*/ 1531776 h 1577995"/>
                <a:gd name="connsiteX8" fmla="*/ 8060001 w 8217802"/>
                <a:gd name="connsiteY8" fmla="*/ 1577995 h 1577995"/>
                <a:gd name="connsiteX9" fmla="*/ 157800 w 8217802"/>
                <a:gd name="connsiteY9" fmla="*/ 1577995 h 1577995"/>
                <a:gd name="connsiteX10" fmla="*/ 46219 w 8217802"/>
                <a:gd name="connsiteY10" fmla="*/ 1531776 h 1577995"/>
                <a:gd name="connsiteX11" fmla="*/ 1 w 8217802"/>
                <a:gd name="connsiteY11" fmla="*/ 1420194 h 1577995"/>
                <a:gd name="connsiteX12" fmla="*/ 0 w 8217802"/>
                <a:gd name="connsiteY12" fmla="*/ 157800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17802" h="1577995">
                  <a:moveTo>
                    <a:pt x="0" y="157800"/>
                  </a:moveTo>
                  <a:cubicBezTo>
                    <a:pt x="0" y="115949"/>
                    <a:pt x="16625" y="75812"/>
                    <a:pt x="46219" y="46219"/>
                  </a:cubicBezTo>
                  <a:cubicBezTo>
                    <a:pt x="75812" y="16626"/>
                    <a:pt x="115949" y="1"/>
                    <a:pt x="157801" y="1"/>
                  </a:cubicBezTo>
                  <a:lnTo>
                    <a:pt x="8060002" y="0"/>
                  </a:lnTo>
                  <a:cubicBezTo>
                    <a:pt x="8101853" y="0"/>
                    <a:pt x="8141990" y="16625"/>
                    <a:pt x="8171583" y="46219"/>
                  </a:cubicBezTo>
                  <a:cubicBezTo>
                    <a:pt x="8201176" y="75812"/>
                    <a:pt x="8217801" y="115949"/>
                    <a:pt x="8217801" y="157801"/>
                  </a:cubicBezTo>
                  <a:cubicBezTo>
                    <a:pt x="8217801" y="578599"/>
                    <a:pt x="8217802" y="999397"/>
                    <a:pt x="8217802" y="1420195"/>
                  </a:cubicBezTo>
                  <a:cubicBezTo>
                    <a:pt x="8217802" y="1462046"/>
                    <a:pt x="8201177" y="1502183"/>
                    <a:pt x="8171583" y="1531776"/>
                  </a:cubicBezTo>
                  <a:cubicBezTo>
                    <a:pt x="8141990" y="1561369"/>
                    <a:pt x="8101853" y="1577995"/>
                    <a:pt x="8060001" y="1577995"/>
                  </a:cubicBezTo>
                  <a:lnTo>
                    <a:pt x="157800" y="1577995"/>
                  </a:lnTo>
                  <a:cubicBezTo>
                    <a:pt x="115949" y="1577995"/>
                    <a:pt x="75812" y="1561370"/>
                    <a:pt x="46219" y="1531776"/>
                  </a:cubicBezTo>
                  <a:cubicBezTo>
                    <a:pt x="16626" y="1502183"/>
                    <a:pt x="0" y="1462046"/>
                    <a:pt x="1" y="1420194"/>
                  </a:cubicBezTo>
                  <a:cubicBezTo>
                    <a:pt x="1" y="999396"/>
                    <a:pt x="0" y="578598"/>
                    <a:pt x="0" y="157800"/>
                  </a:cubicBez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4338" tIns="244338" rIns="244338" bIns="244338" numCol="1" spcCol="1270" anchor="ctr" anchorCtr="0">
              <a:noAutofit/>
            </a:bodyPr>
            <a:lstStyle/>
            <a:p>
              <a:pPr lvl="0" algn="ctr" defTabSz="2311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5200" kern="1200" dirty="0" smtClean="0">
                  <a:cs typeface="B Titr" pitchFamily="2" charset="-78"/>
                </a:rPr>
                <a:t>کسب‌و‌کاری چندوجهی</a:t>
              </a:r>
              <a:endParaRPr lang="en-US" sz="5200" kern="1200" dirty="0">
                <a:cs typeface="B Titr" pitchFamily="2" charset="-78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63098" y="3095614"/>
              <a:ext cx="8217802" cy="1577995"/>
            </a:xfrm>
            <a:custGeom>
              <a:avLst/>
              <a:gdLst>
                <a:gd name="connsiteX0" fmla="*/ 0 w 8217802"/>
                <a:gd name="connsiteY0" fmla="*/ 157800 h 1577995"/>
                <a:gd name="connsiteX1" fmla="*/ 46219 w 8217802"/>
                <a:gd name="connsiteY1" fmla="*/ 46219 h 1577995"/>
                <a:gd name="connsiteX2" fmla="*/ 157801 w 8217802"/>
                <a:gd name="connsiteY2" fmla="*/ 1 h 1577995"/>
                <a:gd name="connsiteX3" fmla="*/ 8060002 w 8217802"/>
                <a:gd name="connsiteY3" fmla="*/ 0 h 1577995"/>
                <a:gd name="connsiteX4" fmla="*/ 8171583 w 8217802"/>
                <a:gd name="connsiteY4" fmla="*/ 46219 h 1577995"/>
                <a:gd name="connsiteX5" fmla="*/ 8217801 w 8217802"/>
                <a:gd name="connsiteY5" fmla="*/ 157801 h 1577995"/>
                <a:gd name="connsiteX6" fmla="*/ 8217802 w 8217802"/>
                <a:gd name="connsiteY6" fmla="*/ 1420195 h 1577995"/>
                <a:gd name="connsiteX7" fmla="*/ 8171583 w 8217802"/>
                <a:gd name="connsiteY7" fmla="*/ 1531776 h 1577995"/>
                <a:gd name="connsiteX8" fmla="*/ 8060001 w 8217802"/>
                <a:gd name="connsiteY8" fmla="*/ 1577995 h 1577995"/>
                <a:gd name="connsiteX9" fmla="*/ 157800 w 8217802"/>
                <a:gd name="connsiteY9" fmla="*/ 1577995 h 1577995"/>
                <a:gd name="connsiteX10" fmla="*/ 46219 w 8217802"/>
                <a:gd name="connsiteY10" fmla="*/ 1531776 h 1577995"/>
                <a:gd name="connsiteX11" fmla="*/ 1 w 8217802"/>
                <a:gd name="connsiteY11" fmla="*/ 1420194 h 1577995"/>
                <a:gd name="connsiteX12" fmla="*/ 0 w 8217802"/>
                <a:gd name="connsiteY12" fmla="*/ 157800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17802" h="1577995">
                  <a:moveTo>
                    <a:pt x="0" y="157800"/>
                  </a:moveTo>
                  <a:cubicBezTo>
                    <a:pt x="0" y="115949"/>
                    <a:pt x="16625" y="75812"/>
                    <a:pt x="46219" y="46219"/>
                  </a:cubicBezTo>
                  <a:cubicBezTo>
                    <a:pt x="75812" y="16626"/>
                    <a:pt x="115949" y="1"/>
                    <a:pt x="157801" y="1"/>
                  </a:cubicBezTo>
                  <a:lnTo>
                    <a:pt x="8060002" y="0"/>
                  </a:lnTo>
                  <a:cubicBezTo>
                    <a:pt x="8101853" y="0"/>
                    <a:pt x="8141990" y="16625"/>
                    <a:pt x="8171583" y="46219"/>
                  </a:cubicBezTo>
                  <a:cubicBezTo>
                    <a:pt x="8201176" y="75812"/>
                    <a:pt x="8217801" y="115949"/>
                    <a:pt x="8217801" y="157801"/>
                  </a:cubicBezTo>
                  <a:cubicBezTo>
                    <a:pt x="8217801" y="578599"/>
                    <a:pt x="8217802" y="999397"/>
                    <a:pt x="8217802" y="1420195"/>
                  </a:cubicBezTo>
                  <a:cubicBezTo>
                    <a:pt x="8217802" y="1462046"/>
                    <a:pt x="8201177" y="1502183"/>
                    <a:pt x="8171583" y="1531776"/>
                  </a:cubicBezTo>
                  <a:cubicBezTo>
                    <a:pt x="8141990" y="1561369"/>
                    <a:pt x="8101853" y="1577995"/>
                    <a:pt x="8060001" y="1577995"/>
                  </a:cubicBezTo>
                  <a:lnTo>
                    <a:pt x="157800" y="1577995"/>
                  </a:lnTo>
                  <a:cubicBezTo>
                    <a:pt x="115949" y="1577995"/>
                    <a:pt x="75812" y="1561370"/>
                    <a:pt x="46219" y="1531776"/>
                  </a:cubicBezTo>
                  <a:cubicBezTo>
                    <a:pt x="16626" y="1502183"/>
                    <a:pt x="0" y="1462046"/>
                    <a:pt x="1" y="1420194"/>
                  </a:cubicBezTo>
                  <a:cubicBezTo>
                    <a:pt x="1" y="999396"/>
                    <a:pt x="0" y="578598"/>
                    <a:pt x="0" y="157800"/>
                  </a:cubicBez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798" tIns="114798" rIns="114798" bIns="114798" numCol="1" spcCol="1270" anchor="ctr" anchorCtr="0">
              <a:noAutofit/>
            </a:bodyPr>
            <a:lstStyle/>
            <a:p>
              <a:pPr lvl="0" algn="r" defTabSz="800100" rtl="1"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2000" kern="1200" dirty="0" smtClean="0">
                  <a:cs typeface="B Zar" pitchFamily="2" charset="-78"/>
                </a:rPr>
                <a:t>کنترل فرآیند توسعه از اول تا آخر</a:t>
              </a:r>
            </a:p>
            <a:p>
              <a:pPr lvl="0" algn="r" defTabSz="800100" rtl="1"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2000" kern="1200" dirty="0" smtClean="0">
                  <a:cs typeface="B Zar" pitchFamily="2" charset="-78"/>
                </a:rPr>
                <a:t>از ایده وطرح روی کاغذ تا املاک و مستغلات واقعی</a:t>
              </a:r>
            </a:p>
            <a:p>
              <a:pPr lvl="0" algn="r" defTabSz="800100" rtl="1"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fa-IR" sz="2000" kern="1200" dirty="0" smtClean="0">
                  <a:cs typeface="B Zar" pitchFamily="2" charset="-78"/>
                </a:rPr>
                <a:t>هماهنگ‌کنندۀ زنجیره‌ای از فعالیت‌ها :</a:t>
              </a:r>
              <a:endParaRPr lang="en-US" sz="2000" kern="1200" dirty="0">
                <a:cs typeface="B Zar" pitchFamily="2" charset="-78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3098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خرید زمین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43869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طراحی و برنامۀ ساخت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048423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ساخت (نوسازی و بازسازی)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81600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تأمین منابع مالی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819400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اخذ مجوزها 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6366952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اجاره و اجارۀ بلندمدت</a:t>
              </a:r>
              <a:endParaRPr lang="en-US" sz="1800" kern="1200" dirty="0">
                <a:cs typeface="B Zar" pitchFamily="2" charset="-78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547723" y="4818303"/>
              <a:ext cx="1133177" cy="1577995"/>
            </a:xfrm>
            <a:custGeom>
              <a:avLst/>
              <a:gdLst>
                <a:gd name="connsiteX0" fmla="*/ 0 w 1133177"/>
                <a:gd name="connsiteY0" fmla="*/ 113318 h 1577995"/>
                <a:gd name="connsiteX1" fmla="*/ 33190 w 1133177"/>
                <a:gd name="connsiteY1" fmla="*/ 33190 h 1577995"/>
                <a:gd name="connsiteX2" fmla="*/ 113318 w 1133177"/>
                <a:gd name="connsiteY2" fmla="*/ 0 h 1577995"/>
                <a:gd name="connsiteX3" fmla="*/ 1019859 w 1133177"/>
                <a:gd name="connsiteY3" fmla="*/ 0 h 1577995"/>
                <a:gd name="connsiteX4" fmla="*/ 1099987 w 1133177"/>
                <a:gd name="connsiteY4" fmla="*/ 33190 h 1577995"/>
                <a:gd name="connsiteX5" fmla="*/ 1133177 w 1133177"/>
                <a:gd name="connsiteY5" fmla="*/ 113318 h 1577995"/>
                <a:gd name="connsiteX6" fmla="*/ 1133177 w 1133177"/>
                <a:gd name="connsiteY6" fmla="*/ 1464677 h 1577995"/>
                <a:gd name="connsiteX7" fmla="*/ 1099987 w 1133177"/>
                <a:gd name="connsiteY7" fmla="*/ 1544805 h 1577995"/>
                <a:gd name="connsiteX8" fmla="*/ 1019859 w 1133177"/>
                <a:gd name="connsiteY8" fmla="*/ 1577995 h 1577995"/>
                <a:gd name="connsiteX9" fmla="*/ 113318 w 1133177"/>
                <a:gd name="connsiteY9" fmla="*/ 1577995 h 1577995"/>
                <a:gd name="connsiteX10" fmla="*/ 33190 w 1133177"/>
                <a:gd name="connsiteY10" fmla="*/ 1544805 h 1577995"/>
                <a:gd name="connsiteX11" fmla="*/ 0 w 1133177"/>
                <a:gd name="connsiteY11" fmla="*/ 1464677 h 1577995"/>
                <a:gd name="connsiteX12" fmla="*/ 0 w 1133177"/>
                <a:gd name="connsiteY12" fmla="*/ 113318 h 1577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33177" h="1577995">
                  <a:moveTo>
                    <a:pt x="0" y="113318"/>
                  </a:moveTo>
                  <a:cubicBezTo>
                    <a:pt x="0" y="83264"/>
                    <a:pt x="11939" y="54441"/>
                    <a:pt x="33190" y="33190"/>
                  </a:cubicBezTo>
                  <a:cubicBezTo>
                    <a:pt x="54441" y="11939"/>
                    <a:pt x="83264" y="0"/>
                    <a:pt x="113318" y="0"/>
                  </a:cubicBezTo>
                  <a:lnTo>
                    <a:pt x="1019859" y="0"/>
                  </a:lnTo>
                  <a:cubicBezTo>
                    <a:pt x="1049913" y="0"/>
                    <a:pt x="1078736" y="11939"/>
                    <a:pt x="1099987" y="33190"/>
                  </a:cubicBezTo>
                  <a:cubicBezTo>
                    <a:pt x="1121238" y="54441"/>
                    <a:pt x="1133177" y="83264"/>
                    <a:pt x="1133177" y="113318"/>
                  </a:cubicBezTo>
                  <a:lnTo>
                    <a:pt x="1133177" y="1464677"/>
                  </a:lnTo>
                  <a:cubicBezTo>
                    <a:pt x="1133177" y="1494731"/>
                    <a:pt x="1121238" y="1523554"/>
                    <a:pt x="1099987" y="1544805"/>
                  </a:cubicBezTo>
                  <a:cubicBezTo>
                    <a:pt x="1078736" y="1566056"/>
                    <a:pt x="1049913" y="1577995"/>
                    <a:pt x="1019859" y="1577995"/>
                  </a:cubicBezTo>
                  <a:lnTo>
                    <a:pt x="113318" y="1577995"/>
                  </a:lnTo>
                  <a:cubicBezTo>
                    <a:pt x="83264" y="1577995"/>
                    <a:pt x="54441" y="1566056"/>
                    <a:pt x="33190" y="1544805"/>
                  </a:cubicBezTo>
                  <a:cubicBezTo>
                    <a:pt x="11939" y="1523554"/>
                    <a:pt x="0" y="1494731"/>
                    <a:pt x="0" y="1464677"/>
                  </a:cubicBezTo>
                  <a:lnTo>
                    <a:pt x="0" y="113318"/>
                  </a:lnTo>
                  <a:close/>
                </a:path>
              </a:pathLst>
            </a:cu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770" tIns="101770" rIns="101770" bIns="101770" numCol="1" spcCol="1270" anchor="ctr" anchorCtr="0">
              <a:noAutofit/>
            </a:bodyPr>
            <a:lstStyle/>
            <a:p>
              <a:pPr lvl="0" algn="ctr" defTabSz="8001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800" kern="1200" dirty="0" smtClean="0">
                  <a:cs typeface="B Zar" pitchFamily="2" charset="-78"/>
                </a:rPr>
                <a:t>مدیریت بهره‌برداری</a:t>
              </a:r>
              <a:endParaRPr lang="en-US" sz="1800" kern="1200" dirty="0">
                <a:cs typeface="B Zar" pitchFamily="2" charset="-78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dirty="0" smtClean="0"/>
              <a:t>توسعه گر کیست؟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تفاوت پیمان‌کار و توسعه‌گر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حوزه‌های فعالیت در توسعه و عمران املاک و مستغلات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36072</TotalTime>
  <Words>1007</Words>
  <Application>Microsoft Office PowerPoint</Application>
  <PresentationFormat>On-screen Show (4:3)</PresentationFormat>
  <Paragraphs>237</Paragraphs>
  <Slides>40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Sample presentation slides</vt:lpstr>
      <vt:lpstr>بسم‌الله الرحمن الرحیم</vt:lpstr>
      <vt:lpstr>   ابزارهای جدید مالی در صنعت توسعه‌گری املاک و مستغلات  </vt:lpstr>
      <vt:lpstr>مشکل معادل فارسی</vt:lpstr>
      <vt:lpstr>اولین انتخاب‌ها</vt:lpstr>
      <vt:lpstr> توسعه و عمران – ویژگی‌ها</vt:lpstr>
      <vt:lpstr>توسعه گر کیست؟</vt:lpstr>
      <vt:lpstr>تفاوت پیمان‌کار و توسعه‌گر</vt:lpstr>
      <vt:lpstr>Slide 8</vt:lpstr>
      <vt:lpstr>حوزه‌های فعالیت در توسعه و عمران املاک و مستغلات</vt:lpstr>
      <vt:lpstr>حوزه‌های فعالیت در توسعه و عمران املاک و مستغلات</vt:lpstr>
      <vt:lpstr>Slide 11</vt:lpstr>
      <vt:lpstr>توسعه‌گر، هماهنگ‌کنندۀ کار با:</vt:lpstr>
      <vt:lpstr>مسیرهای ورود به حرفۀ توسعه‌گری املاک و مستغلات </vt:lpstr>
      <vt:lpstr>مسیرهای ورود به حرفۀ توسعه‌گری املاک و مستغلات </vt:lpstr>
      <vt:lpstr>ابزار تأمین مالی </vt:lpstr>
      <vt:lpstr>بازارهای مالی</vt:lpstr>
      <vt:lpstr>روش‌های تأمین مالی</vt:lpstr>
      <vt:lpstr>ابزار مبتنی بر بدهی</vt:lpstr>
      <vt:lpstr>روش‌های تأمین مالی ساختاریافته</vt:lpstr>
      <vt:lpstr>تبدیل به اوراق بهادار کردن</vt:lpstr>
      <vt:lpstr>تأمین مالی پروژه</vt:lpstr>
      <vt:lpstr>ابزارهای مبتنی بر سرمایه</vt:lpstr>
      <vt:lpstr>صندوق‌های تخصصی </vt:lpstr>
      <vt:lpstr>ابزار مالی اسلامی</vt:lpstr>
      <vt:lpstr>ابزار مالی اسلامی</vt:lpstr>
      <vt:lpstr>ابزارهای اسلامی انتفاعی</vt:lpstr>
      <vt:lpstr>انواع اوراق مرابحه</vt:lpstr>
      <vt:lpstr>ابزار با بازدهی معین</vt:lpstr>
      <vt:lpstr>تأمین مالی ارزی</vt:lpstr>
      <vt:lpstr>انواع تأمین مالی ارزی</vt:lpstr>
      <vt:lpstr>تأمین مالی ارزی</vt:lpstr>
      <vt:lpstr>تأمین مالی ارزی</vt:lpstr>
      <vt:lpstr>تأمین مالی ارزی</vt:lpstr>
      <vt:lpstr>تأمین مالی ساخت و ساز</vt:lpstr>
      <vt:lpstr>Slide 35</vt:lpstr>
      <vt:lpstr>Slide 36</vt:lpstr>
      <vt:lpstr>تفاوت صندوق با تراست</vt:lpstr>
      <vt:lpstr>اهداف صندوق زمین و ساختمان</vt:lpstr>
      <vt:lpstr>فرآیند کلی عملکرد صندوق زمین و ساختمان</vt:lpstr>
      <vt:lpstr>Slide 40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radpour</cp:lastModifiedBy>
  <cp:revision>1248</cp:revision>
  <dcterms:created xsi:type="dcterms:W3CDTF">2007-09-07T17:57:35Z</dcterms:created>
  <dcterms:modified xsi:type="dcterms:W3CDTF">2011-09-25T01:12:23Z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