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638" r:id="rId2"/>
    <p:sldId id="639" r:id="rId3"/>
    <p:sldId id="772" r:id="rId4"/>
    <p:sldId id="736" r:id="rId5"/>
    <p:sldId id="737" r:id="rId6"/>
    <p:sldId id="738" r:id="rId7"/>
    <p:sldId id="751" r:id="rId8"/>
    <p:sldId id="743" r:id="rId9"/>
    <p:sldId id="740" r:id="rId10"/>
    <p:sldId id="739" r:id="rId11"/>
    <p:sldId id="775" r:id="rId12"/>
    <p:sldId id="773" r:id="rId13"/>
    <p:sldId id="778" r:id="rId14"/>
    <p:sldId id="781" r:id="rId15"/>
    <p:sldId id="776" r:id="rId16"/>
    <p:sldId id="777" r:id="rId17"/>
    <p:sldId id="779" r:id="rId18"/>
    <p:sldId id="780" r:id="rId19"/>
    <p:sldId id="774" r:id="rId20"/>
    <p:sldId id="752" r:id="rId21"/>
    <p:sldId id="753" r:id="rId22"/>
    <p:sldId id="760" r:id="rId23"/>
    <p:sldId id="783" r:id="rId24"/>
    <p:sldId id="784" r:id="rId25"/>
    <p:sldId id="761" r:id="rId26"/>
    <p:sldId id="757" r:id="rId27"/>
    <p:sldId id="785" r:id="rId28"/>
    <p:sldId id="759" r:id="rId29"/>
    <p:sldId id="787" r:id="rId30"/>
    <p:sldId id="786" r:id="rId31"/>
    <p:sldId id="754" r:id="rId32"/>
    <p:sldId id="755" r:id="rId33"/>
    <p:sldId id="762" r:id="rId34"/>
    <p:sldId id="329" r:id="rId3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FF7C80"/>
    <a:srgbClr val="DCFCF6"/>
    <a:srgbClr val="0097CC"/>
    <a:srgbClr val="4D4D4D"/>
    <a:srgbClr val="3399FF"/>
    <a:srgbClr val="99CCFF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100" d="100"/>
          <a:sy n="100" d="100"/>
        </p:scale>
        <p:origin x="-98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AF919-4EC3-4AFC-80FB-C1FF158C1590}" type="doc">
      <dgm:prSet loTypeId="urn:microsoft.com/office/officeart/2005/8/layout/venn2" loCatId="relationship" qsTypeId="urn:microsoft.com/office/officeart/2005/8/quickstyle/3d2" qsCatId="3D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61E71258-9CCD-43FF-AD2B-02A13FB28B83}">
      <dgm:prSet/>
      <dgm:spPr/>
      <dgm:t>
        <a:bodyPr/>
        <a:lstStyle/>
        <a:p>
          <a:pPr rtl="1"/>
          <a:r>
            <a:rPr lang="fa-IR" dirty="0" smtClean="0">
              <a:latin typeface="B Zar]"/>
              <a:cs typeface="B Zar" pitchFamily="2" charset="-78"/>
            </a:rPr>
            <a:t>اقتصاد</a:t>
          </a:r>
          <a:endParaRPr lang="en-US" dirty="0">
            <a:latin typeface="B Zar]"/>
            <a:cs typeface="B Zar" pitchFamily="2" charset="-78"/>
          </a:endParaRPr>
        </a:p>
      </dgm:t>
    </dgm:pt>
    <dgm:pt modelId="{C1141B7E-E940-4985-BD7E-70515F83FA56}" type="parTrans" cxnId="{D53EE768-CEEA-43B6-AFD8-53D91EA28FCE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6CD99B63-DDFB-43EB-83AB-E6A8CECF32A2}" type="sibTrans" cxnId="{D53EE768-CEEA-43B6-AFD8-53D91EA28FCE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EFEAA20F-DBFC-44A2-BBBD-3B14D3132DD9}">
      <dgm:prSet/>
      <dgm:spPr/>
      <dgm:t>
        <a:bodyPr/>
        <a:lstStyle/>
        <a:p>
          <a:pPr rtl="1"/>
          <a:r>
            <a:rPr lang="fa-IR" dirty="0" smtClean="0">
              <a:latin typeface="B Zar]"/>
              <a:cs typeface="B Zar" pitchFamily="2" charset="-78"/>
            </a:rPr>
            <a:t>اقتصاد خرد</a:t>
          </a:r>
          <a:endParaRPr lang="en-US" dirty="0">
            <a:latin typeface="B Zar]"/>
            <a:cs typeface="B Zar" pitchFamily="2" charset="-78"/>
          </a:endParaRPr>
        </a:p>
      </dgm:t>
    </dgm:pt>
    <dgm:pt modelId="{1DC07088-0886-45BF-82B3-1C1606016991}" type="parTrans" cxnId="{5E291116-F847-4575-A8A5-39C4891CEF9A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16D41474-5C8E-4362-BCCD-ABE11FC2EFEA}" type="sibTrans" cxnId="{5E291116-F847-4575-A8A5-39C4891CEF9A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C3804CCB-A9CF-4520-9A0B-FC591E9EF062}">
      <dgm:prSet/>
      <dgm:spPr/>
      <dgm:t>
        <a:bodyPr/>
        <a:lstStyle/>
        <a:p>
          <a:pPr rtl="1"/>
          <a:r>
            <a:rPr lang="fa-IR" dirty="0" smtClean="0">
              <a:latin typeface="B Zar]"/>
              <a:cs typeface="B Zar" pitchFamily="2" charset="-78"/>
            </a:rPr>
            <a:t>نظریۀ بنگاه‌ها </a:t>
          </a:r>
          <a:endParaRPr lang="en-US" dirty="0">
            <a:latin typeface="B Zar]"/>
            <a:cs typeface="B Zar" pitchFamily="2" charset="-78"/>
          </a:endParaRPr>
        </a:p>
      </dgm:t>
    </dgm:pt>
    <dgm:pt modelId="{0151DD10-AB00-4512-AAC6-A8A7AB3FCA4F}" type="parTrans" cxnId="{34B089FC-C869-4595-A703-6A3B43E2716B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C6B2CAE1-DCED-4421-ACDB-C7F1B709F57C}" type="sibTrans" cxnId="{34B089FC-C869-4595-A703-6A3B43E2716B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D65D4FD4-9EA2-4B54-B078-9BB48062F3E4}">
      <dgm:prSet/>
      <dgm:spPr/>
      <dgm:t>
        <a:bodyPr/>
        <a:lstStyle/>
        <a:p>
          <a:pPr rtl="1"/>
          <a:r>
            <a:rPr lang="fa-IR" dirty="0" smtClean="0">
              <a:latin typeface="B Zar]"/>
              <a:cs typeface="B Zar" pitchFamily="2" charset="-78"/>
            </a:rPr>
            <a:t>مالی</a:t>
          </a:r>
          <a:endParaRPr lang="en-US" dirty="0">
            <a:latin typeface="B Zar]"/>
            <a:cs typeface="B Zar" pitchFamily="2" charset="-78"/>
          </a:endParaRPr>
        </a:p>
      </dgm:t>
    </dgm:pt>
    <dgm:pt modelId="{295B34AA-54E5-437F-85CA-4F7F780DBAE1}" type="parTrans" cxnId="{02472E66-C38F-48CA-BCC0-163336D524EB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3B3711AA-BA3D-4F1C-8CDE-D0F6388CDCC9}" type="sibTrans" cxnId="{02472E66-C38F-48CA-BCC0-163336D524EB}">
      <dgm:prSet/>
      <dgm:spPr/>
      <dgm:t>
        <a:bodyPr/>
        <a:lstStyle/>
        <a:p>
          <a:endParaRPr lang="en-US">
            <a:latin typeface="B Zar]"/>
            <a:cs typeface="B Zar" pitchFamily="2" charset="-78"/>
          </a:endParaRPr>
        </a:p>
      </dgm:t>
    </dgm:pt>
    <dgm:pt modelId="{3830A00D-78D5-457A-BB5A-BC5FF8DA1056}" type="pres">
      <dgm:prSet presAssocID="{A04AF919-4EC3-4AFC-80FB-C1FF158C159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DDA18-297C-4354-B394-7B41DE643006}" type="pres">
      <dgm:prSet presAssocID="{A04AF919-4EC3-4AFC-80FB-C1FF158C1590}" presName="comp1" presStyleCnt="0"/>
      <dgm:spPr/>
      <dgm:t>
        <a:bodyPr/>
        <a:lstStyle/>
        <a:p>
          <a:endParaRPr lang="en-US"/>
        </a:p>
      </dgm:t>
    </dgm:pt>
    <dgm:pt modelId="{D3ECFE31-66AF-4200-8606-A16D8EF173CA}" type="pres">
      <dgm:prSet presAssocID="{A04AF919-4EC3-4AFC-80FB-C1FF158C1590}" presName="circle1" presStyleLbl="node1" presStyleIdx="0" presStyleCnt="4"/>
      <dgm:spPr/>
      <dgm:t>
        <a:bodyPr/>
        <a:lstStyle/>
        <a:p>
          <a:endParaRPr lang="en-US"/>
        </a:p>
      </dgm:t>
    </dgm:pt>
    <dgm:pt modelId="{A4AA1CE7-55A5-4E6B-AAA4-0462E5172472}" type="pres">
      <dgm:prSet presAssocID="{A04AF919-4EC3-4AFC-80FB-C1FF158C159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A7F88-1E86-49AC-B753-D8B0DCEC4586}" type="pres">
      <dgm:prSet presAssocID="{A04AF919-4EC3-4AFC-80FB-C1FF158C1590}" presName="comp2" presStyleCnt="0"/>
      <dgm:spPr/>
      <dgm:t>
        <a:bodyPr/>
        <a:lstStyle/>
        <a:p>
          <a:endParaRPr lang="en-US"/>
        </a:p>
      </dgm:t>
    </dgm:pt>
    <dgm:pt modelId="{80560387-73B1-4833-8D75-B6D5221DC355}" type="pres">
      <dgm:prSet presAssocID="{A04AF919-4EC3-4AFC-80FB-C1FF158C1590}" presName="circle2" presStyleLbl="node1" presStyleIdx="1" presStyleCnt="4"/>
      <dgm:spPr/>
      <dgm:t>
        <a:bodyPr/>
        <a:lstStyle/>
        <a:p>
          <a:endParaRPr lang="en-US"/>
        </a:p>
      </dgm:t>
    </dgm:pt>
    <dgm:pt modelId="{5C26336C-656D-43D9-92B4-EE2060B21BEE}" type="pres">
      <dgm:prSet presAssocID="{A04AF919-4EC3-4AFC-80FB-C1FF158C159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52B4B-0B62-4797-BDB1-3F9E764B4971}" type="pres">
      <dgm:prSet presAssocID="{A04AF919-4EC3-4AFC-80FB-C1FF158C1590}" presName="comp3" presStyleCnt="0"/>
      <dgm:spPr/>
      <dgm:t>
        <a:bodyPr/>
        <a:lstStyle/>
        <a:p>
          <a:endParaRPr lang="en-US"/>
        </a:p>
      </dgm:t>
    </dgm:pt>
    <dgm:pt modelId="{A97D642F-8AE2-4CEF-8BF9-83842667B05E}" type="pres">
      <dgm:prSet presAssocID="{A04AF919-4EC3-4AFC-80FB-C1FF158C1590}" presName="circle3" presStyleLbl="node1" presStyleIdx="2" presStyleCnt="4"/>
      <dgm:spPr/>
      <dgm:t>
        <a:bodyPr/>
        <a:lstStyle/>
        <a:p>
          <a:endParaRPr lang="en-US"/>
        </a:p>
      </dgm:t>
    </dgm:pt>
    <dgm:pt modelId="{15AAA473-78DE-4B86-8599-8F8691F1856F}" type="pres">
      <dgm:prSet presAssocID="{A04AF919-4EC3-4AFC-80FB-C1FF158C159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D0B00-C656-48ED-ACE9-98BF7AC670C0}" type="pres">
      <dgm:prSet presAssocID="{A04AF919-4EC3-4AFC-80FB-C1FF158C1590}" presName="comp4" presStyleCnt="0"/>
      <dgm:spPr/>
      <dgm:t>
        <a:bodyPr/>
        <a:lstStyle/>
        <a:p>
          <a:endParaRPr lang="en-US"/>
        </a:p>
      </dgm:t>
    </dgm:pt>
    <dgm:pt modelId="{F662D26B-39CD-44C8-9412-06D217B2801A}" type="pres">
      <dgm:prSet presAssocID="{A04AF919-4EC3-4AFC-80FB-C1FF158C1590}" presName="circle4" presStyleLbl="node1" presStyleIdx="3" presStyleCnt="4"/>
      <dgm:spPr/>
      <dgm:t>
        <a:bodyPr/>
        <a:lstStyle/>
        <a:p>
          <a:endParaRPr lang="en-US"/>
        </a:p>
      </dgm:t>
    </dgm:pt>
    <dgm:pt modelId="{F682BE20-4C90-4502-BC7E-A3A42170884F}" type="pres">
      <dgm:prSet presAssocID="{A04AF919-4EC3-4AFC-80FB-C1FF158C159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291116-F847-4575-A8A5-39C4891CEF9A}" srcId="{A04AF919-4EC3-4AFC-80FB-C1FF158C1590}" destId="{EFEAA20F-DBFC-44A2-BBBD-3B14D3132DD9}" srcOrd="1" destOrd="0" parTransId="{1DC07088-0886-45BF-82B3-1C1606016991}" sibTransId="{16D41474-5C8E-4362-BCCD-ABE11FC2EFEA}"/>
    <dgm:cxn modelId="{ACEAA8B1-9602-4E55-8071-1E2F5FE84565}" type="presOf" srcId="{D65D4FD4-9EA2-4B54-B078-9BB48062F3E4}" destId="{F682BE20-4C90-4502-BC7E-A3A42170884F}" srcOrd="1" destOrd="0" presId="urn:microsoft.com/office/officeart/2005/8/layout/venn2"/>
    <dgm:cxn modelId="{D3EAB2FC-8535-4DE5-8C95-798CE0761D15}" type="presOf" srcId="{61E71258-9CCD-43FF-AD2B-02A13FB28B83}" destId="{A4AA1CE7-55A5-4E6B-AAA4-0462E5172472}" srcOrd="1" destOrd="0" presId="urn:microsoft.com/office/officeart/2005/8/layout/venn2"/>
    <dgm:cxn modelId="{CB29F8C8-9A24-408B-BECF-8D83C3D89064}" type="presOf" srcId="{61E71258-9CCD-43FF-AD2B-02A13FB28B83}" destId="{D3ECFE31-66AF-4200-8606-A16D8EF173CA}" srcOrd="0" destOrd="0" presId="urn:microsoft.com/office/officeart/2005/8/layout/venn2"/>
    <dgm:cxn modelId="{34B089FC-C869-4595-A703-6A3B43E2716B}" srcId="{A04AF919-4EC3-4AFC-80FB-C1FF158C1590}" destId="{C3804CCB-A9CF-4520-9A0B-FC591E9EF062}" srcOrd="2" destOrd="0" parTransId="{0151DD10-AB00-4512-AAC6-A8A7AB3FCA4F}" sibTransId="{C6B2CAE1-DCED-4421-ACDB-C7F1B709F57C}"/>
    <dgm:cxn modelId="{9CB085D8-3DA9-4D22-BE32-5E31E73371B0}" type="presOf" srcId="{A04AF919-4EC3-4AFC-80FB-C1FF158C1590}" destId="{3830A00D-78D5-457A-BB5A-BC5FF8DA1056}" srcOrd="0" destOrd="0" presId="urn:microsoft.com/office/officeart/2005/8/layout/venn2"/>
    <dgm:cxn modelId="{3D5A6BDE-5B15-4DEB-B9C2-93522A471683}" type="presOf" srcId="{EFEAA20F-DBFC-44A2-BBBD-3B14D3132DD9}" destId="{80560387-73B1-4833-8D75-B6D5221DC355}" srcOrd="0" destOrd="0" presId="urn:microsoft.com/office/officeart/2005/8/layout/venn2"/>
    <dgm:cxn modelId="{2B65213E-A5E4-49BF-919E-597C2C41C8A3}" type="presOf" srcId="{C3804CCB-A9CF-4520-9A0B-FC591E9EF062}" destId="{15AAA473-78DE-4B86-8599-8F8691F1856F}" srcOrd="1" destOrd="0" presId="urn:microsoft.com/office/officeart/2005/8/layout/venn2"/>
    <dgm:cxn modelId="{02472E66-C38F-48CA-BCC0-163336D524EB}" srcId="{A04AF919-4EC3-4AFC-80FB-C1FF158C1590}" destId="{D65D4FD4-9EA2-4B54-B078-9BB48062F3E4}" srcOrd="3" destOrd="0" parTransId="{295B34AA-54E5-437F-85CA-4F7F780DBAE1}" sibTransId="{3B3711AA-BA3D-4F1C-8CDE-D0F6388CDCC9}"/>
    <dgm:cxn modelId="{17CC1BD8-6305-475B-BBEB-8507F0C45B67}" type="presOf" srcId="{EFEAA20F-DBFC-44A2-BBBD-3B14D3132DD9}" destId="{5C26336C-656D-43D9-92B4-EE2060B21BEE}" srcOrd="1" destOrd="0" presId="urn:microsoft.com/office/officeart/2005/8/layout/venn2"/>
    <dgm:cxn modelId="{D53EE768-CEEA-43B6-AFD8-53D91EA28FCE}" srcId="{A04AF919-4EC3-4AFC-80FB-C1FF158C1590}" destId="{61E71258-9CCD-43FF-AD2B-02A13FB28B83}" srcOrd="0" destOrd="0" parTransId="{C1141B7E-E940-4985-BD7E-70515F83FA56}" sibTransId="{6CD99B63-DDFB-43EB-83AB-E6A8CECF32A2}"/>
    <dgm:cxn modelId="{42FFE1D2-2907-473D-BEAD-D666F0FA7215}" type="presOf" srcId="{D65D4FD4-9EA2-4B54-B078-9BB48062F3E4}" destId="{F662D26B-39CD-44C8-9412-06D217B2801A}" srcOrd="0" destOrd="0" presId="urn:microsoft.com/office/officeart/2005/8/layout/venn2"/>
    <dgm:cxn modelId="{331A239D-3CA1-4D98-9C23-4B1926DBE126}" type="presOf" srcId="{C3804CCB-A9CF-4520-9A0B-FC591E9EF062}" destId="{A97D642F-8AE2-4CEF-8BF9-83842667B05E}" srcOrd="0" destOrd="0" presId="urn:microsoft.com/office/officeart/2005/8/layout/venn2"/>
    <dgm:cxn modelId="{C0F92FCE-7532-4C89-A265-CF2781618DDC}" type="presParOf" srcId="{3830A00D-78D5-457A-BB5A-BC5FF8DA1056}" destId="{E3DDDA18-297C-4354-B394-7B41DE643006}" srcOrd="0" destOrd="0" presId="urn:microsoft.com/office/officeart/2005/8/layout/venn2"/>
    <dgm:cxn modelId="{6F7CE533-B7D0-4BAC-A647-88E79B3086DD}" type="presParOf" srcId="{E3DDDA18-297C-4354-B394-7B41DE643006}" destId="{D3ECFE31-66AF-4200-8606-A16D8EF173CA}" srcOrd="0" destOrd="0" presId="urn:microsoft.com/office/officeart/2005/8/layout/venn2"/>
    <dgm:cxn modelId="{DB7B57C0-6A02-4ACF-8A1D-7CC30358269B}" type="presParOf" srcId="{E3DDDA18-297C-4354-B394-7B41DE643006}" destId="{A4AA1CE7-55A5-4E6B-AAA4-0462E5172472}" srcOrd="1" destOrd="0" presId="urn:microsoft.com/office/officeart/2005/8/layout/venn2"/>
    <dgm:cxn modelId="{EB128C99-8497-4986-9E32-2BB174C26620}" type="presParOf" srcId="{3830A00D-78D5-457A-BB5A-BC5FF8DA1056}" destId="{46EA7F88-1E86-49AC-B753-D8B0DCEC4586}" srcOrd="1" destOrd="0" presId="urn:microsoft.com/office/officeart/2005/8/layout/venn2"/>
    <dgm:cxn modelId="{4288BFD6-7AB0-45F4-A4CF-91199899D5B7}" type="presParOf" srcId="{46EA7F88-1E86-49AC-B753-D8B0DCEC4586}" destId="{80560387-73B1-4833-8D75-B6D5221DC355}" srcOrd="0" destOrd="0" presId="urn:microsoft.com/office/officeart/2005/8/layout/venn2"/>
    <dgm:cxn modelId="{00BFC1DA-AF12-43FC-8E67-514FC40A7BBF}" type="presParOf" srcId="{46EA7F88-1E86-49AC-B753-D8B0DCEC4586}" destId="{5C26336C-656D-43D9-92B4-EE2060B21BEE}" srcOrd="1" destOrd="0" presId="urn:microsoft.com/office/officeart/2005/8/layout/venn2"/>
    <dgm:cxn modelId="{7D501C49-52C4-4CF1-ACAC-9DCCB616EF05}" type="presParOf" srcId="{3830A00D-78D5-457A-BB5A-BC5FF8DA1056}" destId="{48E52B4B-0B62-4797-BDB1-3F9E764B4971}" srcOrd="2" destOrd="0" presId="urn:microsoft.com/office/officeart/2005/8/layout/venn2"/>
    <dgm:cxn modelId="{3BD39514-644B-428F-A62A-288CC82D8CA2}" type="presParOf" srcId="{48E52B4B-0B62-4797-BDB1-3F9E764B4971}" destId="{A97D642F-8AE2-4CEF-8BF9-83842667B05E}" srcOrd="0" destOrd="0" presId="urn:microsoft.com/office/officeart/2005/8/layout/venn2"/>
    <dgm:cxn modelId="{29E915A4-E5A3-4638-9990-2F193D14465C}" type="presParOf" srcId="{48E52B4B-0B62-4797-BDB1-3F9E764B4971}" destId="{15AAA473-78DE-4B86-8599-8F8691F1856F}" srcOrd="1" destOrd="0" presId="urn:microsoft.com/office/officeart/2005/8/layout/venn2"/>
    <dgm:cxn modelId="{7CFF3276-D4FF-4C04-9E36-136B35F11CD2}" type="presParOf" srcId="{3830A00D-78D5-457A-BB5A-BC5FF8DA1056}" destId="{B6CD0B00-C656-48ED-ACE9-98BF7AC670C0}" srcOrd="3" destOrd="0" presId="urn:microsoft.com/office/officeart/2005/8/layout/venn2"/>
    <dgm:cxn modelId="{E29518F5-49A0-4326-816F-8A2130A9591C}" type="presParOf" srcId="{B6CD0B00-C656-48ED-ACE9-98BF7AC670C0}" destId="{F662D26B-39CD-44C8-9412-06D217B2801A}" srcOrd="0" destOrd="0" presId="urn:microsoft.com/office/officeart/2005/8/layout/venn2"/>
    <dgm:cxn modelId="{AC7A6BF6-3E53-488E-9868-3B7EA293C574}" type="presParOf" srcId="{B6CD0B00-C656-48ED-ACE9-98BF7AC670C0}" destId="{F682BE20-4C90-4502-BC7E-A3A42170884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E4DF4C-383C-4742-84F2-365F275B665A}" type="doc">
      <dgm:prSet loTypeId="urn:microsoft.com/office/officeart/2005/8/layout/arrow6" loCatId="relationship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en-US"/>
        </a:p>
      </dgm:t>
    </dgm:pt>
    <dgm:pt modelId="{2D97B35A-C078-4537-8AA9-7E116CFD6938}">
      <dgm:prSet/>
      <dgm:spPr/>
      <dgm:t>
        <a:bodyPr/>
        <a:lstStyle/>
        <a:p>
          <a:pPr rtl="1"/>
          <a:r>
            <a:rPr lang="fa-IR" dirty="0" smtClean="0"/>
            <a:t>بازار غیرمالی</a:t>
          </a:r>
          <a:endParaRPr lang="en-US" dirty="0"/>
        </a:p>
      </dgm:t>
    </dgm:pt>
    <dgm:pt modelId="{4C8D1F70-DCA8-4DE8-8E25-7582700D899D}" type="parTrans" cxnId="{90FDC0E7-F72A-4B4C-8EDC-91E17523CAF2}">
      <dgm:prSet/>
      <dgm:spPr/>
      <dgm:t>
        <a:bodyPr/>
        <a:lstStyle/>
        <a:p>
          <a:endParaRPr lang="en-US"/>
        </a:p>
      </dgm:t>
    </dgm:pt>
    <dgm:pt modelId="{05290763-5DF5-45D6-AD5C-61550C243943}" type="sibTrans" cxnId="{90FDC0E7-F72A-4B4C-8EDC-91E17523CAF2}">
      <dgm:prSet/>
      <dgm:spPr/>
      <dgm:t>
        <a:bodyPr/>
        <a:lstStyle/>
        <a:p>
          <a:endParaRPr lang="en-US"/>
        </a:p>
      </dgm:t>
    </dgm:pt>
    <dgm:pt modelId="{A271101D-D974-4C38-8418-B5FFBB2D576A}">
      <dgm:prSet/>
      <dgm:spPr/>
      <dgm:t>
        <a:bodyPr/>
        <a:lstStyle/>
        <a:p>
          <a:pPr rtl="1"/>
          <a:r>
            <a:rPr lang="fa-IR" dirty="0" smtClean="0"/>
            <a:t>بازار مالی</a:t>
          </a:r>
          <a:endParaRPr lang="en-US" dirty="0"/>
        </a:p>
      </dgm:t>
    </dgm:pt>
    <dgm:pt modelId="{B415AA9A-A5E9-488C-A8DD-2F5244902C93}" type="parTrans" cxnId="{DD29C2BB-9B92-4F55-926E-BCF8E140AF8C}">
      <dgm:prSet/>
      <dgm:spPr/>
      <dgm:t>
        <a:bodyPr/>
        <a:lstStyle/>
        <a:p>
          <a:endParaRPr lang="en-US"/>
        </a:p>
      </dgm:t>
    </dgm:pt>
    <dgm:pt modelId="{ADDA244C-B646-4DE0-BDA1-C559FB0AA8AF}" type="sibTrans" cxnId="{DD29C2BB-9B92-4F55-926E-BCF8E140AF8C}">
      <dgm:prSet/>
      <dgm:spPr/>
      <dgm:t>
        <a:bodyPr/>
        <a:lstStyle/>
        <a:p>
          <a:endParaRPr lang="en-US"/>
        </a:p>
      </dgm:t>
    </dgm:pt>
    <dgm:pt modelId="{D58C0E88-6A8E-4D19-9F4B-F385419DC887}" type="pres">
      <dgm:prSet presAssocID="{4BE4DF4C-383C-4742-84F2-365F275B665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E444C-4E45-41AA-B761-45BD4927814F}" type="pres">
      <dgm:prSet presAssocID="{4BE4DF4C-383C-4742-84F2-365F275B665A}" presName="ribbon" presStyleLbl="node1" presStyleIdx="0" presStyleCnt="1"/>
      <dgm:spPr/>
    </dgm:pt>
    <dgm:pt modelId="{62FBCCD0-60E1-44AD-8CF1-3C0E52E0AAB9}" type="pres">
      <dgm:prSet presAssocID="{4BE4DF4C-383C-4742-84F2-365F275B665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231CE-D3C5-42ED-AF7E-1EAF69C83E2F}" type="pres">
      <dgm:prSet presAssocID="{4BE4DF4C-383C-4742-84F2-365F275B665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8D9499-8EF6-41AA-9A8A-31C6244E6DAE}" type="presOf" srcId="{2D97B35A-C078-4537-8AA9-7E116CFD6938}" destId="{62FBCCD0-60E1-44AD-8CF1-3C0E52E0AAB9}" srcOrd="0" destOrd="0" presId="urn:microsoft.com/office/officeart/2005/8/layout/arrow6"/>
    <dgm:cxn modelId="{E5A7C651-596A-4F7E-8827-DD25DC001B74}" type="presOf" srcId="{4BE4DF4C-383C-4742-84F2-365F275B665A}" destId="{D58C0E88-6A8E-4D19-9F4B-F385419DC887}" srcOrd="0" destOrd="0" presId="urn:microsoft.com/office/officeart/2005/8/layout/arrow6"/>
    <dgm:cxn modelId="{162D7573-D0ED-4750-BE1F-974D4C35A63C}" type="presOf" srcId="{A271101D-D974-4C38-8418-B5FFBB2D576A}" destId="{835231CE-D3C5-42ED-AF7E-1EAF69C83E2F}" srcOrd="0" destOrd="0" presId="urn:microsoft.com/office/officeart/2005/8/layout/arrow6"/>
    <dgm:cxn modelId="{90FDC0E7-F72A-4B4C-8EDC-91E17523CAF2}" srcId="{4BE4DF4C-383C-4742-84F2-365F275B665A}" destId="{2D97B35A-C078-4537-8AA9-7E116CFD6938}" srcOrd="0" destOrd="0" parTransId="{4C8D1F70-DCA8-4DE8-8E25-7582700D899D}" sibTransId="{05290763-5DF5-45D6-AD5C-61550C243943}"/>
    <dgm:cxn modelId="{DD29C2BB-9B92-4F55-926E-BCF8E140AF8C}" srcId="{4BE4DF4C-383C-4742-84F2-365F275B665A}" destId="{A271101D-D974-4C38-8418-B5FFBB2D576A}" srcOrd="1" destOrd="0" parTransId="{B415AA9A-A5E9-488C-A8DD-2F5244902C93}" sibTransId="{ADDA244C-B646-4DE0-BDA1-C559FB0AA8AF}"/>
    <dgm:cxn modelId="{FD3FB848-FAD6-4BF8-9D56-465224B41730}" type="presParOf" srcId="{D58C0E88-6A8E-4D19-9F4B-F385419DC887}" destId="{CB2E444C-4E45-41AA-B761-45BD4927814F}" srcOrd="0" destOrd="0" presId="urn:microsoft.com/office/officeart/2005/8/layout/arrow6"/>
    <dgm:cxn modelId="{915D65B4-0983-45F0-B27A-9703D7F3CF2D}" type="presParOf" srcId="{D58C0E88-6A8E-4D19-9F4B-F385419DC887}" destId="{62FBCCD0-60E1-44AD-8CF1-3C0E52E0AAB9}" srcOrd="1" destOrd="0" presId="urn:microsoft.com/office/officeart/2005/8/layout/arrow6"/>
    <dgm:cxn modelId="{2660E9FD-E4B4-4972-B632-FFF7A879B861}" type="presParOf" srcId="{D58C0E88-6A8E-4D19-9F4B-F385419DC887}" destId="{835231CE-D3C5-42ED-AF7E-1EAF69C83E2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A64AE6-F4ED-4313-9760-8C7E9F53AF44}" type="doc">
      <dgm:prSet loTypeId="urn:microsoft.com/office/officeart/2005/8/layout/process3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333C002-A03A-47AF-A0A4-AED6D2AAB26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بازارهای مالی</a:t>
          </a:r>
          <a:endParaRPr lang="en-US" dirty="0">
            <a:cs typeface="B Titr" pitchFamily="2" charset="-78"/>
          </a:endParaRPr>
        </a:p>
      </dgm:t>
    </dgm:pt>
    <dgm:pt modelId="{2B6B5C72-81B0-41BB-8992-E40AE4D82215}" type="parTrans" cxnId="{F29CF44C-6CFF-4C33-ADE1-E798417DD3CD}">
      <dgm:prSet/>
      <dgm:spPr/>
      <dgm:t>
        <a:bodyPr/>
        <a:lstStyle/>
        <a:p>
          <a:endParaRPr lang="en-US"/>
        </a:p>
      </dgm:t>
    </dgm:pt>
    <dgm:pt modelId="{C6461452-0C23-43A1-B500-F40CB0907051}" type="sibTrans" cxnId="{F29CF44C-6CFF-4C33-ADE1-E798417DD3CD}">
      <dgm:prSet/>
      <dgm:spPr/>
      <dgm:t>
        <a:bodyPr/>
        <a:lstStyle/>
        <a:p>
          <a:endParaRPr lang="en-US"/>
        </a:p>
      </dgm:t>
    </dgm:pt>
    <dgm:pt modelId="{277895C8-5FFA-4F98-AE41-E7E8EF6B12D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محلی است که در آن ابزار مالی خرید و فروش می‌شود.</a:t>
          </a:r>
          <a:endParaRPr lang="en-US" dirty="0">
            <a:cs typeface="B Zar" pitchFamily="2" charset="-78"/>
          </a:endParaRPr>
        </a:p>
      </dgm:t>
    </dgm:pt>
    <dgm:pt modelId="{3D064D13-8884-4B05-9AF4-74ED7AF3058E}" type="parTrans" cxnId="{2FBBF52C-C0EC-4A7F-8E89-387A3839E8A2}">
      <dgm:prSet/>
      <dgm:spPr/>
      <dgm:t>
        <a:bodyPr/>
        <a:lstStyle/>
        <a:p>
          <a:endParaRPr lang="en-US"/>
        </a:p>
      </dgm:t>
    </dgm:pt>
    <dgm:pt modelId="{C6DC01A4-6DE5-4AF0-877C-DAB2860B6B10}" type="sibTrans" cxnId="{2FBBF52C-C0EC-4A7F-8E89-387A3839E8A2}">
      <dgm:prSet/>
      <dgm:spPr/>
      <dgm:t>
        <a:bodyPr/>
        <a:lstStyle/>
        <a:p>
          <a:endParaRPr lang="en-US"/>
        </a:p>
      </dgm:t>
    </dgm:pt>
    <dgm:pt modelId="{A6E433D4-53D3-4437-B19B-6C5D8B28523B}" type="pres">
      <dgm:prSet presAssocID="{8BA64AE6-F4ED-4313-9760-8C7E9F53AF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E3DC85-A48C-465E-9D67-B19F565C54E8}" type="pres">
      <dgm:prSet presAssocID="{C333C002-A03A-47AF-A0A4-AED6D2AAB26A}" presName="composite" presStyleCnt="0"/>
      <dgm:spPr/>
    </dgm:pt>
    <dgm:pt modelId="{1B9817B2-BECC-4F41-9B88-3F61906FC613}" type="pres">
      <dgm:prSet presAssocID="{C333C002-A03A-47AF-A0A4-AED6D2AAB26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ED84A-B794-4EE9-8E4B-C0B324AD5561}" type="pres">
      <dgm:prSet presAssocID="{C333C002-A03A-47AF-A0A4-AED6D2AAB26A}" presName="parSh" presStyleLbl="node1" presStyleIdx="0" presStyleCnt="1"/>
      <dgm:spPr/>
      <dgm:t>
        <a:bodyPr/>
        <a:lstStyle/>
        <a:p>
          <a:endParaRPr lang="en-US"/>
        </a:p>
      </dgm:t>
    </dgm:pt>
    <dgm:pt modelId="{FD4F369F-3190-42E8-AF4C-7BFB9116C838}" type="pres">
      <dgm:prSet presAssocID="{C333C002-A03A-47AF-A0A4-AED6D2AAB26A}" presName="desTx" presStyleLbl="fgAcc1" presStyleIdx="0" presStyleCnt="1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</dgm:ptLst>
  <dgm:cxnLst>
    <dgm:cxn modelId="{69814782-ACB5-4C41-9AD9-FF23B11FBA31}" type="presOf" srcId="{C333C002-A03A-47AF-A0A4-AED6D2AAB26A}" destId="{938ED84A-B794-4EE9-8E4B-C0B324AD5561}" srcOrd="1" destOrd="0" presId="urn:microsoft.com/office/officeart/2005/8/layout/process3"/>
    <dgm:cxn modelId="{2FBBF52C-C0EC-4A7F-8E89-387A3839E8A2}" srcId="{C333C002-A03A-47AF-A0A4-AED6D2AAB26A}" destId="{277895C8-5FFA-4F98-AE41-E7E8EF6B12DD}" srcOrd="0" destOrd="0" parTransId="{3D064D13-8884-4B05-9AF4-74ED7AF3058E}" sibTransId="{C6DC01A4-6DE5-4AF0-877C-DAB2860B6B10}"/>
    <dgm:cxn modelId="{F29CF44C-6CFF-4C33-ADE1-E798417DD3CD}" srcId="{8BA64AE6-F4ED-4313-9760-8C7E9F53AF44}" destId="{C333C002-A03A-47AF-A0A4-AED6D2AAB26A}" srcOrd="0" destOrd="0" parTransId="{2B6B5C72-81B0-41BB-8992-E40AE4D82215}" sibTransId="{C6461452-0C23-43A1-B500-F40CB0907051}"/>
    <dgm:cxn modelId="{A6930D89-7D8E-4871-B987-1D2CDB543130}" type="presOf" srcId="{C333C002-A03A-47AF-A0A4-AED6D2AAB26A}" destId="{1B9817B2-BECC-4F41-9B88-3F61906FC613}" srcOrd="0" destOrd="0" presId="urn:microsoft.com/office/officeart/2005/8/layout/process3"/>
    <dgm:cxn modelId="{75188819-9EF6-4059-9AC9-C017526160B0}" type="presOf" srcId="{8BA64AE6-F4ED-4313-9760-8C7E9F53AF44}" destId="{A6E433D4-53D3-4437-B19B-6C5D8B28523B}" srcOrd="0" destOrd="0" presId="urn:microsoft.com/office/officeart/2005/8/layout/process3"/>
    <dgm:cxn modelId="{7603DF44-A118-4C0A-A9AF-A75B1F294C3C}" type="presOf" srcId="{277895C8-5FFA-4F98-AE41-E7E8EF6B12DD}" destId="{FD4F369F-3190-42E8-AF4C-7BFB9116C838}" srcOrd="0" destOrd="0" presId="urn:microsoft.com/office/officeart/2005/8/layout/process3"/>
    <dgm:cxn modelId="{2A379084-C2A1-43EE-809B-7AC7FC32508E}" type="presParOf" srcId="{A6E433D4-53D3-4437-B19B-6C5D8B28523B}" destId="{30E3DC85-A48C-465E-9D67-B19F565C54E8}" srcOrd="0" destOrd="0" presId="urn:microsoft.com/office/officeart/2005/8/layout/process3"/>
    <dgm:cxn modelId="{EC20DC89-A4CE-4894-A71B-54231DE637D9}" type="presParOf" srcId="{30E3DC85-A48C-465E-9D67-B19F565C54E8}" destId="{1B9817B2-BECC-4F41-9B88-3F61906FC613}" srcOrd="0" destOrd="0" presId="urn:microsoft.com/office/officeart/2005/8/layout/process3"/>
    <dgm:cxn modelId="{D0345D34-49C6-4FBC-A3A0-EDCDC04FB09D}" type="presParOf" srcId="{30E3DC85-A48C-465E-9D67-B19F565C54E8}" destId="{938ED84A-B794-4EE9-8E4B-C0B324AD5561}" srcOrd="1" destOrd="0" presId="urn:microsoft.com/office/officeart/2005/8/layout/process3"/>
    <dgm:cxn modelId="{287F29DB-3E06-4292-A706-0C506D6FCB49}" type="presParOf" srcId="{30E3DC85-A48C-465E-9D67-B19F565C54E8}" destId="{FD4F369F-3190-42E8-AF4C-7BFB9116C83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B6B749B-6DEE-4DDE-996F-9B411B51EEA9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B7FBA18B-94E7-4096-8C8A-91DAFCFB64D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قلمرو</a:t>
          </a:r>
          <a:endParaRPr lang="en-US" dirty="0">
            <a:cs typeface="B Titr" pitchFamily="2" charset="-78"/>
          </a:endParaRPr>
        </a:p>
      </dgm:t>
    </dgm:pt>
    <dgm:pt modelId="{1DF94819-95B7-4778-B7A9-3986542BB20F}" type="parTrans" cxnId="{9BE4880E-1BAE-4A72-8D65-D8D395D25FB8}">
      <dgm:prSet/>
      <dgm:spPr/>
      <dgm:t>
        <a:bodyPr/>
        <a:lstStyle/>
        <a:p>
          <a:endParaRPr lang="en-US"/>
        </a:p>
      </dgm:t>
    </dgm:pt>
    <dgm:pt modelId="{8CF0F1C0-0671-4D62-9601-DAC52E0F34F6}" type="sibTrans" cxnId="{9BE4880E-1BAE-4A72-8D65-D8D395D25FB8}">
      <dgm:prSet/>
      <dgm:spPr/>
      <dgm:t>
        <a:bodyPr/>
        <a:lstStyle/>
        <a:p>
          <a:endParaRPr lang="en-US"/>
        </a:p>
      </dgm:t>
    </dgm:pt>
    <dgm:pt modelId="{93EEE884-ACAF-4ABF-AAA6-71188A87182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مالی شرکت‌ها</a:t>
          </a:r>
          <a:endParaRPr lang="en-US" dirty="0">
            <a:cs typeface="B Zar" pitchFamily="2" charset="-78"/>
          </a:endParaRPr>
        </a:p>
      </dgm:t>
    </dgm:pt>
    <dgm:pt modelId="{3C13391E-6D7B-4C6E-8F42-33628C8C70F6}" type="parTrans" cxnId="{A358CD48-8CEF-4878-A939-7821C8448D0C}">
      <dgm:prSet/>
      <dgm:spPr/>
      <dgm:t>
        <a:bodyPr/>
        <a:lstStyle/>
        <a:p>
          <a:endParaRPr lang="en-US" dirty="0"/>
        </a:p>
      </dgm:t>
    </dgm:pt>
    <dgm:pt modelId="{0ABADF3C-37DF-4E05-A25F-B0D1B0774BA4}" type="sibTrans" cxnId="{A358CD48-8CEF-4878-A939-7821C8448D0C}">
      <dgm:prSet/>
      <dgm:spPr/>
      <dgm:t>
        <a:bodyPr/>
        <a:lstStyle/>
        <a:p>
          <a:endParaRPr lang="en-US"/>
        </a:p>
      </dgm:t>
    </dgm:pt>
    <dgm:pt modelId="{CCB7BBA9-27EA-4C13-AA1D-7DA51B49CCD6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نقش</a:t>
          </a:r>
          <a:endParaRPr lang="en-US" dirty="0">
            <a:cs typeface="B Titr" pitchFamily="2" charset="-78"/>
          </a:endParaRPr>
        </a:p>
      </dgm:t>
    </dgm:pt>
    <dgm:pt modelId="{328DECC6-DA95-4133-836D-3CADA5585F32}" type="parTrans" cxnId="{FF8A18A8-6213-4F21-85C1-D1FB69F7AAD5}">
      <dgm:prSet/>
      <dgm:spPr/>
      <dgm:t>
        <a:bodyPr/>
        <a:lstStyle/>
        <a:p>
          <a:endParaRPr lang="en-US"/>
        </a:p>
      </dgm:t>
    </dgm:pt>
    <dgm:pt modelId="{27B961AB-F8BE-406F-8B47-A206FBC9BEB3}" type="sibTrans" cxnId="{FF8A18A8-6213-4F21-85C1-D1FB69F7AAD5}">
      <dgm:prSet/>
      <dgm:spPr/>
      <dgm:t>
        <a:bodyPr/>
        <a:lstStyle/>
        <a:p>
          <a:endParaRPr lang="en-US"/>
        </a:p>
      </dgm:t>
    </dgm:pt>
    <dgm:pt modelId="{E43857DD-E0BC-421C-A4BD-71E16A43D00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مدیرمالی</a:t>
          </a:r>
          <a:endParaRPr lang="en-US" dirty="0">
            <a:cs typeface="B Zar" pitchFamily="2" charset="-78"/>
          </a:endParaRPr>
        </a:p>
      </dgm:t>
    </dgm:pt>
    <dgm:pt modelId="{323019AE-69AC-453D-8370-94C3F5B917E0}" type="parTrans" cxnId="{27F476AC-596D-4398-882C-10009087AAC3}">
      <dgm:prSet/>
      <dgm:spPr/>
      <dgm:t>
        <a:bodyPr/>
        <a:lstStyle/>
        <a:p>
          <a:endParaRPr lang="en-US" dirty="0"/>
        </a:p>
      </dgm:t>
    </dgm:pt>
    <dgm:pt modelId="{F973C2EC-65FB-438C-A33C-DC30CF30D0EE}" type="sibTrans" cxnId="{27F476AC-596D-4398-882C-10009087AAC3}">
      <dgm:prSet/>
      <dgm:spPr/>
      <dgm:t>
        <a:bodyPr/>
        <a:lstStyle/>
        <a:p>
          <a:endParaRPr lang="en-US"/>
        </a:p>
      </dgm:t>
    </dgm:pt>
    <dgm:pt modelId="{5FB22888-43E2-4D07-A801-2201EDCEFFAB}" type="pres">
      <dgm:prSet presAssocID="{BB6B749B-6DEE-4DDE-996F-9B411B51EE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C9F0B1-010F-454E-9235-D7580DFEB78D}" type="pres">
      <dgm:prSet presAssocID="{B7FBA18B-94E7-4096-8C8A-91DAFCFB64D5}" presName="root" presStyleCnt="0"/>
      <dgm:spPr/>
      <dgm:t>
        <a:bodyPr/>
        <a:lstStyle/>
        <a:p>
          <a:endParaRPr lang="en-US"/>
        </a:p>
      </dgm:t>
    </dgm:pt>
    <dgm:pt modelId="{AD820150-3422-4669-879E-65F58E53CF4B}" type="pres">
      <dgm:prSet presAssocID="{B7FBA18B-94E7-4096-8C8A-91DAFCFB64D5}" presName="rootComposite" presStyleCnt="0"/>
      <dgm:spPr/>
      <dgm:t>
        <a:bodyPr/>
        <a:lstStyle/>
        <a:p>
          <a:endParaRPr lang="en-US"/>
        </a:p>
      </dgm:t>
    </dgm:pt>
    <dgm:pt modelId="{4303F764-7675-4AA2-9EE1-B07317C2D3C4}" type="pres">
      <dgm:prSet presAssocID="{B7FBA18B-94E7-4096-8C8A-91DAFCFB64D5}" presName="rootText" presStyleLbl="node1" presStyleIdx="0" presStyleCnt="2" custLinFactX="22944" custLinFactNeighborX="100000"/>
      <dgm:spPr/>
      <dgm:t>
        <a:bodyPr/>
        <a:lstStyle/>
        <a:p>
          <a:endParaRPr lang="en-US"/>
        </a:p>
      </dgm:t>
    </dgm:pt>
    <dgm:pt modelId="{FF0B4E41-1560-4F2A-A3B7-B5ADB40E5BF6}" type="pres">
      <dgm:prSet presAssocID="{B7FBA18B-94E7-4096-8C8A-91DAFCFB64D5}" presName="rootConnector" presStyleLbl="node1" presStyleIdx="0" presStyleCnt="2"/>
      <dgm:spPr/>
      <dgm:t>
        <a:bodyPr/>
        <a:lstStyle/>
        <a:p>
          <a:endParaRPr lang="en-US"/>
        </a:p>
      </dgm:t>
    </dgm:pt>
    <dgm:pt modelId="{776093E6-D228-4738-9D85-C44A89597366}" type="pres">
      <dgm:prSet presAssocID="{B7FBA18B-94E7-4096-8C8A-91DAFCFB64D5}" presName="childShape" presStyleCnt="0"/>
      <dgm:spPr/>
      <dgm:t>
        <a:bodyPr/>
        <a:lstStyle/>
        <a:p>
          <a:endParaRPr lang="en-US"/>
        </a:p>
      </dgm:t>
    </dgm:pt>
    <dgm:pt modelId="{F7928FAD-B264-4F03-B50C-E780F79BF500}" type="pres">
      <dgm:prSet presAssocID="{3C13391E-6D7B-4C6E-8F42-33628C8C70F6}" presName="Name13" presStyleLbl="parChTrans1D2" presStyleIdx="0" presStyleCnt="2"/>
      <dgm:spPr/>
      <dgm:t>
        <a:bodyPr/>
        <a:lstStyle/>
        <a:p>
          <a:endParaRPr lang="en-US"/>
        </a:p>
      </dgm:t>
    </dgm:pt>
    <dgm:pt modelId="{D5CC018E-AAE7-46FD-B22B-330ADD268A4E}" type="pres">
      <dgm:prSet presAssocID="{93EEE884-ACAF-4ABF-AAA6-71188A871823}" presName="childText" presStyleLbl="bgAcc1" presStyleIdx="0" presStyleCnt="2" custLinFactX="53676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AFE3D-E27A-49A1-9284-E012ECAA994A}" type="pres">
      <dgm:prSet presAssocID="{CCB7BBA9-27EA-4C13-AA1D-7DA51B49CCD6}" presName="root" presStyleCnt="0"/>
      <dgm:spPr/>
      <dgm:t>
        <a:bodyPr/>
        <a:lstStyle/>
        <a:p>
          <a:endParaRPr lang="en-US"/>
        </a:p>
      </dgm:t>
    </dgm:pt>
    <dgm:pt modelId="{214D83E8-6281-4D22-9641-6483784F8BF9}" type="pres">
      <dgm:prSet presAssocID="{CCB7BBA9-27EA-4C13-AA1D-7DA51B49CCD6}" presName="rootComposite" presStyleCnt="0"/>
      <dgm:spPr/>
      <dgm:t>
        <a:bodyPr/>
        <a:lstStyle/>
        <a:p>
          <a:endParaRPr lang="en-US"/>
        </a:p>
      </dgm:t>
    </dgm:pt>
    <dgm:pt modelId="{4121E011-825A-4C52-8BE2-E1266697AA9A}" type="pres">
      <dgm:prSet presAssocID="{CCB7BBA9-27EA-4C13-AA1D-7DA51B49CCD6}" presName="rootText" presStyleLbl="node1" presStyleIdx="1" presStyleCnt="2" custLinFactX="-25027" custLinFactNeighborX="-100000"/>
      <dgm:spPr/>
      <dgm:t>
        <a:bodyPr/>
        <a:lstStyle/>
        <a:p>
          <a:endParaRPr lang="en-US"/>
        </a:p>
      </dgm:t>
    </dgm:pt>
    <dgm:pt modelId="{19C3B773-5CE4-4F8E-9DC4-E888BE557355}" type="pres">
      <dgm:prSet presAssocID="{CCB7BBA9-27EA-4C13-AA1D-7DA51B49CCD6}" presName="rootConnector" presStyleLbl="node1" presStyleIdx="1" presStyleCnt="2"/>
      <dgm:spPr/>
      <dgm:t>
        <a:bodyPr/>
        <a:lstStyle/>
        <a:p>
          <a:endParaRPr lang="en-US"/>
        </a:p>
      </dgm:t>
    </dgm:pt>
    <dgm:pt modelId="{7D80F52C-FACE-4982-A920-9061CB55A2FD}" type="pres">
      <dgm:prSet presAssocID="{CCB7BBA9-27EA-4C13-AA1D-7DA51B49CCD6}" presName="childShape" presStyleCnt="0"/>
      <dgm:spPr/>
      <dgm:t>
        <a:bodyPr/>
        <a:lstStyle/>
        <a:p>
          <a:endParaRPr lang="en-US"/>
        </a:p>
      </dgm:t>
    </dgm:pt>
    <dgm:pt modelId="{99976851-9B62-469A-8A9D-725968FD4075}" type="pres">
      <dgm:prSet presAssocID="{323019AE-69AC-453D-8370-94C3F5B917E0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9039F98-8A05-47A6-BD21-8AB0A42D5ABB}" type="pres">
      <dgm:prSet presAssocID="{E43857DD-E0BC-421C-A4BD-71E16A43D001}" presName="childText" presStyleLbl="bgAcc1" presStyleIdx="1" presStyleCnt="2" custLinFactX="-58886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58CD48-8CEF-4878-A939-7821C8448D0C}" srcId="{B7FBA18B-94E7-4096-8C8A-91DAFCFB64D5}" destId="{93EEE884-ACAF-4ABF-AAA6-71188A871823}" srcOrd="0" destOrd="0" parTransId="{3C13391E-6D7B-4C6E-8F42-33628C8C70F6}" sibTransId="{0ABADF3C-37DF-4E05-A25F-B0D1B0774BA4}"/>
    <dgm:cxn modelId="{6D114905-6BC8-4845-8A9A-AE0B7562EA5B}" type="presOf" srcId="{CCB7BBA9-27EA-4C13-AA1D-7DA51B49CCD6}" destId="{19C3B773-5CE4-4F8E-9DC4-E888BE557355}" srcOrd="1" destOrd="0" presId="urn:microsoft.com/office/officeart/2005/8/layout/hierarchy3"/>
    <dgm:cxn modelId="{33E2D43E-6900-47C6-B113-4394E48F8893}" type="presOf" srcId="{3C13391E-6D7B-4C6E-8F42-33628C8C70F6}" destId="{F7928FAD-B264-4F03-B50C-E780F79BF500}" srcOrd="0" destOrd="0" presId="urn:microsoft.com/office/officeart/2005/8/layout/hierarchy3"/>
    <dgm:cxn modelId="{E4196B35-FDAE-418A-AB7E-8E08DDAF1A41}" type="presOf" srcId="{323019AE-69AC-453D-8370-94C3F5B917E0}" destId="{99976851-9B62-469A-8A9D-725968FD4075}" srcOrd="0" destOrd="0" presId="urn:microsoft.com/office/officeart/2005/8/layout/hierarchy3"/>
    <dgm:cxn modelId="{FF8A18A8-6213-4F21-85C1-D1FB69F7AAD5}" srcId="{BB6B749B-6DEE-4DDE-996F-9B411B51EEA9}" destId="{CCB7BBA9-27EA-4C13-AA1D-7DA51B49CCD6}" srcOrd="1" destOrd="0" parTransId="{328DECC6-DA95-4133-836D-3CADA5585F32}" sibTransId="{27B961AB-F8BE-406F-8B47-A206FBC9BEB3}"/>
    <dgm:cxn modelId="{B381F4D0-A04F-4CFD-8B48-0D48D494ADF8}" type="presOf" srcId="{93EEE884-ACAF-4ABF-AAA6-71188A871823}" destId="{D5CC018E-AAE7-46FD-B22B-330ADD268A4E}" srcOrd="0" destOrd="0" presId="urn:microsoft.com/office/officeart/2005/8/layout/hierarchy3"/>
    <dgm:cxn modelId="{9BE4880E-1BAE-4A72-8D65-D8D395D25FB8}" srcId="{BB6B749B-6DEE-4DDE-996F-9B411B51EEA9}" destId="{B7FBA18B-94E7-4096-8C8A-91DAFCFB64D5}" srcOrd="0" destOrd="0" parTransId="{1DF94819-95B7-4778-B7A9-3986542BB20F}" sibTransId="{8CF0F1C0-0671-4D62-9601-DAC52E0F34F6}"/>
    <dgm:cxn modelId="{E07981D7-0712-42C1-9CA5-D0399AD52B52}" type="presOf" srcId="{B7FBA18B-94E7-4096-8C8A-91DAFCFB64D5}" destId="{FF0B4E41-1560-4F2A-A3B7-B5ADB40E5BF6}" srcOrd="1" destOrd="0" presId="urn:microsoft.com/office/officeart/2005/8/layout/hierarchy3"/>
    <dgm:cxn modelId="{F6992CE1-F2FA-42DE-9902-F061893ED9A1}" type="presOf" srcId="{E43857DD-E0BC-421C-A4BD-71E16A43D001}" destId="{F9039F98-8A05-47A6-BD21-8AB0A42D5ABB}" srcOrd="0" destOrd="0" presId="urn:microsoft.com/office/officeart/2005/8/layout/hierarchy3"/>
    <dgm:cxn modelId="{B747EADD-3728-45C7-8055-310148DBA6B9}" type="presOf" srcId="{CCB7BBA9-27EA-4C13-AA1D-7DA51B49CCD6}" destId="{4121E011-825A-4C52-8BE2-E1266697AA9A}" srcOrd="0" destOrd="0" presId="urn:microsoft.com/office/officeart/2005/8/layout/hierarchy3"/>
    <dgm:cxn modelId="{D4D64E2F-5CB8-44F1-82BA-678B19999CB6}" type="presOf" srcId="{BB6B749B-6DEE-4DDE-996F-9B411B51EEA9}" destId="{5FB22888-43E2-4D07-A801-2201EDCEFFAB}" srcOrd="0" destOrd="0" presId="urn:microsoft.com/office/officeart/2005/8/layout/hierarchy3"/>
    <dgm:cxn modelId="{27F476AC-596D-4398-882C-10009087AAC3}" srcId="{CCB7BBA9-27EA-4C13-AA1D-7DA51B49CCD6}" destId="{E43857DD-E0BC-421C-A4BD-71E16A43D001}" srcOrd="0" destOrd="0" parTransId="{323019AE-69AC-453D-8370-94C3F5B917E0}" sibTransId="{F973C2EC-65FB-438C-A33C-DC30CF30D0EE}"/>
    <dgm:cxn modelId="{6F324D43-C4C5-4C11-BAE5-F66FC7D344AB}" type="presOf" srcId="{B7FBA18B-94E7-4096-8C8A-91DAFCFB64D5}" destId="{4303F764-7675-4AA2-9EE1-B07317C2D3C4}" srcOrd="0" destOrd="0" presId="urn:microsoft.com/office/officeart/2005/8/layout/hierarchy3"/>
    <dgm:cxn modelId="{ABBFBF57-603E-4941-8D12-96A4195A45F0}" type="presParOf" srcId="{5FB22888-43E2-4D07-A801-2201EDCEFFAB}" destId="{7EC9F0B1-010F-454E-9235-D7580DFEB78D}" srcOrd="0" destOrd="0" presId="urn:microsoft.com/office/officeart/2005/8/layout/hierarchy3"/>
    <dgm:cxn modelId="{F68F6D45-1093-4027-9449-863AF7BC6ACC}" type="presParOf" srcId="{7EC9F0B1-010F-454E-9235-D7580DFEB78D}" destId="{AD820150-3422-4669-879E-65F58E53CF4B}" srcOrd="0" destOrd="0" presId="urn:microsoft.com/office/officeart/2005/8/layout/hierarchy3"/>
    <dgm:cxn modelId="{096353F4-B7D3-47B1-BA9C-62A97D430D45}" type="presParOf" srcId="{AD820150-3422-4669-879E-65F58E53CF4B}" destId="{4303F764-7675-4AA2-9EE1-B07317C2D3C4}" srcOrd="0" destOrd="0" presId="urn:microsoft.com/office/officeart/2005/8/layout/hierarchy3"/>
    <dgm:cxn modelId="{73B5C650-B169-4606-86D3-DFE1E533953A}" type="presParOf" srcId="{AD820150-3422-4669-879E-65F58E53CF4B}" destId="{FF0B4E41-1560-4F2A-A3B7-B5ADB40E5BF6}" srcOrd="1" destOrd="0" presId="urn:microsoft.com/office/officeart/2005/8/layout/hierarchy3"/>
    <dgm:cxn modelId="{8C6630C3-0683-45FD-8386-CBB42485FABF}" type="presParOf" srcId="{7EC9F0B1-010F-454E-9235-D7580DFEB78D}" destId="{776093E6-D228-4738-9D85-C44A89597366}" srcOrd="1" destOrd="0" presId="urn:microsoft.com/office/officeart/2005/8/layout/hierarchy3"/>
    <dgm:cxn modelId="{A113C9E5-2903-49FD-BCCB-532F2E35443F}" type="presParOf" srcId="{776093E6-D228-4738-9D85-C44A89597366}" destId="{F7928FAD-B264-4F03-B50C-E780F79BF500}" srcOrd="0" destOrd="0" presId="urn:microsoft.com/office/officeart/2005/8/layout/hierarchy3"/>
    <dgm:cxn modelId="{25AA348B-08DE-4FE2-B7ED-C3855D5014C7}" type="presParOf" srcId="{776093E6-D228-4738-9D85-C44A89597366}" destId="{D5CC018E-AAE7-46FD-B22B-330ADD268A4E}" srcOrd="1" destOrd="0" presId="urn:microsoft.com/office/officeart/2005/8/layout/hierarchy3"/>
    <dgm:cxn modelId="{BECD3E5C-546C-4459-A339-530E8044F823}" type="presParOf" srcId="{5FB22888-43E2-4D07-A801-2201EDCEFFAB}" destId="{62CAFE3D-E27A-49A1-9284-E012ECAA994A}" srcOrd="1" destOrd="0" presId="urn:microsoft.com/office/officeart/2005/8/layout/hierarchy3"/>
    <dgm:cxn modelId="{1E1E8300-ACE2-4E6C-ABDD-C9F2F98D03A7}" type="presParOf" srcId="{62CAFE3D-E27A-49A1-9284-E012ECAA994A}" destId="{214D83E8-6281-4D22-9641-6483784F8BF9}" srcOrd="0" destOrd="0" presId="urn:microsoft.com/office/officeart/2005/8/layout/hierarchy3"/>
    <dgm:cxn modelId="{2BCE1BFE-8F7C-473A-8BF8-47F8AD29F0D6}" type="presParOf" srcId="{214D83E8-6281-4D22-9641-6483784F8BF9}" destId="{4121E011-825A-4C52-8BE2-E1266697AA9A}" srcOrd="0" destOrd="0" presId="urn:microsoft.com/office/officeart/2005/8/layout/hierarchy3"/>
    <dgm:cxn modelId="{5C103270-D69A-4EC6-9059-C578FE808E0A}" type="presParOf" srcId="{214D83E8-6281-4D22-9641-6483784F8BF9}" destId="{19C3B773-5CE4-4F8E-9DC4-E888BE557355}" srcOrd="1" destOrd="0" presId="urn:microsoft.com/office/officeart/2005/8/layout/hierarchy3"/>
    <dgm:cxn modelId="{1A731783-F456-4267-9E1A-5F1772D35636}" type="presParOf" srcId="{62CAFE3D-E27A-49A1-9284-E012ECAA994A}" destId="{7D80F52C-FACE-4982-A920-9061CB55A2FD}" srcOrd="1" destOrd="0" presId="urn:microsoft.com/office/officeart/2005/8/layout/hierarchy3"/>
    <dgm:cxn modelId="{B2C723B6-8F88-4B7A-93A1-46C8CC7A2D31}" type="presParOf" srcId="{7D80F52C-FACE-4982-A920-9061CB55A2FD}" destId="{99976851-9B62-469A-8A9D-725968FD4075}" srcOrd="0" destOrd="0" presId="urn:microsoft.com/office/officeart/2005/8/layout/hierarchy3"/>
    <dgm:cxn modelId="{FEDB9DEB-783A-47AE-9F7D-A3AE22B42B02}" type="presParOf" srcId="{7D80F52C-FACE-4982-A920-9061CB55A2FD}" destId="{F9039F98-8A05-47A6-BD21-8AB0A42D5AB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9373E7-AA58-4F10-9B07-1BAB5A9AFA80}" type="doc">
      <dgm:prSet loTypeId="urn:microsoft.com/office/officeart/2005/8/layout/hList3" loCatId="list" qsTypeId="urn:microsoft.com/office/officeart/2005/8/quickstyle/3d7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0AA9FE17-DFAB-44A4-BEF9-707E807999E7}">
      <dgm:prSet custT="1"/>
      <dgm:spPr/>
      <dgm:t>
        <a:bodyPr/>
        <a:lstStyle/>
        <a:p>
          <a:pPr rtl="1"/>
          <a:r>
            <a:rPr lang="fa-IR" sz="3800" dirty="0" smtClean="0">
              <a:cs typeface="B Titr" pitchFamily="2" charset="-78"/>
            </a:rPr>
            <a:t>تأمین مالی</a:t>
          </a:r>
          <a:endParaRPr lang="en-US" sz="3800" dirty="0">
            <a:cs typeface="B Titr" pitchFamily="2" charset="-78"/>
          </a:endParaRPr>
        </a:p>
      </dgm:t>
    </dgm:pt>
    <dgm:pt modelId="{2ABAD34A-9559-415E-8ED6-325189CDAC63}" type="parTrans" cxnId="{0DBCB07D-0B5E-414F-80ED-FAC766F49508}">
      <dgm:prSet/>
      <dgm:spPr/>
      <dgm:t>
        <a:bodyPr/>
        <a:lstStyle/>
        <a:p>
          <a:endParaRPr lang="en-US"/>
        </a:p>
      </dgm:t>
    </dgm:pt>
    <dgm:pt modelId="{2140BB14-9DAE-40A2-99D2-D9DFDE3CEF7C}" type="sibTrans" cxnId="{0DBCB07D-0B5E-414F-80ED-FAC766F49508}">
      <dgm:prSet/>
      <dgm:spPr/>
      <dgm:t>
        <a:bodyPr/>
        <a:lstStyle/>
        <a:p>
          <a:endParaRPr lang="en-US"/>
        </a:p>
      </dgm:t>
    </dgm:pt>
    <dgm:pt modelId="{78B5864F-CEC1-48D0-9BC6-97F59AC9FF3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چگونه منابع مالی پروژه‌ها را تأمین کنیم؟</a:t>
          </a:r>
          <a:endParaRPr lang="en-US" dirty="0">
            <a:cs typeface="B Zar" pitchFamily="2" charset="-78"/>
          </a:endParaRPr>
        </a:p>
      </dgm:t>
    </dgm:pt>
    <dgm:pt modelId="{4E24F5FB-50ED-4132-9FDE-A18F5DD5717A}" type="parTrans" cxnId="{F0F5BCF9-66B9-4CD0-8F26-F752E3889DFE}">
      <dgm:prSet/>
      <dgm:spPr/>
      <dgm:t>
        <a:bodyPr/>
        <a:lstStyle/>
        <a:p>
          <a:endParaRPr lang="en-US"/>
        </a:p>
      </dgm:t>
    </dgm:pt>
    <dgm:pt modelId="{DF53B070-BCB6-474B-A796-A2CE4BEA13F2}" type="sibTrans" cxnId="{F0F5BCF9-66B9-4CD0-8F26-F752E3889DFE}">
      <dgm:prSet/>
      <dgm:spPr/>
      <dgm:t>
        <a:bodyPr/>
        <a:lstStyle/>
        <a:p>
          <a:endParaRPr lang="en-US"/>
        </a:p>
      </dgm:t>
    </dgm:pt>
    <dgm:pt modelId="{44897F70-158F-4CFB-8AED-642CCD7E45EA}" type="pres">
      <dgm:prSet presAssocID="{019373E7-AA58-4F10-9B07-1BAB5A9AFA8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FAA41-F4F7-4280-B9E1-CE4003F6A819}" type="pres">
      <dgm:prSet presAssocID="{0AA9FE17-DFAB-44A4-BEF9-707E807999E7}" presName="roof" presStyleLbl="dkBgShp" presStyleIdx="0" presStyleCnt="2"/>
      <dgm:spPr/>
      <dgm:t>
        <a:bodyPr/>
        <a:lstStyle/>
        <a:p>
          <a:endParaRPr lang="en-US"/>
        </a:p>
      </dgm:t>
    </dgm:pt>
    <dgm:pt modelId="{36A39014-D158-4146-A49D-3E34833D8D59}" type="pres">
      <dgm:prSet presAssocID="{0AA9FE17-DFAB-44A4-BEF9-707E807999E7}" presName="pillars" presStyleCnt="0"/>
      <dgm:spPr/>
    </dgm:pt>
    <dgm:pt modelId="{94C5DE12-44C6-4527-8793-00690C06E40F}" type="pres">
      <dgm:prSet presAssocID="{0AA9FE17-DFAB-44A4-BEF9-707E807999E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11804-E3B1-4E62-B9CC-90ED413B6E80}" type="pres">
      <dgm:prSet presAssocID="{0AA9FE17-DFAB-44A4-BEF9-707E807999E7}" presName="base" presStyleLbl="dkBgShp" presStyleIdx="1" presStyleCnt="2"/>
      <dgm:spPr/>
    </dgm:pt>
  </dgm:ptLst>
  <dgm:cxnLst>
    <dgm:cxn modelId="{0DBCB07D-0B5E-414F-80ED-FAC766F49508}" srcId="{019373E7-AA58-4F10-9B07-1BAB5A9AFA80}" destId="{0AA9FE17-DFAB-44A4-BEF9-707E807999E7}" srcOrd="0" destOrd="0" parTransId="{2ABAD34A-9559-415E-8ED6-325189CDAC63}" sibTransId="{2140BB14-9DAE-40A2-99D2-D9DFDE3CEF7C}"/>
    <dgm:cxn modelId="{F0F5BCF9-66B9-4CD0-8F26-F752E3889DFE}" srcId="{0AA9FE17-DFAB-44A4-BEF9-707E807999E7}" destId="{78B5864F-CEC1-48D0-9BC6-97F59AC9FF33}" srcOrd="0" destOrd="0" parTransId="{4E24F5FB-50ED-4132-9FDE-A18F5DD5717A}" sibTransId="{DF53B070-BCB6-474B-A796-A2CE4BEA13F2}"/>
    <dgm:cxn modelId="{FF24E8BE-3DF7-451C-9AD5-1840FD3BB00E}" type="presOf" srcId="{0AA9FE17-DFAB-44A4-BEF9-707E807999E7}" destId="{102FAA41-F4F7-4280-B9E1-CE4003F6A819}" srcOrd="0" destOrd="0" presId="urn:microsoft.com/office/officeart/2005/8/layout/hList3"/>
    <dgm:cxn modelId="{029D82A2-264F-45C8-B129-3234E9E7D830}" type="presOf" srcId="{78B5864F-CEC1-48D0-9BC6-97F59AC9FF33}" destId="{94C5DE12-44C6-4527-8793-00690C06E40F}" srcOrd="0" destOrd="0" presId="urn:microsoft.com/office/officeart/2005/8/layout/hList3"/>
    <dgm:cxn modelId="{0F1F3902-85C3-45E5-8429-7F05B58DA754}" type="presOf" srcId="{019373E7-AA58-4F10-9B07-1BAB5A9AFA80}" destId="{44897F70-158F-4CFB-8AED-642CCD7E45EA}" srcOrd="0" destOrd="0" presId="urn:microsoft.com/office/officeart/2005/8/layout/hList3"/>
    <dgm:cxn modelId="{5AEF99CF-AD1C-4A79-AF1F-596CAB09D88E}" type="presParOf" srcId="{44897F70-158F-4CFB-8AED-642CCD7E45EA}" destId="{102FAA41-F4F7-4280-B9E1-CE4003F6A819}" srcOrd="0" destOrd="0" presId="urn:microsoft.com/office/officeart/2005/8/layout/hList3"/>
    <dgm:cxn modelId="{3B0FFBC3-5130-428B-9B50-3CE313FF7168}" type="presParOf" srcId="{44897F70-158F-4CFB-8AED-642CCD7E45EA}" destId="{36A39014-D158-4146-A49D-3E34833D8D59}" srcOrd="1" destOrd="0" presId="urn:microsoft.com/office/officeart/2005/8/layout/hList3"/>
    <dgm:cxn modelId="{DCF941EB-D124-4462-9575-BEB9D4298E42}" type="presParOf" srcId="{36A39014-D158-4146-A49D-3E34833D8D59}" destId="{94C5DE12-44C6-4527-8793-00690C06E40F}" srcOrd="0" destOrd="0" presId="urn:microsoft.com/office/officeart/2005/8/layout/hList3"/>
    <dgm:cxn modelId="{1E181EEB-6630-4285-80E3-C1A5A1754AD7}" type="presParOf" srcId="{44897F70-158F-4CFB-8AED-642CCD7E45EA}" destId="{72511804-E3B1-4E62-B9CC-90ED413B6E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A9BCAD4-89B1-45DF-92CD-44CCF383179F}" type="doc">
      <dgm:prSet loTypeId="urn:microsoft.com/office/officeart/2005/8/layout/hList3" loCatId="list" qsTypeId="urn:microsoft.com/office/officeart/2005/8/quickstyle/3d7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0D59C921-D2BB-44B5-A7F5-2CB297A214E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بودجه‌بندی سرمایه‌ای</a:t>
          </a:r>
          <a:endParaRPr lang="en-US" dirty="0">
            <a:cs typeface="B Titr" pitchFamily="2" charset="-78"/>
          </a:endParaRPr>
        </a:p>
      </dgm:t>
    </dgm:pt>
    <dgm:pt modelId="{686ABF66-C39E-454E-9E32-A6F758D48A10}" type="parTrans" cxnId="{9366409E-B90C-4EEC-A577-9885141FE44D}">
      <dgm:prSet/>
      <dgm:spPr/>
      <dgm:t>
        <a:bodyPr/>
        <a:lstStyle/>
        <a:p>
          <a:endParaRPr lang="en-US"/>
        </a:p>
      </dgm:t>
    </dgm:pt>
    <dgm:pt modelId="{BA35D193-241A-41C5-AEBA-EA50767F2BEA}" type="sibTrans" cxnId="{9366409E-B90C-4EEC-A577-9885141FE44D}">
      <dgm:prSet/>
      <dgm:spPr/>
      <dgm:t>
        <a:bodyPr/>
        <a:lstStyle/>
        <a:p>
          <a:endParaRPr lang="en-US"/>
        </a:p>
      </dgm:t>
    </dgm:pt>
    <dgm:pt modelId="{0A50CF8D-918E-48A4-9176-9A347C9DE2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چه پروژه‌هایی سرمایه‌گذای کنیم؟</a:t>
          </a:r>
          <a:endParaRPr lang="en-US" dirty="0">
            <a:cs typeface="B Zar" pitchFamily="2" charset="-78"/>
          </a:endParaRPr>
        </a:p>
      </dgm:t>
    </dgm:pt>
    <dgm:pt modelId="{AD05A2A7-1876-468C-AC34-023C5E014397}" type="parTrans" cxnId="{AA654E19-62AF-4312-8711-4E6D907BE082}">
      <dgm:prSet/>
      <dgm:spPr/>
      <dgm:t>
        <a:bodyPr/>
        <a:lstStyle/>
        <a:p>
          <a:endParaRPr lang="en-US"/>
        </a:p>
      </dgm:t>
    </dgm:pt>
    <dgm:pt modelId="{602929BB-972A-44B5-B906-CE648DC056E2}" type="sibTrans" cxnId="{AA654E19-62AF-4312-8711-4E6D907BE082}">
      <dgm:prSet/>
      <dgm:spPr/>
      <dgm:t>
        <a:bodyPr/>
        <a:lstStyle/>
        <a:p>
          <a:endParaRPr lang="en-US"/>
        </a:p>
      </dgm:t>
    </dgm:pt>
    <dgm:pt modelId="{CAEC3CF0-726C-4851-8396-D4705D9C119F}" type="pres">
      <dgm:prSet presAssocID="{AA9BCAD4-89B1-45DF-92CD-44CCF38317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3E23D1-56D1-4B32-B046-CF7E75E31193}" type="pres">
      <dgm:prSet presAssocID="{0D59C921-D2BB-44B5-A7F5-2CB297A214EB}" presName="roof" presStyleLbl="dkBgShp" presStyleIdx="0" presStyleCnt="2"/>
      <dgm:spPr/>
      <dgm:t>
        <a:bodyPr/>
        <a:lstStyle/>
        <a:p>
          <a:endParaRPr lang="en-US"/>
        </a:p>
      </dgm:t>
    </dgm:pt>
    <dgm:pt modelId="{B07A2175-04C1-46DD-B88E-B4C639985F61}" type="pres">
      <dgm:prSet presAssocID="{0D59C921-D2BB-44B5-A7F5-2CB297A214EB}" presName="pillars" presStyleCnt="0"/>
      <dgm:spPr/>
    </dgm:pt>
    <dgm:pt modelId="{6B8372CE-44D5-45E7-9538-E8FC49377174}" type="pres">
      <dgm:prSet presAssocID="{0D59C921-D2BB-44B5-A7F5-2CB297A214EB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65F41-B59E-4A53-817F-490B618BA052}" type="pres">
      <dgm:prSet presAssocID="{0D59C921-D2BB-44B5-A7F5-2CB297A214EB}" presName="base" presStyleLbl="dkBgShp" presStyleIdx="1" presStyleCnt="2"/>
      <dgm:spPr/>
    </dgm:pt>
  </dgm:ptLst>
  <dgm:cxnLst>
    <dgm:cxn modelId="{1FCA28EF-11BF-49AB-8763-A79B950362A8}" type="presOf" srcId="{AA9BCAD4-89B1-45DF-92CD-44CCF383179F}" destId="{CAEC3CF0-726C-4851-8396-D4705D9C119F}" srcOrd="0" destOrd="0" presId="urn:microsoft.com/office/officeart/2005/8/layout/hList3"/>
    <dgm:cxn modelId="{0B61164F-9883-4F8F-8D61-E06DE127B901}" type="presOf" srcId="{0D59C921-D2BB-44B5-A7F5-2CB297A214EB}" destId="{CB3E23D1-56D1-4B32-B046-CF7E75E31193}" srcOrd="0" destOrd="0" presId="urn:microsoft.com/office/officeart/2005/8/layout/hList3"/>
    <dgm:cxn modelId="{AA654E19-62AF-4312-8711-4E6D907BE082}" srcId="{0D59C921-D2BB-44B5-A7F5-2CB297A214EB}" destId="{0A50CF8D-918E-48A4-9176-9A347C9DE276}" srcOrd="0" destOrd="0" parTransId="{AD05A2A7-1876-468C-AC34-023C5E014397}" sibTransId="{602929BB-972A-44B5-B906-CE648DC056E2}"/>
    <dgm:cxn modelId="{9366409E-B90C-4EEC-A577-9885141FE44D}" srcId="{AA9BCAD4-89B1-45DF-92CD-44CCF383179F}" destId="{0D59C921-D2BB-44B5-A7F5-2CB297A214EB}" srcOrd="0" destOrd="0" parTransId="{686ABF66-C39E-454E-9E32-A6F758D48A10}" sibTransId="{BA35D193-241A-41C5-AEBA-EA50767F2BEA}"/>
    <dgm:cxn modelId="{60CA1C46-721A-47AB-A240-DC45C6F77786}" type="presOf" srcId="{0A50CF8D-918E-48A4-9176-9A347C9DE276}" destId="{6B8372CE-44D5-45E7-9538-E8FC49377174}" srcOrd="0" destOrd="0" presId="urn:microsoft.com/office/officeart/2005/8/layout/hList3"/>
    <dgm:cxn modelId="{C1390431-393D-4474-B91D-0B470552C4FA}" type="presParOf" srcId="{CAEC3CF0-726C-4851-8396-D4705D9C119F}" destId="{CB3E23D1-56D1-4B32-B046-CF7E75E31193}" srcOrd="0" destOrd="0" presId="urn:microsoft.com/office/officeart/2005/8/layout/hList3"/>
    <dgm:cxn modelId="{DFF3170D-0E26-4CF5-8DB4-1B4F23FD744C}" type="presParOf" srcId="{CAEC3CF0-726C-4851-8396-D4705D9C119F}" destId="{B07A2175-04C1-46DD-B88E-B4C639985F61}" srcOrd="1" destOrd="0" presId="urn:microsoft.com/office/officeart/2005/8/layout/hList3"/>
    <dgm:cxn modelId="{75462ECE-3B8A-4167-BE82-A5FA3A46C067}" type="presParOf" srcId="{B07A2175-04C1-46DD-B88E-B4C639985F61}" destId="{6B8372CE-44D5-45E7-9538-E8FC49377174}" srcOrd="0" destOrd="0" presId="urn:microsoft.com/office/officeart/2005/8/layout/hList3"/>
    <dgm:cxn modelId="{E7C06517-9304-4F8B-8FCB-2A012E9F6FD4}" type="presParOf" srcId="{CAEC3CF0-726C-4851-8396-D4705D9C119F}" destId="{D5565F41-B59E-4A53-817F-490B618BA0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1D54A2-0E78-46B2-B135-54E5A3115262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FEDE8B3-3EFF-4C01-964D-C33FE220F6A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قلمرو</a:t>
          </a:r>
          <a:endParaRPr lang="en-US" dirty="0">
            <a:cs typeface="B Titr" pitchFamily="2" charset="-78"/>
          </a:endParaRPr>
        </a:p>
      </dgm:t>
    </dgm:pt>
    <dgm:pt modelId="{3A13A1F7-2B18-4516-AAB1-C5C4A99F8EED}" type="parTrans" cxnId="{6F113252-9020-48BC-A2CE-3A813C8504B5}">
      <dgm:prSet/>
      <dgm:spPr/>
      <dgm:t>
        <a:bodyPr/>
        <a:lstStyle/>
        <a:p>
          <a:endParaRPr lang="en-US"/>
        </a:p>
      </dgm:t>
    </dgm:pt>
    <dgm:pt modelId="{3DA177EB-E511-4A1C-8D4E-F20F64BBA212}" type="sibTrans" cxnId="{6F113252-9020-48BC-A2CE-3A813C8504B5}">
      <dgm:prSet/>
      <dgm:spPr/>
      <dgm:t>
        <a:bodyPr/>
        <a:lstStyle/>
        <a:p>
          <a:endParaRPr lang="en-US"/>
        </a:p>
      </dgm:t>
    </dgm:pt>
    <dgm:pt modelId="{606DF400-F7EC-4C8C-9F12-B83ADB59BD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سرمایه‌گذاری</a:t>
          </a:r>
          <a:endParaRPr lang="en-US" dirty="0">
            <a:cs typeface="B Zar" pitchFamily="2" charset="-78"/>
          </a:endParaRPr>
        </a:p>
      </dgm:t>
    </dgm:pt>
    <dgm:pt modelId="{B434E5A5-066A-4F7B-9967-AECC1864BC66}" type="parTrans" cxnId="{60CFE041-339B-4EEC-9E9C-F4F74A148A79}">
      <dgm:prSet/>
      <dgm:spPr/>
      <dgm:t>
        <a:bodyPr/>
        <a:lstStyle/>
        <a:p>
          <a:endParaRPr lang="en-US" dirty="0"/>
        </a:p>
      </dgm:t>
    </dgm:pt>
    <dgm:pt modelId="{A6EB04DB-BF0A-4AAA-88C1-BE263DA51359}" type="sibTrans" cxnId="{60CFE041-339B-4EEC-9E9C-F4F74A148A79}">
      <dgm:prSet/>
      <dgm:spPr/>
      <dgm:t>
        <a:bodyPr/>
        <a:lstStyle/>
        <a:p>
          <a:endParaRPr lang="en-US"/>
        </a:p>
      </dgm:t>
    </dgm:pt>
    <dgm:pt modelId="{8F8B5E0E-2190-469F-88E4-C53F97BDBFF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نقش</a:t>
          </a:r>
          <a:endParaRPr lang="en-US" dirty="0">
            <a:cs typeface="B Titr" pitchFamily="2" charset="-78"/>
          </a:endParaRPr>
        </a:p>
      </dgm:t>
    </dgm:pt>
    <dgm:pt modelId="{48B0FBBA-798A-4106-AE61-1534A90461D4}" type="parTrans" cxnId="{02AFF693-EFE9-4184-8CC2-AF7E79C425B5}">
      <dgm:prSet/>
      <dgm:spPr/>
      <dgm:t>
        <a:bodyPr/>
        <a:lstStyle/>
        <a:p>
          <a:endParaRPr lang="en-US"/>
        </a:p>
      </dgm:t>
    </dgm:pt>
    <dgm:pt modelId="{D0DEB975-12E2-4D3D-92AE-3F18BBF217CB}" type="sibTrans" cxnId="{02AFF693-EFE9-4184-8CC2-AF7E79C425B5}">
      <dgm:prSet/>
      <dgm:spPr/>
      <dgm:t>
        <a:bodyPr/>
        <a:lstStyle/>
        <a:p>
          <a:endParaRPr lang="en-US"/>
        </a:p>
      </dgm:t>
    </dgm:pt>
    <dgm:pt modelId="{FA2F4C6C-3A61-41CA-A8CC-6B5D944A6E8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 سبد دارایی‌ها</a:t>
          </a:r>
          <a:endParaRPr lang="en-US" dirty="0">
            <a:cs typeface="B Zar" pitchFamily="2" charset="-78"/>
          </a:endParaRPr>
        </a:p>
      </dgm:t>
    </dgm:pt>
    <dgm:pt modelId="{E851DBC2-4672-4282-82AE-6DB33A187E7F}" type="parTrans" cxnId="{45B89A4C-CA99-43E3-A883-E0057771F86F}">
      <dgm:prSet/>
      <dgm:spPr/>
      <dgm:t>
        <a:bodyPr/>
        <a:lstStyle/>
        <a:p>
          <a:endParaRPr lang="en-US" dirty="0"/>
        </a:p>
      </dgm:t>
    </dgm:pt>
    <dgm:pt modelId="{7F882F39-5B57-4DE3-BC1C-066B887F15F8}" type="sibTrans" cxnId="{45B89A4C-CA99-43E3-A883-E0057771F86F}">
      <dgm:prSet/>
      <dgm:spPr/>
      <dgm:t>
        <a:bodyPr/>
        <a:lstStyle/>
        <a:p>
          <a:endParaRPr lang="en-US"/>
        </a:p>
      </dgm:t>
    </dgm:pt>
    <dgm:pt modelId="{30B5603B-3AD2-47D2-BFED-5BF322BBD147}" type="pres">
      <dgm:prSet presAssocID="{0A1D54A2-0E78-46B2-B135-54E5A31152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CB5892-093A-4F7A-ACA3-CF1D87854842}" type="pres">
      <dgm:prSet presAssocID="{FFEDE8B3-3EFF-4C01-964D-C33FE220F6AE}" presName="root" presStyleCnt="0"/>
      <dgm:spPr/>
    </dgm:pt>
    <dgm:pt modelId="{2F772E26-2B12-4199-A360-2E7143AC48B1}" type="pres">
      <dgm:prSet presAssocID="{FFEDE8B3-3EFF-4C01-964D-C33FE220F6AE}" presName="rootComposite" presStyleCnt="0"/>
      <dgm:spPr/>
    </dgm:pt>
    <dgm:pt modelId="{26856942-C9B6-4D5A-A5FC-41017A3F82E7}" type="pres">
      <dgm:prSet presAssocID="{FFEDE8B3-3EFF-4C01-964D-C33FE220F6AE}" presName="rootText" presStyleLbl="node1" presStyleIdx="0" presStyleCnt="2" custLinFactX="25027" custLinFactNeighborX="100000"/>
      <dgm:spPr/>
      <dgm:t>
        <a:bodyPr/>
        <a:lstStyle/>
        <a:p>
          <a:endParaRPr lang="en-US"/>
        </a:p>
      </dgm:t>
    </dgm:pt>
    <dgm:pt modelId="{85D2D520-1AAB-457F-9EAE-39538234F001}" type="pres">
      <dgm:prSet presAssocID="{FFEDE8B3-3EFF-4C01-964D-C33FE220F6AE}" presName="rootConnector" presStyleLbl="node1" presStyleIdx="0" presStyleCnt="2"/>
      <dgm:spPr/>
      <dgm:t>
        <a:bodyPr/>
        <a:lstStyle/>
        <a:p>
          <a:endParaRPr lang="en-US"/>
        </a:p>
      </dgm:t>
    </dgm:pt>
    <dgm:pt modelId="{FD6185E5-3C26-44A5-A847-FF4B5F2DAB31}" type="pres">
      <dgm:prSet presAssocID="{FFEDE8B3-3EFF-4C01-964D-C33FE220F6AE}" presName="childShape" presStyleCnt="0"/>
      <dgm:spPr/>
    </dgm:pt>
    <dgm:pt modelId="{A469EBDE-5AF6-4003-A8F6-F4217D7163AE}" type="pres">
      <dgm:prSet presAssocID="{B434E5A5-066A-4F7B-9967-AECC1864BC66}" presName="Name13" presStyleLbl="parChTrans1D2" presStyleIdx="0" presStyleCnt="2"/>
      <dgm:spPr/>
      <dgm:t>
        <a:bodyPr/>
        <a:lstStyle/>
        <a:p>
          <a:endParaRPr lang="en-US"/>
        </a:p>
      </dgm:t>
    </dgm:pt>
    <dgm:pt modelId="{CB5F19B7-4DEE-4DA1-BEB6-04E37DEEFC8F}" type="pres">
      <dgm:prSet presAssocID="{606DF400-F7EC-4C8C-9F12-B83ADB59BD9C}" presName="childText" presStyleLbl="bgAcc1" presStyleIdx="0" presStyleCnt="2" custLinFactX="56280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5E262-ABDF-4DC8-8E85-1DD7E3403232}" type="pres">
      <dgm:prSet presAssocID="{8F8B5E0E-2190-469F-88E4-C53F97BDBFFB}" presName="root" presStyleCnt="0"/>
      <dgm:spPr/>
    </dgm:pt>
    <dgm:pt modelId="{12ED0468-0022-425D-BE0E-130A1D5DD7D2}" type="pres">
      <dgm:prSet presAssocID="{8F8B5E0E-2190-469F-88E4-C53F97BDBFFB}" presName="rootComposite" presStyleCnt="0"/>
      <dgm:spPr/>
    </dgm:pt>
    <dgm:pt modelId="{F7BA3B5D-5F76-484B-AC9F-D65769748214}" type="pres">
      <dgm:prSet presAssocID="{8F8B5E0E-2190-469F-88E4-C53F97BDBFFB}" presName="rootText" presStyleLbl="node1" presStyleIdx="1" presStyleCnt="2" custLinFactX="-25027" custLinFactNeighborX="-100000"/>
      <dgm:spPr/>
      <dgm:t>
        <a:bodyPr/>
        <a:lstStyle/>
        <a:p>
          <a:endParaRPr lang="en-US"/>
        </a:p>
      </dgm:t>
    </dgm:pt>
    <dgm:pt modelId="{6CAD9DA4-A68D-48F1-8DA9-64E72E98105F}" type="pres">
      <dgm:prSet presAssocID="{8F8B5E0E-2190-469F-88E4-C53F97BDBFFB}" presName="rootConnector" presStyleLbl="node1" presStyleIdx="1" presStyleCnt="2"/>
      <dgm:spPr/>
      <dgm:t>
        <a:bodyPr/>
        <a:lstStyle/>
        <a:p>
          <a:endParaRPr lang="en-US"/>
        </a:p>
      </dgm:t>
    </dgm:pt>
    <dgm:pt modelId="{80D0C5F0-7569-4A9A-B1D9-7F1A8E578FDB}" type="pres">
      <dgm:prSet presAssocID="{8F8B5E0E-2190-469F-88E4-C53F97BDBFFB}" presName="childShape" presStyleCnt="0"/>
      <dgm:spPr/>
    </dgm:pt>
    <dgm:pt modelId="{2F3F6242-D6BE-4F85-88E7-71422A655BBC}" type="pres">
      <dgm:prSet presAssocID="{E851DBC2-4672-4282-82AE-6DB33A187E7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984BAEE-1E76-4AD2-A9A5-8D763D1ED951}" type="pres">
      <dgm:prSet presAssocID="{FA2F4C6C-3A61-41CA-A8CC-6B5D944A6E8D}" presName="childText" presStyleLbl="bgAcc1" presStyleIdx="1" presStyleCnt="2" custLinFactX="-5628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A852E-1AB5-48FD-8F40-5C8F5BD22E3D}" type="presOf" srcId="{FFEDE8B3-3EFF-4C01-964D-C33FE220F6AE}" destId="{26856942-C9B6-4D5A-A5FC-41017A3F82E7}" srcOrd="0" destOrd="0" presId="urn:microsoft.com/office/officeart/2005/8/layout/hierarchy3"/>
    <dgm:cxn modelId="{CD2ADDF1-8C36-4592-ACA9-68A0B5AE5852}" type="presOf" srcId="{FFEDE8B3-3EFF-4C01-964D-C33FE220F6AE}" destId="{85D2D520-1AAB-457F-9EAE-39538234F001}" srcOrd="1" destOrd="0" presId="urn:microsoft.com/office/officeart/2005/8/layout/hierarchy3"/>
    <dgm:cxn modelId="{E2024DA2-49AE-4C70-ADBA-E8B890CECFFF}" type="presOf" srcId="{0A1D54A2-0E78-46B2-B135-54E5A3115262}" destId="{30B5603B-3AD2-47D2-BFED-5BF322BBD147}" srcOrd="0" destOrd="0" presId="urn:microsoft.com/office/officeart/2005/8/layout/hierarchy3"/>
    <dgm:cxn modelId="{68314C74-B4B2-45BE-BE4E-474E925A6D0C}" type="presOf" srcId="{B434E5A5-066A-4F7B-9967-AECC1864BC66}" destId="{A469EBDE-5AF6-4003-A8F6-F4217D7163AE}" srcOrd="0" destOrd="0" presId="urn:microsoft.com/office/officeart/2005/8/layout/hierarchy3"/>
    <dgm:cxn modelId="{9F342E62-9DEB-4EA1-B546-28677889407D}" type="presOf" srcId="{606DF400-F7EC-4C8C-9F12-B83ADB59BD9C}" destId="{CB5F19B7-4DEE-4DA1-BEB6-04E37DEEFC8F}" srcOrd="0" destOrd="0" presId="urn:microsoft.com/office/officeart/2005/8/layout/hierarchy3"/>
    <dgm:cxn modelId="{60CFE041-339B-4EEC-9E9C-F4F74A148A79}" srcId="{FFEDE8B3-3EFF-4C01-964D-C33FE220F6AE}" destId="{606DF400-F7EC-4C8C-9F12-B83ADB59BD9C}" srcOrd="0" destOrd="0" parTransId="{B434E5A5-066A-4F7B-9967-AECC1864BC66}" sibTransId="{A6EB04DB-BF0A-4AAA-88C1-BE263DA51359}"/>
    <dgm:cxn modelId="{6F113252-9020-48BC-A2CE-3A813C8504B5}" srcId="{0A1D54A2-0E78-46B2-B135-54E5A3115262}" destId="{FFEDE8B3-3EFF-4C01-964D-C33FE220F6AE}" srcOrd="0" destOrd="0" parTransId="{3A13A1F7-2B18-4516-AAB1-C5C4A99F8EED}" sibTransId="{3DA177EB-E511-4A1C-8D4E-F20F64BBA212}"/>
    <dgm:cxn modelId="{E32E8E2F-F9C0-48BF-81BA-C11A9D66F9EC}" type="presOf" srcId="{FA2F4C6C-3A61-41CA-A8CC-6B5D944A6E8D}" destId="{2984BAEE-1E76-4AD2-A9A5-8D763D1ED951}" srcOrd="0" destOrd="0" presId="urn:microsoft.com/office/officeart/2005/8/layout/hierarchy3"/>
    <dgm:cxn modelId="{EA2024A6-7B20-4276-BB5E-89E2A485F113}" type="presOf" srcId="{8F8B5E0E-2190-469F-88E4-C53F97BDBFFB}" destId="{F7BA3B5D-5F76-484B-AC9F-D65769748214}" srcOrd="0" destOrd="0" presId="urn:microsoft.com/office/officeart/2005/8/layout/hierarchy3"/>
    <dgm:cxn modelId="{F9D3C746-B935-47C4-A436-11F2FD54C065}" type="presOf" srcId="{E851DBC2-4672-4282-82AE-6DB33A187E7F}" destId="{2F3F6242-D6BE-4F85-88E7-71422A655BBC}" srcOrd="0" destOrd="0" presId="urn:microsoft.com/office/officeart/2005/8/layout/hierarchy3"/>
    <dgm:cxn modelId="{F50B18C4-8397-4E5D-8591-DB0A38570DC5}" type="presOf" srcId="{8F8B5E0E-2190-469F-88E4-C53F97BDBFFB}" destId="{6CAD9DA4-A68D-48F1-8DA9-64E72E98105F}" srcOrd="1" destOrd="0" presId="urn:microsoft.com/office/officeart/2005/8/layout/hierarchy3"/>
    <dgm:cxn modelId="{02AFF693-EFE9-4184-8CC2-AF7E79C425B5}" srcId="{0A1D54A2-0E78-46B2-B135-54E5A3115262}" destId="{8F8B5E0E-2190-469F-88E4-C53F97BDBFFB}" srcOrd="1" destOrd="0" parTransId="{48B0FBBA-798A-4106-AE61-1534A90461D4}" sibTransId="{D0DEB975-12E2-4D3D-92AE-3F18BBF217CB}"/>
    <dgm:cxn modelId="{45B89A4C-CA99-43E3-A883-E0057771F86F}" srcId="{8F8B5E0E-2190-469F-88E4-C53F97BDBFFB}" destId="{FA2F4C6C-3A61-41CA-A8CC-6B5D944A6E8D}" srcOrd="0" destOrd="0" parTransId="{E851DBC2-4672-4282-82AE-6DB33A187E7F}" sibTransId="{7F882F39-5B57-4DE3-BC1C-066B887F15F8}"/>
    <dgm:cxn modelId="{4FE28E78-5687-4EB6-B6A9-ADD13380B600}" type="presParOf" srcId="{30B5603B-3AD2-47D2-BFED-5BF322BBD147}" destId="{D2CB5892-093A-4F7A-ACA3-CF1D87854842}" srcOrd="0" destOrd="0" presId="urn:microsoft.com/office/officeart/2005/8/layout/hierarchy3"/>
    <dgm:cxn modelId="{1FDA5C1D-D591-4A46-B86B-EE7E385A100F}" type="presParOf" srcId="{D2CB5892-093A-4F7A-ACA3-CF1D87854842}" destId="{2F772E26-2B12-4199-A360-2E7143AC48B1}" srcOrd="0" destOrd="0" presId="urn:microsoft.com/office/officeart/2005/8/layout/hierarchy3"/>
    <dgm:cxn modelId="{A62EF0F6-1AB9-4CA2-93DE-3A45C903F49B}" type="presParOf" srcId="{2F772E26-2B12-4199-A360-2E7143AC48B1}" destId="{26856942-C9B6-4D5A-A5FC-41017A3F82E7}" srcOrd="0" destOrd="0" presId="urn:microsoft.com/office/officeart/2005/8/layout/hierarchy3"/>
    <dgm:cxn modelId="{BE03A46E-C47B-4E48-8065-46C1B7182AF5}" type="presParOf" srcId="{2F772E26-2B12-4199-A360-2E7143AC48B1}" destId="{85D2D520-1AAB-457F-9EAE-39538234F001}" srcOrd="1" destOrd="0" presId="urn:microsoft.com/office/officeart/2005/8/layout/hierarchy3"/>
    <dgm:cxn modelId="{F925D918-D1FD-46C2-BAB8-239E5C3FE24E}" type="presParOf" srcId="{D2CB5892-093A-4F7A-ACA3-CF1D87854842}" destId="{FD6185E5-3C26-44A5-A847-FF4B5F2DAB31}" srcOrd="1" destOrd="0" presId="urn:microsoft.com/office/officeart/2005/8/layout/hierarchy3"/>
    <dgm:cxn modelId="{F3C4B60F-BBB5-4665-B858-D4731DD15633}" type="presParOf" srcId="{FD6185E5-3C26-44A5-A847-FF4B5F2DAB31}" destId="{A469EBDE-5AF6-4003-A8F6-F4217D7163AE}" srcOrd="0" destOrd="0" presId="urn:microsoft.com/office/officeart/2005/8/layout/hierarchy3"/>
    <dgm:cxn modelId="{B631EC32-BEE3-4224-BA7B-6FEFF81F329D}" type="presParOf" srcId="{FD6185E5-3C26-44A5-A847-FF4B5F2DAB31}" destId="{CB5F19B7-4DEE-4DA1-BEB6-04E37DEEFC8F}" srcOrd="1" destOrd="0" presId="urn:microsoft.com/office/officeart/2005/8/layout/hierarchy3"/>
    <dgm:cxn modelId="{39E102E6-90BD-4576-8C0E-1CEA9DD130CA}" type="presParOf" srcId="{30B5603B-3AD2-47D2-BFED-5BF322BBD147}" destId="{C215E262-ABDF-4DC8-8E85-1DD7E3403232}" srcOrd="1" destOrd="0" presId="urn:microsoft.com/office/officeart/2005/8/layout/hierarchy3"/>
    <dgm:cxn modelId="{7CCE9D2B-2F59-4354-9B3E-F06CF66412A1}" type="presParOf" srcId="{C215E262-ABDF-4DC8-8E85-1DD7E3403232}" destId="{12ED0468-0022-425D-BE0E-130A1D5DD7D2}" srcOrd="0" destOrd="0" presId="urn:microsoft.com/office/officeart/2005/8/layout/hierarchy3"/>
    <dgm:cxn modelId="{1254DFA7-A0E2-46DC-B788-7BA630C7494F}" type="presParOf" srcId="{12ED0468-0022-425D-BE0E-130A1D5DD7D2}" destId="{F7BA3B5D-5F76-484B-AC9F-D65769748214}" srcOrd="0" destOrd="0" presId="urn:microsoft.com/office/officeart/2005/8/layout/hierarchy3"/>
    <dgm:cxn modelId="{5393CEF1-8CFF-4A98-8A27-5FE341CE7FF2}" type="presParOf" srcId="{12ED0468-0022-425D-BE0E-130A1D5DD7D2}" destId="{6CAD9DA4-A68D-48F1-8DA9-64E72E98105F}" srcOrd="1" destOrd="0" presId="urn:microsoft.com/office/officeart/2005/8/layout/hierarchy3"/>
    <dgm:cxn modelId="{56166780-1FFC-45FA-8345-1390189170D9}" type="presParOf" srcId="{C215E262-ABDF-4DC8-8E85-1DD7E3403232}" destId="{80D0C5F0-7569-4A9A-B1D9-7F1A8E578FDB}" srcOrd="1" destOrd="0" presId="urn:microsoft.com/office/officeart/2005/8/layout/hierarchy3"/>
    <dgm:cxn modelId="{616EC6FF-A98B-4FD5-9ADF-83E3A2FBD8D4}" type="presParOf" srcId="{80D0C5F0-7569-4A9A-B1D9-7F1A8E578FDB}" destId="{2F3F6242-D6BE-4F85-88E7-71422A655BBC}" srcOrd="0" destOrd="0" presId="urn:microsoft.com/office/officeart/2005/8/layout/hierarchy3"/>
    <dgm:cxn modelId="{11D0695C-17B7-460E-87FD-30057A2CC531}" type="presParOf" srcId="{80D0C5F0-7569-4A9A-B1D9-7F1A8E578FDB}" destId="{2984BAEE-1E76-4AD2-A9A5-8D763D1ED95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19373E7-AA58-4F10-9B07-1BAB5A9AFA80}" type="doc">
      <dgm:prSet loTypeId="urn:microsoft.com/office/officeart/2005/8/layout/hList3" loCatId="list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A9FE17-DFAB-44A4-BEF9-707E807999E7}">
      <dgm:prSet custT="1"/>
      <dgm:spPr/>
      <dgm:t>
        <a:bodyPr/>
        <a:lstStyle/>
        <a:p>
          <a:pPr rtl="1"/>
          <a:r>
            <a:rPr lang="fa-IR" sz="3800" dirty="0" smtClean="0">
              <a:cs typeface="B Titr" pitchFamily="2" charset="-78"/>
            </a:rPr>
            <a:t>تأمین مالی</a:t>
          </a:r>
          <a:endParaRPr lang="en-US" sz="3800" dirty="0">
            <a:cs typeface="B Titr" pitchFamily="2" charset="-78"/>
          </a:endParaRPr>
        </a:p>
      </dgm:t>
    </dgm:pt>
    <dgm:pt modelId="{2ABAD34A-9559-415E-8ED6-325189CDAC63}" type="parTrans" cxnId="{0DBCB07D-0B5E-414F-80ED-FAC766F49508}">
      <dgm:prSet/>
      <dgm:spPr/>
      <dgm:t>
        <a:bodyPr/>
        <a:lstStyle/>
        <a:p>
          <a:endParaRPr lang="en-US"/>
        </a:p>
      </dgm:t>
    </dgm:pt>
    <dgm:pt modelId="{2140BB14-9DAE-40A2-99D2-D9DFDE3CEF7C}" type="sibTrans" cxnId="{0DBCB07D-0B5E-414F-80ED-FAC766F49508}">
      <dgm:prSet/>
      <dgm:spPr/>
      <dgm:t>
        <a:bodyPr/>
        <a:lstStyle/>
        <a:p>
          <a:endParaRPr lang="en-US"/>
        </a:p>
      </dgm:t>
    </dgm:pt>
    <dgm:pt modelId="{78B5864F-CEC1-48D0-9BC6-97F59AC9FF3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چگونه منابع مالی را برای سرمایه‌گذاری‌ در دارایی‌های مالی تأمین کنیم؟</a:t>
          </a:r>
          <a:endParaRPr lang="en-US" dirty="0">
            <a:cs typeface="B Zar" pitchFamily="2" charset="-78"/>
          </a:endParaRPr>
        </a:p>
      </dgm:t>
    </dgm:pt>
    <dgm:pt modelId="{4E24F5FB-50ED-4132-9FDE-A18F5DD5717A}" type="parTrans" cxnId="{F0F5BCF9-66B9-4CD0-8F26-F752E3889DFE}">
      <dgm:prSet/>
      <dgm:spPr/>
      <dgm:t>
        <a:bodyPr/>
        <a:lstStyle/>
        <a:p>
          <a:endParaRPr lang="en-US"/>
        </a:p>
      </dgm:t>
    </dgm:pt>
    <dgm:pt modelId="{DF53B070-BCB6-474B-A796-A2CE4BEA13F2}" type="sibTrans" cxnId="{F0F5BCF9-66B9-4CD0-8F26-F752E3889DFE}">
      <dgm:prSet/>
      <dgm:spPr/>
      <dgm:t>
        <a:bodyPr/>
        <a:lstStyle/>
        <a:p>
          <a:endParaRPr lang="en-US"/>
        </a:p>
      </dgm:t>
    </dgm:pt>
    <dgm:pt modelId="{44897F70-158F-4CFB-8AED-642CCD7E45EA}" type="pres">
      <dgm:prSet presAssocID="{019373E7-AA58-4F10-9B07-1BAB5A9AFA8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FAA41-F4F7-4280-B9E1-CE4003F6A819}" type="pres">
      <dgm:prSet presAssocID="{0AA9FE17-DFAB-44A4-BEF9-707E807999E7}" presName="roof" presStyleLbl="dkBgShp" presStyleIdx="0" presStyleCnt="2"/>
      <dgm:spPr/>
      <dgm:t>
        <a:bodyPr/>
        <a:lstStyle/>
        <a:p>
          <a:endParaRPr lang="en-US"/>
        </a:p>
      </dgm:t>
    </dgm:pt>
    <dgm:pt modelId="{36A39014-D158-4146-A49D-3E34833D8D59}" type="pres">
      <dgm:prSet presAssocID="{0AA9FE17-DFAB-44A4-BEF9-707E807999E7}" presName="pillars" presStyleCnt="0"/>
      <dgm:spPr/>
    </dgm:pt>
    <dgm:pt modelId="{94C5DE12-44C6-4527-8793-00690C06E40F}" type="pres">
      <dgm:prSet presAssocID="{0AA9FE17-DFAB-44A4-BEF9-707E807999E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11804-E3B1-4E62-B9CC-90ED413B6E80}" type="pres">
      <dgm:prSet presAssocID="{0AA9FE17-DFAB-44A4-BEF9-707E807999E7}" presName="base" presStyleLbl="dkBgShp" presStyleIdx="1" presStyleCnt="2"/>
      <dgm:spPr/>
    </dgm:pt>
  </dgm:ptLst>
  <dgm:cxnLst>
    <dgm:cxn modelId="{0DBCB07D-0B5E-414F-80ED-FAC766F49508}" srcId="{019373E7-AA58-4F10-9B07-1BAB5A9AFA80}" destId="{0AA9FE17-DFAB-44A4-BEF9-707E807999E7}" srcOrd="0" destOrd="0" parTransId="{2ABAD34A-9559-415E-8ED6-325189CDAC63}" sibTransId="{2140BB14-9DAE-40A2-99D2-D9DFDE3CEF7C}"/>
    <dgm:cxn modelId="{6F856867-37C5-48C8-9E6D-EEB2A79DD47B}" type="presOf" srcId="{78B5864F-CEC1-48D0-9BC6-97F59AC9FF33}" destId="{94C5DE12-44C6-4527-8793-00690C06E40F}" srcOrd="0" destOrd="0" presId="urn:microsoft.com/office/officeart/2005/8/layout/hList3"/>
    <dgm:cxn modelId="{F0F5BCF9-66B9-4CD0-8F26-F752E3889DFE}" srcId="{0AA9FE17-DFAB-44A4-BEF9-707E807999E7}" destId="{78B5864F-CEC1-48D0-9BC6-97F59AC9FF33}" srcOrd="0" destOrd="0" parTransId="{4E24F5FB-50ED-4132-9FDE-A18F5DD5717A}" sibTransId="{DF53B070-BCB6-474B-A796-A2CE4BEA13F2}"/>
    <dgm:cxn modelId="{BECD5636-52E2-4E85-AD1B-AC85BC24A739}" type="presOf" srcId="{0AA9FE17-DFAB-44A4-BEF9-707E807999E7}" destId="{102FAA41-F4F7-4280-B9E1-CE4003F6A819}" srcOrd="0" destOrd="0" presId="urn:microsoft.com/office/officeart/2005/8/layout/hList3"/>
    <dgm:cxn modelId="{17D89CD6-23D5-41DB-A871-911ABD509B44}" type="presOf" srcId="{019373E7-AA58-4F10-9B07-1BAB5A9AFA80}" destId="{44897F70-158F-4CFB-8AED-642CCD7E45EA}" srcOrd="0" destOrd="0" presId="urn:microsoft.com/office/officeart/2005/8/layout/hList3"/>
    <dgm:cxn modelId="{57DE2808-51E8-4A23-AB09-0E5F46E8E22A}" type="presParOf" srcId="{44897F70-158F-4CFB-8AED-642CCD7E45EA}" destId="{102FAA41-F4F7-4280-B9E1-CE4003F6A819}" srcOrd="0" destOrd="0" presId="urn:microsoft.com/office/officeart/2005/8/layout/hList3"/>
    <dgm:cxn modelId="{1A2E2C38-AF39-4487-AE44-0EE0C8C6249A}" type="presParOf" srcId="{44897F70-158F-4CFB-8AED-642CCD7E45EA}" destId="{36A39014-D158-4146-A49D-3E34833D8D59}" srcOrd="1" destOrd="0" presId="urn:microsoft.com/office/officeart/2005/8/layout/hList3"/>
    <dgm:cxn modelId="{A9EF3AA6-F244-471F-9C76-3D80025317C5}" type="presParOf" srcId="{36A39014-D158-4146-A49D-3E34833D8D59}" destId="{94C5DE12-44C6-4527-8793-00690C06E40F}" srcOrd="0" destOrd="0" presId="urn:microsoft.com/office/officeart/2005/8/layout/hList3"/>
    <dgm:cxn modelId="{AB72379C-DA40-4B01-80FA-209594640CF3}" type="presParOf" srcId="{44897F70-158F-4CFB-8AED-642CCD7E45EA}" destId="{72511804-E3B1-4E62-B9CC-90ED413B6E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A9BCAD4-89B1-45DF-92CD-44CCF383179F}" type="doc">
      <dgm:prSet loTypeId="urn:microsoft.com/office/officeart/2005/8/layout/hList3" loCatId="list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D59C921-D2BB-44B5-A7F5-2CB297A214EB}">
      <dgm:prSet custT="1"/>
      <dgm:spPr/>
      <dgm:t>
        <a:bodyPr/>
        <a:lstStyle/>
        <a:p>
          <a:pPr rtl="1"/>
          <a:r>
            <a:rPr lang="fa-IR" sz="3800" dirty="0" smtClean="0">
              <a:cs typeface="B Titr" pitchFamily="2" charset="-78"/>
            </a:rPr>
            <a:t>تعیین ترکیب سبد</a:t>
          </a:r>
          <a:endParaRPr lang="en-US" sz="3800" dirty="0">
            <a:cs typeface="B Titr" pitchFamily="2" charset="-78"/>
          </a:endParaRPr>
        </a:p>
      </dgm:t>
    </dgm:pt>
    <dgm:pt modelId="{686ABF66-C39E-454E-9E32-A6F758D48A10}" type="parTrans" cxnId="{9366409E-B90C-4EEC-A577-9885141FE44D}">
      <dgm:prSet/>
      <dgm:spPr/>
      <dgm:t>
        <a:bodyPr/>
        <a:lstStyle/>
        <a:p>
          <a:endParaRPr lang="en-US"/>
        </a:p>
      </dgm:t>
    </dgm:pt>
    <dgm:pt modelId="{BA35D193-241A-41C5-AEBA-EA50767F2BEA}" type="sibTrans" cxnId="{9366409E-B90C-4EEC-A577-9885141FE44D}">
      <dgm:prSet/>
      <dgm:spPr/>
      <dgm:t>
        <a:bodyPr/>
        <a:lstStyle/>
        <a:p>
          <a:endParaRPr lang="en-US"/>
        </a:p>
      </dgm:t>
    </dgm:pt>
    <dgm:pt modelId="{0A50CF8D-918E-48A4-9176-9A347C9DE2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کدام دارایی‌های مالی سرمایه‌گذاری کنیم؟</a:t>
          </a:r>
          <a:endParaRPr lang="en-US" dirty="0">
            <a:cs typeface="B Zar" pitchFamily="2" charset="-78"/>
          </a:endParaRPr>
        </a:p>
      </dgm:t>
    </dgm:pt>
    <dgm:pt modelId="{AD05A2A7-1876-468C-AC34-023C5E014397}" type="parTrans" cxnId="{AA654E19-62AF-4312-8711-4E6D907BE082}">
      <dgm:prSet/>
      <dgm:spPr/>
      <dgm:t>
        <a:bodyPr/>
        <a:lstStyle/>
        <a:p>
          <a:endParaRPr lang="en-US"/>
        </a:p>
      </dgm:t>
    </dgm:pt>
    <dgm:pt modelId="{602929BB-972A-44B5-B906-CE648DC056E2}" type="sibTrans" cxnId="{AA654E19-62AF-4312-8711-4E6D907BE082}">
      <dgm:prSet/>
      <dgm:spPr/>
      <dgm:t>
        <a:bodyPr/>
        <a:lstStyle/>
        <a:p>
          <a:endParaRPr lang="en-US"/>
        </a:p>
      </dgm:t>
    </dgm:pt>
    <dgm:pt modelId="{CAEC3CF0-726C-4851-8396-D4705D9C119F}" type="pres">
      <dgm:prSet presAssocID="{AA9BCAD4-89B1-45DF-92CD-44CCF38317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3E23D1-56D1-4B32-B046-CF7E75E31193}" type="pres">
      <dgm:prSet presAssocID="{0D59C921-D2BB-44B5-A7F5-2CB297A214EB}" presName="roof" presStyleLbl="dkBgShp" presStyleIdx="0" presStyleCnt="2"/>
      <dgm:spPr/>
      <dgm:t>
        <a:bodyPr/>
        <a:lstStyle/>
        <a:p>
          <a:endParaRPr lang="en-US"/>
        </a:p>
      </dgm:t>
    </dgm:pt>
    <dgm:pt modelId="{B07A2175-04C1-46DD-B88E-B4C639985F61}" type="pres">
      <dgm:prSet presAssocID="{0D59C921-D2BB-44B5-A7F5-2CB297A214EB}" presName="pillars" presStyleCnt="0"/>
      <dgm:spPr/>
    </dgm:pt>
    <dgm:pt modelId="{6B8372CE-44D5-45E7-9538-E8FC49377174}" type="pres">
      <dgm:prSet presAssocID="{0D59C921-D2BB-44B5-A7F5-2CB297A214EB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65F41-B59E-4A53-817F-490B618BA052}" type="pres">
      <dgm:prSet presAssocID="{0D59C921-D2BB-44B5-A7F5-2CB297A214EB}" presName="base" presStyleLbl="dkBgShp" presStyleIdx="1" presStyleCnt="2"/>
      <dgm:spPr/>
    </dgm:pt>
  </dgm:ptLst>
  <dgm:cxnLst>
    <dgm:cxn modelId="{10D7DCDE-9479-4E99-A409-AE2CA10262F5}" type="presOf" srcId="{AA9BCAD4-89B1-45DF-92CD-44CCF383179F}" destId="{CAEC3CF0-726C-4851-8396-D4705D9C119F}" srcOrd="0" destOrd="0" presId="urn:microsoft.com/office/officeart/2005/8/layout/hList3"/>
    <dgm:cxn modelId="{AA654E19-62AF-4312-8711-4E6D907BE082}" srcId="{0D59C921-D2BB-44B5-A7F5-2CB297A214EB}" destId="{0A50CF8D-918E-48A4-9176-9A347C9DE276}" srcOrd="0" destOrd="0" parTransId="{AD05A2A7-1876-468C-AC34-023C5E014397}" sibTransId="{602929BB-972A-44B5-B906-CE648DC056E2}"/>
    <dgm:cxn modelId="{9366409E-B90C-4EEC-A577-9885141FE44D}" srcId="{AA9BCAD4-89B1-45DF-92CD-44CCF383179F}" destId="{0D59C921-D2BB-44B5-A7F5-2CB297A214EB}" srcOrd="0" destOrd="0" parTransId="{686ABF66-C39E-454E-9E32-A6F758D48A10}" sibTransId="{BA35D193-241A-41C5-AEBA-EA50767F2BEA}"/>
    <dgm:cxn modelId="{70F30C62-90B4-4FFB-895B-E6BCA0607208}" type="presOf" srcId="{0D59C921-D2BB-44B5-A7F5-2CB297A214EB}" destId="{CB3E23D1-56D1-4B32-B046-CF7E75E31193}" srcOrd="0" destOrd="0" presId="urn:microsoft.com/office/officeart/2005/8/layout/hList3"/>
    <dgm:cxn modelId="{59D2D737-6C82-4A95-B95A-EBA18F04DFE4}" type="presOf" srcId="{0A50CF8D-918E-48A4-9176-9A347C9DE276}" destId="{6B8372CE-44D5-45E7-9538-E8FC49377174}" srcOrd="0" destOrd="0" presId="urn:microsoft.com/office/officeart/2005/8/layout/hList3"/>
    <dgm:cxn modelId="{D808263B-D8BB-4530-87D7-ABA8680119F1}" type="presParOf" srcId="{CAEC3CF0-726C-4851-8396-D4705D9C119F}" destId="{CB3E23D1-56D1-4B32-B046-CF7E75E31193}" srcOrd="0" destOrd="0" presId="urn:microsoft.com/office/officeart/2005/8/layout/hList3"/>
    <dgm:cxn modelId="{801D91F2-634D-4047-AB65-FFC9A824B754}" type="presParOf" srcId="{CAEC3CF0-726C-4851-8396-D4705D9C119F}" destId="{B07A2175-04C1-46DD-B88E-B4C639985F61}" srcOrd="1" destOrd="0" presId="urn:microsoft.com/office/officeart/2005/8/layout/hList3"/>
    <dgm:cxn modelId="{D3D04542-2AE2-4614-B43E-760BE1B7D1E1}" type="presParOf" srcId="{B07A2175-04C1-46DD-B88E-B4C639985F61}" destId="{6B8372CE-44D5-45E7-9538-E8FC49377174}" srcOrd="0" destOrd="0" presId="urn:microsoft.com/office/officeart/2005/8/layout/hList3"/>
    <dgm:cxn modelId="{D88BAB47-01BF-49A6-8B9A-F908B8C9E136}" type="presParOf" srcId="{CAEC3CF0-726C-4851-8396-D4705D9C119F}" destId="{D5565F41-B59E-4A53-817F-490B618BA0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47242BE-BB3B-4C5C-B8EA-2C7E2EEF87C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2618D8-B02A-4767-AA6A-3BDA31BE9F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از دید ناشر</a:t>
          </a:r>
        </a:p>
        <a:p>
          <a:pPr rtl="1"/>
          <a:r>
            <a:rPr lang="fa-IR" dirty="0" smtClean="0">
              <a:cs typeface="B Zar" pitchFamily="2" charset="-78"/>
            </a:rPr>
            <a:t>(فروشنده)</a:t>
          </a:r>
          <a:endParaRPr lang="en-US" dirty="0">
            <a:cs typeface="B Zar" pitchFamily="2" charset="-78"/>
          </a:endParaRPr>
        </a:p>
      </dgm:t>
    </dgm:pt>
    <dgm:pt modelId="{61FB4528-3194-4AA8-86A9-6DE21F656A5B}" type="parTrans" cxnId="{8419806D-5D2E-4EF3-B6A6-87ECF1C2A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4EFB5D-F532-47F6-BA37-7CECAC7EFFDB}" type="sibTrans" cxnId="{8419806D-5D2E-4EF3-B6A6-87ECF1C2A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DCCF4E-1FDF-41DD-B536-4783651B63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</a:t>
          </a:r>
          <a:endParaRPr lang="en-US" dirty="0">
            <a:cs typeface="B Zar" pitchFamily="2" charset="-78"/>
          </a:endParaRPr>
        </a:p>
      </dgm:t>
    </dgm:pt>
    <dgm:pt modelId="{B129E55F-D799-423C-BC20-EE9F5326766D}" type="parTrans" cxnId="{00849D9B-A401-4F8D-B72A-FD38B7CA9D08}">
      <dgm:prSet/>
      <dgm:spPr/>
      <dgm:t>
        <a:bodyPr/>
        <a:lstStyle/>
        <a:p>
          <a:endParaRPr lang="en-US" dirty="0">
            <a:cs typeface="B Zar" pitchFamily="2" charset="-78"/>
          </a:endParaRPr>
        </a:p>
      </dgm:t>
    </dgm:pt>
    <dgm:pt modelId="{55AD23F7-C3DA-4A62-BA78-955D08A1E8AC}" type="sibTrans" cxnId="{00849D9B-A401-4F8D-B72A-FD38B7CA9D0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796DDE-E92D-434E-ACCB-BA26AE5E39A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از دید سرمایه‌گذار</a:t>
          </a:r>
        </a:p>
        <a:p>
          <a:pPr rtl="1"/>
          <a:r>
            <a:rPr lang="fa-IR" dirty="0" smtClean="0">
              <a:cs typeface="B Zar" pitchFamily="2" charset="-78"/>
            </a:rPr>
            <a:t>(خریدار)</a:t>
          </a:r>
          <a:endParaRPr lang="en-US" dirty="0">
            <a:cs typeface="B Zar" pitchFamily="2" charset="-78"/>
          </a:endParaRPr>
        </a:p>
      </dgm:t>
    </dgm:pt>
    <dgm:pt modelId="{1B10C07C-B5AC-421A-91A0-01A57DE3BD1E}" type="parTrans" cxnId="{380741E9-196A-4403-AB55-56CC771F25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BF68D25-C18A-45D4-901C-E1E3906D1B97}" type="sibTrans" cxnId="{380741E9-196A-4403-AB55-56CC771F25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8B511F-D767-4A32-BBD4-FEE91478FF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سرمایه‌گذاری</a:t>
          </a:r>
          <a:endParaRPr lang="en-US" dirty="0">
            <a:cs typeface="B Zar" pitchFamily="2" charset="-78"/>
          </a:endParaRPr>
        </a:p>
      </dgm:t>
    </dgm:pt>
    <dgm:pt modelId="{5C888F89-15BC-4C95-B5FB-8F16F9EC67C1}" type="parTrans" cxnId="{77EC9FB1-E6BC-40BC-A5A6-D9B5931A1FD7}">
      <dgm:prSet/>
      <dgm:spPr/>
      <dgm:t>
        <a:bodyPr/>
        <a:lstStyle/>
        <a:p>
          <a:endParaRPr lang="en-US" dirty="0">
            <a:cs typeface="B Zar" pitchFamily="2" charset="-78"/>
          </a:endParaRPr>
        </a:p>
      </dgm:t>
    </dgm:pt>
    <dgm:pt modelId="{F04A1DEA-75A1-46FA-BAB8-1396A2212904}" type="sibTrans" cxnId="{77EC9FB1-E6BC-40BC-A5A6-D9B5931A1F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99280FE-71E4-47BA-8892-2248449E7DAB}" type="pres">
      <dgm:prSet presAssocID="{C47242BE-BB3B-4C5C-B8EA-2C7E2EEF87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4BA590-D2F7-43F7-85F2-A0EBD4A757F6}" type="pres">
      <dgm:prSet presAssocID="{892618D8-B02A-4767-AA6A-3BDA31BE9F75}" presName="root" presStyleCnt="0"/>
      <dgm:spPr/>
    </dgm:pt>
    <dgm:pt modelId="{67C8A6DB-E05B-4360-90C5-8BB7A0B15A45}" type="pres">
      <dgm:prSet presAssocID="{892618D8-B02A-4767-AA6A-3BDA31BE9F75}" presName="rootComposite" presStyleCnt="0"/>
      <dgm:spPr/>
    </dgm:pt>
    <dgm:pt modelId="{97A52BE7-DF07-4A64-8E95-091997BE39C6}" type="pres">
      <dgm:prSet presAssocID="{892618D8-B02A-4767-AA6A-3BDA31BE9F75}" presName="rootText" presStyleLbl="node1" presStyleIdx="0" presStyleCnt="2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89725B44-4B5B-409A-80FC-71C2D8E51894}" type="pres">
      <dgm:prSet presAssocID="{892618D8-B02A-4767-AA6A-3BDA31BE9F75}" presName="rootConnector" presStyleLbl="node1" presStyleIdx="0" presStyleCnt="2"/>
      <dgm:spPr/>
      <dgm:t>
        <a:bodyPr/>
        <a:lstStyle/>
        <a:p>
          <a:endParaRPr lang="en-US"/>
        </a:p>
      </dgm:t>
    </dgm:pt>
    <dgm:pt modelId="{6FD62153-F30A-4950-A725-42BEE1DBB800}" type="pres">
      <dgm:prSet presAssocID="{892618D8-B02A-4767-AA6A-3BDA31BE9F75}" presName="childShape" presStyleCnt="0"/>
      <dgm:spPr/>
    </dgm:pt>
    <dgm:pt modelId="{5AC81E96-5FDD-45C7-B154-07F6FA98CCE2}" type="pres">
      <dgm:prSet presAssocID="{B129E55F-D799-423C-BC20-EE9F5326766D}" presName="Name13" presStyleLbl="parChTrans1D2" presStyleIdx="0" presStyleCnt="2"/>
      <dgm:spPr/>
      <dgm:t>
        <a:bodyPr/>
        <a:lstStyle/>
        <a:p>
          <a:endParaRPr lang="en-US"/>
        </a:p>
      </dgm:t>
    </dgm:pt>
    <dgm:pt modelId="{C567F827-377D-4CA6-8198-974D2E0465F0}" type="pres">
      <dgm:prSet presAssocID="{18DCCF4E-1FDF-41DD-B536-4783651B63CF}" presName="childText" presStyleLbl="b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E3E3BF55-FA2E-4932-9A0E-4733F9FFB449}" type="pres">
      <dgm:prSet presAssocID="{7A796DDE-E92D-434E-ACCB-BA26AE5E39A0}" presName="root" presStyleCnt="0"/>
      <dgm:spPr/>
    </dgm:pt>
    <dgm:pt modelId="{9A26E5D2-443C-4511-ACCF-6BCC7DE4B9D2}" type="pres">
      <dgm:prSet presAssocID="{7A796DDE-E92D-434E-ACCB-BA26AE5E39A0}" presName="rootComposite" presStyleCnt="0"/>
      <dgm:spPr/>
    </dgm:pt>
    <dgm:pt modelId="{6DBD78E5-84FC-42B5-9C7C-B0CDCE4C929E}" type="pres">
      <dgm:prSet presAssocID="{7A796DDE-E92D-434E-ACCB-BA26AE5E39A0}" presName="rootText" presStyleLbl="node1" presStyleIdx="1" presStyleCnt="2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E9A08E40-1A91-4B1E-83F8-2AAA8D8F0671}" type="pres">
      <dgm:prSet presAssocID="{7A796DDE-E92D-434E-ACCB-BA26AE5E39A0}" presName="rootConnector" presStyleLbl="node1" presStyleIdx="1" presStyleCnt="2"/>
      <dgm:spPr/>
      <dgm:t>
        <a:bodyPr/>
        <a:lstStyle/>
        <a:p>
          <a:endParaRPr lang="en-US"/>
        </a:p>
      </dgm:t>
    </dgm:pt>
    <dgm:pt modelId="{CCEFFDEF-1067-4BA4-8D4C-08435FCDEA51}" type="pres">
      <dgm:prSet presAssocID="{7A796DDE-E92D-434E-ACCB-BA26AE5E39A0}" presName="childShape" presStyleCnt="0"/>
      <dgm:spPr/>
    </dgm:pt>
    <dgm:pt modelId="{8DA85682-91AF-486A-830F-B95D58B940FF}" type="pres">
      <dgm:prSet presAssocID="{5C888F89-15BC-4C95-B5FB-8F16F9EC67C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29EE1B6-EBFA-48C2-8377-462183EECB74}" type="pres">
      <dgm:prSet presAssocID="{CB8B511F-D767-4A32-BBD4-FEE91478FFCA}" presName="childText" presStyleLbl="b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D5B85036-1748-42CF-BFCD-AB367E1EF7EE}" type="presOf" srcId="{7A796DDE-E92D-434E-ACCB-BA26AE5E39A0}" destId="{E9A08E40-1A91-4B1E-83F8-2AAA8D8F0671}" srcOrd="1" destOrd="0" presId="urn:microsoft.com/office/officeart/2005/8/layout/hierarchy3"/>
    <dgm:cxn modelId="{78F23A1A-E28F-46E1-B424-FFDDBBBF8D3E}" type="presOf" srcId="{18DCCF4E-1FDF-41DD-B536-4783651B63CF}" destId="{C567F827-377D-4CA6-8198-974D2E0465F0}" srcOrd="0" destOrd="0" presId="urn:microsoft.com/office/officeart/2005/8/layout/hierarchy3"/>
    <dgm:cxn modelId="{483D91A0-AD7F-45C2-996E-2456F965DD80}" type="presOf" srcId="{B129E55F-D799-423C-BC20-EE9F5326766D}" destId="{5AC81E96-5FDD-45C7-B154-07F6FA98CCE2}" srcOrd="0" destOrd="0" presId="urn:microsoft.com/office/officeart/2005/8/layout/hierarchy3"/>
    <dgm:cxn modelId="{884E53E0-D3F2-49A1-915C-DFF3441AA27C}" type="presOf" srcId="{5C888F89-15BC-4C95-B5FB-8F16F9EC67C1}" destId="{8DA85682-91AF-486A-830F-B95D58B940FF}" srcOrd="0" destOrd="0" presId="urn:microsoft.com/office/officeart/2005/8/layout/hierarchy3"/>
    <dgm:cxn modelId="{8419806D-5D2E-4EF3-B6A6-87ECF1C2A28E}" srcId="{C47242BE-BB3B-4C5C-B8EA-2C7E2EEF87C8}" destId="{892618D8-B02A-4767-AA6A-3BDA31BE9F75}" srcOrd="0" destOrd="0" parTransId="{61FB4528-3194-4AA8-86A9-6DE21F656A5B}" sibTransId="{4B4EFB5D-F532-47F6-BA37-7CECAC7EFFDB}"/>
    <dgm:cxn modelId="{F48D4ADC-9C99-45FE-9FBB-300466B75280}" type="presOf" srcId="{7A796DDE-E92D-434E-ACCB-BA26AE5E39A0}" destId="{6DBD78E5-84FC-42B5-9C7C-B0CDCE4C929E}" srcOrd="0" destOrd="0" presId="urn:microsoft.com/office/officeart/2005/8/layout/hierarchy3"/>
    <dgm:cxn modelId="{77EC9FB1-E6BC-40BC-A5A6-D9B5931A1FD7}" srcId="{7A796DDE-E92D-434E-ACCB-BA26AE5E39A0}" destId="{CB8B511F-D767-4A32-BBD4-FEE91478FFCA}" srcOrd="0" destOrd="0" parTransId="{5C888F89-15BC-4C95-B5FB-8F16F9EC67C1}" sibTransId="{F04A1DEA-75A1-46FA-BAB8-1396A2212904}"/>
    <dgm:cxn modelId="{00849D9B-A401-4F8D-B72A-FD38B7CA9D08}" srcId="{892618D8-B02A-4767-AA6A-3BDA31BE9F75}" destId="{18DCCF4E-1FDF-41DD-B536-4783651B63CF}" srcOrd="0" destOrd="0" parTransId="{B129E55F-D799-423C-BC20-EE9F5326766D}" sibTransId="{55AD23F7-C3DA-4A62-BA78-955D08A1E8AC}"/>
    <dgm:cxn modelId="{F37C40B7-AF6C-48FC-A2FA-852B27E2B909}" type="presOf" srcId="{C47242BE-BB3B-4C5C-B8EA-2C7E2EEF87C8}" destId="{E99280FE-71E4-47BA-8892-2248449E7DAB}" srcOrd="0" destOrd="0" presId="urn:microsoft.com/office/officeart/2005/8/layout/hierarchy3"/>
    <dgm:cxn modelId="{380741E9-196A-4403-AB55-56CC771F2557}" srcId="{C47242BE-BB3B-4C5C-B8EA-2C7E2EEF87C8}" destId="{7A796DDE-E92D-434E-ACCB-BA26AE5E39A0}" srcOrd="1" destOrd="0" parTransId="{1B10C07C-B5AC-421A-91A0-01A57DE3BD1E}" sibTransId="{8BF68D25-C18A-45D4-901C-E1E3906D1B97}"/>
    <dgm:cxn modelId="{903DAE7C-E00C-4EC8-A7E4-446C818BDD8D}" type="presOf" srcId="{CB8B511F-D767-4A32-BBD4-FEE91478FFCA}" destId="{F29EE1B6-EBFA-48C2-8377-462183EECB74}" srcOrd="0" destOrd="0" presId="urn:microsoft.com/office/officeart/2005/8/layout/hierarchy3"/>
    <dgm:cxn modelId="{EF6708D8-3D3B-4B22-9242-EA5EAEDFBACB}" type="presOf" srcId="{892618D8-B02A-4767-AA6A-3BDA31BE9F75}" destId="{89725B44-4B5B-409A-80FC-71C2D8E51894}" srcOrd="1" destOrd="0" presId="urn:microsoft.com/office/officeart/2005/8/layout/hierarchy3"/>
    <dgm:cxn modelId="{EE85722F-1907-408C-9B05-45878F57EEF8}" type="presOf" srcId="{892618D8-B02A-4767-AA6A-3BDA31BE9F75}" destId="{97A52BE7-DF07-4A64-8E95-091997BE39C6}" srcOrd="0" destOrd="0" presId="urn:microsoft.com/office/officeart/2005/8/layout/hierarchy3"/>
    <dgm:cxn modelId="{2D895725-217B-4F6F-9249-264776EC75AC}" type="presParOf" srcId="{E99280FE-71E4-47BA-8892-2248449E7DAB}" destId="{4C4BA590-D2F7-43F7-85F2-A0EBD4A757F6}" srcOrd="0" destOrd="0" presId="urn:microsoft.com/office/officeart/2005/8/layout/hierarchy3"/>
    <dgm:cxn modelId="{98021670-7CB6-4B47-AB75-4485B131F6D6}" type="presParOf" srcId="{4C4BA590-D2F7-43F7-85F2-A0EBD4A757F6}" destId="{67C8A6DB-E05B-4360-90C5-8BB7A0B15A45}" srcOrd="0" destOrd="0" presId="urn:microsoft.com/office/officeart/2005/8/layout/hierarchy3"/>
    <dgm:cxn modelId="{517DF61B-C565-48A5-8FEE-67CD2B0F4D33}" type="presParOf" srcId="{67C8A6DB-E05B-4360-90C5-8BB7A0B15A45}" destId="{97A52BE7-DF07-4A64-8E95-091997BE39C6}" srcOrd="0" destOrd="0" presId="urn:microsoft.com/office/officeart/2005/8/layout/hierarchy3"/>
    <dgm:cxn modelId="{6D47BBB8-2FE5-4765-B41A-464676064DF6}" type="presParOf" srcId="{67C8A6DB-E05B-4360-90C5-8BB7A0B15A45}" destId="{89725B44-4B5B-409A-80FC-71C2D8E51894}" srcOrd="1" destOrd="0" presId="urn:microsoft.com/office/officeart/2005/8/layout/hierarchy3"/>
    <dgm:cxn modelId="{F1F087F8-55DD-48BF-852A-FD816227FC63}" type="presParOf" srcId="{4C4BA590-D2F7-43F7-85F2-A0EBD4A757F6}" destId="{6FD62153-F30A-4950-A725-42BEE1DBB800}" srcOrd="1" destOrd="0" presId="urn:microsoft.com/office/officeart/2005/8/layout/hierarchy3"/>
    <dgm:cxn modelId="{E0606E00-EE51-4D7C-B86B-8A056265334E}" type="presParOf" srcId="{6FD62153-F30A-4950-A725-42BEE1DBB800}" destId="{5AC81E96-5FDD-45C7-B154-07F6FA98CCE2}" srcOrd="0" destOrd="0" presId="urn:microsoft.com/office/officeart/2005/8/layout/hierarchy3"/>
    <dgm:cxn modelId="{2636D7BD-7008-4194-A221-C1AA47963EE9}" type="presParOf" srcId="{6FD62153-F30A-4950-A725-42BEE1DBB800}" destId="{C567F827-377D-4CA6-8198-974D2E0465F0}" srcOrd="1" destOrd="0" presId="urn:microsoft.com/office/officeart/2005/8/layout/hierarchy3"/>
    <dgm:cxn modelId="{C2928CEC-9950-4109-83C2-AB4921A150A3}" type="presParOf" srcId="{E99280FE-71E4-47BA-8892-2248449E7DAB}" destId="{E3E3BF55-FA2E-4932-9A0E-4733F9FFB449}" srcOrd="1" destOrd="0" presId="urn:microsoft.com/office/officeart/2005/8/layout/hierarchy3"/>
    <dgm:cxn modelId="{2700B628-402B-41A2-B276-BE1282123D42}" type="presParOf" srcId="{E3E3BF55-FA2E-4932-9A0E-4733F9FFB449}" destId="{9A26E5D2-443C-4511-ACCF-6BCC7DE4B9D2}" srcOrd="0" destOrd="0" presId="urn:microsoft.com/office/officeart/2005/8/layout/hierarchy3"/>
    <dgm:cxn modelId="{AC877543-FFA3-4760-9C60-59C132BC814B}" type="presParOf" srcId="{9A26E5D2-443C-4511-ACCF-6BCC7DE4B9D2}" destId="{6DBD78E5-84FC-42B5-9C7C-B0CDCE4C929E}" srcOrd="0" destOrd="0" presId="urn:microsoft.com/office/officeart/2005/8/layout/hierarchy3"/>
    <dgm:cxn modelId="{20EB200A-2F2C-4690-9973-A5CC2574E40E}" type="presParOf" srcId="{9A26E5D2-443C-4511-ACCF-6BCC7DE4B9D2}" destId="{E9A08E40-1A91-4B1E-83F8-2AAA8D8F0671}" srcOrd="1" destOrd="0" presId="urn:microsoft.com/office/officeart/2005/8/layout/hierarchy3"/>
    <dgm:cxn modelId="{AF48EEA1-DA35-4719-B502-7B9F01C31ADA}" type="presParOf" srcId="{E3E3BF55-FA2E-4932-9A0E-4733F9FFB449}" destId="{CCEFFDEF-1067-4BA4-8D4C-08435FCDEA51}" srcOrd="1" destOrd="0" presId="urn:microsoft.com/office/officeart/2005/8/layout/hierarchy3"/>
    <dgm:cxn modelId="{720B4271-94A7-46DB-B8CA-9707FC249DF4}" type="presParOf" srcId="{CCEFFDEF-1067-4BA4-8D4C-08435FCDEA51}" destId="{8DA85682-91AF-486A-830F-B95D58B940FF}" srcOrd="0" destOrd="0" presId="urn:microsoft.com/office/officeart/2005/8/layout/hierarchy3"/>
    <dgm:cxn modelId="{0BD4EF00-FC33-4DD5-9A9D-5A80699CFCBE}" type="presParOf" srcId="{CCEFFDEF-1067-4BA4-8D4C-08435FCDEA51}" destId="{F29EE1B6-EBFA-48C2-8377-462183EECB7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47242BE-BB3B-4C5C-B8EA-2C7E2EEF87C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2618D8-B02A-4767-AA6A-3BDA31BE9F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از دید ناشر</a:t>
          </a:r>
        </a:p>
        <a:p>
          <a:pPr rtl="1"/>
          <a:r>
            <a:rPr lang="fa-IR" dirty="0" smtClean="0">
              <a:cs typeface="B Zar" pitchFamily="2" charset="-78"/>
            </a:rPr>
            <a:t>(فروشنده)</a:t>
          </a:r>
          <a:endParaRPr lang="en-US" dirty="0">
            <a:cs typeface="B Zar" pitchFamily="2" charset="-78"/>
          </a:endParaRPr>
        </a:p>
      </dgm:t>
    </dgm:pt>
    <dgm:pt modelId="{61FB4528-3194-4AA8-86A9-6DE21F656A5B}" type="parTrans" cxnId="{8419806D-5D2E-4EF3-B6A6-87ECF1C2A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4EFB5D-F532-47F6-BA37-7CECAC7EFFDB}" type="sibTrans" cxnId="{8419806D-5D2E-4EF3-B6A6-87ECF1C2A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DCCF4E-1FDF-41DD-B536-4783651B63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تعهد مالی </a:t>
          </a:r>
          <a:endParaRPr lang="en-US" dirty="0">
            <a:cs typeface="B Zar" pitchFamily="2" charset="-78"/>
          </a:endParaRPr>
        </a:p>
      </dgm:t>
    </dgm:pt>
    <dgm:pt modelId="{B129E55F-D799-423C-BC20-EE9F5326766D}" type="parTrans" cxnId="{00849D9B-A401-4F8D-B72A-FD38B7CA9D08}">
      <dgm:prSet/>
      <dgm:spPr/>
      <dgm:t>
        <a:bodyPr/>
        <a:lstStyle/>
        <a:p>
          <a:endParaRPr lang="en-US" dirty="0">
            <a:cs typeface="B Zar" pitchFamily="2" charset="-78"/>
          </a:endParaRPr>
        </a:p>
      </dgm:t>
    </dgm:pt>
    <dgm:pt modelId="{55AD23F7-C3DA-4A62-BA78-955D08A1E8AC}" type="sibTrans" cxnId="{00849D9B-A401-4F8D-B72A-FD38B7CA9D0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796DDE-E92D-434E-ACCB-BA26AE5E39A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از دید سرمایه‌گذار</a:t>
          </a:r>
        </a:p>
        <a:p>
          <a:pPr rtl="1"/>
          <a:r>
            <a:rPr lang="fa-IR" dirty="0" smtClean="0">
              <a:cs typeface="B Zar" pitchFamily="2" charset="-78"/>
            </a:rPr>
            <a:t>(خریدار)</a:t>
          </a:r>
          <a:endParaRPr lang="en-US" dirty="0">
            <a:cs typeface="B Zar" pitchFamily="2" charset="-78"/>
          </a:endParaRPr>
        </a:p>
      </dgm:t>
    </dgm:pt>
    <dgm:pt modelId="{1B10C07C-B5AC-421A-91A0-01A57DE3BD1E}" type="parTrans" cxnId="{380741E9-196A-4403-AB55-56CC771F25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BF68D25-C18A-45D4-901C-E1E3906D1B97}" type="sibTrans" cxnId="{380741E9-196A-4403-AB55-56CC771F25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8B511F-D767-4A32-BBD4-FEE91478FFC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 مالی</a:t>
          </a:r>
          <a:endParaRPr lang="en-US" dirty="0">
            <a:cs typeface="B Zar" pitchFamily="2" charset="-78"/>
          </a:endParaRPr>
        </a:p>
      </dgm:t>
    </dgm:pt>
    <dgm:pt modelId="{5C888F89-15BC-4C95-B5FB-8F16F9EC67C1}" type="parTrans" cxnId="{77EC9FB1-E6BC-40BC-A5A6-D9B5931A1FD7}">
      <dgm:prSet/>
      <dgm:spPr/>
      <dgm:t>
        <a:bodyPr/>
        <a:lstStyle/>
        <a:p>
          <a:endParaRPr lang="en-US" dirty="0">
            <a:cs typeface="B Zar" pitchFamily="2" charset="-78"/>
          </a:endParaRPr>
        </a:p>
      </dgm:t>
    </dgm:pt>
    <dgm:pt modelId="{F04A1DEA-75A1-46FA-BAB8-1396A2212904}" type="sibTrans" cxnId="{77EC9FB1-E6BC-40BC-A5A6-D9B5931A1F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99280FE-71E4-47BA-8892-2248449E7DAB}" type="pres">
      <dgm:prSet presAssocID="{C47242BE-BB3B-4C5C-B8EA-2C7E2EEF87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4BA590-D2F7-43F7-85F2-A0EBD4A757F6}" type="pres">
      <dgm:prSet presAssocID="{892618D8-B02A-4767-AA6A-3BDA31BE9F75}" presName="root" presStyleCnt="0"/>
      <dgm:spPr/>
    </dgm:pt>
    <dgm:pt modelId="{67C8A6DB-E05B-4360-90C5-8BB7A0B15A45}" type="pres">
      <dgm:prSet presAssocID="{892618D8-B02A-4767-AA6A-3BDA31BE9F75}" presName="rootComposite" presStyleCnt="0"/>
      <dgm:spPr/>
    </dgm:pt>
    <dgm:pt modelId="{97A52BE7-DF07-4A64-8E95-091997BE39C6}" type="pres">
      <dgm:prSet presAssocID="{892618D8-B02A-4767-AA6A-3BDA31BE9F75}" presName="rootText" presStyleLbl="node1" presStyleIdx="0" presStyleCnt="2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89725B44-4B5B-409A-80FC-71C2D8E51894}" type="pres">
      <dgm:prSet presAssocID="{892618D8-B02A-4767-AA6A-3BDA31BE9F75}" presName="rootConnector" presStyleLbl="node1" presStyleIdx="0" presStyleCnt="2"/>
      <dgm:spPr/>
      <dgm:t>
        <a:bodyPr/>
        <a:lstStyle/>
        <a:p>
          <a:endParaRPr lang="en-US"/>
        </a:p>
      </dgm:t>
    </dgm:pt>
    <dgm:pt modelId="{6FD62153-F30A-4950-A725-42BEE1DBB800}" type="pres">
      <dgm:prSet presAssocID="{892618D8-B02A-4767-AA6A-3BDA31BE9F75}" presName="childShape" presStyleCnt="0"/>
      <dgm:spPr/>
    </dgm:pt>
    <dgm:pt modelId="{5AC81E96-5FDD-45C7-B154-07F6FA98CCE2}" type="pres">
      <dgm:prSet presAssocID="{B129E55F-D799-423C-BC20-EE9F5326766D}" presName="Name13" presStyleLbl="parChTrans1D2" presStyleIdx="0" presStyleCnt="2"/>
      <dgm:spPr/>
      <dgm:t>
        <a:bodyPr/>
        <a:lstStyle/>
        <a:p>
          <a:endParaRPr lang="en-US"/>
        </a:p>
      </dgm:t>
    </dgm:pt>
    <dgm:pt modelId="{C567F827-377D-4CA6-8198-974D2E0465F0}" type="pres">
      <dgm:prSet presAssocID="{18DCCF4E-1FDF-41DD-B536-4783651B63CF}" presName="childText" presStyleLbl="b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E3E3BF55-FA2E-4932-9A0E-4733F9FFB449}" type="pres">
      <dgm:prSet presAssocID="{7A796DDE-E92D-434E-ACCB-BA26AE5E39A0}" presName="root" presStyleCnt="0"/>
      <dgm:spPr/>
    </dgm:pt>
    <dgm:pt modelId="{9A26E5D2-443C-4511-ACCF-6BCC7DE4B9D2}" type="pres">
      <dgm:prSet presAssocID="{7A796DDE-E92D-434E-ACCB-BA26AE5E39A0}" presName="rootComposite" presStyleCnt="0"/>
      <dgm:spPr/>
    </dgm:pt>
    <dgm:pt modelId="{6DBD78E5-84FC-42B5-9C7C-B0CDCE4C929E}" type="pres">
      <dgm:prSet presAssocID="{7A796DDE-E92D-434E-ACCB-BA26AE5E39A0}" presName="rootText" presStyleLbl="node1" presStyleIdx="1" presStyleCnt="2"/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E9A08E40-1A91-4B1E-83F8-2AAA8D8F0671}" type="pres">
      <dgm:prSet presAssocID="{7A796DDE-E92D-434E-ACCB-BA26AE5E39A0}" presName="rootConnector" presStyleLbl="node1" presStyleIdx="1" presStyleCnt="2"/>
      <dgm:spPr/>
      <dgm:t>
        <a:bodyPr/>
        <a:lstStyle/>
        <a:p>
          <a:endParaRPr lang="en-US"/>
        </a:p>
      </dgm:t>
    </dgm:pt>
    <dgm:pt modelId="{CCEFFDEF-1067-4BA4-8D4C-08435FCDEA51}" type="pres">
      <dgm:prSet presAssocID="{7A796DDE-E92D-434E-ACCB-BA26AE5E39A0}" presName="childShape" presStyleCnt="0"/>
      <dgm:spPr/>
    </dgm:pt>
    <dgm:pt modelId="{8DA85682-91AF-486A-830F-B95D58B940FF}" type="pres">
      <dgm:prSet presAssocID="{5C888F89-15BC-4C95-B5FB-8F16F9EC67C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29EE1B6-EBFA-48C2-8377-462183EECB74}" type="pres">
      <dgm:prSet presAssocID="{CB8B511F-D767-4A32-BBD4-FEE91478FFCA}" presName="childText" presStyleLbl="b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2F280ECC-554F-45E9-9030-347269180131}" type="presOf" srcId="{CB8B511F-D767-4A32-BBD4-FEE91478FFCA}" destId="{F29EE1B6-EBFA-48C2-8377-462183EECB74}" srcOrd="0" destOrd="0" presId="urn:microsoft.com/office/officeart/2005/8/layout/hierarchy3"/>
    <dgm:cxn modelId="{6EEA00CD-194B-4AA2-8EA6-6172E65A1D24}" type="presOf" srcId="{7A796DDE-E92D-434E-ACCB-BA26AE5E39A0}" destId="{6DBD78E5-84FC-42B5-9C7C-B0CDCE4C929E}" srcOrd="0" destOrd="0" presId="urn:microsoft.com/office/officeart/2005/8/layout/hierarchy3"/>
    <dgm:cxn modelId="{CB50EFF4-2B4C-4D5A-99A5-A8FE2E2C71F3}" type="presOf" srcId="{C47242BE-BB3B-4C5C-B8EA-2C7E2EEF87C8}" destId="{E99280FE-71E4-47BA-8892-2248449E7DAB}" srcOrd="0" destOrd="0" presId="urn:microsoft.com/office/officeart/2005/8/layout/hierarchy3"/>
    <dgm:cxn modelId="{E87B5933-8D85-4D65-A27A-AA71100D0057}" type="presOf" srcId="{892618D8-B02A-4767-AA6A-3BDA31BE9F75}" destId="{89725B44-4B5B-409A-80FC-71C2D8E51894}" srcOrd="1" destOrd="0" presId="urn:microsoft.com/office/officeart/2005/8/layout/hierarchy3"/>
    <dgm:cxn modelId="{EC5D7328-F708-470A-9BFD-7A750BE34DC3}" type="presOf" srcId="{18DCCF4E-1FDF-41DD-B536-4783651B63CF}" destId="{C567F827-377D-4CA6-8198-974D2E0465F0}" srcOrd="0" destOrd="0" presId="urn:microsoft.com/office/officeart/2005/8/layout/hierarchy3"/>
    <dgm:cxn modelId="{8419806D-5D2E-4EF3-B6A6-87ECF1C2A28E}" srcId="{C47242BE-BB3B-4C5C-B8EA-2C7E2EEF87C8}" destId="{892618D8-B02A-4767-AA6A-3BDA31BE9F75}" srcOrd="0" destOrd="0" parTransId="{61FB4528-3194-4AA8-86A9-6DE21F656A5B}" sibTransId="{4B4EFB5D-F532-47F6-BA37-7CECAC7EFFDB}"/>
    <dgm:cxn modelId="{77EC9FB1-E6BC-40BC-A5A6-D9B5931A1FD7}" srcId="{7A796DDE-E92D-434E-ACCB-BA26AE5E39A0}" destId="{CB8B511F-D767-4A32-BBD4-FEE91478FFCA}" srcOrd="0" destOrd="0" parTransId="{5C888F89-15BC-4C95-B5FB-8F16F9EC67C1}" sibTransId="{F04A1DEA-75A1-46FA-BAB8-1396A2212904}"/>
    <dgm:cxn modelId="{00849D9B-A401-4F8D-B72A-FD38B7CA9D08}" srcId="{892618D8-B02A-4767-AA6A-3BDA31BE9F75}" destId="{18DCCF4E-1FDF-41DD-B536-4783651B63CF}" srcOrd="0" destOrd="0" parTransId="{B129E55F-D799-423C-BC20-EE9F5326766D}" sibTransId="{55AD23F7-C3DA-4A62-BA78-955D08A1E8AC}"/>
    <dgm:cxn modelId="{380741E9-196A-4403-AB55-56CC771F2557}" srcId="{C47242BE-BB3B-4C5C-B8EA-2C7E2EEF87C8}" destId="{7A796DDE-E92D-434E-ACCB-BA26AE5E39A0}" srcOrd="1" destOrd="0" parTransId="{1B10C07C-B5AC-421A-91A0-01A57DE3BD1E}" sibTransId="{8BF68D25-C18A-45D4-901C-E1E3906D1B97}"/>
    <dgm:cxn modelId="{BA123789-CE36-42A8-833C-9F621058C0AB}" type="presOf" srcId="{892618D8-B02A-4767-AA6A-3BDA31BE9F75}" destId="{97A52BE7-DF07-4A64-8E95-091997BE39C6}" srcOrd="0" destOrd="0" presId="urn:microsoft.com/office/officeart/2005/8/layout/hierarchy3"/>
    <dgm:cxn modelId="{80AACFF0-E12D-4098-AF51-26492EDEA9F4}" type="presOf" srcId="{5C888F89-15BC-4C95-B5FB-8F16F9EC67C1}" destId="{8DA85682-91AF-486A-830F-B95D58B940FF}" srcOrd="0" destOrd="0" presId="urn:microsoft.com/office/officeart/2005/8/layout/hierarchy3"/>
    <dgm:cxn modelId="{8DABDC42-9944-4B38-9A18-A0565B6F7690}" type="presOf" srcId="{B129E55F-D799-423C-BC20-EE9F5326766D}" destId="{5AC81E96-5FDD-45C7-B154-07F6FA98CCE2}" srcOrd="0" destOrd="0" presId="urn:microsoft.com/office/officeart/2005/8/layout/hierarchy3"/>
    <dgm:cxn modelId="{31E48EC1-C343-45FF-9A9F-02AD2AFF4BF5}" type="presOf" srcId="{7A796DDE-E92D-434E-ACCB-BA26AE5E39A0}" destId="{E9A08E40-1A91-4B1E-83F8-2AAA8D8F0671}" srcOrd="1" destOrd="0" presId="urn:microsoft.com/office/officeart/2005/8/layout/hierarchy3"/>
    <dgm:cxn modelId="{D7171BE1-02C6-4EFC-8CCB-F957AA7ADB5E}" type="presParOf" srcId="{E99280FE-71E4-47BA-8892-2248449E7DAB}" destId="{4C4BA590-D2F7-43F7-85F2-A0EBD4A757F6}" srcOrd="0" destOrd="0" presId="urn:microsoft.com/office/officeart/2005/8/layout/hierarchy3"/>
    <dgm:cxn modelId="{882C3096-88ED-43F8-B3B0-4B951774A25C}" type="presParOf" srcId="{4C4BA590-D2F7-43F7-85F2-A0EBD4A757F6}" destId="{67C8A6DB-E05B-4360-90C5-8BB7A0B15A45}" srcOrd="0" destOrd="0" presId="urn:microsoft.com/office/officeart/2005/8/layout/hierarchy3"/>
    <dgm:cxn modelId="{A8B61F7C-9F65-4B56-8454-72DC9F87AD4B}" type="presParOf" srcId="{67C8A6DB-E05B-4360-90C5-8BB7A0B15A45}" destId="{97A52BE7-DF07-4A64-8E95-091997BE39C6}" srcOrd="0" destOrd="0" presId="urn:microsoft.com/office/officeart/2005/8/layout/hierarchy3"/>
    <dgm:cxn modelId="{1BE358FB-55F5-4040-92DB-73E150D46448}" type="presParOf" srcId="{67C8A6DB-E05B-4360-90C5-8BB7A0B15A45}" destId="{89725B44-4B5B-409A-80FC-71C2D8E51894}" srcOrd="1" destOrd="0" presId="urn:microsoft.com/office/officeart/2005/8/layout/hierarchy3"/>
    <dgm:cxn modelId="{971F81B2-F581-4763-A8D6-21FE969D5C3B}" type="presParOf" srcId="{4C4BA590-D2F7-43F7-85F2-A0EBD4A757F6}" destId="{6FD62153-F30A-4950-A725-42BEE1DBB800}" srcOrd="1" destOrd="0" presId="urn:microsoft.com/office/officeart/2005/8/layout/hierarchy3"/>
    <dgm:cxn modelId="{3D6A9110-1602-4E09-A693-CD9669E034EB}" type="presParOf" srcId="{6FD62153-F30A-4950-A725-42BEE1DBB800}" destId="{5AC81E96-5FDD-45C7-B154-07F6FA98CCE2}" srcOrd="0" destOrd="0" presId="urn:microsoft.com/office/officeart/2005/8/layout/hierarchy3"/>
    <dgm:cxn modelId="{30B986F7-3A9F-4E93-BE21-835444359E75}" type="presParOf" srcId="{6FD62153-F30A-4950-A725-42BEE1DBB800}" destId="{C567F827-377D-4CA6-8198-974D2E0465F0}" srcOrd="1" destOrd="0" presId="urn:microsoft.com/office/officeart/2005/8/layout/hierarchy3"/>
    <dgm:cxn modelId="{4A6938CD-E390-483C-AFF2-38115F09D57E}" type="presParOf" srcId="{E99280FE-71E4-47BA-8892-2248449E7DAB}" destId="{E3E3BF55-FA2E-4932-9A0E-4733F9FFB449}" srcOrd="1" destOrd="0" presId="urn:microsoft.com/office/officeart/2005/8/layout/hierarchy3"/>
    <dgm:cxn modelId="{746744CC-A4C1-42CD-9DA2-063E610EE263}" type="presParOf" srcId="{E3E3BF55-FA2E-4932-9A0E-4733F9FFB449}" destId="{9A26E5D2-443C-4511-ACCF-6BCC7DE4B9D2}" srcOrd="0" destOrd="0" presId="urn:microsoft.com/office/officeart/2005/8/layout/hierarchy3"/>
    <dgm:cxn modelId="{F3151642-FA98-45DA-9CC6-18F6A583A8AF}" type="presParOf" srcId="{9A26E5D2-443C-4511-ACCF-6BCC7DE4B9D2}" destId="{6DBD78E5-84FC-42B5-9C7C-B0CDCE4C929E}" srcOrd="0" destOrd="0" presId="urn:microsoft.com/office/officeart/2005/8/layout/hierarchy3"/>
    <dgm:cxn modelId="{B06D3EF8-4071-49A1-9A59-5499A51D8F1C}" type="presParOf" srcId="{9A26E5D2-443C-4511-ACCF-6BCC7DE4B9D2}" destId="{E9A08E40-1A91-4B1E-83F8-2AAA8D8F0671}" srcOrd="1" destOrd="0" presId="urn:microsoft.com/office/officeart/2005/8/layout/hierarchy3"/>
    <dgm:cxn modelId="{AD4A8E56-D16A-404B-811C-9ED93DE244B8}" type="presParOf" srcId="{E3E3BF55-FA2E-4932-9A0E-4733F9FFB449}" destId="{CCEFFDEF-1067-4BA4-8D4C-08435FCDEA51}" srcOrd="1" destOrd="0" presId="urn:microsoft.com/office/officeart/2005/8/layout/hierarchy3"/>
    <dgm:cxn modelId="{AA1FFE3E-4E49-4CDE-ADC3-7191C83CF273}" type="presParOf" srcId="{CCEFFDEF-1067-4BA4-8D4C-08435FCDEA51}" destId="{8DA85682-91AF-486A-830F-B95D58B940FF}" srcOrd="0" destOrd="0" presId="urn:microsoft.com/office/officeart/2005/8/layout/hierarchy3"/>
    <dgm:cxn modelId="{A6EA6ECA-3A4F-47B8-9E4C-0F90D0F85A6B}" type="presParOf" srcId="{CCEFFDEF-1067-4BA4-8D4C-08435FCDEA51}" destId="{F29EE1B6-EBFA-48C2-8377-462183EECB7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BE69F-3838-4BA7-ACC1-35BB2922403C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3AF1D3C6-88BC-4CD3-A482-C7045902A09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دانشکدۀ مدیریت</a:t>
          </a:r>
          <a:endParaRPr lang="en-US" dirty="0">
            <a:cs typeface="B Zar" pitchFamily="2" charset="-78"/>
          </a:endParaRPr>
        </a:p>
      </dgm:t>
    </dgm:pt>
    <dgm:pt modelId="{FEBE405D-E040-43A3-B208-9987F0CCE15A}" type="parTrans" cxnId="{A8C3134C-753D-40F2-B717-F10137C52E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4828697-20D2-4A0E-9326-149377BA711E}" type="sibTrans" cxnId="{A8C3134C-753D-40F2-B717-F10137C52E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9C0B07D-0AA2-4251-AD3E-F603762B73E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بازرگانی</a:t>
          </a:r>
          <a:endParaRPr lang="en-US" dirty="0">
            <a:cs typeface="B Zar" pitchFamily="2" charset="-78"/>
          </a:endParaRPr>
        </a:p>
      </dgm:t>
    </dgm:pt>
    <dgm:pt modelId="{B2B7CEB1-B667-402F-B730-89557F8D4EC4}" type="parTrans" cxnId="{C6C92C70-E6C8-4B51-8513-A11BE9479D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FDA246D-33DA-4A58-BAA0-9688CDE15464}" type="sibTrans" cxnId="{C6C92C70-E6C8-4B51-8513-A11BE9479D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CD4693-D7C4-4318-8BEB-E74556D0AB0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صنعتی</a:t>
          </a:r>
          <a:endParaRPr lang="en-US" dirty="0">
            <a:cs typeface="B Zar" pitchFamily="2" charset="-78"/>
          </a:endParaRPr>
        </a:p>
      </dgm:t>
    </dgm:pt>
    <dgm:pt modelId="{80BFD2C0-5623-47BC-99B6-B48ED5DD9D05}" type="parTrans" cxnId="{9ADFC457-48AE-42B9-8FE1-2A8ADDBF014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32C447-9679-420B-80A5-6BCAA8C819E3}" type="sibTrans" cxnId="{9ADFC457-48AE-42B9-8FE1-2A8ADDBF014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49FE44-7174-4C9B-A09D-C5A7C05CDF2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بیمه</a:t>
          </a:r>
          <a:endParaRPr lang="en-US" dirty="0">
            <a:cs typeface="B Zar" pitchFamily="2" charset="-78"/>
          </a:endParaRPr>
        </a:p>
      </dgm:t>
    </dgm:pt>
    <dgm:pt modelId="{453EA29C-BA4B-4BBC-966E-DFB71EB8469A}" type="parTrans" cxnId="{E48F0E1B-9C91-4766-A166-C6C1B444A9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F09A873-8A87-4F79-9E05-70828CD196C3}" type="sibTrans" cxnId="{E48F0E1B-9C91-4766-A166-C6C1B444A9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811F2B-221A-4B7E-A66F-FF4181EF9D1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کارآفرینی</a:t>
          </a:r>
          <a:endParaRPr lang="en-US" dirty="0">
            <a:cs typeface="B Zar" pitchFamily="2" charset="-78"/>
          </a:endParaRPr>
        </a:p>
      </dgm:t>
    </dgm:pt>
    <dgm:pt modelId="{F4A7F78D-8D11-4F40-A827-581AF65B416A}" type="parTrans" cxnId="{0587A7C8-C099-44F3-95C1-B152B4BB14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08E77C-EAC5-446F-8CF0-02B80152ED84}" type="sibTrans" cxnId="{0587A7C8-C099-44F3-95C1-B152B4BB14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EDEE34-6567-405D-AA6C-9D0A6852487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جهانگردی</a:t>
          </a:r>
          <a:endParaRPr lang="en-US" dirty="0">
            <a:cs typeface="B Zar" pitchFamily="2" charset="-78"/>
          </a:endParaRPr>
        </a:p>
      </dgm:t>
    </dgm:pt>
    <dgm:pt modelId="{F2DCC868-35F0-40C3-A75B-AC7780B731E0}" type="parTrans" cxnId="{E28AFC52-E51D-45E8-B570-9574293651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D6D7815-CBAE-49D0-9F69-4BA5A5112D9F}" type="sibTrans" cxnId="{E28AFC52-E51D-45E8-B570-9574293651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FDB7FB-C3E4-4A3B-8EE5-938ABBE9764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مالی</a:t>
          </a:r>
          <a:endParaRPr lang="en-US" dirty="0">
            <a:cs typeface="B Zar" pitchFamily="2" charset="-78"/>
          </a:endParaRPr>
        </a:p>
      </dgm:t>
    </dgm:pt>
    <dgm:pt modelId="{0FE67430-9D8B-4927-8938-97DE89C5B518}" type="parTrans" cxnId="{567E2849-E4A5-401B-B111-CCEA6168023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BFF12A-14F7-423B-9D0A-30210C541BC7}" type="sibTrans" cxnId="{567E2849-E4A5-401B-B111-CCEA6168023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CE7EAB-07F5-4A76-9291-64A78439B3EB}" type="pres">
      <dgm:prSet presAssocID="{72EBE69F-3838-4BA7-ACC1-35BB2922403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08F12-EA0A-4C20-9900-8AEAD97B2FEE}" type="pres">
      <dgm:prSet presAssocID="{3AF1D3C6-88BC-4CD3-A482-C7045902A09D}" presName="roof" presStyleLbl="dkBgShp" presStyleIdx="0" presStyleCnt="2"/>
      <dgm:spPr/>
      <dgm:t>
        <a:bodyPr/>
        <a:lstStyle/>
        <a:p>
          <a:endParaRPr lang="en-US"/>
        </a:p>
      </dgm:t>
    </dgm:pt>
    <dgm:pt modelId="{1518CE82-2344-45B6-A6A1-D2A133B62298}" type="pres">
      <dgm:prSet presAssocID="{3AF1D3C6-88BC-4CD3-A482-C7045902A09D}" presName="pillars" presStyleCnt="0"/>
      <dgm:spPr/>
      <dgm:t>
        <a:bodyPr/>
        <a:lstStyle/>
        <a:p>
          <a:endParaRPr lang="en-US"/>
        </a:p>
      </dgm:t>
    </dgm:pt>
    <dgm:pt modelId="{BD637AB4-8FD6-4CE5-8B53-CC076F82D51F}" type="pres">
      <dgm:prSet presAssocID="{3AF1D3C6-88BC-4CD3-A482-C7045902A09D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23801-138D-4AC9-9F23-D67C5F080DE0}" type="pres">
      <dgm:prSet presAssocID="{3ACD4693-D7C4-4318-8BEB-E74556D0AB06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E6C7B-D4CB-4718-A391-C927F38A1AA0}" type="pres">
      <dgm:prSet presAssocID="{E249FE44-7174-4C9B-A09D-C5A7C05CDF2B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9EE1C-BCE7-49CD-A1B3-8123926640FD}" type="pres">
      <dgm:prSet presAssocID="{94811F2B-221A-4B7E-A66F-FF4181EF9D18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58655-9CDB-429C-AA46-DB6E5E86D739}" type="pres">
      <dgm:prSet presAssocID="{1CEDEE34-6567-405D-AA6C-9D0A68524879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D5621-7788-4D3D-A45B-8E7027D1C90D}" type="pres">
      <dgm:prSet presAssocID="{9DFDB7FB-C3E4-4A3B-8EE5-938ABBE9764A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55F4-BCC8-4253-BF37-421A6ABB1F6A}" type="pres">
      <dgm:prSet presAssocID="{3AF1D3C6-88BC-4CD3-A482-C7045902A09D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9ADFC457-48AE-42B9-8FE1-2A8ADDBF0140}" srcId="{3AF1D3C6-88BC-4CD3-A482-C7045902A09D}" destId="{3ACD4693-D7C4-4318-8BEB-E74556D0AB06}" srcOrd="1" destOrd="0" parTransId="{80BFD2C0-5623-47BC-99B6-B48ED5DD9D05}" sibTransId="{5E32C447-9679-420B-80A5-6BCAA8C819E3}"/>
    <dgm:cxn modelId="{25EF8B87-D26D-4278-A01C-FCF29553769D}" type="presOf" srcId="{9DFDB7FB-C3E4-4A3B-8EE5-938ABBE9764A}" destId="{AD0D5621-7788-4D3D-A45B-8E7027D1C90D}" srcOrd="0" destOrd="0" presId="urn:microsoft.com/office/officeart/2005/8/layout/hList3"/>
    <dgm:cxn modelId="{C6C48E8C-34F6-4BAD-9671-57C1CF3CEADC}" type="presOf" srcId="{29C0B07D-0AA2-4251-AD3E-F603762B73E8}" destId="{BD637AB4-8FD6-4CE5-8B53-CC076F82D51F}" srcOrd="0" destOrd="0" presId="urn:microsoft.com/office/officeart/2005/8/layout/hList3"/>
    <dgm:cxn modelId="{27FC2C5A-5B2F-480E-A1BD-E913DFB7AF9D}" type="presOf" srcId="{1CEDEE34-6567-405D-AA6C-9D0A68524879}" destId="{20A58655-9CDB-429C-AA46-DB6E5E86D739}" srcOrd="0" destOrd="0" presId="urn:microsoft.com/office/officeart/2005/8/layout/hList3"/>
    <dgm:cxn modelId="{27223DE1-BC1E-4D59-9483-50F26E886C9F}" type="presOf" srcId="{72EBE69F-3838-4BA7-ACC1-35BB2922403C}" destId="{D6CE7EAB-07F5-4A76-9291-64A78439B3EB}" srcOrd="0" destOrd="0" presId="urn:microsoft.com/office/officeart/2005/8/layout/hList3"/>
    <dgm:cxn modelId="{4DB1476C-7113-41D8-86D4-1C456685C43D}" type="presOf" srcId="{94811F2B-221A-4B7E-A66F-FF4181EF9D18}" destId="{F019EE1C-BCE7-49CD-A1B3-8123926640FD}" srcOrd="0" destOrd="0" presId="urn:microsoft.com/office/officeart/2005/8/layout/hList3"/>
    <dgm:cxn modelId="{4D2D4F07-326F-4FF4-924D-764131ECE21F}" type="presOf" srcId="{3ACD4693-D7C4-4318-8BEB-E74556D0AB06}" destId="{19323801-138D-4AC9-9F23-D67C5F080DE0}" srcOrd="0" destOrd="0" presId="urn:microsoft.com/office/officeart/2005/8/layout/hList3"/>
    <dgm:cxn modelId="{C6C92C70-E6C8-4B51-8513-A11BE9479DC6}" srcId="{3AF1D3C6-88BC-4CD3-A482-C7045902A09D}" destId="{29C0B07D-0AA2-4251-AD3E-F603762B73E8}" srcOrd="0" destOrd="0" parTransId="{B2B7CEB1-B667-402F-B730-89557F8D4EC4}" sibTransId="{5FDA246D-33DA-4A58-BAA0-9688CDE15464}"/>
    <dgm:cxn modelId="{0587A7C8-C099-44F3-95C1-B152B4BB1444}" srcId="{3AF1D3C6-88BC-4CD3-A482-C7045902A09D}" destId="{94811F2B-221A-4B7E-A66F-FF4181EF9D18}" srcOrd="3" destOrd="0" parTransId="{F4A7F78D-8D11-4F40-A827-581AF65B416A}" sibTransId="{7408E77C-EAC5-446F-8CF0-02B80152ED84}"/>
    <dgm:cxn modelId="{567E2849-E4A5-401B-B111-CCEA6168023A}" srcId="{3AF1D3C6-88BC-4CD3-A482-C7045902A09D}" destId="{9DFDB7FB-C3E4-4A3B-8EE5-938ABBE9764A}" srcOrd="5" destOrd="0" parTransId="{0FE67430-9D8B-4927-8938-97DE89C5B518}" sibTransId="{44BFF12A-14F7-423B-9D0A-30210C541BC7}"/>
    <dgm:cxn modelId="{113D90FF-8BE5-4EC3-8BEC-EA05A80C9F3C}" type="presOf" srcId="{E249FE44-7174-4C9B-A09D-C5A7C05CDF2B}" destId="{057E6C7B-D4CB-4718-A391-C927F38A1AA0}" srcOrd="0" destOrd="0" presId="urn:microsoft.com/office/officeart/2005/8/layout/hList3"/>
    <dgm:cxn modelId="{A8C3134C-753D-40F2-B717-F10137C52E88}" srcId="{72EBE69F-3838-4BA7-ACC1-35BB2922403C}" destId="{3AF1D3C6-88BC-4CD3-A482-C7045902A09D}" srcOrd="0" destOrd="0" parTransId="{FEBE405D-E040-43A3-B208-9987F0CCE15A}" sibTransId="{34828697-20D2-4A0E-9326-149377BA711E}"/>
    <dgm:cxn modelId="{E48F0E1B-9C91-4766-A166-C6C1B444A92C}" srcId="{3AF1D3C6-88BC-4CD3-A482-C7045902A09D}" destId="{E249FE44-7174-4C9B-A09D-C5A7C05CDF2B}" srcOrd="2" destOrd="0" parTransId="{453EA29C-BA4B-4BBC-966E-DFB71EB8469A}" sibTransId="{4F09A873-8A87-4F79-9E05-70828CD196C3}"/>
    <dgm:cxn modelId="{103D7217-4FA2-4CB0-8D29-30D662DAB937}" type="presOf" srcId="{3AF1D3C6-88BC-4CD3-A482-C7045902A09D}" destId="{F4408F12-EA0A-4C20-9900-8AEAD97B2FEE}" srcOrd="0" destOrd="0" presId="urn:microsoft.com/office/officeart/2005/8/layout/hList3"/>
    <dgm:cxn modelId="{E28AFC52-E51D-45E8-B570-95742936514F}" srcId="{3AF1D3C6-88BC-4CD3-A482-C7045902A09D}" destId="{1CEDEE34-6567-405D-AA6C-9D0A68524879}" srcOrd="4" destOrd="0" parTransId="{F2DCC868-35F0-40C3-A75B-AC7780B731E0}" sibTransId="{0D6D7815-CBAE-49D0-9F69-4BA5A5112D9F}"/>
    <dgm:cxn modelId="{90E1EECB-8DBC-495A-816B-C95D45DFDFBA}" type="presParOf" srcId="{D6CE7EAB-07F5-4A76-9291-64A78439B3EB}" destId="{F4408F12-EA0A-4C20-9900-8AEAD97B2FEE}" srcOrd="0" destOrd="0" presId="urn:microsoft.com/office/officeart/2005/8/layout/hList3"/>
    <dgm:cxn modelId="{546F8444-A09B-4896-A8D2-B8F04E3318DB}" type="presParOf" srcId="{D6CE7EAB-07F5-4A76-9291-64A78439B3EB}" destId="{1518CE82-2344-45B6-A6A1-D2A133B62298}" srcOrd="1" destOrd="0" presId="urn:microsoft.com/office/officeart/2005/8/layout/hList3"/>
    <dgm:cxn modelId="{44AD4A3E-5AB6-4622-80EC-FBBDC42812A5}" type="presParOf" srcId="{1518CE82-2344-45B6-A6A1-D2A133B62298}" destId="{BD637AB4-8FD6-4CE5-8B53-CC076F82D51F}" srcOrd="0" destOrd="0" presId="urn:microsoft.com/office/officeart/2005/8/layout/hList3"/>
    <dgm:cxn modelId="{81C66C50-34E3-4599-BABF-6889D767790F}" type="presParOf" srcId="{1518CE82-2344-45B6-A6A1-D2A133B62298}" destId="{19323801-138D-4AC9-9F23-D67C5F080DE0}" srcOrd="1" destOrd="0" presId="urn:microsoft.com/office/officeart/2005/8/layout/hList3"/>
    <dgm:cxn modelId="{5E2D1886-A7F4-4909-B68A-72223765CBD3}" type="presParOf" srcId="{1518CE82-2344-45B6-A6A1-D2A133B62298}" destId="{057E6C7B-D4CB-4718-A391-C927F38A1AA0}" srcOrd="2" destOrd="0" presId="urn:microsoft.com/office/officeart/2005/8/layout/hList3"/>
    <dgm:cxn modelId="{759FDB2F-5D83-4A5E-88DF-896942BBAC80}" type="presParOf" srcId="{1518CE82-2344-45B6-A6A1-D2A133B62298}" destId="{F019EE1C-BCE7-49CD-A1B3-8123926640FD}" srcOrd="3" destOrd="0" presId="urn:microsoft.com/office/officeart/2005/8/layout/hList3"/>
    <dgm:cxn modelId="{6D97FC73-8BAD-4E82-A4F4-4A6D5CF39BD7}" type="presParOf" srcId="{1518CE82-2344-45B6-A6A1-D2A133B62298}" destId="{20A58655-9CDB-429C-AA46-DB6E5E86D739}" srcOrd="4" destOrd="0" presId="urn:microsoft.com/office/officeart/2005/8/layout/hList3"/>
    <dgm:cxn modelId="{8C66A987-2D33-4B17-AD7B-47C5E7A8AEF7}" type="presParOf" srcId="{1518CE82-2344-45B6-A6A1-D2A133B62298}" destId="{AD0D5621-7788-4D3D-A45B-8E7027D1C90D}" srcOrd="5" destOrd="0" presId="urn:microsoft.com/office/officeart/2005/8/layout/hList3"/>
    <dgm:cxn modelId="{6053BEA9-197F-4E09-A3FB-7D83AF300D8A}" type="presParOf" srcId="{D6CE7EAB-07F5-4A76-9291-64A78439B3EB}" destId="{65EE55F4-BCC8-4253-BF37-421A6ABB1F6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27B0198-C772-47D6-AC93-2DC893F29F7C}" type="doc">
      <dgm:prSet loTypeId="urn:microsoft.com/office/officeart/2005/8/layout/chevron2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6806BD3-768D-4C62-A2C8-FDC03DC6B778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مالی شرکت‌‌ها</a:t>
          </a:r>
          <a:endParaRPr lang="en-US" dirty="0">
            <a:cs typeface="B Zar" pitchFamily="2" charset="-78"/>
          </a:endParaRPr>
        </a:p>
      </dgm:t>
    </dgm:pt>
    <dgm:pt modelId="{4AE7B154-C8D5-43D4-96C4-B1E0B12268A3}" type="parTrans" cxnId="{D6D5779F-EA2B-4571-BEDB-07F6021CC5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BC610E-4CB8-43BF-9743-0A51FEC87697}" type="sibTrans" cxnId="{D6D5779F-EA2B-4571-BEDB-07F6021CC5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32B05C7-4A92-42B4-87C0-19D439D6341E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بنگاه غیرمالی</a:t>
          </a:r>
          <a:endParaRPr lang="en-US" dirty="0">
            <a:cs typeface="B Titr" pitchFamily="2" charset="-78"/>
          </a:endParaRPr>
        </a:p>
      </dgm:t>
    </dgm:pt>
    <dgm:pt modelId="{2A6CB6E7-47A4-481C-B437-B3B27141F2EF}" type="parTrans" cxnId="{712D4CC4-A686-4E3A-8B3A-20DDDAEF38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78A7DA5-3CCF-4A46-9FFF-F802DF6D8387}" type="sibTrans" cxnId="{712D4CC4-A686-4E3A-8B3A-20DDDAEF38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68401B-500C-446E-A267-42B02164F540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ترکیب دارایی‌ها از طریق بودجه‌بندی سرمایه‌ای تعیین می‌شود.</a:t>
          </a:r>
          <a:endParaRPr lang="en-US" dirty="0">
            <a:cs typeface="B Zar" pitchFamily="2" charset="-78"/>
          </a:endParaRPr>
        </a:p>
      </dgm:t>
    </dgm:pt>
    <dgm:pt modelId="{2A474A74-B385-4A84-864A-88284B3B9861}" type="parTrans" cxnId="{5C8B9AD0-E30D-460A-BE81-EFD50AC1786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A536E2-EF01-4965-A385-91E9FF331D89}" type="sibTrans" cxnId="{5C8B9AD0-E30D-460A-BE81-EFD50AC1786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F935B55-7AE1-4FFE-8546-8495E6CAA7A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مدیریت </a:t>
          </a:r>
        </a:p>
        <a:p>
          <a:pPr rtl="1"/>
          <a:r>
            <a:rPr lang="fa-IR" dirty="0" smtClean="0">
              <a:cs typeface="B Titr" pitchFamily="2" charset="-78"/>
            </a:rPr>
            <a:t>سرمایه‌گذاری</a:t>
          </a:r>
          <a:endParaRPr lang="en-US" dirty="0">
            <a:cs typeface="B Zar" pitchFamily="2" charset="-78"/>
          </a:endParaRPr>
        </a:p>
      </dgm:t>
    </dgm:pt>
    <dgm:pt modelId="{6D4C1574-24C7-42AA-A192-10954BC5E957}" type="parTrans" cxnId="{1FCC861F-1795-4D16-94A4-2594A1BA8E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9098DD-9936-43CF-B06F-F7B36575BF84}" type="sibTrans" cxnId="{1FCC861F-1795-4D16-94A4-2594A1BA8E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9C901B0-8FF0-40E2-B0B3-A3796B2ADA14}">
      <dgm:prSet/>
      <dgm:spPr/>
      <dgm:t>
        <a:bodyPr/>
        <a:lstStyle/>
        <a:p>
          <a:pPr algn="ctr" rtl="1"/>
          <a:r>
            <a:rPr lang="fa-IR" smtClean="0">
              <a:cs typeface="B Titr" pitchFamily="2" charset="-78"/>
            </a:rPr>
            <a:t>بنگاه </a:t>
          </a:r>
          <a:r>
            <a:rPr lang="fa-IR" dirty="0" smtClean="0">
              <a:cs typeface="B Titr" pitchFamily="2" charset="-78"/>
            </a:rPr>
            <a:t>مالی</a:t>
          </a:r>
          <a:endParaRPr lang="en-US" dirty="0">
            <a:cs typeface="B Titr" pitchFamily="2" charset="-78"/>
          </a:endParaRPr>
        </a:p>
      </dgm:t>
    </dgm:pt>
    <dgm:pt modelId="{CD345E1A-E1E5-4918-AD4B-306377991A7B}" type="parTrans" cxnId="{11406A6D-75F8-4DF7-A6B0-40A15540D7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295A387-5C03-4E43-998D-1CB1D8C4D866}" type="sibTrans" cxnId="{11406A6D-75F8-4DF7-A6B0-40A15540D7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9B9933-7E35-4EDB-AB8A-2C19B3ED4F11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ترکیب دارایی‌ها از طریق مدیریت سبد سرمایه‌گذاری تعیین می‌شود. </a:t>
          </a:r>
          <a:endParaRPr lang="en-US" dirty="0">
            <a:cs typeface="B Zar" pitchFamily="2" charset="-78"/>
          </a:endParaRPr>
        </a:p>
      </dgm:t>
    </dgm:pt>
    <dgm:pt modelId="{F5D8C1F2-37D2-430C-BCD6-A8A8962D55DB}" type="parTrans" cxnId="{5E30A179-6AB7-4B93-8C75-03F7E2F86E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CB3F8A8-5C34-44A0-B886-7EFA7065A952}" type="sibTrans" cxnId="{5E30A179-6AB7-4B93-8C75-03F7E2F86E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12BCEA4-7AD6-4ADA-9BEA-95ECFC2943D8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ورود به کسب‌وکارها از طریق استراتژی‌های کسب‌وکار تعیین می‌شود.</a:t>
          </a:r>
          <a:endParaRPr lang="en-US" dirty="0">
            <a:cs typeface="B Zar" pitchFamily="2" charset="-78"/>
          </a:endParaRPr>
        </a:p>
      </dgm:t>
    </dgm:pt>
    <dgm:pt modelId="{36C293ED-3189-4AF9-B4AE-D9218D3965C9}" type="parTrans" cxnId="{E423F0F4-84FA-4D7B-AA30-615CDA50F0F2}">
      <dgm:prSet/>
      <dgm:spPr/>
      <dgm:t>
        <a:bodyPr/>
        <a:lstStyle/>
        <a:p>
          <a:endParaRPr lang="en-US"/>
        </a:p>
      </dgm:t>
    </dgm:pt>
    <dgm:pt modelId="{93152F75-6B23-42D3-BF11-EFD41604DFFC}" type="sibTrans" cxnId="{E423F0F4-84FA-4D7B-AA30-615CDA50F0F2}">
      <dgm:prSet/>
      <dgm:spPr/>
      <dgm:t>
        <a:bodyPr/>
        <a:lstStyle/>
        <a:p>
          <a:endParaRPr lang="en-US"/>
        </a:p>
      </dgm:t>
    </dgm:pt>
    <dgm:pt modelId="{EC0CB59E-B496-47F2-9BB0-030A506C6D2E}">
      <dgm:prSet/>
      <dgm:spPr/>
      <dgm:t>
        <a:bodyPr/>
        <a:lstStyle/>
        <a:p>
          <a:pPr algn="r" rtl="1"/>
          <a:r>
            <a:rPr lang="fa-IR" dirty="0" smtClean="0">
              <a:cs typeface="B Zar" pitchFamily="2" charset="-78"/>
            </a:rPr>
            <a:t>ورود به سرمایه‌گذاری‌ها از طریق تخصیص دارایی‌ها صورت می‌گیرد.</a:t>
          </a:r>
          <a:endParaRPr lang="en-US" dirty="0">
            <a:cs typeface="B Zar" pitchFamily="2" charset="-78"/>
          </a:endParaRPr>
        </a:p>
      </dgm:t>
    </dgm:pt>
    <dgm:pt modelId="{FFEBD626-C6BA-41E8-BFB2-757DC775F85D}" type="parTrans" cxnId="{5D351C26-6985-4491-9B5A-3E5D728BFC32}">
      <dgm:prSet/>
      <dgm:spPr/>
      <dgm:t>
        <a:bodyPr/>
        <a:lstStyle/>
        <a:p>
          <a:endParaRPr lang="en-US"/>
        </a:p>
      </dgm:t>
    </dgm:pt>
    <dgm:pt modelId="{0DB55FF8-5166-4360-A466-232B76A5462E}" type="sibTrans" cxnId="{5D351C26-6985-4491-9B5A-3E5D728BFC32}">
      <dgm:prSet/>
      <dgm:spPr/>
      <dgm:t>
        <a:bodyPr/>
        <a:lstStyle/>
        <a:p>
          <a:endParaRPr lang="en-US"/>
        </a:p>
      </dgm:t>
    </dgm:pt>
    <dgm:pt modelId="{B192E407-0BEB-44EE-B843-BE886FFC4E31}" type="pres">
      <dgm:prSet presAssocID="{A27B0198-C772-47D6-AC93-2DC893F29F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BA9326-F0DC-4BA3-9DED-1311801131BB}" type="pres">
      <dgm:prSet presAssocID="{56806BD3-768D-4C62-A2C8-FDC03DC6B778}" presName="composite" presStyleCnt="0"/>
      <dgm:spPr/>
      <dgm:t>
        <a:bodyPr/>
        <a:lstStyle/>
        <a:p>
          <a:endParaRPr lang="en-US"/>
        </a:p>
      </dgm:t>
    </dgm:pt>
    <dgm:pt modelId="{86D74391-31E2-4C6B-ADFD-DE479D5C6257}" type="pres">
      <dgm:prSet presAssocID="{56806BD3-768D-4C62-A2C8-FDC03DC6B77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65BA9-677A-429C-80EB-E974C9381982}" type="pres">
      <dgm:prSet presAssocID="{56806BD3-768D-4C62-A2C8-FDC03DC6B77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80BE8-3067-40FD-912E-8F77A55E4B24}" type="pres">
      <dgm:prSet presAssocID="{5EBC610E-4CB8-43BF-9743-0A51FEC87697}" presName="sp" presStyleCnt="0"/>
      <dgm:spPr/>
      <dgm:t>
        <a:bodyPr/>
        <a:lstStyle/>
        <a:p>
          <a:endParaRPr lang="en-US"/>
        </a:p>
      </dgm:t>
    </dgm:pt>
    <dgm:pt modelId="{1F0B5902-E8FC-41C0-AC10-D07161CC1519}" type="pres">
      <dgm:prSet presAssocID="{AF935B55-7AE1-4FFE-8546-8495E6CAA7A0}" presName="composite" presStyleCnt="0"/>
      <dgm:spPr/>
      <dgm:t>
        <a:bodyPr/>
        <a:lstStyle/>
        <a:p>
          <a:endParaRPr lang="en-US"/>
        </a:p>
      </dgm:t>
    </dgm:pt>
    <dgm:pt modelId="{429FFBBF-818A-45C2-AF68-83B52550BDE1}" type="pres">
      <dgm:prSet presAssocID="{AF935B55-7AE1-4FFE-8546-8495E6CAA7A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48C2E-173F-40BE-AA4E-E225880DD88C}" type="pres">
      <dgm:prSet presAssocID="{AF935B55-7AE1-4FFE-8546-8495E6CAA7A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349916-AD28-4F0E-9724-00359A8F9F0E}" type="presOf" srcId="{EC0CB59E-B496-47F2-9BB0-030A506C6D2E}" destId="{20248C2E-173F-40BE-AA4E-E225880DD88C}" srcOrd="0" destOrd="1" presId="urn:microsoft.com/office/officeart/2005/8/layout/chevron2"/>
    <dgm:cxn modelId="{83767880-D839-4ACA-B81A-4F7A9FBAA627}" type="presOf" srcId="{A27B0198-C772-47D6-AC93-2DC893F29F7C}" destId="{B192E407-0BEB-44EE-B843-BE886FFC4E31}" srcOrd="0" destOrd="0" presId="urn:microsoft.com/office/officeart/2005/8/layout/chevron2"/>
    <dgm:cxn modelId="{6BB768CF-1933-493D-9C24-6C9D68E49C18}" type="presOf" srcId="{4768401B-500C-446E-A267-42B02164F540}" destId="{A6965BA9-677A-429C-80EB-E974C9381982}" srcOrd="0" destOrd="2" presId="urn:microsoft.com/office/officeart/2005/8/layout/chevron2"/>
    <dgm:cxn modelId="{E456C26F-9A4D-46A6-89CE-2E01958964BF}" type="presOf" srcId="{699B9933-7E35-4EDB-AB8A-2C19B3ED4F11}" destId="{20248C2E-173F-40BE-AA4E-E225880DD88C}" srcOrd="0" destOrd="2" presId="urn:microsoft.com/office/officeart/2005/8/layout/chevron2"/>
    <dgm:cxn modelId="{D6D5779F-EA2B-4571-BEDB-07F6021CC5EB}" srcId="{A27B0198-C772-47D6-AC93-2DC893F29F7C}" destId="{56806BD3-768D-4C62-A2C8-FDC03DC6B778}" srcOrd="0" destOrd="0" parTransId="{4AE7B154-C8D5-43D4-96C4-B1E0B12268A3}" sibTransId="{5EBC610E-4CB8-43BF-9743-0A51FEC87697}"/>
    <dgm:cxn modelId="{712D4CC4-A686-4E3A-8B3A-20DDDAEF3888}" srcId="{56806BD3-768D-4C62-A2C8-FDC03DC6B778}" destId="{D32B05C7-4A92-42B4-87C0-19D439D6341E}" srcOrd="0" destOrd="0" parTransId="{2A6CB6E7-47A4-481C-B437-B3B27141F2EF}" sibTransId="{A78A7DA5-3CCF-4A46-9FFF-F802DF6D8387}"/>
    <dgm:cxn modelId="{5D351C26-6985-4491-9B5A-3E5D728BFC32}" srcId="{A9C901B0-8FF0-40E2-B0B3-A3796B2ADA14}" destId="{EC0CB59E-B496-47F2-9BB0-030A506C6D2E}" srcOrd="0" destOrd="0" parTransId="{FFEBD626-C6BA-41E8-BFB2-757DC775F85D}" sibTransId="{0DB55FF8-5166-4360-A466-232B76A5462E}"/>
    <dgm:cxn modelId="{5E30A179-6AB7-4B93-8C75-03F7E2F86ED3}" srcId="{A9C901B0-8FF0-40E2-B0B3-A3796B2ADA14}" destId="{699B9933-7E35-4EDB-AB8A-2C19B3ED4F11}" srcOrd="1" destOrd="0" parTransId="{F5D8C1F2-37D2-430C-BCD6-A8A8962D55DB}" sibTransId="{6CB3F8A8-5C34-44A0-B886-7EFA7065A952}"/>
    <dgm:cxn modelId="{E423F0F4-84FA-4D7B-AA30-615CDA50F0F2}" srcId="{D32B05C7-4A92-42B4-87C0-19D439D6341E}" destId="{112BCEA4-7AD6-4ADA-9BEA-95ECFC2943D8}" srcOrd="0" destOrd="0" parTransId="{36C293ED-3189-4AF9-B4AE-D9218D3965C9}" sibTransId="{93152F75-6B23-42D3-BF11-EFD41604DFFC}"/>
    <dgm:cxn modelId="{D820454D-D21E-4B37-AB04-AF3EE9BFE6DF}" type="presOf" srcId="{D32B05C7-4A92-42B4-87C0-19D439D6341E}" destId="{A6965BA9-677A-429C-80EB-E974C9381982}" srcOrd="0" destOrd="0" presId="urn:microsoft.com/office/officeart/2005/8/layout/chevron2"/>
    <dgm:cxn modelId="{08106BBB-328F-4AB9-9630-D0708B151EB1}" type="presOf" srcId="{56806BD3-768D-4C62-A2C8-FDC03DC6B778}" destId="{86D74391-31E2-4C6B-ADFD-DE479D5C6257}" srcOrd="0" destOrd="0" presId="urn:microsoft.com/office/officeart/2005/8/layout/chevron2"/>
    <dgm:cxn modelId="{11406A6D-75F8-4DF7-A6B0-40A15540D7C8}" srcId="{AF935B55-7AE1-4FFE-8546-8495E6CAA7A0}" destId="{A9C901B0-8FF0-40E2-B0B3-A3796B2ADA14}" srcOrd="0" destOrd="0" parTransId="{CD345E1A-E1E5-4918-AD4B-306377991A7B}" sibTransId="{2295A387-5C03-4E43-998D-1CB1D8C4D866}"/>
    <dgm:cxn modelId="{5C8B9AD0-E30D-460A-BE81-EFD50AC1786F}" srcId="{D32B05C7-4A92-42B4-87C0-19D439D6341E}" destId="{4768401B-500C-446E-A267-42B02164F540}" srcOrd="1" destOrd="0" parTransId="{2A474A74-B385-4A84-864A-88284B3B9861}" sibTransId="{51A536E2-EF01-4965-A385-91E9FF331D89}"/>
    <dgm:cxn modelId="{20AD7D5E-7967-4E2C-BC97-F815A187A27A}" type="presOf" srcId="{A9C901B0-8FF0-40E2-B0B3-A3796B2ADA14}" destId="{20248C2E-173F-40BE-AA4E-E225880DD88C}" srcOrd="0" destOrd="0" presId="urn:microsoft.com/office/officeart/2005/8/layout/chevron2"/>
    <dgm:cxn modelId="{93657833-052B-44AA-889B-B1D22FF50EAD}" type="presOf" srcId="{112BCEA4-7AD6-4ADA-9BEA-95ECFC2943D8}" destId="{A6965BA9-677A-429C-80EB-E974C9381982}" srcOrd="0" destOrd="1" presId="urn:microsoft.com/office/officeart/2005/8/layout/chevron2"/>
    <dgm:cxn modelId="{1FCC861F-1795-4D16-94A4-2594A1BA8E3E}" srcId="{A27B0198-C772-47D6-AC93-2DC893F29F7C}" destId="{AF935B55-7AE1-4FFE-8546-8495E6CAA7A0}" srcOrd="1" destOrd="0" parTransId="{6D4C1574-24C7-42AA-A192-10954BC5E957}" sibTransId="{4E9098DD-9936-43CF-B06F-F7B36575BF84}"/>
    <dgm:cxn modelId="{36661567-1C3A-445B-9A90-A5B8649AABAE}" type="presOf" srcId="{AF935B55-7AE1-4FFE-8546-8495E6CAA7A0}" destId="{429FFBBF-818A-45C2-AF68-83B52550BDE1}" srcOrd="0" destOrd="0" presId="urn:microsoft.com/office/officeart/2005/8/layout/chevron2"/>
    <dgm:cxn modelId="{D6663D35-73E4-4F27-A481-A62AC0B4A8DE}" type="presParOf" srcId="{B192E407-0BEB-44EE-B843-BE886FFC4E31}" destId="{81BA9326-F0DC-4BA3-9DED-1311801131BB}" srcOrd="0" destOrd="0" presId="urn:microsoft.com/office/officeart/2005/8/layout/chevron2"/>
    <dgm:cxn modelId="{EC685304-DE50-4085-B51A-DA8238C1EE48}" type="presParOf" srcId="{81BA9326-F0DC-4BA3-9DED-1311801131BB}" destId="{86D74391-31E2-4C6B-ADFD-DE479D5C6257}" srcOrd="0" destOrd="0" presId="urn:microsoft.com/office/officeart/2005/8/layout/chevron2"/>
    <dgm:cxn modelId="{3265876D-1497-4DE1-9D31-B0BD2825DCCF}" type="presParOf" srcId="{81BA9326-F0DC-4BA3-9DED-1311801131BB}" destId="{A6965BA9-677A-429C-80EB-E974C9381982}" srcOrd="1" destOrd="0" presId="urn:microsoft.com/office/officeart/2005/8/layout/chevron2"/>
    <dgm:cxn modelId="{2A6056A9-647E-43C9-87B4-2B7AECF23989}" type="presParOf" srcId="{B192E407-0BEB-44EE-B843-BE886FFC4E31}" destId="{5F680BE8-3067-40FD-912E-8F77A55E4B24}" srcOrd="1" destOrd="0" presId="urn:microsoft.com/office/officeart/2005/8/layout/chevron2"/>
    <dgm:cxn modelId="{41C46550-FD3F-47F0-BFB5-32EDE82A45FA}" type="presParOf" srcId="{B192E407-0BEB-44EE-B843-BE886FFC4E31}" destId="{1F0B5902-E8FC-41C0-AC10-D07161CC1519}" srcOrd="2" destOrd="0" presId="urn:microsoft.com/office/officeart/2005/8/layout/chevron2"/>
    <dgm:cxn modelId="{85C977B4-AAB2-4946-B8D8-56C33F882F73}" type="presParOf" srcId="{1F0B5902-E8FC-41C0-AC10-D07161CC1519}" destId="{429FFBBF-818A-45C2-AF68-83B52550BDE1}" srcOrd="0" destOrd="0" presId="urn:microsoft.com/office/officeart/2005/8/layout/chevron2"/>
    <dgm:cxn modelId="{C75524F6-9E97-4C3C-BB80-563A2F63FF8C}" type="presParOf" srcId="{1F0B5902-E8FC-41C0-AC10-D07161CC1519}" destId="{20248C2E-173F-40BE-AA4E-E225880DD8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65DFF32-E1FB-4392-B951-A9A9CF0B2822}" type="doc">
      <dgm:prSet loTypeId="urn:microsoft.com/office/officeart/2005/8/layout/vList5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D5F26F21-9680-4446-9A98-95C4B1305F1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بانک: ترازنامه</a:t>
          </a:r>
          <a:endParaRPr lang="en-US" dirty="0">
            <a:cs typeface="B Zar" pitchFamily="2" charset="-78"/>
          </a:endParaRPr>
        </a:p>
      </dgm:t>
    </dgm:pt>
    <dgm:pt modelId="{7DF6C533-7254-492B-965A-EFC0033AB918}" type="parTrans" cxnId="{18184C31-9839-467B-A454-3122A37FD58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033B2F7-DBEF-4584-9449-759EAE895D9F}" type="sibTrans" cxnId="{18184C31-9839-467B-A454-3122A37FD58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C06463-74E3-4446-8AC6-18534907E94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دارایی- بدهی</a:t>
          </a:r>
          <a:endParaRPr lang="en-US" dirty="0">
            <a:cs typeface="B Zar" pitchFamily="2" charset="-78"/>
          </a:endParaRPr>
        </a:p>
      </dgm:t>
    </dgm:pt>
    <dgm:pt modelId="{045EF5A5-876F-4057-BBBF-AFE1FDA11CBC}" type="parTrans" cxnId="{69233EF1-B327-43ED-9684-460C29AC3F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2CFF2D-5569-4833-B9D5-3DA507109975}" type="sibTrans" cxnId="{69233EF1-B327-43ED-9684-460C29AC3F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C73421F-BF67-4B2B-B198-EA267743B30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بانک: اعتبارات</a:t>
          </a:r>
          <a:endParaRPr lang="en-US" dirty="0">
            <a:cs typeface="B Zar" pitchFamily="2" charset="-78"/>
          </a:endParaRPr>
        </a:p>
      </dgm:t>
    </dgm:pt>
    <dgm:pt modelId="{E2205BA7-120A-4CAE-882A-2B09E5EF2E2D}" type="parTrans" cxnId="{4EDF73DA-0FEA-4459-BBF3-9E3B6CC6EBA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A564F7-53EC-498B-AEFC-2F259ADDFCB5}" type="sibTrans" cxnId="{4EDF73DA-0FEA-4459-BBF3-9E3B6CC6EBA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11B7C7-F79C-48C4-B196-F12E157BCB4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سبد اعتباری</a:t>
          </a:r>
          <a:endParaRPr lang="en-US" dirty="0">
            <a:cs typeface="B Zar" pitchFamily="2" charset="-78"/>
          </a:endParaRPr>
        </a:p>
      </dgm:t>
    </dgm:pt>
    <dgm:pt modelId="{874A81B0-97F9-4988-9965-3A25D14F442B}" type="parTrans" cxnId="{B7A946A7-9218-406A-95D8-7B112F5D4A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66A77A-F92A-4837-9F0B-FBFB5D79BA8E}" type="sibTrans" cxnId="{B7A946A7-9218-406A-95D8-7B112F5D4A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D5BE2C-83B0-42F2-B929-E79B67C4B31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بانکداری اختصاصی</a:t>
          </a:r>
          <a:endParaRPr lang="en-US" dirty="0">
            <a:cs typeface="B Zar" pitchFamily="2" charset="-78"/>
          </a:endParaRPr>
        </a:p>
      </dgm:t>
    </dgm:pt>
    <dgm:pt modelId="{4B469E46-B65C-4010-9D92-983BB88AB86E}" type="parTrans" cxnId="{7EB106CF-5556-429A-95F9-C2C625A7EC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A008D3-8EFF-4B74-8BCF-41915A4239F6}" type="sibTrans" cxnId="{7EB106CF-5556-429A-95F9-C2C625A7EC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FF29EDF-3E2F-471D-843D-5EFD8B5C27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ثروت</a:t>
          </a:r>
          <a:endParaRPr lang="en-US" dirty="0">
            <a:cs typeface="B Zar" pitchFamily="2" charset="-78"/>
          </a:endParaRPr>
        </a:p>
      </dgm:t>
    </dgm:pt>
    <dgm:pt modelId="{74336E4E-E77A-41C9-BA2C-0D123D660766}" type="parTrans" cxnId="{4EDDDACA-F3B0-47B4-BE46-EB540B1772F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AA3BC9-3F32-4F9F-B102-3A073DC6BC6F}" type="sibTrans" cxnId="{4EDDDACA-F3B0-47B4-BE46-EB540B1772F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7BDC80-3311-4D3C-8BF8-1A627FC94FF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 سرمایه‌گذاری</a:t>
          </a:r>
          <a:endParaRPr lang="en-US" dirty="0">
            <a:cs typeface="B Zar" pitchFamily="2" charset="-78"/>
          </a:endParaRPr>
        </a:p>
      </dgm:t>
    </dgm:pt>
    <dgm:pt modelId="{BF9F6B9C-9C83-419D-9D91-B11E98EA77E4}" type="parTrans" cxnId="{9F913153-2ACC-4FF8-A4F4-4AA6071CB0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54AB53-D9E5-40B8-87C3-22EC3DE6B05C}" type="sibTrans" cxnId="{9F913153-2ACC-4FF8-A4F4-4AA6071CB0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82ABEDA-5288-4ED3-8135-B67F54F52C3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صندوق</a:t>
          </a:r>
          <a:endParaRPr lang="en-US" dirty="0">
            <a:cs typeface="B Zar" pitchFamily="2" charset="-78"/>
          </a:endParaRPr>
        </a:p>
      </dgm:t>
    </dgm:pt>
    <dgm:pt modelId="{37786053-BCBC-407E-9151-E07F72874913}" type="parTrans" cxnId="{32961C1D-13F4-412B-A133-ABA73BC5AF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BFB1FEC-C7A3-4BD8-9A78-F135EF874BDB}" type="sibTrans" cxnId="{32961C1D-13F4-412B-A133-ABA73BC5AF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9E9364-9C73-465D-A05A-18179AC03FD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شرکت‌ سرمایه‌گذاری</a:t>
          </a:r>
          <a:endParaRPr lang="en-US" dirty="0">
            <a:cs typeface="B Zar" pitchFamily="2" charset="-78"/>
          </a:endParaRPr>
        </a:p>
      </dgm:t>
    </dgm:pt>
    <dgm:pt modelId="{322979EA-F31C-41F3-8D69-BBFE5BE84CB2}" type="parTrans" cxnId="{AAE58146-6BCA-47EA-9CCD-EFCDDB0579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4CEED2-3ED4-4E87-A912-A53CF16AE560}" type="sibTrans" cxnId="{AAE58146-6BCA-47EA-9CCD-EFCDDB0579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5613ECD-47C3-46D1-A34A-CAB33FCC606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سبد سرمایه‌گذاری </a:t>
          </a:r>
          <a:endParaRPr lang="en-US" dirty="0">
            <a:cs typeface="B Zar" pitchFamily="2" charset="-78"/>
          </a:endParaRPr>
        </a:p>
      </dgm:t>
    </dgm:pt>
    <dgm:pt modelId="{E421D23D-F628-44E5-923C-39DD9DBC91AC}" type="parTrans" cxnId="{3A35003B-5201-488F-AA57-CF119C25D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CF7D98-8676-4FCA-B180-D7D54723ADC2}" type="sibTrans" cxnId="{3A35003B-5201-488F-AA57-CF119C25D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7E0442-0520-48CF-9DE9-8798BB03DAA7}" type="pres">
      <dgm:prSet presAssocID="{765DFF32-E1FB-4392-B951-A9A9CF0B28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705645-B35B-4925-9E35-435EE09040FC}" type="pres">
      <dgm:prSet presAssocID="{D5F26F21-9680-4446-9A98-95C4B1305F1B}" presName="linNode" presStyleCnt="0"/>
      <dgm:spPr/>
      <dgm:t>
        <a:bodyPr/>
        <a:lstStyle/>
        <a:p>
          <a:endParaRPr lang="en-US"/>
        </a:p>
      </dgm:t>
    </dgm:pt>
    <dgm:pt modelId="{A775AD26-E52F-49EA-8C44-B3C437A54F9E}" type="pres">
      <dgm:prSet presAssocID="{D5F26F21-9680-4446-9A98-95C4B1305F1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EEFFD-EBA9-4DA2-9605-AEA332F6821B}" type="pres">
      <dgm:prSet presAssocID="{D5F26F21-9680-4446-9A98-95C4B1305F1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6DD26-9D34-46CD-9073-EFB4B36B627D}" type="pres">
      <dgm:prSet presAssocID="{E033B2F7-DBEF-4584-9449-759EAE895D9F}" presName="sp" presStyleCnt="0"/>
      <dgm:spPr/>
      <dgm:t>
        <a:bodyPr/>
        <a:lstStyle/>
        <a:p>
          <a:endParaRPr lang="en-US"/>
        </a:p>
      </dgm:t>
    </dgm:pt>
    <dgm:pt modelId="{AA241FCF-38AE-459D-8A3F-CF91C12F4882}" type="pres">
      <dgm:prSet presAssocID="{FC73421F-BF67-4B2B-B198-EA267743B306}" presName="linNode" presStyleCnt="0"/>
      <dgm:spPr/>
      <dgm:t>
        <a:bodyPr/>
        <a:lstStyle/>
        <a:p>
          <a:endParaRPr lang="en-US"/>
        </a:p>
      </dgm:t>
    </dgm:pt>
    <dgm:pt modelId="{A929C67B-57E7-492C-AFCE-6488E3BB6DF1}" type="pres">
      <dgm:prSet presAssocID="{FC73421F-BF67-4B2B-B198-EA267743B30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EA62D-CF90-48DC-86CD-16D2FB44E1B3}" type="pres">
      <dgm:prSet presAssocID="{FC73421F-BF67-4B2B-B198-EA267743B306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9D6F8-9B19-4E49-98EA-6DBE64BEDA21}" type="pres">
      <dgm:prSet presAssocID="{86A564F7-53EC-498B-AEFC-2F259ADDFCB5}" presName="sp" presStyleCnt="0"/>
      <dgm:spPr/>
      <dgm:t>
        <a:bodyPr/>
        <a:lstStyle/>
        <a:p>
          <a:endParaRPr lang="en-US"/>
        </a:p>
      </dgm:t>
    </dgm:pt>
    <dgm:pt modelId="{B8E26A20-E6B0-4B62-9570-7118CD7179C5}" type="pres">
      <dgm:prSet presAssocID="{19D5BE2C-83B0-42F2-B929-E79B67C4B310}" presName="linNode" presStyleCnt="0"/>
      <dgm:spPr/>
      <dgm:t>
        <a:bodyPr/>
        <a:lstStyle/>
        <a:p>
          <a:endParaRPr lang="en-US"/>
        </a:p>
      </dgm:t>
    </dgm:pt>
    <dgm:pt modelId="{F9D9711A-C020-4ACE-9A73-1E4045D31E51}" type="pres">
      <dgm:prSet presAssocID="{19D5BE2C-83B0-42F2-B929-E79B67C4B31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D4E49-4E4E-49BB-9ACC-05E696CC49FA}" type="pres">
      <dgm:prSet presAssocID="{19D5BE2C-83B0-42F2-B929-E79B67C4B31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F869E-5E4C-4463-BB8C-10C68829237B}" type="pres">
      <dgm:prSet presAssocID="{99A008D3-8EFF-4B74-8BCF-41915A4239F6}" presName="sp" presStyleCnt="0"/>
      <dgm:spPr/>
      <dgm:t>
        <a:bodyPr/>
        <a:lstStyle/>
        <a:p>
          <a:endParaRPr lang="en-US"/>
        </a:p>
      </dgm:t>
    </dgm:pt>
    <dgm:pt modelId="{13DA731B-9CF3-40B9-B08F-F3C413B7D0E5}" type="pres">
      <dgm:prSet presAssocID="{ED7BDC80-3311-4D3C-8BF8-1A627FC94FF6}" presName="linNode" presStyleCnt="0"/>
      <dgm:spPr/>
      <dgm:t>
        <a:bodyPr/>
        <a:lstStyle/>
        <a:p>
          <a:endParaRPr lang="en-US"/>
        </a:p>
      </dgm:t>
    </dgm:pt>
    <dgm:pt modelId="{0F11464B-8F6B-451F-B052-C6B1ED357FC0}" type="pres">
      <dgm:prSet presAssocID="{ED7BDC80-3311-4D3C-8BF8-1A627FC94FF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FA962-FA93-4CD4-B55A-F0FBD460C2CF}" type="pres">
      <dgm:prSet presAssocID="{ED7BDC80-3311-4D3C-8BF8-1A627FC94FF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0DE7E-F640-42D7-AE61-8BD5330C883B}" type="pres">
      <dgm:prSet presAssocID="{3154AB53-D9E5-40B8-87C3-22EC3DE6B05C}" presName="sp" presStyleCnt="0"/>
      <dgm:spPr/>
      <dgm:t>
        <a:bodyPr/>
        <a:lstStyle/>
        <a:p>
          <a:endParaRPr lang="en-US"/>
        </a:p>
      </dgm:t>
    </dgm:pt>
    <dgm:pt modelId="{AA07825F-0036-4C26-9174-AE803035AF8C}" type="pres">
      <dgm:prSet presAssocID="{B59E9364-9C73-465D-A05A-18179AC03FDB}" presName="linNode" presStyleCnt="0"/>
      <dgm:spPr/>
      <dgm:t>
        <a:bodyPr/>
        <a:lstStyle/>
        <a:p>
          <a:endParaRPr lang="en-US"/>
        </a:p>
      </dgm:t>
    </dgm:pt>
    <dgm:pt modelId="{E253AF1D-D219-4586-BE61-95B1F2FCB06B}" type="pres">
      <dgm:prSet presAssocID="{B59E9364-9C73-465D-A05A-18179AC03FD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F8301-1CFD-4A15-BC20-C94B94FE0EC6}" type="pres">
      <dgm:prSet presAssocID="{B59E9364-9C73-465D-A05A-18179AC03FD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175F8-8317-4050-BC3B-AB16CBAAB2DA}" type="presOf" srcId="{CFF29EDF-3E2F-471D-843D-5EFD8B5C279C}" destId="{225D4E49-4E4E-49BB-9ACC-05E696CC49FA}" srcOrd="0" destOrd="0" presId="urn:microsoft.com/office/officeart/2005/8/layout/vList5"/>
    <dgm:cxn modelId="{7402DD1D-6F78-4FD7-9C27-16328777EB8D}" type="presOf" srcId="{FC73421F-BF67-4B2B-B198-EA267743B306}" destId="{A929C67B-57E7-492C-AFCE-6488E3BB6DF1}" srcOrd="0" destOrd="0" presId="urn:microsoft.com/office/officeart/2005/8/layout/vList5"/>
    <dgm:cxn modelId="{237C5158-703F-4784-A780-3D6B92ECECA0}" type="presOf" srcId="{75613ECD-47C3-46D1-A34A-CAB33FCC6065}" destId="{967F8301-1CFD-4A15-BC20-C94B94FE0EC6}" srcOrd="0" destOrd="0" presId="urn:microsoft.com/office/officeart/2005/8/layout/vList5"/>
    <dgm:cxn modelId="{69233EF1-B327-43ED-9684-460C29AC3FFA}" srcId="{D5F26F21-9680-4446-9A98-95C4B1305F1B}" destId="{C5C06463-74E3-4446-8AC6-18534907E946}" srcOrd="0" destOrd="0" parTransId="{045EF5A5-876F-4057-BBBF-AFE1FDA11CBC}" sibTransId="{422CFF2D-5569-4833-B9D5-3DA507109975}"/>
    <dgm:cxn modelId="{77353225-08DF-4FA9-A171-0E86E68BBB74}" type="presOf" srcId="{D5F26F21-9680-4446-9A98-95C4B1305F1B}" destId="{A775AD26-E52F-49EA-8C44-B3C437A54F9E}" srcOrd="0" destOrd="0" presId="urn:microsoft.com/office/officeart/2005/8/layout/vList5"/>
    <dgm:cxn modelId="{18184C31-9839-467B-A454-3122A37FD586}" srcId="{765DFF32-E1FB-4392-B951-A9A9CF0B2822}" destId="{D5F26F21-9680-4446-9A98-95C4B1305F1B}" srcOrd="0" destOrd="0" parTransId="{7DF6C533-7254-492B-965A-EFC0033AB918}" sibTransId="{E033B2F7-DBEF-4584-9449-759EAE895D9F}"/>
    <dgm:cxn modelId="{4EBA25AA-AA2C-427C-9AEE-2C23C9E80D5B}" type="presOf" srcId="{B82ABEDA-5288-4ED3-8135-B67F54F52C3A}" destId="{F3FFA962-FA93-4CD4-B55A-F0FBD460C2CF}" srcOrd="0" destOrd="0" presId="urn:microsoft.com/office/officeart/2005/8/layout/vList5"/>
    <dgm:cxn modelId="{B7A946A7-9218-406A-95D8-7B112F5D4A34}" srcId="{FC73421F-BF67-4B2B-B198-EA267743B306}" destId="{2E11B7C7-F79C-48C4-B196-F12E157BCB46}" srcOrd="0" destOrd="0" parTransId="{874A81B0-97F9-4988-9965-3A25D14F442B}" sibTransId="{FF66A77A-F92A-4837-9F0B-FBFB5D79BA8E}"/>
    <dgm:cxn modelId="{3A35003B-5201-488F-AA57-CF119C25DD65}" srcId="{B59E9364-9C73-465D-A05A-18179AC03FDB}" destId="{75613ECD-47C3-46D1-A34A-CAB33FCC6065}" srcOrd="0" destOrd="0" parTransId="{E421D23D-F628-44E5-923C-39DD9DBC91AC}" sibTransId="{6BCF7D98-8676-4FCA-B180-D7D54723ADC2}"/>
    <dgm:cxn modelId="{32961C1D-13F4-412B-A133-ABA73BC5AF2E}" srcId="{ED7BDC80-3311-4D3C-8BF8-1A627FC94FF6}" destId="{B82ABEDA-5288-4ED3-8135-B67F54F52C3A}" srcOrd="0" destOrd="0" parTransId="{37786053-BCBC-407E-9151-E07F72874913}" sibTransId="{DBFB1FEC-C7A3-4BD8-9A78-F135EF874BDB}"/>
    <dgm:cxn modelId="{AAE58146-6BCA-47EA-9CCD-EFCDDB0579F3}" srcId="{765DFF32-E1FB-4392-B951-A9A9CF0B2822}" destId="{B59E9364-9C73-465D-A05A-18179AC03FDB}" srcOrd="4" destOrd="0" parTransId="{322979EA-F31C-41F3-8D69-BBFE5BE84CB2}" sibTransId="{CE4CEED2-3ED4-4E87-A912-A53CF16AE560}"/>
    <dgm:cxn modelId="{BAE1D749-BF39-4D39-A5D7-0163FCE47314}" type="presOf" srcId="{C5C06463-74E3-4446-8AC6-18534907E946}" destId="{135EEFFD-EBA9-4DA2-9605-AEA332F6821B}" srcOrd="0" destOrd="0" presId="urn:microsoft.com/office/officeart/2005/8/layout/vList5"/>
    <dgm:cxn modelId="{F026F532-825D-4721-8581-565B9C9B11D0}" type="presOf" srcId="{B59E9364-9C73-465D-A05A-18179AC03FDB}" destId="{E253AF1D-D219-4586-BE61-95B1F2FCB06B}" srcOrd="0" destOrd="0" presId="urn:microsoft.com/office/officeart/2005/8/layout/vList5"/>
    <dgm:cxn modelId="{5453E048-73C5-4668-86D2-6DF351949AB1}" type="presOf" srcId="{765DFF32-E1FB-4392-B951-A9A9CF0B2822}" destId="{157E0442-0520-48CF-9DE9-8798BB03DAA7}" srcOrd="0" destOrd="0" presId="urn:microsoft.com/office/officeart/2005/8/layout/vList5"/>
    <dgm:cxn modelId="{9F913153-2ACC-4FF8-A4F4-4AA6071CB0B9}" srcId="{765DFF32-E1FB-4392-B951-A9A9CF0B2822}" destId="{ED7BDC80-3311-4D3C-8BF8-1A627FC94FF6}" srcOrd="3" destOrd="0" parTransId="{BF9F6B9C-9C83-419D-9D91-B11E98EA77E4}" sibTransId="{3154AB53-D9E5-40B8-87C3-22EC3DE6B05C}"/>
    <dgm:cxn modelId="{4EDF73DA-0FEA-4459-BBF3-9E3B6CC6EBA2}" srcId="{765DFF32-E1FB-4392-B951-A9A9CF0B2822}" destId="{FC73421F-BF67-4B2B-B198-EA267743B306}" srcOrd="1" destOrd="0" parTransId="{E2205BA7-120A-4CAE-882A-2B09E5EF2E2D}" sibTransId="{86A564F7-53EC-498B-AEFC-2F259ADDFCB5}"/>
    <dgm:cxn modelId="{D67F866E-7875-4345-A7EF-FC4898782DB6}" type="presOf" srcId="{19D5BE2C-83B0-42F2-B929-E79B67C4B310}" destId="{F9D9711A-C020-4ACE-9A73-1E4045D31E51}" srcOrd="0" destOrd="0" presId="urn:microsoft.com/office/officeart/2005/8/layout/vList5"/>
    <dgm:cxn modelId="{FE15E22F-0202-4629-9DD8-2A01D61684EA}" type="presOf" srcId="{ED7BDC80-3311-4D3C-8BF8-1A627FC94FF6}" destId="{0F11464B-8F6B-451F-B052-C6B1ED357FC0}" srcOrd="0" destOrd="0" presId="urn:microsoft.com/office/officeart/2005/8/layout/vList5"/>
    <dgm:cxn modelId="{4EDDDACA-F3B0-47B4-BE46-EB540B1772FB}" srcId="{19D5BE2C-83B0-42F2-B929-E79B67C4B310}" destId="{CFF29EDF-3E2F-471D-843D-5EFD8B5C279C}" srcOrd="0" destOrd="0" parTransId="{74336E4E-E77A-41C9-BA2C-0D123D660766}" sibTransId="{D9AA3BC9-3F32-4F9F-B102-3A073DC6BC6F}"/>
    <dgm:cxn modelId="{7EB106CF-5556-429A-95F9-C2C625A7EC13}" srcId="{765DFF32-E1FB-4392-B951-A9A9CF0B2822}" destId="{19D5BE2C-83B0-42F2-B929-E79B67C4B310}" srcOrd="2" destOrd="0" parTransId="{4B469E46-B65C-4010-9D92-983BB88AB86E}" sibTransId="{99A008D3-8EFF-4B74-8BCF-41915A4239F6}"/>
    <dgm:cxn modelId="{822FFDB7-7A8D-4472-8668-D1C58A516F47}" type="presOf" srcId="{2E11B7C7-F79C-48C4-B196-F12E157BCB46}" destId="{24AEA62D-CF90-48DC-86CD-16D2FB44E1B3}" srcOrd="0" destOrd="0" presId="urn:microsoft.com/office/officeart/2005/8/layout/vList5"/>
    <dgm:cxn modelId="{28579C13-FF62-4402-A0D4-42C34EE535DB}" type="presParOf" srcId="{157E0442-0520-48CF-9DE9-8798BB03DAA7}" destId="{C4705645-B35B-4925-9E35-435EE09040FC}" srcOrd="0" destOrd="0" presId="urn:microsoft.com/office/officeart/2005/8/layout/vList5"/>
    <dgm:cxn modelId="{077E9407-1621-411A-9DDE-391DBBC52F90}" type="presParOf" srcId="{C4705645-B35B-4925-9E35-435EE09040FC}" destId="{A775AD26-E52F-49EA-8C44-B3C437A54F9E}" srcOrd="0" destOrd="0" presId="urn:microsoft.com/office/officeart/2005/8/layout/vList5"/>
    <dgm:cxn modelId="{09DE7C3A-F950-4155-B35D-DF2097ADDF4A}" type="presParOf" srcId="{C4705645-B35B-4925-9E35-435EE09040FC}" destId="{135EEFFD-EBA9-4DA2-9605-AEA332F6821B}" srcOrd="1" destOrd="0" presId="urn:microsoft.com/office/officeart/2005/8/layout/vList5"/>
    <dgm:cxn modelId="{95CF2424-9226-4EEE-B355-EE4106E498B5}" type="presParOf" srcId="{157E0442-0520-48CF-9DE9-8798BB03DAA7}" destId="{3616DD26-9D34-46CD-9073-EFB4B36B627D}" srcOrd="1" destOrd="0" presId="urn:microsoft.com/office/officeart/2005/8/layout/vList5"/>
    <dgm:cxn modelId="{63CBD06E-B462-475A-ADF2-3AEFBB879772}" type="presParOf" srcId="{157E0442-0520-48CF-9DE9-8798BB03DAA7}" destId="{AA241FCF-38AE-459D-8A3F-CF91C12F4882}" srcOrd="2" destOrd="0" presId="urn:microsoft.com/office/officeart/2005/8/layout/vList5"/>
    <dgm:cxn modelId="{9D041DE8-3D94-4C0A-9788-02A6C888B25B}" type="presParOf" srcId="{AA241FCF-38AE-459D-8A3F-CF91C12F4882}" destId="{A929C67B-57E7-492C-AFCE-6488E3BB6DF1}" srcOrd="0" destOrd="0" presId="urn:microsoft.com/office/officeart/2005/8/layout/vList5"/>
    <dgm:cxn modelId="{7CF00EC5-BFD7-41E8-BC11-E0445FF1E9A7}" type="presParOf" srcId="{AA241FCF-38AE-459D-8A3F-CF91C12F4882}" destId="{24AEA62D-CF90-48DC-86CD-16D2FB44E1B3}" srcOrd="1" destOrd="0" presId="urn:microsoft.com/office/officeart/2005/8/layout/vList5"/>
    <dgm:cxn modelId="{8AE0513C-6A63-4E25-9185-979EDD8E8D75}" type="presParOf" srcId="{157E0442-0520-48CF-9DE9-8798BB03DAA7}" destId="{04B9D6F8-9B19-4E49-98EA-6DBE64BEDA21}" srcOrd="3" destOrd="0" presId="urn:microsoft.com/office/officeart/2005/8/layout/vList5"/>
    <dgm:cxn modelId="{696FFE05-D06D-4DAE-B537-2477FB1461E2}" type="presParOf" srcId="{157E0442-0520-48CF-9DE9-8798BB03DAA7}" destId="{B8E26A20-E6B0-4B62-9570-7118CD7179C5}" srcOrd="4" destOrd="0" presId="urn:microsoft.com/office/officeart/2005/8/layout/vList5"/>
    <dgm:cxn modelId="{5A03769E-126D-40DA-8B67-C97F96097FF9}" type="presParOf" srcId="{B8E26A20-E6B0-4B62-9570-7118CD7179C5}" destId="{F9D9711A-C020-4ACE-9A73-1E4045D31E51}" srcOrd="0" destOrd="0" presId="urn:microsoft.com/office/officeart/2005/8/layout/vList5"/>
    <dgm:cxn modelId="{1CA8D99C-8F4F-41E6-B7C1-F443468C82FB}" type="presParOf" srcId="{B8E26A20-E6B0-4B62-9570-7118CD7179C5}" destId="{225D4E49-4E4E-49BB-9ACC-05E696CC49FA}" srcOrd="1" destOrd="0" presId="urn:microsoft.com/office/officeart/2005/8/layout/vList5"/>
    <dgm:cxn modelId="{4F9209B8-F214-49D6-831B-6B80E58D1F22}" type="presParOf" srcId="{157E0442-0520-48CF-9DE9-8798BB03DAA7}" destId="{1B6F869E-5E4C-4463-BB8C-10C68829237B}" srcOrd="5" destOrd="0" presId="urn:microsoft.com/office/officeart/2005/8/layout/vList5"/>
    <dgm:cxn modelId="{5D4F82B3-E745-4565-9AE3-45267B3E8E15}" type="presParOf" srcId="{157E0442-0520-48CF-9DE9-8798BB03DAA7}" destId="{13DA731B-9CF3-40B9-B08F-F3C413B7D0E5}" srcOrd="6" destOrd="0" presId="urn:microsoft.com/office/officeart/2005/8/layout/vList5"/>
    <dgm:cxn modelId="{C8EB1276-4BDF-46BC-B56E-20684389BC58}" type="presParOf" srcId="{13DA731B-9CF3-40B9-B08F-F3C413B7D0E5}" destId="{0F11464B-8F6B-451F-B052-C6B1ED357FC0}" srcOrd="0" destOrd="0" presId="urn:microsoft.com/office/officeart/2005/8/layout/vList5"/>
    <dgm:cxn modelId="{D37C402D-03D4-4E5A-A62C-53DB2FB0CD52}" type="presParOf" srcId="{13DA731B-9CF3-40B9-B08F-F3C413B7D0E5}" destId="{F3FFA962-FA93-4CD4-B55A-F0FBD460C2CF}" srcOrd="1" destOrd="0" presId="urn:microsoft.com/office/officeart/2005/8/layout/vList5"/>
    <dgm:cxn modelId="{55295A31-563F-4701-9BF7-0A0370D08A94}" type="presParOf" srcId="{157E0442-0520-48CF-9DE9-8798BB03DAA7}" destId="{5B20DE7E-F640-42D7-AE61-8BD5330C883B}" srcOrd="7" destOrd="0" presId="urn:microsoft.com/office/officeart/2005/8/layout/vList5"/>
    <dgm:cxn modelId="{B871B38A-CBDB-4863-B0EB-F94570EA4303}" type="presParOf" srcId="{157E0442-0520-48CF-9DE9-8798BB03DAA7}" destId="{AA07825F-0036-4C26-9174-AE803035AF8C}" srcOrd="8" destOrd="0" presId="urn:microsoft.com/office/officeart/2005/8/layout/vList5"/>
    <dgm:cxn modelId="{C0F564AE-E549-40B4-9A79-953B468FBFC4}" type="presParOf" srcId="{AA07825F-0036-4C26-9174-AE803035AF8C}" destId="{E253AF1D-D219-4586-BE61-95B1F2FCB06B}" srcOrd="0" destOrd="0" presId="urn:microsoft.com/office/officeart/2005/8/layout/vList5"/>
    <dgm:cxn modelId="{972A9067-E119-4841-B430-31DDAD0978D7}" type="presParOf" srcId="{AA07825F-0036-4C26-9174-AE803035AF8C}" destId="{967F8301-1CFD-4A15-BC20-C94B94FE0E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2A4626A-CCA4-4F0B-B591-B5253F024A8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237272-A89F-45E7-A551-6886F7E14C23}">
      <dgm:prSet/>
      <dgm:spPr/>
      <dgm:t>
        <a:bodyPr/>
        <a:lstStyle/>
        <a:p>
          <a:pPr algn="ctr" rtl="1"/>
          <a:r>
            <a:rPr lang="fa-IR" dirty="0" smtClean="0">
              <a:latin typeface="ذ ظشق"/>
              <a:cs typeface="B Zar" pitchFamily="2" charset="-78"/>
            </a:rPr>
            <a:t>مدیر مالی </a:t>
          </a:r>
          <a:endParaRPr lang="en-US" dirty="0">
            <a:latin typeface="ذ ظشق"/>
            <a:cs typeface="B Zar" pitchFamily="2" charset="-78"/>
          </a:endParaRPr>
        </a:p>
      </dgm:t>
    </dgm:pt>
    <dgm:pt modelId="{3381880F-55E6-463E-8530-C6BF88A790D8}" type="parTrans" cxnId="{A65E942B-2236-4448-930E-AB7B3128A2A4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1A4C27C7-FA13-49A5-9AFC-8EE7493AACCF}" type="sibTrans" cxnId="{A65E942B-2236-4448-930E-AB7B3128A2A4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0DB1EB00-9794-4BF9-8610-A27B3F152514}">
      <dgm:prSet/>
      <dgm:spPr/>
      <dgm:t>
        <a:bodyPr/>
        <a:lstStyle/>
        <a:p>
          <a:pPr algn="ctr" rtl="1"/>
          <a:r>
            <a:rPr lang="fa-IR" dirty="0" smtClean="0">
              <a:latin typeface="ذ ظشق"/>
              <a:cs typeface="B Zar" pitchFamily="2" charset="-78"/>
            </a:rPr>
            <a:t>تأمین مالی پروژه‌ها</a:t>
          </a:r>
          <a:endParaRPr lang="en-US" dirty="0">
            <a:latin typeface="ذ ظشق"/>
            <a:cs typeface="B Zar" pitchFamily="2" charset="-78"/>
          </a:endParaRPr>
        </a:p>
      </dgm:t>
    </dgm:pt>
    <dgm:pt modelId="{22F7391E-41F3-4B4D-A96A-B4A10CADBD58}" type="parTrans" cxnId="{D7594D61-D54D-4277-A2D7-8EBE96ED2ABD}">
      <dgm:prSet/>
      <dgm:spPr/>
      <dgm:t>
        <a:bodyPr/>
        <a:lstStyle/>
        <a:p>
          <a:pPr algn="justLow"/>
          <a:endParaRPr lang="en-US" dirty="0">
            <a:latin typeface="ذ ظشق"/>
            <a:cs typeface="B Zar" pitchFamily="2" charset="-78"/>
          </a:endParaRPr>
        </a:p>
      </dgm:t>
    </dgm:pt>
    <dgm:pt modelId="{5C26837C-5CA4-4978-B2C2-1CB984A36D8B}" type="sibTrans" cxnId="{D7594D61-D54D-4277-A2D7-8EBE96ED2ABD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03846956-0E0B-4665-B09B-7233AC241D15}">
      <dgm:prSet/>
      <dgm:spPr/>
      <dgm:t>
        <a:bodyPr/>
        <a:lstStyle/>
        <a:p>
          <a:pPr algn="ctr" rtl="1"/>
          <a:r>
            <a:rPr lang="fa-IR" dirty="0" smtClean="0">
              <a:latin typeface="ذ ظشق"/>
              <a:cs typeface="B Zar" pitchFamily="2" charset="-78"/>
            </a:rPr>
            <a:t>مدیر سرمایه‌گذاری</a:t>
          </a:r>
          <a:endParaRPr lang="en-US" dirty="0">
            <a:latin typeface="ذ ظشق"/>
            <a:cs typeface="B Zar" pitchFamily="2" charset="-78"/>
          </a:endParaRPr>
        </a:p>
      </dgm:t>
    </dgm:pt>
    <dgm:pt modelId="{4878FD3E-3965-41BA-A957-8E8576310C94}" type="parTrans" cxnId="{B32C9E42-D5E7-4595-8465-798F63E1779E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D01FAF2D-C44A-42E1-87F6-F3BEFA9B55F1}" type="sibTrans" cxnId="{B32C9E42-D5E7-4595-8465-798F63E1779E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70CA8E75-DE8D-4460-85B8-CB31C162B198}">
      <dgm:prSet/>
      <dgm:spPr/>
      <dgm:t>
        <a:bodyPr/>
        <a:lstStyle/>
        <a:p>
          <a:pPr algn="ctr" rtl="1"/>
          <a:r>
            <a:rPr lang="fa-IR" dirty="0" smtClean="0">
              <a:latin typeface="ذ ظشق"/>
              <a:cs typeface="B Zar" pitchFamily="2" charset="-78"/>
            </a:rPr>
            <a:t>تأمین مالی سبد سرمایه‌گذاری</a:t>
          </a:r>
          <a:endParaRPr lang="en-US" dirty="0">
            <a:latin typeface="ذ ظشق"/>
            <a:cs typeface="B Zar" pitchFamily="2" charset="-78"/>
          </a:endParaRPr>
        </a:p>
      </dgm:t>
    </dgm:pt>
    <dgm:pt modelId="{92883C57-7423-4EE3-95E8-2F70E83025B9}" type="parTrans" cxnId="{379879F9-3931-47EF-82C7-7A915FE99FBC}">
      <dgm:prSet/>
      <dgm:spPr/>
      <dgm:t>
        <a:bodyPr/>
        <a:lstStyle/>
        <a:p>
          <a:pPr algn="justLow"/>
          <a:endParaRPr lang="en-US" dirty="0">
            <a:latin typeface="ذ ظشق"/>
            <a:cs typeface="B Zar" pitchFamily="2" charset="-78"/>
          </a:endParaRPr>
        </a:p>
      </dgm:t>
    </dgm:pt>
    <dgm:pt modelId="{D04DCE39-CAC8-4F4C-BEBA-F9631890867A}" type="sibTrans" cxnId="{379879F9-3931-47EF-82C7-7A915FE99FBC}">
      <dgm:prSet/>
      <dgm:spPr/>
      <dgm:t>
        <a:bodyPr/>
        <a:lstStyle/>
        <a:p>
          <a:pPr algn="justLow"/>
          <a:endParaRPr lang="en-US">
            <a:latin typeface="ذ ظشق"/>
            <a:cs typeface="B Zar" pitchFamily="2" charset="-78"/>
          </a:endParaRPr>
        </a:p>
      </dgm:t>
    </dgm:pt>
    <dgm:pt modelId="{276E58C0-6B0E-4E2F-83D1-A8BD4F459C61}" type="pres">
      <dgm:prSet presAssocID="{C2A4626A-CCA4-4F0B-B591-B5253F024A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CBA4F2-D7BD-4C8F-A50E-4874FE3C7CB2}" type="pres">
      <dgm:prSet presAssocID="{1C237272-A89F-45E7-A551-6886F7E14C23}" presName="root" presStyleCnt="0"/>
      <dgm:spPr/>
    </dgm:pt>
    <dgm:pt modelId="{E7D69871-5613-4359-BC4C-B30A1C7A8D4C}" type="pres">
      <dgm:prSet presAssocID="{1C237272-A89F-45E7-A551-6886F7E14C23}" presName="rootComposite" presStyleCnt="0"/>
      <dgm:spPr/>
    </dgm:pt>
    <dgm:pt modelId="{A96668DD-ED95-413E-829C-86367DCF13B1}" type="pres">
      <dgm:prSet presAssocID="{1C237272-A89F-45E7-A551-6886F7E14C23}" presName="rootText" presStyleLbl="node1" presStyleIdx="0" presStyleCnt="2"/>
      <dgm:spPr/>
      <dgm:t>
        <a:bodyPr/>
        <a:lstStyle/>
        <a:p>
          <a:endParaRPr lang="en-US"/>
        </a:p>
      </dgm:t>
    </dgm:pt>
    <dgm:pt modelId="{35C9F25B-D9AE-4105-9392-BD08E978AFB1}" type="pres">
      <dgm:prSet presAssocID="{1C237272-A89F-45E7-A551-6886F7E14C23}" presName="rootConnector" presStyleLbl="node1" presStyleIdx="0" presStyleCnt="2"/>
      <dgm:spPr/>
      <dgm:t>
        <a:bodyPr/>
        <a:lstStyle/>
        <a:p>
          <a:endParaRPr lang="en-US"/>
        </a:p>
      </dgm:t>
    </dgm:pt>
    <dgm:pt modelId="{62CBE478-5A51-45EA-A54E-9367371FA8B3}" type="pres">
      <dgm:prSet presAssocID="{1C237272-A89F-45E7-A551-6886F7E14C23}" presName="childShape" presStyleCnt="0"/>
      <dgm:spPr/>
    </dgm:pt>
    <dgm:pt modelId="{D1DA7EA0-A010-4D6C-8328-2C53B46C383E}" type="pres">
      <dgm:prSet presAssocID="{22F7391E-41F3-4B4D-A96A-B4A10CADBD58}" presName="Name13" presStyleLbl="parChTrans1D2" presStyleIdx="0" presStyleCnt="2"/>
      <dgm:spPr/>
      <dgm:t>
        <a:bodyPr/>
        <a:lstStyle/>
        <a:p>
          <a:endParaRPr lang="en-US"/>
        </a:p>
      </dgm:t>
    </dgm:pt>
    <dgm:pt modelId="{A487FECC-7AC7-4F3B-B207-21AEE5C14436}" type="pres">
      <dgm:prSet presAssocID="{0DB1EB00-9794-4BF9-8610-A27B3F15251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B8F03-CB83-4D8F-B1CD-6F3DAEBA0319}" type="pres">
      <dgm:prSet presAssocID="{03846956-0E0B-4665-B09B-7233AC241D15}" presName="root" presStyleCnt="0"/>
      <dgm:spPr/>
    </dgm:pt>
    <dgm:pt modelId="{A9173157-00C4-4E18-A522-88A2105CEB9B}" type="pres">
      <dgm:prSet presAssocID="{03846956-0E0B-4665-B09B-7233AC241D15}" presName="rootComposite" presStyleCnt="0"/>
      <dgm:spPr/>
    </dgm:pt>
    <dgm:pt modelId="{F077B2D4-F76B-47B3-8032-24141201003F}" type="pres">
      <dgm:prSet presAssocID="{03846956-0E0B-4665-B09B-7233AC241D15}" presName="rootText" presStyleLbl="node1" presStyleIdx="1" presStyleCnt="2"/>
      <dgm:spPr/>
      <dgm:t>
        <a:bodyPr/>
        <a:lstStyle/>
        <a:p>
          <a:endParaRPr lang="en-US"/>
        </a:p>
      </dgm:t>
    </dgm:pt>
    <dgm:pt modelId="{C70D0BAD-0EF3-48F5-A00C-7058B9715C3C}" type="pres">
      <dgm:prSet presAssocID="{03846956-0E0B-4665-B09B-7233AC241D15}" presName="rootConnector" presStyleLbl="node1" presStyleIdx="1" presStyleCnt="2"/>
      <dgm:spPr/>
      <dgm:t>
        <a:bodyPr/>
        <a:lstStyle/>
        <a:p>
          <a:endParaRPr lang="en-US"/>
        </a:p>
      </dgm:t>
    </dgm:pt>
    <dgm:pt modelId="{6C9F8A49-FBFA-451C-90C5-FB0E9ED59DE6}" type="pres">
      <dgm:prSet presAssocID="{03846956-0E0B-4665-B09B-7233AC241D15}" presName="childShape" presStyleCnt="0"/>
      <dgm:spPr/>
    </dgm:pt>
    <dgm:pt modelId="{1E3FE98A-B782-4601-9343-FF852B96A478}" type="pres">
      <dgm:prSet presAssocID="{92883C57-7423-4EE3-95E8-2F70E83025B9}" presName="Name13" presStyleLbl="parChTrans1D2" presStyleIdx="1" presStyleCnt="2"/>
      <dgm:spPr/>
      <dgm:t>
        <a:bodyPr/>
        <a:lstStyle/>
        <a:p>
          <a:endParaRPr lang="en-US"/>
        </a:p>
      </dgm:t>
    </dgm:pt>
    <dgm:pt modelId="{C5725F8D-2552-4F3A-A6FB-5CE62E1807C9}" type="pres">
      <dgm:prSet presAssocID="{70CA8E75-DE8D-4460-85B8-CB31C162B19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A1DD8E-B66E-4601-A00A-BDE7512FBA14}" type="presOf" srcId="{92883C57-7423-4EE3-95E8-2F70E83025B9}" destId="{1E3FE98A-B782-4601-9343-FF852B96A478}" srcOrd="0" destOrd="0" presId="urn:microsoft.com/office/officeart/2005/8/layout/hierarchy3"/>
    <dgm:cxn modelId="{379879F9-3931-47EF-82C7-7A915FE99FBC}" srcId="{03846956-0E0B-4665-B09B-7233AC241D15}" destId="{70CA8E75-DE8D-4460-85B8-CB31C162B198}" srcOrd="0" destOrd="0" parTransId="{92883C57-7423-4EE3-95E8-2F70E83025B9}" sibTransId="{D04DCE39-CAC8-4F4C-BEBA-F9631890867A}"/>
    <dgm:cxn modelId="{FF12F5B6-2E12-4A9E-9771-B0A8D1E0E117}" type="presOf" srcId="{03846956-0E0B-4665-B09B-7233AC241D15}" destId="{C70D0BAD-0EF3-48F5-A00C-7058B9715C3C}" srcOrd="1" destOrd="0" presId="urn:microsoft.com/office/officeart/2005/8/layout/hierarchy3"/>
    <dgm:cxn modelId="{F1849774-7BF9-4E58-96EC-07D0BBE6AA10}" type="presOf" srcId="{1C237272-A89F-45E7-A551-6886F7E14C23}" destId="{A96668DD-ED95-413E-829C-86367DCF13B1}" srcOrd="0" destOrd="0" presId="urn:microsoft.com/office/officeart/2005/8/layout/hierarchy3"/>
    <dgm:cxn modelId="{0A6A77FE-D751-431A-9201-0475E7709492}" type="presOf" srcId="{C2A4626A-CCA4-4F0B-B591-B5253F024A85}" destId="{276E58C0-6B0E-4E2F-83D1-A8BD4F459C61}" srcOrd="0" destOrd="0" presId="urn:microsoft.com/office/officeart/2005/8/layout/hierarchy3"/>
    <dgm:cxn modelId="{77200E65-3BC8-40A5-B689-9F3EA3AE4E34}" type="presOf" srcId="{70CA8E75-DE8D-4460-85B8-CB31C162B198}" destId="{C5725F8D-2552-4F3A-A6FB-5CE62E1807C9}" srcOrd="0" destOrd="0" presId="urn:microsoft.com/office/officeart/2005/8/layout/hierarchy3"/>
    <dgm:cxn modelId="{8A3E806C-4B23-4D2B-80C2-720DACF2153F}" type="presOf" srcId="{0DB1EB00-9794-4BF9-8610-A27B3F152514}" destId="{A487FECC-7AC7-4F3B-B207-21AEE5C14436}" srcOrd="0" destOrd="0" presId="urn:microsoft.com/office/officeart/2005/8/layout/hierarchy3"/>
    <dgm:cxn modelId="{8E6EAACC-BE32-43E2-9416-5F7016507156}" type="presOf" srcId="{1C237272-A89F-45E7-A551-6886F7E14C23}" destId="{35C9F25B-D9AE-4105-9392-BD08E978AFB1}" srcOrd="1" destOrd="0" presId="urn:microsoft.com/office/officeart/2005/8/layout/hierarchy3"/>
    <dgm:cxn modelId="{E1BB2682-899F-4CC0-9EA0-2F39942E30E4}" type="presOf" srcId="{22F7391E-41F3-4B4D-A96A-B4A10CADBD58}" destId="{D1DA7EA0-A010-4D6C-8328-2C53B46C383E}" srcOrd="0" destOrd="0" presId="urn:microsoft.com/office/officeart/2005/8/layout/hierarchy3"/>
    <dgm:cxn modelId="{D7594D61-D54D-4277-A2D7-8EBE96ED2ABD}" srcId="{1C237272-A89F-45E7-A551-6886F7E14C23}" destId="{0DB1EB00-9794-4BF9-8610-A27B3F152514}" srcOrd="0" destOrd="0" parTransId="{22F7391E-41F3-4B4D-A96A-B4A10CADBD58}" sibTransId="{5C26837C-5CA4-4978-B2C2-1CB984A36D8B}"/>
    <dgm:cxn modelId="{225334D6-9B3D-404B-B0BF-44F034634496}" type="presOf" srcId="{03846956-0E0B-4665-B09B-7233AC241D15}" destId="{F077B2D4-F76B-47B3-8032-24141201003F}" srcOrd="0" destOrd="0" presId="urn:microsoft.com/office/officeart/2005/8/layout/hierarchy3"/>
    <dgm:cxn modelId="{B32C9E42-D5E7-4595-8465-798F63E1779E}" srcId="{C2A4626A-CCA4-4F0B-B591-B5253F024A85}" destId="{03846956-0E0B-4665-B09B-7233AC241D15}" srcOrd="1" destOrd="0" parTransId="{4878FD3E-3965-41BA-A957-8E8576310C94}" sibTransId="{D01FAF2D-C44A-42E1-87F6-F3BEFA9B55F1}"/>
    <dgm:cxn modelId="{A65E942B-2236-4448-930E-AB7B3128A2A4}" srcId="{C2A4626A-CCA4-4F0B-B591-B5253F024A85}" destId="{1C237272-A89F-45E7-A551-6886F7E14C23}" srcOrd="0" destOrd="0" parTransId="{3381880F-55E6-463E-8530-C6BF88A790D8}" sibTransId="{1A4C27C7-FA13-49A5-9AFC-8EE7493AACCF}"/>
    <dgm:cxn modelId="{C2B7417B-2407-41EE-A882-35A831F45763}" type="presParOf" srcId="{276E58C0-6B0E-4E2F-83D1-A8BD4F459C61}" destId="{1ACBA4F2-D7BD-4C8F-A50E-4874FE3C7CB2}" srcOrd="0" destOrd="0" presId="urn:microsoft.com/office/officeart/2005/8/layout/hierarchy3"/>
    <dgm:cxn modelId="{2843AD0E-D2C9-4462-919E-BFFC41FE083F}" type="presParOf" srcId="{1ACBA4F2-D7BD-4C8F-A50E-4874FE3C7CB2}" destId="{E7D69871-5613-4359-BC4C-B30A1C7A8D4C}" srcOrd="0" destOrd="0" presId="urn:microsoft.com/office/officeart/2005/8/layout/hierarchy3"/>
    <dgm:cxn modelId="{1E39C291-0F2B-4892-8F51-C446486697CF}" type="presParOf" srcId="{E7D69871-5613-4359-BC4C-B30A1C7A8D4C}" destId="{A96668DD-ED95-413E-829C-86367DCF13B1}" srcOrd="0" destOrd="0" presId="urn:microsoft.com/office/officeart/2005/8/layout/hierarchy3"/>
    <dgm:cxn modelId="{5124481C-9A60-41F9-8816-39A4CA7CEB2D}" type="presParOf" srcId="{E7D69871-5613-4359-BC4C-B30A1C7A8D4C}" destId="{35C9F25B-D9AE-4105-9392-BD08E978AFB1}" srcOrd="1" destOrd="0" presId="urn:microsoft.com/office/officeart/2005/8/layout/hierarchy3"/>
    <dgm:cxn modelId="{11F96008-CCFD-4F81-AE2D-09D6E88569F4}" type="presParOf" srcId="{1ACBA4F2-D7BD-4C8F-A50E-4874FE3C7CB2}" destId="{62CBE478-5A51-45EA-A54E-9367371FA8B3}" srcOrd="1" destOrd="0" presId="urn:microsoft.com/office/officeart/2005/8/layout/hierarchy3"/>
    <dgm:cxn modelId="{1C34CDC3-3A67-4D4D-8013-81D59B46FAEA}" type="presParOf" srcId="{62CBE478-5A51-45EA-A54E-9367371FA8B3}" destId="{D1DA7EA0-A010-4D6C-8328-2C53B46C383E}" srcOrd="0" destOrd="0" presId="urn:microsoft.com/office/officeart/2005/8/layout/hierarchy3"/>
    <dgm:cxn modelId="{36F60925-2FD4-41B3-BF82-3D0F510D7485}" type="presParOf" srcId="{62CBE478-5A51-45EA-A54E-9367371FA8B3}" destId="{A487FECC-7AC7-4F3B-B207-21AEE5C14436}" srcOrd="1" destOrd="0" presId="urn:microsoft.com/office/officeart/2005/8/layout/hierarchy3"/>
    <dgm:cxn modelId="{1E5F7C5D-3548-4CC7-A8CF-C2F7D0F7CF7E}" type="presParOf" srcId="{276E58C0-6B0E-4E2F-83D1-A8BD4F459C61}" destId="{602B8F03-CB83-4D8F-B1CD-6F3DAEBA0319}" srcOrd="1" destOrd="0" presId="urn:microsoft.com/office/officeart/2005/8/layout/hierarchy3"/>
    <dgm:cxn modelId="{2F03AEDF-323A-4A9C-9FEE-BC16C7396B8B}" type="presParOf" srcId="{602B8F03-CB83-4D8F-B1CD-6F3DAEBA0319}" destId="{A9173157-00C4-4E18-A522-88A2105CEB9B}" srcOrd="0" destOrd="0" presId="urn:microsoft.com/office/officeart/2005/8/layout/hierarchy3"/>
    <dgm:cxn modelId="{3AFA9F1C-B3A0-4F10-A12E-308A4365D9EE}" type="presParOf" srcId="{A9173157-00C4-4E18-A522-88A2105CEB9B}" destId="{F077B2D4-F76B-47B3-8032-24141201003F}" srcOrd="0" destOrd="0" presId="urn:microsoft.com/office/officeart/2005/8/layout/hierarchy3"/>
    <dgm:cxn modelId="{2173B27F-C336-423C-98CD-999B85ECA23E}" type="presParOf" srcId="{A9173157-00C4-4E18-A522-88A2105CEB9B}" destId="{C70D0BAD-0EF3-48F5-A00C-7058B9715C3C}" srcOrd="1" destOrd="0" presId="urn:microsoft.com/office/officeart/2005/8/layout/hierarchy3"/>
    <dgm:cxn modelId="{E5B914C4-04C7-4FD6-A369-39683D7AC8D9}" type="presParOf" srcId="{602B8F03-CB83-4D8F-B1CD-6F3DAEBA0319}" destId="{6C9F8A49-FBFA-451C-90C5-FB0E9ED59DE6}" srcOrd="1" destOrd="0" presId="urn:microsoft.com/office/officeart/2005/8/layout/hierarchy3"/>
    <dgm:cxn modelId="{903DA633-14AB-46CE-91D4-4667AB43C2FE}" type="presParOf" srcId="{6C9F8A49-FBFA-451C-90C5-FB0E9ED59DE6}" destId="{1E3FE98A-B782-4601-9343-FF852B96A478}" srcOrd="0" destOrd="0" presId="urn:microsoft.com/office/officeart/2005/8/layout/hierarchy3"/>
    <dgm:cxn modelId="{D925C159-A3CE-41ED-B216-7126A4EF9EE2}" type="presParOf" srcId="{6C9F8A49-FBFA-451C-90C5-FB0E9ED59DE6}" destId="{C5725F8D-2552-4F3A-A6FB-5CE62E1807C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E02DB6-7986-4C64-B8CD-08F941192C73}" type="doc">
      <dgm:prSet loTypeId="urn:microsoft.com/office/officeart/2005/8/layout/arrow6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BE1026C-6CA4-4860-A65E-A94FB29F3583}">
      <dgm:prSet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حسابداری  </a:t>
          </a:r>
          <a:r>
            <a:rPr lang="fa-IR" sz="2400" dirty="0" smtClean="0">
              <a:latin typeface="Times New Roman"/>
              <a:cs typeface="B Titr" pitchFamily="2" charset="-78"/>
            </a:rPr>
            <a:t>≡</a:t>
          </a:r>
          <a:r>
            <a:rPr lang="fa-IR" sz="2400" dirty="0" smtClean="0">
              <a:cs typeface="B Titr" pitchFamily="2" charset="-78"/>
            </a:rPr>
            <a:t>   ارزش دفتری</a:t>
          </a:r>
          <a:endParaRPr lang="en-US" sz="2400" dirty="0">
            <a:cs typeface="B Titr" pitchFamily="2" charset="-78"/>
          </a:endParaRPr>
        </a:p>
      </dgm:t>
    </dgm:pt>
    <dgm:pt modelId="{04F627E4-3DDF-409B-A17C-751D7C8BB2E4}" type="parTrans" cxnId="{3C9CBCC4-5650-4217-B256-0AD350318E4A}">
      <dgm:prSet/>
      <dgm:spPr/>
      <dgm:t>
        <a:bodyPr/>
        <a:lstStyle/>
        <a:p>
          <a:endParaRPr lang="en-US" sz="3200">
            <a:cs typeface="B Titr" pitchFamily="2" charset="-78"/>
          </a:endParaRPr>
        </a:p>
      </dgm:t>
    </dgm:pt>
    <dgm:pt modelId="{0F938BF6-7315-443D-9FD0-FDBC61CBCA12}" type="sibTrans" cxnId="{3C9CBCC4-5650-4217-B256-0AD350318E4A}">
      <dgm:prSet/>
      <dgm:spPr/>
      <dgm:t>
        <a:bodyPr/>
        <a:lstStyle/>
        <a:p>
          <a:endParaRPr lang="en-US" sz="3200">
            <a:cs typeface="B Titr" pitchFamily="2" charset="-78"/>
          </a:endParaRPr>
        </a:p>
      </dgm:t>
    </dgm:pt>
    <dgm:pt modelId="{9135B371-DCA1-4498-8D96-5A01ACA22707}">
      <dgm:prSet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مالی  </a:t>
          </a:r>
          <a:r>
            <a:rPr lang="fa-IR" sz="2400" dirty="0" smtClean="0">
              <a:latin typeface="Times New Roman"/>
              <a:cs typeface="B Titr" pitchFamily="2" charset="-78"/>
            </a:rPr>
            <a:t>≡  </a:t>
          </a:r>
          <a:r>
            <a:rPr lang="fa-IR" sz="2400" dirty="0" smtClean="0">
              <a:cs typeface="B Titr" pitchFamily="2" charset="-78"/>
            </a:rPr>
            <a:t> ارزش بازار</a:t>
          </a:r>
          <a:endParaRPr lang="en-US" sz="2400" dirty="0">
            <a:cs typeface="B Titr" pitchFamily="2" charset="-78"/>
          </a:endParaRPr>
        </a:p>
      </dgm:t>
    </dgm:pt>
    <dgm:pt modelId="{A918BF92-76EE-4717-AFBD-6D5B17398290}" type="parTrans" cxnId="{824C7FD4-E41A-4FAD-80E5-4832FA7CE380}">
      <dgm:prSet/>
      <dgm:spPr/>
      <dgm:t>
        <a:bodyPr/>
        <a:lstStyle/>
        <a:p>
          <a:endParaRPr lang="en-US" sz="3200">
            <a:cs typeface="B Titr" pitchFamily="2" charset="-78"/>
          </a:endParaRPr>
        </a:p>
      </dgm:t>
    </dgm:pt>
    <dgm:pt modelId="{52311985-F353-4E32-BCCF-4ECCE9FAC136}" type="sibTrans" cxnId="{824C7FD4-E41A-4FAD-80E5-4832FA7CE380}">
      <dgm:prSet/>
      <dgm:spPr/>
      <dgm:t>
        <a:bodyPr/>
        <a:lstStyle/>
        <a:p>
          <a:endParaRPr lang="en-US" sz="3200">
            <a:cs typeface="B Titr" pitchFamily="2" charset="-78"/>
          </a:endParaRPr>
        </a:p>
      </dgm:t>
    </dgm:pt>
    <dgm:pt modelId="{830C505B-7F52-4A7D-9AA3-DFFCC46CCD78}" type="pres">
      <dgm:prSet presAssocID="{EEE02DB6-7986-4C64-B8CD-08F941192C7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4E8F08-57B8-4F95-A034-93C6D6191327}" type="pres">
      <dgm:prSet presAssocID="{EEE02DB6-7986-4C64-B8CD-08F941192C73}" presName="ribbon" presStyleLbl="node1" presStyleIdx="0" presStyleCnt="1"/>
      <dgm:spPr/>
      <dgm:t>
        <a:bodyPr/>
        <a:lstStyle/>
        <a:p>
          <a:endParaRPr lang="en-US"/>
        </a:p>
      </dgm:t>
    </dgm:pt>
    <dgm:pt modelId="{E6E7B185-A265-4279-A208-D02B48D69E11}" type="pres">
      <dgm:prSet presAssocID="{EEE02DB6-7986-4C64-B8CD-08F941192C7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4723B-3D00-4F4C-81C9-784B50CD132B}" type="pres">
      <dgm:prSet presAssocID="{EEE02DB6-7986-4C64-B8CD-08F941192C7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4028A-2A49-4564-A077-013BD02816FB}" type="presOf" srcId="{9135B371-DCA1-4498-8D96-5A01ACA22707}" destId="{4D14723B-3D00-4F4C-81C9-784B50CD132B}" srcOrd="0" destOrd="0" presId="urn:microsoft.com/office/officeart/2005/8/layout/arrow6"/>
    <dgm:cxn modelId="{824C7FD4-E41A-4FAD-80E5-4832FA7CE380}" srcId="{EEE02DB6-7986-4C64-B8CD-08F941192C73}" destId="{9135B371-DCA1-4498-8D96-5A01ACA22707}" srcOrd="1" destOrd="0" parTransId="{A918BF92-76EE-4717-AFBD-6D5B17398290}" sibTransId="{52311985-F353-4E32-BCCF-4ECCE9FAC136}"/>
    <dgm:cxn modelId="{848A4DCC-25CC-485C-B2D8-8A86FE9571A6}" type="presOf" srcId="{EEE02DB6-7986-4C64-B8CD-08F941192C73}" destId="{830C505B-7F52-4A7D-9AA3-DFFCC46CCD78}" srcOrd="0" destOrd="0" presId="urn:microsoft.com/office/officeart/2005/8/layout/arrow6"/>
    <dgm:cxn modelId="{3C9CBCC4-5650-4217-B256-0AD350318E4A}" srcId="{EEE02DB6-7986-4C64-B8CD-08F941192C73}" destId="{FBE1026C-6CA4-4860-A65E-A94FB29F3583}" srcOrd="0" destOrd="0" parTransId="{04F627E4-3DDF-409B-A17C-751D7C8BB2E4}" sibTransId="{0F938BF6-7315-443D-9FD0-FDBC61CBCA12}"/>
    <dgm:cxn modelId="{5F704A0C-8D7A-49D6-BE75-3AE178BACB14}" type="presOf" srcId="{FBE1026C-6CA4-4860-A65E-A94FB29F3583}" destId="{E6E7B185-A265-4279-A208-D02B48D69E11}" srcOrd="0" destOrd="0" presId="urn:microsoft.com/office/officeart/2005/8/layout/arrow6"/>
    <dgm:cxn modelId="{03915AB6-4ADA-495B-BDE6-A78CF28200F7}" type="presParOf" srcId="{830C505B-7F52-4A7D-9AA3-DFFCC46CCD78}" destId="{B94E8F08-57B8-4F95-A034-93C6D6191327}" srcOrd="0" destOrd="0" presId="urn:microsoft.com/office/officeart/2005/8/layout/arrow6"/>
    <dgm:cxn modelId="{0E21ED16-8852-47C6-958B-47A50D5D9225}" type="presParOf" srcId="{830C505B-7F52-4A7D-9AA3-DFFCC46CCD78}" destId="{E6E7B185-A265-4279-A208-D02B48D69E11}" srcOrd="1" destOrd="0" presId="urn:microsoft.com/office/officeart/2005/8/layout/arrow6"/>
    <dgm:cxn modelId="{E19985C1-6734-45B3-9004-5ABE164D445E}" type="presParOf" srcId="{830C505B-7F52-4A7D-9AA3-DFFCC46CCD78}" destId="{4D14723B-3D00-4F4C-81C9-784B50CD132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52F0B2-9548-4E81-863A-8A7E21495514}" type="doc">
      <dgm:prSet loTypeId="urn:microsoft.com/office/officeart/2005/8/layout/list1" loCatId="list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8FD8BD6-A213-4AE4-9A03-34142E31DB74}">
      <dgm:prSet/>
      <dgm:spPr/>
      <dgm:t>
        <a:bodyPr/>
        <a:lstStyle/>
        <a:p>
          <a:pPr algn="ctr" rtl="1"/>
          <a:r>
            <a:rPr lang="fa-IR" b="1" dirty="0" smtClean="0">
              <a:latin typeface="ذ ظشق"/>
              <a:cs typeface="B Zar" pitchFamily="2" charset="-78"/>
            </a:rPr>
            <a:t>اقتصاد</a:t>
          </a:r>
          <a:endParaRPr lang="en-US" b="1" dirty="0">
            <a:latin typeface="ذ ظشق"/>
            <a:cs typeface="B Zar" pitchFamily="2" charset="-78"/>
          </a:endParaRPr>
        </a:p>
      </dgm:t>
    </dgm:pt>
    <dgm:pt modelId="{4E77EC94-A80E-4B57-B094-2CB66C9A35C1}" type="parTrans" cxnId="{F4183462-F429-42EB-8C30-BC8785D395D1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48253131-2F53-4647-A13D-CABF7221C1BD}" type="sibTrans" cxnId="{F4183462-F429-42EB-8C30-BC8785D395D1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598AAF3D-C814-4F1D-B932-B406196E696F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سرمایه، مجموع آوردۀ سرمایه‌گذاران شرکت است.</a:t>
          </a:r>
          <a:endParaRPr lang="en-US" dirty="0">
            <a:latin typeface="ذ ظشق"/>
            <a:cs typeface="B Zar" pitchFamily="2" charset="-78"/>
          </a:endParaRPr>
        </a:p>
      </dgm:t>
    </dgm:pt>
    <dgm:pt modelId="{829C1871-2F03-4EDD-B39F-CB05E09F68F8}" type="parTrans" cxnId="{ACE8D898-3F8B-47FB-9E71-B09D69E1AA08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44DDC1DD-1E6C-48D2-9DC0-49CFE7F68E08}" type="sibTrans" cxnId="{ACE8D898-3F8B-47FB-9E71-B09D69E1AA08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4312C8BA-C77A-4459-B76B-66F8F42737AD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نادیده انگاشته می‌شود</a:t>
          </a:r>
          <a:r>
            <a:rPr lang="en-US" dirty="0" smtClean="0">
              <a:latin typeface="ذ ظشق"/>
              <a:cs typeface="B Zar" pitchFamily="2" charset="-78"/>
            </a:rPr>
            <a:t>.</a:t>
          </a:r>
          <a:endParaRPr lang="en-US" dirty="0">
            <a:latin typeface="ذ ظشق"/>
            <a:cs typeface="B Zar" pitchFamily="2" charset="-78"/>
          </a:endParaRPr>
        </a:p>
      </dgm:t>
    </dgm:pt>
    <dgm:pt modelId="{BE9F52C6-5851-4EBC-9CF1-914D15C92263}" type="parTrans" cxnId="{42B6B35C-ACB0-45B5-958E-DBD81A2CD8AA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D0E94631-C465-432C-AAEB-90D40CA8EF9F}" type="sibTrans" cxnId="{42B6B35C-ACB0-45B5-958E-DBD81A2CD8AA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6BCD0167-A1BD-4778-9088-D0065E3F539F}">
      <dgm:prSet/>
      <dgm:spPr/>
      <dgm:t>
        <a:bodyPr/>
        <a:lstStyle/>
        <a:p>
          <a:pPr algn="ctr" rtl="1"/>
          <a:r>
            <a:rPr lang="fa-IR" b="1" dirty="0" smtClean="0">
              <a:latin typeface="ذ ظشق"/>
              <a:cs typeface="B Zar" pitchFamily="2" charset="-78"/>
            </a:rPr>
            <a:t>حسابداری</a:t>
          </a:r>
          <a:endParaRPr lang="en-US" b="1" dirty="0">
            <a:latin typeface="ذ ظشق"/>
            <a:cs typeface="B Zar" pitchFamily="2" charset="-78"/>
          </a:endParaRPr>
        </a:p>
      </dgm:t>
    </dgm:pt>
    <dgm:pt modelId="{78CB229D-F0AD-4E12-9F72-D3063CB3D581}" type="parTrans" cxnId="{41618049-19B3-4B23-B837-5BE9F36D8F2F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B9E68C00-3568-4905-996E-EF1C837CFCFB}" type="sibTrans" cxnId="{41618049-19B3-4B23-B837-5BE9F36D8F2F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844F411A-0DB9-45A8-BA36-908B6D190540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سرمایه، آوردۀ سهامداران شرکت است.</a:t>
          </a:r>
          <a:endParaRPr lang="en-US" dirty="0">
            <a:latin typeface="ذ ظشق"/>
            <a:cs typeface="B Zar" pitchFamily="2" charset="-78"/>
          </a:endParaRPr>
        </a:p>
      </dgm:t>
    </dgm:pt>
    <dgm:pt modelId="{D0B3FE59-5545-4FE0-8C62-ECD19034F7A8}" type="parTrans" cxnId="{A0F500ED-AF7D-4A6B-9582-7596E2CEDDDA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F20065E2-17BC-408D-A73F-AC7DE45A7A0C}" type="sibTrans" cxnId="{A0F500ED-AF7D-4A6B-9582-7596E2CEDDDA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9239B887-C8C5-4F96-868D-D1AEC9319BC9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متمایز می‌شود.</a:t>
          </a:r>
          <a:endParaRPr lang="en-US" dirty="0">
            <a:latin typeface="ذ ظشق"/>
            <a:cs typeface="B Zar" pitchFamily="2" charset="-78"/>
          </a:endParaRPr>
        </a:p>
      </dgm:t>
    </dgm:pt>
    <dgm:pt modelId="{607FD06C-7A86-4959-A141-DCB747E7E2ED}" type="parTrans" cxnId="{F7799139-0E8B-4517-84C4-08480FD42CDD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38AE1D78-6E82-40B2-AFB0-B4980F5213C1}" type="sibTrans" cxnId="{F7799139-0E8B-4517-84C4-08480FD42CDD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2313B4B8-8056-4C3D-A4E3-B42C12B3733B}">
      <dgm:prSet/>
      <dgm:spPr/>
      <dgm:t>
        <a:bodyPr/>
        <a:lstStyle/>
        <a:p>
          <a:pPr algn="ctr" rtl="1"/>
          <a:r>
            <a:rPr lang="fa-IR" b="1" dirty="0" smtClean="0">
              <a:latin typeface="ذ ظشق"/>
              <a:cs typeface="B Zar" pitchFamily="2" charset="-78"/>
            </a:rPr>
            <a:t>مالی</a:t>
          </a:r>
          <a:endParaRPr lang="en-US" b="1" dirty="0">
            <a:latin typeface="ذ ظشق"/>
            <a:cs typeface="B Zar" pitchFamily="2" charset="-78"/>
          </a:endParaRPr>
        </a:p>
      </dgm:t>
    </dgm:pt>
    <dgm:pt modelId="{2A745677-22CE-4DDD-934E-021006F53B6E}" type="parTrans" cxnId="{AA96F4E9-3D9E-4466-AF40-FDD18C5251EF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AF89588C-D1AA-4DC8-91F1-FAFA2196EAA9}" type="sibTrans" cxnId="{AA96F4E9-3D9E-4466-AF40-FDD18C5251EF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8746D1BF-EBB2-40DA-916B-DD2B504B5CEF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گاهی سرمایه به معنی آوردۀ سرمایه‌گذاران و گاهی به معنی آوردۀ سهامداران شرکت است.</a:t>
          </a:r>
          <a:endParaRPr lang="en-US" dirty="0">
            <a:latin typeface="ذ ظشق"/>
            <a:cs typeface="B Zar" pitchFamily="2" charset="-78"/>
          </a:endParaRPr>
        </a:p>
      </dgm:t>
    </dgm:pt>
    <dgm:pt modelId="{C531933A-BC05-477C-A542-3BC0B1BE7A9F}" type="parTrans" cxnId="{255E606A-A184-4BB5-B95F-7001F3C8C769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B32A0915-7738-4BD0-BF73-C1A420E470EA}" type="sibTrans" cxnId="{255E606A-A184-4BB5-B95F-7001F3C8C769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979BDA00-17B9-452A-9F96-35A9CAC8E114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 گاهی لحاظ می‌شود و گاهی نادیده انگاشته می‌شود.</a:t>
          </a:r>
          <a:endParaRPr lang="en-US" dirty="0">
            <a:latin typeface="ذ ظشق"/>
            <a:cs typeface="B Zar" pitchFamily="2" charset="-78"/>
          </a:endParaRPr>
        </a:p>
      </dgm:t>
    </dgm:pt>
    <dgm:pt modelId="{F22B3073-6D9B-447E-B6BF-B228F212F550}" type="parTrans" cxnId="{231B352A-7D82-4BDF-AD10-522F31765B34}">
      <dgm:prSet/>
      <dgm:spPr/>
      <dgm:t>
        <a:bodyPr/>
        <a:lstStyle/>
        <a:p>
          <a:endParaRPr lang="en-US" dirty="0">
            <a:latin typeface="ذ ظشق"/>
            <a:cs typeface="B Zar" pitchFamily="2" charset="-78"/>
          </a:endParaRPr>
        </a:p>
      </dgm:t>
    </dgm:pt>
    <dgm:pt modelId="{3E1369DE-5284-423B-8CFF-CDC28C17C4FF}" type="sibTrans" cxnId="{231B352A-7D82-4BDF-AD10-522F31765B34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7A92A858-6BBF-4062-A7EA-D37559DB3F61}" type="pres">
      <dgm:prSet presAssocID="{CD52F0B2-9548-4E81-863A-8A7E214955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F0645B-3ED9-4777-8D65-694CC60975E1}" type="pres">
      <dgm:prSet presAssocID="{B8FD8BD6-A213-4AE4-9A03-34142E31DB74}" presName="parentLin" presStyleCnt="0"/>
      <dgm:spPr/>
      <dgm:t>
        <a:bodyPr/>
        <a:lstStyle/>
        <a:p>
          <a:endParaRPr lang="en-US"/>
        </a:p>
      </dgm:t>
    </dgm:pt>
    <dgm:pt modelId="{8239E582-33B4-4806-A063-65A2F3291B3F}" type="pres">
      <dgm:prSet presAssocID="{B8FD8BD6-A213-4AE4-9A03-34142E31DB7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88B4C01-A41B-475C-AACB-5EF925FEF823}" type="pres">
      <dgm:prSet presAssocID="{B8FD8BD6-A213-4AE4-9A03-34142E31DB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2D513-5B7F-43CB-B039-973432B1AD43}" type="pres">
      <dgm:prSet presAssocID="{B8FD8BD6-A213-4AE4-9A03-34142E31DB74}" presName="negativeSpace" presStyleCnt="0"/>
      <dgm:spPr/>
      <dgm:t>
        <a:bodyPr/>
        <a:lstStyle/>
        <a:p>
          <a:endParaRPr lang="en-US"/>
        </a:p>
      </dgm:t>
    </dgm:pt>
    <dgm:pt modelId="{83C5362D-0676-4F9C-BC90-D5BC428EDB0E}" type="pres">
      <dgm:prSet presAssocID="{B8FD8BD6-A213-4AE4-9A03-34142E31DB7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C71EB-450E-4DAF-AC86-C0A5E8AA4C49}" type="pres">
      <dgm:prSet presAssocID="{48253131-2F53-4647-A13D-CABF7221C1BD}" presName="spaceBetweenRectangles" presStyleCnt="0"/>
      <dgm:spPr/>
      <dgm:t>
        <a:bodyPr/>
        <a:lstStyle/>
        <a:p>
          <a:endParaRPr lang="en-US"/>
        </a:p>
      </dgm:t>
    </dgm:pt>
    <dgm:pt modelId="{0B139C54-6A99-4106-867A-061655BFC96B}" type="pres">
      <dgm:prSet presAssocID="{6BCD0167-A1BD-4778-9088-D0065E3F539F}" presName="parentLin" presStyleCnt="0"/>
      <dgm:spPr/>
      <dgm:t>
        <a:bodyPr/>
        <a:lstStyle/>
        <a:p>
          <a:endParaRPr lang="en-US"/>
        </a:p>
      </dgm:t>
    </dgm:pt>
    <dgm:pt modelId="{05DCB4CC-8690-4E6C-AB69-623BCBBDE40B}" type="pres">
      <dgm:prSet presAssocID="{6BCD0167-A1BD-4778-9088-D0065E3F53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97C3F4D-94A6-4904-B67B-92159F639E04}" type="pres">
      <dgm:prSet presAssocID="{6BCD0167-A1BD-4778-9088-D0065E3F53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1A921-B9AD-4E33-9D51-1674EF9757AA}" type="pres">
      <dgm:prSet presAssocID="{6BCD0167-A1BD-4778-9088-D0065E3F539F}" presName="negativeSpace" presStyleCnt="0"/>
      <dgm:spPr/>
      <dgm:t>
        <a:bodyPr/>
        <a:lstStyle/>
        <a:p>
          <a:endParaRPr lang="en-US"/>
        </a:p>
      </dgm:t>
    </dgm:pt>
    <dgm:pt modelId="{67324D2E-E341-4ECF-9660-894D07197808}" type="pres">
      <dgm:prSet presAssocID="{6BCD0167-A1BD-4778-9088-D0065E3F539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5410B-FEA9-4463-B4E6-24FA5B7C5A72}" type="pres">
      <dgm:prSet presAssocID="{B9E68C00-3568-4905-996E-EF1C837CFCFB}" presName="spaceBetweenRectangles" presStyleCnt="0"/>
      <dgm:spPr/>
      <dgm:t>
        <a:bodyPr/>
        <a:lstStyle/>
        <a:p>
          <a:endParaRPr lang="en-US"/>
        </a:p>
      </dgm:t>
    </dgm:pt>
    <dgm:pt modelId="{D8B8B020-06A9-431A-8461-A83116771B4B}" type="pres">
      <dgm:prSet presAssocID="{2313B4B8-8056-4C3D-A4E3-B42C12B3733B}" presName="parentLin" presStyleCnt="0"/>
      <dgm:spPr/>
      <dgm:t>
        <a:bodyPr/>
        <a:lstStyle/>
        <a:p>
          <a:endParaRPr lang="en-US"/>
        </a:p>
      </dgm:t>
    </dgm:pt>
    <dgm:pt modelId="{D2ECB9B5-1A1B-4FDF-A2DF-F658C6F434AC}" type="pres">
      <dgm:prSet presAssocID="{2313B4B8-8056-4C3D-A4E3-B42C12B3733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0133374-B189-4B86-9F20-A7E910AC8EEC}" type="pres">
      <dgm:prSet presAssocID="{2313B4B8-8056-4C3D-A4E3-B42C12B373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662BF-F32F-42BC-B3E6-3383E4DA7888}" type="pres">
      <dgm:prSet presAssocID="{2313B4B8-8056-4C3D-A4E3-B42C12B3733B}" presName="negativeSpace" presStyleCnt="0"/>
      <dgm:spPr/>
      <dgm:t>
        <a:bodyPr/>
        <a:lstStyle/>
        <a:p>
          <a:endParaRPr lang="en-US"/>
        </a:p>
      </dgm:t>
    </dgm:pt>
    <dgm:pt modelId="{81AA054A-107A-449A-90AF-C0A735CCA11E}" type="pres">
      <dgm:prSet presAssocID="{2313B4B8-8056-4C3D-A4E3-B42C12B3733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55980-D7A3-4921-86B2-F488CE8DCFA3}" type="presOf" srcId="{598AAF3D-C814-4F1D-B932-B406196E696F}" destId="{83C5362D-0676-4F9C-BC90-D5BC428EDB0E}" srcOrd="0" destOrd="0" presId="urn:microsoft.com/office/officeart/2005/8/layout/list1"/>
    <dgm:cxn modelId="{A0F500ED-AF7D-4A6B-9582-7596E2CEDDDA}" srcId="{6BCD0167-A1BD-4778-9088-D0065E3F539F}" destId="{844F411A-0DB9-45A8-BA36-908B6D190540}" srcOrd="0" destOrd="0" parTransId="{D0B3FE59-5545-4FE0-8C62-ECD19034F7A8}" sibTransId="{F20065E2-17BC-408D-A73F-AC7DE45A7A0C}"/>
    <dgm:cxn modelId="{ACEC0468-F767-4E67-91B6-80BAE77602C7}" type="presOf" srcId="{B8FD8BD6-A213-4AE4-9A03-34142E31DB74}" destId="{8239E582-33B4-4806-A063-65A2F3291B3F}" srcOrd="0" destOrd="0" presId="urn:microsoft.com/office/officeart/2005/8/layout/list1"/>
    <dgm:cxn modelId="{165F33E2-33DA-4602-9531-8CA741468AF4}" type="presOf" srcId="{6BCD0167-A1BD-4778-9088-D0065E3F539F}" destId="{797C3F4D-94A6-4904-B67B-92159F639E04}" srcOrd="1" destOrd="0" presId="urn:microsoft.com/office/officeart/2005/8/layout/list1"/>
    <dgm:cxn modelId="{38A74C3E-F73B-4014-AF72-4071AF665D6B}" type="presOf" srcId="{6BCD0167-A1BD-4778-9088-D0065E3F539F}" destId="{05DCB4CC-8690-4E6C-AB69-623BCBBDE40B}" srcOrd="0" destOrd="0" presId="urn:microsoft.com/office/officeart/2005/8/layout/list1"/>
    <dgm:cxn modelId="{CF5ECF67-DDF5-4E97-A96B-1F3D39E9330A}" type="presOf" srcId="{9239B887-C8C5-4F96-868D-D1AEC9319BC9}" destId="{67324D2E-E341-4ECF-9660-894D07197808}" srcOrd="0" destOrd="1" presId="urn:microsoft.com/office/officeart/2005/8/layout/list1"/>
    <dgm:cxn modelId="{4C67F421-9D0D-44DA-B54A-9BE8D9783F22}" type="presOf" srcId="{8746D1BF-EBB2-40DA-916B-DD2B504B5CEF}" destId="{81AA054A-107A-449A-90AF-C0A735CCA11E}" srcOrd="0" destOrd="0" presId="urn:microsoft.com/office/officeart/2005/8/layout/list1"/>
    <dgm:cxn modelId="{5653B1B4-672F-4710-B886-B1439D95AD9C}" type="presOf" srcId="{844F411A-0DB9-45A8-BA36-908B6D190540}" destId="{67324D2E-E341-4ECF-9660-894D07197808}" srcOrd="0" destOrd="0" presId="urn:microsoft.com/office/officeart/2005/8/layout/list1"/>
    <dgm:cxn modelId="{956DF94D-6486-456F-B22B-492099CBF233}" type="presOf" srcId="{CD52F0B2-9548-4E81-863A-8A7E21495514}" destId="{7A92A858-6BBF-4062-A7EA-D37559DB3F61}" srcOrd="0" destOrd="0" presId="urn:microsoft.com/office/officeart/2005/8/layout/list1"/>
    <dgm:cxn modelId="{601EB276-C750-477E-941C-D5078C810D3C}" type="presOf" srcId="{979BDA00-17B9-452A-9F96-35A9CAC8E114}" destId="{81AA054A-107A-449A-90AF-C0A735CCA11E}" srcOrd="0" destOrd="1" presId="urn:microsoft.com/office/officeart/2005/8/layout/list1"/>
    <dgm:cxn modelId="{255E606A-A184-4BB5-B95F-7001F3C8C769}" srcId="{2313B4B8-8056-4C3D-A4E3-B42C12B3733B}" destId="{8746D1BF-EBB2-40DA-916B-DD2B504B5CEF}" srcOrd="0" destOrd="0" parTransId="{C531933A-BC05-477C-A542-3BC0B1BE7A9F}" sibTransId="{B32A0915-7738-4BD0-BF73-C1A420E470EA}"/>
    <dgm:cxn modelId="{FD472B74-2A47-4CC6-8446-55BA0FC906F9}" type="presOf" srcId="{2313B4B8-8056-4C3D-A4E3-B42C12B3733B}" destId="{D2ECB9B5-1A1B-4FDF-A2DF-F658C6F434AC}" srcOrd="0" destOrd="0" presId="urn:microsoft.com/office/officeart/2005/8/layout/list1"/>
    <dgm:cxn modelId="{E5B2C34B-FB63-416F-8C6C-8DD992D24B56}" type="presOf" srcId="{B8FD8BD6-A213-4AE4-9A03-34142E31DB74}" destId="{088B4C01-A41B-475C-AACB-5EF925FEF823}" srcOrd="1" destOrd="0" presId="urn:microsoft.com/office/officeart/2005/8/layout/list1"/>
    <dgm:cxn modelId="{7E5E172E-E631-4FD5-BA9A-4E317FA53436}" type="presOf" srcId="{4312C8BA-C77A-4459-B76B-66F8F42737AD}" destId="{83C5362D-0676-4F9C-BC90-D5BC428EDB0E}" srcOrd="0" destOrd="1" presId="urn:microsoft.com/office/officeart/2005/8/layout/list1"/>
    <dgm:cxn modelId="{F4183462-F429-42EB-8C30-BC8785D395D1}" srcId="{CD52F0B2-9548-4E81-863A-8A7E21495514}" destId="{B8FD8BD6-A213-4AE4-9A03-34142E31DB74}" srcOrd="0" destOrd="0" parTransId="{4E77EC94-A80E-4B57-B094-2CB66C9A35C1}" sibTransId="{48253131-2F53-4647-A13D-CABF7221C1BD}"/>
    <dgm:cxn modelId="{FC4D71E5-43FC-4F87-96AF-9CB05D6AF820}" type="presOf" srcId="{2313B4B8-8056-4C3D-A4E3-B42C12B3733B}" destId="{B0133374-B189-4B86-9F20-A7E910AC8EEC}" srcOrd="1" destOrd="0" presId="urn:microsoft.com/office/officeart/2005/8/layout/list1"/>
    <dgm:cxn modelId="{231B352A-7D82-4BDF-AD10-522F31765B34}" srcId="{2313B4B8-8056-4C3D-A4E3-B42C12B3733B}" destId="{979BDA00-17B9-452A-9F96-35A9CAC8E114}" srcOrd="1" destOrd="0" parTransId="{F22B3073-6D9B-447E-B6BF-B228F212F550}" sibTransId="{3E1369DE-5284-423B-8CFF-CDC28C17C4FF}"/>
    <dgm:cxn modelId="{42B6B35C-ACB0-45B5-958E-DBD81A2CD8AA}" srcId="{B8FD8BD6-A213-4AE4-9A03-34142E31DB74}" destId="{4312C8BA-C77A-4459-B76B-66F8F42737AD}" srcOrd="1" destOrd="0" parTransId="{BE9F52C6-5851-4EBC-9CF1-914D15C92263}" sibTransId="{D0E94631-C465-432C-AAEB-90D40CA8EF9F}"/>
    <dgm:cxn modelId="{41618049-19B3-4B23-B837-5BE9F36D8F2F}" srcId="{CD52F0B2-9548-4E81-863A-8A7E21495514}" destId="{6BCD0167-A1BD-4778-9088-D0065E3F539F}" srcOrd="1" destOrd="0" parTransId="{78CB229D-F0AD-4E12-9F72-D3063CB3D581}" sibTransId="{B9E68C00-3568-4905-996E-EF1C837CFCFB}"/>
    <dgm:cxn modelId="{AA96F4E9-3D9E-4466-AF40-FDD18C5251EF}" srcId="{CD52F0B2-9548-4E81-863A-8A7E21495514}" destId="{2313B4B8-8056-4C3D-A4E3-B42C12B3733B}" srcOrd="2" destOrd="0" parTransId="{2A745677-22CE-4DDD-934E-021006F53B6E}" sibTransId="{AF89588C-D1AA-4DC8-91F1-FAFA2196EAA9}"/>
    <dgm:cxn modelId="{ACE8D898-3F8B-47FB-9E71-B09D69E1AA08}" srcId="{B8FD8BD6-A213-4AE4-9A03-34142E31DB74}" destId="{598AAF3D-C814-4F1D-B932-B406196E696F}" srcOrd="0" destOrd="0" parTransId="{829C1871-2F03-4EDD-B39F-CB05E09F68F8}" sibTransId="{44DDC1DD-1E6C-48D2-9DC0-49CFE7F68E08}"/>
    <dgm:cxn modelId="{F7799139-0E8B-4517-84C4-08480FD42CDD}" srcId="{6BCD0167-A1BD-4778-9088-D0065E3F539F}" destId="{9239B887-C8C5-4F96-868D-D1AEC9319BC9}" srcOrd="1" destOrd="0" parTransId="{607FD06C-7A86-4959-A141-DCB747E7E2ED}" sibTransId="{38AE1D78-6E82-40B2-AFB0-B4980F5213C1}"/>
    <dgm:cxn modelId="{895D77C0-7AEC-4B53-878C-1C8BA4801509}" type="presParOf" srcId="{7A92A858-6BBF-4062-A7EA-D37559DB3F61}" destId="{DBF0645B-3ED9-4777-8D65-694CC60975E1}" srcOrd="0" destOrd="0" presId="urn:microsoft.com/office/officeart/2005/8/layout/list1"/>
    <dgm:cxn modelId="{1912E9D5-C94A-4793-840D-8F2AA409F415}" type="presParOf" srcId="{DBF0645B-3ED9-4777-8D65-694CC60975E1}" destId="{8239E582-33B4-4806-A063-65A2F3291B3F}" srcOrd="0" destOrd="0" presId="urn:microsoft.com/office/officeart/2005/8/layout/list1"/>
    <dgm:cxn modelId="{0AA093C0-36AD-4D54-B9CF-29BC23FF8B08}" type="presParOf" srcId="{DBF0645B-3ED9-4777-8D65-694CC60975E1}" destId="{088B4C01-A41B-475C-AACB-5EF925FEF823}" srcOrd="1" destOrd="0" presId="urn:microsoft.com/office/officeart/2005/8/layout/list1"/>
    <dgm:cxn modelId="{C77DFAF7-EA5C-4CA1-BB1E-BD3FE50FAAD5}" type="presParOf" srcId="{7A92A858-6BBF-4062-A7EA-D37559DB3F61}" destId="{6AA2D513-5B7F-43CB-B039-973432B1AD43}" srcOrd="1" destOrd="0" presId="urn:microsoft.com/office/officeart/2005/8/layout/list1"/>
    <dgm:cxn modelId="{D9AC8BD7-0ABD-4418-B576-8CA95F7C3732}" type="presParOf" srcId="{7A92A858-6BBF-4062-A7EA-D37559DB3F61}" destId="{83C5362D-0676-4F9C-BC90-D5BC428EDB0E}" srcOrd="2" destOrd="0" presId="urn:microsoft.com/office/officeart/2005/8/layout/list1"/>
    <dgm:cxn modelId="{8A2E6914-AB4A-48EE-AB9B-9B81FB954B22}" type="presParOf" srcId="{7A92A858-6BBF-4062-A7EA-D37559DB3F61}" destId="{AB5C71EB-450E-4DAF-AC86-C0A5E8AA4C49}" srcOrd="3" destOrd="0" presId="urn:microsoft.com/office/officeart/2005/8/layout/list1"/>
    <dgm:cxn modelId="{2F6DD8DA-41AD-4122-A62B-FE000D218A52}" type="presParOf" srcId="{7A92A858-6BBF-4062-A7EA-D37559DB3F61}" destId="{0B139C54-6A99-4106-867A-061655BFC96B}" srcOrd="4" destOrd="0" presId="urn:microsoft.com/office/officeart/2005/8/layout/list1"/>
    <dgm:cxn modelId="{84CA80FB-CBA7-4B46-BB8F-ADD8EE3874D6}" type="presParOf" srcId="{0B139C54-6A99-4106-867A-061655BFC96B}" destId="{05DCB4CC-8690-4E6C-AB69-623BCBBDE40B}" srcOrd="0" destOrd="0" presId="urn:microsoft.com/office/officeart/2005/8/layout/list1"/>
    <dgm:cxn modelId="{5B2D2CE4-B648-4FCA-B3B0-D939130FA272}" type="presParOf" srcId="{0B139C54-6A99-4106-867A-061655BFC96B}" destId="{797C3F4D-94A6-4904-B67B-92159F639E04}" srcOrd="1" destOrd="0" presId="urn:microsoft.com/office/officeart/2005/8/layout/list1"/>
    <dgm:cxn modelId="{85076D37-6FCB-4440-9DD4-952C1C2EF82A}" type="presParOf" srcId="{7A92A858-6BBF-4062-A7EA-D37559DB3F61}" destId="{D1F1A921-B9AD-4E33-9D51-1674EF9757AA}" srcOrd="5" destOrd="0" presId="urn:microsoft.com/office/officeart/2005/8/layout/list1"/>
    <dgm:cxn modelId="{C9CF9A97-EC2C-400B-857C-21BFF42A3980}" type="presParOf" srcId="{7A92A858-6BBF-4062-A7EA-D37559DB3F61}" destId="{67324D2E-E341-4ECF-9660-894D07197808}" srcOrd="6" destOrd="0" presId="urn:microsoft.com/office/officeart/2005/8/layout/list1"/>
    <dgm:cxn modelId="{ADA24371-C9A5-4FA7-A3F6-FE6B404CD76E}" type="presParOf" srcId="{7A92A858-6BBF-4062-A7EA-D37559DB3F61}" destId="{5D25410B-FEA9-4463-B4E6-24FA5B7C5A72}" srcOrd="7" destOrd="0" presId="urn:microsoft.com/office/officeart/2005/8/layout/list1"/>
    <dgm:cxn modelId="{71C87EC3-80B6-4707-934D-1CB2B06DA430}" type="presParOf" srcId="{7A92A858-6BBF-4062-A7EA-D37559DB3F61}" destId="{D8B8B020-06A9-431A-8461-A83116771B4B}" srcOrd="8" destOrd="0" presId="urn:microsoft.com/office/officeart/2005/8/layout/list1"/>
    <dgm:cxn modelId="{D5D7502D-70BF-4F31-A4D8-9937FA72FB52}" type="presParOf" srcId="{D8B8B020-06A9-431A-8461-A83116771B4B}" destId="{D2ECB9B5-1A1B-4FDF-A2DF-F658C6F434AC}" srcOrd="0" destOrd="0" presId="urn:microsoft.com/office/officeart/2005/8/layout/list1"/>
    <dgm:cxn modelId="{50637DC8-C34B-4A9A-9E89-B02493020596}" type="presParOf" srcId="{D8B8B020-06A9-431A-8461-A83116771B4B}" destId="{B0133374-B189-4B86-9F20-A7E910AC8EEC}" srcOrd="1" destOrd="0" presId="urn:microsoft.com/office/officeart/2005/8/layout/list1"/>
    <dgm:cxn modelId="{BA9A0582-5A0F-4104-A602-12B9DBE1134C}" type="presParOf" srcId="{7A92A858-6BBF-4062-A7EA-D37559DB3F61}" destId="{6C2662BF-F32F-42BC-B3E6-3383E4DA7888}" srcOrd="9" destOrd="0" presId="urn:microsoft.com/office/officeart/2005/8/layout/list1"/>
    <dgm:cxn modelId="{D8000B51-FD4B-46D4-8631-22947C43CE40}" type="presParOf" srcId="{7A92A858-6BBF-4062-A7EA-D37559DB3F61}" destId="{81AA054A-107A-449A-90AF-C0A735CCA1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060DB8-91F6-4F31-AC65-37315DC24AFA}" type="doc">
      <dgm:prSet loTypeId="urn:microsoft.com/office/officeart/2005/8/layout/process4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E610F2D-2264-4760-B31C-B61EB3707B01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دانش مالی</a:t>
          </a:r>
          <a:endParaRPr lang="en-US" dirty="0">
            <a:cs typeface="B Titr" pitchFamily="2" charset="-78"/>
          </a:endParaRPr>
        </a:p>
      </dgm:t>
    </dgm:pt>
    <dgm:pt modelId="{CACAE87B-EE01-4BBA-AF29-AB97A35718F5}" type="parTrans" cxnId="{27BC6CE7-72D8-4679-A3EA-D35E992C8A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2EB2CCF-D52E-4E9B-8870-224255E97B21}" type="sibTrans" cxnId="{27BC6CE7-72D8-4679-A3EA-D35E992C8A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9D619B-A059-4CB8-9325-EC1B3F045E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بهره‌گیری از دانش اقتصاد </a:t>
          </a:r>
          <a:endParaRPr lang="en-US" dirty="0">
            <a:cs typeface="B Zar" pitchFamily="2" charset="-78"/>
          </a:endParaRPr>
        </a:p>
      </dgm:t>
    </dgm:pt>
    <dgm:pt modelId="{CC51FA44-2142-4630-9633-1AD7CC87C4B4}" type="parTrans" cxnId="{A2E8B9BC-9115-407D-911C-FCB0B0356ED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AE6E53-FFE0-45BE-BC15-F1CE2162C3A6}" type="sibTrans" cxnId="{A2E8B9BC-9115-407D-911C-FCB0B0356ED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3EAD36-A249-4883-ACD7-830A31F230B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استفاده از داده‌های حسابداری</a:t>
          </a:r>
          <a:endParaRPr lang="en-US" dirty="0">
            <a:cs typeface="B Zar" pitchFamily="2" charset="-78"/>
          </a:endParaRPr>
        </a:p>
      </dgm:t>
    </dgm:pt>
    <dgm:pt modelId="{3B794521-E6BB-4DFB-82EB-366A0B12A46A}" type="parTrans" cxnId="{86BF0A28-1101-41D6-9671-713FCC78C4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8EBCAB-1F88-4240-88DF-E60E79533146}" type="sibTrans" cxnId="{86BF0A28-1101-41D6-9671-713FCC78C4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B79780-1B07-4848-9E32-9A3F1082156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محاسبۀ ارزش بازار</a:t>
          </a:r>
          <a:endParaRPr lang="en-US" dirty="0">
            <a:cs typeface="B Titr" pitchFamily="2" charset="-78"/>
          </a:endParaRPr>
        </a:p>
      </dgm:t>
    </dgm:pt>
    <dgm:pt modelId="{32C541BB-C14A-486E-929C-D2C7B9DA2412}" type="parTrans" cxnId="{E393D9DD-8171-4D4E-9D62-732D074F9D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6FD767-A132-42B6-9815-9F2FC51FD92E}" type="sibTrans" cxnId="{E393D9DD-8171-4D4E-9D62-732D074F9D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C670C9-087F-429F-897A-F17C8585E054}" type="pres">
      <dgm:prSet presAssocID="{72060DB8-91F6-4F31-AC65-37315DC24A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2CD08-ADDE-4F0A-96B7-FF72A22DD90C}" type="pres">
      <dgm:prSet presAssocID="{5EB79780-1B07-4848-9E32-9A3F10821560}" presName="boxAndChildren" presStyleCnt="0"/>
      <dgm:spPr/>
      <dgm:t>
        <a:bodyPr/>
        <a:lstStyle/>
        <a:p>
          <a:endParaRPr lang="en-US"/>
        </a:p>
      </dgm:t>
    </dgm:pt>
    <dgm:pt modelId="{C09730F7-1B2A-447B-B7A6-FA99C1508D58}" type="pres">
      <dgm:prSet presAssocID="{5EB79780-1B07-4848-9E32-9A3F10821560}" presName="parentTextBox" presStyleLbl="node1" presStyleIdx="0" presStyleCnt="2"/>
      <dgm:spPr/>
      <dgm:t>
        <a:bodyPr/>
        <a:lstStyle/>
        <a:p>
          <a:endParaRPr lang="en-US"/>
        </a:p>
      </dgm:t>
    </dgm:pt>
    <dgm:pt modelId="{B4DC808A-4154-42CD-8915-664E6E65DAB9}" type="pres">
      <dgm:prSet presAssocID="{82EB2CCF-D52E-4E9B-8870-224255E97B21}" presName="sp" presStyleCnt="0"/>
      <dgm:spPr/>
      <dgm:t>
        <a:bodyPr/>
        <a:lstStyle/>
        <a:p>
          <a:endParaRPr lang="en-US"/>
        </a:p>
      </dgm:t>
    </dgm:pt>
    <dgm:pt modelId="{DF0C53B0-0C9F-4C67-B28A-2A3F9004560D}" type="pres">
      <dgm:prSet presAssocID="{8E610F2D-2264-4760-B31C-B61EB3707B01}" presName="arrowAndChildren" presStyleCnt="0"/>
      <dgm:spPr/>
      <dgm:t>
        <a:bodyPr/>
        <a:lstStyle/>
        <a:p>
          <a:endParaRPr lang="en-US"/>
        </a:p>
      </dgm:t>
    </dgm:pt>
    <dgm:pt modelId="{C3901C60-6CAE-4484-964F-CE5AE4483C89}" type="pres">
      <dgm:prSet presAssocID="{8E610F2D-2264-4760-B31C-B61EB3707B01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5CBC10D3-3F6C-476D-86A4-5B4FAAD84AD4}" type="pres">
      <dgm:prSet presAssocID="{8E610F2D-2264-4760-B31C-B61EB3707B01}" presName="arrow" presStyleLbl="node1" presStyleIdx="1" presStyleCnt="2"/>
      <dgm:spPr/>
      <dgm:t>
        <a:bodyPr/>
        <a:lstStyle/>
        <a:p>
          <a:endParaRPr lang="en-US"/>
        </a:p>
      </dgm:t>
    </dgm:pt>
    <dgm:pt modelId="{B1DA03A4-4997-4C48-B1C2-5295B7FBA040}" type="pres">
      <dgm:prSet presAssocID="{8E610F2D-2264-4760-B31C-B61EB3707B01}" presName="descendantArrow" presStyleCnt="0"/>
      <dgm:spPr/>
      <dgm:t>
        <a:bodyPr/>
        <a:lstStyle/>
        <a:p>
          <a:endParaRPr lang="en-US"/>
        </a:p>
      </dgm:t>
    </dgm:pt>
    <dgm:pt modelId="{08025A23-4D63-4C5C-85CE-C249B69C3E45}" type="pres">
      <dgm:prSet presAssocID="{489D619B-A059-4CB8-9325-EC1B3F045E74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139CB-43B5-4F86-8EBF-636D94B31127}" type="pres">
      <dgm:prSet presAssocID="{FD3EAD36-A249-4883-ACD7-830A31F230B6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CF6469-2C96-4699-B562-4214C114BCEE}" type="presOf" srcId="{5EB79780-1B07-4848-9E32-9A3F10821560}" destId="{C09730F7-1B2A-447B-B7A6-FA99C1508D58}" srcOrd="0" destOrd="0" presId="urn:microsoft.com/office/officeart/2005/8/layout/process4"/>
    <dgm:cxn modelId="{A2E8B9BC-9115-407D-911C-FCB0B0356ED0}" srcId="{8E610F2D-2264-4760-B31C-B61EB3707B01}" destId="{489D619B-A059-4CB8-9325-EC1B3F045E74}" srcOrd="0" destOrd="0" parTransId="{CC51FA44-2142-4630-9633-1AD7CC87C4B4}" sibTransId="{1DAE6E53-FFE0-45BE-BC15-F1CE2162C3A6}"/>
    <dgm:cxn modelId="{86BF0A28-1101-41D6-9671-713FCC78C456}" srcId="{8E610F2D-2264-4760-B31C-B61EB3707B01}" destId="{FD3EAD36-A249-4883-ACD7-830A31F230B6}" srcOrd="1" destOrd="0" parTransId="{3B794521-E6BB-4DFB-82EB-366A0B12A46A}" sibTransId="{FF8EBCAB-1F88-4240-88DF-E60E79533146}"/>
    <dgm:cxn modelId="{DF8FCEAF-D6B9-4FC7-B81A-6CC755E44E9B}" type="presOf" srcId="{FD3EAD36-A249-4883-ACD7-830A31F230B6}" destId="{04A139CB-43B5-4F86-8EBF-636D94B31127}" srcOrd="0" destOrd="0" presId="urn:microsoft.com/office/officeart/2005/8/layout/process4"/>
    <dgm:cxn modelId="{D3282BD6-AE41-49B7-97B5-8DB2C72A1A2F}" type="presOf" srcId="{72060DB8-91F6-4F31-AC65-37315DC24AFA}" destId="{A4C670C9-087F-429F-897A-F17C8585E054}" srcOrd="0" destOrd="0" presId="urn:microsoft.com/office/officeart/2005/8/layout/process4"/>
    <dgm:cxn modelId="{E393D9DD-8171-4D4E-9D62-732D074F9D91}" srcId="{72060DB8-91F6-4F31-AC65-37315DC24AFA}" destId="{5EB79780-1B07-4848-9E32-9A3F10821560}" srcOrd="1" destOrd="0" parTransId="{32C541BB-C14A-486E-929C-D2C7B9DA2412}" sibTransId="{5E6FD767-A132-42B6-9815-9F2FC51FD92E}"/>
    <dgm:cxn modelId="{27BC6CE7-72D8-4679-A3EA-D35E992C8AAD}" srcId="{72060DB8-91F6-4F31-AC65-37315DC24AFA}" destId="{8E610F2D-2264-4760-B31C-B61EB3707B01}" srcOrd="0" destOrd="0" parTransId="{CACAE87B-EE01-4BBA-AF29-AB97A35718F5}" sibTransId="{82EB2CCF-D52E-4E9B-8870-224255E97B21}"/>
    <dgm:cxn modelId="{462D6052-2CBF-460B-9D58-6D9976B7E989}" type="presOf" srcId="{8E610F2D-2264-4760-B31C-B61EB3707B01}" destId="{C3901C60-6CAE-4484-964F-CE5AE4483C89}" srcOrd="0" destOrd="0" presId="urn:microsoft.com/office/officeart/2005/8/layout/process4"/>
    <dgm:cxn modelId="{876BECAE-9859-4D3B-ACCE-204305383E08}" type="presOf" srcId="{489D619B-A059-4CB8-9325-EC1B3F045E74}" destId="{08025A23-4D63-4C5C-85CE-C249B69C3E45}" srcOrd="0" destOrd="0" presId="urn:microsoft.com/office/officeart/2005/8/layout/process4"/>
    <dgm:cxn modelId="{42445EE4-BDDA-479A-9B89-A69A73AEFB9C}" type="presOf" srcId="{8E610F2D-2264-4760-B31C-B61EB3707B01}" destId="{5CBC10D3-3F6C-476D-86A4-5B4FAAD84AD4}" srcOrd="1" destOrd="0" presId="urn:microsoft.com/office/officeart/2005/8/layout/process4"/>
    <dgm:cxn modelId="{ECCEDFDF-81FC-46B2-8300-EDBBBF397ABC}" type="presParOf" srcId="{A4C670C9-087F-429F-897A-F17C8585E054}" destId="{A8E2CD08-ADDE-4F0A-96B7-FF72A22DD90C}" srcOrd="0" destOrd="0" presId="urn:microsoft.com/office/officeart/2005/8/layout/process4"/>
    <dgm:cxn modelId="{89195BA4-41D0-47AC-AEBB-D90255F064C4}" type="presParOf" srcId="{A8E2CD08-ADDE-4F0A-96B7-FF72A22DD90C}" destId="{C09730F7-1B2A-447B-B7A6-FA99C1508D58}" srcOrd="0" destOrd="0" presId="urn:microsoft.com/office/officeart/2005/8/layout/process4"/>
    <dgm:cxn modelId="{543FE83E-E9CB-4213-9494-36000101A82E}" type="presParOf" srcId="{A4C670C9-087F-429F-897A-F17C8585E054}" destId="{B4DC808A-4154-42CD-8915-664E6E65DAB9}" srcOrd="1" destOrd="0" presId="urn:microsoft.com/office/officeart/2005/8/layout/process4"/>
    <dgm:cxn modelId="{F66B51C8-4066-4F2F-B304-0C3AD71E2682}" type="presParOf" srcId="{A4C670C9-087F-429F-897A-F17C8585E054}" destId="{DF0C53B0-0C9F-4C67-B28A-2A3F9004560D}" srcOrd="2" destOrd="0" presId="urn:microsoft.com/office/officeart/2005/8/layout/process4"/>
    <dgm:cxn modelId="{B60F2B77-2A69-4631-8D13-0BCFCE3B6FFC}" type="presParOf" srcId="{DF0C53B0-0C9F-4C67-B28A-2A3F9004560D}" destId="{C3901C60-6CAE-4484-964F-CE5AE4483C89}" srcOrd="0" destOrd="0" presId="urn:microsoft.com/office/officeart/2005/8/layout/process4"/>
    <dgm:cxn modelId="{BD2B5E9A-825E-43D4-90F0-63282E227733}" type="presParOf" srcId="{DF0C53B0-0C9F-4C67-B28A-2A3F9004560D}" destId="{5CBC10D3-3F6C-476D-86A4-5B4FAAD84AD4}" srcOrd="1" destOrd="0" presId="urn:microsoft.com/office/officeart/2005/8/layout/process4"/>
    <dgm:cxn modelId="{FC3457B3-FF0C-4495-BBF6-F1827C23003E}" type="presParOf" srcId="{DF0C53B0-0C9F-4C67-B28A-2A3F9004560D}" destId="{B1DA03A4-4997-4C48-B1C2-5295B7FBA040}" srcOrd="2" destOrd="0" presId="urn:microsoft.com/office/officeart/2005/8/layout/process4"/>
    <dgm:cxn modelId="{4F3D71AA-C4F7-475A-B4A2-AFA3C00C4921}" type="presParOf" srcId="{B1DA03A4-4997-4C48-B1C2-5295B7FBA040}" destId="{08025A23-4D63-4C5C-85CE-C249B69C3E45}" srcOrd="0" destOrd="0" presId="urn:microsoft.com/office/officeart/2005/8/layout/process4"/>
    <dgm:cxn modelId="{58DDFC7F-49CD-4FC1-943F-FBA60BB67387}" type="presParOf" srcId="{B1DA03A4-4997-4C48-B1C2-5295B7FBA040}" destId="{04A139CB-43B5-4F86-8EBF-636D94B3112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0EB40C-1C79-4B4F-BAC4-5A28261E9E93}" type="doc">
      <dgm:prSet loTypeId="urn:microsoft.com/office/officeart/2005/8/layout/venn2" loCatId="relationship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2E439A61-6F59-4115-806E-DEE5837CBA8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بیشینه‌سازی ارزش شرکت</a:t>
          </a:r>
          <a:endParaRPr lang="en-US" dirty="0">
            <a:cs typeface="B Titr" pitchFamily="2" charset="-78"/>
          </a:endParaRPr>
        </a:p>
      </dgm:t>
    </dgm:pt>
    <dgm:pt modelId="{E395965A-61F3-4225-811E-B798AD614C5D}" type="parTrans" cxnId="{E321A766-DC41-4E7C-963B-4835756B44E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2F6E4D69-9255-41D4-B7B6-250825EE4F6A}" type="sibTrans" cxnId="{E321A766-DC41-4E7C-963B-4835756B44E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C90E66DF-A00C-4E19-908B-C2512681ED1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بیشینه‌سازی ارزش سهام</a:t>
          </a:r>
          <a:endParaRPr lang="en-US" dirty="0">
            <a:cs typeface="B Titr" pitchFamily="2" charset="-78"/>
          </a:endParaRPr>
        </a:p>
      </dgm:t>
    </dgm:pt>
    <dgm:pt modelId="{419F51AD-5B60-4BBE-ABEB-04C0F0C36DC7}" type="parTrans" cxnId="{320E41DA-1109-4F26-8541-D9B77582F392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78EC019C-7B82-4D18-8DAF-506D43F475C0}" type="sibTrans" cxnId="{320E41DA-1109-4F26-8541-D9B77582F392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6652D06B-4A62-4EF1-B4A5-FC1A5210790F}" type="pres">
      <dgm:prSet presAssocID="{A20EB40C-1C79-4B4F-BAC4-5A28261E9E9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10BF31-27A4-436D-BAE5-98887A0BB1B7}" type="pres">
      <dgm:prSet presAssocID="{A20EB40C-1C79-4B4F-BAC4-5A28261E9E93}" presName="comp1" presStyleCnt="0"/>
      <dgm:spPr/>
      <dgm:t>
        <a:bodyPr/>
        <a:lstStyle/>
        <a:p>
          <a:endParaRPr lang="en-US"/>
        </a:p>
      </dgm:t>
    </dgm:pt>
    <dgm:pt modelId="{1504879C-F3C2-4406-A002-7E2136AB71C9}" type="pres">
      <dgm:prSet presAssocID="{A20EB40C-1C79-4B4F-BAC4-5A28261E9E93}" presName="circle1" presStyleLbl="node1" presStyleIdx="0" presStyleCnt="2"/>
      <dgm:spPr/>
      <dgm:t>
        <a:bodyPr/>
        <a:lstStyle/>
        <a:p>
          <a:endParaRPr lang="en-US"/>
        </a:p>
      </dgm:t>
    </dgm:pt>
    <dgm:pt modelId="{C82DE39D-6395-4BE1-B12F-675813EC87BA}" type="pres">
      <dgm:prSet presAssocID="{A20EB40C-1C79-4B4F-BAC4-5A28261E9E9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FECD0-D145-4B4D-A926-C1A9CE8144D8}" type="pres">
      <dgm:prSet presAssocID="{A20EB40C-1C79-4B4F-BAC4-5A28261E9E93}" presName="comp2" presStyleCnt="0"/>
      <dgm:spPr/>
      <dgm:t>
        <a:bodyPr/>
        <a:lstStyle/>
        <a:p>
          <a:endParaRPr lang="en-US"/>
        </a:p>
      </dgm:t>
    </dgm:pt>
    <dgm:pt modelId="{957E4A09-4765-494F-A708-C26FDA4393D3}" type="pres">
      <dgm:prSet presAssocID="{A20EB40C-1C79-4B4F-BAC4-5A28261E9E93}" presName="circle2" presStyleLbl="node1" presStyleIdx="1" presStyleCnt="2"/>
      <dgm:spPr/>
      <dgm:t>
        <a:bodyPr/>
        <a:lstStyle/>
        <a:p>
          <a:endParaRPr lang="en-US"/>
        </a:p>
      </dgm:t>
    </dgm:pt>
    <dgm:pt modelId="{380DF90D-D9B1-4FA9-A6D4-893781FF6849}" type="pres">
      <dgm:prSet presAssocID="{A20EB40C-1C79-4B4F-BAC4-5A28261E9E9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0ACF5F-F172-405E-88BB-7C182796D453}" type="presOf" srcId="{C90E66DF-A00C-4E19-908B-C2512681ED10}" destId="{380DF90D-D9B1-4FA9-A6D4-893781FF6849}" srcOrd="1" destOrd="0" presId="urn:microsoft.com/office/officeart/2005/8/layout/venn2"/>
    <dgm:cxn modelId="{906BC20A-C327-41DB-89A4-8C1123DFB16F}" type="presOf" srcId="{C90E66DF-A00C-4E19-908B-C2512681ED10}" destId="{957E4A09-4765-494F-A708-C26FDA4393D3}" srcOrd="0" destOrd="0" presId="urn:microsoft.com/office/officeart/2005/8/layout/venn2"/>
    <dgm:cxn modelId="{115DC6AA-785A-4381-902E-A658DA11127B}" type="presOf" srcId="{A20EB40C-1C79-4B4F-BAC4-5A28261E9E93}" destId="{6652D06B-4A62-4EF1-B4A5-FC1A5210790F}" srcOrd="0" destOrd="0" presId="urn:microsoft.com/office/officeart/2005/8/layout/venn2"/>
    <dgm:cxn modelId="{E321A766-DC41-4E7C-963B-4835756B44E5}" srcId="{A20EB40C-1C79-4B4F-BAC4-5A28261E9E93}" destId="{2E439A61-6F59-4115-806E-DEE5837CBA8B}" srcOrd="0" destOrd="0" parTransId="{E395965A-61F3-4225-811E-B798AD614C5D}" sibTransId="{2F6E4D69-9255-41D4-B7B6-250825EE4F6A}"/>
    <dgm:cxn modelId="{3505C9BF-D92E-4C9D-8AAC-CDFD36DE1DE2}" type="presOf" srcId="{2E439A61-6F59-4115-806E-DEE5837CBA8B}" destId="{C82DE39D-6395-4BE1-B12F-675813EC87BA}" srcOrd="1" destOrd="0" presId="urn:microsoft.com/office/officeart/2005/8/layout/venn2"/>
    <dgm:cxn modelId="{320E41DA-1109-4F26-8541-D9B77582F392}" srcId="{A20EB40C-1C79-4B4F-BAC4-5A28261E9E93}" destId="{C90E66DF-A00C-4E19-908B-C2512681ED10}" srcOrd="1" destOrd="0" parTransId="{419F51AD-5B60-4BBE-ABEB-04C0F0C36DC7}" sibTransId="{78EC019C-7B82-4D18-8DAF-506D43F475C0}"/>
    <dgm:cxn modelId="{EA7B79B7-E8EA-40C6-AD4C-FCC87BBB2D57}" type="presOf" srcId="{2E439A61-6F59-4115-806E-DEE5837CBA8B}" destId="{1504879C-F3C2-4406-A002-7E2136AB71C9}" srcOrd="0" destOrd="0" presId="urn:microsoft.com/office/officeart/2005/8/layout/venn2"/>
    <dgm:cxn modelId="{D4DD9569-F665-4EFF-BE45-F6F1A5C6F2EC}" type="presParOf" srcId="{6652D06B-4A62-4EF1-B4A5-FC1A5210790F}" destId="{A510BF31-27A4-436D-BAE5-98887A0BB1B7}" srcOrd="0" destOrd="0" presId="urn:microsoft.com/office/officeart/2005/8/layout/venn2"/>
    <dgm:cxn modelId="{BA93B261-9744-45BC-99D3-21B73D41F589}" type="presParOf" srcId="{A510BF31-27A4-436D-BAE5-98887A0BB1B7}" destId="{1504879C-F3C2-4406-A002-7E2136AB71C9}" srcOrd="0" destOrd="0" presId="urn:microsoft.com/office/officeart/2005/8/layout/venn2"/>
    <dgm:cxn modelId="{A80292C8-BD88-4AEB-8A77-22C4FE4F13A7}" type="presParOf" srcId="{A510BF31-27A4-436D-BAE5-98887A0BB1B7}" destId="{C82DE39D-6395-4BE1-B12F-675813EC87BA}" srcOrd="1" destOrd="0" presId="urn:microsoft.com/office/officeart/2005/8/layout/venn2"/>
    <dgm:cxn modelId="{ED5C0828-81AF-4D72-AB5B-510B820D7DFC}" type="presParOf" srcId="{6652D06B-4A62-4EF1-B4A5-FC1A5210790F}" destId="{658FECD0-D145-4B4D-A926-C1A9CE8144D8}" srcOrd="1" destOrd="0" presId="urn:microsoft.com/office/officeart/2005/8/layout/venn2"/>
    <dgm:cxn modelId="{9EDED484-E16C-4A33-8C48-338C83620290}" type="presParOf" srcId="{658FECD0-D145-4B4D-A926-C1A9CE8144D8}" destId="{957E4A09-4765-494F-A708-C26FDA4393D3}" srcOrd="0" destOrd="0" presId="urn:microsoft.com/office/officeart/2005/8/layout/venn2"/>
    <dgm:cxn modelId="{FBE13AF7-4667-49C2-93A4-E8F723A200FD}" type="presParOf" srcId="{658FECD0-D145-4B4D-A926-C1A9CE8144D8}" destId="{380DF90D-D9B1-4FA9-A6D4-893781FF684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D3665A-4FE7-4084-B8FF-6347343DAD50}" type="doc">
      <dgm:prSet loTypeId="urn:microsoft.com/office/officeart/2005/8/layout/hList2#1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2D282DD9-EA52-49A4-889B-87B1AA5A223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تعریف</a:t>
          </a:r>
          <a:endParaRPr lang="fa-IR" dirty="0">
            <a:cs typeface="B Titr" pitchFamily="2" charset="-78"/>
          </a:endParaRPr>
        </a:p>
      </dgm:t>
    </dgm:pt>
    <dgm:pt modelId="{66D0AC1B-0EA5-4C7E-9BEB-F6DC0780A67D}" type="parTrans" cxnId="{99F4473E-431C-4CEA-A92C-5495A1B004C4}">
      <dgm:prSet/>
      <dgm:spPr/>
      <dgm:t>
        <a:bodyPr/>
        <a:lstStyle/>
        <a:p>
          <a:endParaRPr lang="en-US"/>
        </a:p>
      </dgm:t>
    </dgm:pt>
    <dgm:pt modelId="{DE70CCA0-BBE7-4E27-B647-3C6D0AD7764C}" type="sibTrans" cxnId="{99F4473E-431C-4CEA-A92C-5495A1B004C4}">
      <dgm:prSet/>
      <dgm:spPr/>
      <dgm:t>
        <a:bodyPr/>
        <a:lstStyle/>
        <a:p>
          <a:endParaRPr lang="en-US"/>
        </a:p>
      </dgm:t>
    </dgm:pt>
    <dgm:pt modelId="{E7467F87-7ABA-4C17-9FB9-2ABD5D20185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تعهد  قانونی یک طرف نسبت به طرف دیگر (یا طرفین نسبت به یکدیگر) برای انتقال ارزش (معمولاً پول) در زمانی در آینده و بر اساس شرایطی معین است.   </a:t>
          </a:r>
          <a:endParaRPr lang="en-US" dirty="0">
            <a:cs typeface="B Zar" pitchFamily="2" charset="-78"/>
          </a:endParaRPr>
        </a:p>
      </dgm:t>
    </dgm:pt>
    <dgm:pt modelId="{DEAE19F0-C565-4FA3-85E3-81B902952192}" type="parTrans" cxnId="{B1EAD96E-F27D-4B8E-887F-0E5897E7EA13}">
      <dgm:prSet/>
      <dgm:spPr/>
      <dgm:t>
        <a:bodyPr/>
        <a:lstStyle/>
        <a:p>
          <a:endParaRPr lang="en-US"/>
        </a:p>
      </dgm:t>
    </dgm:pt>
    <dgm:pt modelId="{AADEC326-92D8-4131-9C4B-A7A430712AE1}" type="sibTrans" cxnId="{B1EAD96E-F27D-4B8E-887F-0E5897E7EA13}">
      <dgm:prSet/>
      <dgm:spPr/>
      <dgm:t>
        <a:bodyPr/>
        <a:lstStyle/>
        <a:p>
          <a:endParaRPr lang="en-US"/>
        </a:p>
      </dgm:t>
    </dgm:pt>
    <dgm:pt modelId="{7FBACB70-FB64-4863-8483-C8868903096C}" type="pres">
      <dgm:prSet presAssocID="{41D3665A-4FE7-4084-B8FF-6347343DAD5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06263-6305-4F6D-BB2D-420FEFF70677}" type="pres">
      <dgm:prSet presAssocID="{2D282DD9-EA52-49A4-889B-87B1AA5A223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EB68F-7AB5-4238-9338-FAAE2578DDA8}" type="pres">
      <dgm:prSet presAssocID="{2D282DD9-EA52-49A4-889B-87B1AA5A223D}" presName="imag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2A5D979-EADA-4AC4-9416-31A8970F9AA8}" type="pres">
      <dgm:prSet presAssocID="{2D282DD9-EA52-49A4-889B-87B1AA5A223D}" presName="childNode" presStyleLbl="node1" presStyleIdx="0" presStyleCnt="1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n-US"/>
        </a:p>
      </dgm:t>
    </dgm:pt>
    <dgm:pt modelId="{E02F0150-FF0C-4747-99B4-D12749C27B0B}" type="pres">
      <dgm:prSet presAssocID="{2D282DD9-EA52-49A4-889B-87B1AA5A223D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F4473E-431C-4CEA-A92C-5495A1B004C4}" srcId="{41D3665A-4FE7-4084-B8FF-6347343DAD50}" destId="{2D282DD9-EA52-49A4-889B-87B1AA5A223D}" srcOrd="0" destOrd="0" parTransId="{66D0AC1B-0EA5-4C7E-9BEB-F6DC0780A67D}" sibTransId="{DE70CCA0-BBE7-4E27-B647-3C6D0AD7764C}"/>
    <dgm:cxn modelId="{98B130D5-41F5-406A-A683-13DF98E36B00}" type="presOf" srcId="{2D282DD9-EA52-49A4-889B-87B1AA5A223D}" destId="{E02F0150-FF0C-4747-99B4-D12749C27B0B}" srcOrd="0" destOrd="0" presId="urn:microsoft.com/office/officeart/2005/8/layout/hList2#1"/>
    <dgm:cxn modelId="{0E4EF32A-77ED-4F2F-81FA-4EB8F1DDCF3A}" type="presOf" srcId="{E7467F87-7ABA-4C17-9FB9-2ABD5D201851}" destId="{02A5D979-EADA-4AC4-9416-31A8970F9AA8}" srcOrd="0" destOrd="0" presId="urn:microsoft.com/office/officeart/2005/8/layout/hList2#1"/>
    <dgm:cxn modelId="{42372947-384A-4243-9EC6-58A8481D8594}" type="presOf" srcId="{41D3665A-4FE7-4084-B8FF-6347343DAD50}" destId="{7FBACB70-FB64-4863-8483-C8868903096C}" srcOrd="0" destOrd="0" presId="urn:microsoft.com/office/officeart/2005/8/layout/hList2#1"/>
    <dgm:cxn modelId="{B1EAD96E-F27D-4B8E-887F-0E5897E7EA13}" srcId="{2D282DD9-EA52-49A4-889B-87B1AA5A223D}" destId="{E7467F87-7ABA-4C17-9FB9-2ABD5D201851}" srcOrd="0" destOrd="0" parTransId="{DEAE19F0-C565-4FA3-85E3-81B902952192}" sibTransId="{AADEC326-92D8-4131-9C4B-A7A430712AE1}"/>
    <dgm:cxn modelId="{877A59C1-730C-4FD5-BE59-79AC24BD6DAF}" type="presParOf" srcId="{7FBACB70-FB64-4863-8483-C8868903096C}" destId="{84706263-6305-4F6D-BB2D-420FEFF70677}" srcOrd="0" destOrd="0" presId="urn:microsoft.com/office/officeart/2005/8/layout/hList2#1"/>
    <dgm:cxn modelId="{C2D9AD7C-D99E-48DA-ACBF-C82BBA4CFB1E}" type="presParOf" srcId="{84706263-6305-4F6D-BB2D-420FEFF70677}" destId="{77BEB68F-7AB5-4238-9338-FAAE2578DDA8}" srcOrd="0" destOrd="0" presId="urn:microsoft.com/office/officeart/2005/8/layout/hList2#1"/>
    <dgm:cxn modelId="{8BD4A73A-E6F3-4FBE-9510-A8D7618B155F}" type="presParOf" srcId="{84706263-6305-4F6D-BB2D-420FEFF70677}" destId="{02A5D979-EADA-4AC4-9416-31A8970F9AA8}" srcOrd="1" destOrd="0" presId="urn:microsoft.com/office/officeart/2005/8/layout/hList2#1"/>
    <dgm:cxn modelId="{EFF39EF0-6A70-4F6F-8696-0403C5CE6257}" type="presParOf" srcId="{84706263-6305-4F6D-BB2D-420FEFF70677}" destId="{E02F0150-FF0C-4747-99B4-D12749C27B0B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16F7BD-29D5-4393-82BE-0D11F7D184AB}" type="doc">
      <dgm:prSet loTypeId="urn:microsoft.com/office/officeart/2005/8/layout/lProcess2" loCatId="list" qsTypeId="urn:microsoft.com/office/officeart/2005/8/quickstyle/3d7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4C5FC78F-5337-4CF4-85A5-B76B2B50FB6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انواع واحد تجاری</a:t>
          </a:r>
          <a:endParaRPr lang="fa-IR" dirty="0">
            <a:cs typeface="B Titr" pitchFamily="2" charset="-78"/>
          </a:endParaRPr>
        </a:p>
      </dgm:t>
    </dgm:pt>
    <dgm:pt modelId="{D8925692-3195-4565-B8D3-F2D7A954EFFA}" type="parTrans" cxnId="{54AAAF2B-A8B1-4595-A6ED-CF587403C51A}">
      <dgm:prSet/>
      <dgm:spPr/>
      <dgm:t>
        <a:bodyPr/>
        <a:lstStyle/>
        <a:p>
          <a:endParaRPr lang="en-US"/>
        </a:p>
      </dgm:t>
    </dgm:pt>
    <dgm:pt modelId="{99763668-930F-4029-99AE-104E1E81F7E8}" type="sibTrans" cxnId="{54AAAF2B-A8B1-4595-A6ED-CF587403C51A}">
      <dgm:prSet/>
      <dgm:spPr/>
      <dgm:t>
        <a:bodyPr/>
        <a:lstStyle/>
        <a:p>
          <a:endParaRPr lang="en-US"/>
        </a:p>
      </dgm:t>
    </dgm:pt>
    <dgm:pt modelId="{8A707EEE-F4CE-4467-8B13-384DA3EF29C4}">
      <dgm:prSet/>
      <dgm:spPr/>
      <dgm:t>
        <a:bodyPr/>
        <a:lstStyle/>
        <a:p>
          <a:pPr rtl="1"/>
          <a:r>
            <a:rPr lang="fa-IR" dirty="0" smtClean="0">
              <a:solidFill>
                <a:schemeClr val="bg1"/>
              </a:solidFill>
              <a:cs typeface="B Zar" pitchFamily="2" charset="-78"/>
            </a:rPr>
            <a:t>بنگاه غیرمالی</a:t>
          </a:r>
          <a:endParaRPr lang="en-US" dirty="0">
            <a:solidFill>
              <a:schemeClr val="bg1"/>
            </a:solidFill>
            <a:cs typeface="B Zar" pitchFamily="2" charset="-78"/>
          </a:endParaRPr>
        </a:p>
      </dgm:t>
    </dgm:pt>
    <dgm:pt modelId="{B6269901-B593-464A-8EAD-B2594605F910}" type="parTrans" cxnId="{0B9F3A0D-F2FD-4B74-972D-3C7DAECB6E5D}">
      <dgm:prSet/>
      <dgm:spPr/>
      <dgm:t>
        <a:bodyPr/>
        <a:lstStyle/>
        <a:p>
          <a:endParaRPr lang="en-US"/>
        </a:p>
      </dgm:t>
    </dgm:pt>
    <dgm:pt modelId="{E3446DB6-A0B3-4D3F-A75D-6B5F7C0A1F1D}" type="sibTrans" cxnId="{0B9F3A0D-F2FD-4B74-972D-3C7DAECB6E5D}">
      <dgm:prSet/>
      <dgm:spPr/>
      <dgm:t>
        <a:bodyPr/>
        <a:lstStyle/>
        <a:p>
          <a:endParaRPr lang="en-US"/>
        </a:p>
      </dgm:t>
    </dgm:pt>
    <dgm:pt modelId="{87790B52-E8AA-4A25-AD70-9D1488A267C4}">
      <dgm:prSet/>
      <dgm:spPr/>
      <dgm:t>
        <a:bodyPr/>
        <a:lstStyle/>
        <a:p>
          <a:pPr rtl="1"/>
          <a:r>
            <a:rPr lang="fa-IR" dirty="0" smtClean="0">
              <a:solidFill>
                <a:schemeClr val="bg1"/>
              </a:solidFill>
              <a:cs typeface="B Zar" pitchFamily="2" charset="-78"/>
            </a:rPr>
            <a:t>بنگاه مالی</a:t>
          </a:r>
          <a:endParaRPr lang="en-US" dirty="0">
            <a:solidFill>
              <a:schemeClr val="bg1"/>
            </a:solidFill>
            <a:cs typeface="B Zar" pitchFamily="2" charset="-78"/>
          </a:endParaRPr>
        </a:p>
      </dgm:t>
    </dgm:pt>
    <dgm:pt modelId="{2926C993-A920-42D6-AA3F-ECC236FDAAEE}" type="parTrans" cxnId="{8FBD429E-9266-47FA-A859-D552E90573E0}">
      <dgm:prSet/>
      <dgm:spPr/>
      <dgm:t>
        <a:bodyPr/>
        <a:lstStyle/>
        <a:p>
          <a:endParaRPr lang="en-US"/>
        </a:p>
      </dgm:t>
    </dgm:pt>
    <dgm:pt modelId="{BDB71AC8-A099-4543-8554-A8C291D13B98}" type="sibTrans" cxnId="{8FBD429E-9266-47FA-A859-D552E90573E0}">
      <dgm:prSet/>
      <dgm:spPr/>
      <dgm:t>
        <a:bodyPr/>
        <a:lstStyle/>
        <a:p>
          <a:endParaRPr lang="en-US"/>
        </a:p>
      </dgm:t>
    </dgm:pt>
    <dgm:pt modelId="{E65E9C62-7655-4043-92BB-EE987E03CED7}" type="pres">
      <dgm:prSet presAssocID="{2716F7BD-29D5-4393-82BE-0D11F7D184A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4C0B9-EEF2-4C95-B5B2-B754FC2E2179}" type="pres">
      <dgm:prSet presAssocID="{4C5FC78F-5337-4CF4-85A5-B76B2B50FB69}" presName="compNode" presStyleCnt="0"/>
      <dgm:spPr/>
      <dgm:t>
        <a:bodyPr/>
        <a:lstStyle/>
        <a:p>
          <a:endParaRPr lang="en-US"/>
        </a:p>
      </dgm:t>
    </dgm:pt>
    <dgm:pt modelId="{B19B7C1D-C778-47F1-8D65-0F09C469699B}" type="pres">
      <dgm:prSet presAssocID="{4C5FC78F-5337-4CF4-85A5-B76B2B50FB69}" presName="aNode" presStyleLbl="bgShp" presStyleIdx="0" presStyleCnt="1"/>
      <dgm:spPr>
        <a:prstGeom prst="wedgeRoundRectCallout">
          <a:avLst/>
        </a:prstGeom>
      </dgm:spPr>
      <dgm:t>
        <a:bodyPr/>
        <a:lstStyle/>
        <a:p>
          <a:endParaRPr lang="en-US"/>
        </a:p>
      </dgm:t>
    </dgm:pt>
    <dgm:pt modelId="{478360FD-8E7A-4EE2-8E70-DFC4A0EE34EE}" type="pres">
      <dgm:prSet presAssocID="{4C5FC78F-5337-4CF4-85A5-B76B2B50FB69}" presName="textNode" presStyleLbl="bgShp" presStyleIdx="0" presStyleCnt="1"/>
      <dgm:spPr/>
      <dgm:t>
        <a:bodyPr/>
        <a:lstStyle/>
        <a:p>
          <a:endParaRPr lang="en-US"/>
        </a:p>
      </dgm:t>
    </dgm:pt>
    <dgm:pt modelId="{C9E3ABA5-27BD-4975-9133-EBFE97579730}" type="pres">
      <dgm:prSet presAssocID="{4C5FC78F-5337-4CF4-85A5-B76B2B50FB69}" presName="compChildNode" presStyleCnt="0"/>
      <dgm:spPr/>
      <dgm:t>
        <a:bodyPr/>
        <a:lstStyle/>
        <a:p>
          <a:endParaRPr lang="en-US"/>
        </a:p>
      </dgm:t>
    </dgm:pt>
    <dgm:pt modelId="{74DFD67E-F1F2-440D-A495-81E47BDCA4AC}" type="pres">
      <dgm:prSet presAssocID="{4C5FC78F-5337-4CF4-85A5-B76B2B50FB69}" presName="theInnerList" presStyleCnt="0"/>
      <dgm:spPr/>
      <dgm:t>
        <a:bodyPr/>
        <a:lstStyle/>
        <a:p>
          <a:endParaRPr lang="en-US"/>
        </a:p>
      </dgm:t>
    </dgm:pt>
    <dgm:pt modelId="{8FED457C-EB95-415F-BFB5-2C389D85FDB4}" type="pres">
      <dgm:prSet presAssocID="{8A707EEE-F4CE-4467-8B13-384DA3EF29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E80EC-5F3C-4092-AF1B-4A82152F4EC9}" type="pres">
      <dgm:prSet presAssocID="{8A707EEE-F4CE-4467-8B13-384DA3EF29C4}" presName="aSpace2" presStyleCnt="0"/>
      <dgm:spPr/>
      <dgm:t>
        <a:bodyPr/>
        <a:lstStyle/>
        <a:p>
          <a:endParaRPr lang="en-US"/>
        </a:p>
      </dgm:t>
    </dgm:pt>
    <dgm:pt modelId="{DB07C590-03BA-4F0E-955B-EA7833095F8F}" type="pres">
      <dgm:prSet presAssocID="{87790B52-E8AA-4A25-AD70-9D1488A267C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6CBFB-CA37-4BDD-9D37-BF6B88BDBB34}" type="presOf" srcId="{4C5FC78F-5337-4CF4-85A5-B76B2B50FB69}" destId="{B19B7C1D-C778-47F1-8D65-0F09C469699B}" srcOrd="0" destOrd="0" presId="urn:microsoft.com/office/officeart/2005/8/layout/lProcess2"/>
    <dgm:cxn modelId="{0B9F3A0D-F2FD-4B74-972D-3C7DAECB6E5D}" srcId="{4C5FC78F-5337-4CF4-85A5-B76B2B50FB69}" destId="{8A707EEE-F4CE-4467-8B13-384DA3EF29C4}" srcOrd="0" destOrd="0" parTransId="{B6269901-B593-464A-8EAD-B2594605F910}" sibTransId="{E3446DB6-A0B3-4D3F-A75D-6B5F7C0A1F1D}"/>
    <dgm:cxn modelId="{E3D9F15A-7F29-4F27-8415-27A62EDBF521}" type="presOf" srcId="{4C5FC78F-5337-4CF4-85A5-B76B2B50FB69}" destId="{478360FD-8E7A-4EE2-8E70-DFC4A0EE34EE}" srcOrd="1" destOrd="0" presId="urn:microsoft.com/office/officeart/2005/8/layout/lProcess2"/>
    <dgm:cxn modelId="{BEB91EC7-C888-4F9B-9819-E9E767B018CD}" type="presOf" srcId="{8A707EEE-F4CE-4467-8B13-384DA3EF29C4}" destId="{8FED457C-EB95-415F-BFB5-2C389D85FDB4}" srcOrd="0" destOrd="0" presId="urn:microsoft.com/office/officeart/2005/8/layout/lProcess2"/>
    <dgm:cxn modelId="{510F72B9-5069-4CF3-AF6C-75C5CDE6BC2D}" type="presOf" srcId="{87790B52-E8AA-4A25-AD70-9D1488A267C4}" destId="{DB07C590-03BA-4F0E-955B-EA7833095F8F}" srcOrd="0" destOrd="0" presId="urn:microsoft.com/office/officeart/2005/8/layout/lProcess2"/>
    <dgm:cxn modelId="{8FBD429E-9266-47FA-A859-D552E90573E0}" srcId="{4C5FC78F-5337-4CF4-85A5-B76B2B50FB69}" destId="{87790B52-E8AA-4A25-AD70-9D1488A267C4}" srcOrd="1" destOrd="0" parTransId="{2926C993-A920-42D6-AA3F-ECC236FDAAEE}" sibTransId="{BDB71AC8-A099-4543-8554-A8C291D13B98}"/>
    <dgm:cxn modelId="{54AAAF2B-A8B1-4595-A6ED-CF587403C51A}" srcId="{2716F7BD-29D5-4393-82BE-0D11F7D184AB}" destId="{4C5FC78F-5337-4CF4-85A5-B76B2B50FB69}" srcOrd="0" destOrd="0" parTransId="{D8925692-3195-4565-B8D3-F2D7A954EFFA}" sibTransId="{99763668-930F-4029-99AE-104E1E81F7E8}"/>
    <dgm:cxn modelId="{7F530051-394C-41A5-8588-9C0D95C4B0B8}" type="presOf" srcId="{2716F7BD-29D5-4393-82BE-0D11F7D184AB}" destId="{E65E9C62-7655-4043-92BB-EE987E03CED7}" srcOrd="0" destOrd="0" presId="urn:microsoft.com/office/officeart/2005/8/layout/lProcess2"/>
    <dgm:cxn modelId="{2EED17E7-0170-458E-B789-45021EB2054C}" type="presParOf" srcId="{E65E9C62-7655-4043-92BB-EE987E03CED7}" destId="{A7D4C0B9-EEF2-4C95-B5B2-B754FC2E2179}" srcOrd="0" destOrd="0" presId="urn:microsoft.com/office/officeart/2005/8/layout/lProcess2"/>
    <dgm:cxn modelId="{351416F5-977D-4E29-80B9-1440109D4491}" type="presParOf" srcId="{A7D4C0B9-EEF2-4C95-B5B2-B754FC2E2179}" destId="{B19B7C1D-C778-47F1-8D65-0F09C469699B}" srcOrd="0" destOrd="0" presId="urn:microsoft.com/office/officeart/2005/8/layout/lProcess2"/>
    <dgm:cxn modelId="{0F5987AE-4EAA-4DF5-870C-8375EC9C75CC}" type="presParOf" srcId="{A7D4C0B9-EEF2-4C95-B5B2-B754FC2E2179}" destId="{478360FD-8E7A-4EE2-8E70-DFC4A0EE34EE}" srcOrd="1" destOrd="0" presId="urn:microsoft.com/office/officeart/2005/8/layout/lProcess2"/>
    <dgm:cxn modelId="{BDB147E2-4087-4F75-BDBA-7BE1662E54BE}" type="presParOf" srcId="{A7D4C0B9-EEF2-4C95-B5B2-B754FC2E2179}" destId="{C9E3ABA5-27BD-4975-9133-EBFE97579730}" srcOrd="2" destOrd="0" presId="urn:microsoft.com/office/officeart/2005/8/layout/lProcess2"/>
    <dgm:cxn modelId="{6A41388F-034D-44E0-BBC3-0CE957B93F2F}" type="presParOf" srcId="{C9E3ABA5-27BD-4975-9133-EBFE97579730}" destId="{74DFD67E-F1F2-440D-A495-81E47BDCA4AC}" srcOrd="0" destOrd="0" presId="urn:microsoft.com/office/officeart/2005/8/layout/lProcess2"/>
    <dgm:cxn modelId="{102C78B5-2CEA-4E87-8B26-A135DFC81CA3}" type="presParOf" srcId="{74DFD67E-F1F2-440D-A495-81E47BDCA4AC}" destId="{8FED457C-EB95-415F-BFB5-2C389D85FDB4}" srcOrd="0" destOrd="0" presId="urn:microsoft.com/office/officeart/2005/8/layout/lProcess2"/>
    <dgm:cxn modelId="{85C383BB-2054-4C8A-8C0F-9F1A5126BFFE}" type="presParOf" srcId="{74DFD67E-F1F2-440D-A495-81E47BDCA4AC}" destId="{F96E80EC-5F3C-4092-AF1B-4A82152F4EC9}" srcOrd="1" destOrd="0" presId="urn:microsoft.com/office/officeart/2005/8/layout/lProcess2"/>
    <dgm:cxn modelId="{E92028BE-0F0E-424D-AC21-DC3E61B1E0E7}" type="presParOf" srcId="{74DFD67E-F1F2-440D-A495-81E47BDCA4AC}" destId="{DB07C590-03BA-4F0E-955B-EA7833095F8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6891C6-A39A-4346-A1D6-699AAF912690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E7A4F3E-AFA8-4ECF-95E4-8E0A082DD83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بنگاه‌های</a:t>
          </a:r>
          <a:r>
            <a:rPr lang="fa-IR" dirty="0" smtClean="0"/>
            <a:t> </a:t>
          </a:r>
          <a:r>
            <a:rPr lang="fa-IR" dirty="0" smtClean="0">
              <a:cs typeface="B Titr" pitchFamily="2" charset="-78"/>
            </a:rPr>
            <a:t>مالی</a:t>
          </a:r>
          <a:r>
            <a:rPr lang="fa-IR" dirty="0" smtClean="0"/>
            <a:t> </a:t>
          </a:r>
          <a:r>
            <a:rPr lang="fa-IR" dirty="0" smtClean="0">
              <a:cs typeface="B Titr" pitchFamily="2" charset="-78"/>
            </a:rPr>
            <a:t>=</a:t>
          </a:r>
          <a:r>
            <a:rPr lang="fa-IR" dirty="0" smtClean="0"/>
            <a:t> </a:t>
          </a:r>
          <a:r>
            <a:rPr lang="fa-IR" dirty="0" smtClean="0">
              <a:cs typeface="B Titr" pitchFamily="2" charset="-78"/>
            </a:rPr>
            <a:t>نهادهای مالی</a:t>
          </a:r>
          <a:endParaRPr lang="en-US" dirty="0">
            <a:cs typeface="B Titr" pitchFamily="2" charset="-78"/>
          </a:endParaRPr>
        </a:p>
      </dgm:t>
    </dgm:pt>
    <dgm:pt modelId="{91F3EEA3-D49B-4160-86AB-D6F2F558B17D}" type="parTrans" cxnId="{EAFF7900-7F77-474F-BE2F-D07DDA08287E}">
      <dgm:prSet/>
      <dgm:spPr/>
      <dgm:t>
        <a:bodyPr/>
        <a:lstStyle/>
        <a:p>
          <a:endParaRPr lang="en-US"/>
        </a:p>
      </dgm:t>
    </dgm:pt>
    <dgm:pt modelId="{12A02BD8-4A73-400B-9179-A39E0ACB0877}" type="sibTrans" cxnId="{EAFF7900-7F77-474F-BE2F-D07DDA08287E}">
      <dgm:prSet/>
      <dgm:spPr/>
      <dgm:t>
        <a:bodyPr/>
        <a:lstStyle/>
        <a:p>
          <a:endParaRPr lang="en-US"/>
        </a:p>
      </dgm:t>
    </dgm:pt>
    <dgm:pt modelId="{65DC6F12-9243-4D8D-9CD6-2A219ED9263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نهادهایی هستند که خدمات مربوط به دارایی‌های مالی ارائه می‌دهند.</a:t>
          </a:r>
          <a:endParaRPr lang="en-US" dirty="0">
            <a:cs typeface="B Zar" pitchFamily="2" charset="-78"/>
          </a:endParaRPr>
        </a:p>
      </dgm:t>
    </dgm:pt>
    <dgm:pt modelId="{333BCBDD-EF26-4405-A4F2-119B179C0852}" type="parTrans" cxnId="{2663092D-B12B-4AD9-821C-3991885B3B45}">
      <dgm:prSet/>
      <dgm:spPr/>
      <dgm:t>
        <a:bodyPr/>
        <a:lstStyle/>
        <a:p>
          <a:endParaRPr lang="en-US"/>
        </a:p>
      </dgm:t>
    </dgm:pt>
    <dgm:pt modelId="{6B2C97FE-5EA1-4A99-A677-F223726AD21C}" type="sibTrans" cxnId="{2663092D-B12B-4AD9-821C-3991885B3B45}">
      <dgm:prSet/>
      <dgm:spPr/>
      <dgm:t>
        <a:bodyPr/>
        <a:lstStyle/>
        <a:p>
          <a:endParaRPr lang="en-US"/>
        </a:p>
      </dgm:t>
    </dgm:pt>
    <dgm:pt modelId="{8B324EC9-0C0F-41DB-A185-C6E34671486F}" type="pres">
      <dgm:prSet presAssocID="{916891C6-A39A-4346-A1D6-699AAF91269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6E491C-2BAE-4F4B-9089-65788C102F46}" type="pres">
      <dgm:prSet presAssocID="{AE7A4F3E-AFA8-4ECF-95E4-8E0A082DD832}" presName="roof" presStyleLbl="dkBgShp" presStyleIdx="0" presStyleCnt="2"/>
      <dgm:spPr/>
      <dgm:t>
        <a:bodyPr/>
        <a:lstStyle/>
        <a:p>
          <a:endParaRPr lang="en-US"/>
        </a:p>
      </dgm:t>
    </dgm:pt>
    <dgm:pt modelId="{939D7EB2-576A-482B-BF3E-977B0EF24B38}" type="pres">
      <dgm:prSet presAssocID="{AE7A4F3E-AFA8-4ECF-95E4-8E0A082DD832}" presName="pillars" presStyleCnt="0"/>
      <dgm:spPr/>
    </dgm:pt>
    <dgm:pt modelId="{9D3F0D95-98C9-45AD-A882-9C814EBF8A29}" type="pres">
      <dgm:prSet presAssocID="{AE7A4F3E-AFA8-4ECF-95E4-8E0A082DD832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1D6DA-9D45-4EAF-B41C-E8270D8E343F}" type="pres">
      <dgm:prSet presAssocID="{AE7A4F3E-AFA8-4ECF-95E4-8E0A082DD832}" presName="base" presStyleLbl="dkBgShp" presStyleIdx="1" presStyleCnt="2"/>
      <dgm:spPr/>
    </dgm:pt>
  </dgm:ptLst>
  <dgm:cxnLst>
    <dgm:cxn modelId="{DFC911C5-AE81-4E14-86E1-6D570C27DF22}" type="presOf" srcId="{65DC6F12-9243-4D8D-9CD6-2A219ED9263A}" destId="{9D3F0D95-98C9-45AD-A882-9C814EBF8A29}" srcOrd="0" destOrd="0" presId="urn:microsoft.com/office/officeart/2005/8/layout/hList3"/>
    <dgm:cxn modelId="{2011B70F-5C77-43E0-8A70-B781E7714669}" type="presOf" srcId="{916891C6-A39A-4346-A1D6-699AAF912690}" destId="{8B324EC9-0C0F-41DB-A185-C6E34671486F}" srcOrd="0" destOrd="0" presId="urn:microsoft.com/office/officeart/2005/8/layout/hList3"/>
    <dgm:cxn modelId="{2663092D-B12B-4AD9-821C-3991885B3B45}" srcId="{AE7A4F3E-AFA8-4ECF-95E4-8E0A082DD832}" destId="{65DC6F12-9243-4D8D-9CD6-2A219ED9263A}" srcOrd="0" destOrd="0" parTransId="{333BCBDD-EF26-4405-A4F2-119B179C0852}" sibTransId="{6B2C97FE-5EA1-4A99-A677-F223726AD21C}"/>
    <dgm:cxn modelId="{EAFF7900-7F77-474F-BE2F-D07DDA08287E}" srcId="{916891C6-A39A-4346-A1D6-699AAF912690}" destId="{AE7A4F3E-AFA8-4ECF-95E4-8E0A082DD832}" srcOrd="0" destOrd="0" parTransId="{91F3EEA3-D49B-4160-86AB-D6F2F558B17D}" sibTransId="{12A02BD8-4A73-400B-9179-A39E0ACB0877}"/>
    <dgm:cxn modelId="{53877C9E-54D9-4F56-8605-A73A1BDE6666}" type="presOf" srcId="{AE7A4F3E-AFA8-4ECF-95E4-8E0A082DD832}" destId="{FA6E491C-2BAE-4F4B-9089-65788C102F46}" srcOrd="0" destOrd="0" presId="urn:microsoft.com/office/officeart/2005/8/layout/hList3"/>
    <dgm:cxn modelId="{ACC5E9A1-B494-4FF0-B6E2-8FBFFE2FA5B5}" type="presParOf" srcId="{8B324EC9-0C0F-41DB-A185-C6E34671486F}" destId="{FA6E491C-2BAE-4F4B-9089-65788C102F46}" srcOrd="0" destOrd="0" presId="urn:microsoft.com/office/officeart/2005/8/layout/hList3"/>
    <dgm:cxn modelId="{D78DF62D-C91D-4C95-B475-98FED3CB2DC3}" type="presParOf" srcId="{8B324EC9-0C0F-41DB-A185-C6E34671486F}" destId="{939D7EB2-576A-482B-BF3E-977B0EF24B38}" srcOrd="1" destOrd="0" presId="urn:microsoft.com/office/officeart/2005/8/layout/hList3"/>
    <dgm:cxn modelId="{B4343A11-C0D8-4B7F-BF2B-7A02B0279FE9}" type="presParOf" srcId="{939D7EB2-576A-482B-BF3E-977B0EF24B38}" destId="{9D3F0D95-98C9-45AD-A882-9C814EBF8A29}" srcOrd="0" destOrd="0" presId="urn:microsoft.com/office/officeart/2005/8/layout/hList3"/>
    <dgm:cxn modelId="{CF8770DC-3C8C-482F-81E0-006B9B8A80D2}" type="presParOf" srcId="{8B324EC9-0C0F-41DB-A185-C6E34671486F}" destId="{A361D6DA-9D45-4EAF-B41C-E8270D8E343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CFE31-66AF-4200-8606-A16D8EF173CA}">
      <dsp:nvSpPr>
        <dsp:cNvPr id="0" name=""/>
        <dsp:cNvSpPr/>
      </dsp:nvSpPr>
      <dsp:spPr>
        <a:xfrm>
          <a:off x="1601787" y="0"/>
          <a:ext cx="5026025" cy="502602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B Zar]"/>
              <a:cs typeface="B Zar" pitchFamily="2" charset="-78"/>
            </a:rPr>
            <a:t>اقتصاد</a:t>
          </a:r>
          <a:endParaRPr lang="en-US" sz="2000" kern="1200" dirty="0">
            <a:latin typeface="B Zar]"/>
            <a:cs typeface="B Zar" pitchFamily="2" charset="-78"/>
          </a:endParaRPr>
        </a:p>
      </dsp:txBody>
      <dsp:txXfrm>
        <a:off x="3412161" y="251301"/>
        <a:ext cx="1405276" cy="753903"/>
      </dsp:txXfrm>
    </dsp:sp>
    <dsp:sp modelId="{80560387-73B1-4833-8D75-B6D5221DC355}">
      <dsp:nvSpPr>
        <dsp:cNvPr id="0" name=""/>
        <dsp:cNvSpPr/>
      </dsp:nvSpPr>
      <dsp:spPr>
        <a:xfrm>
          <a:off x="2104390" y="1005204"/>
          <a:ext cx="4020820" cy="40208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B Zar]"/>
              <a:cs typeface="B Zar" pitchFamily="2" charset="-78"/>
            </a:rPr>
            <a:t>اقتصاد خرد</a:t>
          </a:r>
          <a:endParaRPr lang="en-US" sz="2000" kern="1200" dirty="0">
            <a:latin typeface="B Zar]"/>
            <a:cs typeface="B Zar" pitchFamily="2" charset="-78"/>
          </a:endParaRPr>
        </a:p>
      </dsp:txBody>
      <dsp:txXfrm>
        <a:off x="3412161" y="1246454"/>
        <a:ext cx="1405276" cy="723747"/>
      </dsp:txXfrm>
    </dsp:sp>
    <dsp:sp modelId="{A97D642F-8AE2-4CEF-8BF9-83842667B05E}">
      <dsp:nvSpPr>
        <dsp:cNvPr id="0" name=""/>
        <dsp:cNvSpPr/>
      </dsp:nvSpPr>
      <dsp:spPr>
        <a:xfrm>
          <a:off x="2606992" y="2010409"/>
          <a:ext cx="3015615" cy="301561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B Zar]"/>
              <a:cs typeface="B Zar" pitchFamily="2" charset="-78"/>
            </a:rPr>
            <a:t>نظریۀ بنگاه‌ها </a:t>
          </a:r>
          <a:endParaRPr lang="en-US" sz="2000" kern="1200" dirty="0">
            <a:latin typeface="B Zar]"/>
            <a:cs typeface="B Zar" pitchFamily="2" charset="-78"/>
          </a:endParaRPr>
        </a:p>
      </dsp:txBody>
      <dsp:txXfrm>
        <a:off x="3412161" y="2236581"/>
        <a:ext cx="1405276" cy="678513"/>
      </dsp:txXfrm>
    </dsp:sp>
    <dsp:sp modelId="{F662D26B-39CD-44C8-9412-06D217B2801A}">
      <dsp:nvSpPr>
        <dsp:cNvPr id="0" name=""/>
        <dsp:cNvSpPr/>
      </dsp:nvSpPr>
      <dsp:spPr>
        <a:xfrm>
          <a:off x="3109594" y="3015614"/>
          <a:ext cx="2010410" cy="20104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B Zar]"/>
              <a:cs typeface="B Zar" pitchFamily="2" charset="-78"/>
            </a:rPr>
            <a:t>مالی</a:t>
          </a:r>
          <a:endParaRPr lang="en-US" sz="2000" kern="1200" dirty="0">
            <a:latin typeface="B Zar]"/>
            <a:cs typeface="B Zar" pitchFamily="2" charset="-78"/>
          </a:endParaRPr>
        </a:p>
      </dsp:txBody>
      <dsp:txXfrm>
        <a:off x="3404012" y="3518217"/>
        <a:ext cx="1421574" cy="10052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E444C-4E45-41AA-B761-45BD4927814F}">
      <dsp:nvSpPr>
        <dsp:cNvPr id="0" name=""/>
        <dsp:cNvSpPr/>
      </dsp:nvSpPr>
      <dsp:spPr>
        <a:xfrm>
          <a:off x="0" y="679132"/>
          <a:ext cx="7772400" cy="3108960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BCCD0-60E1-44AD-8CF1-3C0E52E0AAB9}">
      <dsp:nvSpPr>
        <dsp:cNvPr id="0" name=""/>
        <dsp:cNvSpPr/>
      </dsp:nvSpPr>
      <dsp:spPr>
        <a:xfrm>
          <a:off x="932688" y="1223200"/>
          <a:ext cx="2564892" cy="15233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بازار غیرمالی</a:t>
          </a:r>
          <a:endParaRPr lang="en-US" sz="4500" kern="1200" dirty="0"/>
        </a:p>
      </dsp:txBody>
      <dsp:txXfrm>
        <a:off x="932688" y="1223200"/>
        <a:ext cx="2564892" cy="1523390"/>
      </dsp:txXfrm>
    </dsp:sp>
    <dsp:sp modelId="{835231CE-D3C5-42ED-AF7E-1EAF69C83E2F}">
      <dsp:nvSpPr>
        <dsp:cNvPr id="0" name=""/>
        <dsp:cNvSpPr/>
      </dsp:nvSpPr>
      <dsp:spPr>
        <a:xfrm>
          <a:off x="3886200" y="1720634"/>
          <a:ext cx="3031236" cy="15233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بازار مالی</a:t>
          </a:r>
          <a:endParaRPr lang="en-US" sz="4500" kern="1200" dirty="0"/>
        </a:p>
      </dsp:txBody>
      <dsp:txXfrm>
        <a:off x="3886200" y="1720634"/>
        <a:ext cx="3031236" cy="15233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ED84A-B794-4EE9-8E4B-C0B324AD5561}">
      <dsp:nvSpPr>
        <dsp:cNvPr id="0" name=""/>
        <dsp:cNvSpPr/>
      </dsp:nvSpPr>
      <dsp:spPr>
        <a:xfrm>
          <a:off x="0" y="26904"/>
          <a:ext cx="6451092" cy="2124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171450" numCol="1" spcCol="1270" anchor="t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cs typeface="B Titr" pitchFamily="2" charset="-78"/>
            </a:rPr>
            <a:t>بازارهای مالی</a:t>
          </a:r>
          <a:endParaRPr lang="en-US" sz="4500" kern="1200" dirty="0">
            <a:cs typeface="B Titr" pitchFamily="2" charset="-78"/>
          </a:endParaRPr>
        </a:p>
      </dsp:txBody>
      <dsp:txXfrm>
        <a:off x="0" y="26904"/>
        <a:ext cx="6451092" cy="1416415"/>
      </dsp:txXfrm>
    </dsp:sp>
    <dsp:sp modelId="{FD4F369F-3190-42E8-AF4C-7BFB9116C838}">
      <dsp:nvSpPr>
        <dsp:cNvPr id="0" name=""/>
        <dsp:cNvSpPr/>
      </dsp:nvSpPr>
      <dsp:spPr>
        <a:xfrm>
          <a:off x="1321307" y="1443320"/>
          <a:ext cx="6451092" cy="2997000"/>
        </a:xfrm>
        <a:prstGeom prst="flowChartDocumen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0040" tIns="320040" rIns="320040" bIns="320040" numCol="1" spcCol="1270" anchor="t" anchorCtr="0">
          <a:noAutofit/>
        </a:bodyPr>
        <a:lstStyle/>
        <a:p>
          <a:pPr marL="285750" lvl="1" indent="-285750" algn="r" defTabSz="2000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500" kern="1200" dirty="0" smtClean="0">
              <a:cs typeface="B Zar" pitchFamily="2" charset="-78"/>
            </a:rPr>
            <a:t>محلی است که در آن ابزار مالی خرید و فروش می‌شود.</a:t>
          </a:r>
          <a:endParaRPr lang="en-US" sz="4500" kern="1200" dirty="0">
            <a:cs typeface="B Zar" pitchFamily="2" charset="-78"/>
          </a:endParaRPr>
        </a:p>
      </dsp:txBody>
      <dsp:txXfrm>
        <a:off x="1321307" y="1443320"/>
        <a:ext cx="6451092" cy="24034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3F764-7675-4AA2-9EE1-B07317C2D3C4}">
      <dsp:nvSpPr>
        <dsp:cNvPr id="0" name=""/>
        <dsp:cNvSpPr/>
      </dsp:nvSpPr>
      <dsp:spPr>
        <a:xfrm>
          <a:off x="4496706" y="456114"/>
          <a:ext cx="3656707" cy="1828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قلمرو</a:t>
          </a:r>
          <a:endParaRPr lang="en-US" sz="6500" kern="1200" dirty="0">
            <a:cs typeface="B Titr" pitchFamily="2" charset="-78"/>
          </a:endParaRPr>
        </a:p>
      </dsp:txBody>
      <dsp:txXfrm>
        <a:off x="4550257" y="509665"/>
        <a:ext cx="3549605" cy="1721251"/>
      </dsp:txXfrm>
    </dsp:sp>
    <dsp:sp modelId="{F7928FAD-B264-4F03-B50C-E780F79BF500}">
      <dsp:nvSpPr>
        <dsp:cNvPr id="0" name=""/>
        <dsp:cNvSpPr/>
      </dsp:nvSpPr>
      <dsp:spPr>
        <a:xfrm>
          <a:off x="4862377" y="2284468"/>
          <a:ext cx="365553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553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C018E-AAE7-46FD-B22B-330ADD268A4E}">
      <dsp:nvSpPr>
        <dsp:cNvPr id="0" name=""/>
        <dsp:cNvSpPr/>
      </dsp:nvSpPr>
      <dsp:spPr>
        <a:xfrm>
          <a:off x="5227930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Zar" pitchFamily="2" charset="-78"/>
            </a:rPr>
            <a:t>مالی شرکت‌ها</a:t>
          </a:r>
          <a:endParaRPr lang="en-US" sz="4900" kern="1200" dirty="0">
            <a:cs typeface="B Zar" pitchFamily="2" charset="-78"/>
          </a:endParaRPr>
        </a:p>
      </dsp:txBody>
      <dsp:txXfrm>
        <a:off x="5281481" y="2795107"/>
        <a:ext cx="2818263" cy="1721251"/>
      </dsp:txXfrm>
    </dsp:sp>
    <dsp:sp modelId="{4121E011-825A-4C52-8BE2-E1266697AA9A}">
      <dsp:nvSpPr>
        <dsp:cNvPr id="0" name=""/>
        <dsp:cNvSpPr/>
      </dsp:nvSpPr>
      <dsp:spPr>
        <a:xfrm>
          <a:off x="17" y="456114"/>
          <a:ext cx="3656707" cy="1828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نقش</a:t>
          </a:r>
          <a:endParaRPr lang="en-US" sz="6500" kern="1200" dirty="0">
            <a:cs typeface="B Titr" pitchFamily="2" charset="-78"/>
          </a:endParaRPr>
        </a:p>
      </dsp:txBody>
      <dsp:txXfrm>
        <a:off x="53568" y="509665"/>
        <a:ext cx="3549605" cy="1721251"/>
      </dsp:txXfrm>
    </dsp:sp>
    <dsp:sp modelId="{99976851-9B62-469A-8A9D-725968FD4075}">
      <dsp:nvSpPr>
        <dsp:cNvPr id="0" name=""/>
        <dsp:cNvSpPr/>
      </dsp:nvSpPr>
      <dsp:spPr>
        <a:xfrm>
          <a:off x="365687" y="2284468"/>
          <a:ext cx="289545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289545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39F98-8A05-47A6-BD21-8AB0A42D5ABB}">
      <dsp:nvSpPr>
        <dsp:cNvPr id="0" name=""/>
        <dsp:cNvSpPr/>
      </dsp:nvSpPr>
      <dsp:spPr>
        <a:xfrm>
          <a:off x="655233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Zar" pitchFamily="2" charset="-78"/>
            </a:rPr>
            <a:t>مدیرمالی</a:t>
          </a:r>
          <a:endParaRPr lang="en-US" sz="4900" kern="1200" dirty="0">
            <a:cs typeface="B Zar" pitchFamily="2" charset="-78"/>
          </a:endParaRPr>
        </a:p>
      </dsp:txBody>
      <dsp:txXfrm>
        <a:off x="708784" y="2795107"/>
        <a:ext cx="2818263" cy="17212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FAA41-F4F7-4280-B9E1-CE4003F6A819}">
      <dsp:nvSpPr>
        <dsp:cNvPr id="0" name=""/>
        <dsp:cNvSpPr/>
      </dsp:nvSpPr>
      <dsp:spPr>
        <a:xfrm>
          <a:off x="0" y="0"/>
          <a:ext cx="4038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تأمین مالی</a:t>
          </a:r>
          <a:endParaRPr lang="en-US" sz="3800" kern="1200" dirty="0">
            <a:cs typeface="B Titr" pitchFamily="2" charset="-78"/>
          </a:endParaRPr>
        </a:p>
      </dsp:txBody>
      <dsp:txXfrm>
        <a:off x="0" y="0"/>
        <a:ext cx="4038600" cy="1507807"/>
      </dsp:txXfrm>
    </dsp:sp>
    <dsp:sp modelId="{94C5DE12-44C6-4527-8793-00690C06E40F}">
      <dsp:nvSpPr>
        <dsp:cNvPr id="0" name=""/>
        <dsp:cNvSpPr/>
      </dsp:nvSpPr>
      <dsp:spPr>
        <a:xfrm>
          <a:off x="0" y="1507807"/>
          <a:ext cx="4038600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Zar" pitchFamily="2" charset="-78"/>
            </a:rPr>
            <a:t>چگونه منابع مالی پروژه‌ها را تأمین کنیم؟</a:t>
          </a:r>
          <a:endParaRPr lang="en-US" sz="4800" kern="1200" dirty="0">
            <a:cs typeface="B Zar" pitchFamily="2" charset="-78"/>
          </a:endParaRPr>
        </a:p>
      </dsp:txBody>
      <dsp:txXfrm>
        <a:off x="0" y="1507807"/>
        <a:ext cx="4038600" cy="3166395"/>
      </dsp:txXfrm>
    </dsp:sp>
    <dsp:sp modelId="{72511804-E3B1-4E62-B9CC-90ED413B6E80}">
      <dsp:nvSpPr>
        <dsp:cNvPr id="0" name=""/>
        <dsp:cNvSpPr/>
      </dsp:nvSpPr>
      <dsp:spPr>
        <a:xfrm>
          <a:off x="0" y="4674203"/>
          <a:ext cx="4038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E23D1-56D1-4B32-B046-CF7E75E31193}">
      <dsp:nvSpPr>
        <dsp:cNvPr id="0" name=""/>
        <dsp:cNvSpPr/>
      </dsp:nvSpPr>
      <dsp:spPr>
        <a:xfrm>
          <a:off x="0" y="0"/>
          <a:ext cx="4038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بودجه‌بندی سرمایه‌ای</a:t>
          </a:r>
          <a:endParaRPr lang="en-US" sz="3800" kern="1200" dirty="0">
            <a:cs typeface="B Titr" pitchFamily="2" charset="-78"/>
          </a:endParaRPr>
        </a:p>
      </dsp:txBody>
      <dsp:txXfrm>
        <a:off x="0" y="0"/>
        <a:ext cx="4038600" cy="1507807"/>
      </dsp:txXfrm>
    </dsp:sp>
    <dsp:sp modelId="{6B8372CE-44D5-45E7-9538-E8FC49377174}">
      <dsp:nvSpPr>
        <dsp:cNvPr id="0" name=""/>
        <dsp:cNvSpPr/>
      </dsp:nvSpPr>
      <dsp:spPr>
        <a:xfrm>
          <a:off x="0" y="1507807"/>
          <a:ext cx="4038600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>
              <a:cs typeface="B Zar" pitchFamily="2" charset="-78"/>
            </a:rPr>
            <a:t>در چه پروژه‌هایی سرمایه‌گذای کنیم؟</a:t>
          </a:r>
          <a:endParaRPr lang="en-US" sz="5000" kern="1200" dirty="0">
            <a:cs typeface="B Zar" pitchFamily="2" charset="-78"/>
          </a:endParaRPr>
        </a:p>
      </dsp:txBody>
      <dsp:txXfrm>
        <a:off x="0" y="1507807"/>
        <a:ext cx="4038600" cy="3166395"/>
      </dsp:txXfrm>
    </dsp:sp>
    <dsp:sp modelId="{D5565F41-B59E-4A53-817F-490B618BA052}">
      <dsp:nvSpPr>
        <dsp:cNvPr id="0" name=""/>
        <dsp:cNvSpPr/>
      </dsp:nvSpPr>
      <dsp:spPr>
        <a:xfrm>
          <a:off x="0" y="4674203"/>
          <a:ext cx="4038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56942-C9B6-4D5A-A5FC-41017A3F82E7}">
      <dsp:nvSpPr>
        <dsp:cNvPr id="0" name=""/>
        <dsp:cNvSpPr/>
      </dsp:nvSpPr>
      <dsp:spPr>
        <a:xfrm>
          <a:off x="4572875" y="456114"/>
          <a:ext cx="3656707" cy="1828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قلمرو</a:t>
          </a:r>
          <a:endParaRPr lang="en-US" sz="6500" kern="1200" dirty="0">
            <a:cs typeface="B Titr" pitchFamily="2" charset="-78"/>
          </a:endParaRPr>
        </a:p>
      </dsp:txBody>
      <dsp:txXfrm>
        <a:off x="4626426" y="509665"/>
        <a:ext cx="3549605" cy="1721251"/>
      </dsp:txXfrm>
    </dsp:sp>
    <dsp:sp modelId="{A469EBDE-5AF6-4003-A8F6-F4217D7163AE}">
      <dsp:nvSpPr>
        <dsp:cNvPr id="0" name=""/>
        <dsp:cNvSpPr/>
      </dsp:nvSpPr>
      <dsp:spPr>
        <a:xfrm>
          <a:off x="4938546" y="2284468"/>
          <a:ext cx="365561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561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F19B7-4DEE-4DA1-BEB6-04E37DEEFC8F}">
      <dsp:nvSpPr>
        <dsp:cNvPr id="0" name=""/>
        <dsp:cNvSpPr/>
      </dsp:nvSpPr>
      <dsp:spPr>
        <a:xfrm>
          <a:off x="5304107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Zar" pitchFamily="2" charset="-78"/>
            </a:rPr>
            <a:t>مدیریت سرمایه‌گذاری</a:t>
          </a:r>
          <a:endParaRPr lang="en-US" sz="4100" kern="1200" dirty="0">
            <a:cs typeface="B Zar" pitchFamily="2" charset="-78"/>
          </a:endParaRPr>
        </a:p>
      </dsp:txBody>
      <dsp:txXfrm>
        <a:off x="5357658" y="2795107"/>
        <a:ext cx="2818263" cy="1721251"/>
      </dsp:txXfrm>
    </dsp:sp>
    <dsp:sp modelId="{F7BA3B5D-5F76-484B-AC9F-D65769748214}">
      <dsp:nvSpPr>
        <dsp:cNvPr id="0" name=""/>
        <dsp:cNvSpPr/>
      </dsp:nvSpPr>
      <dsp:spPr>
        <a:xfrm>
          <a:off x="17" y="456114"/>
          <a:ext cx="3656707" cy="1828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نقش</a:t>
          </a:r>
          <a:endParaRPr lang="en-US" sz="6500" kern="1200" dirty="0">
            <a:cs typeface="B Titr" pitchFamily="2" charset="-78"/>
          </a:endParaRPr>
        </a:p>
      </dsp:txBody>
      <dsp:txXfrm>
        <a:off x="53568" y="509665"/>
        <a:ext cx="3549605" cy="1721251"/>
      </dsp:txXfrm>
    </dsp:sp>
    <dsp:sp modelId="{2F3F6242-D6BE-4F85-88E7-71422A655BBC}">
      <dsp:nvSpPr>
        <dsp:cNvPr id="0" name=""/>
        <dsp:cNvSpPr/>
      </dsp:nvSpPr>
      <dsp:spPr>
        <a:xfrm>
          <a:off x="365687" y="2284468"/>
          <a:ext cx="36578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780" y="1371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4BAEE-1E76-4AD2-A9A5-8D763D1ED951}">
      <dsp:nvSpPr>
        <dsp:cNvPr id="0" name=""/>
        <dsp:cNvSpPr/>
      </dsp:nvSpPr>
      <dsp:spPr>
        <a:xfrm>
          <a:off x="731468" y="2741556"/>
          <a:ext cx="2925365" cy="1828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Zar" pitchFamily="2" charset="-78"/>
            </a:rPr>
            <a:t>مدیر سبد دارایی‌ها</a:t>
          </a:r>
          <a:endParaRPr lang="en-US" sz="4100" kern="1200" dirty="0">
            <a:cs typeface="B Zar" pitchFamily="2" charset="-78"/>
          </a:endParaRPr>
        </a:p>
      </dsp:txBody>
      <dsp:txXfrm>
        <a:off x="785019" y="2795107"/>
        <a:ext cx="2818263" cy="172125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FAA41-F4F7-4280-B9E1-CE4003F6A819}">
      <dsp:nvSpPr>
        <dsp:cNvPr id="0" name=""/>
        <dsp:cNvSpPr/>
      </dsp:nvSpPr>
      <dsp:spPr>
        <a:xfrm>
          <a:off x="0" y="0"/>
          <a:ext cx="4038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تأمین مالی</a:t>
          </a:r>
          <a:endParaRPr lang="en-US" sz="3800" kern="1200" dirty="0">
            <a:cs typeface="B Titr" pitchFamily="2" charset="-78"/>
          </a:endParaRPr>
        </a:p>
      </dsp:txBody>
      <dsp:txXfrm>
        <a:off x="0" y="0"/>
        <a:ext cx="4038600" cy="1507807"/>
      </dsp:txXfrm>
    </dsp:sp>
    <dsp:sp modelId="{94C5DE12-44C6-4527-8793-00690C06E40F}">
      <dsp:nvSpPr>
        <dsp:cNvPr id="0" name=""/>
        <dsp:cNvSpPr/>
      </dsp:nvSpPr>
      <dsp:spPr>
        <a:xfrm>
          <a:off x="0" y="1507807"/>
          <a:ext cx="4038600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چگونه منابع مالی را برای سرمایه‌گذاری‌ در دارایی‌های مالی تأمین کنیم؟</a:t>
          </a:r>
          <a:endParaRPr lang="en-US" sz="3700" kern="1200" dirty="0">
            <a:cs typeface="B Zar" pitchFamily="2" charset="-78"/>
          </a:endParaRPr>
        </a:p>
      </dsp:txBody>
      <dsp:txXfrm>
        <a:off x="0" y="1507807"/>
        <a:ext cx="4038600" cy="3166395"/>
      </dsp:txXfrm>
    </dsp:sp>
    <dsp:sp modelId="{72511804-E3B1-4E62-B9CC-90ED413B6E80}">
      <dsp:nvSpPr>
        <dsp:cNvPr id="0" name=""/>
        <dsp:cNvSpPr/>
      </dsp:nvSpPr>
      <dsp:spPr>
        <a:xfrm>
          <a:off x="0" y="4674203"/>
          <a:ext cx="4038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E23D1-56D1-4B32-B046-CF7E75E31193}">
      <dsp:nvSpPr>
        <dsp:cNvPr id="0" name=""/>
        <dsp:cNvSpPr/>
      </dsp:nvSpPr>
      <dsp:spPr>
        <a:xfrm>
          <a:off x="0" y="0"/>
          <a:ext cx="4038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itr" pitchFamily="2" charset="-78"/>
            </a:rPr>
            <a:t>تعیین ترکیب سبد</a:t>
          </a:r>
          <a:endParaRPr lang="en-US" sz="3800" kern="1200" dirty="0">
            <a:cs typeface="B Titr" pitchFamily="2" charset="-78"/>
          </a:endParaRPr>
        </a:p>
      </dsp:txBody>
      <dsp:txXfrm>
        <a:off x="0" y="0"/>
        <a:ext cx="4038600" cy="1507807"/>
      </dsp:txXfrm>
    </dsp:sp>
    <dsp:sp modelId="{6B8372CE-44D5-45E7-9538-E8FC49377174}">
      <dsp:nvSpPr>
        <dsp:cNvPr id="0" name=""/>
        <dsp:cNvSpPr/>
      </dsp:nvSpPr>
      <dsp:spPr>
        <a:xfrm>
          <a:off x="0" y="1507807"/>
          <a:ext cx="4038600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Zar" pitchFamily="2" charset="-78"/>
            </a:rPr>
            <a:t>در کدام دارایی‌های مالی سرمایه‌گذاری کنیم؟</a:t>
          </a:r>
          <a:endParaRPr lang="en-US" sz="4800" kern="1200" dirty="0">
            <a:cs typeface="B Zar" pitchFamily="2" charset="-78"/>
          </a:endParaRPr>
        </a:p>
      </dsp:txBody>
      <dsp:txXfrm>
        <a:off x="0" y="1507807"/>
        <a:ext cx="4038600" cy="3166395"/>
      </dsp:txXfrm>
    </dsp:sp>
    <dsp:sp modelId="{D5565F41-B59E-4A53-817F-490B618BA052}">
      <dsp:nvSpPr>
        <dsp:cNvPr id="0" name=""/>
        <dsp:cNvSpPr/>
      </dsp:nvSpPr>
      <dsp:spPr>
        <a:xfrm>
          <a:off x="0" y="4674203"/>
          <a:ext cx="4038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52BE7-DF07-4A64-8E95-091997BE39C6}">
      <dsp:nvSpPr>
        <dsp:cNvPr id="0" name=""/>
        <dsp:cNvSpPr/>
      </dsp:nvSpPr>
      <dsp:spPr>
        <a:xfrm>
          <a:off x="1004" y="456114"/>
          <a:ext cx="3656707" cy="1828353"/>
        </a:xfrm>
        <a:prstGeom prst="verticalScrol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از دید ناشر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(فروشنده)</a:t>
          </a:r>
          <a:endParaRPr lang="en-US" sz="3000" kern="1200" dirty="0">
            <a:cs typeface="B Zar" pitchFamily="2" charset="-78"/>
          </a:endParaRPr>
        </a:p>
      </dsp:txBody>
      <dsp:txXfrm>
        <a:off x="229548" y="684658"/>
        <a:ext cx="3199619" cy="1485537"/>
      </dsp:txXfrm>
    </dsp:sp>
    <dsp:sp modelId="{5AC81E96-5FDD-45C7-B154-07F6FA98CCE2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7F827-377D-4CA6-8198-974D2E0465F0}">
      <dsp:nvSpPr>
        <dsp:cNvPr id="0" name=""/>
        <dsp:cNvSpPr/>
      </dsp:nvSpPr>
      <dsp:spPr>
        <a:xfrm>
          <a:off x="732345" y="2741556"/>
          <a:ext cx="2925365" cy="1828353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200" kern="1200" dirty="0" smtClean="0">
              <a:cs typeface="B Zar" pitchFamily="2" charset="-78"/>
            </a:rPr>
            <a:t>تأمین مالی</a:t>
          </a:r>
          <a:endParaRPr lang="en-US" sz="5200" kern="1200" dirty="0">
            <a:cs typeface="B Zar" pitchFamily="2" charset="-78"/>
          </a:endParaRPr>
        </a:p>
      </dsp:txBody>
      <dsp:txXfrm>
        <a:off x="732345" y="2970100"/>
        <a:ext cx="2925365" cy="1371265"/>
      </dsp:txXfrm>
    </dsp:sp>
    <dsp:sp modelId="{6DBD78E5-84FC-42B5-9C7C-B0CDCE4C929E}">
      <dsp:nvSpPr>
        <dsp:cNvPr id="0" name=""/>
        <dsp:cNvSpPr/>
      </dsp:nvSpPr>
      <dsp:spPr>
        <a:xfrm>
          <a:off x="4571888" y="456114"/>
          <a:ext cx="3656707" cy="1828353"/>
        </a:xfrm>
        <a:prstGeom prst="verticalScroll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از دید سرمایه‌گذار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(خریدار)</a:t>
          </a:r>
          <a:endParaRPr lang="en-US" sz="3000" kern="1200" dirty="0">
            <a:cs typeface="B Zar" pitchFamily="2" charset="-78"/>
          </a:endParaRPr>
        </a:p>
      </dsp:txBody>
      <dsp:txXfrm>
        <a:off x="4800432" y="684658"/>
        <a:ext cx="3199619" cy="1485537"/>
      </dsp:txXfrm>
    </dsp:sp>
    <dsp:sp modelId="{8DA85682-91AF-486A-830F-B95D58B940FF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EE1B6-EBFA-48C2-8377-462183EECB74}">
      <dsp:nvSpPr>
        <dsp:cNvPr id="0" name=""/>
        <dsp:cNvSpPr/>
      </dsp:nvSpPr>
      <dsp:spPr>
        <a:xfrm>
          <a:off x="5303229" y="2741556"/>
          <a:ext cx="2925365" cy="1828353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200" kern="1200" dirty="0" smtClean="0">
              <a:cs typeface="B Zar" pitchFamily="2" charset="-78"/>
            </a:rPr>
            <a:t>سرمایه‌گذاری</a:t>
          </a:r>
          <a:endParaRPr lang="en-US" sz="5200" kern="1200" dirty="0">
            <a:cs typeface="B Zar" pitchFamily="2" charset="-78"/>
          </a:endParaRPr>
        </a:p>
      </dsp:txBody>
      <dsp:txXfrm>
        <a:off x="5303229" y="2970100"/>
        <a:ext cx="2925365" cy="137126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52BE7-DF07-4A64-8E95-091997BE39C6}">
      <dsp:nvSpPr>
        <dsp:cNvPr id="0" name=""/>
        <dsp:cNvSpPr/>
      </dsp:nvSpPr>
      <dsp:spPr>
        <a:xfrm>
          <a:off x="1004" y="456114"/>
          <a:ext cx="3656707" cy="1828353"/>
        </a:xfrm>
        <a:prstGeom prst="verticalScrol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از دید ناشر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(فروشنده)</a:t>
          </a:r>
          <a:endParaRPr lang="en-US" sz="3000" kern="1200" dirty="0">
            <a:cs typeface="B Zar" pitchFamily="2" charset="-78"/>
          </a:endParaRPr>
        </a:p>
      </dsp:txBody>
      <dsp:txXfrm>
        <a:off x="229548" y="684658"/>
        <a:ext cx="3199619" cy="1485537"/>
      </dsp:txXfrm>
    </dsp:sp>
    <dsp:sp modelId="{5AC81E96-5FDD-45C7-B154-07F6FA98CCE2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7F827-377D-4CA6-8198-974D2E0465F0}">
      <dsp:nvSpPr>
        <dsp:cNvPr id="0" name=""/>
        <dsp:cNvSpPr/>
      </dsp:nvSpPr>
      <dsp:spPr>
        <a:xfrm>
          <a:off x="732345" y="2741556"/>
          <a:ext cx="2925365" cy="1828353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200" kern="1200" dirty="0" smtClean="0">
              <a:cs typeface="B Zar" pitchFamily="2" charset="-78"/>
            </a:rPr>
            <a:t>تعهد مالی </a:t>
          </a:r>
          <a:endParaRPr lang="en-US" sz="6200" kern="1200" dirty="0">
            <a:cs typeface="B Zar" pitchFamily="2" charset="-78"/>
          </a:endParaRPr>
        </a:p>
      </dsp:txBody>
      <dsp:txXfrm>
        <a:off x="732345" y="2970100"/>
        <a:ext cx="2925365" cy="1371265"/>
      </dsp:txXfrm>
    </dsp:sp>
    <dsp:sp modelId="{6DBD78E5-84FC-42B5-9C7C-B0CDCE4C929E}">
      <dsp:nvSpPr>
        <dsp:cNvPr id="0" name=""/>
        <dsp:cNvSpPr/>
      </dsp:nvSpPr>
      <dsp:spPr>
        <a:xfrm>
          <a:off x="4571888" y="456114"/>
          <a:ext cx="3656707" cy="1828353"/>
        </a:xfrm>
        <a:prstGeom prst="verticalScroll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از دید سرمایه‌گذار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(خریدار)</a:t>
          </a:r>
          <a:endParaRPr lang="en-US" sz="3000" kern="1200" dirty="0">
            <a:cs typeface="B Zar" pitchFamily="2" charset="-78"/>
          </a:endParaRPr>
        </a:p>
      </dsp:txBody>
      <dsp:txXfrm>
        <a:off x="4800432" y="684658"/>
        <a:ext cx="3199619" cy="1485537"/>
      </dsp:txXfrm>
    </dsp:sp>
    <dsp:sp modelId="{8DA85682-91AF-486A-830F-B95D58B940FF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EE1B6-EBFA-48C2-8377-462183EECB74}">
      <dsp:nvSpPr>
        <dsp:cNvPr id="0" name=""/>
        <dsp:cNvSpPr/>
      </dsp:nvSpPr>
      <dsp:spPr>
        <a:xfrm>
          <a:off x="5303229" y="2741556"/>
          <a:ext cx="2925365" cy="1828353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200" kern="1200" dirty="0" smtClean="0">
              <a:cs typeface="B Zar" pitchFamily="2" charset="-78"/>
            </a:rPr>
            <a:t>دارایی مالی</a:t>
          </a:r>
          <a:endParaRPr lang="en-US" sz="6200" kern="1200" dirty="0">
            <a:cs typeface="B Zar" pitchFamily="2" charset="-78"/>
          </a:endParaRPr>
        </a:p>
      </dsp:txBody>
      <dsp:txXfrm>
        <a:off x="5303229" y="2970100"/>
        <a:ext cx="2925365" cy="1371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08F12-EA0A-4C20-9900-8AEAD97B2FEE}">
      <dsp:nvSpPr>
        <dsp:cNvPr id="0" name=""/>
        <dsp:cNvSpPr/>
      </dsp:nvSpPr>
      <dsp:spPr>
        <a:xfrm>
          <a:off x="0" y="0"/>
          <a:ext cx="8229600" cy="150780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500" kern="1200" dirty="0" smtClean="0">
              <a:cs typeface="B Zar" pitchFamily="2" charset="-78"/>
            </a:rPr>
            <a:t>دانشکدۀ مدیریت</a:t>
          </a:r>
          <a:endParaRPr lang="en-US" sz="5500" kern="1200" dirty="0">
            <a:cs typeface="B Zar" pitchFamily="2" charset="-78"/>
          </a:endParaRPr>
        </a:p>
      </dsp:txBody>
      <dsp:txXfrm>
        <a:off x="0" y="0"/>
        <a:ext cx="8229600" cy="1507807"/>
      </dsp:txXfrm>
    </dsp:sp>
    <dsp:sp modelId="{BD637AB4-8FD6-4CE5-8B53-CC076F82D51F}">
      <dsp:nvSpPr>
        <dsp:cNvPr id="0" name=""/>
        <dsp:cNvSpPr/>
      </dsp:nvSpPr>
      <dsp:spPr>
        <a:xfrm>
          <a:off x="4018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بازرگانی</a:t>
          </a:r>
          <a:endParaRPr lang="en-US" sz="2800" kern="1200" dirty="0">
            <a:cs typeface="B Zar" pitchFamily="2" charset="-78"/>
          </a:endParaRPr>
        </a:p>
      </dsp:txBody>
      <dsp:txXfrm>
        <a:off x="4018" y="1507807"/>
        <a:ext cx="1370260" cy="3166395"/>
      </dsp:txXfrm>
    </dsp:sp>
    <dsp:sp modelId="{19323801-138D-4AC9-9F23-D67C5F080DE0}">
      <dsp:nvSpPr>
        <dsp:cNvPr id="0" name=""/>
        <dsp:cNvSpPr/>
      </dsp:nvSpPr>
      <dsp:spPr>
        <a:xfrm>
          <a:off x="1374278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صنعتی</a:t>
          </a:r>
          <a:endParaRPr lang="en-US" sz="2800" kern="1200" dirty="0">
            <a:cs typeface="B Zar" pitchFamily="2" charset="-78"/>
          </a:endParaRPr>
        </a:p>
      </dsp:txBody>
      <dsp:txXfrm>
        <a:off x="1374278" y="1507807"/>
        <a:ext cx="1370260" cy="3166395"/>
      </dsp:txXfrm>
    </dsp:sp>
    <dsp:sp modelId="{057E6C7B-D4CB-4718-A391-C927F38A1AA0}">
      <dsp:nvSpPr>
        <dsp:cNvPr id="0" name=""/>
        <dsp:cNvSpPr/>
      </dsp:nvSpPr>
      <dsp:spPr>
        <a:xfrm>
          <a:off x="2744539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بیمه</a:t>
          </a:r>
          <a:endParaRPr lang="en-US" sz="2800" kern="1200" dirty="0">
            <a:cs typeface="B Zar" pitchFamily="2" charset="-78"/>
          </a:endParaRPr>
        </a:p>
      </dsp:txBody>
      <dsp:txXfrm>
        <a:off x="2744539" y="1507807"/>
        <a:ext cx="1370260" cy="3166395"/>
      </dsp:txXfrm>
    </dsp:sp>
    <dsp:sp modelId="{F019EE1C-BCE7-49CD-A1B3-8123926640FD}">
      <dsp:nvSpPr>
        <dsp:cNvPr id="0" name=""/>
        <dsp:cNvSpPr/>
      </dsp:nvSpPr>
      <dsp:spPr>
        <a:xfrm>
          <a:off x="4114800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کارآفرینی</a:t>
          </a:r>
          <a:endParaRPr lang="en-US" sz="2800" kern="1200" dirty="0">
            <a:cs typeface="B Zar" pitchFamily="2" charset="-78"/>
          </a:endParaRPr>
        </a:p>
      </dsp:txBody>
      <dsp:txXfrm>
        <a:off x="4114800" y="1507807"/>
        <a:ext cx="1370260" cy="3166395"/>
      </dsp:txXfrm>
    </dsp:sp>
    <dsp:sp modelId="{20A58655-9CDB-429C-AA46-DB6E5E86D739}">
      <dsp:nvSpPr>
        <dsp:cNvPr id="0" name=""/>
        <dsp:cNvSpPr/>
      </dsp:nvSpPr>
      <dsp:spPr>
        <a:xfrm>
          <a:off x="5485060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جهانگردی</a:t>
          </a:r>
          <a:endParaRPr lang="en-US" sz="2800" kern="1200" dirty="0">
            <a:cs typeface="B Zar" pitchFamily="2" charset="-78"/>
          </a:endParaRPr>
        </a:p>
      </dsp:txBody>
      <dsp:txXfrm>
        <a:off x="5485060" y="1507807"/>
        <a:ext cx="1370260" cy="3166395"/>
      </dsp:txXfrm>
    </dsp:sp>
    <dsp:sp modelId="{AD0D5621-7788-4D3D-A45B-8E7027D1C90D}">
      <dsp:nvSpPr>
        <dsp:cNvPr id="0" name=""/>
        <dsp:cNvSpPr/>
      </dsp:nvSpPr>
      <dsp:spPr>
        <a:xfrm>
          <a:off x="6855321" y="1507807"/>
          <a:ext cx="1370260" cy="31663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مدیریت مالی</a:t>
          </a:r>
          <a:endParaRPr lang="en-US" sz="2800" kern="1200" dirty="0">
            <a:cs typeface="B Zar" pitchFamily="2" charset="-78"/>
          </a:endParaRPr>
        </a:p>
      </dsp:txBody>
      <dsp:txXfrm>
        <a:off x="6855321" y="1507807"/>
        <a:ext cx="1370260" cy="3166395"/>
      </dsp:txXfrm>
    </dsp:sp>
    <dsp:sp modelId="{65EE55F4-BCC8-4253-BF37-421A6ABB1F6A}">
      <dsp:nvSpPr>
        <dsp:cNvPr id="0" name=""/>
        <dsp:cNvSpPr/>
      </dsp:nvSpPr>
      <dsp:spPr>
        <a:xfrm>
          <a:off x="0" y="4674203"/>
          <a:ext cx="8229600" cy="35182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74391-31E2-4C6B-ADFD-DE479D5C6257}">
      <dsp:nvSpPr>
        <dsp:cNvPr id="0" name=""/>
        <dsp:cNvSpPr/>
      </dsp:nvSpPr>
      <dsp:spPr>
        <a:xfrm rot="5400000">
          <a:off x="-355981" y="358671"/>
          <a:ext cx="2373213" cy="166124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Titr" pitchFamily="2" charset="-78"/>
            </a:rPr>
            <a:t>مالی شرکت‌‌ها</a:t>
          </a:r>
          <a:endParaRPr lang="en-US" sz="1400" kern="1200" dirty="0">
            <a:cs typeface="B Zar" pitchFamily="2" charset="-78"/>
          </a:endParaRPr>
        </a:p>
      </dsp:txBody>
      <dsp:txXfrm rot="-5400000">
        <a:off x="2" y="833314"/>
        <a:ext cx="1661249" cy="711964"/>
      </dsp:txXfrm>
    </dsp:sp>
    <dsp:sp modelId="{A6965BA9-677A-429C-80EB-E974C9381982}">
      <dsp:nvSpPr>
        <dsp:cNvPr id="0" name=""/>
        <dsp:cNvSpPr/>
      </dsp:nvSpPr>
      <dsp:spPr>
        <a:xfrm rot="5400000">
          <a:off x="3945530" y="-2281591"/>
          <a:ext cx="1542588" cy="61111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Titr" pitchFamily="2" charset="-78"/>
            </a:rPr>
            <a:t>بنگاه غیرمالی</a:t>
          </a:r>
          <a:endParaRPr lang="en-US" sz="2000" kern="1200" dirty="0">
            <a:cs typeface="B Titr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ورود به کسب‌وکارها از طریق استراتژی‌های کسب‌وکار تعیین می‌شود.</a:t>
          </a:r>
          <a:endParaRPr lang="en-US" sz="2000" kern="1200" dirty="0">
            <a:cs typeface="B Zar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ترکیب دارایی‌ها از طریق بودجه‌بندی سرمایه‌ای تعیین می‌شود.</a:t>
          </a:r>
          <a:endParaRPr lang="en-US" sz="2000" kern="1200" dirty="0">
            <a:cs typeface="B Zar" pitchFamily="2" charset="-78"/>
          </a:endParaRPr>
        </a:p>
      </dsp:txBody>
      <dsp:txXfrm rot="-5400000">
        <a:off x="1661250" y="77992"/>
        <a:ext cx="6035847" cy="1391982"/>
      </dsp:txXfrm>
    </dsp:sp>
    <dsp:sp modelId="{429FFBBF-818A-45C2-AF68-83B52550BDE1}">
      <dsp:nvSpPr>
        <dsp:cNvPr id="0" name=""/>
        <dsp:cNvSpPr/>
      </dsp:nvSpPr>
      <dsp:spPr>
        <a:xfrm rot="5400000">
          <a:off x="-355981" y="2447304"/>
          <a:ext cx="2373213" cy="166124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Titr" pitchFamily="2" charset="-78"/>
            </a:rPr>
            <a:t>مدیریت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Titr" pitchFamily="2" charset="-78"/>
            </a:rPr>
            <a:t>سرمایه‌گذاری</a:t>
          </a:r>
          <a:endParaRPr lang="en-US" sz="1400" kern="1200" dirty="0">
            <a:cs typeface="B Zar" pitchFamily="2" charset="-78"/>
          </a:endParaRPr>
        </a:p>
      </dsp:txBody>
      <dsp:txXfrm rot="-5400000">
        <a:off x="2" y="2921947"/>
        <a:ext cx="1661249" cy="711964"/>
      </dsp:txXfrm>
    </dsp:sp>
    <dsp:sp modelId="{20248C2E-173F-40BE-AA4E-E225880DD88C}">
      <dsp:nvSpPr>
        <dsp:cNvPr id="0" name=""/>
        <dsp:cNvSpPr/>
      </dsp:nvSpPr>
      <dsp:spPr>
        <a:xfrm rot="5400000">
          <a:off x="3945530" y="-192958"/>
          <a:ext cx="1542588" cy="61111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smtClean="0">
              <a:cs typeface="B Titr" pitchFamily="2" charset="-78"/>
            </a:rPr>
            <a:t>بنگاه </a:t>
          </a:r>
          <a:r>
            <a:rPr lang="fa-IR" sz="2000" kern="1200" dirty="0" smtClean="0">
              <a:cs typeface="B Titr" pitchFamily="2" charset="-78"/>
            </a:rPr>
            <a:t>مالی</a:t>
          </a:r>
          <a:endParaRPr lang="en-US" sz="2000" kern="1200" dirty="0">
            <a:cs typeface="B Titr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ورود به سرمایه‌گذاری‌ها از طریق تخصیص دارایی‌ها صورت می‌گیرد.</a:t>
          </a:r>
          <a:endParaRPr lang="en-US" sz="2000" kern="1200" dirty="0">
            <a:cs typeface="B Zar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ترکیب دارایی‌ها از طریق مدیریت سبد سرمایه‌گذاری تعیین می‌شود. </a:t>
          </a:r>
          <a:endParaRPr lang="en-US" sz="2000" kern="1200" dirty="0">
            <a:cs typeface="B Zar" pitchFamily="2" charset="-78"/>
          </a:endParaRPr>
        </a:p>
      </dsp:txBody>
      <dsp:txXfrm rot="-5400000">
        <a:off x="1661250" y="2166625"/>
        <a:ext cx="6035847" cy="139198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EEFFD-EBA9-4DA2-9605-AEA332F6821B}">
      <dsp:nvSpPr>
        <dsp:cNvPr id="0" name=""/>
        <dsp:cNvSpPr/>
      </dsp:nvSpPr>
      <dsp:spPr>
        <a:xfrm rot="5400000">
          <a:off x="4941901" y="-2056041"/>
          <a:ext cx="686661" cy="49743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مدیریت دارایی- بدهی</a:t>
          </a:r>
          <a:endParaRPr lang="en-US" sz="2600" kern="1200" dirty="0">
            <a:cs typeface="B Zar" pitchFamily="2" charset="-78"/>
          </a:endParaRPr>
        </a:p>
      </dsp:txBody>
      <dsp:txXfrm rot="-5400000">
        <a:off x="2798064" y="121316"/>
        <a:ext cx="4940816" cy="619621"/>
      </dsp:txXfrm>
    </dsp:sp>
    <dsp:sp modelId="{A775AD26-E52F-49EA-8C44-B3C437A54F9E}">
      <dsp:nvSpPr>
        <dsp:cNvPr id="0" name=""/>
        <dsp:cNvSpPr/>
      </dsp:nvSpPr>
      <dsp:spPr>
        <a:xfrm>
          <a:off x="0" y="1963"/>
          <a:ext cx="2798064" cy="8583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بانک: ترازنامه</a:t>
          </a:r>
          <a:endParaRPr lang="en-US" sz="2900" kern="1200" dirty="0">
            <a:cs typeface="B Zar" pitchFamily="2" charset="-78"/>
          </a:endParaRPr>
        </a:p>
      </dsp:txBody>
      <dsp:txXfrm>
        <a:off x="41900" y="43863"/>
        <a:ext cx="2714264" cy="774526"/>
      </dsp:txXfrm>
    </dsp:sp>
    <dsp:sp modelId="{24AEA62D-CF90-48DC-86CD-16D2FB44E1B3}">
      <dsp:nvSpPr>
        <dsp:cNvPr id="0" name=""/>
        <dsp:cNvSpPr/>
      </dsp:nvSpPr>
      <dsp:spPr>
        <a:xfrm rot="5400000">
          <a:off x="4941901" y="-1154798"/>
          <a:ext cx="686661" cy="497433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مدیریت سبد اعتباری</a:t>
          </a:r>
          <a:endParaRPr lang="en-US" sz="2600" kern="1200" dirty="0">
            <a:cs typeface="B Zar" pitchFamily="2" charset="-78"/>
          </a:endParaRPr>
        </a:p>
      </dsp:txBody>
      <dsp:txXfrm rot="-5400000">
        <a:off x="2798064" y="1022559"/>
        <a:ext cx="4940816" cy="619621"/>
      </dsp:txXfrm>
    </dsp:sp>
    <dsp:sp modelId="{A929C67B-57E7-492C-AFCE-6488E3BB6DF1}">
      <dsp:nvSpPr>
        <dsp:cNvPr id="0" name=""/>
        <dsp:cNvSpPr/>
      </dsp:nvSpPr>
      <dsp:spPr>
        <a:xfrm>
          <a:off x="0" y="903206"/>
          <a:ext cx="2798064" cy="8583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بانک: اعتبارات</a:t>
          </a:r>
          <a:endParaRPr lang="en-US" sz="2900" kern="1200" dirty="0">
            <a:cs typeface="B Zar" pitchFamily="2" charset="-78"/>
          </a:endParaRPr>
        </a:p>
      </dsp:txBody>
      <dsp:txXfrm>
        <a:off x="41900" y="945106"/>
        <a:ext cx="2714264" cy="774526"/>
      </dsp:txXfrm>
    </dsp:sp>
    <dsp:sp modelId="{225D4E49-4E4E-49BB-9ACC-05E696CC49FA}">
      <dsp:nvSpPr>
        <dsp:cNvPr id="0" name=""/>
        <dsp:cNvSpPr/>
      </dsp:nvSpPr>
      <dsp:spPr>
        <a:xfrm rot="5400000">
          <a:off x="4941901" y="-253555"/>
          <a:ext cx="686661" cy="49743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مدیریت ثروت</a:t>
          </a:r>
          <a:endParaRPr lang="en-US" sz="2600" kern="1200" dirty="0">
            <a:cs typeface="B Zar" pitchFamily="2" charset="-78"/>
          </a:endParaRPr>
        </a:p>
      </dsp:txBody>
      <dsp:txXfrm rot="-5400000">
        <a:off x="2798064" y="1923802"/>
        <a:ext cx="4940816" cy="619621"/>
      </dsp:txXfrm>
    </dsp:sp>
    <dsp:sp modelId="{F9D9711A-C020-4ACE-9A73-1E4045D31E51}">
      <dsp:nvSpPr>
        <dsp:cNvPr id="0" name=""/>
        <dsp:cNvSpPr/>
      </dsp:nvSpPr>
      <dsp:spPr>
        <a:xfrm>
          <a:off x="0" y="1804449"/>
          <a:ext cx="2798064" cy="8583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بانکداری اختصاصی</a:t>
          </a:r>
          <a:endParaRPr lang="en-US" sz="2900" kern="1200" dirty="0">
            <a:cs typeface="B Zar" pitchFamily="2" charset="-78"/>
          </a:endParaRPr>
        </a:p>
      </dsp:txBody>
      <dsp:txXfrm>
        <a:off x="41900" y="1846349"/>
        <a:ext cx="2714264" cy="774526"/>
      </dsp:txXfrm>
    </dsp:sp>
    <dsp:sp modelId="{F3FFA962-FA93-4CD4-B55A-F0FBD460C2CF}">
      <dsp:nvSpPr>
        <dsp:cNvPr id="0" name=""/>
        <dsp:cNvSpPr/>
      </dsp:nvSpPr>
      <dsp:spPr>
        <a:xfrm rot="5400000">
          <a:off x="4941901" y="647687"/>
          <a:ext cx="686661" cy="49743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مدیریت صندوق</a:t>
          </a:r>
          <a:endParaRPr lang="en-US" sz="2600" kern="1200" dirty="0">
            <a:cs typeface="B Zar" pitchFamily="2" charset="-78"/>
          </a:endParaRPr>
        </a:p>
      </dsp:txBody>
      <dsp:txXfrm rot="-5400000">
        <a:off x="2798064" y="2825044"/>
        <a:ext cx="4940816" cy="619621"/>
      </dsp:txXfrm>
    </dsp:sp>
    <dsp:sp modelId="{0F11464B-8F6B-451F-B052-C6B1ED357FC0}">
      <dsp:nvSpPr>
        <dsp:cNvPr id="0" name=""/>
        <dsp:cNvSpPr/>
      </dsp:nvSpPr>
      <dsp:spPr>
        <a:xfrm>
          <a:off x="0" y="2705692"/>
          <a:ext cx="2798064" cy="85832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صندوق سرمایه‌گذاری</a:t>
          </a:r>
          <a:endParaRPr lang="en-US" sz="2900" kern="1200" dirty="0">
            <a:cs typeface="B Zar" pitchFamily="2" charset="-78"/>
          </a:endParaRPr>
        </a:p>
      </dsp:txBody>
      <dsp:txXfrm>
        <a:off x="41900" y="2747592"/>
        <a:ext cx="2714264" cy="774526"/>
      </dsp:txXfrm>
    </dsp:sp>
    <dsp:sp modelId="{967F8301-1CFD-4A15-BC20-C94B94FE0EC6}">
      <dsp:nvSpPr>
        <dsp:cNvPr id="0" name=""/>
        <dsp:cNvSpPr/>
      </dsp:nvSpPr>
      <dsp:spPr>
        <a:xfrm rot="5400000">
          <a:off x="4941901" y="1548930"/>
          <a:ext cx="686661" cy="497433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مدیریت سبد سرمایه‌گذاری </a:t>
          </a:r>
          <a:endParaRPr lang="en-US" sz="2600" kern="1200" dirty="0">
            <a:cs typeface="B Zar" pitchFamily="2" charset="-78"/>
          </a:endParaRPr>
        </a:p>
      </dsp:txBody>
      <dsp:txXfrm rot="-5400000">
        <a:off x="2798064" y="3726287"/>
        <a:ext cx="4940816" cy="619621"/>
      </dsp:txXfrm>
    </dsp:sp>
    <dsp:sp modelId="{E253AF1D-D219-4586-BE61-95B1F2FCB06B}">
      <dsp:nvSpPr>
        <dsp:cNvPr id="0" name=""/>
        <dsp:cNvSpPr/>
      </dsp:nvSpPr>
      <dsp:spPr>
        <a:xfrm>
          <a:off x="0" y="3606935"/>
          <a:ext cx="2798064" cy="85832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شرکت‌ سرمایه‌گذاری</a:t>
          </a:r>
          <a:endParaRPr lang="en-US" sz="2900" kern="1200" dirty="0">
            <a:cs typeface="B Zar" pitchFamily="2" charset="-78"/>
          </a:endParaRPr>
        </a:p>
      </dsp:txBody>
      <dsp:txXfrm>
        <a:off x="41900" y="3648835"/>
        <a:ext cx="2714264" cy="77452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668DD-ED95-413E-829C-86367DCF13B1}">
      <dsp:nvSpPr>
        <dsp:cNvPr id="0" name=""/>
        <dsp:cNvSpPr/>
      </dsp:nvSpPr>
      <dsp:spPr>
        <a:xfrm>
          <a:off x="1004" y="456114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latin typeface="ذ ظشق"/>
              <a:cs typeface="B Zar" pitchFamily="2" charset="-78"/>
            </a:rPr>
            <a:t>مدیر مالی </a:t>
          </a:r>
          <a:endParaRPr lang="en-US" sz="4600" kern="1200" dirty="0">
            <a:latin typeface="ذ ظشق"/>
            <a:cs typeface="B Zar" pitchFamily="2" charset="-78"/>
          </a:endParaRPr>
        </a:p>
      </dsp:txBody>
      <dsp:txXfrm>
        <a:off x="54555" y="509665"/>
        <a:ext cx="3549605" cy="1721251"/>
      </dsp:txXfrm>
    </dsp:sp>
    <dsp:sp modelId="{D1DA7EA0-A010-4D6C-8328-2C53B46C383E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7FECC-7AC7-4F3B-B207-21AEE5C14436}">
      <dsp:nvSpPr>
        <dsp:cNvPr id="0" name=""/>
        <dsp:cNvSpPr/>
      </dsp:nvSpPr>
      <dsp:spPr>
        <a:xfrm>
          <a:off x="732345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latin typeface="ذ ظشق"/>
              <a:cs typeface="B Zar" pitchFamily="2" charset="-78"/>
            </a:rPr>
            <a:t>تأمین مالی پروژه‌ها</a:t>
          </a:r>
          <a:endParaRPr lang="en-US" sz="4100" kern="1200" dirty="0">
            <a:latin typeface="ذ ظشق"/>
            <a:cs typeface="B Zar" pitchFamily="2" charset="-78"/>
          </a:endParaRPr>
        </a:p>
      </dsp:txBody>
      <dsp:txXfrm>
        <a:off x="785896" y="2795107"/>
        <a:ext cx="2818263" cy="1721251"/>
      </dsp:txXfrm>
    </dsp:sp>
    <dsp:sp modelId="{F077B2D4-F76B-47B3-8032-24141201003F}">
      <dsp:nvSpPr>
        <dsp:cNvPr id="0" name=""/>
        <dsp:cNvSpPr/>
      </dsp:nvSpPr>
      <dsp:spPr>
        <a:xfrm>
          <a:off x="4571888" y="456114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latin typeface="ذ ظشق"/>
              <a:cs typeface="B Zar" pitchFamily="2" charset="-78"/>
            </a:rPr>
            <a:t>مدیر سرمایه‌گذاری</a:t>
          </a:r>
          <a:endParaRPr lang="en-US" sz="4600" kern="1200" dirty="0">
            <a:latin typeface="ذ ظشق"/>
            <a:cs typeface="B Zar" pitchFamily="2" charset="-78"/>
          </a:endParaRPr>
        </a:p>
      </dsp:txBody>
      <dsp:txXfrm>
        <a:off x="4625439" y="509665"/>
        <a:ext cx="3549605" cy="1721251"/>
      </dsp:txXfrm>
    </dsp:sp>
    <dsp:sp modelId="{1E3FE98A-B782-4601-9343-FF852B96A478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5F8D-2552-4F3A-A6FB-5CE62E1807C9}">
      <dsp:nvSpPr>
        <dsp:cNvPr id="0" name=""/>
        <dsp:cNvSpPr/>
      </dsp:nvSpPr>
      <dsp:spPr>
        <a:xfrm>
          <a:off x="5303229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latin typeface="ذ ظشق"/>
              <a:cs typeface="B Zar" pitchFamily="2" charset="-78"/>
            </a:rPr>
            <a:t>تأمین مالی سبد سرمایه‌گذاری</a:t>
          </a:r>
          <a:endParaRPr lang="en-US" sz="4100" kern="1200" dirty="0">
            <a:latin typeface="ذ ظشق"/>
            <a:cs typeface="B Zar" pitchFamily="2" charset="-78"/>
          </a:endParaRPr>
        </a:p>
      </dsp:txBody>
      <dsp:txXfrm>
        <a:off x="5356780" y="2795107"/>
        <a:ext cx="2818263" cy="1721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E8F08-57B8-4F95-A034-93C6D6191327}">
      <dsp:nvSpPr>
        <dsp:cNvPr id="0" name=""/>
        <dsp:cNvSpPr/>
      </dsp:nvSpPr>
      <dsp:spPr>
        <a:xfrm>
          <a:off x="0" y="867092"/>
          <a:ext cx="8229600" cy="3291840"/>
        </a:xfrm>
        <a:prstGeom prst="leftRightRibb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E7B185-A265-4279-A208-D02B48D69E11}">
      <dsp:nvSpPr>
        <dsp:cNvPr id="0" name=""/>
        <dsp:cNvSpPr/>
      </dsp:nvSpPr>
      <dsp:spPr>
        <a:xfrm>
          <a:off x="987552" y="1443164"/>
          <a:ext cx="2715768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حسابداری  </a:t>
          </a:r>
          <a:r>
            <a:rPr lang="fa-IR" sz="2400" kern="1200" dirty="0" smtClean="0">
              <a:latin typeface="Times New Roman"/>
              <a:cs typeface="B Titr" pitchFamily="2" charset="-78"/>
            </a:rPr>
            <a:t>≡</a:t>
          </a:r>
          <a:r>
            <a:rPr lang="fa-IR" sz="2400" kern="1200" dirty="0" smtClean="0">
              <a:cs typeface="B Titr" pitchFamily="2" charset="-78"/>
            </a:rPr>
            <a:t>   ارزش دفتری</a:t>
          </a:r>
          <a:endParaRPr lang="en-US" sz="2400" kern="1200" dirty="0">
            <a:cs typeface="B Titr" pitchFamily="2" charset="-78"/>
          </a:endParaRPr>
        </a:p>
      </dsp:txBody>
      <dsp:txXfrm>
        <a:off x="987552" y="1443164"/>
        <a:ext cx="2715768" cy="1613001"/>
      </dsp:txXfrm>
    </dsp:sp>
    <dsp:sp modelId="{4D14723B-3D00-4F4C-81C9-784B50CD132B}">
      <dsp:nvSpPr>
        <dsp:cNvPr id="0" name=""/>
        <dsp:cNvSpPr/>
      </dsp:nvSpPr>
      <dsp:spPr>
        <a:xfrm>
          <a:off x="4114800" y="1969858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مالی  </a:t>
          </a:r>
          <a:r>
            <a:rPr lang="fa-IR" sz="2400" kern="1200" dirty="0" smtClean="0">
              <a:latin typeface="Times New Roman"/>
              <a:cs typeface="B Titr" pitchFamily="2" charset="-78"/>
            </a:rPr>
            <a:t>≡  </a:t>
          </a:r>
          <a:r>
            <a:rPr lang="fa-IR" sz="2400" kern="1200" dirty="0" smtClean="0">
              <a:cs typeface="B Titr" pitchFamily="2" charset="-78"/>
            </a:rPr>
            <a:t> ارزش بازار</a:t>
          </a:r>
          <a:endParaRPr lang="en-US" sz="2400" kern="1200" dirty="0">
            <a:cs typeface="B Titr" pitchFamily="2" charset="-78"/>
          </a:endParaRPr>
        </a:p>
      </dsp:txBody>
      <dsp:txXfrm>
        <a:off x="4114800" y="1969858"/>
        <a:ext cx="3209544" cy="1613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5362D-0676-4F9C-BC90-D5BC428EDB0E}">
      <dsp:nvSpPr>
        <dsp:cNvPr id="0" name=""/>
        <dsp:cNvSpPr/>
      </dsp:nvSpPr>
      <dsp:spPr>
        <a:xfrm>
          <a:off x="0" y="354565"/>
          <a:ext cx="822960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سرمایه، مجموع آوردۀ سرمایه‌گذاران شرکت است.</a:t>
          </a:r>
          <a:endParaRPr lang="en-US" sz="1700" kern="1200" dirty="0">
            <a:latin typeface="ذ ظشق"/>
            <a:cs typeface="B Zar" pitchFamily="2" charset="-78"/>
          </a:endParaRPr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نادیده انگاشته می‌شود</a:t>
          </a:r>
          <a:r>
            <a:rPr lang="en-US" sz="1700" kern="1200" dirty="0" smtClean="0">
              <a:latin typeface="ذ ظشق"/>
              <a:cs typeface="B Zar" pitchFamily="2" charset="-78"/>
            </a:rPr>
            <a:t>.</a:t>
          </a:r>
          <a:endParaRPr lang="en-US" sz="1700" kern="1200" dirty="0">
            <a:latin typeface="ذ ظشق"/>
            <a:cs typeface="B Zar" pitchFamily="2" charset="-78"/>
          </a:endParaRPr>
        </a:p>
      </dsp:txBody>
      <dsp:txXfrm>
        <a:off x="0" y="354565"/>
        <a:ext cx="8229600" cy="1178100"/>
      </dsp:txXfrm>
    </dsp:sp>
    <dsp:sp modelId="{088B4C01-A41B-475C-AACB-5EF925FEF823}">
      <dsp:nvSpPr>
        <dsp:cNvPr id="0" name=""/>
        <dsp:cNvSpPr/>
      </dsp:nvSpPr>
      <dsp:spPr>
        <a:xfrm>
          <a:off x="411480" y="103645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latin typeface="ذ ظشق"/>
              <a:cs typeface="B Zar" pitchFamily="2" charset="-78"/>
            </a:rPr>
            <a:t>اقتصاد</a:t>
          </a:r>
          <a:endParaRPr lang="en-US" sz="1700" b="1" kern="1200" dirty="0">
            <a:latin typeface="ذ ظشق"/>
            <a:cs typeface="B Zar" pitchFamily="2" charset="-78"/>
          </a:endParaRPr>
        </a:p>
      </dsp:txBody>
      <dsp:txXfrm>
        <a:off x="435978" y="128143"/>
        <a:ext cx="5711724" cy="452844"/>
      </dsp:txXfrm>
    </dsp:sp>
    <dsp:sp modelId="{67324D2E-E341-4ECF-9660-894D07197808}">
      <dsp:nvSpPr>
        <dsp:cNvPr id="0" name=""/>
        <dsp:cNvSpPr/>
      </dsp:nvSpPr>
      <dsp:spPr>
        <a:xfrm>
          <a:off x="0" y="1875385"/>
          <a:ext cx="822960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سرمایه، آوردۀ سهامداران شرکت است.</a:t>
          </a:r>
          <a:endParaRPr lang="en-US" sz="1700" kern="1200" dirty="0">
            <a:latin typeface="ذ ظشق"/>
            <a:cs typeface="B Zar" pitchFamily="2" charset="-78"/>
          </a:endParaRPr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متمایز می‌شود.</a:t>
          </a:r>
          <a:endParaRPr lang="en-US" sz="1700" kern="1200" dirty="0">
            <a:latin typeface="ذ ظشق"/>
            <a:cs typeface="B Zar" pitchFamily="2" charset="-78"/>
          </a:endParaRPr>
        </a:p>
      </dsp:txBody>
      <dsp:txXfrm>
        <a:off x="0" y="1875385"/>
        <a:ext cx="8229600" cy="1178100"/>
      </dsp:txXfrm>
    </dsp:sp>
    <dsp:sp modelId="{797C3F4D-94A6-4904-B67B-92159F639E04}">
      <dsp:nvSpPr>
        <dsp:cNvPr id="0" name=""/>
        <dsp:cNvSpPr/>
      </dsp:nvSpPr>
      <dsp:spPr>
        <a:xfrm>
          <a:off x="411480" y="1624465"/>
          <a:ext cx="576072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latin typeface="ذ ظشق"/>
              <a:cs typeface="B Zar" pitchFamily="2" charset="-78"/>
            </a:rPr>
            <a:t>حسابداری</a:t>
          </a:r>
          <a:endParaRPr lang="en-US" sz="1700" b="1" kern="1200" dirty="0">
            <a:latin typeface="ذ ظشق"/>
            <a:cs typeface="B Zar" pitchFamily="2" charset="-78"/>
          </a:endParaRPr>
        </a:p>
      </dsp:txBody>
      <dsp:txXfrm>
        <a:off x="435978" y="1648963"/>
        <a:ext cx="5711724" cy="452844"/>
      </dsp:txXfrm>
    </dsp:sp>
    <dsp:sp modelId="{81AA054A-107A-449A-90AF-C0A735CCA11E}">
      <dsp:nvSpPr>
        <dsp:cNvPr id="0" name=""/>
        <dsp:cNvSpPr/>
      </dsp:nvSpPr>
      <dsp:spPr>
        <a:xfrm>
          <a:off x="0" y="3396205"/>
          <a:ext cx="8229600" cy="152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گاهی سرمایه به معنی آوردۀ سرمایه‌گذاران و گاهی به معنی آوردۀ سهامداران شرکت است.</a:t>
          </a:r>
          <a:endParaRPr lang="en-US" sz="1700" kern="1200" dirty="0">
            <a:latin typeface="ذ ظشق"/>
            <a:cs typeface="B Zar" pitchFamily="2" charset="-78"/>
          </a:endParaRPr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latin typeface="ذ ظشق"/>
              <a:cs typeface="B Zar" pitchFamily="2" charset="-78"/>
            </a:rPr>
            <a:t>کیفیت ادعای سهامداران و وام‌دهندگان نسبت به دارایی‌های شرکت  گاهی لحاظ می‌شود و گاهی نادیده انگاشته می‌شود.</a:t>
          </a:r>
          <a:endParaRPr lang="en-US" sz="1700" kern="1200" dirty="0">
            <a:latin typeface="ذ ظشق"/>
            <a:cs typeface="B Zar" pitchFamily="2" charset="-78"/>
          </a:endParaRPr>
        </a:p>
      </dsp:txBody>
      <dsp:txXfrm>
        <a:off x="0" y="3396205"/>
        <a:ext cx="8229600" cy="1526175"/>
      </dsp:txXfrm>
    </dsp:sp>
    <dsp:sp modelId="{B0133374-B189-4B86-9F20-A7E910AC8EEC}">
      <dsp:nvSpPr>
        <dsp:cNvPr id="0" name=""/>
        <dsp:cNvSpPr/>
      </dsp:nvSpPr>
      <dsp:spPr>
        <a:xfrm>
          <a:off x="411480" y="3145285"/>
          <a:ext cx="576072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latin typeface="ذ ظشق"/>
              <a:cs typeface="B Zar" pitchFamily="2" charset="-78"/>
            </a:rPr>
            <a:t>مالی</a:t>
          </a:r>
          <a:endParaRPr lang="en-US" sz="1700" b="1" kern="1200" dirty="0">
            <a:latin typeface="ذ ظشق"/>
            <a:cs typeface="B Zar" pitchFamily="2" charset="-78"/>
          </a:endParaRPr>
        </a:p>
      </dsp:txBody>
      <dsp:txXfrm>
        <a:off x="435978" y="3169783"/>
        <a:ext cx="5711724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730F7-1B2A-447B-B7A6-FA99C1508D58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محاسبۀ ارزش بازار</a:t>
          </a:r>
          <a:endParaRPr lang="en-US" sz="3000" kern="1200" dirty="0">
            <a:cs typeface="B Titr" pitchFamily="2" charset="-78"/>
          </a:endParaRPr>
        </a:p>
      </dsp:txBody>
      <dsp:txXfrm>
        <a:off x="0" y="3033472"/>
        <a:ext cx="8229600" cy="1990286"/>
      </dsp:txXfrm>
    </dsp:sp>
    <dsp:sp modelId="{5CBC10D3-3F6C-476D-86A4-5B4FAAD84AD4}">
      <dsp:nvSpPr>
        <dsp:cNvPr id="0" name=""/>
        <dsp:cNvSpPr/>
      </dsp:nvSpPr>
      <dsp:spPr>
        <a:xfrm rot="10800000">
          <a:off x="0" y="2266"/>
          <a:ext cx="8229600" cy="3061060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291451"/>
                <a:satOff val="-21006"/>
                <a:lumOff val="3006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91451"/>
                <a:satOff val="-21006"/>
                <a:lumOff val="3006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91451"/>
                <a:satOff val="-21006"/>
                <a:lumOff val="300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دانش مالی</a:t>
          </a:r>
          <a:endParaRPr lang="en-US" sz="3000" kern="1200" dirty="0">
            <a:cs typeface="B Titr" pitchFamily="2" charset="-78"/>
          </a:endParaRPr>
        </a:p>
      </dsp:txBody>
      <dsp:txXfrm rot="-10800000">
        <a:off x="0" y="2266"/>
        <a:ext cx="8229600" cy="1074432"/>
      </dsp:txXfrm>
    </dsp:sp>
    <dsp:sp modelId="{08025A23-4D63-4C5C-85CE-C249B69C3E45}">
      <dsp:nvSpPr>
        <dsp:cNvPr id="0" name=""/>
        <dsp:cNvSpPr/>
      </dsp:nvSpPr>
      <dsp:spPr>
        <a:xfrm>
          <a:off x="0" y="1076698"/>
          <a:ext cx="4114799" cy="9152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بهره‌گیری از دانش اقتصاد </a:t>
          </a:r>
          <a:endParaRPr lang="en-US" sz="3300" kern="1200" dirty="0">
            <a:cs typeface="B Zar" pitchFamily="2" charset="-78"/>
          </a:endParaRPr>
        </a:p>
      </dsp:txBody>
      <dsp:txXfrm>
        <a:off x="0" y="1076698"/>
        <a:ext cx="4114799" cy="915257"/>
      </dsp:txXfrm>
    </dsp:sp>
    <dsp:sp modelId="{04A139CB-43B5-4F86-8EBF-636D94B31127}">
      <dsp:nvSpPr>
        <dsp:cNvPr id="0" name=""/>
        <dsp:cNvSpPr/>
      </dsp:nvSpPr>
      <dsp:spPr>
        <a:xfrm>
          <a:off x="4114800" y="1076698"/>
          <a:ext cx="4114799" cy="9152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استفاده از داده‌های حسابداری</a:t>
          </a:r>
          <a:endParaRPr lang="en-US" sz="3300" kern="1200" dirty="0">
            <a:cs typeface="B Zar" pitchFamily="2" charset="-78"/>
          </a:endParaRPr>
        </a:p>
      </dsp:txBody>
      <dsp:txXfrm>
        <a:off x="4114800" y="1076698"/>
        <a:ext cx="4114799" cy="9152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4879C-F3C2-4406-A002-7E2136AB71C9}">
      <dsp:nvSpPr>
        <dsp:cNvPr id="0" name=""/>
        <dsp:cNvSpPr/>
      </dsp:nvSpPr>
      <dsp:spPr>
        <a:xfrm>
          <a:off x="1601787" y="0"/>
          <a:ext cx="5026025" cy="50260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بیشینه‌سازی ارزش شرکت</a:t>
          </a:r>
          <a:endParaRPr lang="en-US" sz="2000" kern="1200" dirty="0">
            <a:cs typeface="B Titr" pitchFamily="2" charset="-78"/>
          </a:endParaRPr>
        </a:p>
      </dsp:txBody>
      <dsp:txXfrm>
        <a:off x="2795468" y="376951"/>
        <a:ext cx="2638663" cy="854424"/>
      </dsp:txXfrm>
    </dsp:sp>
    <dsp:sp modelId="{957E4A09-4765-494F-A708-C26FDA4393D3}">
      <dsp:nvSpPr>
        <dsp:cNvPr id="0" name=""/>
        <dsp:cNvSpPr/>
      </dsp:nvSpPr>
      <dsp:spPr>
        <a:xfrm>
          <a:off x="2230040" y="1256506"/>
          <a:ext cx="3769518" cy="3769518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11624607"/>
                <a:satOff val="-3714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بیشینه‌سازی ارزش سهام</a:t>
          </a:r>
          <a:endParaRPr lang="en-US" sz="2000" kern="1200" dirty="0">
            <a:cs typeface="B Titr" pitchFamily="2" charset="-78"/>
          </a:endParaRPr>
        </a:p>
      </dsp:txBody>
      <dsp:txXfrm>
        <a:off x="2782073" y="2198885"/>
        <a:ext cx="2665452" cy="18847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F0150-FF0C-4747-99B4-D12749C27B0B}">
      <dsp:nvSpPr>
        <dsp:cNvPr id="0" name=""/>
        <dsp:cNvSpPr/>
      </dsp:nvSpPr>
      <dsp:spPr>
        <a:xfrm rot="16200000">
          <a:off x="-1159287" y="2351547"/>
          <a:ext cx="3484435" cy="737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50074" bIns="0" numCol="1" spcCol="1270" anchor="t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Titr" pitchFamily="2" charset="-78"/>
            </a:rPr>
            <a:t>تعریف</a:t>
          </a:r>
          <a:endParaRPr lang="fa-IR" sz="3500" kern="1200" dirty="0">
            <a:cs typeface="B Titr" pitchFamily="2" charset="-78"/>
          </a:endParaRPr>
        </a:p>
      </dsp:txBody>
      <dsp:txXfrm>
        <a:off x="-1159287" y="2351547"/>
        <a:ext cx="3484435" cy="737092"/>
      </dsp:txXfrm>
    </dsp:sp>
    <dsp:sp modelId="{02A5D979-EADA-4AC4-9416-31A8970F9AA8}">
      <dsp:nvSpPr>
        <dsp:cNvPr id="0" name=""/>
        <dsp:cNvSpPr/>
      </dsp:nvSpPr>
      <dsp:spPr>
        <a:xfrm>
          <a:off x="951476" y="977875"/>
          <a:ext cx="6606540" cy="3484435"/>
        </a:xfrm>
        <a:prstGeom prst="plaqu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650074" rIns="227584" bIns="227584" numCol="1" spcCol="1270" anchor="t" anchorCtr="0">
          <a:noAutofit/>
        </a:bodyPr>
        <a:lstStyle/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تعهد  قانونی یک طرف نسبت به طرف دیگر (یا طرفین نسبت به یکدیگر) برای انتقال ارزش (معمولاً پول) در زمانی در آینده و بر اساس شرایطی معین است.   </a:t>
          </a:r>
          <a:endParaRPr lang="en-US" sz="2500" kern="1200" dirty="0">
            <a:cs typeface="B Zar" pitchFamily="2" charset="-78"/>
          </a:endParaRPr>
        </a:p>
      </dsp:txBody>
      <dsp:txXfrm>
        <a:off x="1362131" y="1388530"/>
        <a:ext cx="5785230" cy="2663125"/>
      </dsp:txXfrm>
    </dsp:sp>
    <dsp:sp modelId="{77BEB68F-7AB5-4238-9338-FAAE2578DDA8}">
      <dsp:nvSpPr>
        <dsp:cNvPr id="0" name=""/>
        <dsp:cNvSpPr/>
      </dsp:nvSpPr>
      <dsp:spPr>
        <a:xfrm>
          <a:off x="214383" y="4913"/>
          <a:ext cx="1474184" cy="147418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B7C1D-C778-47F1-8D65-0F09C469699B}">
      <dsp:nvSpPr>
        <dsp:cNvPr id="0" name=""/>
        <dsp:cNvSpPr/>
      </dsp:nvSpPr>
      <dsp:spPr>
        <a:xfrm>
          <a:off x="0" y="0"/>
          <a:ext cx="7772400" cy="4467225"/>
        </a:xfrm>
        <a:prstGeom prst="wedgeRoundRectCallou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Titr" pitchFamily="2" charset="-78"/>
            </a:rPr>
            <a:t>انواع واحد تجاری</a:t>
          </a:r>
          <a:endParaRPr lang="fa-IR" sz="4700" kern="1200" dirty="0">
            <a:cs typeface="B Titr" pitchFamily="2" charset="-78"/>
          </a:endParaRPr>
        </a:p>
      </dsp:txBody>
      <dsp:txXfrm>
        <a:off x="0" y="0"/>
        <a:ext cx="7772400" cy="1340167"/>
      </dsp:txXfrm>
    </dsp:sp>
    <dsp:sp modelId="{8FED457C-EB95-415F-BFB5-2C389D85FDB4}">
      <dsp:nvSpPr>
        <dsp:cNvPr id="0" name=""/>
        <dsp:cNvSpPr/>
      </dsp:nvSpPr>
      <dsp:spPr>
        <a:xfrm>
          <a:off x="777239" y="1341476"/>
          <a:ext cx="6217920" cy="13469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solidFill>
                <a:schemeClr val="bg1"/>
              </a:solidFill>
              <a:cs typeface="B Zar" pitchFamily="2" charset="-78"/>
            </a:rPr>
            <a:t>بنگاه غیرمالی</a:t>
          </a:r>
          <a:endParaRPr lang="en-US" sz="5400" kern="1200" dirty="0">
            <a:solidFill>
              <a:schemeClr val="bg1"/>
            </a:solidFill>
            <a:cs typeface="B Zar" pitchFamily="2" charset="-78"/>
          </a:endParaRPr>
        </a:p>
      </dsp:txBody>
      <dsp:txXfrm>
        <a:off x="816689" y="1380926"/>
        <a:ext cx="6139020" cy="1268029"/>
      </dsp:txXfrm>
    </dsp:sp>
    <dsp:sp modelId="{DB07C590-03BA-4F0E-955B-EA7833095F8F}">
      <dsp:nvSpPr>
        <dsp:cNvPr id="0" name=""/>
        <dsp:cNvSpPr/>
      </dsp:nvSpPr>
      <dsp:spPr>
        <a:xfrm>
          <a:off x="777239" y="2895625"/>
          <a:ext cx="6217920" cy="13469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solidFill>
                <a:schemeClr val="bg1"/>
              </a:solidFill>
              <a:cs typeface="B Zar" pitchFamily="2" charset="-78"/>
            </a:rPr>
            <a:t>بنگاه مالی</a:t>
          </a:r>
          <a:endParaRPr lang="en-US" sz="5400" kern="1200" dirty="0">
            <a:solidFill>
              <a:schemeClr val="bg1"/>
            </a:solidFill>
            <a:cs typeface="B Zar" pitchFamily="2" charset="-78"/>
          </a:endParaRPr>
        </a:p>
      </dsp:txBody>
      <dsp:txXfrm>
        <a:off x="816689" y="2935075"/>
        <a:ext cx="6139020" cy="12680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491C-2BAE-4F4B-9089-65788C102F46}">
      <dsp:nvSpPr>
        <dsp:cNvPr id="0" name=""/>
        <dsp:cNvSpPr/>
      </dsp:nvSpPr>
      <dsp:spPr>
        <a:xfrm>
          <a:off x="0" y="0"/>
          <a:ext cx="7772400" cy="134016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Titr" pitchFamily="2" charset="-78"/>
            </a:rPr>
            <a:t>بنگاه‌های</a:t>
          </a:r>
          <a:r>
            <a:rPr lang="fa-IR" sz="4700" kern="1200" dirty="0" smtClean="0"/>
            <a:t> </a:t>
          </a:r>
          <a:r>
            <a:rPr lang="fa-IR" sz="4700" kern="1200" dirty="0" smtClean="0">
              <a:cs typeface="B Titr" pitchFamily="2" charset="-78"/>
            </a:rPr>
            <a:t>مالی</a:t>
          </a:r>
          <a:r>
            <a:rPr lang="fa-IR" sz="4700" kern="1200" dirty="0" smtClean="0"/>
            <a:t> </a:t>
          </a:r>
          <a:r>
            <a:rPr lang="fa-IR" sz="4700" kern="1200" dirty="0" smtClean="0">
              <a:cs typeface="B Titr" pitchFamily="2" charset="-78"/>
            </a:rPr>
            <a:t>=</a:t>
          </a:r>
          <a:r>
            <a:rPr lang="fa-IR" sz="4700" kern="1200" dirty="0" smtClean="0"/>
            <a:t> </a:t>
          </a:r>
          <a:r>
            <a:rPr lang="fa-IR" sz="4700" kern="1200" dirty="0" smtClean="0">
              <a:cs typeface="B Titr" pitchFamily="2" charset="-78"/>
            </a:rPr>
            <a:t>نهادهای مالی</a:t>
          </a:r>
          <a:endParaRPr lang="en-US" sz="4700" kern="1200" dirty="0">
            <a:cs typeface="B Titr" pitchFamily="2" charset="-78"/>
          </a:endParaRPr>
        </a:p>
      </dsp:txBody>
      <dsp:txXfrm>
        <a:off x="0" y="0"/>
        <a:ext cx="7772400" cy="1340167"/>
      </dsp:txXfrm>
    </dsp:sp>
    <dsp:sp modelId="{9D3F0D95-98C9-45AD-A882-9C814EBF8A29}">
      <dsp:nvSpPr>
        <dsp:cNvPr id="0" name=""/>
        <dsp:cNvSpPr/>
      </dsp:nvSpPr>
      <dsp:spPr>
        <a:xfrm>
          <a:off x="0" y="1340167"/>
          <a:ext cx="7772400" cy="28143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700" kern="1200" dirty="0" smtClean="0">
              <a:cs typeface="B Zar" pitchFamily="2" charset="-78"/>
            </a:rPr>
            <a:t>نهادهایی هستند که خدمات مربوط به دارایی‌های مالی ارائه می‌دهند.</a:t>
          </a:r>
          <a:endParaRPr lang="en-US" sz="5700" kern="1200" dirty="0">
            <a:cs typeface="B Zar" pitchFamily="2" charset="-78"/>
          </a:endParaRPr>
        </a:p>
      </dsp:txBody>
      <dsp:txXfrm>
        <a:off x="0" y="1340167"/>
        <a:ext cx="7772400" cy="2814351"/>
      </dsp:txXfrm>
    </dsp:sp>
    <dsp:sp modelId="{A361D6DA-9D45-4EAF-B41C-E8270D8E343F}">
      <dsp:nvSpPr>
        <dsp:cNvPr id="0" name=""/>
        <dsp:cNvSpPr/>
      </dsp:nvSpPr>
      <dsp:spPr>
        <a:xfrm>
          <a:off x="0" y="4154519"/>
          <a:ext cx="7772400" cy="31270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7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34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متخصص مالی به چه چیزهایی می‌اندیشد؟</a:t>
            </a:r>
            <a:endParaRPr lang="en-US" dirty="0"/>
          </a:p>
        </p:txBody>
      </p:sp>
      <p:sp>
        <p:nvSpPr>
          <p:cNvPr id="290818" name="Text Box 2"/>
          <p:cNvSpPr txBox="1">
            <a:spLocks noChangeArrowheads="1"/>
          </p:cNvSpPr>
          <p:nvPr/>
        </p:nvSpPr>
        <p:spPr bwMode="auto">
          <a:xfrm rot="20861228">
            <a:off x="4363253" y="1548724"/>
            <a:ext cx="2424124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B Zar" pitchFamily="2" charset="-78"/>
              </a:rPr>
              <a:t>تأمین مالی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1117991">
            <a:off x="4154375" y="2162705"/>
            <a:ext cx="1759448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ساختار سرمایه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4800600" y="2819401"/>
            <a:ext cx="19812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سیاست سود تقسیمی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6553200" y="2514601"/>
            <a:ext cx="20574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قیمت‌گذاری ریسک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5943600" y="1828801"/>
            <a:ext cx="1928812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+mj-lt"/>
                <a:cs typeface="B Zar" pitchFamily="2" charset="-78"/>
              </a:rPr>
              <a:t>بودجه بندی سرمایه‌ای</a:t>
            </a:r>
            <a:endParaRPr lang="en-US" sz="2000" dirty="0" smtClean="0">
              <a:latin typeface="+mj-lt"/>
              <a:cs typeface="B Zar" pitchFamily="2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 rot="20675331">
            <a:off x="249901" y="1778257"/>
            <a:ext cx="1971325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ادغام و قبضۀ مالکیت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62200" y="2133600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B Zar" pitchFamily="2" charset="-78"/>
              </a:rPr>
              <a:t>ریسک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B Zar" pitchFamily="2" charset="-78"/>
              </a:rPr>
              <a:t> و بازده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 rot="247886">
            <a:off x="17002" y="3878534"/>
            <a:ext cx="1922068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/>
              <a:t>قیمت سهام</a:t>
            </a:r>
            <a:endParaRPr lang="en-US" sz="20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20556624">
            <a:off x="714880" y="2761151"/>
            <a:ext cx="2008723" cy="4228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جریان‌های نقدی آتی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 rot="2269655">
            <a:off x="3598735" y="3183964"/>
            <a:ext cx="2865354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latin typeface="+mj-lt"/>
                <a:cs typeface="B Zar" pitchFamily="2" charset="-78"/>
              </a:rPr>
              <a:t>مدیریت سبد سرمایه‌گذاری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24000" y="3733800"/>
            <a:ext cx="2209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latin typeface="+mj-lt"/>
                <a:cs typeface="B Zar" pitchFamily="2" charset="-78"/>
              </a:rPr>
              <a:t>هزینۀ سرمایه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086600" y="3962401"/>
            <a:ext cx="1325951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قیمت سهام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 rot="812348">
            <a:off x="5973520" y="3487975"/>
            <a:ext cx="1219052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latin typeface="+mj-lt"/>
                <a:cs typeface="B Zar" pitchFamily="2" charset="-78"/>
              </a:rPr>
              <a:t>بحران مالی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 rot="20334594">
            <a:off x="2947949" y="4264002"/>
            <a:ext cx="1345002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تلاطم نرخ ارز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 rot="21111672">
            <a:off x="6306758" y="4905786"/>
            <a:ext cx="1517796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ریسک نقدینگی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 rot="1204541">
            <a:off x="4219159" y="4245944"/>
            <a:ext cx="2525651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مدیریت سرمایه در گردش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 rot="20687619">
            <a:off x="7415392" y="5738665"/>
            <a:ext cx="1983269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مدیریت دارایی-بدهی</a:t>
            </a: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209800" y="1676401"/>
            <a:ext cx="25146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latin typeface="+mj-lt"/>
                <a:cs typeface="B Zar" pitchFamily="2" charset="-78"/>
              </a:rPr>
              <a:t>برنامه‌ریزی مالی بلندمدت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 rot="974970">
            <a:off x="851704" y="4703524"/>
            <a:ext cx="2459737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+mj-lt"/>
                <a:ea typeface="Arial" pitchFamily="34" charset="0"/>
                <a:cs typeface="B Zar" pitchFamily="2" charset="-78"/>
              </a:rPr>
              <a:t>مدیریت </a:t>
            </a:r>
            <a:r>
              <a:rPr lang="fa-IR" sz="2000" dirty="0" smtClean="0">
                <a:latin typeface="+mj-lt"/>
                <a:cs typeface="B Zar" pitchFamily="2" charset="-78"/>
              </a:rPr>
              <a:t>ریسک‌های مالی</a:t>
            </a:r>
            <a:endParaRPr lang="en-US" sz="2000" dirty="0" smtClean="0">
              <a:latin typeface="+mj-lt"/>
              <a:cs typeface="B Zar" pitchFamily="2" charset="-78"/>
            </a:endParaRPr>
          </a:p>
          <a:p>
            <a:pPr lvl="0" algn="r">
              <a:spcAft>
                <a:spcPts val="1000"/>
              </a:spcAft>
            </a:pPr>
            <a:endParaRPr lang="en-US" sz="2000" dirty="0" smtClean="0">
              <a:latin typeface="+mj-lt"/>
              <a:ea typeface="Arial" pitchFamily="34" charset="0"/>
              <a:cs typeface="B Zar" pitchFamily="2" charset="-78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 rot="795732">
            <a:off x="568346" y="5945589"/>
            <a:ext cx="123017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B Zar" pitchFamily="2" charset="-78"/>
              </a:rPr>
              <a:t>ریسک بازار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 rot="21171894">
            <a:off x="2759506" y="6094503"/>
            <a:ext cx="296933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انطباق دیرش و سررسید تعهدات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 rot="19806569">
            <a:off x="3448824" y="4802883"/>
            <a:ext cx="1457536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B Zar" pitchFamily="2" charset="-78"/>
              </a:rPr>
              <a:t>ریسک اعتباری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B Zar" pitchFamily="2" charset="-78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 rot="1010255">
            <a:off x="4336513" y="5516603"/>
            <a:ext cx="28956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latin typeface="+mj-lt"/>
                <a:cs typeface="B Zar" pitchFamily="2" charset="-78"/>
              </a:rPr>
              <a:t>قانون بورس و اوراق بهادار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 rot="20094125">
            <a:off x="1258408" y="2959580"/>
            <a:ext cx="3248967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latin typeface="+mj-lt"/>
                <a:cs typeface="B Zar" pitchFamily="2" charset="-78"/>
              </a:rPr>
              <a:t>بستۀ سیاستی- نظارتی بانک مرکزی</a:t>
            </a:r>
            <a:endParaRPr lang="en-US" sz="2000" dirty="0">
              <a:latin typeface="+mj-lt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0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0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5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7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9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nimBg="1"/>
      <p:bldP spid="290820" grpId="0" animBg="1"/>
      <p:bldP spid="290821" grpId="0" animBg="1"/>
      <p:bldP spid="290823" grpId="0" animBg="1"/>
      <p:bldP spid="290826" grpId="0" animBg="1"/>
      <p:bldP spid="29082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رسالت مالی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04879C-F3C2-4406-A002-7E2136AB7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504879C-F3C2-4406-A002-7E2136AB7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7E4A09-4765-494F-A708-C26FDA439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57E4A09-4765-494F-A708-C26FDA439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تعاریف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دارایی مالی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بنگاه مالی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بازار مالی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دارایی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8302" y="1597284"/>
            <a:ext cx="3698685" cy="2548394"/>
          </a:xfrm>
          <a:prstGeom prst="roundRect">
            <a:avLst/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88302" y="4145678"/>
            <a:ext cx="3698685" cy="1372212"/>
          </a:xfrm>
          <a:custGeom>
            <a:avLst/>
            <a:gdLst>
              <a:gd name="connsiteX0" fmla="*/ 0 w 3698685"/>
              <a:gd name="connsiteY0" fmla="*/ 0 h 1372212"/>
              <a:gd name="connsiteX1" fmla="*/ 3698685 w 3698685"/>
              <a:gd name="connsiteY1" fmla="*/ 0 h 1372212"/>
              <a:gd name="connsiteX2" fmla="*/ 3698685 w 3698685"/>
              <a:gd name="connsiteY2" fmla="*/ 1372212 h 1372212"/>
              <a:gd name="connsiteX3" fmla="*/ 0 w 3698685"/>
              <a:gd name="connsiteY3" fmla="*/ 1372212 h 1372212"/>
              <a:gd name="connsiteX4" fmla="*/ 0 w 3698685"/>
              <a:gd name="connsiteY4" fmla="*/ 0 h 137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685" h="1372212">
                <a:moveTo>
                  <a:pt x="0" y="0"/>
                </a:moveTo>
                <a:lnTo>
                  <a:pt x="3698685" y="0"/>
                </a:lnTo>
                <a:lnTo>
                  <a:pt x="3698685" y="1372212"/>
                </a:lnTo>
                <a:lnTo>
                  <a:pt x="0" y="13722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r" defTabSz="88900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Titr" pitchFamily="2" charset="-78"/>
              </a:rPr>
              <a:t>دارایی مالی</a:t>
            </a:r>
            <a:endParaRPr lang="en-US" sz="2000" kern="1200" dirty="0">
              <a:cs typeface="B Titr" pitchFamily="2" charset="-78"/>
            </a:endParaRPr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Zar" pitchFamily="2" charset="-78"/>
              </a:rPr>
              <a:t>ارزش آن ناشی از ادعا بر درآمدهای آتی است.</a:t>
            </a:r>
            <a:endParaRPr lang="en-US" sz="1600" kern="1200" dirty="0">
              <a:cs typeface="B Zar" pitchFamily="2" charset="-78"/>
            </a:endParaRPr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Zar" pitchFamily="2" charset="-78"/>
              </a:rPr>
              <a:t>مانند سهام، اوراق قرضه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7011" y="1597284"/>
            <a:ext cx="3698685" cy="2548394"/>
          </a:xfrm>
          <a:prstGeom prst="roundRect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757011" y="4145678"/>
            <a:ext cx="3698685" cy="1372212"/>
          </a:xfrm>
          <a:custGeom>
            <a:avLst/>
            <a:gdLst>
              <a:gd name="connsiteX0" fmla="*/ 0 w 3698685"/>
              <a:gd name="connsiteY0" fmla="*/ 0 h 1372212"/>
              <a:gd name="connsiteX1" fmla="*/ 3698685 w 3698685"/>
              <a:gd name="connsiteY1" fmla="*/ 0 h 1372212"/>
              <a:gd name="connsiteX2" fmla="*/ 3698685 w 3698685"/>
              <a:gd name="connsiteY2" fmla="*/ 1372212 h 1372212"/>
              <a:gd name="connsiteX3" fmla="*/ 0 w 3698685"/>
              <a:gd name="connsiteY3" fmla="*/ 1372212 h 1372212"/>
              <a:gd name="connsiteX4" fmla="*/ 0 w 3698685"/>
              <a:gd name="connsiteY4" fmla="*/ 0 h 137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685" h="1372212">
                <a:moveTo>
                  <a:pt x="0" y="0"/>
                </a:moveTo>
                <a:lnTo>
                  <a:pt x="3698685" y="0"/>
                </a:lnTo>
                <a:lnTo>
                  <a:pt x="3698685" y="1372212"/>
                </a:lnTo>
                <a:lnTo>
                  <a:pt x="0" y="13722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0" numCol="1" spcCol="1270" anchor="t" anchorCtr="0">
            <a:noAutofit/>
          </a:bodyPr>
          <a:lstStyle/>
          <a:p>
            <a:pPr lvl="0" algn="r" defTabSz="88900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Titr" pitchFamily="2" charset="-78"/>
              </a:rPr>
              <a:t>دارایی </a:t>
            </a:r>
            <a:r>
              <a:rPr lang="fa-IR" sz="2000" dirty="0" smtClean="0">
                <a:cs typeface="B Titr" pitchFamily="2" charset="-78"/>
              </a:rPr>
              <a:t>واقعی</a:t>
            </a:r>
            <a:endParaRPr lang="en-US" sz="2000" kern="1200" dirty="0">
              <a:cs typeface="B Titr" pitchFamily="2" charset="-78"/>
            </a:endParaRPr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Zar" pitchFamily="2" charset="-78"/>
              </a:rPr>
              <a:t>ارزش آن ناشی از ویژگی‌های فیزیکی است.</a:t>
            </a:r>
            <a:endParaRPr lang="en-US" sz="1600" kern="1200" dirty="0">
              <a:cs typeface="B Zar" pitchFamily="2" charset="-78"/>
            </a:endParaRPr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Zar" pitchFamily="2" charset="-78"/>
              </a:rPr>
              <a:t>مانند ساختمان، زمین، ماشین‌آلات</a:t>
            </a:r>
            <a:endParaRPr lang="en-US" sz="16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 مالی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بازارها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kern="1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kern="1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حوزه‌های</a:t>
            </a:r>
            <a:r>
              <a:rPr lang="fa-IR" sz="4400" dirty="0" smtClean="0"/>
              <a:t>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دانش</a:t>
            </a:r>
            <a:r>
              <a:rPr lang="fa-IR" sz="4400" dirty="0" smtClean="0"/>
              <a:t>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مالی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مالی در بنگاه مالی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مالی در بنگاه غیرمالی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7772400" cy="1447800"/>
          </a:xfrm>
        </p:spPr>
        <p:txBody>
          <a:bodyPr>
            <a:noAutofit/>
          </a:bodyPr>
          <a:lstStyle/>
          <a:p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موقعیت مالی بنگاه‌های اقتصادی در شرایط امروز ایران</a:t>
            </a:r>
            <a: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8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391400" cy="5334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بيستم آذر‌ماه سال نودویک – تهران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همایش مدیران عامل </a:t>
            </a:r>
            <a:r>
              <a:rPr lang="fa-IR" sz="140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شرکت‌های خانوادة </a:t>
            </a:r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صندوق ذخیره فرهنگیان</a:t>
            </a:r>
          </a:p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 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00" y="5234901"/>
            <a:ext cx="1265000" cy="126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3863"/>
            <a:ext cx="7772400" cy="7191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b="1" dirty="0" smtClean="0"/>
              <a:t>حوزه‌های عمدۀ مالی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1219200"/>
            <a:ext cx="7211978" cy="270954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1344577" y="3858622"/>
            <a:ext cx="6835935" cy="2203721"/>
          </a:xfrm>
          <a:custGeom>
            <a:avLst/>
            <a:gdLst>
              <a:gd name="connsiteX0" fmla="*/ 290253 w 7728269"/>
              <a:gd name="connsiteY0" fmla="*/ 0 h 2764313"/>
              <a:gd name="connsiteX1" fmla="*/ 7438016 w 7728269"/>
              <a:gd name="connsiteY1" fmla="*/ 0 h 2764313"/>
              <a:gd name="connsiteX2" fmla="*/ 7643256 w 7728269"/>
              <a:gd name="connsiteY2" fmla="*/ 85013 h 2764313"/>
              <a:gd name="connsiteX3" fmla="*/ 7728269 w 7728269"/>
              <a:gd name="connsiteY3" fmla="*/ 290253 h 2764313"/>
              <a:gd name="connsiteX4" fmla="*/ 7728269 w 7728269"/>
              <a:gd name="connsiteY4" fmla="*/ 2764313 h 2764313"/>
              <a:gd name="connsiteX5" fmla="*/ 7728269 w 7728269"/>
              <a:gd name="connsiteY5" fmla="*/ 2764313 h 2764313"/>
              <a:gd name="connsiteX6" fmla="*/ 7728269 w 7728269"/>
              <a:gd name="connsiteY6" fmla="*/ 2764313 h 2764313"/>
              <a:gd name="connsiteX7" fmla="*/ 0 w 7728269"/>
              <a:gd name="connsiteY7" fmla="*/ 2764313 h 2764313"/>
              <a:gd name="connsiteX8" fmla="*/ 0 w 7728269"/>
              <a:gd name="connsiteY8" fmla="*/ 2764313 h 2764313"/>
              <a:gd name="connsiteX9" fmla="*/ 0 w 7728269"/>
              <a:gd name="connsiteY9" fmla="*/ 2764313 h 2764313"/>
              <a:gd name="connsiteX10" fmla="*/ 0 w 7728269"/>
              <a:gd name="connsiteY10" fmla="*/ 290253 h 2764313"/>
              <a:gd name="connsiteX11" fmla="*/ 85013 w 7728269"/>
              <a:gd name="connsiteY11" fmla="*/ 85013 h 2764313"/>
              <a:gd name="connsiteX12" fmla="*/ 290253 w 7728269"/>
              <a:gd name="connsiteY12" fmla="*/ 0 h 276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8269" h="2764313">
                <a:moveTo>
                  <a:pt x="7438016" y="2764312"/>
                </a:moveTo>
                <a:lnTo>
                  <a:pt x="290253" y="2764312"/>
                </a:lnTo>
                <a:cubicBezTo>
                  <a:pt x="213273" y="2764312"/>
                  <a:pt x="139446" y="2733732"/>
                  <a:pt x="85013" y="2679299"/>
                </a:cubicBezTo>
                <a:cubicBezTo>
                  <a:pt x="30580" y="2624866"/>
                  <a:pt x="0" y="2551039"/>
                  <a:pt x="0" y="2474059"/>
                </a:cubicBez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728269" y="1"/>
                </a:lnTo>
                <a:lnTo>
                  <a:pt x="7728269" y="1"/>
                </a:lnTo>
                <a:lnTo>
                  <a:pt x="7728269" y="1"/>
                </a:lnTo>
                <a:lnTo>
                  <a:pt x="7728269" y="2474059"/>
                </a:lnTo>
                <a:cubicBezTo>
                  <a:pt x="7728269" y="2551039"/>
                  <a:pt x="7697689" y="2624866"/>
                  <a:pt x="7643256" y="2679299"/>
                </a:cubicBezTo>
                <a:cubicBezTo>
                  <a:pt x="7588823" y="2733732"/>
                  <a:pt x="7514996" y="2764312"/>
                  <a:pt x="7438016" y="276431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9924" tIns="184913" rIns="269925" bIns="269924" numCol="1" spcCol="1270" anchor="t" anchorCtr="0">
            <a:noAutofit/>
          </a:bodyPr>
          <a:lstStyle/>
          <a:p>
            <a:pPr marL="228600" lvl="1" indent="-228600" algn="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400" kern="1200" spc="300" dirty="0" smtClean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مالی شرکت‌ها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بازارها و نهادهای مالی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مدیریت سرمایه‌گذاری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مهندسی مالی و مدیریت ریسک</a:t>
            </a:r>
            <a:endParaRPr lang="en-US" sz="2400" kern="1200" spc="300" dirty="0">
              <a:cs typeface="B Za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44578" y="1337944"/>
            <a:ext cx="6835934" cy="2590799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0" y="990600"/>
            <a:ext cx="8458200" cy="51054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191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b="1" dirty="0" smtClean="0"/>
              <a:t>روابط متقابل</a:t>
            </a:r>
            <a:endParaRPr lang="en-US" b="1" dirty="0" smtClean="0"/>
          </a:p>
        </p:txBody>
      </p:sp>
      <p:sp>
        <p:nvSpPr>
          <p:cNvPr id="10" name="Freeform 9"/>
          <p:cNvSpPr/>
          <p:nvPr/>
        </p:nvSpPr>
        <p:spPr>
          <a:xfrm>
            <a:off x="3762300" y="3337009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مهندسی مالی و مدیریت ریسک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16200000">
            <a:off x="4400230" y="2747341"/>
            <a:ext cx="343538" cy="550595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0" y="110119"/>
                </a:moveTo>
                <a:lnTo>
                  <a:pt x="171769" y="110119"/>
                </a:lnTo>
                <a:lnTo>
                  <a:pt x="171769" y="0"/>
                </a:lnTo>
                <a:lnTo>
                  <a:pt x="343538" y="275298"/>
                </a:lnTo>
                <a:lnTo>
                  <a:pt x="171769" y="550595"/>
                </a:lnTo>
                <a:lnTo>
                  <a:pt x="171769" y="440476"/>
                </a:lnTo>
                <a:lnTo>
                  <a:pt x="0" y="440476"/>
                </a:lnTo>
                <a:lnTo>
                  <a:pt x="0" y="110119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110119" rIns="103062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cs typeface="B Titr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762300" y="1069424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مالی شرکت‌ها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 rot="1800000">
            <a:off x="5373703" y="4433445"/>
            <a:ext cx="343538" cy="550595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0" y="110119"/>
                </a:moveTo>
                <a:lnTo>
                  <a:pt x="171769" y="110119"/>
                </a:lnTo>
                <a:lnTo>
                  <a:pt x="171769" y="0"/>
                </a:lnTo>
                <a:lnTo>
                  <a:pt x="343538" y="275298"/>
                </a:lnTo>
                <a:lnTo>
                  <a:pt x="171769" y="550595"/>
                </a:lnTo>
                <a:lnTo>
                  <a:pt x="171769" y="440476"/>
                </a:lnTo>
                <a:lnTo>
                  <a:pt x="0" y="440476"/>
                </a:lnTo>
                <a:lnTo>
                  <a:pt x="0" y="110119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0119" rIns="103060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cs typeface="B Titr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726086" y="4470801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بازارها و نهادهای مالی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 rot="19800000">
            <a:off x="3426757" y="4433444"/>
            <a:ext cx="343539" cy="550596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343538" y="440476"/>
                </a:moveTo>
                <a:lnTo>
                  <a:pt x="171769" y="440476"/>
                </a:lnTo>
                <a:lnTo>
                  <a:pt x="171769" y="550595"/>
                </a:lnTo>
                <a:lnTo>
                  <a:pt x="0" y="275297"/>
                </a:lnTo>
                <a:lnTo>
                  <a:pt x="171769" y="0"/>
                </a:lnTo>
                <a:lnTo>
                  <a:pt x="171769" y="110119"/>
                </a:lnTo>
                <a:lnTo>
                  <a:pt x="343538" y="110119"/>
                </a:lnTo>
                <a:lnTo>
                  <a:pt x="343538" y="440476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060" tIns="110120" rIns="1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cs typeface="B Tit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798514" y="4470801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مدیریت سرمایه‌گذاری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 rot="18418764">
            <a:off x="2203762" y="3301750"/>
            <a:ext cx="1979400" cy="399897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-Right Arrow 12"/>
          <p:cNvSpPr/>
          <p:nvPr/>
        </p:nvSpPr>
        <p:spPr>
          <a:xfrm rot="13938875">
            <a:off x="5006862" y="3277101"/>
            <a:ext cx="1921469" cy="380806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3581400" y="5257800"/>
            <a:ext cx="1981200" cy="457200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جایگاه مدیر مالی در نمودار سازمانی</a:t>
            </a:r>
            <a:endParaRPr lang="en-US" dirty="0" smtClean="0"/>
          </a:p>
        </p:txBody>
      </p:sp>
      <p:sp>
        <p:nvSpPr>
          <p:cNvPr id="7" name="Freeform 6"/>
          <p:cNvSpPr/>
          <p:nvPr/>
        </p:nvSpPr>
        <p:spPr>
          <a:xfrm>
            <a:off x="4491266" y="2600428"/>
            <a:ext cx="2849907" cy="4651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2587"/>
                </a:lnTo>
                <a:lnTo>
                  <a:pt x="2849907" y="232587"/>
                </a:lnTo>
                <a:lnTo>
                  <a:pt x="2849907" y="46517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659711" y="4572000"/>
            <a:ext cx="350689" cy="14467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6789"/>
                </a:lnTo>
                <a:lnTo>
                  <a:pt x="350689" y="1446789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6659711" y="4572000"/>
            <a:ext cx="350689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4521768" y="3608629"/>
            <a:ext cx="1371048" cy="4651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2587"/>
                </a:lnTo>
                <a:lnTo>
                  <a:pt x="1371048" y="232587"/>
                </a:lnTo>
                <a:lnTo>
                  <a:pt x="1371048" y="46517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-3048000" y="1990825"/>
            <a:ext cx="350689" cy="14467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6789"/>
                </a:lnTo>
                <a:lnTo>
                  <a:pt x="350689" y="1446789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-3581400" y="2371825"/>
            <a:ext cx="360064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3089715" y="3608629"/>
            <a:ext cx="1432053" cy="4651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2053" y="0"/>
                </a:moveTo>
                <a:lnTo>
                  <a:pt x="1432053" y="232587"/>
                </a:lnTo>
                <a:lnTo>
                  <a:pt x="0" y="232587"/>
                </a:lnTo>
                <a:lnTo>
                  <a:pt x="0" y="46517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4445546" y="2600428"/>
            <a:ext cx="91440" cy="4651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2587"/>
                </a:lnTo>
                <a:lnTo>
                  <a:pt x="76222" y="232587"/>
                </a:lnTo>
                <a:lnTo>
                  <a:pt x="76222" y="46517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1854763" y="2600428"/>
            <a:ext cx="2636502" cy="4651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36502" y="0"/>
                </a:moveTo>
                <a:lnTo>
                  <a:pt x="2636502" y="232587"/>
                </a:lnTo>
                <a:lnTo>
                  <a:pt x="0" y="232587"/>
                </a:lnTo>
                <a:lnTo>
                  <a:pt x="0" y="46517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3169747" y="1148716"/>
            <a:ext cx="2621462" cy="527686"/>
          </a:xfrm>
          <a:custGeom>
            <a:avLst/>
            <a:gdLst>
              <a:gd name="connsiteX0" fmla="*/ 0 w 2621462"/>
              <a:gd name="connsiteY0" fmla="*/ 0 h 527686"/>
              <a:gd name="connsiteX1" fmla="*/ 2621462 w 2621462"/>
              <a:gd name="connsiteY1" fmla="*/ 0 h 527686"/>
              <a:gd name="connsiteX2" fmla="*/ 2621462 w 2621462"/>
              <a:gd name="connsiteY2" fmla="*/ 527686 h 527686"/>
              <a:gd name="connsiteX3" fmla="*/ 0 w 2621462"/>
              <a:gd name="connsiteY3" fmla="*/ 527686 h 527686"/>
              <a:gd name="connsiteX4" fmla="*/ 0 w 2621462"/>
              <a:gd name="connsiteY4" fmla="*/ 0 h 52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1462" h="527686">
                <a:moveTo>
                  <a:pt x="0" y="0"/>
                </a:moveTo>
                <a:lnTo>
                  <a:pt x="2621462" y="0"/>
                </a:lnTo>
                <a:lnTo>
                  <a:pt x="2621462" y="527686"/>
                </a:lnTo>
                <a:lnTo>
                  <a:pt x="0" y="5276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b="1" kern="1200" dirty="0" smtClean="0">
                <a:cs typeface="B Zar" pitchFamily="2" charset="-78"/>
              </a:rPr>
              <a:t>هیأت‌مدیره</a:t>
            </a:r>
            <a:endParaRPr lang="en-US" sz="2600" kern="1200" dirty="0">
              <a:cs typeface="B Zar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322303" y="2057402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مدیرعامل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85800" y="3065603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معاون تولید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52805" y="3065603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معاون مالی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920752" y="4073804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مدیر مالی</a:t>
            </a:r>
            <a:endParaRPr lang="fa-IR" sz="1600" b="1" kern="1200" dirty="0">
              <a:cs typeface="B Zar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723854" y="4073804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رئیس حسابداری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010400" y="5037176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rtl="1">
              <a:lnSpc>
                <a:spcPct val="90000"/>
              </a:lnSpc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مدیربت حسابداری بهای تمام‌شده</a:t>
            </a:r>
          </a:p>
        </p:txBody>
      </p:sp>
      <p:sp>
        <p:nvSpPr>
          <p:cNvPr id="27" name="Freeform 26"/>
          <p:cNvSpPr/>
          <p:nvPr/>
        </p:nvSpPr>
        <p:spPr>
          <a:xfrm>
            <a:off x="7010400" y="5747277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rtl="1">
              <a:lnSpc>
                <a:spcPct val="90000"/>
              </a:lnSpc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مدیریت پردازش اطلات</a:t>
            </a:r>
            <a:endParaRPr lang="en-US" sz="1600" dirty="0">
              <a:cs typeface="B Zar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172210" y="3065603"/>
            <a:ext cx="2337926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Zar" pitchFamily="2" charset="-78"/>
              </a:rPr>
              <a:t>معاون بازاریابی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5073" y="6476620"/>
            <a:ext cx="2133600" cy="244475"/>
          </a:xfr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305308" y="186690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-3581400" y="1990825"/>
            <a:ext cx="350689" cy="14467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6789"/>
                </a:lnTo>
                <a:lnTo>
                  <a:pt x="350689" y="1446789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>
          <a:xfrm flipH="1">
            <a:off x="-3276600" y="2752825"/>
            <a:ext cx="228600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4495800" y="5074030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Zar" pitchFamily="2" charset="-78"/>
              </a:rPr>
              <a:t>مدیریت مالیات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 flipH="1">
            <a:off x="6426473" y="4648200"/>
            <a:ext cx="228600" cy="6858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4495800" y="5796163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rtl="1">
              <a:lnSpc>
                <a:spcPct val="90000"/>
              </a:lnSpc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مدیریت حسابداری مالی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37" name="Freeform 36"/>
          <p:cNvSpPr/>
          <p:nvPr/>
        </p:nvSpPr>
        <p:spPr>
          <a:xfrm flipH="1">
            <a:off x="6426473" y="5365370"/>
            <a:ext cx="228600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Freeform 84"/>
          <p:cNvSpPr/>
          <p:nvPr/>
        </p:nvSpPr>
        <p:spPr>
          <a:xfrm>
            <a:off x="2214438" y="4632705"/>
            <a:ext cx="350689" cy="14467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6789"/>
                </a:lnTo>
                <a:lnTo>
                  <a:pt x="350689" y="1446789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6" name="Freeform 85"/>
          <p:cNvSpPr/>
          <p:nvPr/>
        </p:nvSpPr>
        <p:spPr>
          <a:xfrm>
            <a:off x="2214438" y="4632705"/>
            <a:ext cx="350689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7" name="Freeform 86"/>
          <p:cNvSpPr/>
          <p:nvPr/>
        </p:nvSpPr>
        <p:spPr>
          <a:xfrm>
            <a:off x="2565127" y="5029200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Zar" pitchFamily="2" charset="-78"/>
              </a:rPr>
              <a:t>مدیریت وجوه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2565127" y="5715000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rtl="1">
              <a:lnSpc>
                <a:spcPct val="90000"/>
              </a:lnSpc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برنامه‌ریزی مالی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76200" y="5095775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Zar" pitchFamily="2" charset="-78"/>
              </a:rPr>
              <a:t>مدیریت اعتبار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91" name="Freeform 90"/>
          <p:cNvSpPr/>
          <p:nvPr/>
        </p:nvSpPr>
        <p:spPr>
          <a:xfrm flipH="1">
            <a:off x="1981200" y="4648200"/>
            <a:ext cx="228600" cy="6858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" name="Freeform 91"/>
          <p:cNvSpPr/>
          <p:nvPr/>
        </p:nvSpPr>
        <p:spPr>
          <a:xfrm>
            <a:off x="50527" y="5791200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rtl="1">
              <a:lnSpc>
                <a:spcPct val="90000"/>
              </a:lnSpc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بودجه‌بندی سرمایه‌ای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93" name="Freeform 92"/>
          <p:cNvSpPr/>
          <p:nvPr/>
        </p:nvSpPr>
        <p:spPr>
          <a:xfrm flipH="1">
            <a:off x="1981200" y="5426075"/>
            <a:ext cx="228600" cy="7366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36688"/>
                </a:lnTo>
                <a:lnTo>
                  <a:pt x="350689" y="7366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39" name="Straight Connector 38"/>
          <p:cNvCxnSpPr/>
          <p:nvPr/>
        </p:nvCxnSpPr>
        <p:spPr>
          <a:xfrm flipH="1">
            <a:off x="1676400" y="4724400"/>
            <a:ext cx="533400" cy="0"/>
          </a:xfrm>
          <a:prstGeom prst="line">
            <a:avLst/>
          </a:pr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43" name="Freeform 42"/>
          <p:cNvSpPr/>
          <p:nvPr/>
        </p:nvSpPr>
        <p:spPr>
          <a:xfrm>
            <a:off x="76200" y="4419600"/>
            <a:ext cx="1778273" cy="543025"/>
          </a:xfrm>
          <a:custGeom>
            <a:avLst/>
            <a:gdLst>
              <a:gd name="connsiteX0" fmla="*/ 0 w 2337926"/>
              <a:gd name="connsiteY0" fmla="*/ 0 h 543025"/>
              <a:gd name="connsiteX1" fmla="*/ 2337926 w 2337926"/>
              <a:gd name="connsiteY1" fmla="*/ 0 h 543025"/>
              <a:gd name="connsiteX2" fmla="*/ 2337926 w 2337926"/>
              <a:gd name="connsiteY2" fmla="*/ 543025 h 543025"/>
              <a:gd name="connsiteX3" fmla="*/ 0 w 2337926"/>
              <a:gd name="connsiteY3" fmla="*/ 543025 h 543025"/>
              <a:gd name="connsiteX4" fmla="*/ 0 w 2337926"/>
              <a:gd name="connsiteY4" fmla="*/ 0 h 5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6" h="543025">
                <a:moveTo>
                  <a:pt x="0" y="0"/>
                </a:moveTo>
                <a:lnTo>
                  <a:pt x="2337926" y="0"/>
                </a:lnTo>
                <a:lnTo>
                  <a:pt x="2337926" y="543025"/>
                </a:lnTo>
                <a:lnTo>
                  <a:pt x="0" y="543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dirty="0" smtClean="0">
                <a:cs typeface="B Zar" pitchFamily="2" charset="-78"/>
              </a:rPr>
              <a:t>تأمین مالی</a:t>
            </a:r>
            <a:endParaRPr lang="en-US" sz="16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4" grpId="0"/>
      <p:bldP spid="34" grpId="0" animBg="1"/>
      <p:bldP spid="36" grpId="0" animBg="1"/>
      <p:bldP spid="87" grpId="0" animBg="1"/>
      <p:bldP spid="88" grpId="0" animBg="1"/>
      <p:bldP spid="90" grpId="0" animBg="1"/>
      <p:bldP spid="9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ترازنامۀ بنگاه غیر 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600201"/>
          <a:ext cx="5181600" cy="3398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348"/>
                <a:gridCol w="2558252"/>
              </a:tblGrid>
              <a:tr h="519185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نمونۀ ترازنامۀ یک بنگاه</a:t>
                      </a:r>
                      <a:r>
                        <a:rPr lang="fa-IR" sz="1600" kern="1200" baseline="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 غیرمالی</a:t>
                      </a:r>
                      <a:endParaRPr lang="fa-IR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marL="0" marR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776214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بدهی</a:t>
                      </a:r>
                      <a:r>
                        <a:rPr lang="fa-IR" sz="2400" b="1" baseline="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 و </a:t>
                      </a:r>
                      <a:r>
                        <a:rPr lang="fa-IR" sz="2400" b="1" kern="12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rgbClr val="33CCFF"/>
                          </a:solidFill>
                          <a:cs typeface="B Zar" pitchFamily="2" charset="-78"/>
                        </a:rPr>
                        <a:t>دارایی</a:t>
                      </a:r>
                      <a:endParaRPr lang="en-US" sz="2400" b="1" dirty="0">
                        <a:solidFill>
                          <a:srgbClr val="33CC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2033245">
                <a:tc>
                  <a:txBody>
                    <a:bodyPr/>
                    <a:lstStyle/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تأمین</a:t>
                      </a:r>
                      <a:r>
                        <a:rPr lang="fa-I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مالی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(تماماً تعهدات مالی)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سبد</a:t>
                      </a: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کسب‌وکار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(عمدتاً دارایی‌های</a:t>
                      </a:r>
                      <a:r>
                        <a:rPr lang="fa-I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غیر</a:t>
                      </a: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مالی)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تخصص مالی در بنگاه‌های غیرمالی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03F764-7675-4AA2-9EE1-B07317C2D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303F764-7675-4AA2-9EE1-B07317C2D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1E011-825A-4C52-8BE2-E1266697A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121E011-825A-4C52-8BE2-E1266697A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28FAD-B264-4F03-B50C-E780F79BF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7928FAD-B264-4F03-B50C-E780F79BF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CC018E-AAE7-46FD-B22B-330ADD268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5CC018E-AAE7-46FD-B22B-330ADD268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976851-9B62-469A-8A9D-725968FD4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99976851-9B62-469A-8A9D-725968FD4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039F98-8A05-47A6-BD21-8AB0A42D5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F9039F98-8A05-47A6-BD21-8AB0A42D5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Elham" pitchFamily="2" charset="-78"/>
              </a:rPr>
              <a:t>مسائل اساسی حوزۀ مالی</a:t>
            </a:r>
            <a:r>
              <a:rPr lang="fa-IR" dirty="0" smtClean="0"/>
              <a:t> </a:t>
            </a:r>
            <a:r>
              <a:rPr lang="fa-IR" dirty="0" smtClean="0">
                <a:cs typeface="B Elham" pitchFamily="2" charset="-78"/>
              </a:rPr>
              <a:t>شرکت‌ها</a:t>
            </a:r>
            <a:endParaRPr lang="en-US" dirty="0" smtClean="0">
              <a:cs typeface="B Elham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4038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371600"/>
          <a:ext cx="4038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7BE41-1A7C-46C0-B731-96511F9FF91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تخصص مالی در </a:t>
            </a:r>
            <a:r>
              <a:rPr lang="fa-IR" smtClean="0"/>
              <a:t>بنگاه‌های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856942-C9B6-4D5A-A5FC-41017A3F8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6856942-C9B6-4D5A-A5FC-41017A3F8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BA3B5D-5F76-484B-AC9F-D65769748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7BA3B5D-5F76-484B-AC9F-D65769748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69EBDE-5AF6-4003-A8F6-F4217D716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469EBDE-5AF6-4003-A8F6-F4217D716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5F19B7-4DEE-4DA1-BEB6-04E37DEEF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B5F19B7-4DEE-4DA1-BEB6-04E37DEEF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3F6242-D6BE-4F85-88E7-71422A65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2F3F6242-D6BE-4F85-88E7-71422A655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84BAEE-1E76-4AD2-A9A5-8D763D1ED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2984BAEE-1E76-4AD2-A9A5-8D763D1ED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ترازنامۀ بنگاه 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600201"/>
          <a:ext cx="5181600" cy="3398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348"/>
                <a:gridCol w="2558252"/>
              </a:tblGrid>
              <a:tr h="519185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نمونۀ ترازنامۀ یک بنگاه</a:t>
                      </a:r>
                      <a:r>
                        <a:rPr lang="fa-IR" sz="1600" kern="1200" baseline="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 مالی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marL="0" marR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776214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بدهی</a:t>
                      </a:r>
                      <a:r>
                        <a:rPr lang="fa-IR" sz="2400" b="1" baseline="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 و </a:t>
                      </a:r>
                      <a:r>
                        <a:rPr lang="fa-IR" sz="2400" b="1" kern="12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rgbClr val="33CCFF"/>
                          </a:solidFill>
                          <a:cs typeface="B Zar" pitchFamily="2" charset="-78"/>
                        </a:rPr>
                        <a:t>دارایی</a:t>
                      </a:r>
                      <a:endParaRPr lang="en-US" sz="2400" b="1" dirty="0">
                        <a:solidFill>
                          <a:srgbClr val="33CC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2033245">
                <a:tc>
                  <a:txBody>
                    <a:bodyPr/>
                    <a:lstStyle/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تأمین</a:t>
                      </a:r>
                      <a:r>
                        <a:rPr lang="fa-I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مالی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(تماماً تعهدات مالی)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0" algn="ctr" rtl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lang="fa-I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0" lvl="0" algn="ct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سبد سرمایه‌گذاری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(عمدتاً دارایی‌های مالی)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>
                <a:cs typeface="B Elham" pitchFamily="2" charset="-78"/>
              </a:rPr>
              <a:t>مسائل اساسی حوزۀ مدیریت سرمایه‌گذاری</a:t>
            </a:r>
            <a:endParaRPr lang="en-US" sz="3600" dirty="0" smtClean="0">
              <a:cs typeface="B Elham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4038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371600"/>
          <a:ext cx="4038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7BE41-1A7C-46C0-B731-96511F9FF91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روی دیگر سرمایه‌گذاری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دانش مالی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جایگاه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رابطه با اقتصاد و حسابداری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فهرست مسائل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رسالت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تعهد مالی روی دیگر دارایی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97A52BE7-DF07-4A64-8E95-091997BE3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6DBD78E5-84FC-42B5-9C7C-B0CDCE4C9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5AC81E96-5FDD-45C7-B154-07F6FA98C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C567F827-377D-4CA6-8198-974D2E046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8DA85682-91AF-486A-830F-B95D58B94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F29EE1B6-EBFA-48C2-8377-462183EEC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تصمیمات سرمایه‌گذاری در بنگاه مالی و غیرمالی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073633"/>
              </p:ext>
            </p:extLst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74391-31E2-4C6B-ADFD-DE479D5C6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6D74391-31E2-4C6B-ADFD-DE479D5C6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6D74391-31E2-4C6B-ADFD-DE479D5C6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FFBBF-818A-45C2-AF68-83B52550B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29FFBBF-818A-45C2-AF68-83B52550B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29FFBBF-818A-45C2-AF68-83B52550B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965BA9-677A-429C-80EB-E974C938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6965BA9-677A-429C-80EB-E974C938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6965BA9-677A-429C-80EB-E974C938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248C2E-173F-40BE-AA4E-E225880DD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0248C2E-173F-40BE-AA4E-E225880DD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0248C2E-173F-40BE-AA4E-E225880DD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اشکال مدیریت </a:t>
            </a:r>
            <a:r>
              <a:rPr lang="fa-IR" sz="3200" dirty="0"/>
              <a:t>سرمایه‌گذاری در </a:t>
            </a:r>
            <a:r>
              <a:rPr lang="fa-IR" sz="3200" dirty="0" smtClean="0"/>
              <a:t>نهادهای </a:t>
            </a:r>
            <a:r>
              <a:rPr lang="fa-IR" sz="3200" dirty="0"/>
              <a:t>مالی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5AD26-E52F-49EA-8C44-B3C437A5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775AD26-E52F-49EA-8C44-B3C437A54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775AD26-E52F-49EA-8C44-B3C437A5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775AD26-E52F-49EA-8C44-B3C437A54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EEFFD-EBA9-4DA2-9605-AEA332F68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135EEFFD-EBA9-4DA2-9605-AEA332F68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35EEFFD-EBA9-4DA2-9605-AEA332F68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35EEFFD-EBA9-4DA2-9605-AEA332F68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29C67B-57E7-492C-AFCE-6488E3BB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929C67B-57E7-492C-AFCE-6488E3BB6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929C67B-57E7-492C-AFCE-6488E3BB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929C67B-57E7-492C-AFCE-6488E3BB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EA62D-CF90-48DC-86CD-16D2FB44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24AEA62D-CF90-48DC-86CD-16D2FB44E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24AEA62D-CF90-48DC-86CD-16D2FB44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24AEA62D-CF90-48DC-86CD-16D2FB44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9711A-C020-4ACE-9A73-1E4045D31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F9D9711A-C020-4ACE-9A73-1E4045D31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F9D9711A-C020-4ACE-9A73-1E4045D31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F9D9711A-C020-4ACE-9A73-1E4045D31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5D4E49-4E4E-49BB-9ACC-05E696CC4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225D4E49-4E4E-49BB-9ACC-05E696CC4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225D4E49-4E4E-49BB-9ACC-05E696CC4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225D4E49-4E4E-49BB-9ACC-05E696CC4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11464B-8F6B-451F-B052-C6B1ED357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0F11464B-8F6B-451F-B052-C6B1ED357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0F11464B-8F6B-451F-B052-C6B1ED357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F11464B-8F6B-451F-B052-C6B1ED357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FA962-FA93-4CD4-B55A-F0FBD460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F3FFA962-FA93-4CD4-B55A-F0FBD460C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F3FFA962-FA93-4CD4-B55A-F0FBD460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F3FFA962-FA93-4CD4-B55A-F0FBD460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53AF1D-D219-4586-BE61-95B1F2FCB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E253AF1D-D219-4586-BE61-95B1F2FCB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E253AF1D-D219-4586-BE61-95B1F2FCB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E253AF1D-D219-4586-BE61-95B1F2FCB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7F8301-1CFD-4A15-BC20-C94B94F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967F8301-1CFD-4A15-BC20-C94B94FE0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967F8301-1CFD-4A15-BC20-C94B94F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967F8301-1CFD-4A15-BC20-C94B94F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مراجعه به بازارهای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جایگاه دانش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88676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ECFE31-66AF-4200-8606-A16D8EF1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D3ECFE31-66AF-4200-8606-A16D8EF17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3ECFE31-66AF-4200-8606-A16D8EF1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D3ECFE31-66AF-4200-8606-A16D8EF1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60387-73B1-4833-8D75-B6D5221DC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80560387-73B1-4833-8D75-B6D5221DC3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80560387-73B1-4833-8D75-B6D5221DC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80560387-73B1-4833-8D75-B6D5221DC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7D642F-8AE2-4CEF-8BF9-83842667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A97D642F-8AE2-4CEF-8BF9-83842667B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97D642F-8AE2-4CEF-8BF9-83842667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97D642F-8AE2-4CEF-8BF9-83842667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62D26B-39CD-44C8-9412-06D217B28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F662D26B-39CD-44C8-9412-06D217B28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F662D26B-39CD-44C8-9412-06D217B28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F662D26B-39CD-44C8-9412-06D217B28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fa-IR" dirty="0"/>
              <a:t>رشته‌های </a:t>
            </a:r>
            <a:r>
              <a:rPr lang="fa-IR" dirty="0" smtClean="0"/>
              <a:t>مدیریت</a:t>
            </a:r>
            <a:r>
              <a:rPr lang="en-US" dirty="0" smtClean="0"/>
              <a:t> </a:t>
            </a:r>
            <a:r>
              <a:rPr lang="fa-IR" dirty="0" smtClean="0"/>
              <a:t>در دانشگاه‌های ایران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مرز حسابداری و مالی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سرمایه در اقتصاد، مالی و حسابداری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592877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B4C01-A41B-475C-AACB-5EF925FEF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088B4C01-A41B-475C-AACB-5EF925FEF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88B4C01-A41B-475C-AACB-5EF925FEF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088B4C01-A41B-475C-AACB-5EF925FEF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7C3F4D-94A6-4904-B67B-92159F639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797C3F4D-94A6-4904-B67B-92159F639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97C3F4D-94A6-4904-B67B-92159F639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797C3F4D-94A6-4904-B67B-92159F639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133374-B189-4B86-9F20-A7E910AC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B0133374-B189-4B86-9F20-A7E910AC8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B0133374-B189-4B86-9F20-A7E910AC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B0133374-B189-4B86-9F20-A7E910AC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5362D-0676-4F9C-BC90-D5BC428ED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83C5362D-0676-4F9C-BC90-D5BC428ED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83C5362D-0676-4F9C-BC90-D5BC428ED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83C5362D-0676-4F9C-BC90-D5BC428ED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24D2E-E341-4ECF-9660-894D07197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67324D2E-E341-4ECF-9660-894D07197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67324D2E-E341-4ECF-9660-894D07197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67324D2E-E341-4ECF-9660-894D07197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AA054A-107A-449A-90AF-C0A735CCA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81AA054A-107A-449A-90AF-C0A735CCA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81AA054A-107A-449A-90AF-C0A735CCA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81AA054A-107A-449A-90AF-C0A735CCA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رابطۀاقتصاد، حسابداری و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BC10D3-3F6C-476D-86A4-5B4FAAD8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CBC10D3-3F6C-476D-86A4-5B4FAAD84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025A23-4D63-4C5C-85CE-C249B69C3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8025A23-4D63-4C5C-85CE-C249B69C3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A139CB-43B5-4F86-8EBF-636D94B31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04A139CB-43B5-4F86-8EBF-636D94B31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9730F7-1B2A-447B-B7A6-FA99C150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C09730F7-1B2A-447B-B7A6-FA99C1508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010400" cy="533400"/>
          </a:xfrm>
        </p:spPr>
        <p:txBody>
          <a:bodyPr/>
          <a:lstStyle/>
          <a:p>
            <a:r>
              <a:rPr lang="fa-IR" sz="3600" dirty="0" smtClean="0"/>
              <a:t>متخصص حسابداری به چه چیزهایی می‌اندیشد؟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>
                <a:cs typeface="B Zar" pitchFamily="2" charset="-78"/>
              </a:rPr>
              <a:pPr>
                <a:defRPr/>
              </a:pPr>
              <a:t>9</a:t>
            </a:fld>
            <a:endParaRPr lang="en-US" dirty="0">
              <a:cs typeface="B Zar" pitchFamily="2" charset="-78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 rot="20861228">
            <a:off x="29451" y="1880397"/>
            <a:ext cx="3390813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استانداردهای </a:t>
            </a:r>
            <a:r>
              <a:rPr lang="fa-IR" sz="2000" dirty="0" smtClean="0">
                <a:cs typeface="B Zar" pitchFamily="2" charset="-78"/>
              </a:rPr>
              <a:t>پذیرفته‌شدۀ حسابداری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512910">
            <a:off x="4495800" y="2819401"/>
            <a:ext cx="22860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حسابداری بهای تمام شده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786865">
            <a:off x="6528516" y="2843580"/>
            <a:ext cx="20574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cs typeface="B Zar" pitchFamily="2" charset="-78"/>
              </a:rPr>
              <a:t>سیستم موجودی انبار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48400" y="1904999"/>
            <a:ext cx="2362200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تنظیم صورت‌های مالی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2788" y="1981199"/>
            <a:ext cx="16764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cs typeface="B Zar" pitchFamily="2" charset="-78"/>
              </a:rPr>
              <a:t>مدیریت مالیات‌ها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20556624">
            <a:off x="714880" y="2761151"/>
            <a:ext cx="2008723" cy="4228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مستندات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 rot="609117">
            <a:off x="2311276" y="3067684"/>
            <a:ext cx="2865354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اقلام زیر خط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19200" y="3733800"/>
            <a:ext cx="25146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حسابداری بر مبنای فعالیت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20713238">
            <a:off x="6275866" y="3727934"/>
            <a:ext cx="1219052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latin typeface="Arial" pitchFamily="34" charset="0"/>
                <a:cs typeface="B Zar" pitchFamily="2" charset="-78"/>
              </a:rPr>
              <a:t>هزینۀ سربار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 rot="917040">
            <a:off x="5121428" y="5584332"/>
            <a:ext cx="3128218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اصل مقابلۀ درآمدها و </a:t>
            </a:r>
            <a:r>
              <a:rPr lang="fa-IR" sz="2000" dirty="0" smtClean="0">
                <a:cs typeface="B Zar" pitchFamily="2" charset="-78"/>
              </a:rPr>
              <a:t>هزینه‌ها</a:t>
            </a:r>
            <a:endParaRPr lang="en-US" sz="2000" dirty="0" smtClean="0">
              <a:cs typeface="B Zar" pitchFamily="2" charset="-78"/>
            </a:endParaRPr>
          </a:p>
          <a:p>
            <a:pPr lvl="0" algn="r">
              <a:spcAft>
                <a:spcPts val="1000"/>
              </a:spcAft>
            </a:pP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 rot="1204541">
            <a:off x="3505306" y="4763279"/>
            <a:ext cx="2525651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سیستم حقوق و دستمزد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100388" y="1524000"/>
            <a:ext cx="25146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بدهکار یا بستانکار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 rot="974970">
            <a:off x="843349" y="4762050"/>
            <a:ext cx="2878045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cs typeface="B Zar" pitchFamily="2" charset="-78"/>
              </a:rPr>
              <a:t>هزینه‌های مستقیم و غیرمستقیم</a:t>
            </a:r>
            <a:endParaRPr lang="en-US" sz="2000" dirty="0" smtClean="0">
              <a:cs typeface="B Zar" pitchFamily="2" charset="-78"/>
            </a:endParaRPr>
          </a:p>
          <a:p>
            <a:pPr lvl="0" algn="r">
              <a:spcAft>
                <a:spcPts val="1000"/>
              </a:spcAft>
            </a:pP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 rot="21238835">
            <a:off x="1353924" y="5804297"/>
            <a:ext cx="2002239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cs typeface="B Zar" pitchFamily="2" charset="-78"/>
              </a:rPr>
              <a:t>اصل محافظه‌کاری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 rot="21415377">
            <a:off x="5169919" y="4235973"/>
            <a:ext cx="3390813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cs typeface="B Zar" pitchFamily="2" charset="-78"/>
              </a:rPr>
              <a:t>قانون مالیات‌های مستقیم و غیرمستقیم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5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36376</TotalTime>
  <Words>819</Words>
  <Application>Microsoft Office PowerPoint</Application>
  <PresentationFormat>On-screen Show (4:3)</PresentationFormat>
  <Paragraphs>270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Sample presentation slides</vt:lpstr>
      <vt:lpstr>بسم‌الله الرحمن الرحیم</vt:lpstr>
      <vt:lpstr> موقعیت مالی بنگاه‌های اقتصادی در شرایط امروز ایران </vt:lpstr>
      <vt:lpstr>    </vt:lpstr>
      <vt:lpstr>جایگاه دانش مالی</vt:lpstr>
      <vt:lpstr> رشته‌های مدیریت در دانشگاه‌های ایران</vt:lpstr>
      <vt:lpstr>مرز حسابداری و مالی</vt:lpstr>
      <vt:lpstr>سرمایه در اقتصاد، مالی و حسابداری</vt:lpstr>
      <vt:lpstr>رابطۀاقتصاد، حسابداری و مالی</vt:lpstr>
      <vt:lpstr>متخصص حسابداری به چه چیزهایی می‌اندیشد؟</vt:lpstr>
      <vt:lpstr>متخصص مالی به چه چیزهایی می‌اندیشد؟</vt:lpstr>
      <vt:lpstr>رسالت مالی</vt:lpstr>
      <vt:lpstr>    </vt:lpstr>
      <vt:lpstr>انواع دارایی</vt:lpstr>
      <vt:lpstr>ابزار مالی</vt:lpstr>
      <vt:lpstr> </vt:lpstr>
      <vt:lpstr> </vt:lpstr>
      <vt:lpstr>انواع بازارها</vt:lpstr>
      <vt:lpstr> </vt:lpstr>
      <vt:lpstr>    </vt:lpstr>
      <vt:lpstr>حوزه‌های عمدۀ مالی</vt:lpstr>
      <vt:lpstr>روابط متقابل</vt:lpstr>
      <vt:lpstr>جایگاه مدیر مالی در نمودار سازمانی</vt:lpstr>
      <vt:lpstr>ترازنامۀ بنگاه غیر مالی</vt:lpstr>
      <vt:lpstr>تخصص مالی در بنگاه‌های غیرمالی</vt:lpstr>
      <vt:lpstr>مسائل اساسی حوزۀ مالی شرکت‌ها</vt:lpstr>
      <vt:lpstr>تخصص مالی در بنگاه‌های مالی</vt:lpstr>
      <vt:lpstr>ترازنامۀ بنگاه مالی</vt:lpstr>
      <vt:lpstr>مسائل اساسی حوزۀ مدیریت سرمایه‌گذاری</vt:lpstr>
      <vt:lpstr>تأمین مالی روی دیگر سرمایه‌گذاری</vt:lpstr>
      <vt:lpstr>تعهد مالی روی دیگر دارایی مالی</vt:lpstr>
      <vt:lpstr>تصمیمات سرمایه‌گذاری در بنگاه مالی و غیرمالی</vt:lpstr>
      <vt:lpstr>اشکال مدیریت سرمایه‌گذاری در نهادهای مالی</vt:lpstr>
      <vt:lpstr>مراجعه به بازارهای مالی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tabrizi</cp:lastModifiedBy>
  <cp:revision>1281</cp:revision>
  <dcterms:created xsi:type="dcterms:W3CDTF">2007-09-07T17:57:35Z</dcterms:created>
  <dcterms:modified xsi:type="dcterms:W3CDTF">2013-01-11T18:49:43Z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