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673" r:id="rId2"/>
    <p:sldId id="258" r:id="rId3"/>
    <p:sldId id="692" r:id="rId4"/>
    <p:sldId id="670" r:id="rId5"/>
    <p:sldId id="671" r:id="rId6"/>
    <p:sldId id="667" r:id="rId7"/>
    <p:sldId id="691" r:id="rId8"/>
    <p:sldId id="674" r:id="rId9"/>
    <p:sldId id="687" r:id="rId10"/>
    <p:sldId id="686" r:id="rId11"/>
    <p:sldId id="684" r:id="rId12"/>
    <p:sldId id="685" r:id="rId13"/>
    <p:sldId id="693" r:id="rId14"/>
    <p:sldId id="676" r:id="rId15"/>
    <p:sldId id="683" r:id="rId16"/>
    <p:sldId id="661" r:id="rId17"/>
    <p:sldId id="704" r:id="rId18"/>
    <p:sldId id="711" r:id="rId19"/>
    <p:sldId id="712" r:id="rId20"/>
    <p:sldId id="713" r:id="rId21"/>
    <p:sldId id="717" r:id="rId22"/>
    <p:sldId id="694" r:id="rId23"/>
    <p:sldId id="680" r:id="rId24"/>
    <p:sldId id="722" r:id="rId25"/>
    <p:sldId id="663" r:id="rId26"/>
    <p:sldId id="699" r:id="rId27"/>
    <p:sldId id="695" r:id="rId28"/>
    <p:sldId id="723" r:id="rId29"/>
    <p:sldId id="724" r:id="rId30"/>
    <p:sldId id="696" r:id="rId31"/>
    <p:sldId id="697" r:id="rId32"/>
    <p:sldId id="698" r:id="rId33"/>
    <p:sldId id="668" r:id="rId34"/>
    <p:sldId id="710" r:id="rId35"/>
    <p:sldId id="709" r:id="rId36"/>
    <p:sldId id="681" r:id="rId37"/>
    <p:sldId id="708" r:id="rId38"/>
    <p:sldId id="715" r:id="rId39"/>
    <p:sldId id="678" r:id="rId40"/>
    <p:sldId id="707" r:id="rId41"/>
    <p:sldId id="682" r:id="rId42"/>
    <p:sldId id="688" r:id="rId43"/>
    <p:sldId id="705" r:id="rId44"/>
    <p:sldId id="706" r:id="rId45"/>
    <p:sldId id="700" r:id="rId46"/>
    <p:sldId id="719" r:id="rId47"/>
    <p:sldId id="720" r:id="rId48"/>
    <p:sldId id="701" r:id="rId49"/>
    <p:sldId id="703" r:id="rId50"/>
    <p:sldId id="721" r:id="rId51"/>
    <p:sldId id="718" r:id="rId52"/>
    <p:sldId id="726" r:id="rId53"/>
    <p:sldId id="702" r:id="rId54"/>
    <p:sldId id="329" r:id="rId5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DCFCF6"/>
    <a:srgbClr val="0097CC"/>
    <a:srgbClr val="4D4D4D"/>
    <a:srgbClr val="33CCFF"/>
    <a:srgbClr val="3399FF"/>
    <a:srgbClr val="99CCFF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743" autoAdjust="0"/>
    <p:restoredTop sz="95932" autoAdjust="0"/>
  </p:normalViewPr>
  <p:slideViewPr>
    <p:cSldViewPr>
      <p:cViewPr varScale="1">
        <p:scale>
          <a:sx n="94" d="100"/>
          <a:sy n="94" d="100"/>
        </p:scale>
        <p:origin x="-20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5623D-41EC-4F21-A642-69D9DDB31301}" type="doc">
      <dgm:prSet loTypeId="urn:microsoft.com/office/officeart/2005/8/layout/list1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C22DD5B-D13B-4DD3-8198-B61B39455CE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ریسک تجاری</a:t>
          </a:r>
          <a:endParaRPr lang="en-US" dirty="0">
            <a:cs typeface="B Titr" pitchFamily="2" charset="-78"/>
          </a:endParaRPr>
        </a:p>
      </dgm:t>
    </dgm:pt>
    <dgm:pt modelId="{3D20514E-0522-4604-B567-4F64ACF5B466}" type="parTrans" cxnId="{777A749F-8311-41AC-8F04-087A8071BD66}">
      <dgm:prSet/>
      <dgm:spPr/>
      <dgm:t>
        <a:bodyPr/>
        <a:lstStyle/>
        <a:p>
          <a:pPr algn="ctr"/>
          <a:endParaRPr lang="en-US"/>
        </a:p>
      </dgm:t>
    </dgm:pt>
    <dgm:pt modelId="{8C2BC6BF-BBD3-44FD-A236-1B7F93224745}" type="sibTrans" cxnId="{777A749F-8311-41AC-8F04-087A8071BD66}">
      <dgm:prSet/>
      <dgm:spPr/>
      <dgm:t>
        <a:bodyPr/>
        <a:lstStyle/>
        <a:p>
          <a:pPr algn="ctr"/>
          <a:endParaRPr lang="en-US"/>
        </a:p>
      </dgm:t>
    </dgm:pt>
    <dgm:pt modelId="{94B0C8BE-C9C2-4C7D-BB4A-5BE3EB95BFB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ریسک غیرتجاری</a:t>
          </a:r>
          <a:endParaRPr lang="en-US" dirty="0">
            <a:cs typeface="B Titr" pitchFamily="2" charset="-78"/>
          </a:endParaRPr>
        </a:p>
      </dgm:t>
    </dgm:pt>
    <dgm:pt modelId="{5FD86F14-D221-469F-9977-48B3FAAE2B49}" type="parTrans" cxnId="{1B0FD7D2-6C85-4634-9DE8-B52B2DF24718}">
      <dgm:prSet/>
      <dgm:spPr/>
      <dgm:t>
        <a:bodyPr/>
        <a:lstStyle/>
        <a:p>
          <a:pPr algn="ctr"/>
          <a:endParaRPr lang="en-US"/>
        </a:p>
      </dgm:t>
    </dgm:pt>
    <dgm:pt modelId="{8087241E-D885-4B3B-B94E-3688D35BC577}" type="sibTrans" cxnId="{1B0FD7D2-6C85-4634-9DE8-B52B2DF24718}">
      <dgm:prSet/>
      <dgm:spPr/>
      <dgm:t>
        <a:bodyPr/>
        <a:lstStyle/>
        <a:p>
          <a:pPr algn="ctr"/>
          <a:endParaRPr lang="en-US"/>
        </a:p>
      </dgm:t>
    </dgm:pt>
    <dgm:pt modelId="{B25C1E38-3C0E-4A71-B611-3A51ED7EB145}">
      <dgm:prSet/>
      <dgm:spPr/>
      <dgm:t>
        <a:bodyPr/>
        <a:lstStyle/>
        <a:p>
          <a:pPr algn="justLow" rtl="1"/>
          <a:r>
            <a:rPr lang="ar-SA" dirty="0" smtClean="0">
              <a:cs typeface="B Zar" pitchFamily="2" charset="-78"/>
            </a:rPr>
            <a:t>ریسک‌های غیرتجاری شامل تمامی ریسک‌ها غیر از ریسک‌های تجاری است. </a:t>
          </a:r>
          <a:r>
            <a:rPr lang="fa-IR" dirty="0" smtClean="0">
              <a:cs typeface="B Zar" pitchFamily="2" charset="-78"/>
            </a:rPr>
            <a:t>ریسک استراتژیک از این جمله است که حاصل جابجایی‌های اساسی در محیط‌های اقتصادی یا سیاسی است. سلب مالکیت و ملی‌شدن بنگاه‌ها از نمونه‌هایی این ریسک است.</a:t>
          </a:r>
          <a:endParaRPr lang="en-US" dirty="0">
            <a:cs typeface="B Zar" pitchFamily="2" charset="-78"/>
          </a:endParaRPr>
        </a:p>
      </dgm:t>
    </dgm:pt>
    <dgm:pt modelId="{28257E32-B693-4949-A735-29A5BCA40024}" type="parTrans" cxnId="{81328771-5D99-4700-A8B8-70344D5219BD}">
      <dgm:prSet/>
      <dgm:spPr/>
      <dgm:t>
        <a:bodyPr/>
        <a:lstStyle/>
        <a:p>
          <a:pPr algn="ctr"/>
          <a:endParaRPr lang="en-US"/>
        </a:p>
      </dgm:t>
    </dgm:pt>
    <dgm:pt modelId="{6EA8929C-3CED-4FE8-8775-6DE2659CD3C8}" type="sibTrans" cxnId="{81328771-5D99-4700-A8B8-70344D5219BD}">
      <dgm:prSet/>
      <dgm:spPr/>
      <dgm:t>
        <a:bodyPr/>
        <a:lstStyle/>
        <a:p>
          <a:pPr algn="ctr"/>
          <a:endParaRPr lang="en-US"/>
        </a:p>
      </dgm:t>
    </dgm:pt>
    <dgm:pt modelId="{8A8FB7CC-69D3-4821-AA8D-FECD44F116BA}">
      <dgm:prSet/>
      <dgm:spPr/>
      <dgm:t>
        <a:bodyPr/>
        <a:lstStyle/>
        <a:p>
          <a:pPr algn="justLow" rtl="1"/>
          <a:r>
            <a:rPr lang="ar-SA" dirty="0" smtClean="0">
              <a:cs typeface="B Zar" pitchFamily="2" charset="-78"/>
            </a:rPr>
            <a:t>ریسک‌های تجاری، ریسک‌هایی است که از بطن کسب و کار شرکت و فعالیت‌های آن ناشی می‌شود. این ریسک‌ها به بازار محصولات و خدماتی بستگی دارد که بنگاه در آن فعالیت می‌کند</a:t>
          </a:r>
          <a:endParaRPr lang="en-US" dirty="0">
            <a:cs typeface="B Zar" pitchFamily="2" charset="-78"/>
          </a:endParaRPr>
        </a:p>
      </dgm:t>
    </dgm:pt>
    <dgm:pt modelId="{987F990C-CD87-4190-916C-D1D1F1B9301B}" type="parTrans" cxnId="{98F9A5ED-06C3-44B5-91DF-AFCFE47AF0F9}">
      <dgm:prSet/>
      <dgm:spPr/>
      <dgm:t>
        <a:bodyPr/>
        <a:lstStyle/>
        <a:p>
          <a:endParaRPr lang="en-US"/>
        </a:p>
      </dgm:t>
    </dgm:pt>
    <dgm:pt modelId="{B187EEB2-D3EF-4AD5-90F8-68E145284F30}" type="sibTrans" cxnId="{98F9A5ED-06C3-44B5-91DF-AFCFE47AF0F9}">
      <dgm:prSet/>
      <dgm:spPr/>
      <dgm:t>
        <a:bodyPr/>
        <a:lstStyle/>
        <a:p>
          <a:endParaRPr lang="en-US"/>
        </a:p>
      </dgm:t>
    </dgm:pt>
    <dgm:pt modelId="{3B6E90D4-5261-4A9E-B5C2-A1FD5FEB4681}" type="pres">
      <dgm:prSet presAssocID="{5A85623D-41EC-4F21-A642-69D9DDB313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563EBE-7EF5-48CA-B3B3-E661B8BB344B}" type="pres">
      <dgm:prSet presAssocID="{6C22DD5B-D13B-4DD3-8198-B61B39455CED}" presName="parentLin" presStyleCnt="0"/>
      <dgm:spPr/>
    </dgm:pt>
    <dgm:pt modelId="{6F2B0AA6-A654-41DE-830D-AB036D326175}" type="pres">
      <dgm:prSet presAssocID="{6C22DD5B-D13B-4DD3-8198-B61B39455C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0975381-390A-46E7-AC94-91DD5C8AC3B9}" type="pres">
      <dgm:prSet presAssocID="{6C22DD5B-D13B-4DD3-8198-B61B39455C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2FFD7-2D1E-4CF2-BEB7-19D73C4D8975}" type="pres">
      <dgm:prSet presAssocID="{6C22DD5B-D13B-4DD3-8198-B61B39455CED}" presName="negativeSpace" presStyleCnt="0"/>
      <dgm:spPr/>
    </dgm:pt>
    <dgm:pt modelId="{01BDC2A9-81DF-4D49-9CE2-CC617F8CB50A}" type="pres">
      <dgm:prSet presAssocID="{6C22DD5B-D13B-4DD3-8198-B61B39455C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10AA5-3744-493F-B39C-5F9B1A2D3D89}" type="pres">
      <dgm:prSet presAssocID="{8C2BC6BF-BBD3-44FD-A236-1B7F93224745}" presName="spaceBetweenRectangles" presStyleCnt="0"/>
      <dgm:spPr/>
    </dgm:pt>
    <dgm:pt modelId="{A3AC0C12-B41E-4E0B-8B3B-F05BBD9E0188}" type="pres">
      <dgm:prSet presAssocID="{94B0C8BE-C9C2-4C7D-BB4A-5BE3EB95BFB8}" presName="parentLin" presStyleCnt="0"/>
      <dgm:spPr/>
    </dgm:pt>
    <dgm:pt modelId="{09CA7873-DE68-493C-AAFA-1B1E1B6DEF83}" type="pres">
      <dgm:prSet presAssocID="{94B0C8BE-C9C2-4C7D-BB4A-5BE3EB95BFB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9D54F25-610C-447E-928B-A1B72B223578}" type="pres">
      <dgm:prSet presAssocID="{94B0C8BE-C9C2-4C7D-BB4A-5BE3EB95BF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2E0BC-E4AC-47E0-8F07-AE59236C30CF}" type="pres">
      <dgm:prSet presAssocID="{94B0C8BE-C9C2-4C7D-BB4A-5BE3EB95BFB8}" presName="negativeSpace" presStyleCnt="0"/>
      <dgm:spPr/>
    </dgm:pt>
    <dgm:pt modelId="{62723D11-CC5D-48A2-A5FC-816A51D70E2D}" type="pres">
      <dgm:prSet presAssocID="{94B0C8BE-C9C2-4C7D-BB4A-5BE3EB95BFB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328771-5D99-4700-A8B8-70344D5219BD}" srcId="{94B0C8BE-C9C2-4C7D-BB4A-5BE3EB95BFB8}" destId="{B25C1E38-3C0E-4A71-B611-3A51ED7EB145}" srcOrd="0" destOrd="0" parTransId="{28257E32-B693-4949-A735-29A5BCA40024}" sibTransId="{6EA8929C-3CED-4FE8-8775-6DE2659CD3C8}"/>
    <dgm:cxn modelId="{BF9C5D0F-50FB-46DF-9047-5F0BC19901AC}" type="presOf" srcId="{8A8FB7CC-69D3-4821-AA8D-FECD44F116BA}" destId="{01BDC2A9-81DF-4D49-9CE2-CC617F8CB50A}" srcOrd="0" destOrd="0" presId="urn:microsoft.com/office/officeart/2005/8/layout/list1"/>
    <dgm:cxn modelId="{D351A264-6B21-49C7-B533-E265DC043FC3}" type="presOf" srcId="{94B0C8BE-C9C2-4C7D-BB4A-5BE3EB95BFB8}" destId="{89D54F25-610C-447E-928B-A1B72B223578}" srcOrd="1" destOrd="0" presId="urn:microsoft.com/office/officeart/2005/8/layout/list1"/>
    <dgm:cxn modelId="{3F1B5B43-470A-4C0D-AA2D-FF534A26E299}" type="presOf" srcId="{5A85623D-41EC-4F21-A642-69D9DDB31301}" destId="{3B6E90D4-5261-4A9E-B5C2-A1FD5FEB4681}" srcOrd="0" destOrd="0" presId="urn:microsoft.com/office/officeart/2005/8/layout/list1"/>
    <dgm:cxn modelId="{1B0FD7D2-6C85-4634-9DE8-B52B2DF24718}" srcId="{5A85623D-41EC-4F21-A642-69D9DDB31301}" destId="{94B0C8BE-C9C2-4C7D-BB4A-5BE3EB95BFB8}" srcOrd="1" destOrd="0" parTransId="{5FD86F14-D221-469F-9977-48B3FAAE2B49}" sibTransId="{8087241E-D885-4B3B-B94E-3688D35BC577}"/>
    <dgm:cxn modelId="{BCFCAD4F-002B-4ADC-AA08-925E41E60670}" type="presOf" srcId="{6C22DD5B-D13B-4DD3-8198-B61B39455CED}" destId="{10975381-390A-46E7-AC94-91DD5C8AC3B9}" srcOrd="1" destOrd="0" presId="urn:microsoft.com/office/officeart/2005/8/layout/list1"/>
    <dgm:cxn modelId="{809E77DE-1F22-4ED1-AC6A-714446CDCAE4}" type="presOf" srcId="{94B0C8BE-C9C2-4C7D-BB4A-5BE3EB95BFB8}" destId="{09CA7873-DE68-493C-AAFA-1B1E1B6DEF83}" srcOrd="0" destOrd="0" presId="urn:microsoft.com/office/officeart/2005/8/layout/list1"/>
    <dgm:cxn modelId="{777A749F-8311-41AC-8F04-087A8071BD66}" srcId="{5A85623D-41EC-4F21-A642-69D9DDB31301}" destId="{6C22DD5B-D13B-4DD3-8198-B61B39455CED}" srcOrd="0" destOrd="0" parTransId="{3D20514E-0522-4604-B567-4F64ACF5B466}" sibTransId="{8C2BC6BF-BBD3-44FD-A236-1B7F93224745}"/>
    <dgm:cxn modelId="{98F9A5ED-06C3-44B5-91DF-AFCFE47AF0F9}" srcId="{6C22DD5B-D13B-4DD3-8198-B61B39455CED}" destId="{8A8FB7CC-69D3-4821-AA8D-FECD44F116BA}" srcOrd="0" destOrd="0" parTransId="{987F990C-CD87-4190-916C-D1D1F1B9301B}" sibTransId="{B187EEB2-D3EF-4AD5-90F8-68E145284F30}"/>
    <dgm:cxn modelId="{974A677B-D9E9-4E53-BF28-C4A6AAAA5166}" type="presOf" srcId="{B25C1E38-3C0E-4A71-B611-3A51ED7EB145}" destId="{62723D11-CC5D-48A2-A5FC-816A51D70E2D}" srcOrd="0" destOrd="0" presId="urn:microsoft.com/office/officeart/2005/8/layout/list1"/>
    <dgm:cxn modelId="{F5BD957C-DA53-4C2B-BC55-D7B93287FA03}" type="presOf" srcId="{6C22DD5B-D13B-4DD3-8198-B61B39455CED}" destId="{6F2B0AA6-A654-41DE-830D-AB036D326175}" srcOrd="0" destOrd="0" presId="urn:microsoft.com/office/officeart/2005/8/layout/list1"/>
    <dgm:cxn modelId="{C52CD63A-3D63-43B2-9163-8E8D09AD2357}" type="presParOf" srcId="{3B6E90D4-5261-4A9E-B5C2-A1FD5FEB4681}" destId="{F1563EBE-7EF5-48CA-B3B3-E661B8BB344B}" srcOrd="0" destOrd="0" presId="urn:microsoft.com/office/officeart/2005/8/layout/list1"/>
    <dgm:cxn modelId="{AD1B1D8A-FAC7-4D51-A353-AB9311ED0405}" type="presParOf" srcId="{F1563EBE-7EF5-48CA-B3B3-E661B8BB344B}" destId="{6F2B0AA6-A654-41DE-830D-AB036D326175}" srcOrd="0" destOrd="0" presId="urn:microsoft.com/office/officeart/2005/8/layout/list1"/>
    <dgm:cxn modelId="{955DC903-2D5D-4ED3-86BB-C3AC61F2F48A}" type="presParOf" srcId="{F1563EBE-7EF5-48CA-B3B3-E661B8BB344B}" destId="{10975381-390A-46E7-AC94-91DD5C8AC3B9}" srcOrd="1" destOrd="0" presId="urn:microsoft.com/office/officeart/2005/8/layout/list1"/>
    <dgm:cxn modelId="{F26C43F0-5EFB-42F3-A72F-425E4D1ECD39}" type="presParOf" srcId="{3B6E90D4-5261-4A9E-B5C2-A1FD5FEB4681}" destId="{DC52FFD7-2D1E-4CF2-BEB7-19D73C4D8975}" srcOrd="1" destOrd="0" presId="urn:microsoft.com/office/officeart/2005/8/layout/list1"/>
    <dgm:cxn modelId="{C2A5B845-8699-472D-884C-2C845E1EB4BD}" type="presParOf" srcId="{3B6E90D4-5261-4A9E-B5C2-A1FD5FEB4681}" destId="{01BDC2A9-81DF-4D49-9CE2-CC617F8CB50A}" srcOrd="2" destOrd="0" presId="urn:microsoft.com/office/officeart/2005/8/layout/list1"/>
    <dgm:cxn modelId="{75497C59-76C1-4D0A-AC24-730CD0B802E2}" type="presParOf" srcId="{3B6E90D4-5261-4A9E-B5C2-A1FD5FEB4681}" destId="{2FC10AA5-3744-493F-B39C-5F9B1A2D3D89}" srcOrd="3" destOrd="0" presId="urn:microsoft.com/office/officeart/2005/8/layout/list1"/>
    <dgm:cxn modelId="{4D7F1F5D-86E9-4BA2-ABB9-3DA544AB07B1}" type="presParOf" srcId="{3B6E90D4-5261-4A9E-B5C2-A1FD5FEB4681}" destId="{A3AC0C12-B41E-4E0B-8B3B-F05BBD9E0188}" srcOrd="4" destOrd="0" presId="urn:microsoft.com/office/officeart/2005/8/layout/list1"/>
    <dgm:cxn modelId="{1663B322-A47B-462F-813E-B7C0B3CA533C}" type="presParOf" srcId="{A3AC0C12-B41E-4E0B-8B3B-F05BBD9E0188}" destId="{09CA7873-DE68-493C-AAFA-1B1E1B6DEF83}" srcOrd="0" destOrd="0" presId="urn:microsoft.com/office/officeart/2005/8/layout/list1"/>
    <dgm:cxn modelId="{36B821B4-CC2F-4188-83CF-D2F86E75B963}" type="presParOf" srcId="{A3AC0C12-B41E-4E0B-8B3B-F05BBD9E0188}" destId="{89D54F25-610C-447E-928B-A1B72B223578}" srcOrd="1" destOrd="0" presId="urn:microsoft.com/office/officeart/2005/8/layout/list1"/>
    <dgm:cxn modelId="{E23B58D6-FA55-44B7-B2ED-AAED7218DB84}" type="presParOf" srcId="{3B6E90D4-5261-4A9E-B5C2-A1FD5FEB4681}" destId="{9FD2E0BC-E4AC-47E0-8F07-AE59236C30CF}" srcOrd="5" destOrd="0" presId="urn:microsoft.com/office/officeart/2005/8/layout/list1"/>
    <dgm:cxn modelId="{B17A73E2-1A53-4DA7-B67B-AFABC106403A}" type="presParOf" srcId="{3B6E90D4-5261-4A9E-B5C2-A1FD5FEB4681}" destId="{62723D11-CC5D-48A2-A5FC-816A51D70E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C6ADEB0-B3CD-478A-AB09-7B425649138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42E4-6C51-48EA-9A27-3294BC8DCE80}">
      <dgm:prSet/>
      <dgm:spPr/>
      <dgm:t>
        <a:bodyPr/>
        <a:lstStyle/>
        <a:p>
          <a:pPr rtl="1"/>
          <a:r>
            <a:rPr lang="fa-IR" dirty="0" smtClean="0">
              <a:latin typeface="Vb zar"/>
              <a:cs typeface="B Zar" pitchFamily="2" charset="-78"/>
            </a:rPr>
            <a:t>تحریم کالاها</a:t>
          </a:r>
          <a:endParaRPr lang="en-US" dirty="0">
            <a:latin typeface="Vb zar"/>
            <a:cs typeface="B Zar" pitchFamily="2" charset="-78"/>
          </a:endParaRPr>
        </a:p>
      </dgm:t>
    </dgm:pt>
    <dgm:pt modelId="{A5E94BA9-4F85-4FD6-AB34-679134DFF987}" type="parTrans" cxnId="{B4F4AEBD-BA9E-4806-A9BA-9BD6E245C30F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D3D4CD76-0795-439C-AADA-9713246735E0}" type="sibTrans" cxnId="{B4F4AEBD-BA9E-4806-A9BA-9BD6E245C30F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7191C64A-448F-47CE-B88C-42816E64BFB5}">
      <dgm:prSet/>
      <dgm:spPr/>
      <dgm:t>
        <a:bodyPr/>
        <a:lstStyle/>
        <a:p>
          <a:pPr rtl="1"/>
          <a:r>
            <a:rPr lang="fa-IR" dirty="0" smtClean="0">
              <a:latin typeface="Vb zar"/>
              <a:cs typeface="B Zar" pitchFamily="2" charset="-78"/>
            </a:rPr>
            <a:t>تحریم خریداران</a:t>
          </a:r>
          <a:endParaRPr lang="en-US" dirty="0">
            <a:latin typeface="Vb zar"/>
            <a:cs typeface="B Zar" pitchFamily="2" charset="-78"/>
          </a:endParaRPr>
        </a:p>
      </dgm:t>
    </dgm:pt>
    <dgm:pt modelId="{F7D258D3-6037-4124-AFAB-3CE3FDCB3441}" type="parTrans" cxnId="{DC4E1F55-7513-41F7-A3C7-A8887EF60885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C7429060-9F65-4CF5-AAD7-1BCF2C91D76C}" type="sibTrans" cxnId="{DC4E1F55-7513-41F7-A3C7-A8887EF60885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EF4D88F6-84B2-446F-953E-47764A2BFBAD}">
      <dgm:prSet/>
      <dgm:spPr/>
      <dgm:t>
        <a:bodyPr/>
        <a:lstStyle/>
        <a:p>
          <a:pPr rtl="1"/>
          <a:r>
            <a:rPr lang="fa-IR" dirty="0" smtClean="0">
              <a:latin typeface="Vb zar"/>
              <a:cs typeface="B Zar" pitchFamily="2" charset="-78"/>
            </a:rPr>
            <a:t>تحریم فروشندگان</a:t>
          </a:r>
          <a:endParaRPr lang="en-US" dirty="0">
            <a:latin typeface="Vb zar"/>
            <a:cs typeface="B Zar" pitchFamily="2" charset="-78"/>
          </a:endParaRPr>
        </a:p>
      </dgm:t>
    </dgm:pt>
    <dgm:pt modelId="{46383582-D0CA-497D-9148-E02404AEB6DA}" type="parTrans" cxnId="{C470628E-9204-469B-8A7D-F049028C8235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7444C6A3-86AB-4C64-924F-CA5C958D72A7}" type="sibTrans" cxnId="{C470628E-9204-469B-8A7D-F049028C8235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2CF42C85-9D8D-4E91-9B0C-9AD8C5936496}">
      <dgm:prSet/>
      <dgm:spPr/>
      <dgm:t>
        <a:bodyPr/>
        <a:lstStyle/>
        <a:p>
          <a:pPr rtl="1"/>
          <a:r>
            <a:rPr lang="fa-IR" dirty="0" smtClean="0">
              <a:latin typeface="Vb zar"/>
              <a:cs typeface="B Zar" pitchFamily="2" charset="-78"/>
            </a:rPr>
            <a:t>تحریم بانک‌ها (واسطه‌های مالی)</a:t>
          </a:r>
          <a:endParaRPr lang="en-US" dirty="0">
            <a:latin typeface="Vb zar"/>
            <a:cs typeface="B Zar" pitchFamily="2" charset="-78"/>
          </a:endParaRPr>
        </a:p>
      </dgm:t>
    </dgm:pt>
    <dgm:pt modelId="{DCE3136D-0ED8-4C76-ACF1-A03B1E55C9B1}" type="parTrans" cxnId="{6F1F117F-2055-411B-88C8-81D4B5265BC4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8166BE7C-DF5C-4DB9-B1BF-7DA4F9CEA26A}" type="sibTrans" cxnId="{6F1F117F-2055-411B-88C8-81D4B5265BC4}">
      <dgm:prSet/>
      <dgm:spPr/>
      <dgm:t>
        <a:bodyPr/>
        <a:lstStyle/>
        <a:p>
          <a:endParaRPr lang="en-US">
            <a:latin typeface="Vb zar"/>
            <a:cs typeface="B Zar" pitchFamily="2" charset="-78"/>
          </a:endParaRPr>
        </a:p>
      </dgm:t>
    </dgm:pt>
    <dgm:pt modelId="{F19BB2B5-E617-4504-9204-1BA7C857F4E0}" type="pres">
      <dgm:prSet presAssocID="{7C6ADEB0-B3CD-478A-AB09-7B425649138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9413C21-2231-49D9-8282-BAC2B50E1D23}" type="pres">
      <dgm:prSet presAssocID="{7C6ADEB0-B3CD-478A-AB09-7B4256491387}" presName="pyramid" presStyleLbl="node1" presStyleIdx="0" presStyleCnt="1"/>
      <dgm:spPr/>
    </dgm:pt>
    <dgm:pt modelId="{F352B990-CB19-42F3-B5CA-41C32EEDCC57}" type="pres">
      <dgm:prSet presAssocID="{7C6ADEB0-B3CD-478A-AB09-7B4256491387}" presName="theList" presStyleCnt="0"/>
      <dgm:spPr/>
    </dgm:pt>
    <dgm:pt modelId="{FAD53D04-70C5-4685-927E-95FF4E1D2DFB}" type="pres">
      <dgm:prSet presAssocID="{885A42E4-6C51-48EA-9A27-3294BC8DCE8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A9D9-BB76-418B-8A08-E280068A27AE}" type="pres">
      <dgm:prSet presAssocID="{885A42E4-6C51-48EA-9A27-3294BC8DCE80}" presName="aSpace" presStyleCnt="0"/>
      <dgm:spPr/>
    </dgm:pt>
    <dgm:pt modelId="{B2CF3C67-F34E-4A4A-976B-461B84ABA883}" type="pres">
      <dgm:prSet presAssocID="{7191C64A-448F-47CE-B88C-42816E64BFB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58AB-2C0F-4AFD-88C7-F35130526C46}" type="pres">
      <dgm:prSet presAssocID="{7191C64A-448F-47CE-B88C-42816E64BFB5}" presName="aSpace" presStyleCnt="0"/>
      <dgm:spPr/>
    </dgm:pt>
    <dgm:pt modelId="{6975AE94-CC9B-45AE-AE3D-2FE591B3B15E}" type="pres">
      <dgm:prSet presAssocID="{EF4D88F6-84B2-446F-953E-47764A2BFBAD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281D8-3608-4943-819B-A5948560C4AF}" type="pres">
      <dgm:prSet presAssocID="{EF4D88F6-84B2-446F-953E-47764A2BFBAD}" presName="aSpace" presStyleCnt="0"/>
      <dgm:spPr/>
    </dgm:pt>
    <dgm:pt modelId="{2DB4021B-0C52-45B1-B2AE-541A1A60DDE3}" type="pres">
      <dgm:prSet presAssocID="{2CF42C85-9D8D-4E91-9B0C-9AD8C5936496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E9E6B-CFF3-47C0-961B-29DA62188F31}" type="pres">
      <dgm:prSet presAssocID="{2CF42C85-9D8D-4E91-9B0C-9AD8C5936496}" presName="aSpace" presStyleCnt="0"/>
      <dgm:spPr/>
    </dgm:pt>
  </dgm:ptLst>
  <dgm:cxnLst>
    <dgm:cxn modelId="{0FE9D9E9-4A95-4178-BFFF-91E53E51A6E4}" type="presOf" srcId="{2CF42C85-9D8D-4E91-9B0C-9AD8C5936496}" destId="{2DB4021B-0C52-45B1-B2AE-541A1A60DDE3}" srcOrd="0" destOrd="0" presId="urn:microsoft.com/office/officeart/2005/8/layout/pyramid2"/>
    <dgm:cxn modelId="{A97CDDC5-55FD-4276-91D5-5BD25AF572A9}" type="presOf" srcId="{7191C64A-448F-47CE-B88C-42816E64BFB5}" destId="{B2CF3C67-F34E-4A4A-976B-461B84ABA883}" srcOrd="0" destOrd="0" presId="urn:microsoft.com/office/officeart/2005/8/layout/pyramid2"/>
    <dgm:cxn modelId="{6F1F117F-2055-411B-88C8-81D4B5265BC4}" srcId="{7C6ADEB0-B3CD-478A-AB09-7B4256491387}" destId="{2CF42C85-9D8D-4E91-9B0C-9AD8C5936496}" srcOrd="3" destOrd="0" parTransId="{DCE3136D-0ED8-4C76-ACF1-A03B1E55C9B1}" sibTransId="{8166BE7C-DF5C-4DB9-B1BF-7DA4F9CEA26A}"/>
    <dgm:cxn modelId="{B4F4AEBD-BA9E-4806-A9BA-9BD6E245C30F}" srcId="{7C6ADEB0-B3CD-478A-AB09-7B4256491387}" destId="{885A42E4-6C51-48EA-9A27-3294BC8DCE80}" srcOrd="0" destOrd="0" parTransId="{A5E94BA9-4F85-4FD6-AB34-679134DFF987}" sibTransId="{D3D4CD76-0795-439C-AADA-9713246735E0}"/>
    <dgm:cxn modelId="{D578807F-EE17-4F3C-8697-7B6D329C3A82}" type="presOf" srcId="{EF4D88F6-84B2-446F-953E-47764A2BFBAD}" destId="{6975AE94-CC9B-45AE-AE3D-2FE591B3B15E}" srcOrd="0" destOrd="0" presId="urn:microsoft.com/office/officeart/2005/8/layout/pyramid2"/>
    <dgm:cxn modelId="{C470628E-9204-469B-8A7D-F049028C8235}" srcId="{7C6ADEB0-B3CD-478A-AB09-7B4256491387}" destId="{EF4D88F6-84B2-446F-953E-47764A2BFBAD}" srcOrd="2" destOrd="0" parTransId="{46383582-D0CA-497D-9148-E02404AEB6DA}" sibTransId="{7444C6A3-86AB-4C64-924F-CA5C958D72A7}"/>
    <dgm:cxn modelId="{B294825D-AC4B-4837-B386-F781BD2A5270}" type="presOf" srcId="{885A42E4-6C51-48EA-9A27-3294BC8DCE80}" destId="{FAD53D04-70C5-4685-927E-95FF4E1D2DFB}" srcOrd="0" destOrd="0" presId="urn:microsoft.com/office/officeart/2005/8/layout/pyramid2"/>
    <dgm:cxn modelId="{DC4E1F55-7513-41F7-A3C7-A8887EF60885}" srcId="{7C6ADEB0-B3CD-478A-AB09-7B4256491387}" destId="{7191C64A-448F-47CE-B88C-42816E64BFB5}" srcOrd="1" destOrd="0" parTransId="{F7D258D3-6037-4124-AFAB-3CE3FDCB3441}" sibTransId="{C7429060-9F65-4CF5-AAD7-1BCF2C91D76C}"/>
    <dgm:cxn modelId="{7DD5AF3E-78C5-44A1-A615-B3FE5FF35EEF}" type="presOf" srcId="{7C6ADEB0-B3CD-478A-AB09-7B4256491387}" destId="{F19BB2B5-E617-4504-9204-1BA7C857F4E0}" srcOrd="0" destOrd="0" presId="urn:microsoft.com/office/officeart/2005/8/layout/pyramid2"/>
    <dgm:cxn modelId="{7BBDDE88-17DB-4713-8AE8-9319B9171D66}" type="presParOf" srcId="{F19BB2B5-E617-4504-9204-1BA7C857F4E0}" destId="{19413C21-2231-49D9-8282-BAC2B50E1D23}" srcOrd="0" destOrd="0" presId="urn:microsoft.com/office/officeart/2005/8/layout/pyramid2"/>
    <dgm:cxn modelId="{8DD8DD0E-1FA2-4777-93B3-8C3C01793789}" type="presParOf" srcId="{F19BB2B5-E617-4504-9204-1BA7C857F4E0}" destId="{F352B990-CB19-42F3-B5CA-41C32EEDCC57}" srcOrd="1" destOrd="0" presId="urn:microsoft.com/office/officeart/2005/8/layout/pyramid2"/>
    <dgm:cxn modelId="{2709E83A-77B7-42E6-BD47-335232C9401A}" type="presParOf" srcId="{F352B990-CB19-42F3-B5CA-41C32EEDCC57}" destId="{FAD53D04-70C5-4685-927E-95FF4E1D2DFB}" srcOrd="0" destOrd="0" presId="urn:microsoft.com/office/officeart/2005/8/layout/pyramid2"/>
    <dgm:cxn modelId="{5B6BCF85-C1E7-4D82-BC05-CD719ECCD06A}" type="presParOf" srcId="{F352B990-CB19-42F3-B5CA-41C32EEDCC57}" destId="{CE33A9D9-BB76-418B-8A08-E280068A27AE}" srcOrd="1" destOrd="0" presId="urn:microsoft.com/office/officeart/2005/8/layout/pyramid2"/>
    <dgm:cxn modelId="{68F0EDC8-A2B4-490E-A38F-E66C7E1E883A}" type="presParOf" srcId="{F352B990-CB19-42F3-B5CA-41C32EEDCC57}" destId="{B2CF3C67-F34E-4A4A-976B-461B84ABA883}" srcOrd="2" destOrd="0" presId="urn:microsoft.com/office/officeart/2005/8/layout/pyramid2"/>
    <dgm:cxn modelId="{8C07C161-418C-4AEB-8548-34895574E639}" type="presParOf" srcId="{F352B990-CB19-42F3-B5CA-41C32EEDCC57}" destId="{28C758AB-2C0F-4AFD-88C7-F35130526C46}" srcOrd="3" destOrd="0" presId="urn:microsoft.com/office/officeart/2005/8/layout/pyramid2"/>
    <dgm:cxn modelId="{8198137A-6D07-4AA7-9BF8-332A1AB0A313}" type="presParOf" srcId="{F352B990-CB19-42F3-B5CA-41C32EEDCC57}" destId="{6975AE94-CC9B-45AE-AE3D-2FE591B3B15E}" srcOrd="4" destOrd="0" presId="urn:microsoft.com/office/officeart/2005/8/layout/pyramid2"/>
    <dgm:cxn modelId="{1353E422-D51D-41A9-8671-D62BD4DCF471}" type="presParOf" srcId="{F352B990-CB19-42F3-B5CA-41C32EEDCC57}" destId="{74B281D8-3608-4943-819B-A5948560C4AF}" srcOrd="5" destOrd="0" presId="urn:microsoft.com/office/officeart/2005/8/layout/pyramid2"/>
    <dgm:cxn modelId="{7DD5CAE7-A641-4CD2-8BFE-AB5BB8EEA5DB}" type="presParOf" srcId="{F352B990-CB19-42F3-B5CA-41C32EEDCC57}" destId="{2DB4021B-0C52-45B1-B2AE-541A1A60DDE3}" srcOrd="6" destOrd="0" presId="urn:microsoft.com/office/officeart/2005/8/layout/pyramid2"/>
    <dgm:cxn modelId="{2A2C0169-107C-48C5-BBF2-A14B13CD5A35}" type="presParOf" srcId="{F352B990-CB19-42F3-B5CA-41C32EEDCC57}" destId="{781E9E6B-CFF3-47C0-961B-29DA62188F3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A5BA1E-16C6-4C0B-A87A-BBC758E188D1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4F331E3-E487-4BD3-9C61-1AA5EA6CD4D6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تحریم کالایی</a:t>
          </a:r>
          <a:endParaRPr lang="en-US" dirty="0">
            <a:cs typeface="B Titr" pitchFamily="2" charset="-78"/>
          </a:endParaRPr>
        </a:p>
      </dgm:t>
    </dgm:pt>
    <dgm:pt modelId="{5A4A5AA3-00B4-49B5-8831-7E18B2B117B3}" type="parTrans" cxnId="{26DB3595-160A-44CE-BD9D-A9BDE1ABD6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C4E738C-AFB0-4608-899F-B21977DF45AD}" type="sibTrans" cxnId="{26DB3595-160A-44CE-BD9D-A9BDE1ABD6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6015AF-4E0D-41DA-87ED-F4D4EB04B02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 نوع کالای موردمعامله</a:t>
          </a:r>
          <a:endParaRPr lang="en-US" dirty="0">
            <a:cs typeface="B Zar" pitchFamily="2" charset="-78"/>
          </a:endParaRPr>
        </a:p>
      </dgm:t>
    </dgm:pt>
    <dgm:pt modelId="{B6FC6AE6-658A-47D8-96C5-92238834F679}" type="parTrans" cxnId="{D96AF1A8-EC4F-45E5-8F5B-62D0A9BA1F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CDF46C-D59F-40FB-A5E2-6300E16FE11D}" type="sibTrans" cxnId="{D96AF1A8-EC4F-45E5-8F5B-62D0A9BA1F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950B40-63EE-4BA5-955A-FCF3459FD05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تحریم  بیمه و حمل و نقل</a:t>
          </a:r>
          <a:endParaRPr lang="en-US" dirty="0">
            <a:cs typeface="B Titr" pitchFamily="2" charset="-78"/>
          </a:endParaRPr>
        </a:p>
      </dgm:t>
    </dgm:pt>
    <dgm:pt modelId="{C80560CF-454D-4DE4-9D67-165E2BADABF1}" type="parTrans" cxnId="{707376F2-E8B1-4F92-9F5A-C1DC76C663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9F63E86-5776-4DE0-AFE9-B283E15142E3}" type="sibTrans" cxnId="{707376F2-E8B1-4F92-9F5A-C1DC76C663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F0DD24-83E6-4EC2-8D47-3F3CD4F664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عدم‌امکان انعقاد قرارداد بیمه و حمل و نقل</a:t>
          </a:r>
          <a:endParaRPr lang="en-US" dirty="0">
            <a:cs typeface="B Zar" pitchFamily="2" charset="-78"/>
          </a:endParaRPr>
        </a:p>
      </dgm:t>
    </dgm:pt>
    <dgm:pt modelId="{767132B1-43B5-451D-BADA-AD28A736174E}" type="parTrans" cxnId="{0FEE42A3-0D74-4123-91F0-39ADC7C4E2A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009FCAE-FFDF-4C34-8814-CBD0F0CB6874}" type="sibTrans" cxnId="{0FEE42A3-0D74-4123-91F0-39ADC7C4E2A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371A9D-2801-4AE3-B931-D781E145FBB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تحریم بانکی</a:t>
          </a:r>
          <a:endParaRPr lang="en-US" dirty="0">
            <a:cs typeface="B Titr" pitchFamily="2" charset="-78"/>
          </a:endParaRPr>
        </a:p>
      </dgm:t>
    </dgm:pt>
    <dgm:pt modelId="{8F740D95-4F4C-494F-B20B-04E6F508723F}" type="parTrans" cxnId="{C2341738-2C4F-40FA-B8FF-34D1EAFDBC7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241794-FCCA-437E-85B6-0FA3EFC4298D}" type="sibTrans" cxnId="{C2341738-2C4F-40FA-B8FF-34D1EAFDBC7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3D305F-8857-4557-96F1-CEA0A8F43EB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عدم‌امکان انتقال پول</a:t>
          </a:r>
          <a:endParaRPr lang="en-US" dirty="0">
            <a:cs typeface="B Zar" pitchFamily="2" charset="-78"/>
          </a:endParaRPr>
        </a:p>
      </dgm:t>
    </dgm:pt>
    <dgm:pt modelId="{322405D9-1F16-4361-9416-2D3992BC73FE}" type="parTrans" cxnId="{0AEC6D06-9FF6-4485-AD28-79B5D98FCD9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FC98885-9DC5-4430-AE3A-78819B3B180A}" type="sibTrans" cxnId="{0AEC6D06-9FF6-4485-AD28-79B5D98FCD9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36B0D26-5D99-4A86-9FC5-F5AD9AD46AC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تحریم خودجوش</a:t>
          </a:r>
          <a:endParaRPr lang="en-US" dirty="0">
            <a:cs typeface="B Titr" pitchFamily="2" charset="-78"/>
          </a:endParaRPr>
        </a:p>
      </dgm:t>
    </dgm:pt>
    <dgm:pt modelId="{B2D42BBB-0FFF-43C1-B1BD-095631919069}" type="parTrans" cxnId="{4AF1FD06-2EFF-4079-A2FD-6A4A3087BF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386868-7B46-450C-943A-4D53D94E72BD}" type="sibTrans" cxnId="{4AF1FD06-2EFF-4079-A2FD-6A4A3087BF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F80FBDF-5FBB-413F-BDED-1C47F545FD59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عدم‌تمایل شرکت‌های </a:t>
          </a:r>
          <a:r>
            <a:rPr lang="fa-IR" dirty="0" smtClean="0">
              <a:cs typeface="B Zar" pitchFamily="2" charset="-78"/>
            </a:rPr>
            <a:t>طرف قرارداد</a:t>
          </a:r>
          <a:endParaRPr lang="en-US" dirty="0">
            <a:cs typeface="B Zar" pitchFamily="2" charset="-78"/>
          </a:endParaRPr>
        </a:p>
      </dgm:t>
    </dgm:pt>
    <dgm:pt modelId="{B7D73953-D664-4A6A-AE7F-5234CCA4AF81}" type="parTrans" cxnId="{56BC5049-C532-4FDD-AB48-88D1F2F67F7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6B8E30-8D68-48FC-954C-676D4DEBC391}" type="sibTrans" cxnId="{56BC5049-C532-4FDD-AB48-88D1F2F67F7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E2BFFC-F4D1-4943-9F20-D505678DBD60}" type="pres">
      <dgm:prSet presAssocID="{E2A5BA1E-16C6-4C0B-A87A-BBC758E188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BEFF8-D127-4788-BA0D-DA89638B753E}" type="pres">
      <dgm:prSet presAssocID="{84F331E3-E487-4BD3-9C61-1AA5EA6CD4D6}" presName="parentLin" presStyleCnt="0"/>
      <dgm:spPr/>
    </dgm:pt>
    <dgm:pt modelId="{3A4B0A25-078A-4779-A836-4B7D5EF91752}" type="pres">
      <dgm:prSet presAssocID="{84F331E3-E487-4BD3-9C61-1AA5EA6CD4D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05FBB9C-B538-4242-9F77-199C84B5C152}" type="pres">
      <dgm:prSet presAssocID="{84F331E3-E487-4BD3-9C61-1AA5EA6CD4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72C0B-C67E-4435-A8CD-D8421C18EDB3}" type="pres">
      <dgm:prSet presAssocID="{84F331E3-E487-4BD3-9C61-1AA5EA6CD4D6}" presName="negativeSpace" presStyleCnt="0"/>
      <dgm:spPr/>
    </dgm:pt>
    <dgm:pt modelId="{17AC4D4A-2720-43F7-99B9-0F7D407B434F}" type="pres">
      <dgm:prSet presAssocID="{84F331E3-E487-4BD3-9C61-1AA5EA6CD4D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0A20A-DD4E-47BB-8C66-4FCE933200A5}" type="pres">
      <dgm:prSet presAssocID="{9C4E738C-AFB0-4608-899F-B21977DF45AD}" presName="spaceBetweenRectangles" presStyleCnt="0"/>
      <dgm:spPr/>
    </dgm:pt>
    <dgm:pt modelId="{D8B9D55B-B9BD-4C96-A6F7-DC278BE989A9}" type="pres">
      <dgm:prSet presAssocID="{5E950B40-63EE-4BA5-955A-FCF3459FD054}" presName="parentLin" presStyleCnt="0"/>
      <dgm:spPr/>
    </dgm:pt>
    <dgm:pt modelId="{38115603-3708-40DF-B0DC-A2D393EBB1D9}" type="pres">
      <dgm:prSet presAssocID="{5E950B40-63EE-4BA5-955A-FCF3459FD05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8CFC111-6CA9-4B13-8623-230BF05CBCFE}" type="pres">
      <dgm:prSet presAssocID="{5E950B40-63EE-4BA5-955A-FCF3459FD0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109DF-2829-4941-967C-C5D66BF5C9EB}" type="pres">
      <dgm:prSet presAssocID="{5E950B40-63EE-4BA5-955A-FCF3459FD054}" presName="negativeSpace" presStyleCnt="0"/>
      <dgm:spPr/>
    </dgm:pt>
    <dgm:pt modelId="{9D642170-7A60-4CCE-976A-A37D6D6C375D}" type="pres">
      <dgm:prSet presAssocID="{5E950B40-63EE-4BA5-955A-FCF3459FD05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06A20-A003-4110-9B85-C9B7C256B2AF}" type="pres">
      <dgm:prSet presAssocID="{29F63E86-5776-4DE0-AFE9-B283E15142E3}" presName="spaceBetweenRectangles" presStyleCnt="0"/>
      <dgm:spPr/>
    </dgm:pt>
    <dgm:pt modelId="{19628976-A371-4816-839F-571725FC8DCD}" type="pres">
      <dgm:prSet presAssocID="{ED371A9D-2801-4AE3-B931-D781E145FBBD}" presName="parentLin" presStyleCnt="0"/>
      <dgm:spPr/>
    </dgm:pt>
    <dgm:pt modelId="{0CCD6468-BBFE-48C1-969E-13650407FC12}" type="pres">
      <dgm:prSet presAssocID="{ED371A9D-2801-4AE3-B931-D781E145FBB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C9C6699-257A-4843-8133-72A28B6DBA24}" type="pres">
      <dgm:prSet presAssocID="{ED371A9D-2801-4AE3-B931-D781E145FBB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CC27B-6FF8-48A8-9DC7-8429ED03612E}" type="pres">
      <dgm:prSet presAssocID="{ED371A9D-2801-4AE3-B931-D781E145FBBD}" presName="negativeSpace" presStyleCnt="0"/>
      <dgm:spPr/>
    </dgm:pt>
    <dgm:pt modelId="{EE370A6F-9B82-43FA-8BE4-F0CFA28A20D6}" type="pres">
      <dgm:prSet presAssocID="{ED371A9D-2801-4AE3-B931-D781E145FBB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85EEE-3C19-4000-BCB3-DABF54525D1C}" type="pres">
      <dgm:prSet presAssocID="{36241794-FCCA-437E-85B6-0FA3EFC4298D}" presName="spaceBetweenRectangles" presStyleCnt="0"/>
      <dgm:spPr/>
    </dgm:pt>
    <dgm:pt modelId="{F8439126-A9A4-4368-8D2A-BDCF66B57D94}" type="pres">
      <dgm:prSet presAssocID="{136B0D26-5D99-4A86-9FC5-F5AD9AD46AC7}" presName="parentLin" presStyleCnt="0"/>
      <dgm:spPr/>
    </dgm:pt>
    <dgm:pt modelId="{0F60CDFD-BAE6-4E99-93BE-C5723EDE01A3}" type="pres">
      <dgm:prSet presAssocID="{136B0D26-5D99-4A86-9FC5-F5AD9AD46AC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C1F4C89-9983-4B9A-A508-B953850BDC1D}" type="pres">
      <dgm:prSet presAssocID="{136B0D26-5D99-4A86-9FC5-F5AD9AD46A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D74BD-4B2B-4E7F-AE8E-0D258A549E0A}" type="pres">
      <dgm:prSet presAssocID="{136B0D26-5D99-4A86-9FC5-F5AD9AD46AC7}" presName="negativeSpace" presStyleCnt="0"/>
      <dgm:spPr/>
    </dgm:pt>
    <dgm:pt modelId="{1978118C-C5FB-44FB-A175-6F61564BC542}" type="pres">
      <dgm:prSet presAssocID="{136B0D26-5D99-4A86-9FC5-F5AD9AD46AC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376F2-E8B1-4F92-9F5A-C1DC76C6639D}" srcId="{E2A5BA1E-16C6-4C0B-A87A-BBC758E188D1}" destId="{5E950B40-63EE-4BA5-955A-FCF3459FD054}" srcOrd="1" destOrd="0" parTransId="{C80560CF-454D-4DE4-9D67-165E2BADABF1}" sibTransId="{29F63E86-5776-4DE0-AFE9-B283E15142E3}"/>
    <dgm:cxn modelId="{4AF1FD06-2EFF-4079-A2FD-6A4A3087BF07}" srcId="{E2A5BA1E-16C6-4C0B-A87A-BBC758E188D1}" destId="{136B0D26-5D99-4A86-9FC5-F5AD9AD46AC7}" srcOrd="3" destOrd="0" parTransId="{B2D42BBB-0FFF-43C1-B1BD-095631919069}" sibTransId="{51386868-7B46-450C-943A-4D53D94E72BD}"/>
    <dgm:cxn modelId="{5D3F1035-5F99-428E-AC7C-B8E185E48F8D}" type="presOf" srcId="{C36015AF-4E0D-41DA-87ED-F4D4EB04B022}" destId="{17AC4D4A-2720-43F7-99B9-0F7D407B434F}" srcOrd="0" destOrd="0" presId="urn:microsoft.com/office/officeart/2005/8/layout/list1"/>
    <dgm:cxn modelId="{0FEE42A3-0D74-4123-91F0-39ADC7C4E2AB}" srcId="{5E950B40-63EE-4BA5-955A-FCF3459FD054}" destId="{ECF0DD24-83E6-4EC2-8D47-3F3CD4F66453}" srcOrd="0" destOrd="0" parTransId="{767132B1-43B5-451D-BADA-AD28A736174E}" sibTransId="{0009FCAE-FFDF-4C34-8814-CBD0F0CB6874}"/>
    <dgm:cxn modelId="{FE932B73-ED92-4FDE-AA57-B20C609F70C5}" type="presOf" srcId="{413D305F-8857-4557-96F1-CEA0A8F43EB5}" destId="{EE370A6F-9B82-43FA-8BE4-F0CFA28A20D6}" srcOrd="0" destOrd="0" presId="urn:microsoft.com/office/officeart/2005/8/layout/list1"/>
    <dgm:cxn modelId="{0AEC6D06-9FF6-4485-AD28-79B5D98FCD9C}" srcId="{ED371A9D-2801-4AE3-B931-D781E145FBBD}" destId="{413D305F-8857-4557-96F1-CEA0A8F43EB5}" srcOrd="0" destOrd="0" parTransId="{322405D9-1F16-4361-9416-2D3992BC73FE}" sibTransId="{BFC98885-9DC5-4430-AE3A-78819B3B180A}"/>
    <dgm:cxn modelId="{D96AF1A8-EC4F-45E5-8F5B-62D0A9BA1F37}" srcId="{84F331E3-E487-4BD3-9C61-1AA5EA6CD4D6}" destId="{C36015AF-4E0D-41DA-87ED-F4D4EB04B022}" srcOrd="0" destOrd="0" parTransId="{B6FC6AE6-658A-47D8-96C5-92238834F679}" sibTransId="{52CDF46C-D59F-40FB-A5E2-6300E16FE11D}"/>
    <dgm:cxn modelId="{26DB3595-160A-44CE-BD9D-A9BDE1ABD652}" srcId="{E2A5BA1E-16C6-4C0B-A87A-BBC758E188D1}" destId="{84F331E3-E487-4BD3-9C61-1AA5EA6CD4D6}" srcOrd="0" destOrd="0" parTransId="{5A4A5AA3-00B4-49B5-8831-7E18B2B117B3}" sibTransId="{9C4E738C-AFB0-4608-899F-B21977DF45AD}"/>
    <dgm:cxn modelId="{C7C6E59C-28D4-451B-A7EE-4C87D6A62B4E}" type="presOf" srcId="{CF80FBDF-5FBB-413F-BDED-1C47F545FD59}" destId="{1978118C-C5FB-44FB-A175-6F61564BC542}" srcOrd="0" destOrd="0" presId="urn:microsoft.com/office/officeart/2005/8/layout/list1"/>
    <dgm:cxn modelId="{9A5A6AF3-A595-49B2-A4D1-C4BFCF0B51ED}" type="presOf" srcId="{ECF0DD24-83E6-4EC2-8D47-3F3CD4F66453}" destId="{9D642170-7A60-4CCE-976A-A37D6D6C375D}" srcOrd="0" destOrd="0" presId="urn:microsoft.com/office/officeart/2005/8/layout/list1"/>
    <dgm:cxn modelId="{56BC5049-C532-4FDD-AB48-88D1F2F67F7E}" srcId="{136B0D26-5D99-4A86-9FC5-F5AD9AD46AC7}" destId="{CF80FBDF-5FBB-413F-BDED-1C47F545FD59}" srcOrd="0" destOrd="0" parTransId="{B7D73953-D664-4A6A-AE7F-5234CCA4AF81}" sibTransId="{746B8E30-8D68-48FC-954C-676D4DEBC391}"/>
    <dgm:cxn modelId="{79B64913-506C-48F0-A6E5-463463E3176C}" type="presOf" srcId="{136B0D26-5D99-4A86-9FC5-F5AD9AD46AC7}" destId="{9C1F4C89-9983-4B9A-A508-B953850BDC1D}" srcOrd="1" destOrd="0" presId="urn:microsoft.com/office/officeart/2005/8/layout/list1"/>
    <dgm:cxn modelId="{8EEDB082-7A6B-4FE8-B4E4-E36BA196DFDB}" type="presOf" srcId="{ED371A9D-2801-4AE3-B931-D781E145FBBD}" destId="{0CCD6468-BBFE-48C1-969E-13650407FC12}" srcOrd="0" destOrd="0" presId="urn:microsoft.com/office/officeart/2005/8/layout/list1"/>
    <dgm:cxn modelId="{3ACF6B2B-33BE-4802-9BFF-FA6DC4DB6B45}" type="presOf" srcId="{E2A5BA1E-16C6-4C0B-A87A-BBC758E188D1}" destId="{04E2BFFC-F4D1-4943-9F20-D505678DBD60}" srcOrd="0" destOrd="0" presId="urn:microsoft.com/office/officeart/2005/8/layout/list1"/>
    <dgm:cxn modelId="{52E05657-3751-4015-AC2D-50A1380616EF}" type="presOf" srcId="{ED371A9D-2801-4AE3-B931-D781E145FBBD}" destId="{AC9C6699-257A-4843-8133-72A28B6DBA24}" srcOrd="1" destOrd="0" presId="urn:microsoft.com/office/officeart/2005/8/layout/list1"/>
    <dgm:cxn modelId="{0B998217-1DAE-4B57-96C1-B2C994837435}" type="presOf" srcId="{5E950B40-63EE-4BA5-955A-FCF3459FD054}" destId="{38115603-3708-40DF-B0DC-A2D393EBB1D9}" srcOrd="0" destOrd="0" presId="urn:microsoft.com/office/officeart/2005/8/layout/list1"/>
    <dgm:cxn modelId="{DDAD3A94-155F-48AA-9657-9400E77C62D9}" type="presOf" srcId="{136B0D26-5D99-4A86-9FC5-F5AD9AD46AC7}" destId="{0F60CDFD-BAE6-4E99-93BE-C5723EDE01A3}" srcOrd="0" destOrd="0" presId="urn:microsoft.com/office/officeart/2005/8/layout/list1"/>
    <dgm:cxn modelId="{C7C30B31-FB1D-4E72-B8C2-470631B39D75}" type="presOf" srcId="{84F331E3-E487-4BD3-9C61-1AA5EA6CD4D6}" destId="{3A4B0A25-078A-4779-A836-4B7D5EF91752}" srcOrd="0" destOrd="0" presId="urn:microsoft.com/office/officeart/2005/8/layout/list1"/>
    <dgm:cxn modelId="{C22B47E0-ADBB-457F-BADA-AFBCBCAEA883}" type="presOf" srcId="{5E950B40-63EE-4BA5-955A-FCF3459FD054}" destId="{78CFC111-6CA9-4B13-8623-230BF05CBCFE}" srcOrd="1" destOrd="0" presId="urn:microsoft.com/office/officeart/2005/8/layout/list1"/>
    <dgm:cxn modelId="{0F934C41-DA4B-4E50-B803-1643EDE7898E}" type="presOf" srcId="{84F331E3-E487-4BD3-9C61-1AA5EA6CD4D6}" destId="{405FBB9C-B538-4242-9F77-199C84B5C152}" srcOrd="1" destOrd="0" presId="urn:microsoft.com/office/officeart/2005/8/layout/list1"/>
    <dgm:cxn modelId="{C2341738-2C4F-40FA-B8FF-34D1EAFDBC7F}" srcId="{E2A5BA1E-16C6-4C0B-A87A-BBC758E188D1}" destId="{ED371A9D-2801-4AE3-B931-D781E145FBBD}" srcOrd="2" destOrd="0" parTransId="{8F740D95-4F4C-494F-B20B-04E6F508723F}" sibTransId="{36241794-FCCA-437E-85B6-0FA3EFC4298D}"/>
    <dgm:cxn modelId="{B22EDC35-07EE-4E16-8A84-D85B594B095E}" type="presParOf" srcId="{04E2BFFC-F4D1-4943-9F20-D505678DBD60}" destId="{186BEFF8-D127-4788-BA0D-DA89638B753E}" srcOrd="0" destOrd="0" presId="urn:microsoft.com/office/officeart/2005/8/layout/list1"/>
    <dgm:cxn modelId="{4A931E28-15C7-4D19-89C2-9E189D9C282A}" type="presParOf" srcId="{186BEFF8-D127-4788-BA0D-DA89638B753E}" destId="{3A4B0A25-078A-4779-A836-4B7D5EF91752}" srcOrd="0" destOrd="0" presId="urn:microsoft.com/office/officeart/2005/8/layout/list1"/>
    <dgm:cxn modelId="{02D8D39E-2EDF-4553-B139-5D4EFFC2480B}" type="presParOf" srcId="{186BEFF8-D127-4788-BA0D-DA89638B753E}" destId="{405FBB9C-B538-4242-9F77-199C84B5C152}" srcOrd="1" destOrd="0" presId="urn:microsoft.com/office/officeart/2005/8/layout/list1"/>
    <dgm:cxn modelId="{A7D0DBAB-11A0-4EFD-BD95-2295EA6974F6}" type="presParOf" srcId="{04E2BFFC-F4D1-4943-9F20-D505678DBD60}" destId="{B7672C0B-C67E-4435-A8CD-D8421C18EDB3}" srcOrd="1" destOrd="0" presId="urn:microsoft.com/office/officeart/2005/8/layout/list1"/>
    <dgm:cxn modelId="{AB4568E5-EAA0-4335-8285-8E459A8A487F}" type="presParOf" srcId="{04E2BFFC-F4D1-4943-9F20-D505678DBD60}" destId="{17AC4D4A-2720-43F7-99B9-0F7D407B434F}" srcOrd="2" destOrd="0" presId="urn:microsoft.com/office/officeart/2005/8/layout/list1"/>
    <dgm:cxn modelId="{D66D55FC-7297-4DC7-A331-B8B34C5337F2}" type="presParOf" srcId="{04E2BFFC-F4D1-4943-9F20-D505678DBD60}" destId="{B240A20A-DD4E-47BB-8C66-4FCE933200A5}" srcOrd="3" destOrd="0" presId="urn:microsoft.com/office/officeart/2005/8/layout/list1"/>
    <dgm:cxn modelId="{6AAB2F18-D146-49C7-BBF1-76DD029DB069}" type="presParOf" srcId="{04E2BFFC-F4D1-4943-9F20-D505678DBD60}" destId="{D8B9D55B-B9BD-4C96-A6F7-DC278BE989A9}" srcOrd="4" destOrd="0" presId="urn:microsoft.com/office/officeart/2005/8/layout/list1"/>
    <dgm:cxn modelId="{87E6AC66-1FEF-426E-92FB-2128B9E94910}" type="presParOf" srcId="{D8B9D55B-B9BD-4C96-A6F7-DC278BE989A9}" destId="{38115603-3708-40DF-B0DC-A2D393EBB1D9}" srcOrd="0" destOrd="0" presId="urn:microsoft.com/office/officeart/2005/8/layout/list1"/>
    <dgm:cxn modelId="{E69ED5BE-C250-49E2-9C00-716F3ED6FDFE}" type="presParOf" srcId="{D8B9D55B-B9BD-4C96-A6F7-DC278BE989A9}" destId="{78CFC111-6CA9-4B13-8623-230BF05CBCFE}" srcOrd="1" destOrd="0" presId="urn:microsoft.com/office/officeart/2005/8/layout/list1"/>
    <dgm:cxn modelId="{DA986517-D3F0-431B-8BF1-5CCA70ED9CD7}" type="presParOf" srcId="{04E2BFFC-F4D1-4943-9F20-D505678DBD60}" destId="{AA9109DF-2829-4941-967C-C5D66BF5C9EB}" srcOrd="5" destOrd="0" presId="urn:microsoft.com/office/officeart/2005/8/layout/list1"/>
    <dgm:cxn modelId="{931A7EFF-C3D5-4ACF-8CDF-0BFFBAC54E17}" type="presParOf" srcId="{04E2BFFC-F4D1-4943-9F20-D505678DBD60}" destId="{9D642170-7A60-4CCE-976A-A37D6D6C375D}" srcOrd="6" destOrd="0" presId="urn:microsoft.com/office/officeart/2005/8/layout/list1"/>
    <dgm:cxn modelId="{309201B0-1C1B-4CF0-AE0A-6E80D716585C}" type="presParOf" srcId="{04E2BFFC-F4D1-4943-9F20-D505678DBD60}" destId="{07206A20-A003-4110-9B85-C9B7C256B2AF}" srcOrd="7" destOrd="0" presId="urn:microsoft.com/office/officeart/2005/8/layout/list1"/>
    <dgm:cxn modelId="{833B2C2D-32E8-4B05-ADF3-78682BCE9C3F}" type="presParOf" srcId="{04E2BFFC-F4D1-4943-9F20-D505678DBD60}" destId="{19628976-A371-4816-839F-571725FC8DCD}" srcOrd="8" destOrd="0" presId="urn:microsoft.com/office/officeart/2005/8/layout/list1"/>
    <dgm:cxn modelId="{ED08EF5C-2F23-4729-B3F5-8840A589685F}" type="presParOf" srcId="{19628976-A371-4816-839F-571725FC8DCD}" destId="{0CCD6468-BBFE-48C1-969E-13650407FC12}" srcOrd="0" destOrd="0" presId="urn:microsoft.com/office/officeart/2005/8/layout/list1"/>
    <dgm:cxn modelId="{2E66678C-01AF-45C7-90BB-E433FB4759BE}" type="presParOf" srcId="{19628976-A371-4816-839F-571725FC8DCD}" destId="{AC9C6699-257A-4843-8133-72A28B6DBA24}" srcOrd="1" destOrd="0" presId="urn:microsoft.com/office/officeart/2005/8/layout/list1"/>
    <dgm:cxn modelId="{295B7EBE-F681-4012-862C-4165873ECF18}" type="presParOf" srcId="{04E2BFFC-F4D1-4943-9F20-D505678DBD60}" destId="{033CC27B-6FF8-48A8-9DC7-8429ED03612E}" srcOrd="9" destOrd="0" presId="urn:microsoft.com/office/officeart/2005/8/layout/list1"/>
    <dgm:cxn modelId="{A26B234D-1E07-422F-AD7E-573D2E4ED10C}" type="presParOf" srcId="{04E2BFFC-F4D1-4943-9F20-D505678DBD60}" destId="{EE370A6F-9B82-43FA-8BE4-F0CFA28A20D6}" srcOrd="10" destOrd="0" presId="urn:microsoft.com/office/officeart/2005/8/layout/list1"/>
    <dgm:cxn modelId="{84AADBC1-ACBC-49D4-AB00-E6478670CD33}" type="presParOf" srcId="{04E2BFFC-F4D1-4943-9F20-D505678DBD60}" destId="{00885EEE-3C19-4000-BCB3-DABF54525D1C}" srcOrd="11" destOrd="0" presId="urn:microsoft.com/office/officeart/2005/8/layout/list1"/>
    <dgm:cxn modelId="{DFDAE62C-312D-4F88-B9D7-83F3E5220C8D}" type="presParOf" srcId="{04E2BFFC-F4D1-4943-9F20-D505678DBD60}" destId="{F8439126-A9A4-4368-8D2A-BDCF66B57D94}" srcOrd="12" destOrd="0" presId="urn:microsoft.com/office/officeart/2005/8/layout/list1"/>
    <dgm:cxn modelId="{15D22C9C-2518-43ED-A020-07E577C367F7}" type="presParOf" srcId="{F8439126-A9A4-4368-8D2A-BDCF66B57D94}" destId="{0F60CDFD-BAE6-4E99-93BE-C5723EDE01A3}" srcOrd="0" destOrd="0" presId="urn:microsoft.com/office/officeart/2005/8/layout/list1"/>
    <dgm:cxn modelId="{715FCEFE-5A6D-496B-93D6-60509AE30C5B}" type="presParOf" srcId="{F8439126-A9A4-4368-8D2A-BDCF66B57D94}" destId="{9C1F4C89-9983-4B9A-A508-B953850BDC1D}" srcOrd="1" destOrd="0" presId="urn:microsoft.com/office/officeart/2005/8/layout/list1"/>
    <dgm:cxn modelId="{4F7A85F4-B5E0-4593-A888-01768767DDEC}" type="presParOf" srcId="{04E2BFFC-F4D1-4943-9F20-D505678DBD60}" destId="{9C3D74BD-4B2B-4E7F-AE8E-0D258A549E0A}" srcOrd="13" destOrd="0" presId="urn:microsoft.com/office/officeart/2005/8/layout/list1"/>
    <dgm:cxn modelId="{3AA4F0B8-27A4-4498-81A1-3B2E6F6122B7}" type="presParOf" srcId="{04E2BFFC-F4D1-4943-9F20-D505678DBD60}" destId="{1978118C-C5FB-44FB-A175-6F61564BC54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6FD5A4-D3E4-4B32-B501-D1AB3CD17428}" type="doc">
      <dgm:prSet loTypeId="urn:microsoft.com/office/officeart/2005/8/layout/process3" loCatId="process" qsTypeId="urn:microsoft.com/office/officeart/2005/8/quickstyle/3d1" qsCatId="3D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FE053C9A-C236-45AA-BA45-F5C69A0B9A24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کالاهایی که استفادۀ چندمنظوره دارند از قبیل:</a:t>
          </a:r>
          <a:endParaRPr lang="en-US" dirty="0">
            <a:cs typeface="B Zar" pitchFamily="2" charset="-78"/>
          </a:endParaRPr>
        </a:p>
      </dgm:t>
    </dgm:pt>
    <dgm:pt modelId="{3B715B12-A24D-4C8D-BE28-BE57F02F15A9}" type="parTrans" cxnId="{EBBF50FE-430D-408A-9AC3-DCFFDDD9CE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668E8A-477C-4309-8B3B-4D58CB76BB9C}" type="sibTrans" cxnId="{EBBF50FE-430D-408A-9AC3-DCFFDDD9CE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0D501C-D9EF-4F69-87C5-E75ACA14FF2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آلیاژهای مخصوص</a:t>
          </a:r>
          <a:endParaRPr lang="en-US" dirty="0">
            <a:cs typeface="B Zar" pitchFamily="2" charset="-78"/>
          </a:endParaRPr>
        </a:p>
      </dgm:t>
    </dgm:pt>
    <dgm:pt modelId="{E6448484-A034-4D66-AE58-E9DFEFD70EE3}" type="parTrans" cxnId="{8A7AEB65-5068-44A0-AA97-2C57F98AAD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01605D-24C7-489C-B811-8C7D76A1622A}" type="sibTrans" cxnId="{8A7AEB65-5068-44A0-AA97-2C57F98AAD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13C5EE-6A51-4AB3-968D-C0C6D4A2D3B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کاتالیست‌های پتروشیمی</a:t>
          </a:r>
          <a:endParaRPr lang="en-US" dirty="0">
            <a:cs typeface="B Zar" pitchFamily="2" charset="-78"/>
          </a:endParaRPr>
        </a:p>
      </dgm:t>
    </dgm:pt>
    <dgm:pt modelId="{36A1DDB5-4FEB-4BE6-BC7B-A6F09FBCAEA1}" type="parTrans" cxnId="{ECA2BF8C-B879-4E26-A0B3-5656C54178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8207E80-D27A-4B88-8716-62BFEFE99521}" type="sibTrans" cxnId="{ECA2BF8C-B879-4E26-A0B3-5656C54178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E7C875-AF29-42FC-B8D6-FA6FB5353D3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لوازم الکترونیکی</a:t>
          </a:r>
          <a:endParaRPr lang="en-US" dirty="0">
            <a:cs typeface="B Zar" pitchFamily="2" charset="-78"/>
          </a:endParaRPr>
        </a:p>
      </dgm:t>
    </dgm:pt>
    <dgm:pt modelId="{68381194-4860-4F10-B054-6B1845560990}" type="parTrans" cxnId="{3835B3FA-36F2-4D4D-B01F-30A5DB01F4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E7CB4D-9D53-482B-AAAD-26836D0EB44E}" type="sibTrans" cxnId="{3835B3FA-36F2-4D4D-B01F-30A5DB01F4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90DF3E-2C9D-4207-A3D8-DE951808B3A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گاز هلیوم برای </a:t>
          </a:r>
          <a:r>
            <a:rPr lang="en-US" dirty="0" smtClean="0">
              <a:cs typeface="B Zar" pitchFamily="2" charset="-78"/>
            </a:rPr>
            <a:t>MRI</a:t>
          </a:r>
          <a:endParaRPr lang="en-US" dirty="0">
            <a:cs typeface="B Zar" pitchFamily="2" charset="-78"/>
          </a:endParaRPr>
        </a:p>
      </dgm:t>
    </dgm:pt>
    <dgm:pt modelId="{65F9D26F-C3DA-49B8-BE76-BD4A4815394F}" type="parTrans" cxnId="{DCF350B9-CB85-4111-BB06-F85B088A8E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7C600B-9A77-4F4A-AB0B-76498E003BE2}" type="sibTrans" cxnId="{DCF350B9-CB85-4111-BB06-F85B088A8E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5F461BB-4649-4EDE-8E0A-6F73230E2BF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آب‌اکسید تغلیظ‌شده</a:t>
          </a:r>
          <a:endParaRPr lang="en-US" dirty="0">
            <a:cs typeface="B Zar" pitchFamily="2" charset="-78"/>
          </a:endParaRPr>
        </a:p>
      </dgm:t>
    </dgm:pt>
    <dgm:pt modelId="{15154A7D-1B65-4F33-87C2-DC2848575EDF}" type="parTrans" cxnId="{7F24D6EE-C27E-4BD2-8E72-0E89DD05D4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FAA33F-64FF-4BE9-8C6F-C4288BC82700}" type="sibTrans" cxnId="{7F24D6EE-C27E-4BD2-8E72-0E89DD05D4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99E67F-17AF-490A-9B74-90088536D0C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...</a:t>
          </a:r>
          <a:endParaRPr lang="en-US" dirty="0">
            <a:cs typeface="B Zar" pitchFamily="2" charset="-78"/>
          </a:endParaRPr>
        </a:p>
      </dgm:t>
    </dgm:pt>
    <dgm:pt modelId="{B6BD4CD9-7280-47D6-AEAB-585E4BF094DC}" type="parTrans" cxnId="{930FB391-DEFC-4B89-86D5-FE649F966A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A342EB4-2EE9-40C2-A7CA-F803CCBFE701}" type="sibTrans" cxnId="{930FB391-DEFC-4B89-86D5-FE649F966A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1167ED-7494-4C5B-8D56-6C2F7DC33786}" type="pres">
      <dgm:prSet presAssocID="{866FD5A4-D3E4-4B32-B501-D1AB3CD174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69141E-1DBB-4CA6-B23F-7B0420E6FA16}" type="pres">
      <dgm:prSet presAssocID="{FE053C9A-C236-45AA-BA45-F5C69A0B9A24}" presName="composite" presStyleCnt="0"/>
      <dgm:spPr/>
    </dgm:pt>
    <dgm:pt modelId="{CF17DDC2-39BD-4CE2-8245-C53DF74722FF}" type="pres">
      <dgm:prSet presAssocID="{FE053C9A-C236-45AA-BA45-F5C69A0B9A24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3B11A-621A-42DD-A33B-7A93DEE74DE7}" type="pres">
      <dgm:prSet presAssocID="{FE053C9A-C236-45AA-BA45-F5C69A0B9A24}" presName="parSh" presStyleLbl="node1" presStyleIdx="0" presStyleCnt="1"/>
      <dgm:spPr/>
      <dgm:t>
        <a:bodyPr/>
        <a:lstStyle/>
        <a:p>
          <a:endParaRPr lang="en-US"/>
        </a:p>
      </dgm:t>
    </dgm:pt>
    <dgm:pt modelId="{AABC624D-470B-48C9-B9E4-95DB542C8627}" type="pres">
      <dgm:prSet presAssocID="{FE053C9A-C236-45AA-BA45-F5C69A0B9A24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35B3FA-36F2-4D4D-B01F-30A5DB01F47D}" srcId="{FE053C9A-C236-45AA-BA45-F5C69A0B9A24}" destId="{31E7C875-AF29-42FC-B8D6-FA6FB5353D39}" srcOrd="2" destOrd="0" parTransId="{68381194-4860-4F10-B054-6B1845560990}" sibTransId="{5AE7CB4D-9D53-482B-AAAD-26836D0EB44E}"/>
    <dgm:cxn modelId="{1CE5F941-A28B-4D31-B7DB-18A058DA8FDE}" type="presOf" srcId="{BB0D501C-D9EF-4F69-87C5-E75ACA14FF21}" destId="{AABC624D-470B-48C9-B9E4-95DB542C8627}" srcOrd="0" destOrd="0" presId="urn:microsoft.com/office/officeart/2005/8/layout/process3"/>
    <dgm:cxn modelId="{8A7AEB65-5068-44A0-AA97-2C57F98AAD68}" srcId="{FE053C9A-C236-45AA-BA45-F5C69A0B9A24}" destId="{BB0D501C-D9EF-4F69-87C5-E75ACA14FF21}" srcOrd="0" destOrd="0" parTransId="{E6448484-A034-4D66-AE58-E9DFEFD70EE3}" sibTransId="{AA01605D-24C7-489C-B811-8C7D76A1622A}"/>
    <dgm:cxn modelId="{2A7940F2-41D1-4B1C-AE51-DDCC3A88B560}" type="presOf" srcId="{8013C5EE-6A51-4AB3-968D-C0C6D4A2D3BB}" destId="{AABC624D-470B-48C9-B9E4-95DB542C8627}" srcOrd="0" destOrd="1" presId="urn:microsoft.com/office/officeart/2005/8/layout/process3"/>
    <dgm:cxn modelId="{930FB391-DEFC-4B89-86D5-FE649F966A4E}" srcId="{FE053C9A-C236-45AA-BA45-F5C69A0B9A24}" destId="{3599E67F-17AF-490A-9B74-90088536D0CD}" srcOrd="5" destOrd="0" parTransId="{B6BD4CD9-7280-47D6-AEAB-585E4BF094DC}" sibTransId="{2A342EB4-2EE9-40C2-A7CA-F803CCBFE701}"/>
    <dgm:cxn modelId="{08144F14-8E2A-4704-945D-5CE72A1C558F}" type="presOf" srcId="{45F461BB-4649-4EDE-8E0A-6F73230E2BFE}" destId="{AABC624D-470B-48C9-B9E4-95DB542C8627}" srcOrd="0" destOrd="4" presId="urn:microsoft.com/office/officeart/2005/8/layout/process3"/>
    <dgm:cxn modelId="{0724E21D-29F9-4DDB-B49D-C2A69DDAF5CB}" type="presOf" srcId="{866FD5A4-D3E4-4B32-B501-D1AB3CD17428}" destId="{E31167ED-7494-4C5B-8D56-6C2F7DC33786}" srcOrd="0" destOrd="0" presId="urn:microsoft.com/office/officeart/2005/8/layout/process3"/>
    <dgm:cxn modelId="{EBBF50FE-430D-408A-9AC3-DCFFDDD9CEEB}" srcId="{866FD5A4-D3E4-4B32-B501-D1AB3CD17428}" destId="{FE053C9A-C236-45AA-BA45-F5C69A0B9A24}" srcOrd="0" destOrd="0" parTransId="{3B715B12-A24D-4C8D-BE28-BE57F02F15A9}" sibTransId="{B2668E8A-477C-4309-8B3B-4D58CB76BB9C}"/>
    <dgm:cxn modelId="{B3888733-19BB-4964-B63A-94613987C1EE}" type="presOf" srcId="{6790DF3E-2C9D-4207-A3D8-DE951808B3A0}" destId="{AABC624D-470B-48C9-B9E4-95DB542C8627}" srcOrd="0" destOrd="3" presId="urn:microsoft.com/office/officeart/2005/8/layout/process3"/>
    <dgm:cxn modelId="{DCF350B9-CB85-4111-BB06-F85B088A8EBD}" srcId="{FE053C9A-C236-45AA-BA45-F5C69A0B9A24}" destId="{6790DF3E-2C9D-4207-A3D8-DE951808B3A0}" srcOrd="3" destOrd="0" parTransId="{65F9D26F-C3DA-49B8-BE76-BD4A4815394F}" sibTransId="{A47C600B-9A77-4F4A-AB0B-76498E003BE2}"/>
    <dgm:cxn modelId="{2A6F564D-6EF4-456B-A865-0F69EAC4E6DD}" type="presOf" srcId="{3599E67F-17AF-490A-9B74-90088536D0CD}" destId="{AABC624D-470B-48C9-B9E4-95DB542C8627}" srcOrd="0" destOrd="5" presId="urn:microsoft.com/office/officeart/2005/8/layout/process3"/>
    <dgm:cxn modelId="{7F24D6EE-C27E-4BD2-8E72-0E89DD05D4B2}" srcId="{FE053C9A-C236-45AA-BA45-F5C69A0B9A24}" destId="{45F461BB-4649-4EDE-8E0A-6F73230E2BFE}" srcOrd="4" destOrd="0" parTransId="{15154A7D-1B65-4F33-87C2-DC2848575EDF}" sibTransId="{6AFAA33F-64FF-4BE9-8C6F-C4288BC82700}"/>
    <dgm:cxn modelId="{E597FB71-767F-4121-8B76-A6F1692EDB4E}" type="presOf" srcId="{31E7C875-AF29-42FC-B8D6-FA6FB5353D39}" destId="{AABC624D-470B-48C9-B9E4-95DB542C8627}" srcOrd="0" destOrd="2" presId="urn:microsoft.com/office/officeart/2005/8/layout/process3"/>
    <dgm:cxn modelId="{ECA2BF8C-B879-4E26-A0B3-5656C54178E5}" srcId="{FE053C9A-C236-45AA-BA45-F5C69A0B9A24}" destId="{8013C5EE-6A51-4AB3-968D-C0C6D4A2D3BB}" srcOrd="1" destOrd="0" parTransId="{36A1DDB5-4FEB-4BE6-BC7B-A6F09FBCAEA1}" sibTransId="{08207E80-D27A-4B88-8716-62BFEFE99521}"/>
    <dgm:cxn modelId="{B74A50A0-5502-4297-BC3F-8F0A5C8616B6}" type="presOf" srcId="{FE053C9A-C236-45AA-BA45-F5C69A0B9A24}" destId="{CF17DDC2-39BD-4CE2-8245-C53DF74722FF}" srcOrd="0" destOrd="0" presId="urn:microsoft.com/office/officeart/2005/8/layout/process3"/>
    <dgm:cxn modelId="{C259610B-D378-4CDF-896D-10C17CB6E8E9}" type="presOf" srcId="{FE053C9A-C236-45AA-BA45-F5C69A0B9A24}" destId="{6073B11A-621A-42DD-A33B-7A93DEE74DE7}" srcOrd="1" destOrd="0" presId="urn:microsoft.com/office/officeart/2005/8/layout/process3"/>
    <dgm:cxn modelId="{42B32B1B-60DF-4AF7-9AD2-EFFAA1B5E488}" type="presParOf" srcId="{E31167ED-7494-4C5B-8D56-6C2F7DC33786}" destId="{C669141E-1DBB-4CA6-B23F-7B0420E6FA16}" srcOrd="0" destOrd="0" presId="urn:microsoft.com/office/officeart/2005/8/layout/process3"/>
    <dgm:cxn modelId="{5506FAD4-5BAF-45A4-AAE1-66C5D1502E41}" type="presParOf" srcId="{C669141E-1DBB-4CA6-B23F-7B0420E6FA16}" destId="{CF17DDC2-39BD-4CE2-8245-C53DF74722FF}" srcOrd="0" destOrd="0" presId="urn:microsoft.com/office/officeart/2005/8/layout/process3"/>
    <dgm:cxn modelId="{B2B69E97-C8E2-46EF-8B09-3C587211B0AC}" type="presParOf" srcId="{C669141E-1DBB-4CA6-B23F-7B0420E6FA16}" destId="{6073B11A-621A-42DD-A33B-7A93DEE74DE7}" srcOrd="1" destOrd="0" presId="urn:microsoft.com/office/officeart/2005/8/layout/process3"/>
    <dgm:cxn modelId="{719D330C-0734-42F9-89DA-43E3C13CA440}" type="presParOf" srcId="{C669141E-1DBB-4CA6-B23F-7B0420E6FA16}" destId="{AABC624D-470B-48C9-B9E4-95DB542C862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1057B2-0D7C-4181-B903-A1D934E8ECE2}" type="doc">
      <dgm:prSet loTypeId="urn:microsoft.com/office/officeart/2005/8/layout/default#3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4378CD-6B79-48EA-BF7E-D3B7375FC590}">
      <dgm:prSet custT="1"/>
      <dgm:spPr/>
      <dgm:t>
        <a:bodyPr/>
        <a:lstStyle/>
        <a:p>
          <a:pPr rtl="1"/>
          <a:r>
            <a:rPr lang="fa-IR" sz="6000" dirty="0" smtClean="0">
              <a:cs typeface="B Zar" pitchFamily="2" charset="-78"/>
            </a:rPr>
            <a:t>ارائۀ کلیۀ خدمات مربوط به بیمه‌ اعتبار صادرات </a:t>
          </a:r>
          <a:r>
            <a:rPr lang="fa-IR" sz="4400" dirty="0" smtClean="0">
              <a:cs typeface="B Zar" pitchFamily="2" charset="-78"/>
            </a:rPr>
            <a:t>(</a:t>
          </a:r>
          <a:r>
            <a:rPr lang="en-US" sz="4400" dirty="0" smtClean="0">
              <a:cs typeface="B Zar" pitchFamily="2" charset="-78"/>
            </a:rPr>
            <a:t>export credit agency</a:t>
          </a:r>
          <a:r>
            <a:rPr lang="fa-IR" sz="4400" dirty="0" smtClean="0">
              <a:cs typeface="B Zar" pitchFamily="2" charset="-78"/>
            </a:rPr>
            <a:t>)  </a:t>
          </a:r>
          <a:r>
            <a:rPr lang="fa-IR" sz="6000" dirty="0" smtClean="0">
              <a:cs typeface="B Zar" pitchFamily="2" charset="-78"/>
            </a:rPr>
            <a:t>متوقف شده است.</a:t>
          </a:r>
          <a:endParaRPr lang="en-US" sz="6000" dirty="0">
            <a:cs typeface="B Zar" pitchFamily="2" charset="-78"/>
          </a:endParaRPr>
        </a:p>
      </dgm:t>
    </dgm:pt>
    <dgm:pt modelId="{98AD5B98-895A-420F-BF10-B9CC9E4CD3A3}" type="parTrans" cxnId="{FF2B4CFC-84E1-447B-8E4D-A1E147515C3B}">
      <dgm:prSet/>
      <dgm:spPr/>
      <dgm:t>
        <a:bodyPr/>
        <a:lstStyle/>
        <a:p>
          <a:endParaRPr lang="en-US"/>
        </a:p>
      </dgm:t>
    </dgm:pt>
    <dgm:pt modelId="{25778008-19E9-4BB7-8BC0-E6E928768984}" type="sibTrans" cxnId="{FF2B4CFC-84E1-447B-8E4D-A1E147515C3B}">
      <dgm:prSet/>
      <dgm:spPr/>
      <dgm:t>
        <a:bodyPr/>
        <a:lstStyle/>
        <a:p>
          <a:endParaRPr lang="en-US"/>
        </a:p>
      </dgm:t>
    </dgm:pt>
    <dgm:pt modelId="{DC04A7EF-839D-4196-8251-02609AB150EE}" type="pres">
      <dgm:prSet presAssocID="{761057B2-0D7C-4181-B903-A1D934E8EC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6384E4-CB50-402C-9345-0DCBB499D036}" type="pres">
      <dgm:prSet presAssocID="{514378CD-6B79-48EA-BF7E-D3B7375FC590}" presName="node" presStyleLbl="node1" presStyleIdx="0" presStyleCnt="1">
        <dgm:presLayoutVars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endParaRPr lang="en-US"/>
        </a:p>
      </dgm:t>
    </dgm:pt>
  </dgm:ptLst>
  <dgm:cxnLst>
    <dgm:cxn modelId="{FF2B4CFC-84E1-447B-8E4D-A1E147515C3B}" srcId="{761057B2-0D7C-4181-B903-A1D934E8ECE2}" destId="{514378CD-6B79-48EA-BF7E-D3B7375FC590}" srcOrd="0" destOrd="0" parTransId="{98AD5B98-895A-420F-BF10-B9CC9E4CD3A3}" sibTransId="{25778008-19E9-4BB7-8BC0-E6E928768984}"/>
    <dgm:cxn modelId="{9DA206EA-5DA4-4E50-9BB1-5EDAB8027A1F}" type="presOf" srcId="{514378CD-6B79-48EA-BF7E-D3B7375FC590}" destId="{426384E4-CB50-402C-9345-0DCBB499D036}" srcOrd="0" destOrd="0" presId="urn:microsoft.com/office/officeart/2005/8/layout/default#3"/>
    <dgm:cxn modelId="{46DF8EB5-B615-4051-B433-20E337A9A0BE}" type="presOf" srcId="{761057B2-0D7C-4181-B903-A1D934E8ECE2}" destId="{DC04A7EF-839D-4196-8251-02609AB150EE}" srcOrd="0" destOrd="0" presId="urn:microsoft.com/office/officeart/2005/8/layout/default#3"/>
    <dgm:cxn modelId="{B4CEBCCF-0E80-41B4-8B55-8DD24BDDE9D4}" type="presParOf" srcId="{DC04A7EF-839D-4196-8251-02609AB150EE}" destId="{426384E4-CB50-402C-9345-0DCBB499D036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F9E064-A76E-4933-B518-EFAD7BA81E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CB926B-5C3B-4D5A-9E0D-B4BECE9A472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 بسیاری موارد، اقلام موضوع معامله، مشمول تحریم نیست، اما به دلیل تحریم بانک‌ها، مشکل عملیاتی و اجرایی وجود دارد.</a:t>
          </a:r>
          <a:endParaRPr lang="en-US" dirty="0">
            <a:cs typeface="B Zar" pitchFamily="2" charset="-78"/>
          </a:endParaRPr>
        </a:p>
      </dgm:t>
    </dgm:pt>
    <dgm:pt modelId="{2C6711C2-1FF8-4BBC-AB48-CCB793A3BC5E}" type="parTrans" cxnId="{A2C09ABE-F0BD-4B36-B9F7-BCA72122B37A}">
      <dgm:prSet/>
      <dgm:spPr/>
      <dgm:t>
        <a:bodyPr/>
        <a:lstStyle/>
        <a:p>
          <a:endParaRPr lang="en-US"/>
        </a:p>
      </dgm:t>
    </dgm:pt>
    <dgm:pt modelId="{A1A9CC7B-74A5-47FD-BB0E-5A1F078BD8CE}" type="sibTrans" cxnId="{A2C09ABE-F0BD-4B36-B9F7-BCA72122B37A}">
      <dgm:prSet/>
      <dgm:spPr/>
      <dgm:t>
        <a:bodyPr/>
        <a:lstStyle/>
        <a:p>
          <a:endParaRPr lang="en-US"/>
        </a:p>
      </dgm:t>
    </dgm:pt>
    <dgm:pt modelId="{8A41441C-B0B3-4A8D-B68D-69892AACD223}" type="pres">
      <dgm:prSet presAssocID="{F9F9E064-A76E-4933-B518-EFAD7BA81E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2EAFDE-E9E2-48D0-9ABB-49335198B627}" type="pres">
      <dgm:prSet presAssocID="{C0CB926B-5C3B-4D5A-9E0D-B4BECE9A4729}" presName="parentText" presStyleLbl="node1" presStyleIdx="0" presStyleCnt="1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A2C09ABE-F0BD-4B36-B9F7-BCA72122B37A}" srcId="{F9F9E064-A76E-4933-B518-EFAD7BA81E0D}" destId="{C0CB926B-5C3B-4D5A-9E0D-B4BECE9A4729}" srcOrd="0" destOrd="0" parTransId="{2C6711C2-1FF8-4BBC-AB48-CCB793A3BC5E}" sibTransId="{A1A9CC7B-74A5-47FD-BB0E-5A1F078BD8CE}"/>
    <dgm:cxn modelId="{B55F95A4-923E-4F1D-87C2-D8656D59A519}" type="presOf" srcId="{F9F9E064-A76E-4933-B518-EFAD7BA81E0D}" destId="{8A41441C-B0B3-4A8D-B68D-69892AACD223}" srcOrd="0" destOrd="0" presId="urn:microsoft.com/office/officeart/2005/8/layout/vList2"/>
    <dgm:cxn modelId="{8FE32660-182C-4A93-B63C-B33E8814D5D3}" type="presOf" srcId="{C0CB926B-5C3B-4D5A-9E0D-B4BECE9A4729}" destId="{432EAFDE-E9E2-48D0-9ABB-49335198B627}" srcOrd="0" destOrd="0" presId="urn:microsoft.com/office/officeart/2005/8/layout/vList2"/>
    <dgm:cxn modelId="{F7279F72-7870-444C-B315-8FD11AF9985F}" type="presParOf" srcId="{8A41441C-B0B3-4A8D-B68D-69892AACD223}" destId="{432EAFDE-E9E2-48D0-9ABB-49335198B6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24A368-335F-401B-8DAC-09E2E8E543E9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EFEBCB3-9C1B-42F8-9597-CFBA03B6728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تحریم‌های بانکی جدی‌تر از کالایی</a:t>
          </a:r>
          <a:endParaRPr lang="en-US" dirty="0">
            <a:cs typeface="B Titr" pitchFamily="2" charset="-78"/>
          </a:endParaRPr>
        </a:p>
      </dgm:t>
    </dgm:pt>
    <dgm:pt modelId="{3A1CA41F-EE8C-44AF-BC06-D9D572D304F3}" type="parTrans" cxnId="{9C50461F-681B-4E90-8C4B-CDBAD8D5F7DE}">
      <dgm:prSet/>
      <dgm:spPr/>
      <dgm:t>
        <a:bodyPr/>
        <a:lstStyle/>
        <a:p>
          <a:endParaRPr lang="en-US"/>
        </a:p>
      </dgm:t>
    </dgm:pt>
    <dgm:pt modelId="{F7314086-1033-46A0-96DC-CBEDB3F64C43}" type="sibTrans" cxnId="{9C50461F-681B-4E90-8C4B-CDBAD8D5F7DE}">
      <dgm:prSet/>
      <dgm:spPr/>
      <dgm:t>
        <a:bodyPr/>
        <a:lstStyle/>
        <a:p>
          <a:endParaRPr lang="en-US"/>
        </a:p>
      </dgm:t>
    </dgm:pt>
    <dgm:pt modelId="{2F422648-E363-46E5-BF85-6B515BF034F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وقتی شیوه‌های پرداخت مسأله‌دار باشد، خرید و فروش هم مسأله‌دار خواهد بود.</a:t>
          </a:r>
          <a:endParaRPr lang="en-US" b="1" dirty="0">
            <a:cs typeface="B Zar" pitchFamily="2" charset="-78"/>
          </a:endParaRPr>
        </a:p>
      </dgm:t>
    </dgm:pt>
    <dgm:pt modelId="{C1A61852-141E-4745-BE46-FB2F987B956F}" type="parTrans" cxnId="{39181254-77C5-42FB-B733-2D934D1DA8FA}">
      <dgm:prSet/>
      <dgm:spPr/>
      <dgm:t>
        <a:bodyPr/>
        <a:lstStyle/>
        <a:p>
          <a:endParaRPr lang="en-US"/>
        </a:p>
      </dgm:t>
    </dgm:pt>
    <dgm:pt modelId="{08B944F5-6645-4711-8A84-13D2FD64564D}" type="sibTrans" cxnId="{39181254-77C5-42FB-B733-2D934D1DA8FA}">
      <dgm:prSet/>
      <dgm:spPr/>
      <dgm:t>
        <a:bodyPr/>
        <a:lstStyle/>
        <a:p>
          <a:endParaRPr lang="en-US"/>
        </a:p>
      </dgm:t>
    </dgm:pt>
    <dgm:pt modelId="{854888C5-1E77-41A7-B3E2-C08525987674}" type="pres">
      <dgm:prSet presAssocID="{1724A368-335F-401B-8DAC-09E2E8E543E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7D60B-E623-41A6-9E2F-01C7CA6AED4A}" type="pres">
      <dgm:prSet presAssocID="{7EFEBCB3-9C1B-42F8-9597-CFBA03B67287}" presName="roof" presStyleLbl="dkBgShp" presStyleIdx="0" presStyleCnt="2"/>
      <dgm:spPr/>
      <dgm:t>
        <a:bodyPr/>
        <a:lstStyle/>
        <a:p>
          <a:endParaRPr lang="en-US"/>
        </a:p>
      </dgm:t>
    </dgm:pt>
    <dgm:pt modelId="{22EBD5F6-DA6B-4F32-8FE6-4E4942B7C2F3}" type="pres">
      <dgm:prSet presAssocID="{7EFEBCB3-9C1B-42F8-9597-CFBA03B67287}" presName="pillars" presStyleCnt="0"/>
      <dgm:spPr/>
    </dgm:pt>
    <dgm:pt modelId="{CB154ACA-DBC2-42E4-AE25-75A0547BA5FE}" type="pres">
      <dgm:prSet presAssocID="{7EFEBCB3-9C1B-42F8-9597-CFBA03B6728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35AF0-82B8-4CB3-9EF7-F3D1A144324C}" type="pres">
      <dgm:prSet presAssocID="{7EFEBCB3-9C1B-42F8-9597-CFBA03B67287}" presName="base" presStyleLbl="dkBgShp" presStyleIdx="1" presStyleCnt="2"/>
      <dgm:spPr/>
    </dgm:pt>
  </dgm:ptLst>
  <dgm:cxnLst>
    <dgm:cxn modelId="{39181254-77C5-42FB-B733-2D934D1DA8FA}" srcId="{7EFEBCB3-9C1B-42F8-9597-CFBA03B67287}" destId="{2F422648-E363-46E5-BF85-6B515BF034FB}" srcOrd="0" destOrd="0" parTransId="{C1A61852-141E-4745-BE46-FB2F987B956F}" sibTransId="{08B944F5-6645-4711-8A84-13D2FD64564D}"/>
    <dgm:cxn modelId="{CB517F83-E642-46C0-B13D-EDBA642E215D}" type="presOf" srcId="{2F422648-E363-46E5-BF85-6B515BF034FB}" destId="{CB154ACA-DBC2-42E4-AE25-75A0547BA5FE}" srcOrd="0" destOrd="0" presId="urn:microsoft.com/office/officeart/2005/8/layout/hList3"/>
    <dgm:cxn modelId="{B7CDBC64-F471-49A8-A2BD-53A2606EDB3F}" type="presOf" srcId="{1724A368-335F-401B-8DAC-09E2E8E543E9}" destId="{854888C5-1E77-41A7-B3E2-C08525987674}" srcOrd="0" destOrd="0" presId="urn:microsoft.com/office/officeart/2005/8/layout/hList3"/>
    <dgm:cxn modelId="{9C50461F-681B-4E90-8C4B-CDBAD8D5F7DE}" srcId="{1724A368-335F-401B-8DAC-09E2E8E543E9}" destId="{7EFEBCB3-9C1B-42F8-9597-CFBA03B67287}" srcOrd="0" destOrd="0" parTransId="{3A1CA41F-EE8C-44AF-BC06-D9D572D304F3}" sibTransId="{F7314086-1033-46A0-96DC-CBEDB3F64C43}"/>
    <dgm:cxn modelId="{11655E92-C83B-469D-8225-DD89B14B40A3}" type="presOf" srcId="{7EFEBCB3-9C1B-42F8-9597-CFBA03B67287}" destId="{40D7D60B-E623-41A6-9E2F-01C7CA6AED4A}" srcOrd="0" destOrd="0" presId="urn:microsoft.com/office/officeart/2005/8/layout/hList3"/>
    <dgm:cxn modelId="{866DAB81-2877-4BEE-B049-A47C7EFA59FA}" type="presParOf" srcId="{854888C5-1E77-41A7-B3E2-C08525987674}" destId="{40D7D60B-E623-41A6-9E2F-01C7CA6AED4A}" srcOrd="0" destOrd="0" presId="urn:microsoft.com/office/officeart/2005/8/layout/hList3"/>
    <dgm:cxn modelId="{278B4644-37C8-4FD9-B659-F4D361D2E3C5}" type="presParOf" srcId="{854888C5-1E77-41A7-B3E2-C08525987674}" destId="{22EBD5F6-DA6B-4F32-8FE6-4E4942B7C2F3}" srcOrd="1" destOrd="0" presId="urn:microsoft.com/office/officeart/2005/8/layout/hList3"/>
    <dgm:cxn modelId="{5168E79B-9036-4591-A2DF-1A02309481FD}" type="presParOf" srcId="{22EBD5F6-DA6B-4F32-8FE6-4E4942B7C2F3}" destId="{CB154ACA-DBC2-42E4-AE25-75A0547BA5FE}" srcOrd="0" destOrd="0" presId="urn:microsoft.com/office/officeart/2005/8/layout/hList3"/>
    <dgm:cxn modelId="{A44020C7-381A-49DE-A4DA-D405F42A8C71}" type="presParOf" srcId="{854888C5-1E77-41A7-B3E2-C08525987674}" destId="{EBF35AF0-82B8-4CB3-9EF7-F3D1A14432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8D7954-F0B8-417F-B292-C6C80EDFB3B6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42E1643-CE6E-4BBB-B3F5-BCC054C4007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شرکت‌هایی که در امریکا دارای </a:t>
          </a:r>
          <a:r>
            <a:rPr lang="en-US" dirty="0" smtClean="0">
              <a:cs typeface="B Zar" pitchFamily="2" charset="-78"/>
            </a:rPr>
            <a:t>Exposure</a:t>
          </a:r>
          <a:r>
            <a:rPr lang="fa-IR" dirty="0" smtClean="0">
              <a:cs typeface="B Zar" pitchFamily="2" charset="-78"/>
            </a:rPr>
            <a:t> گسترده‌اند، با ارزیابی ریسک معامله با ایران، عملاً از معامله با ایران حتی بدون فشار قطعنامۀ شورای امنیت یا کشور خود و صرفاٌ به دلیل منافع خود در امریکا سرباز می‌زنند.</a:t>
          </a:r>
          <a:endParaRPr lang="en-US" dirty="0">
            <a:cs typeface="B Zar" pitchFamily="2" charset="-78"/>
          </a:endParaRPr>
        </a:p>
      </dgm:t>
    </dgm:pt>
    <dgm:pt modelId="{2B870576-4414-4E58-A7BC-A7164815A55A}" type="parTrans" cxnId="{56FAE835-9946-4AB2-A26E-4D4E18524280}">
      <dgm:prSet/>
      <dgm:spPr/>
      <dgm:t>
        <a:bodyPr/>
        <a:lstStyle/>
        <a:p>
          <a:endParaRPr lang="en-US"/>
        </a:p>
      </dgm:t>
    </dgm:pt>
    <dgm:pt modelId="{1498B292-98FD-4383-8930-267DAEC59B01}" type="sibTrans" cxnId="{56FAE835-9946-4AB2-A26E-4D4E18524280}">
      <dgm:prSet/>
      <dgm:spPr/>
      <dgm:t>
        <a:bodyPr/>
        <a:lstStyle/>
        <a:p>
          <a:endParaRPr lang="en-US"/>
        </a:p>
      </dgm:t>
    </dgm:pt>
    <dgm:pt modelId="{EF7A7ECE-942A-471F-96CA-13AE643E9BBC}" type="pres">
      <dgm:prSet presAssocID="{8B8D7954-F0B8-417F-B292-C6C80EDFB3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39D10-15E7-4CB3-B256-F3F25BF47BAC}" type="pres">
      <dgm:prSet presAssocID="{C42E1643-CE6E-4BBB-B3F5-BCC054C4007D}" presName="node" presStyleLbl="node1" presStyleIdx="0" presStyleCnt="1">
        <dgm:presLayoutVars>
          <dgm:bulletEnabled val="1"/>
        </dgm:presLayoutVars>
      </dgm:prSet>
      <dgm:spPr>
        <a:prstGeom prst="ribbon">
          <a:avLst/>
        </a:prstGeom>
      </dgm:spPr>
      <dgm:t>
        <a:bodyPr/>
        <a:lstStyle/>
        <a:p>
          <a:endParaRPr lang="en-US"/>
        </a:p>
      </dgm:t>
    </dgm:pt>
  </dgm:ptLst>
  <dgm:cxnLst>
    <dgm:cxn modelId="{3F5FCA5F-7855-4E1A-96D7-9A6165336E4A}" type="presOf" srcId="{C42E1643-CE6E-4BBB-B3F5-BCC054C4007D}" destId="{4E539D10-15E7-4CB3-B256-F3F25BF47BAC}" srcOrd="0" destOrd="0" presId="urn:microsoft.com/office/officeart/2005/8/layout/hList6"/>
    <dgm:cxn modelId="{E49B551D-E095-4558-A188-31329F95FD9C}" type="presOf" srcId="{8B8D7954-F0B8-417F-B292-C6C80EDFB3B6}" destId="{EF7A7ECE-942A-471F-96CA-13AE643E9BBC}" srcOrd="0" destOrd="0" presId="urn:microsoft.com/office/officeart/2005/8/layout/hList6"/>
    <dgm:cxn modelId="{56FAE835-9946-4AB2-A26E-4D4E18524280}" srcId="{8B8D7954-F0B8-417F-B292-C6C80EDFB3B6}" destId="{C42E1643-CE6E-4BBB-B3F5-BCC054C4007D}" srcOrd="0" destOrd="0" parTransId="{2B870576-4414-4E58-A7BC-A7164815A55A}" sibTransId="{1498B292-98FD-4383-8930-267DAEC59B01}"/>
    <dgm:cxn modelId="{C650D5E8-3B72-4577-BE3D-8997707F6517}" type="presParOf" srcId="{EF7A7ECE-942A-471F-96CA-13AE643E9BBC}" destId="{4E539D10-15E7-4CB3-B256-F3F25BF47BA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41E3054-4F91-43EC-B5DE-B7164E7C1360}" type="doc">
      <dgm:prSet loTypeId="urn:microsoft.com/office/officeart/2005/8/layout/lProcess1" loCatId="process" qsTypeId="urn:microsoft.com/office/officeart/2005/8/quickstyle/3d4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9AA05A4B-7235-4451-82B3-76080817618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انتقال از بانک</a:t>
          </a:r>
          <a:endParaRPr lang="en-US" dirty="0">
            <a:cs typeface="B Titr" pitchFamily="2" charset="-78"/>
          </a:endParaRPr>
        </a:p>
      </dgm:t>
    </dgm:pt>
    <dgm:pt modelId="{3F77975D-2C0C-4246-8AE6-41E9B06BE028}" type="parTrans" cxnId="{354A9692-987C-4997-BB88-0895C192B0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969671-AC6A-4945-86CF-B0555BB83E70}" type="sibTrans" cxnId="{354A9692-987C-4997-BB88-0895C192B0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FEADDD-8325-4034-859E-0583EEDED8A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ریشۀ پول مشخص است.</a:t>
          </a:r>
          <a:endParaRPr lang="en-US" dirty="0">
            <a:cs typeface="B Zar" pitchFamily="2" charset="-78"/>
          </a:endParaRPr>
        </a:p>
      </dgm:t>
    </dgm:pt>
    <dgm:pt modelId="{016F99F3-5E55-41A7-8ADA-3480CBB2A57F}" type="parTrans" cxnId="{0D414F5C-89FA-4AB2-A7ED-21732FFB10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4EFEF6-F0FD-45AA-86DF-7156C289949F}" type="sibTrans" cxnId="{0D414F5C-89FA-4AB2-A7ED-21732FFB10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17BE0A-1850-4E7A-A338-602E6946236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 مسأله‌ساز است.</a:t>
          </a:r>
          <a:endParaRPr lang="en-US" dirty="0">
            <a:cs typeface="B Zar" pitchFamily="2" charset="-78"/>
          </a:endParaRPr>
        </a:p>
      </dgm:t>
    </dgm:pt>
    <dgm:pt modelId="{FABD6D35-1FAE-49C0-BAEE-E4EBC237CA22}" type="parTrans" cxnId="{CFF8D526-2CC1-4C8F-B760-5A0A508C71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F33789-C361-4532-BC15-CE69D141FB1C}" type="sibTrans" cxnId="{CFF8D526-2CC1-4C8F-B760-5A0A508C71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5235117-26E4-4014-80F4-186B3BC6CA9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انتقال از صراف</a:t>
          </a:r>
          <a:endParaRPr lang="en-US" dirty="0">
            <a:cs typeface="B Titr" pitchFamily="2" charset="-78"/>
          </a:endParaRPr>
        </a:p>
      </dgm:t>
    </dgm:pt>
    <dgm:pt modelId="{B248088B-9608-4701-97FB-E16F037BEF04}" type="parTrans" cxnId="{B277E4E7-6612-473E-9081-D5BA7869AC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560364-66EC-4139-B871-727D25BEE138}" type="sibTrans" cxnId="{B277E4E7-6612-473E-9081-D5BA7869AC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8278A4B-6B88-4B37-97A9-5FF0559B368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ریشۀ پول نامشخص است.</a:t>
          </a:r>
          <a:endParaRPr lang="en-US" dirty="0">
            <a:cs typeface="B Zar" pitchFamily="2" charset="-78"/>
          </a:endParaRPr>
        </a:p>
      </dgm:t>
    </dgm:pt>
    <dgm:pt modelId="{BBE70CB5-F807-4E00-AB2C-DF622E5B5777}" type="parTrans" cxnId="{E1E760AA-813D-461B-BC7C-8FA0276B4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EA1228-ACE2-4406-9D47-3C3A4181F2C6}" type="sibTrans" cxnId="{E1E760AA-813D-461B-BC7C-8FA0276B4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8C1B58-0F42-45ED-B187-5FEC19F498C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قانون پولشویی مسأله‌ساز است.</a:t>
          </a:r>
          <a:endParaRPr lang="en-US" dirty="0">
            <a:cs typeface="B Zar" pitchFamily="2" charset="-78"/>
          </a:endParaRPr>
        </a:p>
      </dgm:t>
    </dgm:pt>
    <dgm:pt modelId="{28C40403-6841-4AE2-B2FC-DBB4DEE63EE1}" type="parTrans" cxnId="{DAFEFF94-2041-4187-8511-E6B9469E8D0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1642BC-F34E-437B-98CF-D1A6AF3C3529}" type="sibTrans" cxnId="{DAFEFF94-2041-4187-8511-E6B9469E8D0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12E936-23E9-4B3D-9F49-31946EC73572}" type="pres">
      <dgm:prSet presAssocID="{541E3054-4F91-43EC-B5DE-B7164E7C13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0296A9-5C3F-4C65-8481-7EDA453F2036}" type="pres">
      <dgm:prSet presAssocID="{9AA05A4B-7235-4451-82B3-760808176187}" presName="vertFlow" presStyleCnt="0"/>
      <dgm:spPr/>
    </dgm:pt>
    <dgm:pt modelId="{1EDAE2AE-AA6B-4515-8A5C-090F9EB68AE3}" type="pres">
      <dgm:prSet presAssocID="{9AA05A4B-7235-4451-82B3-760808176187}" presName="header" presStyleLbl="node1" presStyleIdx="0" presStyleCnt="2"/>
      <dgm:spPr/>
      <dgm:t>
        <a:bodyPr/>
        <a:lstStyle/>
        <a:p>
          <a:endParaRPr lang="en-US"/>
        </a:p>
      </dgm:t>
    </dgm:pt>
    <dgm:pt modelId="{28BEB935-C960-41D5-AB6B-C279B8647F46}" type="pres">
      <dgm:prSet presAssocID="{016F99F3-5E55-41A7-8ADA-3480CBB2A57F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2D074E5-DD4B-4CCE-BAAA-2E787020A088}" type="pres">
      <dgm:prSet presAssocID="{EDFEADDD-8325-4034-859E-0583EEDED8A7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2C9BF-ADBF-4563-B513-5D3EE8504B23}" type="pres">
      <dgm:prSet presAssocID="{204EFEF6-F0FD-45AA-86DF-7156C289949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2506935-0A75-44BC-8891-CE858BE78F7A}" type="pres">
      <dgm:prSet presAssocID="{4D17BE0A-1850-4E7A-A338-602E69462367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16DDA-273D-477A-BF25-4D953F5BCCCA}" type="pres">
      <dgm:prSet presAssocID="{9AA05A4B-7235-4451-82B3-760808176187}" presName="hSp" presStyleCnt="0"/>
      <dgm:spPr/>
    </dgm:pt>
    <dgm:pt modelId="{B5461AE5-0C36-4D5C-AE37-9AD574E328B4}" type="pres">
      <dgm:prSet presAssocID="{05235117-26E4-4014-80F4-186B3BC6CA9B}" presName="vertFlow" presStyleCnt="0"/>
      <dgm:spPr/>
    </dgm:pt>
    <dgm:pt modelId="{862AE178-AB7D-4ACA-BBF1-96CCA996B7B8}" type="pres">
      <dgm:prSet presAssocID="{05235117-26E4-4014-80F4-186B3BC6CA9B}" presName="header" presStyleLbl="node1" presStyleIdx="1" presStyleCnt="2"/>
      <dgm:spPr/>
      <dgm:t>
        <a:bodyPr/>
        <a:lstStyle/>
        <a:p>
          <a:endParaRPr lang="en-US"/>
        </a:p>
      </dgm:t>
    </dgm:pt>
    <dgm:pt modelId="{FFCA640B-F76A-4047-8DBA-714217A87195}" type="pres">
      <dgm:prSet presAssocID="{BBE70CB5-F807-4E00-AB2C-DF622E5B577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5779320-6E5D-4A92-9F37-F98C290AA6F7}" type="pres">
      <dgm:prSet presAssocID="{68278A4B-6B88-4B37-97A9-5FF0559B368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13B2C-39A6-4904-A383-5AF5032A52FF}" type="pres">
      <dgm:prSet presAssocID="{86EA1228-ACE2-4406-9D47-3C3A4181F2C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97234BC-0AA4-42BD-89E8-CABCF213A854}" type="pres">
      <dgm:prSet presAssocID="{698C1B58-0F42-45ED-B187-5FEC19F498C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414F5C-89FA-4AB2-A7ED-21732FFB10F5}" srcId="{9AA05A4B-7235-4451-82B3-760808176187}" destId="{EDFEADDD-8325-4034-859E-0583EEDED8A7}" srcOrd="0" destOrd="0" parTransId="{016F99F3-5E55-41A7-8ADA-3480CBB2A57F}" sibTransId="{204EFEF6-F0FD-45AA-86DF-7156C289949F}"/>
    <dgm:cxn modelId="{E1E760AA-813D-461B-BC7C-8FA0276B44EB}" srcId="{05235117-26E4-4014-80F4-186B3BC6CA9B}" destId="{68278A4B-6B88-4B37-97A9-5FF0559B3684}" srcOrd="0" destOrd="0" parTransId="{BBE70CB5-F807-4E00-AB2C-DF622E5B5777}" sibTransId="{86EA1228-ACE2-4406-9D47-3C3A4181F2C6}"/>
    <dgm:cxn modelId="{F0E7489E-1A02-4913-9C4C-C697F82F8F49}" type="presOf" srcId="{68278A4B-6B88-4B37-97A9-5FF0559B3684}" destId="{15779320-6E5D-4A92-9F37-F98C290AA6F7}" srcOrd="0" destOrd="0" presId="urn:microsoft.com/office/officeart/2005/8/layout/lProcess1"/>
    <dgm:cxn modelId="{CF0EEDC2-24AF-4763-8FE9-6113C8DF56B1}" type="presOf" srcId="{9AA05A4B-7235-4451-82B3-760808176187}" destId="{1EDAE2AE-AA6B-4515-8A5C-090F9EB68AE3}" srcOrd="0" destOrd="0" presId="urn:microsoft.com/office/officeart/2005/8/layout/lProcess1"/>
    <dgm:cxn modelId="{D2DE1E32-0877-427D-B3CA-83DD31410706}" type="presOf" srcId="{05235117-26E4-4014-80F4-186B3BC6CA9B}" destId="{862AE178-AB7D-4ACA-BBF1-96CCA996B7B8}" srcOrd="0" destOrd="0" presId="urn:microsoft.com/office/officeart/2005/8/layout/lProcess1"/>
    <dgm:cxn modelId="{354A9692-987C-4997-BB88-0895C192B0C8}" srcId="{541E3054-4F91-43EC-B5DE-B7164E7C1360}" destId="{9AA05A4B-7235-4451-82B3-760808176187}" srcOrd="0" destOrd="0" parTransId="{3F77975D-2C0C-4246-8AE6-41E9B06BE028}" sibTransId="{35969671-AC6A-4945-86CF-B0555BB83E70}"/>
    <dgm:cxn modelId="{CFF8D526-2CC1-4C8F-B760-5A0A508C71EC}" srcId="{9AA05A4B-7235-4451-82B3-760808176187}" destId="{4D17BE0A-1850-4E7A-A338-602E69462367}" srcOrd="1" destOrd="0" parTransId="{FABD6D35-1FAE-49C0-BAEE-E4EBC237CA22}" sibTransId="{ECF33789-C361-4532-BC15-CE69D141FB1C}"/>
    <dgm:cxn modelId="{DAFEFF94-2041-4187-8511-E6B9469E8D0E}" srcId="{05235117-26E4-4014-80F4-186B3BC6CA9B}" destId="{698C1B58-0F42-45ED-B187-5FEC19F498CD}" srcOrd="1" destOrd="0" parTransId="{28C40403-6841-4AE2-B2FC-DBB4DEE63EE1}" sibTransId="{F11642BC-F34E-437B-98CF-D1A6AF3C3529}"/>
    <dgm:cxn modelId="{B277E4E7-6612-473E-9081-D5BA7869AC77}" srcId="{541E3054-4F91-43EC-B5DE-B7164E7C1360}" destId="{05235117-26E4-4014-80F4-186B3BC6CA9B}" srcOrd="1" destOrd="0" parTransId="{B248088B-9608-4701-97FB-E16F037BEF04}" sibTransId="{B9560364-66EC-4139-B871-727D25BEE138}"/>
    <dgm:cxn modelId="{AD9E980C-E25E-4AA3-B762-7E3385266DDF}" type="presOf" srcId="{016F99F3-5E55-41A7-8ADA-3480CBB2A57F}" destId="{28BEB935-C960-41D5-AB6B-C279B8647F46}" srcOrd="0" destOrd="0" presId="urn:microsoft.com/office/officeart/2005/8/layout/lProcess1"/>
    <dgm:cxn modelId="{74307942-4061-47A5-AE50-3A7722B4C1BC}" type="presOf" srcId="{541E3054-4F91-43EC-B5DE-B7164E7C1360}" destId="{3712E936-23E9-4B3D-9F49-31946EC73572}" srcOrd="0" destOrd="0" presId="urn:microsoft.com/office/officeart/2005/8/layout/lProcess1"/>
    <dgm:cxn modelId="{BB9E167E-BBD7-4D3B-9B8D-4F6158466FB0}" type="presOf" srcId="{698C1B58-0F42-45ED-B187-5FEC19F498CD}" destId="{E97234BC-0AA4-42BD-89E8-CABCF213A854}" srcOrd="0" destOrd="0" presId="urn:microsoft.com/office/officeart/2005/8/layout/lProcess1"/>
    <dgm:cxn modelId="{2A36B4D6-B843-47CC-A631-BA51B982F6E6}" type="presOf" srcId="{204EFEF6-F0FD-45AA-86DF-7156C289949F}" destId="{EE92C9BF-ADBF-4563-B513-5D3EE8504B23}" srcOrd="0" destOrd="0" presId="urn:microsoft.com/office/officeart/2005/8/layout/lProcess1"/>
    <dgm:cxn modelId="{12004A48-3611-4336-AAD6-A1EF6C9A08CB}" type="presOf" srcId="{BBE70CB5-F807-4E00-AB2C-DF622E5B5777}" destId="{FFCA640B-F76A-4047-8DBA-714217A87195}" srcOrd="0" destOrd="0" presId="urn:microsoft.com/office/officeart/2005/8/layout/lProcess1"/>
    <dgm:cxn modelId="{F0ED8823-D33B-4F07-823A-EEC800DCE297}" type="presOf" srcId="{EDFEADDD-8325-4034-859E-0583EEDED8A7}" destId="{32D074E5-DD4B-4CCE-BAAA-2E787020A088}" srcOrd="0" destOrd="0" presId="urn:microsoft.com/office/officeart/2005/8/layout/lProcess1"/>
    <dgm:cxn modelId="{759D7A77-1DA1-465B-9337-F8FAE1219323}" type="presOf" srcId="{4D17BE0A-1850-4E7A-A338-602E69462367}" destId="{D2506935-0A75-44BC-8891-CE858BE78F7A}" srcOrd="0" destOrd="0" presId="urn:microsoft.com/office/officeart/2005/8/layout/lProcess1"/>
    <dgm:cxn modelId="{06870474-C7A9-4376-A126-B267303A79BA}" type="presOf" srcId="{86EA1228-ACE2-4406-9D47-3C3A4181F2C6}" destId="{FDB13B2C-39A6-4904-A383-5AF5032A52FF}" srcOrd="0" destOrd="0" presId="urn:microsoft.com/office/officeart/2005/8/layout/lProcess1"/>
    <dgm:cxn modelId="{0AA0A1F9-D635-4B69-B80D-441D593208A5}" type="presParOf" srcId="{3712E936-23E9-4B3D-9F49-31946EC73572}" destId="{4D0296A9-5C3F-4C65-8481-7EDA453F2036}" srcOrd="0" destOrd="0" presId="urn:microsoft.com/office/officeart/2005/8/layout/lProcess1"/>
    <dgm:cxn modelId="{537D4D2C-4E6B-46E2-AA14-E56C8F20B9B8}" type="presParOf" srcId="{4D0296A9-5C3F-4C65-8481-7EDA453F2036}" destId="{1EDAE2AE-AA6B-4515-8A5C-090F9EB68AE3}" srcOrd="0" destOrd="0" presId="urn:microsoft.com/office/officeart/2005/8/layout/lProcess1"/>
    <dgm:cxn modelId="{661194D5-5D55-4FBE-B412-52CE5A1AD742}" type="presParOf" srcId="{4D0296A9-5C3F-4C65-8481-7EDA453F2036}" destId="{28BEB935-C960-41D5-AB6B-C279B8647F46}" srcOrd="1" destOrd="0" presId="urn:microsoft.com/office/officeart/2005/8/layout/lProcess1"/>
    <dgm:cxn modelId="{FD315BBA-C638-42EB-A738-626B456B6E01}" type="presParOf" srcId="{4D0296A9-5C3F-4C65-8481-7EDA453F2036}" destId="{32D074E5-DD4B-4CCE-BAAA-2E787020A088}" srcOrd="2" destOrd="0" presId="urn:microsoft.com/office/officeart/2005/8/layout/lProcess1"/>
    <dgm:cxn modelId="{5974A6C9-3C5F-4CE5-98B9-81D20CFF223C}" type="presParOf" srcId="{4D0296A9-5C3F-4C65-8481-7EDA453F2036}" destId="{EE92C9BF-ADBF-4563-B513-5D3EE8504B23}" srcOrd="3" destOrd="0" presId="urn:microsoft.com/office/officeart/2005/8/layout/lProcess1"/>
    <dgm:cxn modelId="{2764668A-54A3-4CED-A132-147359318DFD}" type="presParOf" srcId="{4D0296A9-5C3F-4C65-8481-7EDA453F2036}" destId="{D2506935-0A75-44BC-8891-CE858BE78F7A}" srcOrd="4" destOrd="0" presId="urn:microsoft.com/office/officeart/2005/8/layout/lProcess1"/>
    <dgm:cxn modelId="{1913D8E0-DBA0-425B-98D2-DEEB45C60611}" type="presParOf" srcId="{3712E936-23E9-4B3D-9F49-31946EC73572}" destId="{36816DDA-273D-477A-BF25-4D953F5BCCCA}" srcOrd="1" destOrd="0" presId="urn:microsoft.com/office/officeart/2005/8/layout/lProcess1"/>
    <dgm:cxn modelId="{A33B46DB-8243-4F34-A882-05BCA449A139}" type="presParOf" srcId="{3712E936-23E9-4B3D-9F49-31946EC73572}" destId="{B5461AE5-0C36-4D5C-AE37-9AD574E328B4}" srcOrd="2" destOrd="0" presId="urn:microsoft.com/office/officeart/2005/8/layout/lProcess1"/>
    <dgm:cxn modelId="{81DDFE2C-EC82-40D5-BA0E-93F9DC831877}" type="presParOf" srcId="{B5461AE5-0C36-4D5C-AE37-9AD574E328B4}" destId="{862AE178-AB7D-4ACA-BBF1-96CCA996B7B8}" srcOrd="0" destOrd="0" presId="urn:microsoft.com/office/officeart/2005/8/layout/lProcess1"/>
    <dgm:cxn modelId="{9F7B3662-697A-4C7E-8B0F-1C19FE25BB25}" type="presParOf" srcId="{B5461AE5-0C36-4D5C-AE37-9AD574E328B4}" destId="{FFCA640B-F76A-4047-8DBA-714217A87195}" srcOrd="1" destOrd="0" presId="urn:microsoft.com/office/officeart/2005/8/layout/lProcess1"/>
    <dgm:cxn modelId="{2C5E0275-1CEF-4A62-8E34-9878E3D32CC0}" type="presParOf" srcId="{B5461AE5-0C36-4D5C-AE37-9AD574E328B4}" destId="{15779320-6E5D-4A92-9F37-F98C290AA6F7}" srcOrd="2" destOrd="0" presId="urn:microsoft.com/office/officeart/2005/8/layout/lProcess1"/>
    <dgm:cxn modelId="{F3950DC8-9485-409B-9514-7A28DDD9D876}" type="presParOf" srcId="{B5461AE5-0C36-4D5C-AE37-9AD574E328B4}" destId="{FDB13B2C-39A6-4904-A383-5AF5032A52FF}" srcOrd="3" destOrd="0" presId="urn:microsoft.com/office/officeart/2005/8/layout/lProcess1"/>
    <dgm:cxn modelId="{84D90EF0-1E6A-499E-8107-2A53BBF198CA}" type="presParOf" srcId="{B5461AE5-0C36-4D5C-AE37-9AD574E328B4}" destId="{E97234BC-0AA4-42BD-89E8-CABCF213A85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4DDBFE7-CD02-456F-9E77-398621470A6F}" type="doc">
      <dgm:prSet loTypeId="urn:microsoft.com/office/officeart/2005/8/layout/process4" loCatId="list" qsTypeId="urn:microsoft.com/office/officeart/2005/8/quickstyle/3d7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FA6CAB8C-0A64-40E0-9681-78C890FE5AC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نوع یک</a:t>
          </a:r>
          <a:endParaRPr lang="en-US" dirty="0">
            <a:cs typeface="B Titr" pitchFamily="2" charset="-78"/>
          </a:endParaRPr>
        </a:p>
      </dgm:t>
    </dgm:pt>
    <dgm:pt modelId="{6C3FB96D-35B5-4361-A034-705DE7D24322}" type="parTrans" cxnId="{67698CB1-EC8D-4B0C-869B-489167150238}">
      <dgm:prSet/>
      <dgm:spPr/>
      <dgm:t>
        <a:bodyPr/>
        <a:lstStyle/>
        <a:p>
          <a:endParaRPr lang="en-US"/>
        </a:p>
      </dgm:t>
    </dgm:pt>
    <dgm:pt modelId="{BB7F6680-0475-43DF-9175-4EC0C821C7C7}" type="sibTrans" cxnId="{67698CB1-EC8D-4B0C-869B-489167150238}">
      <dgm:prSet/>
      <dgm:spPr/>
      <dgm:t>
        <a:bodyPr/>
        <a:lstStyle/>
        <a:p>
          <a:endParaRPr lang="en-US"/>
        </a:p>
      </dgm:t>
    </dgm:pt>
    <dgm:pt modelId="{51F78FB1-4835-4ECB-822D-107648A774A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تبدیل ارز</a:t>
          </a:r>
          <a:endParaRPr lang="en-US" dirty="0">
            <a:cs typeface="B Zar" pitchFamily="2" charset="-78"/>
          </a:endParaRPr>
        </a:p>
      </dgm:t>
    </dgm:pt>
    <dgm:pt modelId="{5758F203-7768-4609-9540-5D177F4154A5}" type="parTrans" cxnId="{0EA26491-DEEF-45D6-A7D5-28B37BED2CAB}">
      <dgm:prSet/>
      <dgm:spPr/>
      <dgm:t>
        <a:bodyPr/>
        <a:lstStyle/>
        <a:p>
          <a:endParaRPr lang="en-US"/>
        </a:p>
      </dgm:t>
    </dgm:pt>
    <dgm:pt modelId="{2DDFBB96-4978-4F7D-82D4-8D1C07175497}" type="sibTrans" cxnId="{0EA26491-DEEF-45D6-A7D5-28B37BED2CAB}">
      <dgm:prSet/>
      <dgm:spPr/>
      <dgm:t>
        <a:bodyPr/>
        <a:lstStyle/>
        <a:p>
          <a:endParaRPr lang="en-US"/>
        </a:p>
      </dgm:t>
    </dgm:pt>
    <dgm:pt modelId="{5DB5ACC9-BE78-4354-907F-518734E4557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نوع دو</a:t>
          </a:r>
          <a:endParaRPr lang="en-US" dirty="0">
            <a:cs typeface="B Titr" pitchFamily="2" charset="-78"/>
          </a:endParaRPr>
        </a:p>
      </dgm:t>
    </dgm:pt>
    <dgm:pt modelId="{0B7DEEC9-2621-4495-A769-DEEDF6BECD15}" type="parTrans" cxnId="{0C6CE21F-1940-420C-A0D5-C8321C7D2E30}">
      <dgm:prSet/>
      <dgm:spPr/>
      <dgm:t>
        <a:bodyPr/>
        <a:lstStyle/>
        <a:p>
          <a:endParaRPr lang="en-US"/>
        </a:p>
      </dgm:t>
    </dgm:pt>
    <dgm:pt modelId="{280D74C8-25A3-4B1F-ACE8-BC4A3EE0F1E6}" type="sibTrans" cxnId="{0C6CE21F-1940-420C-A0D5-C8321C7D2E30}">
      <dgm:prSet/>
      <dgm:spPr/>
      <dgm:t>
        <a:bodyPr/>
        <a:lstStyle/>
        <a:p>
          <a:endParaRPr lang="en-US"/>
        </a:p>
      </dgm:t>
    </dgm:pt>
    <dgm:pt modelId="{5158368E-C3CE-4B8E-9465-821ECF2EE8F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حوالۀ ارز از طرف بانک</a:t>
          </a:r>
          <a:endParaRPr lang="en-US" dirty="0">
            <a:cs typeface="B Zar" pitchFamily="2" charset="-78"/>
          </a:endParaRPr>
        </a:p>
      </dgm:t>
    </dgm:pt>
    <dgm:pt modelId="{CC4FF2CE-4318-48FD-AD67-E0B9533878C2}" type="parTrans" cxnId="{3E397975-4D60-498D-A8C2-F9EDDBFB57C3}">
      <dgm:prSet/>
      <dgm:spPr/>
      <dgm:t>
        <a:bodyPr/>
        <a:lstStyle/>
        <a:p>
          <a:endParaRPr lang="en-US"/>
        </a:p>
      </dgm:t>
    </dgm:pt>
    <dgm:pt modelId="{E3C974F5-62C5-406F-865B-EE8380BF9F28}" type="sibTrans" cxnId="{3E397975-4D60-498D-A8C2-F9EDDBFB57C3}">
      <dgm:prSet/>
      <dgm:spPr/>
      <dgm:t>
        <a:bodyPr/>
        <a:lstStyle/>
        <a:p>
          <a:endParaRPr lang="en-US"/>
        </a:p>
      </dgm:t>
    </dgm:pt>
    <dgm:pt modelId="{8EF89D5E-B5F7-4BD0-BA45-89603B09A6D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تبدیل ارز</a:t>
          </a:r>
          <a:endParaRPr lang="en-US" dirty="0">
            <a:cs typeface="B Zar" pitchFamily="2" charset="-78"/>
          </a:endParaRPr>
        </a:p>
      </dgm:t>
    </dgm:pt>
    <dgm:pt modelId="{109985AC-10FA-4F3D-873D-80384BDE79B5}" type="parTrans" cxnId="{2C7EF6D5-DB89-4551-8061-97AE98078F77}">
      <dgm:prSet/>
      <dgm:spPr/>
      <dgm:t>
        <a:bodyPr/>
        <a:lstStyle/>
        <a:p>
          <a:endParaRPr lang="en-US"/>
        </a:p>
      </dgm:t>
    </dgm:pt>
    <dgm:pt modelId="{2271E688-4408-495B-8BE0-D776218E26AC}" type="sibTrans" cxnId="{2C7EF6D5-DB89-4551-8061-97AE98078F77}">
      <dgm:prSet/>
      <dgm:spPr/>
      <dgm:t>
        <a:bodyPr/>
        <a:lstStyle/>
        <a:p>
          <a:endParaRPr lang="en-US"/>
        </a:p>
      </dgm:t>
    </dgm:pt>
    <dgm:pt modelId="{1AF6E48E-1B04-4194-B6BE-D909B7C4DD7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نوع سه</a:t>
          </a:r>
          <a:endParaRPr lang="en-US" dirty="0">
            <a:cs typeface="B Titr" pitchFamily="2" charset="-78"/>
          </a:endParaRPr>
        </a:p>
      </dgm:t>
    </dgm:pt>
    <dgm:pt modelId="{98D360F3-F389-4E3D-81C5-3C8D2D696A00}" type="parTrans" cxnId="{56982101-C169-4CFE-BF34-E11F2F0E4CA3}">
      <dgm:prSet/>
      <dgm:spPr/>
      <dgm:t>
        <a:bodyPr/>
        <a:lstStyle/>
        <a:p>
          <a:endParaRPr lang="en-US"/>
        </a:p>
      </dgm:t>
    </dgm:pt>
    <dgm:pt modelId="{2B266031-16D8-40FD-B676-40071C9F7769}" type="sibTrans" cxnId="{56982101-C169-4CFE-BF34-E11F2F0E4CA3}">
      <dgm:prSet/>
      <dgm:spPr/>
      <dgm:t>
        <a:bodyPr/>
        <a:lstStyle/>
        <a:p>
          <a:endParaRPr lang="en-US"/>
        </a:p>
      </dgm:t>
    </dgm:pt>
    <dgm:pt modelId="{F812F42F-9001-4727-AA12-45327D4BD42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حوالۀ ارز از طرف خود</a:t>
          </a:r>
          <a:endParaRPr lang="en-US" dirty="0">
            <a:cs typeface="B Zar" pitchFamily="2" charset="-78"/>
          </a:endParaRPr>
        </a:p>
      </dgm:t>
    </dgm:pt>
    <dgm:pt modelId="{F2B4D918-1C8C-4842-A3BF-D00D121583DD}" type="parTrans" cxnId="{84504622-B862-4CE3-A80C-F0581A6A74F0}">
      <dgm:prSet/>
      <dgm:spPr/>
      <dgm:t>
        <a:bodyPr/>
        <a:lstStyle/>
        <a:p>
          <a:endParaRPr lang="en-US"/>
        </a:p>
      </dgm:t>
    </dgm:pt>
    <dgm:pt modelId="{678628D7-6901-45E9-90BD-3FF921E1D785}" type="sibTrans" cxnId="{84504622-B862-4CE3-A80C-F0581A6A74F0}">
      <dgm:prSet/>
      <dgm:spPr/>
      <dgm:t>
        <a:bodyPr/>
        <a:lstStyle/>
        <a:p>
          <a:endParaRPr lang="en-US"/>
        </a:p>
      </dgm:t>
    </dgm:pt>
    <dgm:pt modelId="{AD6EB47F-970D-4D70-A146-A5BCF112F8F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تبدیل ارز</a:t>
          </a:r>
          <a:endParaRPr lang="en-US" dirty="0">
            <a:cs typeface="B Zar" pitchFamily="2" charset="-78"/>
          </a:endParaRPr>
        </a:p>
      </dgm:t>
    </dgm:pt>
    <dgm:pt modelId="{9248DCA1-F15C-46E0-87C9-29C049C113B0}" type="parTrans" cxnId="{D7B629D6-309A-403E-A05E-46FC4D22417C}">
      <dgm:prSet/>
      <dgm:spPr/>
      <dgm:t>
        <a:bodyPr/>
        <a:lstStyle/>
        <a:p>
          <a:endParaRPr lang="en-US"/>
        </a:p>
      </dgm:t>
    </dgm:pt>
    <dgm:pt modelId="{49B926AD-F2CA-4EB0-9A95-4B0FBEE8DE8F}" type="sibTrans" cxnId="{D7B629D6-309A-403E-A05E-46FC4D22417C}">
      <dgm:prSet/>
      <dgm:spPr/>
      <dgm:t>
        <a:bodyPr/>
        <a:lstStyle/>
        <a:p>
          <a:endParaRPr lang="en-US"/>
        </a:p>
      </dgm:t>
    </dgm:pt>
    <dgm:pt modelId="{096D7F8E-9814-4F29-9ED5-28A8DE6298C5}" type="pres">
      <dgm:prSet presAssocID="{84DDBFE7-CD02-456F-9E77-398621470A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4DF1C-8516-42F4-AA8D-1D440E2801E0}" type="pres">
      <dgm:prSet presAssocID="{1AF6E48E-1B04-4194-B6BE-D909B7C4DD75}" presName="boxAndChildren" presStyleCnt="0"/>
      <dgm:spPr/>
    </dgm:pt>
    <dgm:pt modelId="{665BA269-E375-4C14-9444-1425B592B7D2}" type="pres">
      <dgm:prSet presAssocID="{1AF6E48E-1B04-4194-B6BE-D909B7C4DD75}" presName="parentTextBox" presStyleLbl="node1" presStyleIdx="0" presStyleCnt="3"/>
      <dgm:spPr/>
      <dgm:t>
        <a:bodyPr/>
        <a:lstStyle/>
        <a:p>
          <a:endParaRPr lang="en-US"/>
        </a:p>
      </dgm:t>
    </dgm:pt>
    <dgm:pt modelId="{C32ED74C-2563-4041-A8A5-A3B101115BFA}" type="pres">
      <dgm:prSet presAssocID="{1AF6E48E-1B04-4194-B6BE-D909B7C4DD75}" presName="entireBox" presStyleLbl="node1" presStyleIdx="0" presStyleCnt="3"/>
      <dgm:spPr/>
      <dgm:t>
        <a:bodyPr/>
        <a:lstStyle/>
        <a:p>
          <a:endParaRPr lang="en-US"/>
        </a:p>
      </dgm:t>
    </dgm:pt>
    <dgm:pt modelId="{33753686-B577-4F65-B8FD-C89F1B7D8EBB}" type="pres">
      <dgm:prSet presAssocID="{1AF6E48E-1B04-4194-B6BE-D909B7C4DD75}" presName="descendantBox" presStyleCnt="0"/>
      <dgm:spPr/>
    </dgm:pt>
    <dgm:pt modelId="{FCB03830-588D-4915-B3E8-51CCA259FD4E}" type="pres">
      <dgm:prSet presAssocID="{F812F42F-9001-4727-AA12-45327D4BD42D}" presName="childTextBox" presStyleLbl="fgAccFollowNode1" presStyleIdx="0" presStyleCnt="5" custScaleX="99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47460-14EC-413B-A2C9-88A9AE75E737}" type="pres">
      <dgm:prSet presAssocID="{AD6EB47F-970D-4D70-A146-A5BCF112F8F9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D52E0-46C5-4196-A77E-220F7084C4A9}" type="pres">
      <dgm:prSet presAssocID="{280D74C8-25A3-4B1F-ACE8-BC4A3EE0F1E6}" presName="sp" presStyleCnt="0"/>
      <dgm:spPr/>
    </dgm:pt>
    <dgm:pt modelId="{F4DAAA23-A42C-4F60-80B7-E847980FF108}" type="pres">
      <dgm:prSet presAssocID="{5DB5ACC9-BE78-4354-907F-518734E45579}" presName="arrowAndChildren" presStyleCnt="0"/>
      <dgm:spPr/>
    </dgm:pt>
    <dgm:pt modelId="{1CD98233-10AA-4474-B5A1-4CA6F69DE7D0}" type="pres">
      <dgm:prSet presAssocID="{5DB5ACC9-BE78-4354-907F-518734E45579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3A786BA3-60D8-43F9-AB48-DD7844322FC1}" type="pres">
      <dgm:prSet presAssocID="{5DB5ACC9-BE78-4354-907F-518734E45579}" presName="arrow" presStyleLbl="node1" presStyleIdx="1" presStyleCnt="3"/>
      <dgm:spPr/>
      <dgm:t>
        <a:bodyPr/>
        <a:lstStyle/>
        <a:p>
          <a:endParaRPr lang="en-US"/>
        </a:p>
      </dgm:t>
    </dgm:pt>
    <dgm:pt modelId="{B0847C05-9EA2-45AA-83EA-82B688609041}" type="pres">
      <dgm:prSet presAssocID="{5DB5ACC9-BE78-4354-907F-518734E45579}" presName="descendantArrow" presStyleCnt="0"/>
      <dgm:spPr/>
    </dgm:pt>
    <dgm:pt modelId="{4B219B6F-AA9B-4C44-90FD-684EC6B63548}" type="pres">
      <dgm:prSet presAssocID="{5158368E-C3CE-4B8E-9465-821ECF2EE8F9}" presName="childTextArrow" presStyleLbl="fgAccFollowNode1" presStyleIdx="2" presStyleCnt="5" custScaleX="99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D36D6-6951-4B9A-9977-AC4C9ED1485D}" type="pres">
      <dgm:prSet presAssocID="{8EF89D5E-B5F7-4BD0-BA45-89603B09A6D8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CF219-C451-42E0-83B3-53C9AA428E71}" type="pres">
      <dgm:prSet presAssocID="{BB7F6680-0475-43DF-9175-4EC0C821C7C7}" presName="sp" presStyleCnt="0"/>
      <dgm:spPr/>
    </dgm:pt>
    <dgm:pt modelId="{43B888A9-6F52-4C75-BF82-CC7E077749FD}" type="pres">
      <dgm:prSet presAssocID="{FA6CAB8C-0A64-40E0-9681-78C890FE5ACD}" presName="arrowAndChildren" presStyleCnt="0"/>
      <dgm:spPr/>
    </dgm:pt>
    <dgm:pt modelId="{C1649540-F397-4A53-9394-13DE0C41886F}" type="pres">
      <dgm:prSet presAssocID="{FA6CAB8C-0A64-40E0-9681-78C890FE5AC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6EFB7E8-61B5-4B40-97E8-6FED9E7363A0}" type="pres">
      <dgm:prSet presAssocID="{FA6CAB8C-0A64-40E0-9681-78C890FE5ACD}" presName="arrow" presStyleLbl="node1" presStyleIdx="2" presStyleCnt="3"/>
      <dgm:spPr/>
      <dgm:t>
        <a:bodyPr/>
        <a:lstStyle/>
        <a:p>
          <a:endParaRPr lang="en-US"/>
        </a:p>
      </dgm:t>
    </dgm:pt>
    <dgm:pt modelId="{36D32616-2A56-48F9-9324-6173AFE74180}" type="pres">
      <dgm:prSet presAssocID="{FA6CAB8C-0A64-40E0-9681-78C890FE5ACD}" presName="descendantArrow" presStyleCnt="0"/>
      <dgm:spPr/>
    </dgm:pt>
    <dgm:pt modelId="{31F9B8E6-5247-4B80-9005-5484F579DF19}" type="pres">
      <dgm:prSet presAssocID="{51F78FB1-4835-4ECB-822D-107648A774AA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F71C3C-51AC-4204-BDD3-81B1D11D2469}" type="presOf" srcId="{5DB5ACC9-BE78-4354-907F-518734E45579}" destId="{3A786BA3-60D8-43F9-AB48-DD7844322FC1}" srcOrd="1" destOrd="0" presId="urn:microsoft.com/office/officeart/2005/8/layout/process4"/>
    <dgm:cxn modelId="{D7B629D6-309A-403E-A05E-46FC4D22417C}" srcId="{1AF6E48E-1B04-4194-B6BE-D909B7C4DD75}" destId="{AD6EB47F-970D-4D70-A146-A5BCF112F8F9}" srcOrd="1" destOrd="0" parTransId="{9248DCA1-F15C-46E0-87C9-29C049C113B0}" sibTransId="{49B926AD-F2CA-4EB0-9A95-4B0FBEE8DE8F}"/>
    <dgm:cxn modelId="{0C6CE21F-1940-420C-A0D5-C8321C7D2E30}" srcId="{84DDBFE7-CD02-456F-9E77-398621470A6F}" destId="{5DB5ACC9-BE78-4354-907F-518734E45579}" srcOrd="1" destOrd="0" parTransId="{0B7DEEC9-2621-4495-A769-DEEDF6BECD15}" sibTransId="{280D74C8-25A3-4B1F-ACE8-BC4A3EE0F1E6}"/>
    <dgm:cxn modelId="{8C7DC979-9621-4086-801C-081AFA2C8DD6}" type="presOf" srcId="{8EF89D5E-B5F7-4BD0-BA45-89603B09A6D8}" destId="{448D36D6-6951-4B9A-9977-AC4C9ED1485D}" srcOrd="0" destOrd="0" presId="urn:microsoft.com/office/officeart/2005/8/layout/process4"/>
    <dgm:cxn modelId="{2C7EF6D5-DB89-4551-8061-97AE98078F77}" srcId="{5DB5ACC9-BE78-4354-907F-518734E45579}" destId="{8EF89D5E-B5F7-4BD0-BA45-89603B09A6D8}" srcOrd="1" destOrd="0" parTransId="{109985AC-10FA-4F3D-873D-80384BDE79B5}" sibTransId="{2271E688-4408-495B-8BE0-D776218E26AC}"/>
    <dgm:cxn modelId="{5D70C3D8-D21E-4E29-BDFB-71B7C82A7708}" type="presOf" srcId="{1AF6E48E-1B04-4194-B6BE-D909B7C4DD75}" destId="{C32ED74C-2563-4041-A8A5-A3B101115BFA}" srcOrd="1" destOrd="0" presId="urn:microsoft.com/office/officeart/2005/8/layout/process4"/>
    <dgm:cxn modelId="{8B28E277-6A18-4FF1-80FE-421D365D40C6}" type="presOf" srcId="{FA6CAB8C-0A64-40E0-9681-78C890FE5ACD}" destId="{26EFB7E8-61B5-4B40-97E8-6FED9E7363A0}" srcOrd="1" destOrd="0" presId="urn:microsoft.com/office/officeart/2005/8/layout/process4"/>
    <dgm:cxn modelId="{DFC52BBA-405F-4E20-AA9C-73E3EE95C8B5}" type="presOf" srcId="{5DB5ACC9-BE78-4354-907F-518734E45579}" destId="{1CD98233-10AA-4474-B5A1-4CA6F69DE7D0}" srcOrd="0" destOrd="0" presId="urn:microsoft.com/office/officeart/2005/8/layout/process4"/>
    <dgm:cxn modelId="{0EA26491-DEEF-45D6-A7D5-28B37BED2CAB}" srcId="{FA6CAB8C-0A64-40E0-9681-78C890FE5ACD}" destId="{51F78FB1-4835-4ECB-822D-107648A774AA}" srcOrd="0" destOrd="0" parTransId="{5758F203-7768-4609-9540-5D177F4154A5}" sibTransId="{2DDFBB96-4978-4F7D-82D4-8D1C07175497}"/>
    <dgm:cxn modelId="{6E514004-9976-463C-9121-9ED1ADFE05D3}" type="presOf" srcId="{84DDBFE7-CD02-456F-9E77-398621470A6F}" destId="{096D7F8E-9814-4F29-9ED5-28A8DE6298C5}" srcOrd="0" destOrd="0" presId="urn:microsoft.com/office/officeart/2005/8/layout/process4"/>
    <dgm:cxn modelId="{67698CB1-EC8D-4B0C-869B-489167150238}" srcId="{84DDBFE7-CD02-456F-9E77-398621470A6F}" destId="{FA6CAB8C-0A64-40E0-9681-78C890FE5ACD}" srcOrd="0" destOrd="0" parTransId="{6C3FB96D-35B5-4361-A034-705DE7D24322}" sibTransId="{BB7F6680-0475-43DF-9175-4EC0C821C7C7}"/>
    <dgm:cxn modelId="{591AD6BB-5F3D-41FD-A89C-136323385674}" type="presOf" srcId="{AD6EB47F-970D-4D70-A146-A5BCF112F8F9}" destId="{BDA47460-14EC-413B-A2C9-88A9AE75E737}" srcOrd="0" destOrd="0" presId="urn:microsoft.com/office/officeart/2005/8/layout/process4"/>
    <dgm:cxn modelId="{DCB0AAF9-EB83-48ED-88DD-F74D7B00FC27}" type="presOf" srcId="{FA6CAB8C-0A64-40E0-9681-78C890FE5ACD}" destId="{C1649540-F397-4A53-9394-13DE0C41886F}" srcOrd="0" destOrd="0" presId="urn:microsoft.com/office/officeart/2005/8/layout/process4"/>
    <dgm:cxn modelId="{84504622-B862-4CE3-A80C-F0581A6A74F0}" srcId="{1AF6E48E-1B04-4194-B6BE-D909B7C4DD75}" destId="{F812F42F-9001-4727-AA12-45327D4BD42D}" srcOrd="0" destOrd="0" parTransId="{F2B4D918-1C8C-4842-A3BF-D00D121583DD}" sibTransId="{678628D7-6901-45E9-90BD-3FF921E1D785}"/>
    <dgm:cxn modelId="{446E59AF-D8FB-45C3-9BCD-B720D0045320}" type="presOf" srcId="{F812F42F-9001-4727-AA12-45327D4BD42D}" destId="{FCB03830-588D-4915-B3E8-51CCA259FD4E}" srcOrd="0" destOrd="0" presId="urn:microsoft.com/office/officeart/2005/8/layout/process4"/>
    <dgm:cxn modelId="{56982101-C169-4CFE-BF34-E11F2F0E4CA3}" srcId="{84DDBFE7-CD02-456F-9E77-398621470A6F}" destId="{1AF6E48E-1B04-4194-B6BE-D909B7C4DD75}" srcOrd="2" destOrd="0" parTransId="{98D360F3-F389-4E3D-81C5-3C8D2D696A00}" sibTransId="{2B266031-16D8-40FD-B676-40071C9F7769}"/>
    <dgm:cxn modelId="{8B5AF547-0292-4F15-B977-05686A95E93F}" type="presOf" srcId="{51F78FB1-4835-4ECB-822D-107648A774AA}" destId="{31F9B8E6-5247-4B80-9005-5484F579DF19}" srcOrd="0" destOrd="0" presId="urn:microsoft.com/office/officeart/2005/8/layout/process4"/>
    <dgm:cxn modelId="{B2FB7E12-0582-4B13-9621-3A940B386142}" type="presOf" srcId="{1AF6E48E-1B04-4194-B6BE-D909B7C4DD75}" destId="{665BA269-E375-4C14-9444-1425B592B7D2}" srcOrd="0" destOrd="0" presId="urn:microsoft.com/office/officeart/2005/8/layout/process4"/>
    <dgm:cxn modelId="{3E397975-4D60-498D-A8C2-F9EDDBFB57C3}" srcId="{5DB5ACC9-BE78-4354-907F-518734E45579}" destId="{5158368E-C3CE-4B8E-9465-821ECF2EE8F9}" srcOrd="0" destOrd="0" parTransId="{CC4FF2CE-4318-48FD-AD67-E0B9533878C2}" sibTransId="{E3C974F5-62C5-406F-865B-EE8380BF9F28}"/>
    <dgm:cxn modelId="{60D9B886-7F43-4ADD-BD64-3233B98D40BE}" type="presOf" srcId="{5158368E-C3CE-4B8E-9465-821ECF2EE8F9}" destId="{4B219B6F-AA9B-4C44-90FD-684EC6B63548}" srcOrd="0" destOrd="0" presId="urn:microsoft.com/office/officeart/2005/8/layout/process4"/>
    <dgm:cxn modelId="{6D03BB3B-D904-4DBF-8709-18B895EBBBA6}" type="presParOf" srcId="{096D7F8E-9814-4F29-9ED5-28A8DE6298C5}" destId="{0934DF1C-8516-42F4-AA8D-1D440E2801E0}" srcOrd="0" destOrd="0" presId="urn:microsoft.com/office/officeart/2005/8/layout/process4"/>
    <dgm:cxn modelId="{35E738E1-1A35-46C7-9D26-BA64ED0FA7B1}" type="presParOf" srcId="{0934DF1C-8516-42F4-AA8D-1D440E2801E0}" destId="{665BA269-E375-4C14-9444-1425B592B7D2}" srcOrd="0" destOrd="0" presId="urn:microsoft.com/office/officeart/2005/8/layout/process4"/>
    <dgm:cxn modelId="{2119BE3F-567E-4F7A-AE11-500CE5236DD6}" type="presParOf" srcId="{0934DF1C-8516-42F4-AA8D-1D440E2801E0}" destId="{C32ED74C-2563-4041-A8A5-A3B101115BFA}" srcOrd="1" destOrd="0" presId="urn:microsoft.com/office/officeart/2005/8/layout/process4"/>
    <dgm:cxn modelId="{51369D6A-99D1-4E9B-AA59-5681005DC7F0}" type="presParOf" srcId="{0934DF1C-8516-42F4-AA8D-1D440E2801E0}" destId="{33753686-B577-4F65-B8FD-C89F1B7D8EBB}" srcOrd="2" destOrd="0" presId="urn:microsoft.com/office/officeart/2005/8/layout/process4"/>
    <dgm:cxn modelId="{2DDB5C2B-58F8-4717-8C99-C8C3C0B1AC4D}" type="presParOf" srcId="{33753686-B577-4F65-B8FD-C89F1B7D8EBB}" destId="{FCB03830-588D-4915-B3E8-51CCA259FD4E}" srcOrd="0" destOrd="0" presId="urn:microsoft.com/office/officeart/2005/8/layout/process4"/>
    <dgm:cxn modelId="{31C3ADAF-4BA9-4E38-A785-ABD688FA2974}" type="presParOf" srcId="{33753686-B577-4F65-B8FD-C89F1B7D8EBB}" destId="{BDA47460-14EC-413B-A2C9-88A9AE75E737}" srcOrd="1" destOrd="0" presId="urn:microsoft.com/office/officeart/2005/8/layout/process4"/>
    <dgm:cxn modelId="{DF23E73A-3C20-4F22-8A7C-CDA557BBA115}" type="presParOf" srcId="{096D7F8E-9814-4F29-9ED5-28A8DE6298C5}" destId="{178D52E0-46C5-4196-A77E-220F7084C4A9}" srcOrd="1" destOrd="0" presId="urn:microsoft.com/office/officeart/2005/8/layout/process4"/>
    <dgm:cxn modelId="{20F16BE9-DCCF-4DAD-9F9F-CCC45B825144}" type="presParOf" srcId="{096D7F8E-9814-4F29-9ED5-28A8DE6298C5}" destId="{F4DAAA23-A42C-4F60-80B7-E847980FF108}" srcOrd="2" destOrd="0" presId="urn:microsoft.com/office/officeart/2005/8/layout/process4"/>
    <dgm:cxn modelId="{59482964-4A8E-408C-97E7-A5FD2857550E}" type="presParOf" srcId="{F4DAAA23-A42C-4F60-80B7-E847980FF108}" destId="{1CD98233-10AA-4474-B5A1-4CA6F69DE7D0}" srcOrd="0" destOrd="0" presId="urn:microsoft.com/office/officeart/2005/8/layout/process4"/>
    <dgm:cxn modelId="{ED567084-FBCC-4903-A316-DFE48BF66BFB}" type="presParOf" srcId="{F4DAAA23-A42C-4F60-80B7-E847980FF108}" destId="{3A786BA3-60D8-43F9-AB48-DD7844322FC1}" srcOrd="1" destOrd="0" presId="urn:microsoft.com/office/officeart/2005/8/layout/process4"/>
    <dgm:cxn modelId="{8BB6F620-FEBF-48E7-8F15-A402F3AEC70B}" type="presParOf" srcId="{F4DAAA23-A42C-4F60-80B7-E847980FF108}" destId="{B0847C05-9EA2-45AA-83EA-82B688609041}" srcOrd="2" destOrd="0" presId="urn:microsoft.com/office/officeart/2005/8/layout/process4"/>
    <dgm:cxn modelId="{E2686A9C-B634-4B18-8EEC-3E334F9F02FA}" type="presParOf" srcId="{B0847C05-9EA2-45AA-83EA-82B688609041}" destId="{4B219B6F-AA9B-4C44-90FD-684EC6B63548}" srcOrd="0" destOrd="0" presId="urn:microsoft.com/office/officeart/2005/8/layout/process4"/>
    <dgm:cxn modelId="{E480A19D-8529-4BF2-9ED0-57CD027B9C52}" type="presParOf" srcId="{B0847C05-9EA2-45AA-83EA-82B688609041}" destId="{448D36D6-6951-4B9A-9977-AC4C9ED1485D}" srcOrd="1" destOrd="0" presId="urn:microsoft.com/office/officeart/2005/8/layout/process4"/>
    <dgm:cxn modelId="{087EE15F-44AF-4E14-B29B-522145E052EF}" type="presParOf" srcId="{096D7F8E-9814-4F29-9ED5-28A8DE6298C5}" destId="{3CCCF219-C451-42E0-83B3-53C9AA428E71}" srcOrd="3" destOrd="0" presId="urn:microsoft.com/office/officeart/2005/8/layout/process4"/>
    <dgm:cxn modelId="{50C8CA52-3B52-4EE7-BDDF-327176476E76}" type="presParOf" srcId="{096D7F8E-9814-4F29-9ED5-28A8DE6298C5}" destId="{43B888A9-6F52-4C75-BF82-CC7E077749FD}" srcOrd="4" destOrd="0" presId="urn:microsoft.com/office/officeart/2005/8/layout/process4"/>
    <dgm:cxn modelId="{CFB67B16-ECA9-41D5-ABBE-C69B775A92BB}" type="presParOf" srcId="{43B888A9-6F52-4C75-BF82-CC7E077749FD}" destId="{C1649540-F397-4A53-9394-13DE0C41886F}" srcOrd="0" destOrd="0" presId="urn:microsoft.com/office/officeart/2005/8/layout/process4"/>
    <dgm:cxn modelId="{2AEDFB6A-ABFF-49B7-B4D0-F6BCFCD4DB3D}" type="presParOf" srcId="{43B888A9-6F52-4C75-BF82-CC7E077749FD}" destId="{26EFB7E8-61B5-4B40-97E8-6FED9E7363A0}" srcOrd="1" destOrd="0" presId="urn:microsoft.com/office/officeart/2005/8/layout/process4"/>
    <dgm:cxn modelId="{50B49488-5F23-4A2D-B9AB-1F3B368EC531}" type="presParOf" srcId="{43B888A9-6F52-4C75-BF82-CC7E077749FD}" destId="{36D32616-2A56-48F9-9324-6173AFE74180}" srcOrd="2" destOrd="0" presId="urn:microsoft.com/office/officeart/2005/8/layout/process4"/>
    <dgm:cxn modelId="{6B275365-E7C8-48C6-94E5-D1EABE51E5B2}" type="presParOf" srcId="{36D32616-2A56-48F9-9324-6173AFE74180}" destId="{31F9B8E6-5247-4B80-9005-5484F579DF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298EE3C-485F-4CC0-BC01-332A1ADEB9B0}" type="doc">
      <dgm:prSet loTypeId="urn:microsoft.com/office/officeart/2005/8/layout/hierarchy3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5AB0453-1B24-4D72-827A-CC46BBD1FC88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مدیریت</a:t>
          </a:r>
          <a:endParaRPr lang="en-US" dirty="0" smtClean="0">
            <a:cs typeface="B Titr" pitchFamily="2" charset="-78"/>
          </a:endParaRPr>
        </a:p>
      </dgm:t>
    </dgm:pt>
    <dgm:pt modelId="{66F7405C-9FC7-4D1D-88A6-552165994B6F}" type="parTrans" cxnId="{BBB4F3D2-7E2C-4C54-847C-0C10807DA3F0}">
      <dgm:prSet/>
      <dgm:spPr/>
      <dgm:t>
        <a:bodyPr/>
        <a:lstStyle/>
        <a:p>
          <a:endParaRPr lang="en-US"/>
        </a:p>
      </dgm:t>
    </dgm:pt>
    <dgm:pt modelId="{438E12A3-E7D5-4F81-951D-D13E945C6C49}" type="sibTrans" cxnId="{BBB4F3D2-7E2C-4C54-847C-0C10807DA3F0}">
      <dgm:prSet/>
      <dgm:spPr/>
      <dgm:t>
        <a:bodyPr/>
        <a:lstStyle/>
        <a:p>
          <a:endParaRPr lang="en-US"/>
        </a:p>
      </dgm:t>
    </dgm:pt>
    <dgm:pt modelId="{1E4C5B71-16C7-4202-9BAF-60FAE37F3C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حفظ کسب‌وکار و تلاش برای توسعه</a:t>
          </a:r>
          <a:endParaRPr lang="en-US" dirty="0">
            <a:cs typeface="B Zar" pitchFamily="2" charset="-78"/>
          </a:endParaRPr>
        </a:p>
      </dgm:t>
    </dgm:pt>
    <dgm:pt modelId="{B3FA3D22-E534-4369-8096-2993BCDD6C87}" type="parTrans" cxnId="{664F00D8-F4BA-4315-A2ED-E4CB5AE8ABB7}">
      <dgm:prSet/>
      <dgm:spPr/>
      <dgm:t>
        <a:bodyPr/>
        <a:lstStyle/>
        <a:p>
          <a:endParaRPr lang="en-US"/>
        </a:p>
      </dgm:t>
    </dgm:pt>
    <dgm:pt modelId="{9FA83E49-1254-4FDB-A856-70ED97EC7476}" type="sibTrans" cxnId="{664F00D8-F4BA-4315-A2ED-E4CB5AE8ABB7}">
      <dgm:prSet/>
      <dgm:spPr/>
      <dgm:t>
        <a:bodyPr/>
        <a:lstStyle/>
        <a:p>
          <a:endParaRPr lang="en-US"/>
        </a:p>
      </dgm:t>
    </dgm:pt>
    <dgm:pt modelId="{E0CC6FE7-A37A-4DF6-B02D-9B2AB736AA34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تسلیم</a:t>
          </a:r>
          <a:endParaRPr lang="en-US" dirty="0">
            <a:cs typeface="B Titr" pitchFamily="2" charset="-78"/>
          </a:endParaRPr>
        </a:p>
      </dgm:t>
    </dgm:pt>
    <dgm:pt modelId="{B2B03A21-A694-4106-ABE7-0C8685234A4D}" type="parTrans" cxnId="{9F8A2E80-EA7E-48C5-BF2C-92FAC07B0DEA}">
      <dgm:prSet/>
      <dgm:spPr/>
      <dgm:t>
        <a:bodyPr/>
        <a:lstStyle/>
        <a:p>
          <a:endParaRPr lang="en-US"/>
        </a:p>
      </dgm:t>
    </dgm:pt>
    <dgm:pt modelId="{217C2CB7-51B5-4071-B8A5-1EFB76C4875C}" type="sibTrans" cxnId="{9F8A2E80-EA7E-48C5-BF2C-92FAC07B0DEA}">
      <dgm:prSet/>
      <dgm:spPr/>
      <dgm:t>
        <a:bodyPr/>
        <a:lstStyle/>
        <a:p>
          <a:endParaRPr lang="en-US"/>
        </a:p>
      </dgm:t>
    </dgm:pt>
    <dgm:pt modelId="{36CFCE08-F152-464E-832E-D89A42DA14C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تعطیلی کسب‌وکار</a:t>
          </a:r>
          <a:endParaRPr lang="en-US" dirty="0">
            <a:cs typeface="B Zar" pitchFamily="2" charset="-78"/>
          </a:endParaRPr>
        </a:p>
      </dgm:t>
    </dgm:pt>
    <dgm:pt modelId="{A1B39F34-EDEA-4F38-9016-D6F105A8CFAA}" type="parTrans" cxnId="{B72803A8-D2C9-4C9E-B35E-5D1A247B0F5C}">
      <dgm:prSet/>
      <dgm:spPr/>
      <dgm:t>
        <a:bodyPr/>
        <a:lstStyle/>
        <a:p>
          <a:endParaRPr lang="en-US"/>
        </a:p>
      </dgm:t>
    </dgm:pt>
    <dgm:pt modelId="{0F69599E-A5F5-44DB-8153-88CF6388B373}" type="sibTrans" cxnId="{B72803A8-D2C9-4C9E-B35E-5D1A247B0F5C}">
      <dgm:prSet/>
      <dgm:spPr/>
      <dgm:t>
        <a:bodyPr/>
        <a:lstStyle/>
        <a:p>
          <a:endParaRPr lang="en-US"/>
        </a:p>
      </dgm:t>
    </dgm:pt>
    <dgm:pt modelId="{23A2B792-AE24-406C-8E9B-C2B4F3A1766A}" type="pres">
      <dgm:prSet presAssocID="{8298EE3C-485F-4CC0-BC01-332A1ADEB9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B48667-8C54-42FC-BF52-1829729D8DC5}" type="pres">
      <dgm:prSet presAssocID="{95AB0453-1B24-4D72-827A-CC46BBD1FC88}" presName="root" presStyleCnt="0"/>
      <dgm:spPr/>
    </dgm:pt>
    <dgm:pt modelId="{DFD11E31-FB60-4A3F-ABD6-31BB29B03910}" type="pres">
      <dgm:prSet presAssocID="{95AB0453-1B24-4D72-827A-CC46BBD1FC88}" presName="rootComposite" presStyleCnt="0"/>
      <dgm:spPr/>
    </dgm:pt>
    <dgm:pt modelId="{B74EB1DD-080D-4E72-A80E-2A06F58C6B78}" type="pres">
      <dgm:prSet presAssocID="{95AB0453-1B24-4D72-827A-CC46BBD1FC88}" presName="rootText" presStyleLbl="node1" presStyleIdx="0" presStyleCnt="2"/>
      <dgm:spPr/>
      <dgm:t>
        <a:bodyPr/>
        <a:lstStyle/>
        <a:p>
          <a:endParaRPr lang="en-US"/>
        </a:p>
      </dgm:t>
    </dgm:pt>
    <dgm:pt modelId="{0E8F9142-87E0-4637-B0C4-0B9408C48C59}" type="pres">
      <dgm:prSet presAssocID="{95AB0453-1B24-4D72-827A-CC46BBD1FC88}" presName="rootConnector" presStyleLbl="node1" presStyleIdx="0" presStyleCnt="2"/>
      <dgm:spPr/>
      <dgm:t>
        <a:bodyPr/>
        <a:lstStyle/>
        <a:p>
          <a:endParaRPr lang="en-US"/>
        </a:p>
      </dgm:t>
    </dgm:pt>
    <dgm:pt modelId="{0A4C34CA-E41F-40CC-967B-A1A5AE1CDC9D}" type="pres">
      <dgm:prSet presAssocID="{95AB0453-1B24-4D72-827A-CC46BBD1FC88}" presName="childShape" presStyleCnt="0"/>
      <dgm:spPr/>
    </dgm:pt>
    <dgm:pt modelId="{FF6D64CE-D501-4F9C-80BC-61911B5E48A2}" type="pres">
      <dgm:prSet presAssocID="{B3FA3D22-E534-4369-8096-2993BCDD6C87}" presName="Name13" presStyleLbl="parChTrans1D2" presStyleIdx="0" presStyleCnt="2"/>
      <dgm:spPr/>
      <dgm:t>
        <a:bodyPr/>
        <a:lstStyle/>
        <a:p>
          <a:endParaRPr lang="en-US"/>
        </a:p>
      </dgm:t>
    </dgm:pt>
    <dgm:pt modelId="{BF4B45C9-62E9-412A-B86A-A6DB53145A83}" type="pres">
      <dgm:prSet presAssocID="{1E4C5B71-16C7-4202-9BAF-60FAE37F3C76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9932D-4E88-42E2-BB94-F8090B1353FE}" type="pres">
      <dgm:prSet presAssocID="{E0CC6FE7-A37A-4DF6-B02D-9B2AB736AA34}" presName="root" presStyleCnt="0"/>
      <dgm:spPr/>
    </dgm:pt>
    <dgm:pt modelId="{DC101AB2-692F-4690-A955-02DD6DA85197}" type="pres">
      <dgm:prSet presAssocID="{E0CC6FE7-A37A-4DF6-B02D-9B2AB736AA34}" presName="rootComposite" presStyleCnt="0"/>
      <dgm:spPr/>
    </dgm:pt>
    <dgm:pt modelId="{28B7C634-1BF9-4618-997D-258CD53D8AB6}" type="pres">
      <dgm:prSet presAssocID="{E0CC6FE7-A37A-4DF6-B02D-9B2AB736AA34}" presName="rootText" presStyleLbl="node1" presStyleIdx="1" presStyleCnt="2"/>
      <dgm:spPr/>
      <dgm:t>
        <a:bodyPr/>
        <a:lstStyle/>
        <a:p>
          <a:endParaRPr lang="en-US"/>
        </a:p>
      </dgm:t>
    </dgm:pt>
    <dgm:pt modelId="{4A2101F1-2A33-4700-A31E-F60D7BCA7DC5}" type="pres">
      <dgm:prSet presAssocID="{E0CC6FE7-A37A-4DF6-B02D-9B2AB736AA34}" presName="rootConnector" presStyleLbl="node1" presStyleIdx="1" presStyleCnt="2"/>
      <dgm:spPr/>
      <dgm:t>
        <a:bodyPr/>
        <a:lstStyle/>
        <a:p>
          <a:endParaRPr lang="en-US"/>
        </a:p>
      </dgm:t>
    </dgm:pt>
    <dgm:pt modelId="{96AD5DDF-BDD8-4779-9D6D-0005172721C1}" type="pres">
      <dgm:prSet presAssocID="{E0CC6FE7-A37A-4DF6-B02D-9B2AB736AA34}" presName="childShape" presStyleCnt="0"/>
      <dgm:spPr/>
    </dgm:pt>
    <dgm:pt modelId="{465F2273-DA17-4665-B8B0-0684ACA7CF99}" type="pres">
      <dgm:prSet presAssocID="{A1B39F34-EDEA-4F38-9016-D6F105A8CFAA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C268508-68C9-42E5-A804-B84EEF275AA3}" type="pres">
      <dgm:prSet presAssocID="{36CFCE08-F152-464E-832E-D89A42DA14C2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D5801D-676A-41AB-8986-CB176D04FEBC}" type="presOf" srcId="{1E4C5B71-16C7-4202-9BAF-60FAE37F3C76}" destId="{BF4B45C9-62E9-412A-B86A-A6DB53145A83}" srcOrd="0" destOrd="0" presId="urn:microsoft.com/office/officeart/2005/8/layout/hierarchy3"/>
    <dgm:cxn modelId="{1530AD35-7C9D-496F-BEBE-803CD2A07E75}" type="presOf" srcId="{A1B39F34-EDEA-4F38-9016-D6F105A8CFAA}" destId="{465F2273-DA17-4665-B8B0-0684ACA7CF99}" srcOrd="0" destOrd="0" presId="urn:microsoft.com/office/officeart/2005/8/layout/hierarchy3"/>
    <dgm:cxn modelId="{6049C7CF-2879-4991-9061-94763691BC9D}" type="presOf" srcId="{E0CC6FE7-A37A-4DF6-B02D-9B2AB736AA34}" destId="{28B7C634-1BF9-4618-997D-258CD53D8AB6}" srcOrd="0" destOrd="0" presId="urn:microsoft.com/office/officeart/2005/8/layout/hierarchy3"/>
    <dgm:cxn modelId="{737B72F1-46E7-453B-8719-C456A58F9125}" type="presOf" srcId="{95AB0453-1B24-4D72-827A-CC46BBD1FC88}" destId="{0E8F9142-87E0-4637-B0C4-0B9408C48C59}" srcOrd="1" destOrd="0" presId="urn:microsoft.com/office/officeart/2005/8/layout/hierarchy3"/>
    <dgm:cxn modelId="{9F8A2E80-EA7E-48C5-BF2C-92FAC07B0DEA}" srcId="{8298EE3C-485F-4CC0-BC01-332A1ADEB9B0}" destId="{E0CC6FE7-A37A-4DF6-B02D-9B2AB736AA34}" srcOrd="1" destOrd="0" parTransId="{B2B03A21-A694-4106-ABE7-0C8685234A4D}" sibTransId="{217C2CB7-51B5-4071-B8A5-1EFB76C4875C}"/>
    <dgm:cxn modelId="{65CE1F73-F6C0-4245-B486-CF1A96D20D47}" type="presOf" srcId="{8298EE3C-485F-4CC0-BC01-332A1ADEB9B0}" destId="{23A2B792-AE24-406C-8E9B-C2B4F3A1766A}" srcOrd="0" destOrd="0" presId="urn:microsoft.com/office/officeart/2005/8/layout/hierarchy3"/>
    <dgm:cxn modelId="{69A5EDCD-D381-45F6-A524-6421074B2917}" type="presOf" srcId="{B3FA3D22-E534-4369-8096-2993BCDD6C87}" destId="{FF6D64CE-D501-4F9C-80BC-61911B5E48A2}" srcOrd="0" destOrd="0" presId="urn:microsoft.com/office/officeart/2005/8/layout/hierarchy3"/>
    <dgm:cxn modelId="{B7E95E54-B429-48B1-84BA-C33609C861A2}" type="presOf" srcId="{95AB0453-1B24-4D72-827A-CC46BBD1FC88}" destId="{B74EB1DD-080D-4E72-A80E-2A06F58C6B78}" srcOrd="0" destOrd="0" presId="urn:microsoft.com/office/officeart/2005/8/layout/hierarchy3"/>
    <dgm:cxn modelId="{BBB4F3D2-7E2C-4C54-847C-0C10807DA3F0}" srcId="{8298EE3C-485F-4CC0-BC01-332A1ADEB9B0}" destId="{95AB0453-1B24-4D72-827A-CC46BBD1FC88}" srcOrd="0" destOrd="0" parTransId="{66F7405C-9FC7-4D1D-88A6-552165994B6F}" sibTransId="{438E12A3-E7D5-4F81-951D-D13E945C6C49}"/>
    <dgm:cxn modelId="{B72803A8-D2C9-4C9E-B35E-5D1A247B0F5C}" srcId="{E0CC6FE7-A37A-4DF6-B02D-9B2AB736AA34}" destId="{36CFCE08-F152-464E-832E-D89A42DA14C2}" srcOrd="0" destOrd="0" parTransId="{A1B39F34-EDEA-4F38-9016-D6F105A8CFAA}" sibTransId="{0F69599E-A5F5-44DB-8153-88CF6388B373}"/>
    <dgm:cxn modelId="{664F00D8-F4BA-4315-A2ED-E4CB5AE8ABB7}" srcId="{95AB0453-1B24-4D72-827A-CC46BBD1FC88}" destId="{1E4C5B71-16C7-4202-9BAF-60FAE37F3C76}" srcOrd="0" destOrd="0" parTransId="{B3FA3D22-E534-4369-8096-2993BCDD6C87}" sibTransId="{9FA83E49-1254-4FDB-A856-70ED97EC7476}"/>
    <dgm:cxn modelId="{02A0B44A-350C-48AE-98F7-222353DDA0A5}" type="presOf" srcId="{E0CC6FE7-A37A-4DF6-B02D-9B2AB736AA34}" destId="{4A2101F1-2A33-4700-A31E-F60D7BCA7DC5}" srcOrd="1" destOrd="0" presId="urn:microsoft.com/office/officeart/2005/8/layout/hierarchy3"/>
    <dgm:cxn modelId="{8B418D4D-06EA-44A4-A254-1AB9E8900AA8}" type="presOf" srcId="{36CFCE08-F152-464E-832E-D89A42DA14C2}" destId="{9C268508-68C9-42E5-A804-B84EEF275AA3}" srcOrd="0" destOrd="0" presId="urn:microsoft.com/office/officeart/2005/8/layout/hierarchy3"/>
    <dgm:cxn modelId="{BDAC75DA-BCCE-4036-BDE6-BC54EF6569E5}" type="presParOf" srcId="{23A2B792-AE24-406C-8E9B-C2B4F3A1766A}" destId="{56B48667-8C54-42FC-BF52-1829729D8DC5}" srcOrd="0" destOrd="0" presId="urn:microsoft.com/office/officeart/2005/8/layout/hierarchy3"/>
    <dgm:cxn modelId="{54413F79-BE49-4D55-9CB9-316D771EC30C}" type="presParOf" srcId="{56B48667-8C54-42FC-BF52-1829729D8DC5}" destId="{DFD11E31-FB60-4A3F-ABD6-31BB29B03910}" srcOrd="0" destOrd="0" presId="urn:microsoft.com/office/officeart/2005/8/layout/hierarchy3"/>
    <dgm:cxn modelId="{F7310A1F-F02F-4039-92A8-C00A5A1AF91A}" type="presParOf" srcId="{DFD11E31-FB60-4A3F-ABD6-31BB29B03910}" destId="{B74EB1DD-080D-4E72-A80E-2A06F58C6B78}" srcOrd="0" destOrd="0" presId="urn:microsoft.com/office/officeart/2005/8/layout/hierarchy3"/>
    <dgm:cxn modelId="{E717EF18-E911-41C1-B20E-FA8973B4053A}" type="presParOf" srcId="{DFD11E31-FB60-4A3F-ABD6-31BB29B03910}" destId="{0E8F9142-87E0-4637-B0C4-0B9408C48C59}" srcOrd="1" destOrd="0" presId="urn:microsoft.com/office/officeart/2005/8/layout/hierarchy3"/>
    <dgm:cxn modelId="{D25E2005-5907-4C7A-9F86-BAC0291055EF}" type="presParOf" srcId="{56B48667-8C54-42FC-BF52-1829729D8DC5}" destId="{0A4C34CA-E41F-40CC-967B-A1A5AE1CDC9D}" srcOrd="1" destOrd="0" presId="urn:microsoft.com/office/officeart/2005/8/layout/hierarchy3"/>
    <dgm:cxn modelId="{DA166898-6224-417F-8624-B6ABF77DB6D8}" type="presParOf" srcId="{0A4C34CA-E41F-40CC-967B-A1A5AE1CDC9D}" destId="{FF6D64CE-D501-4F9C-80BC-61911B5E48A2}" srcOrd="0" destOrd="0" presId="urn:microsoft.com/office/officeart/2005/8/layout/hierarchy3"/>
    <dgm:cxn modelId="{344ABBFB-CBD2-4BC1-B1B7-2C8AAC9451A5}" type="presParOf" srcId="{0A4C34CA-E41F-40CC-967B-A1A5AE1CDC9D}" destId="{BF4B45C9-62E9-412A-B86A-A6DB53145A83}" srcOrd="1" destOrd="0" presId="urn:microsoft.com/office/officeart/2005/8/layout/hierarchy3"/>
    <dgm:cxn modelId="{758F4D04-25D7-414E-84C6-35B3F4DB6906}" type="presParOf" srcId="{23A2B792-AE24-406C-8E9B-C2B4F3A1766A}" destId="{9989932D-4E88-42E2-BB94-F8090B1353FE}" srcOrd="1" destOrd="0" presId="urn:microsoft.com/office/officeart/2005/8/layout/hierarchy3"/>
    <dgm:cxn modelId="{B37B4399-470A-481E-A13A-3E035EA8F0CB}" type="presParOf" srcId="{9989932D-4E88-42E2-BB94-F8090B1353FE}" destId="{DC101AB2-692F-4690-A955-02DD6DA85197}" srcOrd="0" destOrd="0" presId="urn:microsoft.com/office/officeart/2005/8/layout/hierarchy3"/>
    <dgm:cxn modelId="{4503EB1E-A0FA-4FB8-9D26-5236087DD909}" type="presParOf" srcId="{DC101AB2-692F-4690-A955-02DD6DA85197}" destId="{28B7C634-1BF9-4618-997D-258CD53D8AB6}" srcOrd="0" destOrd="0" presId="urn:microsoft.com/office/officeart/2005/8/layout/hierarchy3"/>
    <dgm:cxn modelId="{7AA4F47C-DED9-46A8-AEA3-4108DDBC6EAA}" type="presParOf" srcId="{DC101AB2-692F-4690-A955-02DD6DA85197}" destId="{4A2101F1-2A33-4700-A31E-F60D7BCA7DC5}" srcOrd="1" destOrd="0" presId="urn:microsoft.com/office/officeart/2005/8/layout/hierarchy3"/>
    <dgm:cxn modelId="{3E2CB921-876A-4127-B009-801561F14565}" type="presParOf" srcId="{9989932D-4E88-42E2-BB94-F8090B1353FE}" destId="{96AD5DDF-BDD8-4779-9D6D-0005172721C1}" srcOrd="1" destOrd="0" presId="urn:microsoft.com/office/officeart/2005/8/layout/hierarchy3"/>
    <dgm:cxn modelId="{4B4E2D3B-5260-4E0D-B14C-D42317A6399A}" type="presParOf" srcId="{96AD5DDF-BDD8-4779-9D6D-0005172721C1}" destId="{465F2273-DA17-4665-B8B0-0684ACA7CF99}" srcOrd="0" destOrd="0" presId="urn:microsoft.com/office/officeart/2005/8/layout/hierarchy3"/>
    <dgm:cxn modelId="{35F0C343-981D-4526-ACD2-A546A448C969}" type="presParOf" srcId="{96AD5DDF-BDD8-4779-9D6D-0005172721C1}" destId="{9C268508-68C9-42E5-A804-B84EEF275AA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7A43D-72D8-43AB-868E-F9A099892120}" type="doc">
      <dgm:prSet loTypeId="urn:microsoft.com/office/officeart/2005/8/layout/list1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BB34A3-1C93-42D3-BAC6-242C94464594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ریسک تجاری به چه عواملی بستگی دارد؟</a:t>
          </a:r>
          <a:endParaRPr lang="fa-IR" dirty="0">
            <a:cs typeface="B Zar" pitchFamily="2" charset="-78"/>
          </a:endParaRPr>
        </a:p>
      </dgm:t>
    </dgm:pt>
    <dgm:pt modelId="{128DCD46-719D-45C0-9A0D-E5347618CAAA}" type="parTrans" cxnId="{98E5F981-8276-4D80-9116-A27EE28BAD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9DD936-16DA-4AEC-BE97-9D704B20EBCA}" type="sibTrans" cxnId="{98E5F981-8276-4D80-9116-A27EE28BAD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B19923-65E5-44B0-A565-12A4CB45BC5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نامطمئن‌بودن تقاضا</a:t>
          </a:r>
          <a:endParaRPr lang="en-US" dirty="0">
            <a:cs typeface="B Zar" pitchFamily="2" charset="-78"/>
          </a:endParaRPr>
        </a:p>
      </dgm:t>
    </dgm:pt>
    <dgm:pt modelId="{D3B0B996-9E0F-40FA-A3C1-AB3D7A027609}" type="parTrans" cxnId="{2942665E-9491-4256-8A1D-A35F9ED1C3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DD3FB4-1BEC-4A84-AA97-6CAA944C8B22}" type="sibTrans" cxnId="{2942665E-9491-4256-8A1D-A35F9ED1C3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9D932F-F9AC-4389-A85D-9CCBD911E9B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تغییرپذیری قیمت فروش</a:t>
          </a:r>
          <a:endParaRPr lang="en-US" dirty="0">
            <a:cs typeface="B Zar" pitchFamily="2" charset="-78"/>
          </a:endParaRPr>
        </a:p>
      </dgm:t>
    </dgm:pt>
    <dgm:pt modelId="{2F15F5EF-6D2D-4314-9A65-D30B4F97F548}" type="parTrans" cxnId="{57CB8BB1-F123-432A-8699-68994A002B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D57BCEB-ECAB-4236-B3CE-D8C983B074C6}" type="sibTrans" cxnId="{57CB8BB1-F123-432A-8699-68994A002B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DB2848-C3C5-4E7C-8428-1DCE3073B4C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تغییرپذیری هزینۀ اقلام ورودی</a:t>
          </a:r>
          <a:endParaRPr lang="en-US" dirty="0">
            <a:cs typeface="B Zar" pitchFamily="2" charset="-78"/>
          </a:endParaRPr>
        </a:p>
      </dgm:t>
    </dgm:pt>
    <dgm:pt modelId="{350C8902-6191-4E8F-9F56-865EC17B9998}" type="parTrans" cxnId="{D0AA9C42-7A26-4C1A-A7D4-336DFFE0E0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2655B3-DA7D-443C-B30E-3582ACD2D9FB}" type="sibTrans" cxnId="{D0AA9C42-7A26-4C1A-A7D4-336DFFE0E0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5361D6-00AC-427E-98A3-838B31D0BA7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توانایی تعدیل قیمت محصولات با توجه به تغییر در هزینۀ اقلام ورودی</a:t>
          </a:r>
          <a:endParaRPr lang="en-US" dirty="0">
            <a:cs typeface="B Zar" pitchFamily="2" charset="-78"/>
          </a:endParaRPr>
        </a:p>
      </dgm:t>
    </dgm:pt>
    <dgm:pt modelId="{6CA59F55-254E-4A8C-8019-9A0568E920AA}" type="parTrans" cxnId="{2BBECD49-3E68-426F-B9D6-55FB806D7E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D5B1C0-1782-4D03-AA35-89B3EDBC9605}" type="sibTrans" cxnId="{2BBECD49-3E68-426F-B9D6-55FB806D7E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EF0926-BFB1-4355-BEE4-EBAEC691C87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توانایی عرضۀ محصول جدید و مبتنی بر مقایسۀ هزینه و منفعت</a:t>
          </a:r>
          <a:endParaRPr lang="en-US" dirty="0">
            <a:cs typeface="B Zar" pitchFamily="2" charset="-78"/>
          </a:endParaRPr>
        </a:p>
      </dgm:t>
    </dgm:pt>
    <dgm:pt modelId="{50C04EE9-4CA0-4F81-8EFC-DFE4BD31CD2E}" type="parTrans" cxnId="{3D7AA16D-4B0B-4469-8E4D-D30C1CA5DA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67083C-32CA-4025-BAD6-BB651624A5F9}" type="sibTrans" cxnId="{3D7AA16D-4B0B-4469-8E4D-D30C1CA5DA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624DC9C-BE30-465E-AAB9-066C0759F2C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اهرم عملیاتی</a:t>
          </a:r>
          <a:endParaRPr lang="en-US" dirty="0">
            <a:cs typeface="B Zar" pitchFamily="2" charset="-78"/>
          </a:endParaRPr>
        </a:p>
      </dgm:t>
    </dgm:pt>
    <dgm:pt modelId="{E2B5760C-7BBC-435A-9592-5644D979F9FA}" type="parTrans" cxnId="{EF025295-881B-4499-97AA-446C22157F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8C6C8DD-1E82-421E-A805-A7F4750C1F72}" type="sibTrans" cxnId="{EF025295-881B-4499-97AA-446C22157F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58ABF3-624A-4DAC-A9B4-5AA8519DB7F1}" type="pres">
      <dgm:prSet presAssocID="{BC37A43D-72D8-43AB-868E-F9A0998921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0402F6-BA59-4860-B587-988C2B1FC3E5}" type="pres">
      <dgm:prSet presAssocID="{21BB34A3-1C93-42D3-BAC6-242C94464594}" presName="parentLin" presStyleCnt="0"/>
      <dgm:spPr/>
    </dgm:pt>
    <dgm:pt modelId="{6FD82AD6-3808-4846-BA79-707622124E92}" type="pres">
      <dgm:prSet presAssocID="{21BB34A3-1C93-42D3-BAC6-242C94464594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868E6E3-B141-4A58-9BAF-8BEB8D4F97E9}" type="pres">
      <dgm:prSet presAssocID="{21BB34A3-1C93-42D3-BAC6-242C94464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EDA5C-882F-4AB8-A1A9-B852D50D7232}" type="pres">
      <dgm:prSet presAssocID="{21BB34A3-1C93-42D3-BAC6-242C94464594}" presName="negativeSpace" presStyleCnt="0"/>
      <dgm:spPr/>
    </dgm:pt>
    <dgm:pt modelId="{D9E965BD-837D-46CD-A98A-618843A0D87E}" type="pres">
      <dgm:prSet presAssocID="{21BB34A3-1C93-42D3-BAC6-242C9446459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906FE-FCC4-4FF5-93D2-66D6FA2EDCEE}" type="presOf" srcId="{7BB19923-65E5-44B0-A565-12A4CB45BC5B}" destId="{D9E965BD-837D-46CD-A98A-618843A0D87E}" srcOrd="0" destOrd="0" presId="urn:microsoft.com/office/officeart/2005/8/layout/list1"/>
    <dgm:cxn modelId="{57CB8BB1-F123-432A-8699-68994A002BBC}" srcId="{21BB34A3-1C93-42D3-BAC6-242C94464594}" destId="{679D932F-F9AC-4389-A85D-9CCBD911E9B7}" srcOrd="1" destOrd="0" parTransId="{2F15F5EF-6D2D-4314-9A65-D30B4F97F548}" sibTransId="{AD57BCEB-ECAB-4236-B3CE-D8C983B074C6}"/>
    <dgm:cxn modelId="{DCCC2198-9F92-452A-953D-D4405877BD93}" type="presOf" srcId="{09EF0926-BFB1-4355-BEE4-EBAEC691C877}" destId="{D9E965BD-837D-46CD-A98A-618843A0D87E}" srcOrd="0" destOrd="4" presId="urn:microsoft.com/office/officeart/2005/8/layout/list1"/>
    <dgm:cxn modelId="{3D7AA16D-4B0B-4469-8E4D-D30C1CA5DA47}" srcId="{21BB34A3-1C93-42D3-BAC6-242C94464594}" destId="{09EF0926-BFB1-4355-BEE4-EBAEC691C877}" srcOrd="4" destOrd="0" parTransId="{50C04EE9-4CA0-4F81-8EFC-DFE4BD31CD2E}" sibTransId="{9967083C-32CA-4025-BAD6-BB651624A5F9}"/>
    <dgm:cxn modelId="{C84AAF31-3B22-45E0-AD17-BCBBDB29A4DA}" type="presOf" srcId="{7EDB2848-C3C5-4E7C-8428-1DCE3073B4CD}" destId="{D9E965BD-837D-46CD-A98A-618843A0D87E}" srcOrd="0" destOrd="2" presId="urn:microsoft.com/office/officeart/2005/8/layout/list1"/>
    <dgm:cxn modelId="{D0AA9C42-7A26-4C1A-A7D4-336DFFE0E0BD}" srcId="{21BB34A3-1C93-42D3-BAC6-242C94464594}" destId="{7EDB2848-C3C5-4E7C-8428-1DCE3073B4CD}" srcOrd="2" destOrd="0" parTransId="{350C8902-6191-4E8F-9F56-865EC17B9998}" sibTransId="{502655B3-DA7D-443C-B30E-3582ACD2D9FB}"/>
    <dgm:cxn modelId="{EF025295-881B-4499-97AA-446C22157F47}" srcId="{21BB34A3-1C93-42D3-BAC6-242C94464594}" destId="{E624DC9C-BE30-465E-AAB9-066C0759F2C9}" srcOrd="5" destOrd="0" parTransId="{E2B5760C-7BBC-435A-9592-5644D979F9FA}" sibTransId="{E8C6C8DD-1E82-421E-A805-A7F4750C1F72}"/>
    <dgm:cxn modelId="{2BBECD49-3E68-426F-B9D6-55FB806D7E6A}" srcId="{21BB34A3-1C93-42D3-BAC6-242C94464594}" destId="{C05361D6-00AC-427E-98A3-838B31D0BA7D}" srcOrd="3" destOrd="0" parTransId="{6CA59F55-254E-4A8C-8019-9A0568E920AA}" sibTransId="{04D5B1C0-1782-4D03-AA35-89B3EDBC9605}"/>
    <dgm:cxn modelId="{50E93D3E-F0FD-4FAE-90CD-1D36CB0AC920}" type="presOf" srcId="{C05361D6-00AC-427E-98A3-838B31D0BA7D}" destId="{D9E965BD-837D-46CD-A98A-618843A0D87E}" srcOrd="0" destOrd="3" presId="urn:microsoft.com/office/officeart/2005/8/layout/list1"/>
    <dgm:cxn modelId="{9A2EA93A-FFCA-4BD8-A529-41B3A0078DCE}" type="presOf" srcId="{679D932F-F9AC-4389-A85D-9CCBD911E9B7}" destId="{D9E965BD-837D-46CD-A98A-618843A0D87E}" srcOrd="0" destOrd="1" presId="urn:microsoft.com/office/officeart/2005/8/layout/list1"/>
    <dgm:cxn modelId="{3DB3EA14-D3CE-49D6-A576-BCC46CDAED39}" type="presOf" srcId="{E624DC9C-BE30-465E-AAB9-066C0759F2C9}" destId="{D9E965BD-837D-46CD-A98A-618843A0D87E}" srcOrd="0" destOrd="5" presId="urn:microsoft.com/office/officeart/2005/8/layout/list1"/>
    <dgm:cxn modelId="{98E5F981-8276-4D80-9116-A27EE28BAD46}" srcId="{BC37A43D-72D8-43AB-868E-F9A099892120}" destId="{21BB34A3-1C93-42D3-BAC6-242C94464594}" srcOrd="0" destOrd="0" parTransId="{128DCD46-719D-45C0-9A0D-E5347618CAAA}" sibTransId="{729DD936-16DA-4AEC-BE97-9D704B20EBCA}"/>
    <dgm:cxn modelId="{2942665E-9491-4256-8A1D-A35F9ED1C39D}" srcId="{21BB34A3-1C93-42D3-BAC6-242C94464594}" destId="{7BB19923-65E5-44B0-A565-12A4CB45BC5B}" srcOrd="0" destOrd="0" parTransId="{D3B0B996-9E0F-40FA-A3C1-AB3D7A027609}" sibTransId="{C6DD3FB4-1BEC-4A84-AA97-6CAA944C8B22}"/>
    <dgm:cxn modelId="{C3F28F64-F630-45B6-8FD3-E3B5C11581BC}" type="presOf" srcId="{21BB34A3-1C93-42D3-BAC6-242C94464594}" destId="{6FD82AD6-3808-4846-BA79-707622124E92}" srcOrd="0" destOrd="0" presId="urn:microsoft.com/office/officeart/2005/8/layout/list1"/>
    <dgm:cxn modelId="{2D0ADBAE-A9F1-42BF-9403-3E613F67E721}" type="presOf" srcId="{21BB34A3-1C93-42D3-BAC6-242C94464594}" destId="{A868E6E3-B141-4A58-9BAF-8BEB8D4F97E9}" srcOrd="1" destOrd="0" presId="urn:microsoft.com/office/officeart/2005/8/layout/list1"/>
    <dgm:cxn modelId="{687D62F2-91DD-4097-96D6-08BDA07EE1C2}" type="presOf" srcId="{BC37A43D-72D8-43AB-868E-F9A099892120}" destId="{7B58ABF3-624A-4DAC-A9B4-5AA8519DB7F1}" srcOrd="0" destOrd="0" presId="urn:microsoft.com/office/officeart/2005/8/layout/list1"/>
    <dgm:cxn modelId="{58C350BA-C511-4740-9431-B2C7D08DD00E}" type="presParOf" srcId="{7B58ABF3-624A-4DAC-A9B4-5AA8519DB7F1}" destId="{BB0402F6-BA59-4860-B587-988C2B1FC3E5}" srcOrd="0" destOrd="0" presId="urn:microsoft.com/office/officeart/2005/8/layout/list1"/>
    <dgm:cxn modelId="{3EF9B916-0A64-4AFB-8F56-FF534B7CF16B}" type="presParOf" srcId="{BB0402F6-BA59-4860-B587-988C2B1FC3E5}" destId="{6FD82AD6-3808-4846-BA79-707622124E92}" srcOrd="0" destOrd="0" presId="urn:microsoft.com/office/officeart/2005/8/layout/list1"/>
    <dgm:cxn modelId="{FB012D98-5FC0-42C9-B5F7-5520B3B69BAB}" type="presParOf" srcId="{BB0402F6-BA59-4860-B587-988C2B1FC3E5}" destId="{A868E6E3-B141-4A58-9BAF-8BEB8D4F97E9}" srcOrd="1" destOrd="0" presId="urn:microsoft.com/office/officeart/2005/8/layout/list1"/>
    <dgm:cxn modelId="{BDFB5A29-02FD-43EA-8A36-2E733E90F823}" type="presParOf" srcId="{7B58ABF3-624A-4DAC-A9B4-5AA8519DB7F1}" destId="{F63EDA5C-882F-4AB8-A1A9-B852D50D7232}" srcOrd="1" destOrd="0" presId="urn:microsoft.com/office/officeart/2005/8/layout/list1"/>
    <dgm:cxn modelId="{42EED5B3-DB8C-4D95-B636-D5C0BC35EA5A}" type="presParOf" srcId="{7B58ABF3-624A-4DAC-A9B4-5AA8519DB7F1}" destId="{D9E965BD-837D-46CD-A98A-618843A0D87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70B160B-0BD8-447A-AFD3-587AB92FBD2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35A9C-CCD8-40F1-8689-DBA83A0C6A8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استراتژی مدیریت تحریم</a:t>
          </a:r>
          <a:endParaRPr lang="en-US" dirty="0">
            <a:cs typeface="B Titr" pitchFamily="2" charset="-78"/>
          </a:endParaRPr>
        </a:p>
      </dgm:t>
    </dgm:pt>
    <dgm:pt modelId="{8C8ADB23-7544-4EF3-9A21-DE7ADA5BC4C7}" type="parTrans" cxnId="{4CEF647D-6C33-4C71-BD75-49EE89A9B11F}">
      <dgm:prSet/>
      <dgm:spPr/>
      <dgm:t>
        <a:bodyPr/>
        <a:lstStyle/>
        <a:p>
          <a:endParaRPr lang="en-US"/>
        </a:p>
      </dgm:t>
    </dgm:pt>
    <dgm:pt modelId="{82783BB2-6C29-4FEF-A815-950FC02BB44E}" type="sibTrans" cxnId="{4CEF647D-6C33-4C71-BD75-49EE89A9B11F}">
      <dgm:prSet/>
      <dgm:spPr/>
      <dgm:t>
        <a:bodyPr/>
        <a:lstStyle/>
        <a:p>
          <a:endParaRPr lang="en-US"/>
        </a:p>
      </dgm:t>
    </dgm:pt>
    <dgm:pt modelId="{74563135-34B1-474D-8FFB-112A5788099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تحریم واقعیت بیرونی است، وجود دارد، خارج از کنترل ما، هرچند ناعادلانه و غیرمنصفانه</a:t>
          </a:r>
          <a:endParaRPr lang="en-US" dirty="0">
            <a:cs typeface="B Zar" pitchFamily="2" charset="-78"/>
          </a:endParaRPr>
        </a:p>
      </dgm:t>
    </dgm:pt>
    <dgm:pt modelId="{AD7B2191-5B1B-45ED-9308-534BE12DEE25}" type="parTrans" cxnId="{3EB7D08C-E427-4A6A-9A37-5D88A96A3688}">
      <dgm:prSet/>
      <dgm:spPr/>
      <dgm:t>
        <a:bodyPr/>
        <a:lstStyle/>
        <a:p>
          <a:endParaRPr lang="en-US"/>
        </a:p>
      </dgm:t>
    </dgm:pt>
    <dgm:pt modelId="{245D0386-7D91-4850-B13F-FB30C49606AD}" type="sibTrans" cxnId="{3EB7D08C-E427-4A6A-9A37-5D88A96A3688}">
      <dgm:prSet/>
      <dgm:spPr/>
      <dgm:t>
        <a:bodyPr/>
        <a:lstStyle/>
        <a:p>
          <a:endParaRPr lang="en-US"/>
        </a:p>
      </dgm:t>
    </dgm:pt>
    <dgm:pt modelId="{8678076A-79C4-450B-B152-A4910429BFC9}" type="pres">
      <dgm:prSet presAssocID="{E70B160B-0BD8-447A-AFD3-587AB92FBD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0F3F6-3B37-497D-ABC1-AEB311688004}" type="pres">
      <dgm:prSet presAssocID="{3AB35A9C-CCD8-40F1-8689-DBA83A0C6A83}" presName="compNode" presStyleCnt="0"/>
      <dgm:spPr/>
    </dgm:pt>
    <dgm:pt modelId="{CA448B66-876A-4D05-8EE6-E06C8EC52829}" type="pres">
      <dgm:prSet presAssocID="{3AB35A9C-CCD8-40F1-8689-DBA83A0C6A83}" presName="aNode" presStyleLbl="bgShp" presStyleIdx="0" presStyleCnt="1"/>
      <dgm:spPr/>
      <dgm:t>
        <a:bodyPr/>
        <a:lstStyle/>
        <a:p>
          <a:endParaRPr lang="en-US"/>
        </a:p>
      </dgm:t>
    </dgm:pt>
    <dgm:pt modelId="{3C7FEEC8-C8D0-4F66-BDA1-428E4DFFB9DC}" type="pres">
      <dgm:prSet presAssocID="{3AB35A9C-CCD8-40F1-8689-DBA83A0C6A83}" presName="textNode" presStyleLbl="bgShp" presStyleIdx="0" presStyleCnt="1"/>
      <dgm:spPr/>
      <dgm:t>
        <a:bodyPr/>
        <a:lstStyle/>
        <a:p>
          <a:endParaRPr lang="en-US"/>
        </a:p>
      </dgm:t>
    </dgm:pt>
    <dgm:pt modelId="{0F17E4D0-1582-49F2-8C96-0981B190BC86}" type="pres">
      <dgm:prSet presAssocID="{3AB35A9C-CCD8-40F1-8689-DBA83A0C6A83}" presName="compChildNode" presStyleCnt="0"/>
      <dgm:spPr/>
    </dgm:pt>
    <dgm:pt modelId="{A248EF10-C7FD-4414-BC37-56A0D2A8FD2E}" type="pres">
      <dgm:prSet presAssocID="{3AB35A9C-CCD8-40F1-8689-DBA83A0C6A83}" presName="theInnerList" presStyleCnt="0"/>
      <dgm:spPr/>
    </dgm:pt>
    <dgm:pt modelId="{CFFF798D-8F76-480C-8D0F-1EB5D3923DB2}" type="pres">
      <dgm:prSet presAssocID="{74563135-34B1-474D-8FFB-112A5788099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AC87F2-EEA0-43C2-8FF7-750BDA4A430F}" type="presOf" srcId="{3AB35A9C-CCD8-40F1-8689-DBA83A0C6A83}" destId="{CA448B66-876A-4D05-8EE6-E06C8EC52829}" srcOrd="0" destOrd="0" presId="urn:microsoft.com/office/officeart/2005/8/layout/lProcess2"/>
    <dgm:cxn modelId="{49B0ADB4-0CAA-4562-8E4C-0F055DED2C26}" type="presOf" srcId="{3AB35A9C-CCD8-40F1-8689-DBA83A0C6A83}" destId="{3C7FEEC8-C8D0-4F66-BDA1-428E4DFFB9DC}" srcOrd="1" destOrd="0" presId="urn:microsoft.com/office/officeart/2005/8/layout/lProcess2"/>
    <dgm:cxn modelId="{3EB7D08C-E427-4A6A-9A37-5D88A96A3688}" srcId="{3AB35A9C-CCD8-40F1-8689-DBA83A0C6A83}" destId="{74563135-34B1-474D-8FFB-112A57880994}" srcOrd="0" destOrd="0" parTransId="{AD7B2191-5B1B-45ED-9308-534BE12DEE25}" sibTransId="{245D0386-7D91-4850-B13F-FB30C49606AD}"/>
    <dgm:cxn modelId="{4CEF647D-6C33-4C71-BD75-49EE89A9B11F}" srcId="{E70B160B-0BD8-447A-AFD3-587AB92FBD24}" destId="{3AB35A9C-CCD8-40F1-8689-DBA83A0C6A83}" srcOrd="0" destOrd="0" parTransId="{8C8ADB23-7544-4EF3-9A21-DE7ADA5BC4C7}" sibTransId="{82783BB2-6C29-4FEF-A815-950FC02BB44E}"/>
    <dgm:cxn modelId="{7B4B38E4-1FF4-4C73-93D6-CB6ADED0433C}" type="presOf" srcId="{74563135-34B1-474D-8FFB-112A57880994}" destId="{CFFF798D-8F76-480C-8D0F-1EB5D3923DB2}" srcOrd="0" destOrd="0" presId="urn:microsoft.com/office/officeart/2005/8/layout/lProcess2"/>
    <dgm:cxn modelId="{283B0F1A-E176-425F-B4EE-DB9C52E45CD9}" type="presOf" srcId="{E70B160B-0BD8-447A-AFD3-587AB92FBD24}" destId="{8678076A-79C4-450B-B152-A4910429BFC9}" srcOrd="0" destOrd="0" presId="urn:microsoft.com/office/officeart/2005/8/layout/lProcess2"/>
    <dgm:cxn modelId="{E694AF4C-1827-4866-AB1E-2C08B4C7A228}" type="presParOf" srcId="{8678076A-79C4-450B-B152-A4910429BFC9}" destId="{1D90F3F6-3B37-497D-ABC1-AEB311688004}" srcOrd="0" destOrd="0" presId="urn:microsoft.com/office/officeart/2005/8/layout/lProcess2"/>
    <dgm:cxn modelId="{14669BBC-B5A7-4E12-9852-D43DA6658EE1}" type="presParOf" srcId="{1D90F3F6-3B37-497D-ABC1-AEB311688004}" destId="{CA448B66-876A-4D05-8EE6-E06C8EC52829}" srcOrd="0" destOrd="0" presId="urn:microsoft.com/office/officeart/2005/8/layout/lProcess2"/>
    <dgm:cxn modelId="{A9A04814-3263-42BF-B4B4-C5DA2DCE8C12}" type="presParOf" srcId="{1D90F3F6-3B37-497D-ABC1-AEB311688004}" destId="{3C7FEEC8-C8D0-4F66-BDA1-428E4DFFB9DC}" srcOrd="1" destOrd="0" presId="urn:microsoft.com/office/officeart/2005/8/layout/lProcess2"/>
    <dgm:cxn modelId="{93AB1864-1FB5-49CE-A277-2F09BFAFD8A7}" type="presParOf" srcId="{1D90F3F6-3B37-497D-ABC1-AEB311688004}" destId="{0F17E4D0-1582-49F2-8C96-0981B190BC86}" srcOrd="2" destOrd="0" presId="urn:microsoft.com/office/officeart/2005/8/layout/lProcess2"/>
    <dgm:cxn modelId="{D5F95AF7-4D76-47E6-8BF7-29C0EA8FC1EE}" type="presParOf" srcId="{0F17E4D0-1582-49F2-8C96-0981B190BC86}" destId="{A248EF10-C7FD-4414-BC37-56A0D2A8FD2E}" srcOrd="0" destOrd="0" presId="urn:microsoft.com/office/officeart/2005/8/layout/lProcess2"/>
    <dgm:cxn modelId="{F5C3EABD-E9F5-4432-B2B6-A03115E575C2}" type="presParOf" srcId="{A248EF10-C7FD-4414-BC37-56A0D2A8FD2E}" destId="{CFFF798D-8F76-480C-8D0F-1EB5D3923D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61A0C1B-4A55-4582-B796-3627ED75D023}" type="doc">
      <dgm:prSet loTypeId="urn:microsoft.com/office/officeart/2005/8/layout/lProcess2" loCatId="list" qsTypeId="urn:microsoft.com/office/officeart/2005/8/quickstyle/3d6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AD9B7D-C479-4064-B393-3D8775B3264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نکات اساسی</a:t>
          </a:r>
          <a:endParaRPr lang="en-US" dirty="0">
            <a:cs typeface="B Titr" pitchFamily="2" charset="-78"/>
          </a:endParaRPr>
        </a:p>
      </dgm:t>
    </dgm:pt>
    <dgm:pt modelId="{599E89F6-003B-4F34-9431-2D64BCE79177}" type="parTrans" cxnId="{53CAC1DC-4A61-4F55-AA50-7ED8745D759C}">
      <dgm:prSet/>
      <dgm:spPr/>
      <dgm:t>
        <a:bodyPr/>
        <a:lstStyle/>
        <a:p>
          <a:endParaRPr lang="en-US"/>
        </a:p>
      </dgm:t>
    </dgm:pt>
    <dgm:pt modelId="{4D890646-3D59-4CAE-B12E-8CA9D402AA32}" type="sibTrans" cxnId="{53CAC1DC-4A61-4F55-AA50-7ED8745D759C}">
      <dgm:prSet/>
      <dgm:spPr/>
      <dgm:t>
        <a:bodyPr/>
        <a:lstStyle/>
        <a:p>
          <a:endParaRPr lang="en-US"/>
        </a:p>
      </dgm:t>
    </dgm:pt>
    <dgm:pt modelId="{F2969F6A-CA17-4226-820A-0C249B53FD6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روش‌های پیشنهادی برای مدیریت شرایط تحریم طبعاً روش‌های قانونی است.</a:t>
          </a:r>
          <a:endParaRPr lang="en-US" dirty="0">
            <a:cs typeface="B Zar" pitchFamily="2" charset="-78"/>
          </a:endParaRPr>
        </a:p>
      </dgm:t>
    </dgm:pt>
    <dgm:pt modelId="{87BA6BE8-FC3A-4562-A1D5-A98DD4C6E843}" type="parTrans" cxnId="{B893B0A0-AF19-45DE-992F-FDBF0CAD2BA8}">
      <dgm:prSet/>
      <dgm:spPr/>
      <dgm:t>
        <a:bodyPr/>
        <a:lstStyle/>
        <a:p>
          <a:endParaRPr lang="en-US"/>
        </a:p>
      </dgm:t>
    </dgm:pt>
    <dgm:pt modelId="{62B5A6B3-AACA-4B82-B142-29E0CEE26019}" type="sibTrans" cxnId="{B893B0A0-AF19-45DE-992F-FDBF0CAD2BA8}">
      <dgm:prSet/>
      <dgm:spPr/>
      <dgm:t>
        <a:bodyPr/>
        <a:lstStyle/>
        <a:p>
          <a:endParaRPr lang="en-US"/>
        </a:p>
      </dgm:t>
    </dgm:pt>
    <dgm:pt modelId="{77F6DED6-3F4B-42AA-B2D5-6C5860F263F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تحریم‌ها را دور نمی‌شود زد؛ می‌توان با دقت مدیریت کرد.</a:t>
          </a:r>
          <a:endParaRPr lang="en-US" dirty="0">
            <a:cs typeface="B Zar" pitchFamily="2" charset="-78"/>
          </a:endParaRPr>
        </a:p>
      </dgm:t>
    </dgm:pt>
    <dgm:pt modelId="{9752C7F3-3BE9-47BF-BDD5-BA8827B0B3D6}" type="parTrans" cxnId="{6B76C383-5398-44D7-8439-4B8FE124AC89}">
      <dgm:prSet/>
      <dgm:spPr/>
      <dgm:t>
        <a:bodyPr/>
        <a:lstStyle/>
        <a:p>
          <a:endParaRPr lang="en-US"/>
        </a:p>
      </dgm:t>
    </dgm:pt>
    <dgm:pt modelId="{C40953CE-77EA-41DB-ADDB-1EE3C87DAB5A}" type="sibTrans" cxnId="{6B76C383-5398-44D7-8439-4B8FE124AC89}">
      <dgm:prSet/>
      <dgm:spPr/>
      <dgm:t>
        <a:bodyPr/>
        <a:lstStyle/>
        <a:p>
          <a:endParaRPr lang="en-US"/>
        </a:p>
      </dgm:t>
    </dgm:pt>
    <dgm:pt modelId="{3AF087D3-3715-46EE-A7EB-8B29D6DCADD9}" type="pres">
      <dgm:prSet presAssocID="{061A0C1B-4A55-4582-B796-3627ED75D0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7FDD17-12EE-4800-AFFF-BDAC47D83CD9}" type="pres">
      <dgm:prSet presAssocID="{4AAD9B7D-C479-4064-B393-3D8775B32640}" presName="compNode" presStyleCnt="0"/>
      <dgm:spPr/>
    </dgm:pt>
    <dgm:pt modelId="{433B6167-2025-403F-8881-93EDE356576C}" type="pres">
      <dgm:prSet presAssocID="{4AAD9B7D-C479-4064-B393-3D8775B32640}" presName="aNode" presStyleLbl="bgShp" presStyleIdx="0" presStyleCnt="1"/>
      <dgm:spPr/>
      <dgm:t>
        <a:bodyPr/>
        <a:lstStyle/>
        <a:p>
          <a:endParaRPr lang="en-US"/>
        </a:p>
      </dgm:t>
    </dgm:pt>
    <dgm:pt modelId="{63721D97-5A50-4ACD-9F82-3563CCC6E978}" type="pres">
      <dgm:prSet presAssocID="{4AAD9B7D-C479-4064-B393-3D8775B32640}" presName="textNode" presStyleLbl="bgShp" presStyleIdx="0" presStyleCnt="1"/>
      <dgm:spPr/>
      <dgm:t>
        <a:bodyPr/>
        <a:lstStyle/>
        <a:p>
          <a:endParaRPr lang="en-US"/>
        </a:p>
      </dgm:t>
    </dgm:pt>
    <dgm:pt modelId="{358501D5-BC96-47C5-936D-53E46A57CEA8}" type="pres">
      <dgm:prSet presAssocID="{4AAD9B7D-C479-4064-B393-3D8775B32640}" presName="compChildNode" presStyleCnt="0"/>
      <dgm:spPr/>
    </dgm:pt>
    <dgm:pt modelId="{15B25E80-A46C-4214-A4AB-3D20662E44B4}" type="pres">
      <dgm:prSet presAssocID="{4AAD9B7D-C479-4064-B393-3D8775B32640}" presName="theInnerList" presStyleCnt="0"/>
      <dgm:spPr/>
    </dgm:pt>
    <dgm:pt modelId="{B081D0F1-2BEE-479E-8D54-21C694D1E905}" type="pres">
      <dgm:prSet presAssocID="{F2969F6A-CA17-4226-820A-0C249B53FD6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339C4-B067-443F-A20C-10CB01045426}" type="pres">
      <dgm:prSet presAssocID="{F2969F6A-CA17-4226-820A-0C249B53FD6A}" presName="aSpace2" presStyleCnt="0"/>
      <dgm:spPr/>
    </dgm:pt>
    <dgm:pt modelId="{16D97728-D92F-4B04-ABCA-87A7B2C19C34}" type="pres">
      <dgm:prSet presAssocID="{77F6DED6-3F4B-42AA-B2D5-6C5860F263F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76C383-5398-44D7-8439-4B8FE124AC89}" srcId="{4AAD9B7D-C479-4064-B393-3D8775B32640}" destId="{77F6DED6-3F4B-42AA-B2D5-6C5860F263F9}" srcOrd="1" destOrd="0" parTransId="{9752C7F3-3BE9-47BF-BDD5-BA8827B0B3D6}" sibTransId="{C40953CE-77EA-41DB-ADDB-1EE3C87DAB5A}"/>
    <dgm:cxn modelId="{17494502-3F7B-4A69-9D17-1E3EA5AF96F1}" type="presOf" srcId="{061A0C1B-4A55-4582-B796-3627ED75D023}" destId="{3AF087D3-3715-46EE-A7EB-8B29D6DCADD9}" srcOrd="0" destOrd="0" presId="urn:microsoft.com/office/officeart/2005/8/layout/lProcess2"/>
    <dgm:cxn modelId="{2783CDD6-D405-4C8C-AF33-9726B52ABB51}" type="presOf" srcId="{77F6DED6-3F4B-42AA-B2D5-6C5860F263F9}" destId="{16D97728-D92F-4B04-ABCA-87A7B2C19C34}" srcOrd="0" destOrd="0" presId="urn:microsoft.com/office/officeart/2005/8/layout/lProcess2"/>
    <dgm:cxn modelId="{13CCF15D-C827-4FA6-86EF-64D0D2FC9965}" type="presOf" srcId="{4AAD9B7D-C479-4064-B393-3D8775B32640}" destId="{63721D97-5A50-4ACD-9F82-3563CCC6E978}" srcOrd="1" destOrd="0" presId="urn:microsoft.com/office/officeart/2005/8/layout/lProcess2"/>
    <dgm:cxn modelId="{53CAC1DC-4A61-4F55-AA50-7ED8745D759C}" srcId="{061A0C1B-4A55-4582-B796-3627ED75D023}" destId="{4AAD9B7D-C479-4064-B393-3D8775B32640}" srcOrd="0" destOrd="0" parTransId="{599E89F6-003B-4F34-9431-2D64BCE79177}" sibTransId="{4D890646-3D59-4CAE-B12E-8CA9D402AA32}"/>
    <dgm:cxn modelId="{126AAE5D-8BB0-4349-BF9F-D130E3514057}" type="presOf" srcId="{F2969F6A-CA17-4226-820A-0C249B53FD6A}" destId="{B081D0F1-2BEE-479E-8D54-21C694D1E905}" srcOrd="0" destOrd="0" presId="urn:microsoft.com/office/officeart/2005/8/layout/lProcess2"/>
    <dgm:cxn modelId="{9181B991-984C-4EF8-A4B4-0FAD0717C44E}" type="presOf" srcId="{4AAD9B7D-C479-4064-B393-3D8775B32640}" destId="{433B6167-2025-403F-8881-93EDE356576C}" srcOrd="0" destOrd="0" presId="urn:microsoft.com/office/officeart/2005/8/layout/lProcess2"/>
    <dgm:cxn modelId="{B893B0A0-AF19-45DE-992F-FDBF0CAD2BA8}" srcId="{4AAD9B7D-C479-4064-B393-3D8775B32640}" destId="{F2969F6A-CA17-4226-820A-0C249B53FD6A}" srcOrd="0" destOrd="0" parTransId="{87BA6BE8-FC3A-4562-A1D5-A98DD4C6E843}" sibTransId="{62B5A6B3-AACA-4B82-B142-29E0CEE26019}"/>
    <dgm:cxn modelId="{3E880489-E47C-414B-AFAA-86367655A172}" type="presParOf" srcId="{3AF087D3-3715-46EE-A7EB-8B29D6DCADD9}" destId="{997FDD17-12EE-4800-AFFF-BDAC47D83CD9}" srcOrd="0" destOrd="0" presId="urn:microsoft.com/office/officeart/2005/8/layout/lProcess2"/>
    <dgm:cxn modelId="{2D1E1C41-4C7B-418C-BC7E-AF9CB1D53308}" type="presParOf" srcId="{997FDD17-12EE-4800-AFFF-BDAC47D83CD9}" destId="{433B6167-2025-403F-8881-93EDE356576C}" srcOrd="0" destOrd="0" presId="urn:microsoft.com/office/officeart/2005/8/layout/lProcess2"/>
    <dgm:cxn modelId="{354AABEB-D2B3-48EA-9E2C-DF7EB724CE2F}" type="presParOf" srcId="{997FDD17-12EE-4800-AFFF-BDAC47D83CD9}" destId="{63721D97-5A50-4ACD-9F82-3563CCC6E978}" srcOrd="1" destOrd="0" presId="urn:microsoft.com/office/officeart/2005/8/layout/lProcess2"/>
    <dgm:cxn modelId="{CEC58D97-77DB-4EBE-AA2A-1AE3F56E6803}" type="presParOf" srcId="{997FDD17-12EE-4800-AFFF-BDAC47D83CD9}" destId="{358501D5-BC96-47C5-936D-53E46A57CEA8}" srcOrd="2" destOrd="0" presId="urn:microsoft.com/office/officeart/2005/8/layout/lProcess2"/>
    <dgm:cxn modelId="{4E2C9041-29CA-4EC2-8BE6-D4C16AA2040A}" type="presParOf" srcId="{358501D5-BC96-47C5-936D-53E46A57CEA8}" destId="{15B25E80-A46C-4214-A4AB-3D20662E44B4}" srcOrd="0" destOrd="0" presId="urn:microsoft.com/office/officeart/2005/8/layout/lProcess2"/>
    <dgm:cxn modelId="{FB1ECDD1-E151-4A6F-B238-76D4404F5EC8}" type="presParOf" srcId="{15B25E80-A46C-4214-A4AB-3D20662E44B4}" destId="{B081D0F1-2BEE-479E-8D54-21C694D1E905}" srcOrd="0" destOrd="0" presId="urn:microsoft.com/office/officeart/2005/8/layout/lProcess2"/>
    <dgm:cxn modelId="{DC7D9B98-E2EE-4096-B1CF-AD5EB0CB2F4D}" type="presParOf" srcId="{15B25E80-A46C-4214-A4AB-3D20662E44B4}" destId="{731339C4-B067-443F-A20C-10CB01045426}" srcOrd="1" destOrd="0" presId="urn:microsoft.com/office/officeart/2005/8/layout/lProcess2"/>
    <dgm:cxn modelId="{4CEBF884-D80F-42DC-8364-F22EB1C4B023}" type="presParOf" srcId="{15B25E80-A46C-4214-A4AB-3D20662E44B4}" destId="{16D97728-D92F-4B04-ABCA-87A7B2C19C3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407A4CB-27BB-4D77-B411-C1E4B8552B3E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3114F9-9206-4331-83E8-57BC54EDEE8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حیطۀ عمل تحریم</a:t>
          </a:r>
          <a:endParaRPr lang="en-US" dirty="0" smtClean="0">
            <a:cs typeface="B Titr" pitchFamily="2" charset="-78"/>
          </a:endParaRPr>
        </a:p>
      </dgm:t>
    </dgm:pt>
    <dgm:pt modelId="{331EAAF0-5A3A-4152-9555-2D7A2F5AEC6E}" type="parTrans" cxnId="{E9DCC4A8-B0FB-4988-9891-56B973CC896F}">
      <dgm:prSet/>
      <dgm:spPr/>
      <dgm:t>
        <a:bodyPr/>
        <a:lstStyle/>
        <a:p>
          <a:endParaRPr lang="en-US"/>
        </a:p>
      </dgm:t>
    </dgm:pt>
    <dgm:pt modelId="{56DC595B-511C-4898-9EBC-24A892B7B9DD}" type="sibTrans" cxnId="{E9DCC4A8-B0FB-4988-9891-56B973CC896F}">
      <dgm:prSet/>
      <dgm:spPr/>
      <dgm:t>
        <a:bodyPr/>
        <a:lstStyle/>
        <a:p>
          <a:endParaRPr lang="en-US"/>
        </a:p>
      </dgm:t>
    </dgm:pt>
    <dgm:pt modelId="{87633D79-398A-465D-83AF-AC26E0BEC81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شناسایی نواحی خارج از تحریم</a:t>
          </a:r>
          <a:endParaRPr lang="en-US" dirty="0">
            <a:cs typeface="B Zar" pitchFamily="2" charset="-78"/>
          </a:endParaRPr>
        </a:p>
      </dgm:t>
    </dgm:pt>
    <dgm:pt modelId="{102BF7AD-49E2-4DE4-9DBC-A7123B9C7E14}" type="parTrans" cxnId="{F8BA6073-AE00-4F16-BB76-BD13539F74B2}">
      <dgm:prSet/>
      <dgm:spPr/>
      <dgm:t>
        <a:bodyPr/>
        <a:lstStyle/>
        <a:p>
          <a:endParaRPr lang="en-US"/>
        </a:p>
      </dgm:t>
    </dgm:pt>
    <dgm:pt modelId="{55AD5ACA-B4FC-41CB-BBAD-6D3FA35DBEA9}" type="sibTrans" cxnId="{F8BA6073-AE00-4F16-BB76-BD13539F74B2}">
      <dgm:prSet/>
      <dgm:spPr/>
      <dgm:t>
        <a:bodyPr/>
        <a:lstStyle/>
        <a:p>
          <a:endParaRPr lang="en-US"/>
        </a:p>
      </dgm:t>
    </dgm:pt>
    <dgm:pt modelId="{0053A3FC-9135-4390-9760-78104EBE36D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مذاکره با طرف‌های خارجی</a:t>
          </a:r>
          <a:endParaRPr lang="en-US" dirty="0">
            <a:cs typeface="B Zar" pitchFamily="2" charset="-78"/>
          </a:endParaRPr>
        </a:p>
      </dgm:t>
    </dgm:pt>
    <dgm:pt modelId="{4F7CA37E-2C94-4914-AB8E-58F8E76A5EBA}" type="parTrans" cxnId="{3BC54DCB-41A8-4B8C-8E7D-1CC4D67B1DAB}">
      <dgm:prSet/>
      <dgm:spPr/>
      <dgm:t>
        <a:bodyPr/>
        <a:lstStyle/>
        <a:p>
          <a:endParaRPr lang="en-US"/>
        </a:p>
      </dgm:t>
    </dgm:pt>
    <dgm:pt modelId="{E595391F-DF3F-4A9E-967B-31F7F3C77E30}" type="sibTrans" cxnId="{3BC54DCB-41A8-4B8C-8E7D-1CC4D67B1DAB}">
      <dgm:prSet/>
      <dgm:spPr/>
      <dgm:t>
        <a:bodyPr/>
        <a:lstStyle/>
        <a:p>
          <a:endParaRPr lang="en-US"/>
        </a:p>
      </dgm:t>
    </dgm:pt>
    <dgm:pt modelId="{283ACAA1-6E41-4958-885F-BF0599049E7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طراحی سازوکار همکاری</a:t>
          </a:r>
          <a:endParaRPr lang="en-US" dirty="0">
            <a:cs typeface="B Zar" pitchFamily="2" charset="-78"/>
          </a:endParaRPr>
        </a:p>
      </dgm:t>
    </dgm:pt>
    <dgm:pt modelId="{A564025B-B8D6-4383-89AB-C4486CBA5490}" type="parTrans" cxnId="{789064E8-928D-47A7-9975-2FD04D8F1887}">
      <dgm:prSet/>
      <dgm:spPr/>
      <dgm:t>
        <a:bodyPr/>
        <a:lstStyle/>
        <a:p>
          <a:endParaRPr lang="en-US"/>
        </a:p>
      </dgm:t>
    </dgm:pt>
    <dgm:pt modelId="{22FB7E8F-4537-4414-8343-78E970E9EBBE}" type="sibTrans" cxnId="{789064E8-928D-47A7-9975-2FD04D8F1887}">
      <dgm:prSet/>
      <dgm:spPr/>
      <dgm:t>
        <a:bodyPr/>
        <a:lstStyle/>
        <a:p>
          <a:endParaRPr lang="en-US"/>
        </a:p>
      </dgm:t>
    </dgm:pt>
    <dgm:pt modelId="{63A720F5-0B77-4A27-A18D-831BD64C8C23}" type="pres">
      <dgm:prSet presAssocID="{8407A4CB-27BB-4D77-B411-C1E4B8552B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14FE9F-9F8E-4A67-80D1-2F69DEC066D8}" type="pres">
      <dgm:prSet presAssocID="{3D3114F9-9206-4331-83E8-57BC54EDEE87}" presName="parentLin" presStyleCnt="0"/>
      <dgm:spPr/>
    </dgm:pt>
    <dgm:pt modelId="{4E626942-94DB-47AA-8483-33762E3C0944}" type="pres">
      <dgm:prSet presAssocID="{3D3114F9-9206-4331-83E8-57BC54EDEE8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B89BB3D-0C55-41F3-9772-F4FC13796B4F}" type="pres">
      <dgm:prSet presAssocID="{3D3114F9-9206-4331-83E8-57BC54EDEE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C3C78-F651-4A88-A104-6DE3F5D5AC86}" type="pres">
      <dgm:prSet presAssocID="{3D3114F9-9206-4331-83E8-57BC54EDEE87}" presName="negativeSpace" presStyleCnt="0"/>
      <dgm:spPr/>
    </dgm:pt>
    <dgm:pt modelId="{19D5FC56-FD01-408C-B0A6-2A2E7039D912}" type="pres">
      <dgm:prSet presAssocID="{3D3114F9-9206-4331-83E8-57BC54EDEE87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9C75D0-4BEE-4A79-AD2D-44BB19518A9A}" type="presOf" srcId="{8407A4CB-27BB-4D77-B411-C1E4B8552B3E}" destId="{63A720F5-0B77-4A27-A18D-831BD64C8C23}" srcOrd="0" destOrd="0" presId="urn:microsoft.com/office/officeart/2005/8/layout/list1"/>
    <dgm:cxn modelId="{3BC54DCB-41A8-4B8C-8E7D-1CC4D67B1DAB}" srcId="{3D3114F9-9206-4331-83E8-57BC54EDEE87}" destId="{0053A3FC-9135-4390-9760-78104EBE36D6}" srcOrd="1" destOrd="0" parTransId="{4F7CA37E-2C94-4914-AB8E-58F8E76A5EBA}" sibTransId="{E595391F-DF3F-4A9E-967B-31F7F3C77E30}"/>
    <dgm:cxn modelId="{70584780-C4C8-49FA-B8EA-60B2EB52E695}" type="presOf" srcId="{3D3114F9-9206-4331-83E8-57BC54EDEE87}" destId="{4E626942-94DB-47AA-8483-33762E3C0944}" srcOrd="0" destOrd="0" presId="urn:microsoft.com/office/officeart/2005/8/layout/list1"/>
    <dgm:cxn modelId="{D7FDF8A4-995B-457C-8406-6B8706A464BC}" type="presOf" srcId="{283ACAA1-6E41-4958-885F-BF0599049E70}" destId="{19D5FC56-FD01-408C-B0A6-2A2E7039D912}" srcOrd="0" destOrd="2" presId="urn:microsoft.com/office/officeart/2005/8/layout/list1"/>
    <dgm:cxn modelId="{E9DCC4A8-B0FB-4988-9891-56B973CC896F}" srcId="{8407A4CB-27BB-4D77-B411-C1E4B8552B3E}" destId="{3D3114F9-9206-4331-83E8-57BC54EDEE87}" srcOrd="0" destOrd="0" parTransId="{331EAAF0-5A3A-4152-9555-2D7A2F5AEC6E}" sibTransId="{56DC595B-511C-4898-9EBC-24A892B7B9DD}"/>
    <dgm:cxn modelId="{D45AC81F-7A0F-4DA2-BCF2-AA4D3FEFD26C}" type="presOf" srcId="{3D3114F9-9206-4331-83E8-57BC54EDEE87}" destId="{5B89BB3D-0C55-41F3-9772-F4FC13796B4F}" srcOrd="1" destOrd="0" presId="urn:microsoft.com/office/officeart/2005/8/layout/list1"/>
    <dgm:cxn modelId="{25F9627C-629D-4D53-A81B-016500F1479B}" type="presOf" srcId="{87633D79-398A-465D-83AF-AC26E0BEC814}" destId="{19D5FC56-FD01-408C-B0A6-2A2E7039D912}" srcOrd="0" destOrd="0" presId="urn:microsoft.com/office/officeart/2005/8/layout/list1"/>
    <dgm:cxn modelId="{789064E8-928D-47A7-9975-2FD04D8F1887}" srcId="{3D3114F9-9206-4331-83E8-57BC54EDEE87}" destId="{283ACAA1-6E41-4958-885F-BF0599049E70}" srcOrd="2" destOrd="0" parTransId="{A564025B-B8D6-4383-89AB-C4486CBA5490}" sibTransId="{22FB7E8F-4537-4414-8343-78E970E9EBBE}"/>
    <dgm:cxn modelId="{DBBD100F-D2DF-47C9-B5A8-94AE0BB8D3C4}" type="presOf" srcId="{0053A3FC-9135-4390-9760-78104EBE36D6}" destId="{19D5FC56-FD01-408C-B0A6-2A2E7039D912}" srcOrd="0" destOrd="1" presId="urn:microsoft.com/office/officeart/2005/8/layout/list1"/>
    <dgm:cxn modelId="{F8BA6073-AE00-4F16-BB76-BD13539F74B2}" srcId="{3D3114F9-9206-4331-83E8-57BC54EDEE87}" destId="{87633D79-398A-465D-83AF-AC26E0BEC814}" srcOrd="0" destOrd="0" parTransId="{102BF7AD-49E2-4DE4-9DBC-A7123B9C7E14}" sibTransId="{55AD5ACA-B4FC-41CB-BBAD-6D3FA35DBEA9}"/>
    <dgm:cxn modelId="{2FD4CE44-86FD-44CA-854C-C08E0429DD6C}" type="presParOf" srcId="{63A720F5-0B77-4A27-A18D-831BD64C8C23}" destId="{6414FE9F-9F8E-4A67-80D1-2F69DEC066D8}" srcOrd="0" destOrd="0" presId="urn:microsoft.com/office/officeart/2005/8/layout/list1"/>
    <dgm:cxn modelId="{942AC11E-B38A-4DE7-BDDE-B6CE45E9DBD7}" type="presParOf" srcId="{6414FE9F-9F8E-4A67-80D1-2F69DEC066D8}" destId="{4E626942-94DB-47AA-8483-33762E3C0944}" srcOrd="0" destOrd="0" presId="urn:microsoft.com/office/officeart/2005/8/layout/list1"/>
    <dgm:cxn modelId="{5A72E775-F6E4-4F5C-8832-27207ADA5D0F}" type="presParOf" srcId="{6414FE9F-9F8E-4A67-80D1-2F69DEC066D8}" destId="{5B89BB3D-0C55-41F3-9772-F4FC13796B4F}" srcOrd="1" destOrd="0" presId="urn:microsoft.com/office/officeart/2005/8/layout/list1"/>
    <dgm:cxn modelId="{3871418B-8413-44DA-BD91-47CECF8835B4}" type="presParOf" srcId="{63A720F5-0B77-4A27-A18D-831BD64C8C23}" destId="{10CC3C78-F651-4A88-A104-6DE3F5D5AC86}" srcOrd="1" destOrd="0" presId="urn:microsoft.com/office/officeart/2005/8/layout/list1"/>
    <dgm:cxn modelId="{E8DDECF0-2E33-4E5A-AE66-4124FA43923D}" type="presParOf" srcId="{63A720F5-0B77-4A27-A18D-831BD64C8C23}" destId="{19D5FC56-FD01-408C-B0A6-2A2E7039D9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7763E18-0C0B-400D-B1D1-2F5EB64C8FBD}" type="doc">
      <dgm:prSet loTypeId="urn:microsoft.com/office/officeart/2005/8/layout/vList5" loCatId="list" qsTypeId="urn:microsoft.com/office/officeart/2005/8/quickstyle/3d1" qsCatId="3D" csTypeId="urn:microsoft.com/office/officeart/2005/8/colors/colorful1#5" csCatId="colorful"/>
      <dgm:spPr/>
      <dgm:t>
        <a:bodyPr/>
        <a:lstStyle/>
        <a:p>
          <a:endParaRPr lang="en-US"/>
        </a:p>
      </dgm:t>
    </dgm:pt>
    <dgm:pt modelId="{BED7A82B-4EB7-4925-A6A7-18DF1F5F76D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امریکا</a:t>
          </a:r>
          <a:endParaRPr lang="en-US" dirty="0">
            <a:cs typeface="B Zar" pitchFamily="2" charset="-78"/>
          </a:endParaRPr>
        </a:p>
      </dgm:t>
    </dgm:pt>
    <dgm:pt modelId="{DC24BC41-2309-4FB6-8F82-DB492EC3C46B}" type="parTrans" cxnId="{CA1261D2-65EA-4C67-B765-48511EBBFA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EBB29C-7177-4C6B-A1C9-CECE15883AEB}" type="sibTrans" cxnId="{CA1261D2-65EA-4C67-B765-48511EBBFA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9BD605-A4EF-473D-A3BA-669BB11D735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دفتر کنترل دارایی‌های خارجی (</a:t>
          </a:r>
          <a:r>
            <a:rPr lang="en-US" dirty="0" smtClean="0">
              <a:cs typeface="B Zar" pitchFamily="2" charset="-78"/>
            </a:rPr>
            <a:t>OFAC</a:t>
          </a:r>
          <a:r>
            <a:rPr lang="fa-IR" dirty="0" smtClean="0">
              <a:cs typeface="B Zar" pitchFamily="2" charset="-78"/>
            </a:rPr>
            <a:t> )</a:t>
          </a:r>
          <a:endParaRPr lang="en-US" dirty="0">
            <a:cs typeface="B Zar" pitchFamily="2" charset="-78"/>
          </a:endParaRPr>
        </a:p>
      </dgm:t>
    </dgm:pt>
    <dgm:pt modelId="{1165CFD6-2E93-4B5A-9017-9433648A4F1D}" type="parTrans" cxnId="{60706472-D38F-4F7C-AB72-5497330511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5A3AD6-047D-481B-B710-F1A022107910}" type="sibTrans" cxnId="{60706472-D38F-4F7C-AB72-5497330511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A0E0549-9C19-4ADA-BBFA-F3FEE9014E0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انگلستان</a:t>
          </a:r>
          <a:endParaRPr lang="en-US" dirty="0">
            <a:cs typeface="B Zar" pitchFamily="2" charset="-78"/>
          </a:endParaRPr>
        </a:p>
      </dgm:t>
    </dgm:pt>
    <dgm:pt modelId="{FD2D13B0-ADEB-4457-9E8B-E1D3E3212F58}" type="parTrans" cxnId="{075708F7-2C3B-49B1-B33D-69BC6EFA0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F2C0EF-5C04-4F3C-8DDC-A4A0B1F23B50}" type="sibTrans" cxnId="{075708F7-2C3B-49B1-B33D-69BC6EFA0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2E9F06A-180B-4426-B834-53D48A21D4C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وزارت تجارت ( </a:t>
          </a:r>
          <a:r>
            <a:rPr lang="en-US" dirty="0" smtClean="0">
              <a:cs typeface="B Zar" pitchFamily="2" charset="-78"/>
            </a:rPr>
            <a:t>Trade Dept.</a:t>
          </a:r>
          <a:r>
            <a:rPr lang="fa-IR" dirty="0" smtClean="0">
              <a:cs typeface="B Zar" pitchFamily="2" charset="-78"/>
            </a:rPr>
            <a:t> )</a:t>
          </a:r>
          <a:endParaRPr lang="en-US" dirty="0">
            <a:cs typeface="B Zar" pitchFamily="2" charset="-78"/>
          </a:endParaRPr>
        </a:p>
      </dgm:t>
    </dgm:pt>
    <dgm:pt modelId="{A1166EA0-23B1-47A9-92A0-A2BDBB594D5D}" type="parTrans" cxnId="{3BC1E040-C8C4-4C2F-A876-E1819A1BD7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7B68D76-D6D4-4874-949D-31AC21E19523}" type="sibTrans" cxnId="{3BC1E040-C8C4-4C2F-A876-E1819A1BD7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433220-D28F-41B1-9EAE-EB2B3227F8D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فرانسه </a:t>
          </a:r>
          <a:endParaRPr lang="en-US" dirty="0">
            <a:cs typeface="B Zar" pitchFamily="2" charset="-78"/>
          </a:endParaRPr>
        </a:p>
      </dgm:t>
    </dgm:pt>
    <dgm:pt modelId="{BD9300B1-0112-4E3A-8C1F-A3939DA05F9C}" type="parTrans" cxnId="{9BB8A534-D67C-426B-8BE0-343DF16E5F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0EC975-5522-4433-8E0D-F7CBE40221DB}" type="sibTrans" cxnId="{9BB8A534-D67C-426B-8BE0-343DF16E5F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26EF1A-1150-49EC-A522-1B2B1032189B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وزارات خارجه</a:t>
          </a:r>
          <a:endParaRPr lang="en-US" dirty="0">
            <a:cs typeface="B Zar" pitchFamily="2" charset="-78"/>
          </a:endParaRPr>
        </a:p>
      </dgm:t>
    </dgm:pt>
    <dgm:pt modelId="{7348A07D-AFD9-4A19-989B-A8D78DFBDB96}" type="parTrans" cxnId="{FEE638AD-7006-46F2-A371-8B35784253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DFD95F8-D95C-4CE6-A168-7FFE7DD3DC81}" type="sibTrans" cxnId="{FEE638AD-7006-46F2-A371-8B35784253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E572FD3-62D5-44EF-9C67-EA8051E2B03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آلمان</a:t>
          </a:r>
          <a:endParaRPr lang="en-US" dirty="0">
            <a:cs typeface="B Zar" pitchFamily="2" charset="-78"/>
          </a:endParaRPr>
        </a:p>
      </dgm:t>
    </dgm:pt>
    <dgm:pt modelId="{E833AFC1-7004-4A04-9BFC-45913AAC81D6}" type="parTrans" cxnId="{F9D63886-060B-4A6C-A9CB-D441425667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30DFC5F-A24E-48A8-AB39-6476A8A38EE2}" type="sibTrans" cxnId="{F9D63886-060B-4A6C-A9CB-D441425667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5E99C3-A97E-44CE-B7DD-B0C8772EC70D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گمرک</a:t>
          </a:r>
          <a:endParaRPr lang="en-US" dirty="0">
            <a:cs typeface="B Zar" pitchFamily="2" charset="-78"/>
          </a:endParaRPr>
        </a:p>
      </dgm:t>
    </dgm:pt>
    <dgm:pt modelId="{C8956CE7-DEBF-4E40-881A-0AE9042FC957}" type="parTrans" cxnId="{A00610E1-9F42-4BEB-93FE-DE2420516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8929A8-AB20-42AD-A8C4-3D1532D3A189}" type="sibTrans" cxnId="{A00610E1-9F42-4BEB-93FE-DE2420516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26CAF9-5CD6-4BAD-A91E-074158A0A8F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سایر کشورها</a:t>
          </a:r>
          <a:endParaRPr lang="en-US" dirty="0">
            <a:cs typeface="B Zar" pitchFamily="2" charset="-78"/>
          </a:endParaRPr>
        </a:p>
      </dgm:t>
    </dgm:pt>
    <dgm:pt modelId="{3E764B80-9136-41EB-9F18-AE1CDC4A10C4}" type="parTrans" cxnId="{649EC217-30E2-45BA-A832-4F58B1B463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5890F86-34E8-4B4C-8F95-B4A264A67993}" type="sibTrans" cxnId="{649EC217-30E2-45BA-A832-4F58B1B463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FF40DF-1673-4E6D-BE5B-1C31D8FB9C4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...</a:t>
          </a:r>
          <a:endParaRPr lang="en-US" dirty="0">
            <a:cs typeface="B Zar" pitchFamily="2" charset="-78"/>
          </a:endParaRPr>
        </a:p>
      </dgm:t>
    </dgm:pt>
    <dgm:pt modelId="{097C2504-7AD1-465E-8F34-75618ECD4E6F}" type="parTrans" cxnId="{875FEB63-29FA-4773-8685-98AED9FEFE1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A3DA69-1D59-4E0A-BF89-6F10BFD55434}" type="sibTrans" cxnId="{875FEB63-29FA-4773-8685-98AED9FEFE1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9BE586-98E2-49CC-B200-E12AC1C39E61}" type="pres">
      <dgm:prSet presAssocID="{C7763E18-0C0B-400D-B1D1-2F5EB64C8F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72ADFC-692B-4910-92AD-B58463F5DA7F}" type="pres">
      <dgm:prSet presAssocID="{BED7A82B-4EB7-4925-A6A7-18DF1F5F76D1}" presName="linNode" presStyleCnt="0"/>
      <dgm:spPr/>
    </dgm:pt>
    <dgm:pt modelId="{FBDA121D-8393-48E5-A342-6320871B51BC}" type="pres">
      <dgm:prSet presAssocID="{BED7A82B-4EB7-4925-A6A7-18DF1F5F76D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D9FB8-6663-4064-A844-15AF0A0DB3BE}" type="pres">
      <dgm:prSet presAssocID="{BED7A82B-4EB7-4925-A6A7-18DF1F5F76D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C8A8A-B41D-44D9-94CF-9A02A3808C14}" type="pres">
      <dgm:prSet presAssocID="{C5EBB29C-7177-4C6B-A1C9-CECE15883AEB}" presName="sp" presStyleCnt="0"/>
      <dgm:spPr/>
    </dgm:pt>
    <dgm:pt modelId="{A2307325-E42F-424B-8EB7-C8E5AA53610F}" type="pres">
      <dgm:prSet presAssocID="{0A0E0549-9C19-4ADA-BBFA-F3FEE9014E0C}" presName="linNode" presStyleCnt="0"/>
      <dgm:spPr/>
    </dgm:pt>
    <dgm:pt modelId="{C3990427-329D-4EAA-89EB-083E004EB92E}" type="pres">
      <dgm:prSet presAssocID="{0A0E0549-9C19-4ADA-BBFA-F3FEE9014E0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77871-83E3-4FA2-9F15-6937B08A64F8}" type="pres">
      <dgm:prSet presAssocID="{0A0E0549-9C19-4ADA-BBFA-F3FEE9014E0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3C9D1-ACC9-4D33-8321-EDA288C4E12C}" type="pres">
      <dgm:prSet presAssocID="{28F2C0EF-5C04-4F3C-8DDC-A4A0B1F23B50}" presName="sp" presStyleCnt="0"/>
      <dgm:spPr/>
    </dgm:pt>
    <dgm:pt modelId="{4458F8D3-B5B2-4838-8BC6-DD96703717B7}" type="pres">
      <dgm:prSet presAssocID="{C5433220-D28F-41B1-9EAE-EB2B3227F8DA}" presName="linNode" presStyleCnt="0"/>
      <dgm:spPr/>
    </dgm:pt>
    <dgm:pt modelId="{389497F5-6432-4A69-B620-DC2E4350FC97}" type="pres">
      <dgm:prSet presAssocID="{C5433220-D28F-41B1-9EAE-EB2B3227F8D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29568-A918-4C5F-B413-92085EAE068A}" type="pres">
      <dgm:prSet presAssocID="{C5433220-D28F-41B1-9EAE-EB2B3227F8D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23E2E-3672-435C-9258-F44031DADC39}" type="pres">
      <dgm:prSet presAssocID="{8D0EC975-5522-4433-8E0D-F7CBE40221DB}" presName="sp" presStyleCnt="0"/>
      <dgm:spPr/>
    </dgm:pt>
    <dgm:pt modelId="{F5855163-7E55-49E3-AEED-A475D271DB0F}" type="pres">
      <dgm:prSet presAssocID="{8E572FD3-62D5-44EF-9C67-EA8051E2B03A}" presName="linNode" presStyleCnt="0"/>
      <dgm:spPr/>
    </dgm:pt>
    <dgm:pt modelId="{5CC27A4E-0432-429D-BFF4-07C520D1AAA0}" type="pres">
      <dgm:prSet presAssocID="{8E572FD3-62D5-44EF-9C67-EA8051E2B03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CB55-3687-48A4-8350-059BA1177BD6}" type="pres">
      <dgm:prSet presAssocID="{8E572FD3-62D5-44EF-9C67-EA8051E2B03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1B9AC-C743-44A9-BBE7-82677C33660B}" type="pres">
      <dgm:prSet presAssocID="{D30DFC5F-A24E-48A8-AB39-6476A8A38EE2}" presName="sp" presStyleCnt="0"/>
      <dgm:spPr/>
    </dgm:pt>
    <dgm:pt modelId="{735D9D4C-5AF6-4802-8654-55AA6718103F}" type="pres">
      <dgm:prSet presAssocID="{D826CAF9-5CD6-4BAD-A91E-074158A0A8FB}" presName="linNode" presStyleCnt="0"/>
      <dgm:spPr/>
    </dgm:pt>
    <dgm:pt modelId="{22022B64-C560-46C6-A024-684DD135B1D5}" type="pres">
      <dgm:prSet presAssocID="{D826CAF9-5CD6-4BAD-A91E-074158A0A8F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93546-BEF3-48A3-AF8C-44A1631D9D4D}" type="pres">
      <dgm:prSet presAssocID="{D826CAF9-5CD6-4BAD-A91E-074158A0A8F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28A4E8-291B-4F2C-8C1A-BD660601BAAC}" type="presOf" srcId="{D826CAF9-5CD6-4BAD-A91E-074158A0A8FB}" destId="{22022B64-C560-46C6-A024-684DD135B1D5}" srcOrd="0" destOrd="0" presId="urn:microsoft.com/office/officeart/2005/8/layout/vList5"/>
    <dgm:cxn modelId="{D2BBE73F-219F-43D0-B8E9-F60B3F364C9A}" type="presOf" srcId="{1D5E99C3-A97E-44CE-B7DD-B0C8772EC70D}" destId="{79C9CB55-3687-48A4-8350-059BA1177BD6}" srcOrd="0" destOrd="0" presId="urn:microsoft.com/office/officeart/2005/8/layout/vList5"/>
    <dgm:cxn modelId="{3BC1E040-C8C4-4C2F-A876-E1819A1BD74E}" srcId="{0A0E0549-9C19-4ADA-BBFA-F3FEE9014E0C}" destId="{22E9F06A-180B-4426-B834-53D48A21D4CB}" srcOrd="0" destOrd="0" parTransId="{A1166EA0-23B1-47A9-92A0-A2BDBB594D5D}" sibTransId="{57B68D76-D6D4-4874-949D-31AC21E19523}"/>
    <dgm:cxn modelId="{F9D63886-060B-4A6C-A9CB-D4414256673F}" srcId="{C7763E18-0C0B-400D-B1D1-2F5EB64C8FBD}" destId="{8E572FD3-62D5-44EF-9C67-EA8051E2B03A}" srcOrd="3" destOrd="0" parTransId="{E833AFC1-7004-4A04-9BFC-45913AAC81D6}" sibTransId="{D30DFC5F-A24E-48A8-AB39-6476A8A38EE2}"/>
    <dgm:cxn modelId="{875FEB63-29FA-4773-8685-98AED9FEFE17}" srcId="{D826CAF9-5CD6-4BAD-A91E-074158A0A8FB}" destId="{F5FF40DF-1673-4E6D-BE5B-1C31D8FB9C45}" srcOrd="0" destOrd="0" parTransId="{097C2504-7AD1-465E-8F34-75618ECD4E6F}" sibTransId="{2CA3DA69-1D59-4E0A-BF89-6F10BFD55434}"/>
    <dgm:cxn modelId="{075708F7-2C3B-49B1-B33D-69BC6EFA0F5E}" srcId="{C7763E18-0C0B-400D-B1D1-2F5EB64C8FBD}" destId="{0A0E0549-9C19-4ADA-BBFA-F3FEE9014E0C}" srcOrd="1" destOrd="0" parTransId="{FD2D13B0-ADEB-4457-9E8B-E1D3E3212F58}" sibTransId="{28F2C0EF-5C04-4F3C-8DDC-A4A0B1F23B50}"/>
    <dgm:cxn modelId="{E8433A51-90F0-481C-AFE1-784F8228F6F0}" type="presOf" srcId="{22E9F06A-180B-4426-B834-53D48A21D4CB}" destId="{AF577871-83E3-4FA2-9F15-6937B08A64F8}" srcOrd="0" destOrd="0" presId="urn:microsoft.com/office/officeart/2005/8/layout/vList5"/>
    <dgm:cxn modelId="{A00610E1-9F42-4BEB-93FE-DE2420516D65}" srcId="{8E572FD3-62D5-44EF-9C67-EA8051E2B03A}" destId="{1D5E99C3-A97E-44CE-B7DD-B0C8772EC70D}" srcOrd="0" destOrd="0" parTransId="{C8956CE7-DEBF-4E40-881A-0AE9042FC957}" sibTransId="{1C8929A8-AB20-42AD-A8C4-3D1532D3A189}"/>
    <dgm:cxn modelId="{7DAFF824-3CFB-4E2B-AD2D-D67F3E8BF6FC}" type="presOf" srcId="{0A0E0549-9C19-4ADA-BBFA-F3FEE9014E0C}" destId="{C3990427-329D-4EAA-89EB-083E004EB92E}" srcOrd="0" destOrd="0" presId="urn:microsoft.com/office/officeart/2005/8/layout/vList5"/>
    <dgm:cxn modelId="{CA1261D2-65EA-4C67-B765-48511EBBFA36}" srcId="{C7763E18-0C0B-400D-B1D1-2F5EB64C8FBD}" destId="{BED7A82B-4EB7-4925-A6A7-18DF1F5F76D1}" srcOrd="0" destOrd="0" parTransId="{DC24BC41-2309-4FB6-8F82-DB492EC3C46B}" sibTransId="{C5EBB29C-7177-4C6B-A1C9-CECE15883AEB}"/>
    <dgm:cxn modelId="{F760826F-9D84-40FB-9C59-E1A9F22D3EC2}" type="presOf" srcId="{C7763E18-0C0B-400D-B1D1-2F5EB64C8FBD}" destId="{E39BE586-98E2-49CC-B200-E12AC1C39E61}" srcOrd="0" destOrd="0" presId="urn:microsoft.com/office/officeart/2005/8/layout/vList5"/>
    <dgm:cxn modelId="{FD24AC61-4F1F-4126-886A-12730AE704E6}" type="presOf" srcId="{BED7A82B-4EB7-4925-A6A7-18DF1F5F76D1}" destId="{FBDA121D-8393-48E5-A342-6320871B51BC}" srcOrd="0" destOrd="0" presId="urn:microsoft.com/office/officeart/2005/8/layout/vList5"/>
    <dgm:cxn modelId="{60706472-D38F-4F7C-AB72-5497330511B4}" srcId="{BED7A82B-4EB7-4925-A6A7-18DF1F5F76D1}" destId="{A39BD605-A4EF-473D-A3BA-669BB11D7355}" srcOrd="0" destOrd="0" parTransId="{1165CFD6-2E93-4B5A-9017-9433648A4F1D}" sibTransId="{155A3AD6-047D-481B-B710-F1A022107910}"/>
    <dgm:cxn modelId="{FEE638AD-7006-46F2-A371-8B357842530D}" srcId="{C5433220-D28F-41B1-9EAE-EB2B3227F8DA}" destId="{8D26EF1A-1150-49EC-A522-1B2B1032189B}" srcOrd="0" destOrd="0" parTransId="{7348A07D-AFD9-4A19-989B-A8D78DFBDB96}" sibTransId="{5DFD95F8-D95C-4CE6-A168-7FFE7DD3DC81}"/>
    <dgm:cxn modelId="{E3E6392D-54A8-462E-84D3-B708A077D9CA}" type="presOf" srcId="{8D26EF1A-1150-49EC-A522-1B2B1032189B}" destId="{D5029568-A918-4C5F-B413-92085EAE068A}" srcOrd="0" destOrd="0" presId="urn:microsoft.com/office/officeart/2005/8/layout/vList5"/>
    <dgm:cxn modelId="{D0360061-9D97-4B0B-AC26-13CF4413A26A}" type="presOf" srcId="{C5433220-D28F-41B1-9EAE-EB2B3227F8DA}" destId="{389497F5-6432-4A69-B620-DC2E4350FC97}" srcOrd="0" destOrd="0" presId="urn:microsoft.com/office/officeart/2005/8/layout/vList5"/>
    <dgm:cxn modelId="{649EC217-30E2-45BA-A832-4F58B1B4634C}" srcId="{C7763E18-0C0B-400D-B1D1-2F5EB64C8FBD}" destId="{D826CAF9-5CD6-4BAD-A91E-074158A0A8FB}" srcOrd="4" destOrd="0" parTransId="{3E764B80-9136-41EB-9F18-AE1CDC4A10C4}" sibTransId="{85890F86-34E8-4B4C-8F95-B4A264A67993}"/>
    <dgm:cxn modelId="{BADCB1AD-D641-4F77-912E-0C25BC698D2E}" type="presOf" srcId="{F5FF40DF-1673-4E6D-BE5B-1C31D8FB9C45}" destId="{DF093546-BEF3-48A3-AF8C-44A1631D9D4D}" srcOrd="0" destOrd="0" presId="urn:microsoft.com/office/officeart/2005/8/layout/vList5"/>
    <dgm:cxn modelId="{7C7D692E-392F-48E9-80AF-21D08CEF9D41}" type="presOf" srcId="{8E572FD3-62D5-44EF-9C67-EA8051E2B03A}" destId="{5CC27A4E-0432-429D-BFF4-07C520D1AAA0}" srcOrd="0" destOrd="0" presId="urn:microsoft.com/office/officeart/2005/8/layout/vList5"/>
    <dgm:cxn modelId="{9BB8A534-D67C-426B-8BE0-343DF16E5F02}" srcId="{C7763E18-0C0B-400D-B1D1-2F5EB64C8FBD}" destId="{C5433220-D28F-41B1-9EAE-EB2B3227F8DA}" srcOrd="2" destOrd="0" parTransId="{BD9300B1-0112-4E3A-8C1F-A3939DA05F9C}" sibTransId="{8D0EC975-5522-4433-8E0D-F7CBE40221DB}"/>
    <dgm:cxn modelId="{34E26258-235A-4495-93C8-2858F4CB2D5E}" type="presOf" srcId="{A39BD605-A4EF-473D-A3BA-669BB11D7355}" destId="{856D9FB8-6663-4064-A844-15AF0A0DB3BE}" srcOrd="0" destOrd="0" presId="urn:microsoft.com/office/officeart/2005/8/layout/vList5"/>
    <dgm:cxn modelId="{356B2D01-191B-4361-B922-DB8C6515144A}" type="presParOf" srcId="{E39BE586-98E2-49CC-B200-E12AC1C39E61}" destId="{5A72ADFC-692B-4910-92AD-B58463F5DA7F}" srcOrd="0" destOrd="0" presId="urn:microsoft.com/office/officeart/2005/8/layout/vList5"/>
    <dgm:cxn modelId="{DF962976-94DE-4E0D-A269-879A531B1A17}" type="presParOf" srcId="{5A72ADFC-692B-4910-92AD-B58463F5DA7F}" destId="{FBDA121D-8393-48E5-A342-6320871B51BC}" srcOrd="0" destOrd="0" presId="urn:microsoft.com/office/officeart/2005/8/layout/vList5"/>
    <dgm:cxn modelId="{73791724-7BB6-40DB-B064-5BD35B3773D8}" type="presParOf" srcId="{5A72ADFC-692B-4910-92AD-B58463F5DA7F}" destId="{856D9FB8-6663-4064-A844-15AF0A0DB3BE}" srcOrd="1" destOrd="0" presId="urn:microsoft.com/office/officeart/2005/8/layout/vList5"/>
    <dgm:cxn modelId="{045D75A2-A1A3-487C-A635-39BC6A6C108F}" type="presParOf" srcId="{E39BE586-98E2-49CC-B200-E12AC1C39E61}" destId="{C15C8A8A-B41D-44D9-94CF-9A02A3808C14}" srcOrd="1" destOrd="0" presId="urn:microsoft.com/office/officeart/2005/8/layout/vList5"/>
    <dgm:cxn modelId="{6A6F21BE-C8D1-4541-AC4C-32CEEF411D69}" type="presParOf" srcId="{E39BE586-98E2-49CC-B200-E12AC1C39E61}" destId="{A2307325-E42F-424B-8EB7-C8E5AA53610F}" srcOrd="2" destOrd="0" presId="urn:microsoft.com/office/officeart/2005/8/layout/vList5"/>
    <dgm:cxn modelId="{58B32331-9605-463A-AE56-72388BF63033}" type="presParOf" srcId="{A2307325-E42F-424B-8EB7-C8E5AA53610F}" destId="{C3990427-329D-4EAA-89EB-083E004EB92E}" srcOrd="0" destOrd="0" presId="urn:microsoft.com/office/officeart/2005/8/layout/vList5"/>
    <dgm:cxn modelId="{3A4F9BB3-D9F3-4200-93C3-32343816819F}" type="presParOf" srcId="{A2307325-E42F-424B-8EB7-C8E5AA53610F}" destId="{AF577871-83E3-4FA2-9F15-6937B08A64F8}" srcOrd="1" destOrd="0" presId="urn:microsoft.com/office/officeart/2005/8/layout/vList5"/>
    <dgm:cxn modelId="{A5611B6A-0B0C-4773-8917-80FF838B487A}" type="presParOf" srcId="{E39BE586-98E2-49CC-B200-E12AC1C39E61}" destId="{54C3C9D1-ACC9-4D33-8321-EDA288C4E12C}" srcOrd="3" destOrd="0" presId="urn:microsoft.com/office/officeart/2005/8/layout/vList5"/>
    <dgm:cxn modelId="{61917076-380F-4646-B477-464DBBACEE56}" type="presParOf" srcId="{E39BE586-98E2-49CC-B200-E12AC1C39E61}" destId="{4458F8D3-B5B2-4838-8BC6-DD96703717B7}" srcOrd="4" destOrd="0" presId="urn:microsoft.com/office/officeart/2005/8/layout/vList5"/>
    <dgm:cxn modelId="{7BCB129D-F431-4544-A860-8C2D63EE8C1C}" type="presParOf" srcId="{4458F8D3-B5B2-4838-8BC6-DD96703717B7}" destId="{389497F5-6432-4A69-B620-DC2E4350FC97}" srcOrd="0" destOrd="0" presId="urn:microsoft.com/office/officeart/2005/8/layout/vList5"/>
    <dgm:cxn modelId="{444D28F7-EC3C-49C1-B4FD-D5D26FF57791}" type="presParOf" srcId="{4458F8D3-B5B2-4838-8BC6-DD96703717B7}" destId="{D5029568-A918-4C5F-B413-92085EAE068A}" srcOrd="1" destOrd="0" presId="urn:microsoft.com/office/officeart/2005/8/layout/vList5"/>
    <dgm:cxn modelId="{4B35DC57-7EF6-4A71-9ED5-369BF255FB92}" type="presParOf" srcId="{E39BE586-98E2-49CC-B200-E12AC1C39E61}" destId="{F7323E2E-3672-435C-9258-F44031DADC39}" srcOrd="5" destOrd="0" presId="urn:microsoft.com/office/officeart/2005/8/layout/vList5"/>
    <dgm:cxn modelId="{96D96BF9-3641-41F3-BA3E-A38E8F8E0851}" type="presParOf" srcId="{E39BE586-98E2-49CC-B200-E12AC1C39E61}" destId="{F5855163-7E55-49E3-AEED-A475D271DB0F}" srcOrd="6" destOrd="0" presId="urn:microsoft.com/office/officeart/2005/8/layout/vList5"/>
    <dgm:cxn modelId="{C9B47FB9-482E-413F-B891-CFC737E59AA5}" type="presParOf" srcId="{F5855163-7E55-49E3-AEED-A475D271DB0F}" destId="{5CC27A4E-0432-429D-BFF4-07C520D1AAA0}" srcOrd="0" destOrd="0" presId="urn:microsoft.com/office/officeart/2005/8/layout/vList5"/>
    <dgm:cxn modelId="{C184C42C-AFDC-4356-98B6-12831D0F6276}" type="presParOf" srcId="{F5855163-7E55-49E3-AEED-A475D271DB0F}" destId="{79C9CB55-3687-48A4-8350-059BA1177BD6}" srcOrd="1" destOrd="0" presId="urn:microsoft.com/office/officeart/2005/8/layout/vList5"/>
    <dgm:cxn modelId="{785F8F67-4B2F-48BC-A20D-F52483E48314}" type="presParOf" srcId="{E39BE586-98E2-49CC-B200-E12AC1C39E61}" destId="{F8E1B9AC-C743-44A9-BBE7-82677C33660B}" srcOrd="7" destOrd="0" presId="urn:microsoft.com/office/officeart/2005/8/layout/vList5"/>
    <dgm:cxn modelId="{E9BA619B-C2A9-46B6-AD21-25D515C155D6}" type="presParOf" srcId="{E39BE586-98E2-49CC-B200-E12AC1C39E61}" destId="{735D9D4C-5AF6-4802-8654-55AA6718103F}" srcOrd="8" destOrd="0" presId="urn:microsoft.com/office/officeart/2005/8/layout/vList5"/>
    <dgm:cxn modelId="{0D7EADA5-46F7-4FCC-812E-1557D7712ED7}" type="presParOf" srcId="{735D9D4C-5AF6-4802-8654-55AA6718103F}" destId="{22022B64-C560-46C6-A024-684DD135B1D5}" srcOrd="0" destOrd="0" presId="urn:microsoft.com/office/officeart/2005/8/layout/vList5"/>
    <dgm:cxn modelId="{ADF0A5BF-3B57-4CA7-B813-0DA9443E92C0}" type="presParOf" srcId="{735D9D4C-5AF6-4802-8654-55AA6718103F}" destId="{DF093546-BEF3-48A3-AF8C-44A1631D9D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561A08D-6B6C-4478-83D5-56530BB7AF0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CB5E41A-F173-4D41-93A2-3E4888C9484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عمل در چارچوب قوانین و مقررات</a:t>
          </a:r>
          <a:endParaRPr lang="en-US" dirty="0">
            <a:cs typeface="B Zar" pitchFamily="2" charset="-78"/>
          </a:endParaRPr>
        </a:p>
      </dgm:t>
    </dgm:pt>
    <dgm:pt modelId="{19844D1A-6FC5-41E2-9391-C2F9464CC42F}" type="parTrans" cxnId="{1E1EF26C-0AC7-4768-B23F-F68A5F33352E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8441B687-B5FF-47B4-9DE1-8D1565539C10}" type="sibTrans" cxnId="{1E1EF26C-0AC7-4768-B23F-F68A5F33352E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EFC1DE02-653D-4959-A747-CF644EACF42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محافظه‌کاری در تنظیم قراردادها</a:t>
          </a:r>
          <a:endParaRPr lang="en-US" dirty="0">
            <a:cs typeface="B Zar" pitchFamily="2" charset="-78"/>
          </a:endParaRPr>
        </a:p>
      </dgm:t>
    </dgm:pt>
    <dgm:pt modelId="{2E00A750-8DAB-4964-BAC1-5D9221E0461D}" type="parTrans" cxnId="{9A93EF03-3F15-416D-96FF-92F6C487E9AC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8318E49C-F28A-4D86-ADB6-1E32AB6C69EC}" type="sibTrans" cxnId="{9A93EF03-3F15-416D-96FF-92F6C487E9AC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515D97A0-7EC5-4770-B266-AFDB4AA0F070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حساسیت بر سازوکارهای کنترلی پرداخت</a:t>
          </a:r>
          <a:endParaRPr lang="en-US" dirty="0">
            <a:cs typeface="B Zar" pitchFamily="2" charset="-78"/>
          </a:endParaRPr>
        </a:p>
      </dgm:t>
    </dgm:pt>
    <dgm:pt modelId="{36A482FC-6DBE-42BC-ABC3-03475230300F}" type="parTrans" cxnId="{1F8FAE74-5209-49B1-971B-2657E56655DF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38A41D4E-5EEA-433D-BAEE-E81A4E38AC3A}" type="sibTrans" cxnId="{1F8FAE74-5209-49B1-971B-2657E56655DF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3B48CAFE-72C6-44BD-9EFA-E288FDE7638C}" type="pres">
      <dgm:prSet presAssocID="{A561A08D-6B6C-4478-83D5-56530BB7AF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428BE-2D00-4AD5-88AC-97DA2466948C}" type="pres">
      <dgm:prSet presAssocID="{DCB5E41A-F173-4D41-93A2-3E4888C94846}" presName="parentLin" presStyleCnt="0"/>
      <dgm:spPr/>
    </dgm:pt>
    <dgm:pt modelId="{5668665E-78E6-4663-A2C8-31278251124C}" type="pres">
      <dgm:prSet presAssocID="{DCB5E41A-F173-4D41-93A2-3E4888C9484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E8BE28B-4189-4844-8CFB-2661A2ADD080}" type="pres">
      <dgm:prSet presAssocID="{DCB5E41A-F173-4D41-93A2-3E4888C948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45D22-40DC-4ACB-BEF2-314B5E96C802}" type="pres">
      <dgm:prSet presAssocID="{DCB5E41A-F173-4D41-93A2-3E4888C94846}" presName="negativeSpace" presStyleCnt="0"/>
      <dgm:spPr/>
    </dgm:pt>
    <dgm:pt modelId="{BDC7E28B-C980-4DF7-9C28-A47F63E0873C}" type="pres">
      <dgm:prSet presAssocID="{DCB5E41A-F173-4D41-93A2-3E4888C94846}" presName="childText" presStyleLbl="conFgAcc1" presStyleIdx="0" presStyleCnt="3">
        <dgm:presLayoutVars>
          <dgm:bulletEnabled val="1"/>
        </dgm:presLayoutVars>
      </dgm:prSet>
      <dgm:spPr/>
    </dgm:pt>
    <dgm:pt modelId="{1857805D-0BC6-4B55-B764-E02DFE05DEF2}" type="pres">
      <dgm:prSet presAssocID="{8441B687-B5FF-47B4-9DE1-8D1565539C10}" presName="spaceBetweenRectangles" presStyleCnt="0"/>
      <dgm:spPr/>
    </dgm:pt>
    <dgm:pt modelId="{D8F71C91-D64E-45A3-A733-BBAAE1CB972A}" type="pres">
      <dgm:prSet presAssocID="{EFC1DE02-653D-4959-A747-CF644EACF42E}" presName="parentLin" presStyleCnt="0"/>
      <dgm:spPr/>
    </dgm:pt>
    <dgm:pt modelId="{29EA3BEA-D9B7-48F7-9C0D-FFD8A7979A85}" type="pres">
      <dgm:prSet presAssocID="{EFC1DE02-653D-4959-A747-CF644EACF42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B9B2A1E-E2EC-4644-80AA-5FF700706AA5}" type="pres">
      <dgm:prSet presAssocID="{EFC1DE02-653D-4959-A747-CF644EACF4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1931B-948C-4E80-A19F-F1260F19BBA8}" type="pres">
      <dgm:prSet presAssocID="{EFC1DE02-653D-4959-A747-CF644EACF42E}" presName="negativeSpace" presStyleCnt="0"/>
      <dgm:spPr/>
    </dgm:pt>
    <dgm:pt modelId="{4BA63900-5493-422E-96D9-978F05ACD9E1}" type="pres">
      <dgm:prSet presAssocID="{EFC1DE02-653D-4959-A747-CF644EACF42E}" presName="childText" presStyleLbl="conFgAcc1" presStyleIdx="1" presStyleCnt="3">
        <dgm:presLayoutVars>
          <dgm:bulletEnabled val="1"/>
        </dgm:presLayoutVars>
      </dgm:prSet>
      <dgm:spPr/>
    </dgm:pt>
    <dgm:pt modelId="{EC73F831-8DEA-4715-B5BE-CA7AB4FB81A0}" type="pres">
      <dgm:prSet presAssocID="{8318E49C-F28A-4D86-ADB6-1E32AB6C69EC}" presName="spaceBetweenRectangles" presStyleCnt="0"/>
      <dgm:spPr/>
    </dgm:pt>
    <dgm:pt modelId="{ADA42803-23C0-4570-A87C-25BDA75D4DD3}" type="pres">
      <dgm:prSet presAssocID="{515D97A0-7EC5-4770-B266-AFDB4AA0F070}" presName="parentLin" presStyleCnt="0"/>
      <dgm:spPr/>
    </dgm:pt>
    <dgm:pt modelId="{5032EB3B-81FC-44CA-B144-F1972BE743FC}" type="pres">
      <dgm:prSet presAssocID="{515D97A0-7EC5-4770-B266-AFDB4AA0F07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4F58609-4408-4EAF-A139-DF6A33FF011E}" type="pres">
      <dgm:prSet presAssocID="{515D97A0-7EC5-4770-B266-AFDB4AA0F0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BBA71-6F8A-415C-9346-6207AD5D0393}" type="pres">
      <dgm:prSet presAssocID="{515D97A0-7EC5-4770-B266-AFDB4AA0F070}" presName="negativeSpace" presStyleCnt="0"/>
      <dgm:spPr/>
    </dgm:pt>
    <dgm:pt modelId="{32E456C2-CDB6-429A-9051-5A80A71BFFC7}" type="pres">
      <dgm:prSet presAssocID="{515D97A0-7EC5-4770-B266-AFDB4AA0F0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60AF5B-A86A-483B-AB63-EA7A916D6A33}" type="presOf" srcId="{DCB5E41A-F173-4D41-93A2-3E4888C94846}" destId="{0E8BE28B-4189-4844-8CFB-2661A2ADD080}" srcOrd="1" destOrd="0" presId="urn:microsoft.com/office/officeart/2005/8/layout/list1"/>
    <dgm:cxn modelId="{1F8FAE74-5209-49B1-971B-2657E56655DF}" srcId="{A561A08D-6B6C-4478-83D5-56530BB7AF0D}" destId="{515D97A0-7EC5-4770-B266-AFDB4AA0F070}" srcOrd="2" destOrd="0" parTransId="{36A482FC-6DBE-42BC-ABC3-03475230300F}" sibTransId="{38A41D4E-5EEA-433D-BAEE-E81A4E38AC3A}"/>
    <dgm:cxn modelId="{78BF2311-1DDA-4C8C-B19D-4CB1D46E2520}" type="presOf" srcId="{515D97A0-7EC5-4770-B266-AFDB4AA0F070}" destId="{5032EB3B-81FC-44CA-B144-F1972BE743FC}" srcOrd="0" destOrd="0" presId="urn:microsoft.com/office/officeart/2005/8/layout/list1"/>
    <dgm:cxn modelId="{1E1EF26C-0AC7-4768-B23F-F68A5F33352E}" srcId="{A561A08D-6B6C-4478-83D5-56530BB7AF0D}" destId="{DCB5E41A-F173-4D41-93A2-3E4888C94846}" srcOrd="0" destOrd="0" parTransId="{19844D1A-6FC5-41E2-9391-C2F9464CC42F}" sibTransId="{8441B687-B5FF-47B4-9DE1-8D1565539C10}"/>
    <dgm:cxn modelId="{F39AA6B0-E0E2-4D21-9123-70C16A2B4D41}" type="presOf" srcId="{EFC1DE02-653D-4959-A747-CF644EACF42E}" destId="{29EA3BEA-D9B7-48F7-9C0D-FFD8A7979A85}" srcOrd="0" destOrd="0" presId="urn:microsoft.com/office/officeart/2005/8/layout/list1"/>
    <dgm:cxn modelId="{CA21C1B1-FA0F-4690-BDF5-EF7163A76CE0}" type="presOf" srcId="{EFC1DE02-653D-4959-A747-CF644EACF42E}" destId="{CB9B2A1E-E2EC-4644-80AA-5FF700706AA5}" srcOrd="1" destOrd="0" presId="urn:microsoft.com/office/officeart/2005/8/layout/list1"/>
    <dgm:cxn modelId="{B6E95858-38CE-43B9-8F96-AE8E52DC460B}" type="presOf" srcId="{A561A08D-6B6C-4478-83D5-56530BB7AF0D}" destId="{3B48CAFE-72C6-44BD-9EFA-E288FDE7638C}" srcOrd="0" destOrd="0" presId="urn:microsoft.com/office/officeart/2005/8/layout/list1"/>
    <dgm:cxn modelId="{90BC9AE5-0D32-4AF3-B29A-61F07E4A2F5F}" type="presOf" srcId="{515D97A0-7EC5-4770-B266-AFDB4AA0F070}" destId="{44F58609-4408-4EAF-A139-DF6A33FF011E}" srcOrd="1" destOrd="0" presId="urn:microsoft.com/office/officeart/2005/8/layout/list1"/>
    <dgm:cxn modelId="{F5A6B695-8AA1-47CC-9659-D9A27104A721}" type="presOf" srcId="{DCB5E41A-F173-4D41-93A2-3E4888C94846}" destId="{5668665E-78E6-4663-A2C8-31278251124C}" srcOrd="0" destOrd="0" presId="urn:microsoft.com/office/officeart/2005/8/layout/list1"/>
    <dgm:cxn modelId="{9A93EF03-3F15-416D-96FF-92F6C487E9AC}" srcId="{A561A08D-6B6C-4478-83D5-56530BB7AF0D}" destId="{EFC1DE02-653D-4959-A747-CF644EACF42E}" srcOrd="1" destOrd="0" parTransId="{2E00A750-8DAB-4964-BAC1-5D9221E0461D}" sibTransId="{8318E49C-F28A-4D86-ADB6-1E32AB6C69EC}"/>
    <dgm:cxn modelId="{B7095E87-7587-400F-B398-60D49A59C2A4}" type="presParOf" srcId="{3B48CAFE-72C6-44BD-9EFA-E288FDE7638C}" destId="{6C0428BE-2D00-4AD5-88AC-97DA2466948C}" srcOrd="0" destOrd="0" presId="urn:microsoft.com/office/officeart/2005/8/layout/list1"/>
    <dgm:cxn modelId="{B693E990-3784-4C4C-B4EB-0DE137223D54}" type="presParOf" srcId="{6C0428BE-2D00-4AD5-88AC-97DA2466948C}" destId="{5668665E-78E6-4663-A2C8-31278251124C}" srcOrd="0" destOrd="0" presId="urn:microsoft.com/office/officeart/2005/8/layout/list1"/>
    <dgm:cxn modelId="{CB066A7B-68B6-40B9-82FD-4E7275A3F0B9}" type="presParOf" srcId="{6C0428BE-2D00-4AD5-88AC-97DA2466948C}" destId="{0E8BE28B-4189-4844-8CFB-2661A2ADD080}" srcOrd="1" destOrd="0" presId="urn:microsoft.com/office/officeart/2005/8/layout/list1"/>
    <dgm:cxn modelId="{7C6DF1C2-8F44-4087-9463-1F744C85FC5E}" type="presParOf" srcId="{3B48CAFE-72C6-44BD-9EFA-E288FDE7638C}" destId="{BC345D22-40DC-4ACB-BEF2-314B5E96C802}" srcOrd="1" destOrd="0" presId="urn:microsoft.com/office/officeart/2005/8/layout/list1"/>
    <dgm:cxn modelId="{8AFF9788-1F63-409B-8FC1-566F952B2491}" type="presParOf" srcId="{3B48CAFE-72C6-44BD-9EFA-E288FDE7638C}" destId="{BDC7E28B-C980-4DF7-9C28-A47F63E0873C}" srcOrd="2" destOrd="0" presId="urn:microsoft.com/office/officeart/2005/8/layout/list1"/>
    <dgm:cxn modelId="{D999FA45-F499-49CC-92C5-2FB3AE88A53C}" type="presParOf" srcId="{3B48CAFE-72C6-44BD-9EFA-E288FDE7638C}" destId="{1857805D-0BC6-4B55-B764-E02DFE05DEF2}" srcOrd="3" destOrd="0" presId="urn:microsoft.com/office/officeart/2005/8/layout/list1"/>
    <dgm:cxn modelId="{18E4344F-9B7D-4377-912E-B698B70D643F}" type="presParOf" srcId="{3B48CAFE-72C6-44BD-9EFA-E288FDE7638C}" destId="{D8F71C91-D64E-45A3-A733-BBAAE1CB972A}" srcOrd="4" destOrd="0" presId="urn:microsoft.com/office/officeart/2005/8/layout/list1"/>
    <dgm:cxn modelId="{4F5AAFDA-532C-4DE7-9576-9B9C940ECC3A}" type="presParOf" srcId="{D8F71C91-D64E-45A3-A733-BBAAE1CB972A}" destId="{29EA3BEA-D9B7-48F7-9C0D-FFD8A7979A85}" srcOrd="0" destOrd="0" presId="urn:microsoft.com/office/officeart/2005/8/layout/list1"/>
    <dgm:cxn modelId="{6D24C3C5-55FE-48BB-B50D-C232016CDDCA}" type="presParOf" srcId="{D8F71C91-D64E-45A3-A733-BBAAE1CB972A}" destId="{CB9B2A1E-E2EC-4644-80AA-5FF700706AA5}" srcOrd="1" destOrd="0" presId="urn:microsoft.com/office/officeart/2005/8/layout/list1"/>
    <dgm:cxn modelId="{F5C911AB-E5E3-4302-9E5B-6C7DC9C2922D}" type="presParOf" srcId="{3B48CAFE-72C6-44BD-9EFA-E288FDE7638C}" destId="{0C71931B-948C-4E80-A19F-F1260F19BBA8}" srcOrd="5" destOrd="0" presId="urn:microsoft.com/office/officeart/2005/8/layout/list1"/>
    <dgm:cxn modelId="{0C7A260E-4F09-4856-BC99-3901206257C4}" type="presParOf" srcId="{3B48CAFE-72C6-44BD-9EFA-E288FDE7638C}" destId="{4BA63900-5493-422E-96D9-978F05ACD9E1}" srcOrd="6" destOrd="0" presId="urn:microsoft.com/office/officeart/2005/8/layout/list1"/>
    <dgm:cxn modelId="{93BF7715-6518-458B-9DBA-8EE1155CF1BC}" type="presParOf" srcId="{3B48CAFE-72C6-44BD-9EFA-E288FDE7638C}" destId="{EC73F831-8DEA-4715-B5BE-CA7AB4FB81A0}" srcOrd="7" destOrd="0" presId="urn:microsoft.com/office/officeart/2005/8/layout/list1"/>
    <dgm:cxn modelId="{10D297D0-EE4C-4782-9887-C16640A52343}" type="presParOf" srcId="{3B48CAFE-72C6-44BD-9EFA-E288FDE7638C}" destId="{ADA42803-23C0-4570-A87C-25BDA75D4DD3}" srcOrd="8" destOrd="0" presId="urn:microsoft.com/office/officeart/2005/8/layout/list1"/>
    <dgm:cxn modelId="{A60A8AD5-5F20-4B9A-8280-D4A3E45D2C49}" type="presParOf" srcId="{ADA42803-23C0-4570-A87C-25BDA75D4DD3}" destId="{5032EB3B-81FC-44CA-B144-F1972BE743FC}" srcOrd="0" destOrd="0" presId="urn:microsoft.com/office/officeart/2005/8/layout/list1"/>
    <dgm:cxn modelId="{30978DE3-BE5B-45F4-88A4-775BDDC2115F}" type="presParOf" srcId="{ADA42803-23C0-4570-A87C-25BDA75D4DD3}" destId="{44F58609-4408-4EAF-A139-DF6A33FF011E}" srcOrd="1" destOrd="0" presId="urn:microsoft.com/office/officeart/2005/8/layout/list1"/>
    <dgm:cxn modelId="{E3024AE3-6914-4EE3-8BAB-99241EDB1217}" type="presParOf" srcId="{3B48CAFE-72C6-44BD-9EFA-E288FDE7638C}" destId="{0B6BBA71-6F8A-415C-9346-6207AD5D0393}" srcOrd="9" destOrd="0" presId="urn:microsoft.com/office/officeart/2005/8/layout/list1"/>
    <dgm:cxn modelId="{DCE32737-D8CE-45BB-8A8E-54A51D171A71}" type="presParOf" srcId="{3B48CAFE-72C6-44BD-9EFA-E288FDE7638C}" destId="{32E456C2-CDB6-429A-9051-5A80A71BFF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EBC540B-953C-4A62-B734-D7E0874B2B4A}" type="doc">
      <dgm:prSet loTypeId="urn:microsoft.com/office/officeart/2005/8/layout/hierarchy4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829450-6368-4B12-BFF6-148048F5A1E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خرید از طریق شرکت‌های تابعۀ خارجی یا طرف‌های خارجی همکار</a:t>
          </a:r>
          <a:endParaRPr lang="en-US" dirty="0">
            <a:cs typeface="B Zar" pitchFamily="2" charset="-78"/>
          </a:endParaRPr>
        </a:p>
      </dgm:t>
    </dgm:pt>
    <dgm:pt modelId="{3419609D-D6BF-4F95-B096-FD74078E0F81}" type="parTrans" cxnId="{9370C238-DFCC-4FB4-BE21-9EF60EA73BE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51CCA57-1BF4-4505-B52E-80AA4384684B}" type="sibTrans" cxnId="{9370C238-DFCC-4FB4-BE21-9EF60EA73BE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7D7327-AF28-4257-8CF3-C8F2F8CB0C3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سایر کشورها</a:t>
          </a:r>
          <a:endParaRPr lang="en-US" dirty="0">
            <a:cs typeface="B Zar" pitchFamily="2" charset="-78"/>
          </a:endParaRPr>
        </a:p>
      </dgm:t>
    </dgm:pt>
    <dgm:pt modelId="{9BCCF657-5531-4376-8E96-C3C48487C9E8}" type="parTrans" cxnId="{376BBD2F-DA33-42B0-9ABA-FB0AE9BD01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054A43-30EA-495E-BA0F-08E5E491C555}" type="sibTrans" cxnId="{376BBD2F-DA33-42B0-9ABA-FB0AE9BD01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3D7024-416A-40F3-8036-A2B6927EAE2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ترکیه</a:t>
          </a:r>
          <a:endParaRPr lang="en-US" dirty="0">
            <a:cs typeface="B Zar" pitchFamily="2" charset="-78"/>
          </a:endParaRPr>
        </a:p>
      </dgm:t>
    </dgm:pt>
    <dgm:pt modelId="{E3FE43BE-269B-49B4-AD5C-8024FDAED53D}" type="parTrans" cxnId="{AE77C949-EE59-49E6-B19C-7980D9023D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E28FF6-257A-4C88-AF14-6362FA95578C}" type="sibTrans" cxnId="{AE77C949-EE59-49E6-B19C-7980D9023D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23E4A8-4851-4A38-A86F-6B85687ED8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مالزی</a:t>
          </a:r>
          <a:endParaRPr lang="en-US" dirty="0">
            <a:cs typeface="B Zar" pitchFamily="2" charset="-78"/>
          </a:endParaRPr>
        </a:p>
      </dgm:t>
    </dgm:pt>
    <dgm:pt modelId="{AAD6D502-78AB-4117-807D-219917CC0BBC}" type="parTrans" cxnId="{F8CF9A48-D0E1-47D0-A50D-0F0689B6967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AE5C26-2D57-48FF-8312-B117C54B25F6}" type="sibTrans" cxnId="{F8CF9A48-D0E1-47D0-A50D-0F0689B6967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AF81924-8C3B-46B5-B532-93667DC04D8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امارات</a:t>
          </a:r>
          <a:endParaRPr lang="en-US" dirty="0">
            <a:cs typeface="B Zar" pitchFamily="2" charset="-78"/>
          </a:endParaRPr>
        </a:p>
      </dgm:t>
    </dgm:pt>
    <dgm:pt modelId="{6ADA635F-1B20-4D7F-8F99-FAB29DB235DF}" type="parTrans" cxnId="{1BD0C850-53AA-4649-8FAB-FD5E8A85873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171DAD-6C48-4064-920F-539A69F8FC3B}" type="sibTrans" cxnId="{1BD0C850-53AA-4649-8FAB-FD5E8A85873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B02504-68AC-41D6-840A-8030EBAFF2DA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چین</a:t>
          </a:r>
          <a:endParaRPr lang="en-US" dirty="0">
            <a:cs typeface="B Zar" pitchFamily="2" charset="-78"/>
          </a:endParaRPr>
        </a:p>
      </dgm:t>
    </dgm:pt>
    <dgm:pt modelId="{B8425202-CCAD-4F1C-A597-806D3B73E805}" type="parTrans" cxnId="{1426F1AB-C862-4352-9AA0-7F1629D5605E}">
      <dgm:prSet/>
      <dgm:spPr/>
      <dgm:t>
        <a:bodyPr/>
        <a:lstStyle/>
        <a:p>
          <a:endParaRPr lang="en-US"/>
        </a:p>
      </dgm:t>
    </dgm:pt>
    <dgm:pt modelId="{ABC3DEAF-668D-4A4E-AB53-CF4C888D6878}" type="sibTrans" cxnId="{1426F1AB-C862-4352-9AA0-7F1629D5605E}">
      <dgm:prSet/>
      <dgm:spPr/>
      <dgm:t>
        <a:bodyPr/>
        <a:lstStyle/>
        <a:p>
          <a:endParaRPr lang="en-US"/>
        </a:p>
      </dgm:t>
    </dgm:pt>
    <dgm:pt modelId="{1DD3811C-D75A-42CF-B8BC-9AB711B6EF3E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هند</a:t>
          </a:r>
          <a:endParaRPr lang="en-US" dirty="0">
            <a:cs typeface="B Zar" pitchFamily="2" charset="-78"/>
          </a:endParaRPr>
        </a:p>
      </dgm:t>
    </dgm:pt>
    <dgm:pt modelId="{04610973-0518-4910-B8F9-F291A2A03780}" type="parTrans" cxnId="{D62E37C7-0E9A-4D29-B0E7-AEA329921D5F}">
      <dgm:prSet/>
      <dgm:spPr/>
      <dgm:t>
        <a:bodyPr/>
        <a:lstStyle/>
        <a:p>
          <a:endParaRPr lang="en-US"/>
        </a:p>
      </dgm:t>
    </dgm:pt>
    <dgm:pt modelId="{5130CB2B-B50A-45AA-839D-93EAD3573CA8}" type="sibTrans" cxnId="{D62E37C7-0E9A-4D29-B0E7-AEA329921D5F}">
      <dgm:prSet/>
      <dgm:spPr/>
      <dgm:t>
        <a:bodyPr/>
        <a:lstStyle/>
        <a:p>
          <a:endParaRPr lang="en-US"/>
        </a:p>
      </dgm:t>
    </dgm:pt>
    <dgm:pt modelId="{8B3D3DC4-730F-484B-ADE4-836EC1382D1F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روسیه</a:t>
          </a:r>
          <a:endParaRPr lang="en-US" dirty="0">
            <a:cs typeface="B Zar" pitchFamily="2" charset="-78"/>
          </a:endParaRPr>
        </a:p>
      </dgm:t>
    </dgm:pt>
    <dgm:pt modelId="{385DC781-D248-4748-869A-82E4514C51E3}" type="parTrans" cxnId="{63E86496-96C1-4D5B-A11E-6DA70624C76E}">
      <dgm:prSet/>
      <dgm:spPr/>
      <dgm:t>
        <a:bodyPr/>
        <a:lstStyle/>
        <a:p>
          <a:endParaRPr lang="en-US"/>
        </a:p>
      </dgm:t>
    </dgm:pt>
    <dgm:pt modelId="{6829EB5E-A875-465C-812A-85E986324805}" type="sibTrans" cxnId="{63E86496-96C1-4D5B-A11E-6DA70624C76E}">
      <dgm:prSet/>
      <dgm:spPr/>
      <dgm:t>
        <a:bodyPr/>
        <a:lstStyle/>
        <a:p>
          <a:endParaRPr lang="en-US"/>
        </a:p>
      </dgm:t>
    </dgm:pt>
    <dgm:pt modelId="{56C30C59-FBA4-4F2D-AEDA-0E7C81C230F0}" type="pres">
      <dgm:prSet presAssocID="{5EBC540B-953C-4A62-B734-D7E0874B2B4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A9B11E-DE55-4A22-AFC6-ABD361B01B68}" type="pres">
      <dgm:prSet presAssocID="{DE829450-6368-4B12-BFF6-148048F5A1ED}" presName="vertOne" presStyleCnt="0"/>
      <dgm:spPr/>
    </dgm:pt>
    <dgm:pt modelId="{C0474779-2158-4E55-A988-0B51095D1B68}" type="pres">
      <dgm:prSet presAssocID="{DE829450-6368-4B12-BFF6-148048F5A1E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023743-CBA6-4FE0-BB24-2501E2244090}" type="pres">
      <dgm:prSet presAssocID="{DE829450-6368-4B12-BFF6-148048F5A1ED}" presName="parTransOne" presStyleCnt="0"/>
      <dgm:spPr/>
    </dgm:pt>
    <dgm:pt modelId="{0DF47EBF-17F4-4828-8441-FE9113FF65D3}" type="pres">
      <dgm:prSet presAssocID="{DE829450-6368-4B12-BFF6-148048F5A1ED}" presName="horzOne" presStyleCnt="0"/>
      <dgm:spPr/>
    </dgm:pt>
    <dgm:pt modelId="{FDC5C556-D32F-4FE2-8C39-D7F093117017}" type="pres">
      <dgm:prSet presAssocID="{3E7D7327-AF28-4257-8CF3-C8F2F8CB0C3A}" presName="vertTwo" presStyleCnt="0"/>
      <dgm:spPr/>
    </dgm:pt>
    <dgm:pt modelId="{6523E9CB-64CC-4D1C-9286-267266A5F7E7}" type="pres">
      <dgm:prSet presAssocID="{3E7D7327-AF28-4257-8CF3-C8F2F8CB0C3A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DE8984-9AB8-45EF-89C7-7C50C818A220}" type="pres">
      <dgm:prSet presAssocID="{3E7D7327-AF28-4257-8CF3-C8F2F8CB0C3A}" presName="horzTwo" presStyleCnt="0"/>
      <dgm:spPr/>
    </dgm:pt>
    <dgm:pt modelId="{08DBD638-EBB7-4EE3-9809-A4E40AF8560A}" type="pres">
      <dgm:prSet presAssocID="{79054A43-30EA-495E-BA0F-08E5E491C555}" presName="sibSpaceTwo" presStyleCnt="0"/>
      <dgm:spPr/>
    </dgm:pt>
    <dgm:pt modelId="{174AFEF7-020D-4745-A12B-494FE57CFC4C}" type="pres">
      <dgm:prSet presAssocID="{623D7024-416A-40F3-8036-A2B6927EAE22}" presName="vertTwo" presStyleCnt="0"/>
      <dgm:spPr/>
    </dgm:pt>
    <dgm:pt modelId="{AA7E1359-4E03-4164-8B9B-82E4BFAC5999}" type="pres">
      <dgm:prSet presAssocID="{623D7024-416A-40F3-8036-A2B6927EAE22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885CDD-4B99-4589-851E-68E52415DB6A}" type="pres">
      <dgm:prSet presAssocID="{623D7024-416A-40F3-8036-A2B6927EAE22}" presName="horzTwo" presStyleCnt="0"/>
      <dgm:spPr/>
    </dgm:pt>
    <dgm:pt modelId="{79F3789B-AE7E-4679-A546-680C985E3566}" type="pres">
      <dgm:prSet presAssocID="{0EE28FF6-257A-4C88-AF14-6362FA95578C}" presName="sibSpaceTwo" presStyleCnt="0"/>
      <dgm:spPr/>
    </dgm:pt>
    <dgm:pt modelId="{D2D1643A-21AF-44DE-A942-F24BDD096E17}" type="pres">
      <dgm:prSet presAssocID="{E223E4A8-4851-4A38-A86F-6B85687ED875}" presName="vertTwo" presStyleCnt="0"/>
      <dgm:spPr/>
    </dgm:pt>
    <dgm:pt modelId="{3BA51703-E2B5-43E0-8767-CE50500D8C05}" type="pres">
      <dgm:prSet presAssocID="{E223E4A8-4851-4A38-A86F-6B85687ED875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8C28F-3D80-4B41-BCCB-DEC89BBA4223}" type="pres">
      <dgm:prSet presAssocID="{E223E4A8-4851-4A38-A86F-6B85687ED875}" presName="horzTwo" presStyleCnt="0"/>
      <dgm:spPr/>
    </dgm:pt>
    <dgm:pt modelId="{86A188B9-C70E-400E-9F14-F42C3555EEAB}" type="pres">
      <dgm:prSet presAssocID="{92AE5C26-2D57-48FF-8312-B117C54B25F6}" presName="sibSpaceTwo" presStyleCnt="0"/>
      <dgm:spPr/>
    </dgm:pt>
    <dgm:pt modelId="{246EF289-5A31-4A6D-980F-6E82A18E6727}" type="pres">
      <dgm:prSet presAssocID="{0AF81924-8C3B-46B5-B532-93667DC04D84}" presName="vertTwo" presStyleCnt="0"/>
      <dgm:spPr/>
    </dgm:pt>
    <dgm:pt modelId="{A914A383-55A2-4DB8-AA98-7C2F3DA6C4EC}" type="pres">
      <dgm:prSet presAssocID="{0AF81924-8C3B-46B5-B532-93667DC04D84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083607-BE36-49A0-AA1B-9758811D4194}" type="pres">
      <dgm:prSet presAssocID="{0AF81924-8C3B-46B5-B532-93667DC04D84}" presName="horzTwo" presStyleCnt="0"/>
      <dgm:spPr/>
    </dgm:pt>
    <dgm:pt modelId="{7276F99E-44E2-48ED-A7F8-7B68AFBFD01B}" type="pres">
      <dgm:prSet presAssocID="{4E171DAD-6C48-4064-920F-539A69F8FC3B}" presName="sibSpaceTwo" presStyleCnt="0"/>
      <dgm:spPr/>
    </dgm:pt>
    <dgm:pt modelId="{98952D3B-98F6-4320-B520-A749945D5C56}" type="pres">
      <dgm:prSet presAssocID="{8B3D3DC4-730F-484B-ADE4-836EC1382D1F}" presName="vertTwo" presStyleCnt="0"/>
      <dgm:spPr/>
    </dgm:pt>
    <dgm:pt modelId="{95480F24-F321-47EA-9C1E-8A740D4EEA59}" type="pres">
      <dgm:prSet presAssocID="{8B3D3DC4-730F-484B-ADE4-836EC1382D1F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B79F7-58E1-47AA-99B0-0F749967B320}" type="pres">
      <dgm:prSet presAssocID="{8B3D3DC4-730F-484B-ADE4-836EC1382D1F}" presName="horzTwo" presStyleCnt="0"/>
      <dgm:spPr/>
    </dgm:pt>
    <dgm:pt modelId="{1B7B7ED9-9A65-4EF9-A1B6-BFA70CC6F730}" type="pres">
      <dgm:prSet presAssocID="{6829EB5E-A875-465C-812A-85E986324805}" presName="sibSpaceTwo" presStyleCnt="0"/>
      <dgm:spPr/>
    </dgm:pt>
    <dgm:pt modelId="{7E6D8B0D-D985-448D-A668-5FEFBC8AB67D}" type="pres">
      <dgm:prSet presAssocID="{1DD3811C-D75A-42CF-B8BC-9AB711B6EF3E}" presName="vertTwo" presStyleCnt="0"/>
      <dgm:spPr/>
    </dgm:pt>
    <dgm:pt modelId="{A48EFA78-18B4-47A7-9A0E-FC364961F2CA}" type="pres">
      <dgm:prSet presAssocID="{1DD3811C-D75A-42CF-B8BC-9AB711B6EF3E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EB3DBD-42F9-4EE4-9664-23516AB5E763}" type="pres">
      <dgm:prSet presAssocID="{1DD3811C-D75A-42CF-B8BC-9AB711B6EF3E}" presName="horzTwo" presStyleCnt="0"/>
      <dgm:spPr/>
    </dgm:pt>
    <dgm:pt modelId="{0946A6B0-13BA-4D2C-8263-5201FEA4CE17}" type="pres">
      <dgm:prSet presAssocID="{5130CB2B-B50A-45AA-839D-93EAD3573CA8}" presName="sibSpaceTwo" presStyleCnt="0"/>
      <dgm:spPr/>
    </dgm:pt>
    <dgm:pt modelId="{6E3B84FA-5B4C-4ECA-9D79-34AEF2705665}" type="pres">
      <dgm:prSet presAssocID="{EDB02504-68AC-41D6-840A-8030EBAFF2DA}" presName="vertTwo" presStyleCnt="0"/>
      <dgm:spPr/>
    </dgm:pt>
    <dgm:pt modelId="{519C5E0F-BA5A-4D2C-9441-E968F6B5B4E9}" type="pres">
      <dgm:prSet presAssocID="{EDB02504-68AC-41D6-840A-8030EBAFF2DA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ECED1-DD2D-4DDB-A1E9-C59CFBB895B6}" type="pres">
      <dgm:prSet presAssocID="{EDB02504-68AC-41D6-840A-8030EBAFF2DA}" presName="horzTwo" presStyleCnt="0"/>
      <dgm:spPr/>
    </dgm:pt>
  </dgm:ptLst>
  <dgm:cxnLst>
    <dgm:cxn modelId="{6E80A2BB-794F-4D8C-A1F7-EBB720E2883C}" type="presOf" srcId="{8B3D3DC4-730F-484B-ADE4-836EC1382D1F}" destId="{95480F24-F321-47EA-9C1E-8A740D4EEA59}" srcOrd="0" destOrd="0" presId="urn:microsoft.com/office/officeart/2005/8/layout/hierarchy4"/>
    <dgm:cxn modelId="{9370C238-DFCC-4FB4-BE21-9EF60EA73BE4}" srcId="{5EBC540B-953C-4A62-B734-D7E0874B2B4A}" destId="{DE829450-6368-4B12-BFF6-148048F5A1ED}" srcOrd="0" destOrd="0" parTransId="{3419609D-D6BF-4F95-B096-FD74078E0F81}" sibTransId="{E51CCA57-1BF4-4505-B52E-80AA4384684B}"/>
    <dgm:cxn modelId="{1BD0C850-53AA-4649-8FAB-FD5E8A858738}" srcId="{DE829450-6368-4B12-BFF6-148048F5A1ED}" destId="{0AF81924-8C3B-46B5-B532-93667DC04D84}" srcOrd="3" destOrd="0" parTransId="{6ADA635F-1B20-4D7F-8F99-FAB29DB235DF}" sibTransId="{4E171DAD-6C48-4064-920F-539A69F8FC3B}"/>
    <dgm:cxn modelId="{13C21393-8BEC-45BD-BFB6-E30BEEEB3476}" type="presOf" srcId="{0AF81924-8C3B-46B5-B532-93667DC04D84}" destId="{A914A383-55A2-4DB8-AA98-7C2F3DA6C4EC}" srcOrd="0" destOrd="0" presId="urn:microsoft.com/office/officeart/2005/8/layout/hierarchy4"/>
    <dgm:cxn modelId="{1426F1AB-C862-4352-9AA0-7F1629D5605E}" srcId="{DE829450-6368-4B12-BFF6-148048F5A1ED}" destId="{EDB02504-68AC-41D6-840A-8030EBAFF2DA}" srcOrd="6" destOrd="0" parTransId="{B8425202-CCAD-4F1C-A597-806D3B73E805}" sibTransId="{ABC3DEAF-668D-4A4E-AB53-CF4C888D6878}"/>
    <dgm:cxn modelId="{E17EC6E9-CE19-4CBE-AA57-C96D52FD7C49}" type="presOf" srcId="{1DD3811C-D75A-42CF-B8BC-9AB711B6EF3E}" destId="{A48EFA78-18B4-47A7-9A0E-FC364961F2CA}" srcOrd="0" destOrd="0" presId="urn:microsoft.com/office/officeart/2005/8/layout/hierarchy4"/>
    <dgm:cxn modelId="{63E86496-96C1-4D5B-A11E-6DA70624C76E}" srcId="{DE829450-6368-4B12-BFF6-148048F5A1ED}" destId="{8B3D3DC4-730F-484B-ADE4-836EC1382D1F}" srcOrd="4" destOrd="0" parTransId="{385DC781-D248-4748-869A-82E4514C51E3}" sibTransId="{6829EB5E-A875-465C-812A-85E986324805}"/>
    <dgm:cxn modelId="{376BBD2F-DA33-42B0-9ABA-FB0AE9BD0124}" srcId="{DE829450-6368-4B12-BFF6-148048F5A1ED}" destId="{3E7D7327-AF28-4257-8CF3-C8F2F8CB0C3A}" srcOrd="0" destOrd="0" parTransId="{9BCCF657-5531-4376-8E96-C3C48487C9E8}" sibTransId="{79054A43-30EA-495E-BA0F-08E5E491C555}"/>
    <dgm:cxn modelId="{66F9E6F4-B8EA-4437-A0AA-811BF5C285A3}" type="presOf" srcId="{DE829450-6368-4B12-BFF6-148048F5A1ED}" destId="{C0474779-2158-4E55-A988-0B51095D1B68}" srcOrd="0" destOrd="0" presId="urn:microsoft.com/office/officeart/2005/8/layout/hierarchy4"/>
    <dgm:cxn modelId="{F8CF9A48-D0E1-47D0-A50D-0F0689B69679}" srcId="{DE829450-6368-4B12-BFF6-148048F5A1ED}" destId="{E223E4A8-4851-4A38-A86F-6B85687ED875}" srcOrd="2" destOrd="0" parTransId="{AAD6D502-78AB-4117-807D-219917CC0BBC}" sibTransId="{92AE5C26-2D57-48FF-8312-B117C54B25F6}"/>
    <dgm:cxn modelId="{0E7A6422-7141-4B5C-8895-EE6A5BCA421E}" type="presOf" srcId="{3E7D7327-AF28-4257-8CF3-C8F2F8CB0C3A}" destId="{6523E9CB-64CC-4D1C-9286-267266A5F7E7}" srcOrd="0" destOrd="0" presId="urn:microsoft.com/office/officeart/2005/8/layout/hierarchy4"/>
    <dgm:cxn modelId="{6665F69D-7997-426E-A262-5AAD7F6BDAEB}" type="presOf" srcId="{623D7024-416A-40F3-8036-A2B6927EAE22}" destId="{AA7E1359-4E03-4164-8B9B-82E4BFAC5999}" srcOrd="0" destOrd="0" presId="urn:microsoft.com/office/officeart/2005/8/layout/hierarchy4"/>
    <dgm:cxn modelId="{704BEC0F-94B4-4978-B903-488C398D30F1}" type="presOf" srcId="{E223E4A8-4851-4A38-A86F-6B85687ED875}" destId="{3BA51703-E2B5-43E0-8767-CE50500D8C05}" srcOrd="0" destOrd="0" presId="urn:microsoft.com/office/officeart/2005/8/layout/hierarchy4"/>
    <dgm:cxn modelId="{C9597D9A-56E8-4629-BBBC-C4F7C19C358D}" type="presOf" srcId="{5EBC540B-953C-4A62-B734-D7E0874B2B4A}" destId="{56C30C59-FBA4-4F2D-AEDA-0E7C81C230F0}" srcOrd="0" destOrd="0" presId="urn:microsoft.com/office/officeart/2005/8/layout/hierarchy4"/>
    <dgm:cxn modelId="{47621355-4FF6-4F04-85AB-7FAF0509A2F7}" type="presOf" srcId="{EDB02504-68AC-41D6-840A-8030EBAFF2DA}" destId="{519C5E0F-BA5A-4D2C-9441-E968F6B5B4E9}" srcOrd="0" destOrd="0" presId="urn:microsoft.com/office/officeart/2005/8/layout/hierarchy4"/>
    <dgm:cxn modelId="{D62E37C7-0E9A-4D29-B0E7-AEA329921D5F}" srcId="{DE829450-6368-4B12-BFF6-148048F5A1ED}" destId="{1DD3811C-D75A-42CF-B8BC-9AB711B6EF3E}" srcOrd="5" destOrd="0" parTransId="{04610973-0518-4910-B8F9-F291A2A03780}" sibTransId="{5130CB2B-B50A-45AA-839D-93EAD3573CA8}"/>
    <dgm:cxn modelId="{AE77C949-EE59-49E6-B19C-7980D9023D49}" srcId="{DE829450-6368-4B12-BFF6-148048F5A1ED}" destId="{623D7024-416A-40F3-8036-A2B6927EAE22}" srcOrd="1" destOrd="0" parTransId="{E3FE43BE-269B-49B4-AD5C-8024FDAED53D}" sibTransId="{0EE28FF6-257A-4C88-AF14-6362FA95578C}"/>
    <dgm:cxn modelId="{3BC8FA8B-5EF6-4BF7-9487-88151CFFB974}" type="presParOf" srcId="{56C30C59-FBA4-4F2D-AEDA-0E7C81C230F0}" destId="{AFA9B11E-DE55-4A22-AFC6-ABD361B01B68}" srcOrd="0" destOrd="0" presId="urn:microsoft.com/office/officeart/2005/8/layout/hierarchy4"/>
    <dgm:cxn modelId="{05E1721D-5035-4ADD-B72E-3F935AC217C7}" type="presParOf" srcId="{AFA9B11E-DE55-4A22-AFC6-ABD361B01B68}" destId="{C0474779-2158-4E55-A988-0B51095D1B68}" srcOrd="0" destOrd="0" presId="urn:microsoft.com/office/officeart/2005/8/layout/hierarchy4"/>
    <dgm:cxn modelId="{64AD05D3-9A4F-45A2-B0DC-E93C8100643F}" type="presParOf" srcId="{AFA9B11E-DE55-4A22-AFC6-ABD361B01B68}" destId="{11023743-CBA6-4FE0-BB24-2501E2244090}" srcOrd="1" destOrd="0" presId="urn:microsoft.com/office/officeart/2005/8/layout/hierarchy4"/>
    <dgm:cxn modelId="{BCC120DF-2790-4EFA-978F-9A81FFF9E8A0}" type="presParOf" srcId="{AFA9B11E-DE55-4A22-AFC6-ABD361B01B68}" destId="{0DF47EBF-17F4-4828-8441-FE9113FF65D3}" srcOrd="2" destOrd="0" presId="urn:microsoft.com/office/officeart/2005/8/layout/hierarchy4"/>
    <dgm:cxn modelId="{0C825FB5-F2A2-4189-BF81-E148E63F21ED}" type="presParOf" srcId="{0DF47EBF-17F4-4828-8441-FE9113FF65D3}" destId="{FDC5C556-D32F-4FE2-8C39-D7F093117017}" srcOrd="0" destOrd="0" presId="urn:microsoft.com/office/officeart/2005/8/layout/hierarchy4"/>
    <dgm:cxn modelId="{351932AD-C059-4760-AC99-AA809FE44F3A}" type="presParOf" srcId="{FDC5C556-D32F-4FE2-8C39-D7F093117017}" destId="{6523E9CB-64CC-4D1C-9286-267266A5F7E7}" srcOrd="0" destOrd="0" presId="urn:microsoft.com/office/officeart/2005/8/layout/hierarchy4"/>
    <dgm:cxn modelId="{AF8F39AE-DB7C-422B-8B8C-EAD3E2ADA2E2}" type="presParOf" srcId="{FDC5C556-D32F-4FE2-8C39-D7F093117017}" destId="{4CDE8984-9AB8-45EF-89C7-7C50C818A220}" srcOrd="1" destOrd="0" presId="urn:microsoft.com/office/officeart/2005/8/layout/hierarchy4"/>
    <dgm:cxn modelId="{7F2E95D3-B1AD-4AF4-B5EF-AD852567629D}" type="presParOf" srcId="{0DF47EBF-17F4-4828-8441-FE9113FF65D3}" destId="{08DBD638-EBB7-4EE3-9809-A4E40AF8560A}" srcOrd="1" destOrd="0" presId="urn:microsoft.com/office/officeart/2005/8/layout/hierarchy4"/>
    <dgm:cxn modelId="{2C87F47F-481B-45D4-8D68-95F24AC7FC6D}" type="presParOf" srcId="{0DF47EBF-17F4-4828-8441-FE9113FF65D3}" destId="{174AFEF7-020D-4745-A12B-494FE57CFC4C}" srcOrd="2" destOrd="0" presId="urn:microsoft.com/office/officeart/2005/8/layout/hierarchy4"/>
    <dgm:cxn modelId="{CC14FA85-4EC8-42A7-880D-660F266A58B3}" type="presParOf" srcId="{174AFEF7-020D-4745-A12B-494FE57CFC4C}" destId="{AA7E1359-4E03-4164-8B9B-82E4BFAC5999}" srcOrd="0" destOrd="0" presId="urn:microsoft.com/office/officeart/2005/8/layout/hierarchy4"/>
    <dgm:cxn modelId="{6FBA177E-66FC-439C-A872-D8E57AD42C34}" type="presParOf" srcId="{174AFEF7-020D-4745-A12B-494FE57CFC4C}" destId="{19885CDD-4B99-4589-851E-68E52415DB6A}" srcOrd="1" destOrd="0" presId="urn:microsoft.com/office/officeart/2005/8/layout/hierarchy4"/>
    <dgm:cxn modelId="{9805B3FA-3B01-45AA-A2B8-9CDB985061B6}" type="presParOf" srcId="{0DF47EBF-17F4-4828-8441-FE9113FF65D3}" destId="{79F3789B-AE7E-4679-A546-680C985E3566}" srcOrd="3" destOrd="0" presId="urn:microsoft.com/office/officeart/2005/8/layout/hierarchy4"/>
    <dgm:cxn modelId="{E54A6490-F05E-4C8D-8A1F-0BBD9915D370}" type="presParOf" srcId="{0DF47EBF-17F4-4828-8441-FE9113FF65D3}" destId="{D2D1643A-21AF-44DE-A942-F24BDD096E17}" srcOrd="4" destOrd="0" presId="urn:microsoft.com/office/officeart/2005/8/layout/hierarchy4"/>
    <dgm:cxn modelId="{11B89134-9010-453A-B83D-FE1262A9261D}" type="presParOf" srcId="{D2D1643A-21AF-44DE-A942-F24BDD096E17}" destId="{3BA51703-E2B5-43E0-8767-CE50500D8C05}" srcOrd="0" destOrd="0" presId="urn:microsoft.com/office/officeart/2005/8/layout/hierarchy4"/>
    <dgm:cxn modelId="{9D9D4E68-5AEA-4535-A591-201F148BB66A}" type="presParOf" srcId="{D2D1643A-21AF-44DE-A942-F24BDD096E17}" destId="{9918C28F-3D80-4B41-BCCB-DEC89BBA4223}" srcOrd="1" destOrd="0" presId="urn:microsoft.com/office/officeart/2005/8/layout/hierarchy4"/>
    <dgm:cxn modelId="{5306B749-05EA-496B-934D-7138028A7622}" type="presParOf" srcId="{0DF47EBF-17F4-4828-8441-FE9113FF65D3}" destId="{86A188B9-C70E-400E-9F14-F42C3555EEAB}" srcOrd="5" destOrd="0" presId="urn:microsoft.com/office/officeart/2005/8/layout/hierarchy4"/>
    <dgm:cxn modelId="{576CF8BA-A34B-47C8-8358-440BE5954F40}" type="presParOf" srcId="{0DF47EBF-17F4-4828-8441-FE9113FF65D3}" destId="{246EF289-5A31-4A6D-980F-6E82A18E6727}" srcOrd="6" destOrd="0" presId="urn:microsoft.com/office/officeart/2005/8/layout/hierarchy4"/>
    <dgm:cxn modelId="{A4B669FD-87AD-40F7-96CF-2DFC0F82EE94}" type="presParOf" srcId="{246EF289-5A31-4A6D-980F-6E82A18E6727}" destId="{A914A383-55A2-4DB8-AA98-7C2F3DA6C4EC}" srcOrd="0" destOrd="0" presId="urn:microsoft.com/office/officeart/2005/8/layout/hierarchy4"/>
    <dgm:cxn modelId="{D66185FF-C822-4802-98CC-BF53D7153E73}" type="presParOf" srcId="{246EF289-5A31-4A6D-980F-6E82A18E6727}" destId="{9C083607-BE36-49A0-AA1B-9758811D4194}" srcOrd="1" destOrd="0" presId="urn:microsoft.com/office/officeart/2005/8/layout/hierarchy4"/>
    <dgm:cxn modelId="{67E34AD4-E511-4351-A17F-EDBEF57C7E39}" type="presParOf" srcId="{0DF47EBF-17F4-4828-8441-FE9113FF65D3}" destId="{7276F99E-44E2-48ED-A7F8-7B68AFBFD01B}" srcOrd="7" destOrd="0" presId="urn:microsoft.com/office/officeart/2005/8/layout/hierarchy4"/>
    <dgm:cxn modelId="{96952D48-1B04-4DAE-AB0E-1B2E98DB1848}" type="presParOf" srcId="{0DF47EBF-17F4-4828-8441-FE9113FF65D3}" destId="{98952D3B-98F6-4320-B520-A749945D5C56}" srcOrd="8" destOrd="0" presId="urn:microsoft.com/office/officeart/2005/8/layout/hierarchy4"/>
    <dgm:cxn modelId="{9257FFD6-7924-4A80-86F5-103380499241}" type="presParOf" srcId="{98952D3B-98F6-4320-B520-A749945D5C56}" destId="{95480F24-F321-47EA-9C1E-8A740D4EEA59}" srcOrd="0" destOrd="0" presId="urn:microsoft.com/office/officeart/2005/8/layout/hierarchy4"/>
    <dgm:cxn modelId="{A2162D3F-72E0-4CDB-AEFC-885C55C5478E}" type="presParOf" srcId="{98952D3B-98F6-4320-B520-A749945D5C56}" destId="{3ADB79F7-58E1-47AA-99B0-0F749967B320}" srcOrd="1" destOrd="0" presId="urn:microsoft.com/office/officeart/2005/8/layout/hierarchy4"/>
    <dgm:cxn modelId="{5FFE3B4D-860B-4D0B-AB36-3F2DB7561D10}" type="presParOf" srcId="{0DF47EBF-17F4-4828-8441-FE9113FF65D3}" destId="{1B7B7ED9-9A65-4EF9-A1B6-BFA70CC6F730}" srcOrd="9" destOrd="0" presId="urn:microsoft.com/office/officeart/2005/8/layout/hierarchy4"/>
    <dgm:cxn modelId="{7183C604-C3D6-4768-8164-FEF4BA27190B}" type="presParOf" srcId="{0DF47EBF-17F4-4828-8441-FE9113FF65D3}" destId="{7E6D8B0D-D985-448D-A668-5FEFBC8AB67D}" srcOrd="10" destOrd="0" presId="urn:microsoft.com/office/officeart/2005/8/layout/hierarchy4"/>
    <dgm:cxn modelId="{943DA9B7-7686-4FE3-92AD-692409D79145}" type="presParOf" srcId="{7E6D8B0D-D985-448D-A668-5FEFBC8AB67D}" destId="{A48EFA78-18B4-47A7-9A0E-FC364961F2CA}" srcOrd="0" destOrd="0" presId="urn:microsoft.com/office/officeart/2005/8/layout/hierarchy4"/>
    <dgm:cxn modelId="{E77F6DA2-AD4D-4857-BBF3-37E699F25FE2}" type="presParOf" srcId="{7E6D8B0D-D985-448D-A668-5FEFBC8AB67D}" destId="{29EB3DBD-42F9-4EE4-9664-23516AB5E763}" srcOrd="1" destOrd="0" presId="urn:microsoft.com/office/officeart/2005/8/layout/hierarchy4"/>
    <dgm:cxn modelId="{FE8E04A0-3DD5-46D9-BC47-8E2FC4BB22AA}" type="presParOf" srcId="{0DF47EBF-17F4-4828-8441-FE9113FF65D3}" destId="{0946A6B0-13BA-4D2C-8263-5201FEA4CE17}" srcOrd="11" destOrd="0" presId="urn:microsoft.com/office/officeart/2005/8/layout/hierarchy4"/>
    <dgm:cxn modelId="{BBA46F43-1B1A-4230-B840-72880096FBCD}" type="presParOf" srcId="{0DF47EBF-17F4-4828-8441-FE9113FF65D3}" destId="{6E3B84FA-5B4C-4ECA-9D79-34AEF2705665}" srcOrd="12" destOrd="0" presId="urn:microsoft.com/office/officeart/2005/8/layout/hierarchy4"/>
    <dgm:cxn modelId="{A35DC790-7247-443B-875E-47592FF149C1}" type="presParOf" srcId="{6E3B84FA-5B4C-4ECA-9D79-34AEF2705665}" destId="{519C5E0F-BA5A-4D2C-9441-E968F6B5B4E9}" srcOrd="0" destOrd="0" presId="urn:microsoft.com/office/officeart/2005/8/layout/hierarchy4"/>
    <dgm:cxn modelId="{E12DF582-B676-4A46-BF87-30E66847BAEA}" type="presParOf" srcId="{6E3B84FA-5B4C-4ECA-9D79-34AEF2705665}" destId="{E66ECED1-DD2D-4DDB-A1E9-C59CFBB895B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2560DDF-7361-4E38-81B7-9DD00B0AC6B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D118A1-C7BA-47A1-A28B-72ACEA739D80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ایجاد واسطه</a:t>
          </a:r>
          <a:endParaRPr lang="en-US" dirty="0">
            <a:cs typeface="B Titr" pitchFamily="2" charset="-78"/>
          </a:endParaRPr>
        </a:p>
      </dgm:t>
    </dgm:pt>
    <dgm:pt modelId="{3F487155-9B40-40EF-B573-62766E21E270}" type="parTrans" cxnId="{794C6714-5771-4E69-ADD5-21E48462950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09EF6B-1BD8-4D29-B065-65CC2EB71EA6}" type="sibTrans" cxnId="{794C6714-5771-4E69-ADD5-21E48462950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1FABC4-000E-4F5D-A67A-9CC884C50F9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تأسیس شرکت واسط</a:t>
          </a:r>
          <a:endParaRPr lang="en-US" dirty="0">
            <a:cs typeface="B Zar" pitchFamily="2" charset="-78"/>
          </a:endParaRPr>
        </a:p>
      </dgm:t>
    </dgm:pt>
    <dgm:pt modelId="{E56A83AB-B9FF-406D-846C-1975667E41C4}" type="parTrans" cxnId="{77E2FA13-DA16-49C9-8F08-F2E27977FA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086D08A-ABB6-45F0-AB17-81BF58EB9804}" type="sibTrans" cxnId="{77E2FA13-DA16-49C9-8F08-F2E27977FA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EFE468-59EA-43C8-A05A-F6C46FEF0FA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مذاکره با طرف‌های خارجی به‌نام شرکت واسط</a:t>
          </a:r>
          <a:endParaRPr lang="en-US" dirty="0">
            <a:cs typeface="B Zar" pitchFamily="2" charset="-78"/>
          </a:endParaRPr>
        </a:p>
      </dgm:t>
    </dgm:pt>
    <dgm:pt modelId="{ECA0B854-0341-42C5-AC83-C501B37DCE83}" type="parTrans" cxnId="{AC65169A-F8CD-48B8-95FC-841238C5144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582208-0473-455E-BF88-FEDA7057CC57}" type="sibTrans" cxnId="{AC65169A-F8CD-48B8-95FC-841238C5144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36E504-E1A8-4612-9BF0-9CCE0F4E351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طراحی سازوکار همکاری</a:t>
          </a:r>
          <a:endParaRPr lang="en-US" dirty="0">
            <a:cs typeface="B Zar" pitchFamily="2" charset="-78"/>
          </a:endParaRPr>
        </a:p>
      </dgm:t>
    </dgm:pt>
    <dgm:pt modelId="{2A861705-788B-4658-A28F-5539AF2E5484}" type="parTrans" cxnId="{7AE618A8-EB01-4876-B32F-925D4B324F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9993E6-EBC5-4C6F-8534-193AADD09B1A}" type="sibTrans" cxnId="{7AE618A8-EB01-4876-B32F-925D4B324F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8E160AB-B3F2-4EBD-9E68-DA76BBB4CD0B}" type="pres">
      <dgm:prSet presAssocID="{12560DDF-7361-4E38-81B7-9DD00B0AC6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77695-7028-4571-8436-064C43615C47}" type="pres">
      <dgm:prSet presAssocID="{4ED118A1-C7BA-47A1-A28B-72ACEA739D80}" presName="composite" presStyleCnt="0"/>
      <dgm:spPr/>
    </dgm:pt>
    <dgm:pt modelId="{7144F8D5-0E88-45FD-9281-D4EBC14DD9BE}" type="pres">
      <dgm:prSet presAssocID="{4ED118A1-C7BA-47A1-A28B-72ACEA739D8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2658B-4370-452F-BBD3-7806C447A544}" type="pres">
      <dgm:prSet presAssocID="{4ED118A1-C7BA-47A1-A28B-72ACEA739D80}" presName="parSh" presStyleLbl="node1" presStyleIdx="0" presStyleCnt="1"/>
      <dgm:spPr/>
      <dgm:t>
        <a:bodyPr/>
        <a:lstStyle/>
        <a:p>
          <a:endParaRPr lang="en-US"/>
        </a:p>
      </dgm:t>
    </dgm:pt>
    <dgm:pt modelId="{B0BFCA22-7B98-4C1C-9428-0EA076DB9299}" type="pres">
      <dgm:prSet presAssocID="{4ED118A1-C7BA-47A1-A28B-72ACEA739D8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E618A8-EB01-4876-B32F-925D4B324F72}" srcId="{4ED118A1-C7BA-47A1-A28B-72ACEA739D80}" destId="{9536E504-E1A8-4612-9BF0-9CCE0F4E3517}" srcOrd="2" destOrd="0" parTransId="{2A861705-788B-4658-A28F-5539AF2E5484}" sibTransId="{C69993E6-EBC5-4C6F-8534-193AADD09B1A}"/>
    <dgm:cxn modelId="{AC65169A-F8CD-48B8-95FC-841238C5144B}" srcId="{4ED118A1-C7BA-47A1-A28B-72ACEA739D80}" destId="{0FEFE468-59EA-43C8-A05A-F6C46FEF0FA6}" srcOrd="1" destOrd="0" parTransId="{ECA0B854-0341-42C5-AC83-C501B37DCE83}" sibTransId="{62582208-0473-455E-BF88-FEDA7057CC57}"/>
    <dgm:cxn modelId="{C1A8DDBA-1EE2-46C7-90E4-73E798C02612}" type="presOf" srcId="{4ED118A1-C7BA-47A1-A28B-72ACEA739D80}" destId="{5D32658B-4370-452F-BBD3-7806C447A544}" srcOrd="1" destOrd="0" presId="urn:microsoft.com/office/officeart/2005/8/layout/process3"/>
    <dgm:cxn modelId="{2505DCBA-8537-414A-85F6-FEFACE1AD1B3}" type="presOf" srcId="{9536E504-E1A8-4612-9BF0-9CCE0F4E3517}" destId="{B0BFCA22-7B98-4C1C-9428-0EA076DB9299}" srcOrd="0" destOrd="2" presId="urn:microsoft.com/office/officeart/2005/8/layout/process3"/>
    <dgm:cxn modelId="{77E2FA13-DA16-49C9-8F08-F2E27977FA27}" srcId="{4ED118A1-C7BA-47A1-A28B-72ACEA739D80}" destId="{141FABC4-000E-4F5D-A67A-9CC884C50F96}" srcOrd="0" destOrd="0" parTransId="{E56A83AB-B9FF-406D-846C-1975667E41C4}" sibTransId="{D086D08A-ABB6-45F0-AB17-81BF58EB9804}"/>
    <dgm:cxn modelId="{00410FCD-F050-4CF9-A81C-FC4B2C4FB65B}" type="presOf" srcId="{0FEFE468-59EA-43C8-A05A-F6C46FEF0FA6}" destId="{B0BFCA22-7B98-4C1C-9428-0EA076DB9299}" srcOrd="0" destOrd="1" presId="urn:microsoft.com/office/officeart/2005/8/layout/process3"/>
    <dgm:cxn modelId="{9BC55A2B-BE4E-4232-8030-560D140DA1ED}" type="presOf" srcId="{4ED118A1-C7BA-47A1-A28B-72ACEA739D80}" destId="{7144F8D5-0E88-45FD-9281-D4EBC14DD9BE}" srcOrd="0" destOrd="0" presId="urn:microsoft.com/office/officeart/2005/8/layout/process3"/>
    <dgm:cxn modelId="{C847040D-C17D-4B94-A37C-C3DADA511192}" type="presOf" srcId="{12560DDF-7361-4E38-81B7-9DD00B0AC6B4}" destId="{78E160AB-B3F2-4EBD-9E68-DA76BBB4CD0B}" srcOrd="0" destOrd="0" presId="urn:microsoft.com/office/officeart/2005/8/layout/process3"/>
    <dgm:cxn modelId="{794C6714-5771-4E69-ADD5-21E484629506}" srcId="{12560DDF-7361-4E38-81B7-9DD00B0AC6B4}" destId="{4ED118A1-C7BA-47A1-A28B-72ACEA739D80}" srcOrd="0" destOrd="0" parTransId="{3F487155-9B40-40EF-B573-62766E21E270}" sibTransId="{9D09EF6B-1BD8-4D29-B065-65CC2EB71EA6}"/>
    <dgm:cxn modelId="{47ACB03A-69FE-477C-BBD6-7C1E9821D843}" type="presOf" srcId="{141FABC4-000E-4F5D-A67A-9CC884C50F96}" destId="{B0BFCA22-7B98-4C1C-9428-0EA076DB9299}" srcOrd="0" destOrd="0" presId="urn:microsoft.com/office/officeart/2005/8/layout/process3"/>
    <dgm:cxn modelId="{8073E7A5-1081-431A-A990-5B5E0C125D88}" type="presParOf" srcId="{78E160AB-B3F2-4EBD-9E68-DA76BBB4CD0B}" destId="{6ED77695-7028-4571-8436-064C43615C47}" srcOrd="0" destOrd="0" presId="urn:microsoft.com/office/officeart/2005/8/layout/process3"/>
    <dgm:cxn modelId="{B35308AD-3CDC-4683-951C-2843CCEF1F8C}" type="presParOf" srcId="{6ED77695-7028-4571-8436-064C43615C47}" destId="{7144F8D5-0E88-45FD-9281-D4EBC14DD9BE}" srcOrd="0" destOrd="0" presId="urn:microsoft.com/office/officeart/2005/8/layout/process3"/>
    <dgm:cxn modelId="{5C0AF2E9-49C2-435B-BF7F-8A32D241628C}" type="presParOf" srcId="{6ED77695-7028-4571-8436-064C43615C47}" destId="{5D32658B-4370-452F-BBD3-7806C447A544}" srcOrd="1" destOrd="0" presId="urn:microsoft.com/office/officeart/2005/8/layout/process3"/>
    <dgm:cxn modelId="{BB183EC0-1114-4DEE-B52E-D15365627F94}" type="presParOf" srcId="{6ED77695-7028-4571-8436-064C43615C47}" destId="{B0BFCA22-7B98-4C1C-9428-0EA076DB929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26428B2-3699-4530-9E89-5E35DCF9CCB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A4B1F79-FA1C-4638-A10A-72C51615CED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روش بدیل شرکت واسط</a:t>
          </a:r>
          <a:endParaRPr lang="en-US" dirty="0">
            <a:cs typeface="B Zar" pitchFamily="2" charset="-78"/>
          </a:endParaRPr>
        </a:p>
      </dgm:t>
    </dgm:pt>
    <dgm:pt modelId="{86766925-5984-4D60-A682-4DE2217AD8F6}" type="parTrans" cxnId="{79394A90-E066-4F47-BED8-F44084D41B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12CBE0-C2E4-4479-89AD-1DD4E28626D5}" type="sibTrans" cxnId="{79394A90-E066-4F47-BED8-F44084D41B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954D2A-15A6-480D-B125-51C12C5A9D0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تشکیل تراست</a:t>
          </a:r>
          <a:endParaRPr lang="en-US" dirty="0">
            <a:cs typeface="B Zar" pitchFamily="2" charset="-78"/>
          </a:endParaRPr>
        </a:p>
      </dgm:t>
    </dgm:pt>
    <dgm:pt modelId="{21836E36-3DFE-4117-89DD-46748C3A6308}" type="parTrans" cxnId="{EF8EBDD9-987F-451B-8DBC-52E6B1F427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9D1B0A-87FE-43E6-A655-F8F33FBC5DD9}" type="sibTrans" cxnId="{EF8EBDD9-987F-451B-8DBC-52E6B1F427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3BE4B4-B7E6-40E4-94BB-AEF08E58567A}" type="pres">
      <dgm:prSet presAssocID="{B26428B2-3699-4530-9E89-5E35DCF9CC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183F78-9B63-47CE-A4C1-614EE933D447}" type="pres">
      <dgm:prSet presAssocID="{0A4B1F79-FA1C-4638-A10A-72C51615CED8}" presName="root" presStyleCnt="0"/>
      <dgm:spPr/>
    </dgm:pt>
    <dgm:pt modelId="{3DF7B2EB-1FAC-4CD8-8652-5CD0A332C871}" type="pres">
      <dgm:prSet presAssocID="{0A4B1F79-FA1C-4638-A10A-72C51615CED8}" presName="rootComposite" presStyleCnt="0"/>
      <dgm:spPr/>
    </dgm:pt>
    <dgm:pt modelId="{A8695862-E827-4EA3-B5AD-99D9BE6F0E97}" type="pres">
      <dgm:prSet presAssocID="{0A4B1F79-FA1C-4638-A10A-72C51615CED8}" presName="rootText" presStyleLbl="node1" presStyleIdx="0" presStyleCnt="1"/>
      <dgm:spPr/>
      <dgm:t>
        <a:bodyPr/>
        <a:lstStyle/>
        <a:p>
          <a:endParaRPr lang="en-US"/>
        </a:p>
      </dgm:t>
    </dgm:pt>
    <dgm:pt modelId="{7C0AE677-CC89-4E2E-911A-D081D5622052}" type="pres">
      <dgm:prSet presAssocID="{0A4B1F79-FA1C-4638-A10A-72C51615CED8}" presName="rootConnector" presStyleLbl="node1" presStyleIdx="0" presStyleCnt="1"/>
      <dgm:spPr/>
      <dgm:t>
        <a:bodyPr/>
        <a:lstStyle/>
        <a:p>
          <a:endParaRPr lang="en-US"/>
        </a:p>
      </dgm:t>
    </dgm:pt>
    <dgm:pt modelId="{1C35D6D0-4245-4375-95BA-B93970537BBE}" type="pres">
      <dgm:prSet presAssocID="{0A4B1F79-FA1C-4638-A10A-72C51615CED8}" presName="childShape" presStyleCnt="0"/>
      <dgm:spPr/>
    </dgm:pt>
    <dgm:pt modelId="{1B083232-7B7D-4A5C-AA11-2ECE30255E79}" type="pres">
      <dgm:prSet presAssocID="{21836E36-3DFE-4117-89DD-46748C3A6308}" presName="Name13" presStyleLbl="parChTrans1D2" presStyleIdx="0" presStyleCnt="1"/>
      <dgm:spPr/>
      <dgm:t>
        <a:bodyPr/>
        <a:lstStyle/>
        <a:p>
          <a:endParaRPr lang="en-US"/>
        </a:p>
      </dgm:t>
    </dgm:pt>
    <dgm:pt modelId="{87519DCE-0FCA-48F9-A3BF-9A771D7E9E40}" type="pres">
      <dgm:prSet presAssocID="{AA954D2A-15A6-480D-B125-51C12C5A9D0F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15BEC-EF14-4157-8AA5-16B96CF3FFB8}" type="presOf" srcId="{AA954D2A-15A6-480D-B125-51C12C5A9D0F}" destId="{87519DCE-0FCA-48F9-A3BF-9A771D7E9E40}" srcOrd="0" destOrd="0" presId="urn:microsoft.com/office/officeart/2005/8/layout/hierarchy3"/>
    <dgm:cxn modelId="{EF8EBDD9-987F-451B-8DBC-52E6B1F42752}" srcId="{0A4B1F79-FA1C-4638-A10A-72C51615CED8}" destId="{AA954D2A-15A6-480D-B125-51C12C5A9D0F}" srcOrd="0" destOrd="0" parTransId="{21836E36-3DFE-4117-89DD-46748C3A6308}" sibTransId="{4C9D1B0A-87FE-43E6-A655-F8F33FBC5DD9}"/>
    <dgm:cxn modelId="{31830E8D-5833-4A97-A167-D2A304C9B24C}" type="presOf" srcId="{21836E36-3DFE-4117-89DD-46748C3A6308}" destId="{1B083232-7B7D-4A5C-AA11-2ECE30255E79}" srcOrd="0" destOrd="0" presId="urn:microsoft.com/office/officeart/2005/8/layout/hierarchy3"/>
    <dgm:cxn modelId="{73B5487D-3C26-4940-B5CE-64DCD5D3508B}" type="presOf" srcId="{0A4B1F79-FA1C-4638-A10A-72C51615CED8}" destId="{7C0AE677-CC89-4E2E-911A-D081D5622052}" srcOrd="1" destOrd="0" presId="urn:microsoft.com/office/officeart/2005/8/layout/hierarchy3"/>
    <dgm:cxn modelId="{155FE1A8-68E4-4E18-8BEE-BDD98F3BF457}" type="presOf" srcId="{B26428B2-3699-4530-9E89-5E35DCF9CCB5}" destId="{663BE4B4-B7E6-40E4-94BB-AEF08E58567A}" srcOrd="0" destOrd="0" presId="urn:microsoft.com/office/officeart/2005/8/layout/hierarchy3"/>
    <dgm:cxn modelId="{79394A90-E066-4F47-BED8-F44084D41BBF}" srcId="{B26428B2-3699-4530-9E89-5E35DCF9CCB5}" destId="{0A4B1F79-FA1C-4638-A10A-72C51615CED8}" srcOrd="0" destOrd="0" parTransId="{86766925-5984-4D60-A682-4DE2217AD8F6}" sibTransId="{4712CBE0-C2E4-4479-89AD-1DD4E28626D5}"/>
    <dgm:cxn modelId="{07778DFD-B6C5-42BE-B625-E86E0679D56A}" type="presOf" srcId="{0A4B1F79-FA1C-4638-A10A-72C51615CED8}" destId="{A8695862-E827-4EA3-B5AD-99D9BE6F0E97}" srcOrd="0" destOrd="0" presId="urn:microsoft.com/office/officeart/2005/8/layout/hierarchy3"/>
    <dgm:cxn modelId="{14C2AE0E-40CD-4742-B9C1-5B7A716581A0}" type="presParOf" srcId="{663BE4B4-B7E6-40E4-94BB-AEF08E58567A}" destId="{0E183F78-9B63-47CE-A4C1-614EE933D447}" srcOrd="0" destOrd="0" presId="urn:microsoft.com/office/officeart/2005/8/layout/hierarchy3"/>
    <dgm:cxn modelId="{26F08F06-3ADD-4AAF-A708-DA1667887D29}" type="presParOf" srcId="{0E183F78-9B63-47CE-A4C1-614EE933D447}" destId="{3DF7B2EB-1FAC-4CD8-8652-5CD0A332C871}" srcOrd="0" destOrd="0" presId="urn:microsoft.com/office/officeart/2005/8/layout/hierarchy3"/>
    <dgm:cxn modelId="{6A070CEA-6025-4A9A-B0EE-7F304DD6CA4E}" type="presParOf" srcId="{3DF7B2EB-1FAC-4CD8-8652-5CD0A332C871}" destId="{A8695862-E827-4EA3-B5AD-99D9BE6F0E97}" srcOrd="0" destOrd="0" presId="urn:microsoft.com/office/officeart/2005/8/layout/hierarchy3"/>
    <dgm:cxn modelId="{9464DEB1-91EF-41B6-9E01-E38FE4C19604}" type="presParOf" srcId="{3DF7B2EB-1FAC-4CD8-8652-5CD0A332C871}" destId="{7C0AE677-CC89-4E2E-911A-D081D5622052}" srcOrd="1" destOrd="0" presId="urn:microsoft.com/office/officeart/2005/8/layout/hierarchy3"/>
    <dgm:cxn modelId="{CCD40794-E888-4B93-A834-D5376400BF36}" type="presParOf" srcId="{0E183F78-9B63-47CE-A4C1-614EE933D447}" destId="{1C35D6D0-4245-4375-95BA-B93970537BBE}" srcOrd="1" destOrd="0" presId="urn:microsoft.com/office/officeart/2005/8/layout/hierarchy3"/>
    <dgm:cxn modelId="{F6B03A1F-03DD-4B3F-9C76-260BBC8F3A39}" type="presParOf" srcId="{1C35D6D0-4245-4375-95BA-B93970537BBE}" destId="{1B083232-7B7D-4A5C-AA11-2ECE30255E79}" srcOrd="0" destOrd="0" presId="urn:microsoft.com/office/officeart/2005/8/layout/hierarchy3"/>
    <dgm:cxn modelId="{79385348-8E74-478B-B98B-1C9DC71A3176}" type="presParOf" srcId="{1C35D6D0-4245-4375-95BA-B93970537BBE}" destId="{87519DCE-0FCA-48F9-A3BF-9A771D7E9E4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2F34F2B-8AD7-41C1-A301-29E9CCBC77DF}" type="doc">
      <dgm:prSet loTypeId="urn:microsoft.com/office/officeart/2005/8/layout/hList1" loCatId="list" qsTypeId="urn:microsoft.com/office/officeart/2005/8/quickstyle/simple5" qsCatId="simple" csTypeId="urn:microsoft.com/office/officeart/2005/8/colors/colorful1#6" csCatId="colorful"/>
      <dgm:spPr/>
      <dgm:t>
        <a:bodyPr/>
        <a:lstStyle/>
        <a:p>
          <a:endParaRPr lang="en-US"/>
        </a:p>
      </dgm:t>
    </dgm:pt>
    <dgm:pt modelId="{49DD4EEF-0BEA-4DC7-9B55-FDD1CAA13AB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عدم‌لحاظ سازوکار کنترلی</a:t>
          </a:r>
          <a:endParaRPr lang="en-US" dirty="0">
            <a:cs typeface="B Titr" pitchFamily="2" charset="-78"/>
          </a:endParaRPr>
        </a:p>
      </dgm:t>
    </dgm:pt>
    <dgm:pt modelId="{B17C7421-F7FD-43FD-9C7B-88A9B03C3AB6}" type="parTrans" cxnId="{9D573680-CC08-49F3-A788-769C2457DE8E}">
      <dgm:prSet/>
      <dgm:spPr/>
      <dgm:t>
        <a:bodyPr/>
        <a:lstStyle/>
        <a:p>
          <a:endParaRPr lang="en-US"/>
        </a:p>
      </dgm:t>
    </dgm:pt>
    <dgm:pt modelId="{5BD99AEA-B846-4950-91C2-CB44FC47776A}" type="sibTrans" cxnId="{9D573680-CC08-49F3-A788-769C2457DE8E}">
      <dgm:prSet/>
      <dgm:spPr/>
      <dgm:t>
        <a:bodyPr/>
        <a:lstStyle/>
        <a:p>
          <a:endParaRPr lang="en-US"/>
        </a:p>
      </dgm:t>
    </dgm:pt>
    <dgm:pt modelId="{B60A5D85-6FA4-4DE5-95A7-AEAA4E60958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تبدیل اعتبار اسنادی </a:t>
          </a:r>
          <a:r>
            <a:rPr lang="en-US" dirty="0" smtClean="0">
              <a:cs typeface="B Zar" pitchFamily="2" charset="-78"/>
            </a:rPr>
            <a:t>LC</a:t>
          </a:r>
          <a:r>
            <a:rPr lang="fa-IR" dirty="0" smtClean="0">
              <a:cs typeface="B Zar" pitchFamily="2" charset="-78"/>
            </a:rPr>
            <a:t> به پرخطرترین ابزار پرداخت </a:t>
          </a:r>
          <a:r>
            <a:rPr lang="en-US" dirty="0" smtClean="0">
              <a:cs typeface="B Zar" pitchFamily="2" charset="-78"/>
            </a:rPr>
            <a:t>TT</a:t>
          </a:r>
          <a:endParaRPr lang="en-US" dirty="0">
            <a:cs typeface="B Zar" pitchFamily="2" charset="-78"/>
          </a:endParaRPr>
        </a:p>
      </dgm:t>
    </dgm:pt>
    <dgm:pt modelId="{F76F1FF2-C166-4628-9ADC-D3E31C4275B2}" type="parTrans" cxnId="{B250127C-EB3A-4633-8C99-A7FCBE2F9C99}">
      <dgm:prSet/>
      <dgm:spPr/>
      <dgm:t>
        <a:bodyPr/>
        <a:lstStyle/>
        <a:p>
          <a:endParaRPr lang="en-US"/>
        </a:p>
      </dgm:t>
    </dgm:pt>
    <dgm:pt modelId="{B001945B-BE69-4FC0-AA8F-8B93AC497E76}" type="sibTrans" cxnId="{B250127C-EB3A-4633-8C99-A7FCBE2F9C99}">
      <dgm:prSet/>
      <dgm:spPr/>
      <dgm:t>
        <a:bodyPr/>
        <a:lstStyle/>
        <a:p>
          <a:endParaRPr lang="en-US"/>
        </a:p>
      </dgm:t>
    </dgm:pt>
    <dgm:pt modelId="{88E76293-2D51-4E5A-BCF3-62A778527CD6}" type="pres">
      <dgm:prSet presAssocID="{E2F34F2B-8AD7-41C1-A301-29E9CCBC77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B5FEF1-CCB2-4A04-A19C-2C1D32A90B63}" type="pres">
      <dgm:prSet presAssocID="{49DD4EEF-0BEA-4DC7-9B55-FDD1CAA13ABB}" presName="composite" presStyleCnt="0"/>
      <dgm:spPr/>
    </dgm:pt>
    <dgm:pt modelId="{B2F01C37-BB1E-4AFE-BCC1-E9DD5FE52F4F}" type="pres">
      <dgm:prSet presAssocID="{49DD4EEF-0BEA-4DC7-9B55-FDD1CAA13AB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735E6-94A5-45E4-9CB5-DD607C6FD2EE}" type="pres">
      <dgm:prSet presAssocID="{49DD4EEF-0BEA-4DC7-9B55-FDD1CAA13AB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CEEDE8-CED8-450D-9FB3-AE263498079B}" type="presOf" srcId="{49DD4EEF-0BEA-4DC7-9B55-FDD1CAA13ABB}" destId="{B2F01C37-BB1E-4AFE-BCC1-E9DD5FE52F4F}" srcOrd="0" destOrd="0" presId="urn:microsoft.com/office/officeart/2005/8/layout/hList1"/>
    <dgm:cxn modelId="{B250127C-EB3A-4633-8C99-A7FCBE2F9C99}" srcId="{49DD4EEF-0BEA-4DC7-9B55-FDD1CAA13ABB}" destId="{B60A5D85-6FA4-4DE5-95A7-AEAA4E609589}" srcOrd="0" destOrd="0" parTransId="{F76F1FF2-C166-4628-9ADC-D3E31C4275B2}" sibTransId="{B001945B-BE69-4FC0-AA8F-8B93AC497E76}"/>
    <dgm:cxn modelId="{9D573680-CC08-49F3-A788-769C2457DE8E}" srcId="{E2F34F2B-8AD7-41C1-A301-29E9CCBC77DF}" destId="{49DD4EEF-0BEA-4DC7-9B55-FDD1CAA13ABB}" srcOrd="0" destOrd="0" parTransId="{B17C7421-F7FD-43FD-9C7B-88A9B03C3AB6}" sibTransId="{5BD99AEA-B846-4950-91C2-CB44FC47776A}"/>
    <dgm:cxn modelId="{7266DEA3-49D2-4165-AA18-42F74096AB1A}" type="presOf" srcId="{E2F34F2B-8AD7-41C1-A301-29E9CCBC77DF}" destId="{88E76293-2D51-4E5A-BCF3-62A778527CD6}" srcOrd="0" destOrd="0" presId="urn:microsoft.com/office/officeart/2005/8/layout/hList1"/>
    <dgm:cxn modelId="{6496D8F0-DFC2-4C7C-A46E-C004E0BDCE03}" type="presOf" srcId="{B60A5D85-6FA4-4DE5-95A7-AEAA4E609589}" destId="{FAF735E6-94A5-45E4-9CB5-DD607C6FD2EE}" srcOrd="0" destOrd="0" presId="urn:microsoft.com/office/officeart/2005/8/layout/hList1"/>
    <dgm:cxn modelId="{A3B70871-2F2F-46F9-B165-8A4DB02E94D1}" type="presParOf" srcId="{88E76293-2D51-4E5A-BCF3-62A778527CD6}" destId="{70B5FEF1-CCB2-4A04-A19C-2C1D32A90B63}" srcOrd="0" destOrd="0" presId="urn:microsoft.com/office/officeart/2005/8/layout/hList1"/>
    <dgm:cxn modelId="{9BA77C1C-D327-461C-B92E-D6C17CD41755}" type="presParOf" srcId="{70B5FEF1-CCB2-4A04-A19C-2C1D32A90B63}" destId="{B2F01C37-BB1E-4AFE-BCC1-E9DD5FE52F4F}" srcOrd="0" destOrd="0" presId="urn:microsoft.com/office/officeart/2005/8/layout/hList1"/>
    <dgm:cxn modelId="{CBB3A8A2-6B3B-47CC-8BFF-6DDA30B3B1A0}" type="presParOf" srcId="{70B5FEF1-CCB2-4A04-A19C-2C1D32A90B63}" destId="{FAF735E6-94A5-45E4-9CB5-DD607C6FD2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CEBE42C-7EDD-447A-9339-450280095D1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784BB0-90E4-41F9-82ED-39C7CEB0970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اقدامات بانک مرکزی</a:t>
          </a:r>
          <a:endParaRPr lang="en-US" dirty="0">
            <a:cs typeface="B Zar" pitchFamily="2" charset="-78"/>
          </a:endParaRPr>
        </a:p>
      </dgm:t>
    </dgm:pt>
    <dgm:pt modelId="{F25EF1E7-1E5B-4EA5-96C7-506C7BB0D1BF}" type="parTrans" cxnId="{F7BA3065-06C8-472A-9ADC-ACD3F651CE1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D8FE9C-D46A-4C78-988F-E59E2DB68653}" type="sibTrans" cxnId="{F7BA3065-06C8-472A-9ADC-ACD3F651CE1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800A0A-57B2-4BAF-AD5F-914AD54F108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اقدامات وزارت بازرگانی/گمرک</a:t>
          </a:r>
          <a:endParaRPr lang="en-US" dirty="0">
            <a:cs typeface="B Zar" pitchFamily="2" charset="-78"/>
          </a:endParaRPr>
        </a:p>
      </dgm:t>
    </dgm:pt>
    <dgm:pt modelId="{08D1AA49-0C53-49E9-83F5-887BEB4EF85F}" type="parTrans" cxnId="{C311DAA4-1326-4894-AD9A-4CC7F253E0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E96B72-4BE7-4CA6-BB1B-D80877C1C587}" type="sibTrans" cxnId="{C311DAA4-1326-4894-AD9A-4CC7F253E0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598074-82F1-4771-94F0-B3C3451747B2}" type="pres">
      <dgm:prSet presAssocID="{BCEBE42C-7EDD-447A-9339-450280095D1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197D9B4-5B43-4615-9C3D-B35A971C7416}" type="pres">
      <dgm:prSet presAssocID="{BCEBE42C-7EDD-447A-9339-450280095D16}" presName="pyramid" presStyleLbl="node1" presStyleIdx="0" presStyleCnt="1"/>
      <dgm:spPr/>
    </dgm:pt>
    <dgm:pt modelId="{0108E2C6-F261-4566-90D3-A92292B1149D}" type="pres">
      <dgm:prSet presAssocID="{BCEBE42C-7EDD-447A-9339-450280095D16}" presName="theList" presStyleCnt="0"/>
      <dgm:spPr/>
    </dgm:pt>
    <dgm:pt modelId="{606DF1C5-1428-43B6-BE6E-A081F5BFBD1A}" type="pres">
      <dgm:prSet presAssocID="{CC784BB0-90E4-41F9-82ED-39C7CEB09703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186E4-3ADF-4D4F-B418-43A2F69EFB24}" type="pres">
      <dgm:prSet presAssocID="{CC784BB0-90E4-41F9-82ED-39C7CEB09703}" presName="aSpace" presStyleCnt="0"/>
      <dgm:spPr/>
    </dgm:pt>
    <dgm:pt modelId="{C5C82DA8-BD71-40A4-A363-6070D13977FF}" type="pres">
      <dgm:prSet presAssocID="{C1800A0A-57B2-4BAF-AD5F-914AD54F108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1446D-773A-407A-A95A-72D9031E9D57}" type="pres">
      <dgm:prSet presAssocID="{C1800A0A-57B2-4BAF-AD5F-914AD54F1082}" presName="aSpace" presStyleCnt="0"/>
      <dgm:spPr/>
    </dgm:pt>
  </dgm:ptLst>
  <dgm:cxnLst>
    <dgm:cxn modelId="{C1C92F15-68F7-42F9-86D5-77AF6E507ACC}" type="presOf" srcId="{BCEBE42C-7EDD-447A-9339-450280095D16}" destId="{94598074-82F1-4771-94F0-B3C3451747B2}" srcOrd="0" destOrd="0" presId="urn:microsoft.com/office/officeart/2005/8/layout/pyramid2"/>
    <dgm:cxn modelId="{C311DAA4-1326-4894-AD9A-4CC7F253E0E1}" srcId="{BCEBE42C-7EDD-447A-9339-450280095D16}" destId="{C1800A0A-57B2-4BAF-AD5F-914AD54F1082}" srcOrd="1" destOrd="0" parTransId="{08D1AA49-0C53-49E9-83F5-887BEB4EF85F}" sibTransId="{2EE96B72-4BE7-4CA6-BB1B-D80877C1C587}"/>
    <dgm:cxn modelId="{C1B6E4DB-522C-4EC4-A1CD-C15AEED9ECD6}" type="presOf" srcId="{CC784BB0-90E4-41F9-82ED-39C7CEB09703}" destId="{606DF1C5-1428-43B6-BE6E-A081F5BFBD1A}" srcOrd="0" destOrd="0" presId="urn:microsoft.com/office/officeart/2005/8/layout/pyramid2"/>
    <dgm:cxn modelId="{F7BA3065-06C8-472A-9ADC-ACD3F651CE18}" srcId="{BCEBE42C-7EDD-447A-9339-450280095D16}" destId="{CC784BB0-90E4-41F9-82ED-39C7CEB09703}" srcOrd="0" destOrd="0" parTransId="{F25EF1E7-1E5B-4EA5-96C7-506C7BB0D1BF}" sibTransId="{7BD8FE9C-D46A-4C78-988F-E59E2DB68653}"/>
    <dgm:cxn modelId="{B01504EC-A177-44C9-ADC7-3BBC2577B205}" type="presOf" srcId="{C1800A0A-57B2-4BAF-AD5F-914AD54F1082}" destId="{C5C82DA8-BD71-40A4-A363-6070D13977FF}" srcOrd="0" destOrd="0" presId="urn:microsoft.com/office/officeart/2005/8/layout/pyramid2"/>
    <dgm:cxn modelId="{917C81CA-AFE9-40F3-9921-13AFBFF09ECD}" type="presParOf" srcId="{94598074-82F1-4771-94F0-B3C3451747B2}" destId="{2197D9B4-5B43-4615-9C3D-B35A971C7416}" srcOrd="0" destOrd="0" presId="urn:microsoft.com/office/officeart/2005/8/layout/pyramid2"/>
    <dgm:cxn modelId="{BD056175-AC26-4330-8D7C-D8C29236F9A9}" type="presParOf" srcId="{94598074-82F1-4771-94F0-B3C3451747B2}" destId="{0108E2C6-F261-4566-90D3-A92292B1149D}" srcOrd="1" destOrd="0" presId="urn:microsoft.com/office/officeart/2005/8/layout/pyramid2"/>
    <dgm:cxn modelId="{0172F70C-6639-4983-8079-7CEA4BC7F031}" type="presParOf" srcId="{0108E2C6-F261-4566-90D3-A92292B1149D}" destId="{606DF1C5-1428-43B6-BE6E-A081F5BFBD1A}" srcOrd="0" destOrd="0" presId="urn:microsoft.com/office/officeart/2005/8/layout/pyramid2"/>
    <dgm:cxn modelId="{867BFC82-DD6B-4CFD-887E-461F0B1F39C3}" type="presParOf" srcId="{0108E2C6-F261-4566-90D3-A92292B1149D}" destId="{BC1186E4-3ADF-4D4F-B418-43A2F69EFB24}" srcOrd="1" destOrd="0" presId="urn:microsoft.com/office/officeart/2005/8/layout/pyramid2"/>
    <dgm:cxn modelId="{B11253DF-DDAE-4F53-B7D6-0196951A5051}" type="presParOf" srcId="{0108E2C6-F261-4566-90D3-A92292B1149D}" destId="{C5C82DA8-BD71-40A4-A363-6070D13977FF}" srcOrd="2" destOrd="0" presId="urn:microsoft.com/office/officeart/2005/8/layout/pyramid2"/>
    <dgm:cxn modelId="{91CEAADD-BFB3-4DA8-AD89-D943B85E6437}" type="presParOf" srcId="{0108E2C6-F261-4566-90D3-A92292B1149D}" destId="{5721446D-773A-407A-A95A-72D9031E9D57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F474D-2489-4EC8-92B0-1E57A74E1228}" type="doc">
      <dgm:prSet loTypeId="urn:microsoft.com/office/officeart/2005/8/layout/chevron2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BA9476B-A3C7-455D-98A8-FFA12AB29E5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ریسک ناشی از تحریم</a:t>
          </a:r>
          <a:endParaRPr lang="en-US" dirty="0">
            <a:cs typeface="B Titr" pitchFamily="2" charset="-78"/>
          </a:endParaRPr>
        </a:p>
      </dgm:t>
    </dgm:pt>
    <dgm:pt modelId="{4FF25A1A-D85C-42B1-824D-6068A96E82AE}" type="parTrans" cxnId="{43420B4C-92E8-4E6D-B72B-659DF9BFD924}">
      <dgm:prSet/>
      <dgm:spPr/>
      <dgm:t>
        <a:bodyPr/>
        <a:lstStyle/>
        <a:p>
          <a:pPr algn="justLow"/>
          <a:endParaRPr lang="en-US"/>
        </a:p>
      </dgm:t>
    </dgm:pt>
    <dgm:pt modelId="{31401BFD-37C3-428E-91AE-1958C8049AF4}" type="sibTrans" cxnId="{43420B4C-92E8-4E6D-B72B-659DF9BFD924}">
      <dgm:prSet/>
      <dgm:spPr/>
      <dgm:t>
        <a:bodyPr/>
        <a:lstStyle/>
        <a:p>
          <a:pPr algn="justLow"/>
          <a:endParaRPr lang="en-US"/>
        </a:p>
      </dgm:t>
    </dgm:pt>
    <dgm:pt modelId="{CFE14E16-D4F5-479C-B095-7EC2F1A68AE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عدم‌اطمینان و نگرانی‌هایی مربوط به تغییرات محیط کسب‌وکار که به‌واسطۀ تحریم‌های تحمیل‌شده به کشورمان ایجاد می‌شود، در قلمرو ریسک‌های غیرتجاری قرار می‌گیرند.</a:t>
          </a:r>
          <a:endParaRPr lang="en-US" dirty="0">
            <a:cs typeface="B Zar" pitchFamily="2" charset="-78"/>
          </a:endParaRPr>
        </a:p>
      </dgm:t>
    </dgm:pt>
    <dgm:pt modelId="{42EAFCFB-BDE0-4274-B4CA-964153DE3C25}" type="parTrans" cxnId="{3C4BE4FC-EA67-4011-BA6B-2543F80375CC}">
      <dgm:prSet/>
      <dgm:spPr/>
      <dgm:t>
        <a:bodyPr/>
        <a:lstStyle/>
        <a:p>
          <a:pPr algn="justLow"/>
          <a:endParaRPr lang="en-US"/>
        </a:p>
      </dgm:t>
    </dgm:pt>
    <dgm:pt modelId="{D1E5C99A-E412-48F3-9E35-78C263493294}" type="sibTrans" cxnId="{3C4BE4FC-EA67-4011-BA6B-2543F80375CC}">
      <dgm:prSet/>
      <dgm:spPr/>
      <dgm:t>
        <a:bodyPr/>
        <a:lstStyle/>
        <a:p>
          <a:pPr algn="justLow"/>
          <a:endParaRPr lang="en-US"/>
        </a:p>
      </dgm:t>
    </dgm:pt>
    <dgm:pt modelId="{5943F042-2B1E-4BD9-896D-CAFDB453EFD3}" type="pres">
      <dgm:prSet presAssocID="{022F474D-2489-4EC8-92B0-1E57A74E12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B88FAE-EA9D-4C69-A076-D98B80DFFE17}" type="pres">
      <dgm:prSet presAssocID="{3BA9476B-A3C7-455D-98A8-FFA12AB29E54}" presName="composite" presStyleCnt="0"/>
      <dgm:spPr/>
    </dgm:pt>
    <dgm:pt modelId="{24EC421D-A40E-4AC3-847A-5F18B72D9A53}" type="pres">
      <dgm:prSet presAssocID="{3BA9476B-A3C7-455D-98A8-FFA12AB29E5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34229-1B7E-4FED-8910-40CFE7CB66E7}" type="pres">
      <dgm:prSet presAssocID="{3BA9476B-A3C7-455D-98A8-FFA12AB29E54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5964F9-27FE-4F72-94FF-606843E19676}" type="presOf" srcId="{022F474D-2489-4EC8-92B0-1E57A74E1228}" destId="{5943F042-2B1E-4BD9-896D-CAFDB453EFD3}" srcOrd="0" destOrd="0" presId="urn:microsoft.com/office/officeart/2005/8/layout/chevron2"/>
    <dgm:cxn modelId="{3C4BE4FC-EA67-4011-BA6B-2543F80375CC}" srcId="{3BA9476B-A3C7-455D-98A8-FFA12AB29E54}" destId="{CFE14E16-D4F5-479C-B095-7EC2F1A68AED}" srcOrd="0" destOrd="0" parTransId="{42EAFCFB-BDE0-4274-B4CA-964153DE3C25}" sibTransId="{D1E5C99A-E412-48F3-9E35-78C263493294}"/>
    <dgm:cxn modelId="{43420B4C-92E8-4E6D-B72B-659DF9BFD924}" srcId="{022F474D-2489-4EC8-92B0-1E57A74E1228}" destId="{3BA9476B-A3C7-455D-98A8-FFA12AB29E54}" srcOrd="0" destOrd="0" parTransId="{4FF25A1A-D85C-42B1-824D-6068A96E82AE}" sibTransId="{31401BFD-37C3-428E-91AE-1958C8049AF4}"/>
    <dgm:cxn modelId="{FC4F22BA-CC67-4203-844A-9BA9DDB9C972}" type="presOf" srcId="{3BA9476B-A3C7-455D-98A8-FFA12AB29E54}" destId="{24EC421D-A40E-4AC3-847A-5F18B72D9A53}" srcOrd="0" destOrd="0" presId="urn:microsoft.com/office/officeart/2005/8/layout/chevron2"/>
    <dgm:cxn modelId="{AB1660F7-5A24-4456-B783-9117F0F3EE70}" type="presOf" srcId="{CFE14E16-D4F5-479C-B095-7EC2F1A68AED}" destId="{A6F34229-1B7E-4FED-8910-40CFE7CB66E7}" srcOrd="0" destOrd="0" presId="urn:microsoft.com/office/officeart/2005/8/layout/chevron2"/>
    <dgm:cxn modelId="{0A6E2DD0-F4CB-47B4-8672-D534201C9508}" type="presParOf" srcId="{5943F042-2B1E-4BD9-896D-CAFDB453EFD3}" destId="{69B88FAE-EA9D-4C69-A076-D98B80DFFE17}" srcOrd="0" destOrd="0" presId="urn:microsoft.com/office/officeart/2005/8/layout/chevron2"/>
    <dgm:cxn modelId="{77D6E7D7-2BDC-4F8B-8EB5-CC980F3D893E}" type="presParOf" srcId="{69B88FAE-EA9D-4C69-A076-D98B80DFFE17}" destId="{24EC421D-A40E-4AC3-847A-5F18B72D9A53}" srcOrd="0" destOrd="0" presId="urn:microsoft.com/office/officeart/2005/8/layout/chevron2"/>
    <dgm:cxn modelId="{1B5EE0F6-4664-4AEC-B952-F554EF05D783}" type="presParOf" srcId="{69B88FAE-EA9D-4C69-A076-D98B80DFFE17}" destId="{A6F34229-1B7E-4FED-8910-40CFE7CB66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1F05AFA-CA3C-475B-8EA4-4E95934D60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79859-B70D-431B-B380-5A02F76B1EA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ملاحظات</a:t>
          </a:r>
          <a:endParaRPr lang="en-US" dirty="0">
            <a:cs typeface="B Titr" pitchFamily="2" charset="-78"/>
          </a:endParaRPr>
        </a:p>
      </dgm:t>
    </dgm:pt>
    <dgm:pt modelId="{3B34837B-7D2D-4B20-A213-C86B0CE7A9B9}" type="parTrans" cxnId="{5475A2A2-A8EB-48A4-922D-C816A14EBEDF}">
      <dgm:prSet/>
      <dgm:spPr/>
      <dgm:t>
        <a:bodyPr/>
        <a:lstStyle/>
        <a:p>
          <a:endParaRPr lang="en-US"/>
        </a:p>
      </dgm:t>
    </dgm:pt>
    <dgm:pt modelId="{600E82A3-2C9C-4B8C-BE1B-86C944CA2DE1}" type="sibTrans" cxnId="{5475A2A2-A8EB-48A4-922D-C816A14EBEDF}">
      <dgm:prSet/>
      <dgm:spPr/>
      <dgm:t>
        <a:bodyPr/>
        <a:lstStyle/>
        <a:p>
          <a:endParaRPr lang="en-US"/>
        </a:p>
      </dgm:t>
    </dgm:pt>
    <dgm:pt modelId="{5C6898A0-6B44-417D-8CFC-9867F806F63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باید قانونی باشد، بنابراین شامل تحریم‌های بانکی است.</a:t>
          </a:r>
          <a:endParaRPr lang="en-US" dirty="0">
            <a:cs typeface="B Zar" pitchFamily="2" charset="-78"/>
          </a:endParaRPr>
        </a:p>
      </dgm:t>
    </dgm:pt>
    <dgm:pt modelId="{F0742412-5DBA-4182-81B6-8468836267C2}" type="parTrans" cxnId="{50ACDFBC-10FC-47C5-933E-367037D438D0}">
      <dgm:prSet/>
      <dgm:spPr/>
      <dgm:t>
        <a:bodyPr/>
        <a:lstStyle/>
        <a:p>
          <a:endParaRPr lang="en-US"/>
        </a:p>
      </dgm:t>
    </dgm:pt>
    <dgm:pt modelId="{440B54BB-5EC1-4668-96DD-A2F7F661D3C2}" type="sibTrans" cxnId="{50ACDFBC-10FC-47C5-933E-367037D438D0}">
      <dgm:prSet/>
      <dgm:spPr/>
      <dgm:t>
        <a:bodyPr/>
        <a:lstStyle/>
        <a:p>
          <a:endParaRPr lang="en-US"/>
        </a:p>
      </dgm:t>
    </dgm:pt>
    <dgm:pt modelId="{325A359C-1B2C-4590-8569-97CC0066EB0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مورد تأیید بانک مرکزی، </a:t>
          </a:r>
          <a:r>
            <a:rPr lang="fa-IR" dirty="0" smtClean="0">
              <a:cs typeface="B Zar" pitchFamily="2" charset="-78"/>
            </a:rPr>
            <a:t>وزارت </a:t>
          </a:r>
          <a:r>
            <a:rPr lang="fa-IR" dirty="0" smtClean="0">
              <a:cs typeface="B Zar" pitchFamily="2" charset="-78"/>
            </a:rPr>
            <a:t>بازرگانی و سایر مقامات باشد.</a:t>
          </a:r>
          <a:endParaRPr lang="en-US" dirty="0">
            <a:cs typeface="B Zar" pitchFamily="2" charset="-78"/>
          </a:endParaRPr>
        </a:p>
      </dgm:t>
    </dgm:pt>
    <dgm:pt modelId="{69947E57-CC43-44F2-8DFB-5F306E609307}" type="parTrans" cxnId="{B3A0BEF2-45B5-4751-B834-310F783CADC1}">
      <dgm:prSet/>
      <dgm:spPr/>
      <dgm:t>
        <a:bodyPr/>
        <a:lstStyle/>
        <a:p>
          <a:endParaRPr lang="en-US"/>
        </a:p>
      </dgm:t>
    </dgm:pt>
    <dgm:pt modelId="{A6EC8AED-C607-49E1-9A32-E0C05E58765E}" type="sibTrans" cxnId="{B3A0BEF2-45B5-4751-B834-310F783CADC1}">
      <dgm:prSet/>
      <dgm:spPr/>
      <dgm:t>
        <a:bodyPr/>
        <a:lstStyle/>
        <a:p>
          <a:endParaRPr lang="en-US"/>
        </a:p>
      </dgm:t>
    </dgm:pt>
    <dgm:pt modelId="{2672AEB1-517D-4A13-865F-A9C9F31189B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کم‌خطرتر از پرداخت نقدی باشد.</a:t>
          </a:r>
          <a:endParaRPr lang="en-US" dirty="0">
            <a:cs typeface="B Zar" pitchFamily="2" charset="-78"/>
          </a:endParaRPr>
        </a:p>
      </dgm:t>
    </dgm:pt>
    <dgm:pt modelId="{6542CAD0-C33C-4DA8-A9A4-74007A72B6D9}" type="parTrans" cxnId="{0F5821BD-2A2D-4F6D-BCCD-465AD2F33490}">
      <dgm:prSet/>
      <dgm:spPr/>
      <dgm:t>
        <a:bodyPr/>
        <a:lstStyle/>
        <a:p>
          <a:endParaRPr lang="en-US"/>
        </a:p>
      </dgm:t>
    </dgm:pt>
    <dgm:pt modelId="{2F19BAB0-9554-4216-8FCA-224E1C2E851C}" type="sibTrans" cxnId="{0F5821BD-2A2D-4F6D-BCCD-465AD2F33490}">
      <dgm:prSet/>
      <dgm:spPr/>
      <dgm:t>
        <a:bodyPr/>
        <a:lstStyle/>
        <a:p>
          <a:endParaRPr lang="en-US"/>
        </a:p>
      </dgm:t>
    </dgm:pt>
    <dgm:pt modelId="{1E37A07F-6CB3-459B-98FC-0BCCD0B10E9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نیازمند اصلاح قوانین نباشد، هرچند که اصلاح مقررات  واردات-صادرات در نهایت ضروری است.</a:t>
          </a:r>
          <a:endParaRPr lang="en-US" dirty="0">
            <a:cs typeface="B Zar" pitchFamily="2" charset="-78"/>
          </a:endParaRPr>
        </a:p>
      </dgm:t>
    </dgm:pt>
    <dgm:pt modelId="{7BB2F66E-7941-4A68-B03F-4FEB5631A575}" type="parTrans" cxnId="{47208A07-763C-4AD4-9BB4-EC215AA4CB54}">
      <dgm:prSet/>
      <dgm:spPr/>
      <dgm:t>
        <a:bodyPr/>
        <a:lstStyle/>
        <a:p>
          <a:endParaRPr lang="en-US"/>
        </a:p>
      </dgm:t>
    </dgm:pt>
    <dgm:pt modelId="{F258555C-4083-4D0A-AB9E-DE0784CC2ADA}" type="sibTrans" cxnId="{47208A07-763C-4AD4-9BB4-EC215AA4CB54}">
      <dgm:prSet/>
      <dgm:spPr/>
      <dgm:t>
        <a:bodyPr/>
        <a:lstStyle/>
        <a:p>
          <a:endParaRPr lang="en-US"/>
        </a:p>
      </dgm:t>
    </dgm:pt>
    <dgm:pt modelId="{D2C95627-F712-4F09-B99B-F9AF0D9FFE45}" type="pres">
      <dgm:prSet presAssocID="{31F05AFA-CA3C-475B-8EA4-4E95934D60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BCC24-4F06-4635-9E4D-2F58C134D6E6}" type="pres">
      <dgm:prSet presAssocID="{4E179859-B70D-431B-B380-5A02F76B1EAD}" presName="parentLin" presStyleCnt="0"/>
      <dgm:spPr/>
    </dgm:pt>
    <dgm:pt modelId="{4C2F37D3-9648-45EC-8D0B-8053EE190D60}" type="pres">
      <dgm:prSet presAssocID="{4E179859-B70D-431B-B380-5A02F76B1EA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7CC9D36E-7351-47B6-8A3F-0ED6984422F4}" type="pres">
      <dgm:prSet presAssocID="{4E179859-B70D-431B-B380-5A02F76B1E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E0EF-AD13-4D9E-813A-F63EBE5E54A4}" type="pres">
      <dgm:prSet presAssocID="{4E179859-B70D-431B-B380-5A02F76B1EAD}" presName="negativeSpace" presStyleCnt="0"/>
      <dgm:spPr/>
    </dgm:pt>
    <dgm:pt modelId="{07C4EA76-F649-4631-933E-0A5FD2D2E358}" type="pres">
      <dgm:prSet presAssocID="{4E179859-B70D-431B-B380-5A02F76B1EA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E4E0F-2A32-4B27-83B4-FBD238AE4BF8}" type="presOf" srcId="{2672AEB1-517D-4A13-865F-A9C9F31189BA}" destId="{07C4EA76-F649-4631-933E-0A5FD2D2E358}" srcOrd="0" destOrd="2" presId="urn:microsoft.com/office/officeart/2005/8/layout/list1"/>
    <dgm:cxn modelId="{F8202224-B917-43B0-B0E7-A3A247882F55}" type="presOf" srcId="{5C6898A0-6B44-417D-8CFC-9867F806F63D}" destId="{07C4EA76-F649-4631-933E-0A5FD2D2E358}" srcOrd="0" destOrd="0" presId="urn:microsoft.com/office/officeart/2005/8/layout/list1"/>
    <dgm:cxn modelId="{50ACDFBC-10FC-47C5-933E-367037D438D0}" srcId="{4E179859-B70D-431B-B380-5A02F76B1EAD}" destId="{5C6898A0-6B44-417D-8CFC-9867F806F63D}" srcOrd="0" destOrd="0" parTransId="{F0742412-5DBA-4182-81B6-8468836267C2}" sibTransId="{440B54BB-5EC1-4668-96DD-A2F7F661D3C2}"/>
    <dgm:cxn modelId="{AC793CCB-057A-451E-9B2E-BE16E2CDC7B7}" type="presOf" srcId="{4E179859-B70D-431B-B380-5A02F76B1EAD}" destId="{7CC9D36E-7351-47B6-8A3F-0ED6984422F4}" srcOrd="1" destOrd="0" presId="urn:microsoft.com/office/officeart/2005/8/layout/list1"/>
    <dgm:cxn modelId="{0F5821BD-2A2D-4F6D-BCCD-465AD2F33490}" srcId="{4E179859-B70D-431B-B380-5A02F76B1EAD}" destId="{2672AEB1-517D-4A13-865F-A9C9F31189BA}" srcOrd="2" destOrd="0" parTransId="{6542CAD0-C33C-4DA8-A9A4-74007A72B6D9}" sibTransId="{2F19BAB0-9554-4216-8FCA-224E1C2E851C}"/>
    <dgm:cxn modelId="{B3A0BEF2-45B5-4751-B834-310F783CADC1}" srcId="{4E179859-B70D-431B-B380-5A02F76B1EAD}" destId="{325A359C-1B2C-4590-8569-97CC0066EB0F}" srcOrd="1" destOrd="0" parTransId="{69947E57-CC43-44F2-8DFB-5F306E609307}" sibTransId="{A6EC8AED-C607-49E1-9A32-E0C05E58765E}"/>
    <dgm:cxn modelId="{57C1C043-7512-4120-9AD2-AA603199126E}" type="presOf" srcId="{1E37A07F-6CB3-459B-98FC-0BCCD0B10E94}" destId="{07C4EA76-F649-4631-933E-0A5FD2D2E358}" srcOrd="0" destOrd="3" presId="urn:microsoft.com/office/officeart/2005/8/layout/list1"/>
    <dgm:cxn modelId="{5475A2A2-A8EB-48A4-922D-C816A14EBEDF}" srcId="{31F05AFA-CA3C-475B-8EA4-4E95934D6024}" destId="{4E179859-B70D-431B-B380-5A02F76B1EAD}" srcOrd="0" destOrd="0" parTransId="{3B34837B-7D2D-4B20-A213-C86B0CE7A9B9}" sibTransId="{600E82A3-2C9C-4B8C-BE1B-86C944CA2DE1}"/>
    <dgm:cxn modelId="{47208A07-763C-4AD4-9BB4-EC215AA4CB54}" srcId="{4E179859-B70D-431B-B380-5A02F76B1EAD}" destId="{1E37A07F-6CB3-459B-98FC-0BCCD0B10E94}" srcOrd="3" destOrd="0" parTransId="{7BB2F66E-7941-4A68-B03F-4FEB5631A575}" sibTransId="{F258555C-4083-4D0A-AB9E-DE0784CC2ADA}"/>
    <dgm:cxn modelId="{E5159937-1705-4709-BF72-83C1E55FBFE1}" type="presOf" srcId="{325A359C-1B2C-4590-8569-97CC0066EB0F}" destId="{07C4EA76-F649-4631-933E-0A5FD2D2E358}" srcOrd="0" destOrd="1" presId="urn:microsoft.com/office/officeart/2005/8/layout/list1"/>
    <dgm:cxn modelId="{F8C531FD-13E9-4735-9476-35A566040902}" type="presOf" srcId="{4E179859-B70D-431B-B380-5A02F76B1EAD}" destId="{4C2F37D3-9648-45EC-8D0B-8053EE190D60}" srcOrd="0" destOrd="0" presId="urn:microsoft.com/office/officeart/2005/8/layout/list1"/>
    <dgm:cxn modelId="{989D06A4-8A6F-4F15-B199-F9BB5B7D7539}" type="presOf" srcId="{31F05AFA-CA3C-475B-8EA4-4E95934D6024}" destId="{D2C95627-F712-4F09-B99B-F9AF0D9FFE45}" srcOrd="0" destOrd="0" presId="urn:microsoft.com/office/officeart/2005/8/layout/list1"/>
    <dgm:cxn modelId="{A4009733-8407-4C4F-8166-70A1722D50F9}" type="presParOf" srcId="{D2C95627-F712-4F09-B99B-F9AF0D9FFE45}" destId="{ABCBCC24-4F06-4635-9E4D-2F58C134D6E6}" srcOrd="0" destOrd="0" presId="urn:microsoft.com/office/officeart/2005/8/layout/list1"/>
    <dgm:cxn modelId="{4F05BAD7-673E-4436-8914-B212EDDE3A6F}" type="presParOf" srcId="{ABCBCC24-4F06-4635-9E4D-2F58C134D6E6}" destId="{4C2F37D3-9648-45EC-8D0B-8053EE190D60}" srcOrd="0" destOrd="0" presId="urn:microsoft.com/office/officeart/2005/8/layout/list1"/>
    <dgm:cxn modelId="{9344D3E5-3AC0-4642-9C78-E7B682E81E6B}" type="presParOf" srcId="{ABCBCC24-4F06-4635-9E4D-2F58C134D6E6}" destId="{7CC9D36E-7351-47B6-8A3F-0ED6984422F4}" srcOrd="1" destOrd="0" presId="urn:microsoft.com/office/officeart/2005/8/layout/list1"/>
    <dgm:cxn modelId="{6CAFC875-5FFB-4600-A108-506C78643BF1}" type="presParOf" srcId="{D2C95627-F712-4F09-B99B-F9AF0D9FFE45}" destId="{90A8E0EF-AD13-4D9E-813A-F63EBE5E54A4}" srcOrd="1" destOrd="0" presId="urn:microsoft.com/office/officeart/2005/8/layout/list1"/>
    <dgm:cxn modelId="{56E837F6-25C8-4348-A223-BFE6DDFF5853}" type="presParOf" srcId="{D2C95627-F712-4F09-B99B-F9AF0D9FFE45}" destId="{07C4EA76-F649-4631-933E-0A5FD2D2E35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0A4803C-DB37-4D3A-871F-02344C925DB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D5FB48-F4F5-47C8-BA2F-CDF6311D4A3C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مثال‌ها</a:t>
          </a:r>
          <a:endParaRPr lang="en-US" dirty="0">
            <a:cs typeface="B Titr" pitchFamily="2" charset="-78"/>
          </a:endParaRPr>
        </a:p>
      </dgm:t>
    </dgm:pt>
    <dgm:pt modelId="{B9F44CED-C81F-4EB4-A545-73191025E6F8}" type="parTrans" cxnId="{70A18E1A-ABAE-48E5-9336-80840C509F01}">
      <dgm:prSet/>
      <dgm:spPr/>
      <dgm:t>
        <a:bodyPr/>
        <a:lstStyle/>
        <a:p>
          <a:endParaRPr lang="en-US"/>
        </a:p>
      </dgm:t>
    </dgm:pt>
    <dgm:pt modelId="{31D06B3E-8265-4FBB-8547-3649C3FFCD11}" type="sibTrans" cxnId="{70A18E1A-ABAE-48E5-9336-80840C509F01}">
      <dgm:prSet/>
      <dgm:spPr/>
      <dgm:t>
        <a:bodyPr/>
        <a:lstStyle/>
        <a:p>
          <a:endParaRPr lang="en-US"/>
        </a:p>
      </dgm:t>
    </dgm:pt>
    <dgm:pt modelId="{44BCDFD8-BCDD-412F-A8AE-A61347B8DF92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صادرکننده بتواند با گشایش </a:t>
          </a:r>
          <a:r>
            <a:rPr lang="en-US" dirty="0" smtClean="0">
              <a:cs typeface="B Zar" pitchFamily="2" charset="-78"/>
            </a:rPr>
            <a:t>LC</a:t>
          </a:r>
          <a:r>
            <a:rPr lang="fa-IR" dirty="0" smtClean="0">
              <a:cs typeface="B Zar" pitchFamily="2" charset="-78"/>
            </a:rPr>
            <a:t> خریدار برای شرکت‌ تابعۀ خارجی، در داخل از امکانات تنزیل </a:t>
          </a:r>
          <a:r>
            <a:rPr lang="en-US" dirty="0" smtClean="0">
              <a:cs typeface="B Zar" pitchFamily="2" charset="-78"/>
            </a:rPr>
            <a:t>LC</a:t>
          </a:r>
          <a:r>
            <a:rPr lang="fa-IR" dirty="0" smtClean="0">
              <a:cs typeface="B Zar" pitchFamily="2" charset="-78"/>
            </a:rPr>
            <a:t> برخوردار شود.</a:t>
          </a:r>
          <a:endParaRPr lang="en-US" dirty="0">
            <a:cs typeface="B Zar" pitchFamily="2" charset="-78"/>
          </a:endParaRPr>
        </a:p>
      </dgm:t>
    </dgm:pt>
    <dgm:pt modelId="{E29E92C8-63F2-4337-A350-D8FAA9F31427}" type="parTrans" cxnId="{18A33FBC-8473-4097-8A35-44B930DD8B5B}">
      <dgm:prSet/>
      <dgm:spPr/>
      <dgm:t>
        <a:bodyPr/>
        <a:lstStyle/>
        <a:p>
          <a:endParaRPr lang="en-US"/>
        </a:p>
      </dgm:t>
    </dgm:pt>
    <dgm:pt modelId="{FCFA4FA4-5D59-450F-A337-324F92D6F7FF}" type="sibTrans" cxnId="{18A33FBC-8473-4097-8A35-44B930DD8B5B}">
      <dgm:prSet/>
      <dgm:spPr/>
      <dgm:t>
        <a:bodyPr/>
        <a:lstStyle/>
        <a:p>
          <a:endParaRPr lang="en-US"/>
        </a:p>
      </dgm:t>
    </dgm:pt>
    <dgm:pt modelId="{126DA239-4DAA-4872-A0BF-885FB827C21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نمایندۀ شرکت فروشنده در ایران بتواند ترتیبی دهد که با ملاحظۀ برگ سبز، پرداخت صورت گیرد.</a:t>
          </a:r>
          <a:endParaRPr lang="en-US" dirty="0">
            <a:cs typeface="B Zar" pitchFamily="2" charset="-78"/>
          </a:endParaRPr>
        </a:p>
      </dgm:t>
    </dgm:pt>
    <dgm:pt modelId="{2E594DD3-A68E-4059-B8B3-04FD2F606AE6}" type="parTrans" cxnId="{084015A6-2BF9-46F9-A255-F77ECAFF682A}">
      <dgm:prSet/>
      <dgm:spPr/>
      <dgm:t>
        <a:bodyPr/>
        <a:lstStyle/>
        <a:p>
          <a:endParaRPr lang="en-US"/>
        </a:p>
      </dgm:t>
    </dgm:pt>
    <dgm:pt modelId="{4D32548D-D3B4-41DB-B5E1-6FDA94B7A81A}" type="sibTrans" cxnId="{084015A6-2BF9-46F9-A255-F77ECAFF682A}">
      <dgm:prSet/>
      <dgm:spPr/>
      <dgm:t>
        <a:bodyPr/>
        <a:lstStyle/>
        <a:p>
          <a:endParaRPr lang="en-US"/>
        </a:p>
      </dgm:t>
    </dgm:pt>
    <dgm:pt modelId="{39B575D9-F5E6-4187-B2F8-69CFC68345DA}" type="pres">
      <dgm:prSet presAssocID="{E0A4803C-DB37-4D3A-871F-02344C925D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B5ABB-B9A9-42DC-AA97-BCE72EBB9E27}" type="pres">
      <dgm:prSet presAssocID="{8ED5FB48-F4F5-47C8-BA2F-CDF6311D4A3C}" presName="parentLin" presStyleCnt="0"/>
      <dgm:spPr/>
    </dgm:pt>
    <dgm:pt modelId="{B08E0811-F350-4ED0-92B1-65BDE49DDC11}" type="pres">
      <dgm:prSet presAssocID="{8ED5FB48-F4F5-47C8-BA2F-CDF6311D4A3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C54C56E-E111-4B0B-9210-B839C0F173FC}" type="pres">
      <dgm:prSet presAssocID="{8ED5FB48-F4F5-47C8-BA2F-CDF6311D4A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063B6-621C-4DE2-8C92-D87E1459ED4A}" type="pres">
      <dgm:prSet presAssocID="{8ED5FB48-F4F5-47C8-BA2F-CDF6311D4A3C}" presName="negativeSpace" presStyleCnt="0"/>
      <dgm:spPr/>
    </dgm:pt>
    <dgm:pt modelId="{BE6CC43D-6190-481D-86C3-8C862B9120E3}" type="pres">
      <dgm:prSet presAssocID="{8ED5FB48-F4F5-47C8-BA2F-CDF6311D4A3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6C3BB0-E1E7-490A-8638-D9FE120777E1}" type="presOf" srcId="{8ED5FB48-F4F5-47C8-BA2F-CDF6311D4A3C}" destId="{B08E0811-F350-4ED0-92B1-65BDE49DDC11}" srcOrd="0" destOrd="0" presId="urn:microsoft.com/office/officeart/2005/8/layout/list1"/>
    <dgm:cxn modelId="{642AE76E-B35A-4714-89EE-F62E8713B6F3}" type="presOf" srcId="{126DA239-4DAA-4872-A0BF-885FB827C21B}" destId="{BE6CC43D-6190-481D-86C3-8C862B9120E3}" srcOrd="0" destOrd="1" presId="urn:microsoft.com/office/officeart/2005/8/layout/list1"/>
    <dgm:cxn modelId="{AB6ABCD2-9ED2-48B3-8976-8296D54A1200}" type="presOf" srcId="{44BCDFD8-BCDD-412F-A8AE-A61347B8DF92}" destId="{BE6CC43D-6190-481D-86C3-8C862B9120E3}" srcOrd="0" destOrd="0" presId="urn:microsoft.com/office/officeart/2005/8/layout/list1"/>
    <dgm:cxn modelId="{70A18E1A-ABAE-48E5-9336-80840C509F01}" srcId="{E0A4803C-DB37-4D3A-871F-02344C925DB6}" destId="{8ED5FB48-F4F5-47C8-BA2F-CDF6311D4A3C}" srcOrd="0" destOrd="0" parTransId="{B9F44CED-C81F-4EB4-A545-73191025E6F8}" sibTransId="{31D06B3E-8265-4FBB-8547-3649C3FFCD11}"/>
    <dgm:cxn modelId="{B848804D-3D83-40A2-83A3-F9076CA053AC}" type="presOf" srcId="{8ED5FB48-F4F5-47C8-BA2F-CDF6311D4A3C}" destId="{9C54C56E-E111-4B0B-9210-B839C0F173FC}" srcOrd="1" destOrd="0" presId="urn:microsoft.com/office/officeart/2005/8/layout/list1"/>
    <dgm:cxn modelId="{18A33FBC-8473-4097-8A35-44B930DD8B5B}" srcId="{8ED5FB48-F4F5-47C8-BA2F-CDF6311D4A3C}" destId="{44BCDFD8-BCDD-412F-A8AE-A61347B8DF92}" srcOrd="0" destOrd="0" parTransId="{E29E92C8-63F2-4337-A350-D8FAA9F31427}" sibTransId="{FCFA4FA4-5D59-450F-A337-324F92D6F7FF}"/>
    <dgm:cxn modelId="{084015A6-2BF9-46F9-A255-F77ECAFF682A}" srcId="{8ED5FB48-F4F5-47C8-BA2F-CDF6311D4A3C}" destId="{126DA239-4DAA-4872-A0BF-885FB827C21B}" srcOrd="1" destOrd="0" parTransId="{2E594DD3-A68E-4059-B8B3-04FD2F606AE6}" sibTransId="{4D32548D-D3B4-41DB-B5E1-6FDA94B7A81A}"/>
    <dgm:cxn modelId="{93B7ADBD-79BC-4C14-B79D-80168A81FDCB}" type="presOf" srcId="{E0A4803C-DB37-4D3A-871F-02344C925DB6}" destId="{39B575D9-F5E6-4187-B2F8-69CFC68345DA}" srcOrd="0" destOrd="0" presId="urn:microsoft.com/office/officeart/2005/8/layout/list1"/>
    <dgm:cxn modelId="{814043B5-C778-4A96-B2F9-6EAE85668BFF}" type="presParOf" srcId="{39B575D9-F5E6-4187-B2F8-69CFC68345DA}" destId="{F6FB5ABB-B9A9-42DC-AA97-BCE72EBB9E27}" srcOrd="0" destOrd="0" presId="urn:microsoft.com/office/officeart/2005/8/layout/list1"/>
    <dgm:cxn modelId="{E04FB768-0C80-4AEB-95DA-A4A1EA2D8068}" type="presParOf" srcId="{F6FB5ABB-B9A9-42DC-AA97-BCE72EBB9E27}" destId="{B08E0811-F350-4ED0-92B1-65BDE49DDC11}" srcOrd="0" destOrd="0" presId="urn:microsoft.com/office/officeart/2005/8/layout/list1"/>
    <dgm:cxn modelId="{35AB913A-4F18-4611-B6BE-79833861513C}" type="presParOf" srcId="{F6FB5ABB-B9A9-42DC-AA97-BCE72EBB9E27}" destId="{9C54C56E-E111-4B0B-9210-B839C0F173FC}" srcOrd="1" destOrd="0" presId="urn:microsoft.com/office/officeart/2005/8/layout/list1"/>
    <dgm:cxn modelId="{6D1DC1BF-8FA5-44DA-944F-56DCA211F0F6}" type="presParOf" srcId="{39B575D9-F5E6-4187-B2F8-69CFC68345DA}" destId="{423063B6-621C-4DE2-8C92-D87E1459ED4A}" srcOrd="1" destOrd="0" presId="urn:microsoft.com/office/officeart/2005/8/layout/list1"/>
    <dgm:cxn modelId="{C0938E7B-FF80-4D44-96E2-C018FC6397A1}" type="presParOf" srcId="{39B575D9-F5E6-4187-B2F8-69CFC68345DA}" destId="{BE6CC43D-6190-481D-86C3-8C862B9120E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B2A9364-0490-40BA-8E57-FA755FD1129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9E77EC-D8DE-42D7-88C1-B95E9AC0508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مثال‌ها</a:t>
          </a:r>
          <a:endParaRPr lang="en-US" dirty="0">
            <a:cs typeface="B Titr" pitchFamily="2" charset="-78"/>
          </a:endParaRPr>
        </a:p>
      </dgm:t>
    </dgm:pt>
    <dgm:pt modelId="{FB4BB9BE-23FD-493F-A8C7-B5A64DD511B2}" type="parTrans" cxnId="{56158860-ACB5-4E0B-9F5E-4F3BE54FA4F3}">
      <dgm:prSet/>
      <dgm:spPr/>
      <dgm:t>
        <a:bodyPr/>
        <a:lstStyle/>
        <a:p>
          <a:endParaRPr lang="en-US"/>
        </a:p>
      </dgm:t>
    </dgm:pt>
    <dgm:pt modelId="{3E51140C-F756-4A2F-8514-58FE524EE24B}" type="sibTrans" cxnId="{56158860-ACB5-4E0B-9F5E-4F3BE54FA4F3}">
      <dgm:prSet/>
      <dgm:spPr/>
      <dgm:t>
        <a:bodyPr/>
        <a:lstStyle/>
        <a:p>
          <a:endParaRPr lang="en-US"/>
        </a:p>
      </dgm:t>
    </dgm:pt>
    <dgm:pt modelId="{71F43B61-5A2E-403F-8245-F315B53E3D5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ارتباط صادرکنندۀ دارندۀ ارز در خارج با واردکنندۀ نیازمند به ارز (نقش حساب امانی)</a:t>
          </a:r>
          <a:endParaRPr lang="en-US" dirty="0">
            <a:cs typeface="B Zar" pitchFamily="2" charset="-78"/>
          </a:endParaRPr>
        </a:p>
      </dgm:t>
    </dgm:pt>
    <dgm:pt modelId="{901C0E65-727E-477B-B743-9CCC65A4BBA1}" type="parTrans" cxnId="{86E612C6-E4F2-42B7-A5FC-DEF6DEB8BF54}">
      <dgm:prSet/>
      <dgm:spPr/>
      <dgm:t>
        <a:bodyPr/>
        <a:lstStyle/>
        <a:p>
          <a:endParaRPr lang="en-US"/>
        </a:p>
      </dgm:t>
    </dgm:pt>
    <dgm:pt modelId="{93CF2403-8DD2-47D3-9967-BA021D5EE6DE}" type="sibTrans" cxnId="{86E612C6-E4F2-42B7-A5FC-DEF6DEB8BF54}">
      <dgm:prSet/>
      <dgm:spPr/>
      <dgm:t>
        <a:bodyPr/>
        <a:lstStyle/>
        <a:p>
          <a:endParaRPr lang="en-US"/>
        </a:p>
      </dgm:t>
    </dgm:pt>
    <dgm:pt modelId="{4466D369-D8BD-4132-8628-73BFD974EB1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اعتبار اسنادی داخلی برای موردی که دو طرف معامله در ایران نماینده دارند</a:t>
          </a:r>
          <a:endParaRPr lang="en-US" dirty="0">
            <a:cs typeface="B Zar" pitchFamily="2" charset="-78"/>
          </a:endParaRPr>
        </a:p>
      </dgm:t>
    </dgm:pt>
    <dgm:pt modelId="{89E5B46C-B1C6-4F21-9910-AD793F172834}" type="parTrans" cxnId="{91EC99DA-7809-45FB-904A-9C4BC9DD764F}">
      <dgm:prSet/>
      <dgm:spPr/>
      <dgm:t>
        <a:bodyPr/>
        <a:lstStyle/>
        <a:p>
          <a:endParaRPr lang="en-US"/>
        </a:p>
      </dgm:t>
    </dgm:pt>
    <dgm:pt modelId="{E02D925A-B70F-445E-98B9-FDB0EB96D08A}" type="sibTrans" cxnId="{91EC99DA-7809-45FB-904A-9C4BC9DD764F}">
      <dgm:prSet/>
      <dgm:spPr/>
      <dgm:t>
        <a:bodyPr/>
        <a:lstStyle/>
        <a:p>
          <a:endParaRPr lang="en-US"/>
        </a:p>
      </dgm:t>
    </dgm:pt>
    <dgm:pt modelId="{0E326EA9-43D8-4BBF-B03F-7BEDEB1AF28A}" type="pres">
      <dgm:prSet presAssocID="{BB2A9364-0490-40BA-8E57-FA755FD112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11E4B0-9057-4D1C-A0FF-3CDEA455FF0A}" type="pres">
      <dgm:prSet presAssocID="{969E77EC-D8DE-42D7-88C1-B95E9AC05085}" presName="parentLin" presStyleCnt="0"/>
      <dgm:spPr/>
    </dgm:pt>
    <dgm:pt modelId="{97B0B7F0-736E-4F0D-8523-2F0985B57F87}" type="pres">
      <dgm:prSet presAssocID="{969E77EC-D8DE-42D7-88C1-B95E9AC0508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D50F7A2-4390-4673-B9C1-F6C68A0E3776}" type="pres">
      <dgm:prSet presAssocID="{969E77EC-D8DE-42D7-88C1-B95E9AC050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A73BA-A8B5-4FC6-BA91-180506DF56FC}" type="pres">
      <dgm:prSet presAssocID="{969E77EC-D8DE-42D7-88C1-B95E9AC05085}" presName="negativeSpace" presStyleCnt="0"/>
      <dgm:spPr/>
    </dgm:pt>
    <dgm:pt modelId="{A3A8E252-8BCB-4365-8F2F-5FADB190CDB2}" type="pres">
      <dgm:prSet presAssocID="{969E77EC-D8DE-42D7-88C1-B95E9AC0508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C56574-F1C7-47B2-BCAD-EB748085546F}" type="presOf" srcId="{969E77EC-D8DE-42D7-88C1-B95E9AC05085}" destId="{97B0B7F0-736E-4F0D-8523-2F0985B57F87}" srcOrd="0" destOrd="0" presId="urn:microsoft.com/office/officeart/2005/8/layout/list1"/>
    <dgm:cxn modelId="{56158860-ACB5-4E0B-9F5E-4F3BE54FA4F3}" srcId="{BB2A9364-0490-40BA-8E57-FA755FD11293}" destId="{969E77EC-D8DE-42D7-88C1-B95E9AC05085}" srcOrd="0" destOrd="0" parTransId="{FB4BB9BE-23FD-493F-A8C7-B5A64DD511B2}" sibTransId="{3E51140C-F756-4A2F-8514-58FE524EE24B}"/>
    <dgm:cxn modelId="{C65FBF19-89F5-4DFD-A2D5-FC2CFC87173E}" type="presOf" srcId="{4466D369-D8BD-4132-8628-73BFD974EB1C}" destId="{A3A8E252-8BCB-4365-8F2F-5FADB190CDB2}" srcOrd="0" destOrd="1" presId="urn:microsoft.com/office/officeart/2005/8/layout/list1"/>
    <dgm:cxn modelId="{86E612C6-E4F2-42B7-A5FC-DEF6DEB8BF54}" srcId="{969E77EC-D8DE-42D7-88C1-B95E9AC05085}" destId="{71F43B61-5A2E-403F-8245-F315B53E3D5B}" srcOrd="0" destOrd="0" parTransId="{901C0E65-727E-477B-B743-9CCC65A4BBA1}" sibTransId="{93CF2403-8DD2-47D3-9967-BA021D5EE6DE}"/>
    <dgm:cxn modelId="{8F09D2D3-01AD-405B-9693-5A52064210DB}" type="presOf" srcId="{969E77EC-D8DE-42D7-88C1-B95E9AC05085}" destId="{0D50F7A2-4390-4673-B9C1-F6C68A0E3776}" srcOrd="1" destOrd="0" presId="urn:microsoft.com/office/officeart/2005/8/layout/list1"/>
    <dgm:cxn modelId="{91EC99DA-7809-45FB-904A-9C4BC9DD764F}" srcId="{969E77EC-D8DE-42D7-88C1-B95E9AC05085}" destId="{4466D369-D8BD-4132-8628-73BFD974EB1C}" srcOrd="1" destOrd="0" parTransId="{89E5B46C-B1C6-4F21-9910-AD793F172834}" sibTransId="{E02D925A-B70F-445E-98B9-FDB0EB96D08A}"/>
    <dgm:cxn modelId="{E4665649-91CF-47E3-88DD-29C1D088DA59}" type="presOf" srcId="{BB2A9364-0490-40BA-8E57-FA755FD11293}" destId="{0E326EA9-43D8-4BBF-B03F-7BEDEB1AF28A}" srcOrd="0" destOrd="0" presId="urn:microsoft.com/office/officeart/2005/8/layout/list1"/>
    <dgm:cxn modelId="{6122D8E6-77AE-44A4-BDA1-1FF886A446BD}" type="presOf" srcId="{71F43B61-5A2E-403F-8245-F315B53E3D5B}" destId="{A3A8E252-8BCB-4365-8F2F-5FADB190CDB2}" srcOrd="0" destOrd="0" presId="urn:microsoft.com/office/officeart/2005/8/layout/list1"/>
    <dgm:cxn modelId="{EB44E314-115A-4F6B-9C7C-A1476CA0F055}" type="presParOf" srcId="{0E326EA9-43D8-4BBF-B03F-7BEDEB1AF28A}" destId="{A211E4B0-9057-4D1C-A0FF-3CDEA455FF0A}" srcOrd="0" destOrd="0" presId="urn:microsoft.com/office/officeart/2005/8/layout/list1"/>
    <dgm:cxn modelId="{CC7BD03B-DC06-4E47-BD6F-BE22140A2F2D}" type="presParOf" srcId="{A211E4B0-9057-4D1C-A0FF-3CDEA455FF0A}" destId="{97B0B7F0-736E-4F0D-8523-2F0985B57F87}" srcOrd="0" destOrd="0" presId="urn:microsoft.com/office/officeart/2005/8/layout/list1"/>
    <dgm:cxn modelId="{23842698-712D-49B6-BC43-950E5BA79419}" type="presParOf" srcId="{A211E4B0-9057-4D1C-A0FF-3CDEA455FF0A}" destId="{0D50F7A2-4390-4673-B9C1-F6C68A0E3776}" srcOrd="1" destOrd="0" presId="urn:microsoft.com/office/officeart/2005/8/layout/list1"/>
    <dgm:cxn modelId="{734B065D-495B-4465-BBBF-65482EF42C70}" type="presParOf" srcId="{0E326EA9-43D8-4BBF-B03F-7BEDEB1AF28A}" destId="{DB1A73BA-A8B5-4FC6-BA91-180506DF56FC}" srcOrd="1" destOrd="0" presId="urn:microsoft.com/office/officeart/2005/8/layout/list1"/>
    <dgm:cxn modelId="{99FA1F1F-1F21-4C70-80D0-47C44F7BD496}" type="presParOf" srcId="{0E326EA9-43D8-4BBF-B03F-7BEDEB1AF28A}" destId="{A3A8E252-8BCB-4365-8F2F-5FADB190CDB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8D17FAA-CF5D-4535-A4F8-B2BD0E4C5F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D2035-E93E-44C9-8752-92DF19241A33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مثال‌ها</a:t>
          </a:r>
          <a:endParaRPr lang="en-US" dirty="0">
            <a:cs typeface="B Titr" pitchFamily="2" charset="-78"/>
          </a:endParaRPr>
        </a:p>
      </dgm:t>
    </dgm:pt>
    <dgm:pt modelId="{82FE5328-B724-4473-811B-4CBA81D39F79}" type="parTrans" cxnId="{A7B2F8FF-1667-4D4D-A24D-3C23D6555D20}">
      <dgm:prSet/>
      <dgm:spPr/>
      <dgm:t>
        <a:bodyPr/>
        <a:lstStyle/>
        <a:p>
          <a:endParaRPr lang="en-US"/>
        </a:p>
      </dgm:t>
    </dgm:pt>
    <dgm:pt modelId="{F91E7764-EE03-4F38-8149-65E8CDF1FF8B}" type="sibTrans" cxnId="{A7B2F8FF-1667-4D4D-A24D-3C23D6555D20}">
      <dgm:prSet/>
      <dgm:spPr/>
      <dgm:t>
        <a:bodyPr/>
        <a:lstStyle/>
        <a:p>
          <a:endParaRPr lang="en-US"/>
        </a:p>
      </dgm:t>
    </dgm:pt>
    <dgm:pt modelId="{18243F20-4759-4ECA-839A-86A8F85EC5B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اعتبار اسنادی ریالی با تعهد تبدیل ارز برای کشورهای همسایه (امارات و ترکیه)</a:t>
          </a:r>
          <a:endParaRPr lang="en-US" dirty="0">
            <a:cs typeface="B Zar" pitchFamily="2" charset="-78"/>
          </a:endParaRPr>
        </a:p>
      </dgm:t>
    </dgm:pt>
    <dgm:pt modelId="{3F4F1726-4050-41F8-AB2F-AA8245532F0A}" type="parTrans" cxnId="{9A7D9C27-3FFE-442C-9C29-6D8B006743E4}">
      <dgm:prSet/>
      <dgm:spPr/>
      <dgm:t>
        <a:bodyPr/>
        <a:lstStyle/>
        <a:p>
          <a:endParaRPr lang="en-US"/>
        </a:p>
      </dgm:t>
    </dgm:pt>
    <dgm:pt modelId="{13FDD463-3935-4043-AFE7-27DBA5E7E291}" type="sibTrans" cxnId="{9A7D9C27-3FFE-442C-9C29-6D8B006743E4}">
      <dgm:prSet/>
      <dgm:spPr/>
      <dgm:t>
        <a:bodyPr/>
        <a:lstStyle/>
        <a:p>
          <a:endParaRPr lang="en-US"/>
        </a:p>
      </dgm:t>
    </dgm:pt>
    <dgm:pt modelId="{FC599F94-6280-4976-B358-773216F9FE6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پرداخت ارزی به اعتبار اسنادی دریافتی صادرکنندگانی که حاشیۀ سود محدود دارند.</a:t>
          </a:r>
          <a:endParaRPr lang="en-US" dirty="0">
            <a:cs typeface="B Zar" pitchFamily="2" charset="-78"/>
          </a:endParaRPr>
        </a:p>
      </dgm:t>
    </dgm:pt>
    <dgm:pt modelId="{676BEF11-2378-45CB-9811-A2C0AEF02DB4}" type="parTrans" cxnId="{DFB79EF3-7C80-445C-820A-3B20428964AF}">
      <dgm:prSet/>
      <dgm:spPr/>
      <dgm:t>
        <a:bodyPr/>
        <a:lstStyle/>
        <a:p>
          <a:endParaRPr lang="en-US"/>
        </a:p>
      </dgm:t>
    </dgm:pt>
    <dgm:pt modelId="{02E66C2B-EEEF-47E2-AD61-4601D2F86BCA}" type="sibTrans" cxnId="{DFB79EF3-7C80-445C-820A-3B20428964AF}">
      <dgm:prSet/>
      <dgm:spPr/>
      <dgm:t>
        <a:bodyPr/>
        <a:lstStyle/>
        <a:p>
          <a:endParaRPr lang="en-US"/>
        </a:p>
      </dgm:t>
    </dgm:pt>
    <dgm:pt modelId="{5DB2DFB0-A365-4E4C-BFF5-DEC79E640A02}" type="pres">
      <dgm:prSet presAssocID="{38D17FAA-CF5D-4535-A4F8-B2BD0E4C5F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57FF2A-8928-4DFE-ACB0-1E7B443C5C3E}" type="pres">
      <dgm:prSet presAssocID="{D25D2035-E93E-44C9-8752-92DF19241A33}" presName="parentLin" presStyleCnt="0"/>
      <dgm:spPr/>
    </dgm:pt>
    <dgm:pt modelId="{AE41652C-6617-4A66-8662-D4B379591387}" type="pres">
      <dgm:prSet presAssocID="{D25D2035-E93E-44C9-8752-92DF19241A3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FE53398-3654-414D-AB62-F624EEFF8A43}" type="pres">
      <dgm:prSet presAssocID="{D25D2035-E93E-44C9-8752-92DF19241A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19A4-2B5F-4101-BB5B-515C2330C76D}" type="pres">
      <dgm:prSet presAssocID="{D25D2035-E93E-44C9-8752-92DF19241A33}" presName="negativeSpace" presStyleCnt="0"/>
      <dgm:spPr/>
    </dgm:pt>
    <dgm:pt modelId="{E4014F4A-75AD-4E7A-BC17-7B19159F3DD1}" type="pres">
      <dgm:prSet presAssocID="{D25D2035-E93E-44C9-8752-92DF19241A3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7B987-8BC2-461B-AC8E-7231A3563898}" type="presOf" srcId="{D25D2035-E93E-44C9-8752-92DF19241A33}" destId="{2FE53398-3654-414D-AB62-F624EEFF8A43}" srcOrd="1" destOrd="0" presId="urn:microsoft.com/office/officeart/2005/8/layout/list1"/>
    <dgm:cxn modelId="{0D018189-200F-4E16-866B-504230BD05D6}" type="presOf" srcId="{FC599F94-6280-4976-B358-773216F9FE60}" destId="{E4014F4A-75AD-4E7A-BC17-7B19159F3DD1}" srcOrd="0" destOrd="1" presId="urn:microsoft.com/office/officeart/2005/8/layout/list1"/>
    <dgm:cxn modelId="{9A7D9C27-3FFE-442C-9C29-6D8B006743E4}" srcId="{D25D2035-E93E-44C9-8752-92DF19241A33}" destId="{18243F20-4759-4ECA-839A-86A8F85EC5B1}" srcOrd="0" destOrd="0" parTransId="{3F4F1726-4050-41F8-AB2F-AA8245532F0A}" sibTransId="{13FDD463-3935-4043-AFE7-27DBA5E7E291}"/>
    <dgm:cxn modelId="{2ED729A1-37C7-40F3-A243-18EE68DA322F}" type="presOf" srcId="{18243F20-4759-4ECA-839A-86A8F85EC5B1}" destId="{E4014F4A-75AD-4E7A-BC17-7B19159F3DD1}" srcOrd="0" destOrd="0" presId="urn:microsoft.com/office/officeart/2005/8/layout/list1"/>
    <dgm:cxn modelId="{A7B2F8FF-1667-4D4D-A24D-3C23D6555D20}" srcId="{38D17FAA-CF5D-4535-A4F8-B2BD0E4C5F1C}" destId="{D25D2035-E93E-44C9-8752-92DF19241A33}" srcOrd="0" destOrd="0" parTransId="{82FE5328-B724-4473-811B-4CBA81D39F79}" sibTransId="{F91E7764-EE03-4F38-8149-65E8CDF1FF8B}"/>
    <dgm:cxn modelId="{DFB79EF3-7C80-445C-820A-3B20428964AF}" srcId="{D25D2035-E93E-44C9-8752-92DF19241A33}" destId="{FC599F94-6280-4976-B358-773216F9FE60}" srcOrd="1" destOrd="0" parTransId="{676BEF11-2378-45CB-9811-A2C0AEF02DB4}" sibTransId="{02E66C2B-EEEF-47E2-AD61-4601D2F86BCA}"/>
    <dgm:cxn modelId="{50AE97A1-E2DE-42E7-98ED-C2EB12869FC1}" type="presOf" srcId="{D25D2035-E93E-44C9-8752-92DF19241A33}" destId="{AE41652C-6617-4A66-8662-D4B379591387}" srcOrd="0" destOrd="0" presId="urn:microsoft.com/office/officeart/2005/8/layout/list1"/>
    <dgm:cxn modelId="{7282C7F5-C5E9-422C-A0BE-2D4EFA53FF69}" type="presOf" srcId="{38D17FAA-CF5D-4535-A4F8-B2BD0E4C5F1C}" destId="{5DB2DFB0-A365-4E4C-BFF5-DEC79E640A02}" srcOrd="0" destOrd="0" presId="urn:microsoft.com/office/officeart/2005/8/layout/list1"/>
    <dgm:cxn modelId="{530EDD29-C4B3-4299-8B20-0BDE8675F0B5}" type="presParOf" srcId="{5DB2DFB0-A365-4E4C-BFF5-DEC79E640A02}" destId="{FD57FF2A-8928-4DFE-ACB0-1E7B443C5C3E}" srcOrd="0" destOrd="0" presId="urn:microsoft.com/office/officeart/2005/8/layout/list1"/>
    <dgm:cxn modelId="{3ACDE42A-F256-4CAE-B805-8AB2CF56E591}" type="presParOf" srcId="{FD57FF2A-8928-4DFE-ACB0-1E7B443C5C3E}" destId="{AE41652C-6617-4A66-8662-D4B379591387}" srcOrd="0" destOrd="0" presId="urn:microsoft.com/office/officeart/2005/8/layout/list1"/>
    <dgm:cxn modelId="{400A11B2-511E-4E16-BE0B-82D9890A5824}" type="presParOf" srcId="{FD57FF2A-8928-4DFE-ACB0-1E7B443C5C3E}" destId="{2FE53398-3654-414D-AB62-F624EEFF8A43}" srcOrd="1" destOrd="0" presId="urn:microsoft.com/office/officeart/2005/8/layout/list1"/>
    <dgm:cxn modelId="{5BF301C5-BA8F-413C-9262-4AEF023EFE91}" type="presParOf" srcId="{5DB2DFB0-A365-4E4C-BFF5-DEC79E640A02}" destId="{828A19A4-2B5F-4101-BB5B-515C2330C76D}" srcOrd="1" destOrd="0" presId="urn:microsoft.com/office/officeart/2005/8/layout/list1"/>
    <dgm:cxn modelId="{ED7475EF-12A9-4AB1-8400-97BF514D0A8F}" type="presParOf" srcId="{5DB2DFB0-A365-4E4C-BFF5-DEC79E640A02}" destId="{E4014F4A-75AD-4E7A-BC17-7B19159F3DD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FF00DE56-E00C-4458-B6A6-0A10BB2D94C0}" type="doc">
      <dgm:prSet loTypeId="urn:microsoft.com/office/officeart/2005/8/layout/vList5" loCatId="list" qsTypeId="urn:microsoft.com/office/officeart/2005/8/quickstyle/simple1" qsCatId="simple" csTypeId="urn:microsoft.com/office/officeart/2005/8/colors/colorful1#7" csCatId="colorful"/>
      <dgm:spPr/>
      <dgm:t>
        <a:bodyPr/>
        <a:lstStyle/>
        <a:p>
          <a:endParaRPr lang="en-US"/>
        </a:p>
      </dgm:t>
    </dgm:pt>
    <dgm:pt modelId="{0516018E-A004-4293-A64B-B08973EDEE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سازمان تجارت جهانی </a:t>
          </a:r>
          <a:r>
            <a:rPr lang="en-US" dirty="0" smtClean="0">
              <a:cs typeface="B Zar" pitchFamily="2" charset="-78"/>
            </a:rPr>
            <a:t>WTO</a:t>
          </a:r>
          <a:endParaRPr lang="en-US" dirty="0">
            <a:cs typeface="B Zar" pitchFamily="2" charset="-78"/>
          </a:endParaRPr>
        </a:p>
      </dgm:t>
    </dgm:pt>
    <dgm:pt modelId="{CFCA96F8-129F-4705-B525-694AFC12489F}" type="parTrans" cxnId="{5E833166-D98F-4840-B4C2-3C5FF3B63C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040A2D-DA63-4C5B-A5D1-8AF75DDF569B}" type="sibTrans" cxnId="{5E833166-D98F-4840-B4C2-3C5FF3B63C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038D82-6B5D-497D-ABC6-5622C691EFF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اگر مشارکت عملی با ایران همکاری نکند، چرا مشمول تحریم است؟</a:t>
          </a:r>
          <a:endParaRPr lang="en-US" dirty="0">
            <a:cs typeface="B Zar" pitchFamily="2" charset="-78"/>
          </a:endParaRPr>
        </a:p>
      </dgm:t>
    </dgm:pt>
    <dgm:pt modelId="{F8AA8804-4E89-4A96-B9F7-8749A3660D64}" type="parTrans" cxnId="{C55B39DB-BAE1-4E36-AE36-EB2F95384C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D1C31F-06EE-469D-99E9-23CC446E2969}" type="sibTrans" cxnId="{C55B39DB-BAE1-4E36-AE36-EB2F95384C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DCBC8E-CC76-4CEA-BEA7-4CA6BEDEE60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حقوق بشر</a:t>
          </a:r>
          <a:endParaRPr lang="en-US" dirty="0">
            <a:cs typeface="B Zar" pitchFamily="2" charset="-78"/>
          </a:endParaRPr>
        </a:p>
      </dgm:t>
    </dgm:pt>
    <dgm:pt modelId="{BE573471-C8E3-4232-A092-8501FD6B3E6E}" type="parTrans" cxnId="{B21F352F-08E5-4259-8C06-E09B788F16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85B90F-6E9E-4ABC-9B14-6E6CD48A2705}" type="sibTrans" cxnId="{B21F352F-08E5-4259-8C06-E09B788F16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61F15E-603A-495C-9486-3B3A8C5158E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تحریم دارو، قطعات یدکی هواپیما و ... چرا؟</a:t>
          </a:r>
          <a:endParaRPr lang="en-US" dirty="0">
            <a:cs typeface="B Zar" pitchFamily="2" charset="-78"/>
          </a:endParaRPr>
        </a:p>
      </dgm:t>
    </dgm:pt>
    <dgm:pt modelId="{8C20D1A0-9CB9-4454-9950-12E5340D1EFD}" type="parTrans" cxnId="{2011B9F2-3581-40E1-85C8-010C1EFA3D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306C03-7B52-4431-8C64-8B14B82F92FA}" type="sibTrans" cxnId="{2011B9F2-3581-40E1-85C8-010C1EFA3D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CD1D3C-8B12-4E36-891D-872196FC17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یونسکو</a:t>
          </a:r>
          <a:endParaRPr lang="en-US" dirty="0">
            <a:cs typeface="B Zar" pitchFamily="2" charset="-78"/>
          </a:endParaRPr>
        </a:p>
      </dgm:t>
    </dgm:pt>
    <dgm:pt modelId="{96690EF6-E648-460B-A40D-6EA930AE6452}" type="parTrans" cxnId="{7DA5DCD2-C03C-41DD-B0EC-4A5D8416F3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270682-2217-4E38-9706-59FDC4DE25F2}" type="sibTrans" cxnId="{7DA5DCD2-C03C-41DD-B0EC-4A5D8416F3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F756B6-7623-4F6A-A0F0-213534599D0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تحریم آموزش رایگان، تصدی مشاغل در خارج از کشور و ... چرا؟</a:t>
          </a:r>
          <a:endParaRPr lang="en-US" dirty="0">
            <a:cs typeface="B Zar" pitchFamily="2" charset="-78"/>
          </a:endParaRPr>
        </a:p>
      </dgm:t>
    </dgm:pt>
    <dgm:pt modelId="{6AD0FA33-FCFE-49F6-8FE2-4AEDD64FDDBE}" type="parTrans" cxnId="{8F167F9C-0C65-42A1-9365-2EA5CC63F0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EC70E1-6327-4ECA-B3FE-95E248544A20}" type="sibTrans" cxnId="{8F167F9C-0C65-42A1-9365-2EA5CC63F0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ADCE0B-D5E1-4C74-A8EB-81B7833488D8}" type="pres">
      <dgm:prSet presAssocID="{FF00DE56-E00C-4458-B6A6-0A10BB2D9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5F1611-1C1B-484A-A0F5-8B51FCCC070B}" type="pres">
      <dgm:prSet presAssocID="{0516018E-A004-4293-A64B-B08973EDEE76}" presName="linNode" presStyleCnt="0"/>
      <dgm:spPr/>
    </dgm:pt>
    <dgm:pt modelId="{BA002C10-452D-4FF9-8454-D8EAD94E0139}" type="pres">
      <dgm:prSet presAssocID="{0516018E-A004-4293-A64B-B08973EDEE7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AE8EE-24B4-4022-A8BB-9A5C31FE4461}" type="pres">
      <dgm:prSet presAssocID="{0516018E-A004-4293-A64B-B08973EDEE7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CB841-CF81-4E35-81A1-0FB47F86852E}" type="pres">
      <dgm:prSet presAssocID="{53040A2D-DA63-4C5B-A5D1-8AF75DDF569B}" presName="sp" presStyleCnt="0"/>
      <dgm:spPr/>
    </dgm:pt>
    <dgm:pt modelId="{D8D2432B-7594-46CD-9763-00B40F495EE9}" type="pres">
      <dgm:prSet presAssocID="{CEDCBC8E-CC76-4CEA-BEA7-4CA6BEDEE60D}" presName="linNode" presStyleCnt="0"/>
      <dgm:spPr/>
    </dgm:pt>
    <dgm:pt modelId="{0D008C2B-80AE-405F-A4A7-1173D13CBE7B}" type="pres">
      <dgm:prSet presAssocID="{CEDCBC8E-CC76-4CEA-BEA7-4CA6BEDEE60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46CB9-5BE9-4886-8D34-8EB656DE075F}" type="pres">
      <dgm:prSet presAssocID="{CEDCBC8E-CC76-4CEA-BEA7-4CA6BEDEE60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BC6F5-5D18-4922-BDA8-4F1D9FF15FB2}" type="pres">
      <dgm:prSet presAssocID="{FF85B90F-6E9E-4ABC-9B14-6E6CD48A2705}" presName="sp" presStyleCnt="0"/>
      <dgm:spPr/>
    </dgm:pt>
    <dgm:pt modelId="{C1BC0BD2-6913-4F0B-A67C-E6F7E6855B40}" type="pres">
      <dgm:prSet presAssocID="{74CD1D3C-8B12-4E36-891D-872196FC1728}" presName="linNode" presStyleCnt="0"/>
      <dgm:spPr/>
    </dgm:pt>
    <dgm:pt modelId="{25D7833C-7666-49A9-9FB5-BD95E0FA38CB}" type="pres">
      <dgm:prSet presAssocID="{74CD1D3C-8B12-4E36-891D-872196FC172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75DD7-7568-431E-BC17-B36DC423D7C5}" type="pres">
      <dgm:prSet presAssocID="{74CD1D3C-8B12-4E36-891D-872196FC172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5C230E-CFF9-41F1-890B-CC84F5C56874}" type="presOf" srcId="{B0F756B6-7623-4F6A-A0F0-213534599D02}" destId="{5E675DD7-7568-431E-BC17-B36DC423D7C5}" srcOrd="0" destOrd="0" presId="urn:microsoft.com/office/officeart/2005/8/layout/vList5"/>
    <dgm:cxn modelId="{8F167F9C-0C65-42A1-9365-2EA5CC63F0F4}" srcId="{74CD1D3C-8B12-4E36-891D-872196FC1728}" destId="{B0F756B6-7623-4F6A-A0F0-213534599D02}" srcOrd="0" destOrd="0" parTransId="{6AD0FA33-FCFE-49F6-8FE2-4AEDD64FDDBE}" sibTransId="{FAEC70E1-6327-4ECA-B3FE-95E248544A20}"/>
    <dgm:cxn modelId="{05EA7E8C-FD90-41A6-91EA-34CC0B77DEB5}" type="presOf" srcId="{0516018E-A004-4293-A64B-B08973EDEE76}" destId="{BA002C10-452D-4FF9-8454-D8EAD94E0139}" srcOrd="0" destOrd="0" presId="urn:microsoft.com/office/officeart/2005/8/layout/vList5"/>
    <dgm:cxn modelId="{C55B39DB-BAE1-4E36-AE36-EB2F95384C8A}" srcId="{0516018E-A004-4293-A64B-B08973EDEE76}" destId="{FA038D82-6B5D-497D-ABC6-5622C691EFFA}" srcOrd="0" destOrd="0" parTransId="{F8AA8804-4E89-4A96-B9F7-8749A3660D64}" sibTransId="{C1D1C31F-06EE-469D-99E9-23CC446E2969}"/>
    <dgm:cxn modelId="{DA54277D-4C1E-496A-9ACD-2B9DFB60151D}" type="presOf" srcId="{FF00DE56-E00C-4458-B6A6-0A10BB2D94C0}" destId="{EAADCE0B-D5E1-4C74-A8EB-81B7833488D8}" srcOrd="0" destOrd="0" presId="urn:microsoft.com/office/officeart/2005/8/layout/vList5"/>
    <dgm:cxn modelId="{F224DA34-C8C8-4496-ADAF-F251B57CD62F}" type="presOf" srcId="{74CD1D3C-8B12-4E36-891D-872196FC1728}" destId="{25D7833C-7666-49A9-9FB5-BD95E0FA38CB}" srcOrd="0" destOrd="0" presId="urn:microsoft.com/office/officeart/2005/8/layout/vList5"/>
    <dgm:cxn modelId="{B21F352F-08E5-4259-8C06-E09B788F16C0}" srcId="{FF00DE56-E00C-4458-B6A6-0A10BB2D94C0}" destId="{CEDCBC8E-CC76-4CEA-BEA7-4CA6BEDEE60D}" srcOrd="1" destOrd="0" parTransId="{BE573471-C8E3-4232-A092-8501FD6B3E6E}" sibTransId="{FF85B90F-6E9E-4ABC-9B14-6E6CD48A2705}"/>
    <dgm:cxn modelId="{662F507A-E3A7-472A-AF71-15A948179F95}" type="presOf" srcId="{1E61F15E-603A-495C-9486-3B3A8C5158E8}" destId="{DF146CB9-5BE9-4886-8D34-8EB656DE075F}" srcOrd="0" destOrd="0" presId="urn:microsoft.com/office/officeart/2005/8/layout/vList5"/>
    <dgm:cxn modelId="{ED0A63B9-8ECF-4022-B59F-B184D8E5BE85}" type="presOf" srcId="{CEDCBC8E-CC76-4CEA-BEA7-4CA6BEDEE60D}" destId="{0D008C2B-80AE-405F-A4A7-1173D13CBE7B}" srcOrd="0" destOrd="0" presId="urn:microsoft.com/office/officeart/2005/8/layout/vList5"/>
    <dgm:cxn modelId="{2011B9F2-3581-40E1-85C8-010C1EFA3D46}" srcId="{CEDCBC8E-CC76-4CEA-BEA7-4CA6BEDEE60D}" destId="{1E61F15E-603A-495C-9486-3B3A8C5158E8}" srcOrd="0" destOrd="0" parTransId="{8C20D1A0-9CB9-4454-9950-12E5340D1EFD}" sibTransId="{1E306C03-7B52-4431-8C64-8B14B82F92FA}"/>
    <dgm:cxn modelId="{7DA5DCD2-C03C-41DD-B0EC-4A5D8416F302}" srcId="{FF00DE56-E00C-4458-B6A6-0A10BB2D94C0}" destId="{74CD1D3C-8B12-4E36-891D-872196FC1728}" srcOrd="2" destOrd="0" parTransId="{96690EF6-E648-460B-A40D-6EA930AE6452}" sibTransId="{38270682-2217-4E38-9706-59FDC4DE25F2}"/>
    <dgm:cxn modelId="{1C64CCDF-89CF-472B-8DDF-6BC77CF2BA28}" type="presOf" srcId="{FA038D82-6B5D-497D-ABC6-5622C691EFFA}" destId="{AB1AE8EE-24B4-4022-A8BB-9A5C31FE4461}" srcOrd="0" destOrd="0" presId="urn:microsoft.com/office/officeart/2005/8/layout/vList5"/>
    <dgm:cxn modelId="{5E833166-D98F-4840-B4C2-3C5FF3B63C69}" srcId="{FF00DE56-E00C-4458-B6A6-0A10BB2D94C0}" destId="{0516018E-A004-4293-A64B-B08973EDEE76}" srcOrd="0" destOrd="0" parTransId="{CFCA96F8-129F-4705-B525-694AFC12489F}" sibTransId="{53040A2D-DA63-4C5B-A5D1-8AF75DDF569B}"/>
    <dgm:cxn modelId="{129A96BB-4FBD-4513-AFBF-96CD68CBD12A}" type="presParOf" srcId="{EAADCE0B-D5E1-4C74-A8EB-81B7833488D8}" destId="{955F1611-1C1B-484A-A0F5-8B51FCCC070B}" srcOrd="0" destOrd="0" presId="urn:microsoft.com/office/officeart/2005/8/layout/vList5"/>
    <dgm:cxn modelId="{86579395-E8BA-4F5A-8526-A854821FA244}" type="presParOf" srcId="{955F1611-1C1B-484A-A0F5-8B51FCCC070B}" destId="{BA002C10-452D-4FF9-8454-D8EAD94E0139}" srcOrd="0" destOrd="0" presId="urn:microsoft.com/office/officeart/2005/8/layout/vList5"/>
    <dgm:cxn modelId="{F3EE0A42-8DF8-480C-8A42-11C0B8AA6226}" type="presParOf" srcId="{955F1611-1C1B-484A-A0F5-8B51FCCC070B}" destId="{AB1AE8EE-24B4-4022-A8BB-9A5C31FE4461}" srcOrd="1" destOrd="0" presId="urn:microsoft.com/office/officeart/2005/8/layout/vList5"/>
    <dgm:cxn modelId="{AFCF5AE0-5243-4D56-B91B-EDACC8DA4567}" type="presParOf" srcId="{EAADCE0B-D5E1-4C74-A8EB-81B7833488D8}" destId="{E28CB841-CF81-4E35-81A1-0FB47F86852E}" srcOrd="1" destOrd="0" presId="urn:microsoft.com/office/officeart/2005/8/layout/vList5"/>
    <dgm:cxn modelId="{445F4946-CAA7-435D-8A7D-AE32908D9115}" type="presParOf" srcId="{EAADCE0B-D5E1-4C74-A8EB-81B7833488D8}" destId="{D8D2432B-7594-46CD-9763-00B40F495EE9}" srcOrd="2" destOrd="0" presId="urn:microsoft.com/office/officeart/2005/8/layout/vList5"/>
    <dgm:cxn modelId="{35125373-465C-418C-926A-2243C6F2E0CE}" type="presParOf" srcId="{D8D2432B-7594-46CD-9763-00B40F495EE9}" destId="{0D008C2B-80AE-405F-A4A7-1173D13CBE7B}" srcOrd="0" destOrd="0" presId="urn:microsoft.com/office/officeart/2005/8/layout/vList5"/>
    <dgm:cxn modelId="{B8604FF0-C342-44E3-B511-4D31AECB82AB}" type="presParOf" srcId="{D8D2432B-7594-46CD-9763-00B40F495EE9}" destId="{DF146CB9-5BE9-4886-8D34-8EB656DE075F}" srcOrd="1" destOrd="0" presId="urn:microsoft.com/office/officeart/2005/8/layout/vList5"/>
    <dgm:cxn modelId="{8D554111-AA02-48EC-8B9E-F81FED5CEC41}" type="presParOf" srcId="{EAADCE0B-D5E1-4C74-A8EB-81B7833488D8}" destId="{D7DBC6F5-5D18-4922-BDA8-4F1D9FF15FB2}" srcOrd="3" destOrd="0" presId="urn:microsoft.com/office/officeart/2005/8/layout/vList5"/>
    <dgm:cxn modelId="{9701C4B7-AE37-49E7-BC06-52AF313A9956}" type="presParOf" srcId="{EAADCE0B-D5E1-4C74-A8EB-81B7833488D8}" destId="{C1BC0BD2-6913-4F0B-A67C-E6F7E6855B40}" srcOrd="4" destOrd="0" presId="urn:microsoft.com/office/officeart/2005/8/layout/vList5"/>
    <dgm:cxn modelId="{C35AB207-9CAD-4098-93EA-CACDDE7C911F}" type="presParOf" srcId="{C1BC0BD2-6913-4F0B-A67C-E6F7E6855B40}" destId="{25D7833C-7666-49A9-9FB5-BD95E0FA38CB}" srcOrd="0" destOrd="0" presId="urn:microsoft.com/office/officeart/2005/8/layout/vList5"/>
    <dgm:cxn modelId="{F0FFBE2B-4299-4EE6-B84D-4AB1E79E0F2C}" type="presParOf" srcId="{C1BC0BD2-6913-4F0B-A67C-E6F7E6855B40}" destId="{5E675DD7-7568-431E-BC17-B36DC423D7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861E7791-E8CB-45A8-9895-E7219D70C09E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18DC378-187D-49B7-8EF0-81B84323F14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صلاحیت حقوقی فرامرزی </a:t>
          </a:r>
          <a:endParaRPr lang="en-US" dirty="0" smtClean="0">
            <a:cs typeface="B Titr" pitchFamily="2" charset="-78"/>
          </a:endParaRPr>
        </a:p>
        <a:p>
          <a:pPr rtl="1"/>
          <a:r>
            <a:rPr lang="fa-IR" dirty="0" smtClean="0">
              <a:cs typeface="B Zar" pitchFamily="2" charset="-78"/>
            </a:rPr>
            <a:t>(</a:t>
          </a:r>
          <a:r>
            <a:rPr lang="en-US" dirty="0" smtClean="0">
              <a:cs typeface="B Zar" pitchFamily="2" charset="-78"/>
            </a:rPr>
            <a:t>extra territorial jurisdiction</a:t>
          </a:r>
          <a:r>
            <a:rPr lang="fa-IR" dirty="0" smtClean="0">
              <a:cs typeface="B Zar" pitchFamily="2" charset="-78"/>
            </a:rPr>
            <a:t>)</a:t>
          </a:r>
          <a:endParaRPr lang="en-US" dirty="0">
            <a:cs typeface="B Zar" pitchFamily="2" charset="-78"/>
          </a:endParaRPr>
        </a:p>
      </dgm:t>
    </dgm:pt>
    <dgm:pt modelId="{4E7AEC2C-50AF-4643-A40D-279B0BF765A5}" type="parTrans" cxnId="{BFB1F550-88A3-4EC4-B5FC-F2BDD6BA75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AA23EE-7AE4-4429-84D4-BA634593FF5B}" type="sibTrans" cxnId="{BFB1F550-88A3-4EC4-B5FC-F2BDD6BA75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ABD6300-7266-42E7-B847-C1C1229DBD4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امریکا می‌تواند مقررات خود را به سایر حکومت‌ها تحمیل کند؟</a:t>
          </a:r>
          <a:endParaRPr lang="en-US" dirty="0">
            <a:cs typeface="B Zar" pitchFamily="2" charset="-78"/>
          </a:endParaRPr>
        </a:p>
      </dgm:t>
    </dgm:pt>
    <dgm:pt modelId="{A81352AC-76FF-49F4-8B51-A1A928B5E8A9}" type="parTrans" cxnId="{393DFD8A-E0D5-47EF-AB9A-5C098578B4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CC0FCA-84A9-4D2A-9210-DD05A250FA3B}" type="sibTrans" cxnId="{393DFD8A-E0D5-47EF-AB9A-5C098578B4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0A54B8-0344-4417-A4D4-E3993CAFE708}" type="pres">
      <dgm:prSet presAssocID="{861E7791-E8CB-45A8-9895-E7219D70C09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DB5B2-CB16-44B6-A8A5-C37E623739D6}" type="pres">
      <dgm:prSet presAssocID="{918DC378-187D-49B7-8EF0-81B84323F149}" presName="roof" presStyleLbl="dkBgShp" presStyleIdx="0" presStyleCnt="2"/>
      <dgm:spPr/>
      <dgm:t>
        <a:bodyPr/>
        <a:lstStyle/>
        <a:p>
          <a:endParaRPr lang="en-US"/>
        </a:p>
      </dgm:t>
    </dgm:pt>
    <dgm:pt modelId="{8D8CBC03-E1DF-4FEC-A6C0-AB5EC6823E16}" type="pres">
      <dgm:prSet presAssocID="{918DC378-187D-49B7-8EF0-81B84323F149}" presName="pillars" presStyleCnt="0"/>
      <dgm:spPr/>
    </dgm:pt>
    <dgm:pt modelId="{BC6435FF-2F49-478E-A3D1-0EA9B368AAF2}" type="pres">
      <dgm:prSet presAssocID="{918DC378-187D-49B7-8EF0-81B84323F149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CD970-8D9D-4721-BC02-343CA130ADCA}" type="pres">
      <dgm:prSet presAssocID="{918DC378-187D-49B7-8EF0-81B84323F149}" presName="base" presStyleLbl="dkBgShp" presStyleIdx="1" presStyleCnt="2"/>
      <dgm:spPr/>
    </dgm:pt>
  </dgm:ptLst>
  <dgm:cxnLst>
    <dgm:cxn modelId="{96F384B6-4903-43DC-90AB-0436F2FF93DB}" type="presOf" srcId="{918DC378-187D-49B7-8EF0-81B84323F149}" destId="{65EDB5B2-CB16-44B6-A8A5-C37E623739D6}" srcOrd="0" destOrd="0" presId="urn:microsoft.com/office/officeart/2005/8/layout/hList3"/>
    <dgm:cxn modelId="{BFB1F550-88A3-4EC4-B5FC-F2BDD6BA7599}" srcId="{861E7791-E8CB-45A8-9895-E7219D70C09E}" destId="{918DC378-187D-49B7-8EF0-81B84323F149}" srcOrd="0" destOrd="0" parTransId="{4E7AEC2C-50AF-4643-A40D-279B0BF765A5}" sibTransId="{94AA23EE-7AE4-4429-84D4-BA634593FF5B}"/>
    <dgm:cxn modelId="{91FC45CC-0D51-4D01-9F63-4D4558464BE5}" type="presOf" srcId="{861E7791-E8CB-45A8-9895-E7219D70C09E}" destId="{D60A54B8-0344-4417-A4D4-E3993CAFE708}" srcOrd="0" destOrd="0" presId="urn:microsoft.com/office/officeart/2005/8/layout/hList3"/>
    <dgm:cxn modelId="{FF6C10D9-0F20-4327-B844-5D2A036128E7}" type="presOf" srcId="{2ABD6300-7266-42E7-B847-C1C1229DBD46}" destId="{BC6435FF-2F49-478E-A3D1-0EA9B368AAF2}" srcOrd="0" destOrd="0" presId="urn:microsoft.com/office/officeart/2005/8/layout/hList3"/>
    <dgm:cxn modelId="{393DFD8A-E0D5-47EF-AB9A-5C098578B4E1}" srcId="{918DC378-187D-49B7-8EF0-81B84323F149}" destId="{2ABD6300-7266-42E7-B847-C1C1229DBD46}" srcOrd="0" destOrd="0" parTransId="{A81352AC-76FF-49F4-8B51-A1A928B5E8A9}" sibTransId="{D8CC0FCA-84A9-4D2A-9210-DD05A250FA3B}"/>
    <dgm:cxn modelId="{AA660163-F80E-41A2-BEB1-CD9123F12E25}" type="presParOf" srcId="{D60A54B8-0344-4417-A4D4-E3993CAFE708}" destId="{65EDB5B2-CB16-44B6-A8A5-C37E623739D6}" srcOrd="0" destOrd="0" presId="urn:microsoft.com/office/officeart/2005/8/layout/hList3"/>
    <dgm:cxn modelId="{472DFEA7-4432-44BF-AA77-729F95E4D18C}" type="presParOf" srcId="{D60A54B8-0344-4417-A4D4-E3993CAFE708}" destId="{8D8CBC03-E1DF-4FEC-A6C0-AB5EC6823E16}" srcOrd="1" destOrd="0" presId="urn:microsoft.com/office/officeart/2005/8/layout/hList3"/>
    <dgm:cxn modelId="{32440C9C-8D6E-4E34-BEB0-D6E03D9C9901}" type="presParOf" srcId="{8D8CBC03-E1DF-4FEC-A6C0-AB5EC6823E16}" destId="{BC6435FF-2F49-478E-A3D1-0EA9B368AAF2}" srcOrd="0" destOrd="0" presId="urn:microsoft.com/office/officeart/2005/8/layout/hList3"/>
    <dgm:cxn modelId="{F0884D38-0EFD-4658-BA0D-7ABEAC38AAAC}" type="presParOf" srcId="{D60A54B8-0344-4417-A4D4-E3993CAFE708}" destId="{2B9CD970-8D9D-4721-BC02-343CA130ADC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1E61392-E150-4E2F-9D7F-9A17EBE2AE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70A5D6-1D31-4B84-AB03-C7963ECDCB7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ضرورت مقابلۀ حقوقی</a:t>
          </a:r>
          <a:endParaRPr lang="en-US" dirty="0">
            <a:cs typeface="B Titr" pitchFamily="2" charset="-78"/>
          </a:endParaRPr>
        </a:p>
      </dgm:t>
    </dgm:pt>
    <dgm:pt modelId="{F072E324-71AE-4D10-A0B8-AE79EAB2D61B}" type="parTrans" cxnId="{9E654CAC-4239-47E5-9E14-FA7953545762}">
      <dgm:prSet/>
      <dgm:spPr/>
      <dgm:t>
        <a:bodyPr/>
        <a:lstStyle/>
        <a:p>
          <a:endParaRPr lang="en-US"/>
        </a:p>
      </dgm:t>
    </dgm:pt>
    <dgm:pt modelId="{C0F661FD-0EBC-4013-B102-4D77EB6EB133}" type="sibTrans" cxnId="{9E654CAC-4239-47E5-9E14-FA7953545762}">
      <dgm:prSet/>
      <dgm:spPr/>
      <dgm:t>
        <a:bodyPr/>
        <a:lstStyle/>
        <a:p>
          <a:endParaRPr lang="en-US"/>
        </a:p>
      </dgm:t>
    </dgm:pt>
    <dgm:pt modelId="{BEDB22EB-5E96-4249-B7DE-48909FDA32D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عدم ‌تحرک وزارت خارجه و سایر نهادها برای مقابلۀ حقوقی و استفاده از امکانات حقوق بین‌الملل</a:t>
          </a:r>
          <a:endParaRPr lang="en-US" dirty="0">
            <a:cs typeface="B Zar" pitchFamily="2" charset="-78"/>
          </a:endParaRPr>
        </a:p>
      </dgm:t>
    </dgm:pt>
    <dgm:pt modelId="{466122F1-DCB1-4681-9B36-DE8D31A2A4D4}" type="parTrans" cxnId="{13F47F9D-8351-4066-920F-CCC0E518C119}">
      <dgm:prSet/>
      <dgm:spPr/>
      <dgm:t>
        <a:bodyPr/>
        <a:lstStyle/>
        <a:p>
          <a:endParaRPr lang="en-US"/>
        </a:p>
      </dgm:t>
    </dgm:pt>
    <dgm:pt modelId="{51E701D8-0937-4CF1-AB80-C4C23464F997}" type="sibTrans" cxnId="{13F47F9D-8351-4066-920F-CCC0E518C119}">
      <dgm:prSet/>
      <dgm:spPr/>
      <dgm:t>
        <a:bodyPr/>
        <a:lstStyle/>
        <a:p>
          <a:endParaRPr lang="en-US"/>
        </a:p>
      </dgm:t>
    </dgm:pt>
    <dgm:pt modelId="{3EAF7044-1467-45D0-90BE-927FF42AE0B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عدم ‌تحرک بخش خصوصی (از طریق اتاق بازرگانی) برای مقابلۀ حقوقی و استفاده از امکانات حقوق بین‌الملل از قبیل شکایت از طریق </a:t>
          </a:r>
          <a:r>
            <a:rPr lang="en-US" dirty="0" smtClean="0">
              <a:cs typeface="B Zar" pitchFamily="2" charset="-78"/>
            </a:rPr>
            <a:t>ICC</a:t>
          </a:r>
          <a:endParaRPr lang="en-US" dirty="0">
            <a:cs typeface="B Zar" pitchFamily="2" charset="-78"/>
          </a:endParaRPr>
        </a:p>
      </dgm:t>
    </dgm:pt>
    <dgm:pt modelId="{FC2DED93-723B-45F3-A84B-F2BE1425BBAA}" type="parTrans" cxnId="{9D043690-C940-4686-842B-72E3792396AE}">
      <dgm:prSet/>
      <dgm:spPr/>
      <dgm:t>
        <a:bodyPr/>
        <a:lstStyle/>
        <a:p>
          <a:endParaRPr lang="en-US"/>
        </a:p>
      </dgm:t>
    </dgm:pt>
    <dgm:pt modelId="{261299B4-8EF6-4624-BF43-FC5DC7693A09}" type="sibTrans" cxnId="{9D043690-C940-4686-842B-72E3792396AE}">
      <dgm:prSet/>
      <dgm:spPr/>
      <dgm:t>
        <a:bodyPr/>
        <a:lstStyle/>
        <a:p>
          <a:endParaRPr lang="en-US"/>
        </a:p>
      </dgm:t>
    </dgm:pt>
    <dgm:pt modelId="{00DAD28A-2CFA-4A02-B3BB-A1C63AA79B5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عدم‌اعتراض نسبت به حقوق انسانی آحاد ایرانی</a:t>
          </a:r>
          <a:endParaRPr lang="en-US" dirty="0">
            <a:cs typeface="B Zar" pitchFamily="2" charset="-78"/>
          </a:endParaRPr>
        </a:p>
      </dgm:t>
    </dgm:pt>
    <dgm:pt modelId="{BBA1C4C8-8D58-4D7D-8D02-D5A545C79E83}" type="parTrans" cxnId="{2A1AF9F6-321A-4E41-8C09-AE3A2705C869}">
      <dgm:prSet/>
      <dgm:spPr/>
      <dgm:t>
        <a:bodyPr/>
        <a:lstStyle/>
        <a:p>
          <a:endParaRPr lang="en-US"/>
        </a:p>
      </dgm:t>
    </dgm:pt>
    <dgm:pt modelId="{BE59BE25-6373-4763-9F27-32A399C99543}" type="sibTrans" cxnId="{2A1AF9F6-321A-4E41-8C09-AE3A2705C869}">
      <dgm:prSet/>
      <dgm:spPr/>
      <dgm:t>
        <a:bodyPr/>
        <a:lstStyle/>
        <a:p>
          <a:endParaRPr lang="en-US"/>
        </a:p>
      </dgm:t>
    </dgm:pt>
    <dgm:pt modelId="{2B843FFE-25B3-4420-BE09-10529C54D6D2}" type="pres">
      <dgm:prSet presAssocID="{01E61392-E150-4E2F-9D7F-9A17EBE2AE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D2FAF-5C55-498E-B544-18865DA51E83}" type="pres">
      <dgm:prSet presAssocID="{E270A5D6-1D31-4B84-AB03-C7963ECDCB72}" presName="composite" presStyleCnt="0"/>
      <dgm:spPr/>
    </dgm:pt>
    <dgm:pt modelId="{0AED44BA-542B-437E-AF7A-66A4D3C9595A}" type="pres">
      <dgm:prSet presAssocID="{E270A5D6-1D31-4B84-AB03-C7963ECDCB7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79115-FEC6-4707-85CC-174D78432243}" type="pres">
      <dgm:prSet presAssocID="{E270A5D6-1D31-4B84-AB03-C7963ECDCB7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0C57F-F83F-44EE-A7A2-8F32F8FABE3A}" type="presOf" srcId="{E270A5D6-1D31-4B84-AB03-C7963ECDCB72}" destId="{0AED44BA-542B-437E-AF7A-66A4D3C9595A}" srcOrd="0" destOrd="0" presId="urn:microsoft.com/office/officeart/2005/8/layout/hList1"/>
    <dgm:cxn modelId="{9D043690-C940-4686-842B-72E3792396AE}" srcId="{E270A5D6-1D31-4B84-AB03-C7963ECDCB72}" destId="{3EAF7044-1467-45D0-90BE-927FF42AE0B8}" srcOrd="1" destOrd="0" parTransId="{FC2DED93-723B-45F3-A84B-F2BE1425BBAA}" sibTransId="{261299B4-8EF6-4624-BF43-FC5DC7693A09}"/>
    <dgm:cxn modelId="{B0F91623-34BD-4D42-9314-159B7F14690F}" type="presOf" srcId="{BEDB22EB-5E96-4249-B7DE-48909FDA32DF}" destId="{9FD79115-FEC6-4707-85CC-174D78432243}" srcOrd="0" destOrd="0" presId="urn:microsoft.com/office/officeart/2005/8/layout/hList1"/>
    <dgm:cxn modelId="{0D698918-0EED-4AE6-BFB6-11AE402127B1}" type="presOf" srcId="{01E61392-E150-4E2F-9D7F-9A17EBE2AE8E}" destId="{2B843FFE-25B3-4420-BE09-10529C54D6D2}" srcOrd="0" destOrd="0" presId="urn:microsoft.com/office/officeart/2005/8/layout/hList1"/>
    <dgm:cxn modelId="{5B7BAC2D-73B6-4B19-9985-4834A9B15095}" type="presOf" srcId="{3EAF7044-1467-45D0-90BE-927FF42AE0B8}" destId="{9FD79115-FEC6-4707-85CC-174D78432243}" srcOrd="0" destOrd="1" presId="urn:microsoft.com/office/officeart/2005/8/layout/hList1"/>
    <dgm:cxn modelId="{9E654CAC-4239-47E5-9E14-FA7953545762}" srcId="{01E61392-E150-4E2F-9D7F-9A17EBE2AE8E}" destId="{E270A5D6-1D31-4B84-AB03-C7963ECDCB72}" srcOrd="0" destOrd="0" parTransId="{F072E324-71AE-4D10-A0B8-AE79EAB2D61B}" sibTransId="{C0F661FD-0EBC-4013-B102-4D77EB6EB133}"/>
    <dgm:cxn modelId="{30BAB221-E497-4F70-B10E-EBC3F0737BDF}" type="presOf" srcId="{00DAD28A-2CFA-4A02-B3BB-A1C63AA79B54}" destId="{9FD79115-FEC6-4707-85CC-174D78432243}" srcOrd="0" destOrd="2" presId="urn:microsoft.com/office/officeart/2005/8/layout/hList1"/>
    <dgm:cxn modelId="{2A1AF9F6-321A-4E41-8C09-AE3A2705C869}" srcId="{E270A5D6-1D31-4B84-AB03-C7963ECDCB72}" destId="{00DAD28A-2CFA-4A02-B3BB-A1C63AA79B54}" srcOrd="2" destOrd="0" parTransId="{BBA1C4C8-8D58-4D7D-8D02-D5A545C79E83}" sibTransId="{BE59BE25-6373-4763-9F27-32A399C99543}"/>
    <dgm:cxn modelId="{13F47F9D-8351-4066-920F-CCC0E518C119}" srcId="{E270A5D6-1D31-4B84-AB03-C7963ECDCB72}" destId="{BEDB22EB-5E96-4249-B7DE-48909FDA32DF}" srcOrd="0" destOrd="0" parTransId="{466122F1-DCB1-4681-9B36-DE8D31A2A4D4}" sibTransId="{51E701D8-0937-4CF1-AB80-C4C23464F997}"/>
    <dgm:cxn modelId="{78701582-414B-4F92-A1C4-08426B65C426}" type="presParOf" srcId="{2B843FFE-25B3-4420-BE09-10529C54D6D2}" destId="{FDBD2FAF-5C55-498E-B544-18865DA51E83}" srcOrd="0" destOrd="0" presId="urn:microsoft.com/office/officeart/2005/8/layout/hList1"/>
    <dgm:cxn modelId="{A0B1A049-5FCC-4C67-8E84-238804233145}" type="presParOf" srcId="{FDBD2FAF-5C55-498E-B544-18865DA51E83}" destId="{0AED44BA-542B-437E-AF7A-66A4D3C9595A}" srcOrd="0" destOrd="0" presId="urn:microsoft.com/office/officeart/2005/8/layout/hList1"/>
    <dgm:cxn modelId="{BD85EFEC-4CD9-4EBE-AB33-E5286870AE74}" type="presParOf" srcId="{FDBD2FAF-5C55-498E-B544-18865DA51E83}" destId="{9FD79115-FEC6-4707-85CC-174D784322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02C5015E-48E3-473A-B9D3-660AC401A2A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B19A9-5AA5-46A2-843A-249711AD89E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مثال‌ها</a:t>
          </a:r>
          <a:endParaRPr lang="en-US" dirty="0">
            <a:cs typeface="B Titr" pitchFamily="2" charset="-78"/>
          </a:endParaRPr>
        </a:p>
      </dgm:t>
    </dgm:pt>
    <dgm:pt modelId="{15AC4C56-E362-428D-A830-5D2972AE07CE}" type="parTrans" cxnId="{CCE9DEAD-6938-4E36-95BC-4077F5D7E43F}">
      <dgm:prSet/>
      <dgm:spPr/>
      <dgm:t>
        <a:bodyPr/>
        <a:lstStyle/>
        <a:p>
          <a:endParaRPr lang="en-US"/>
        </a:p>
      </dgm:t>
    </dgm:pt>
    <dgm:pt modelId="{6A1D0BF4-2A8B-4156-A01B-94F5180FC126}" type="sibTrans" cxnId="{CCE9DEAD-6938-4E36-95BC-4077F5D7E43F}">
      <dgm:prSet/>
      <dgm:spPr/>
      <dgm:t>
        <a:bodyPr/>
        <a:lstStyle/>
        <a:p>
          <a:endParaRPr lang="en-US"/>
        </a:p>
      </dgm:t>
    </dgm:pt>
    <dgm:pt modelId="{EE6AA903-2C85-47F0-BCF7-A0D88D17080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دانشجویان هسته‌ای </a:t>
          </a:r>
          <a:r>
            <a:rPr lang="fa-IR" dirty="0" smtClean="0">
              <a:cs typeface="B Zar" pitchFamily="2" charset="-78"/>
            </a:rPr>
            <a:t>ایران</a:t>
          </a:r>
          <a:r>
            <a:rPr lang="en-US" dirty="0" smtClean="0">
              <a:cs typeface="B Zar" pitchFamily="2" charset="-78"/>
            </a:rPr>
            <a:t> </a:t>
          </a:r>
          <a:r>
            <a:rPr lang="fa-IR" dirty="0" smtClean="0">
              <a:cs typeface="B Zar" pitchFamily="2" charset="-78"/>
            </a:rPr>
            <a:t>و آزمونهای مالی</a:t>
          </a:r>
          <a:r>
            <a:rPr lang="en-US" smtClean="0">
              <a:cs typeface="B Zar" pitchFamily="2" charset="-78"/>
            </a:rPr>
            <a:t>CFA </a:t>
          </a:r>
          <a:endParaRPr lang="en-US" dirty="0">
            <a:cs typeface="B Zar" pitchFamily="2" charset="-78"/>
          </a:endParaRPr>
        </a:p>
      </dgm:t>
    </dgm:pt>
    <dgm:pt modelId="{14435F5F-5882-4AAF-99AC-7EADE4C9B280}" type="parTrans" cxnId="{18B9352A-E1A7-4EC3-AB07-57DE45CD66FF}">
      <dgm:prSet/>
      <dgm:spPr/>
      <dgm:t>
        <a:bodyPr/>
        <a:lstStyle/>
        <a:p>
          <a:endParaRPr lang="en-US"/>
        </a:p>
      </dgm:t>
    </dgm:pt>
    <dgm:pt modelId="{1364686C-F848-409B-9C65-52E10AF7FBEA}" type="sibTrans" cxnId="{18B9352A-E1A7-4EC3-AB07-57DE45CD66FF}">
      <dgm:prSet/>
      <dgm:spPr/>
      <dgm:t>
        <a:bodyPr/>
        <a:lstStyle/>
        <a:p>
          <a:endParaRPr lang="en-US"/>
        </a:p>
      </dgm:t>
    </dgm:pt>
    <dgm:pt modelId="{0EA3E980-FBE8-4FE1-9973-EF335207E80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 دانشگا‌ه‌های هلند در سال 2008 برای فن‌آوری هسته‌ای که با اعتراض برچیده شد.</a:t>
          </a:r>
          <a:endParaRPr lang="en-US" dirty="0">
            <a:cs typeface="B Zar" pitchFamily="2" charset="-78"/>
          </a:endParaRPr>
        </a:p>
      </dgm:t>
    </dgm:pt>
    <dgm:pt modelId="{1E7043A5-A7DD-4F6C-A6FC-658C6D1F79A1}" type="parTrans" cxnId="{23528F74-D4D2-4E9A-B75A-BAC0C72FC6AD}">
      <dgm:prSet/>
      <dgm:spPr/>
      <dgm:t>
        <a:bodyPr/>
        <a:lstStyle/>
        <a:p>
          <a:endParaRPr lang="en-US"/>
        </a:p>
      </dgm:t>
    </dgm:pt>
    <dgm:pt modelId="{32C88EA5-4AE7-4ADB-9C6A-38A97B10BC66}" type="sibTrans" cxnId="{23528F74-D4D2-4E9A-B75A-BAC0C72FC6AD}">
      <dgm:prSet/>
      <dgm:spPr/>
      <dgm:t>
        <a:bodyPr/>
        <a:lstStyle/>
        <a:p>
          <a:endParaRPr lang="en-US"/>
        </a:p>
      </dgm:t>
    </dgm:pt>
    <dgm:pt modelId="{A164B78B-F375-4579-B8B6-63F658EB862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 ایران توسط سازمان </a:t>
          </a:r>
          <a:r>
            <a:rPr lang="en-US" dirty="0" smtClean="0">
              <a:cs typeface="B Zar" pitchFamily="2" charset="-78"/>
            </a:rPr>
            <a:t>CNRS</a:t>
          </a:r>
          <a:r>
            <a:rPr lang="fa-IR" dirty="0" smtClean="0">
              <a:cs typeface="B Zar" pitchFamily="2" charset="-78"/>
            </a:rPr>
            <a:t> فرانسه، بزرگ‌ترین سازمان پژوهش‌های علمی اروپا در سال 2008</a:t>
          </a:r>
          <a:endParaRPr lang="en-US" dirty="0">
            <a:cs typeface="B Zar" pitchFamily="2" charset="-78"/>
          </a:endParaRPr>
        </a:p>
      </dgm:t>
    </dgm:pt>
    <dgm:pt modelId="{464C7CE1-A0C3-4FD4-BB02-117E8E78B708}" type="parTrans" cxnId="{778DA7AA-96B6-4FFB-B16E-69D066D559C5}">
      <dgm:prSet/>
      <dgm:spPr/>
      <dgm:t>
        <a:bodyPr/>
        <a:lstStyle/>
        <a:p>
          <a:endParaRPr lang="en-US"/>
        </a:p>
      </dgm:t>
    </dgm:pt>
    <dgm:pt modelId="{DCDBB01C-C233-48CA-9463-90BB9727935E}" type="sibTrans" cxnId="{778DA7AA-96B6-4FFB-B16E-69D066D559C5}">
      <dgm:prSet/>
      <dgm:spPr/>
      <dgm:t>
        <a:bodyPr/>
        <a:lstStyle/>
        <a:p>
          <a:endParaRPr lang="en-US"/>
        </a:p>
      </dgm:t>
    </dgm:pt>
    <dgm:pt modelId="{F25065B5-0DA8-41A4-AA00-3681CB223E8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تحریم تیم‌های المپیادی ایران و دانشمندان ایرانی</a:t>
          </a:r>
          <a:endParaRPr lang="en-US" dirty="0">
            <a:cs typeface="B Zar" pitchFamily="2" charset="-78"/>
          </a:endParaRPr>
        </a:p>
      </dgm:t>
    </dgm:pt>
    <dgm:pt modelId="{4097FE11-04C9-4078-86DA-55C6598F1324}" type="parTrans" cxnId="{19C5DB85-F265-4F64-89D0-7EA0FDCFBB51}">
      <dgm:prSet/>
      <dgm:spPr/>
      <dgm:t>
        <a:bodyPr/>
        <a:lstStyle/>
        <a:p>
          <a:endParaRPr lang="en-US"/>
        </a:p>
      </dgm:t>
    </dgm:pt>
    <dgm:pt modelId="{23627509-ADE7-4282-89B0-9B39DBBB81B2}" type="sibTrans" cxnId="{19C5DB85-F265-4F64-89D0-7EA0FDCFBB51}">
      <dgm:prSet/>
      <dgm:spPr/>
      <dgm:t>
        <a:bodyPr/>
        <a:lstStyle/>
        <a:p>
          <a:endParaRPr lang="en-US"/>
        </a:p>
      </dgm:t>
    </dgm:pt>
    <dgm:pt modelId="{A9C97A96-4748-4962-9CEF-B8925D06F789}" type="pres">
      <dgm:prSet presAssocID="{02C5015E-48E3-473A-B9D3-660AC401A2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5FDA74-CAD2-416F-BF30-F75128911C0B}" type="pres">
      <dgm:prSet presAssocID="{0D5B19A9-5AA5-46A2-843A-249711AD89E2}" presName="composite" presStyleCnt="0"/>
      <dgm:spPr/>
    </dgm:pt>
    <dgm:pt modelId="{E709D737-A540-4BB4-B79D-0985624B3368}" type="pres">
      <dgm:prSet presAssocID="{0D5B19A9-5AA5-46A2-843A-249711AD89E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284C6-A45D-44C7-A082-26554C49DB0D}" type="pres">
      <dgm:prSet presAssocID="{0D5B19A9-5AA5-46A2-843A-249711AD89E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528F74-D4D2-4E9A-B75A-BAC0C72FC6AD}" srcId="{0D5B19A9-5AA5-46A2-843A-249711AD89E2}" destId="{0EA3E980-FBE8-4FE1-9973-EF335207E806}" srcOrd="1" destOrd="0" parTransId="{1E7043A5-A7DD-4F6C-A6FC-658C6D1F79A1}" sibTransId="{32C88EA5-4AE7-4ADB-9C6A-38A97B10BC66}"/>
    <dgm:cxn modelId="{3F227617-C07E-46A9-AFCB-AB2C462EA5EA}" type="presOf" srcId="{0D5B19A9-5AA5-46A2-843A-249711AD89E2}" destId="{E709D737-A540-4BB4-B79D-0985624B3368}" srcOrd="0" destOrd="0" presId="urn:microsoft.com/office/officeart/2005/8/layout/hList1"/>
    <dgm:cxn modelId="{CCE9DEAD-6938-4E36-95BC-4077F5D7E43F}" srcId="{02C5015E-48E3-473A-B9D3-660AC401A2A9}" destId="{0D5B19A9-5AA5-46A2-843A-249711AD89E2}" srcOrd="0" destOrd="0" parTransId="{15AC4C56-E362-428D-A830-5D2972AE07CE}" sibTransId="{6A1D0BF4-2A8B-4156-A01B-94F5180FC126}"/>
    <dgm:cxn modelId="{18B9352A-E1A7-4EC3-AB07-57DE45CD66FF}" srcId="{0D5B19A9-5AA5-46A2-843A-249711AD89E2}" destId="{EE6AA903-2C85-47F0-BCF7-A0D88D170804}" srcOrd="0" destOrd="0" parTransId="{14435F5F-5882-4AAF-99AC-7EADE4C9B280}" sibTransId="{1364686C-F848-409B-9C65-52E10AF7FBEA}"/>
    <dgm:cxn modelId="{5FA55D4E-F7E6-43A6-8B88-D899C6B14EE3}" type="presOf" srcId="{A164B78B-F375-4579-B8B6-63F658EB8625}" destId="{566284C6-A45D-44C7-A082-26554C49DB0D}" srcOrd="0" destOrd="2" presId="urn:microsoft.com/office/officeart/2005/8/layout/hList1"/>
    <dgm:cxn modelId="{7734A886-BDF4-469A-B014-1EAFD2B16B2C}" type="presOf" srcId="{0EA3E980-FBE8-4FE1-9973-EF335207E806}" destId="{566284C6-A45D-44C7-A082-26554C49DB0D}" srcOrd="0" destOrd="1" presId="urn:microsoft.com/office/officeart/2005/8/layout/hList1"/>
    <dgm:cxn modelId="{3BB1DCD1-00E0-4223-B5B6-AC754B2E3E5D}" type="presOf" srcId="{02C5015E-48E3-473A-B9D3-660AC401A2A9}" destId="{A9C97A96-4748-4962-9CEF-B8925D06F789}" srcOrd="0" destOrd="0" presId="urn:microsoft.com/office/officeart/2005/8/layout/hList1"/>
    <dgm:cxn modelId="{CE50F299-282E-473F-A6CE-7DE57C7964AE}" type="presOf" srcId="{F25065B5-0DA8-41A4-AA00-3681CB223E88}" destId="{566284C6-A45D-44C7-A082-26554C49DB0D}" srcOrd="0" destOrd="3" presId="urn:microsoft.com/office/officeart/2005/8/layout/hList1"/>
    <dgm:cxn modelId="{778DA7AA-96B6-4FFB-B16E-69D066D559C5}" srcId="{0D5B19A9-5AA5-46A2-843A-249711AD89E2}" destId="{A164B78B-F375-4579-B8B6-63F658EB8625}" srcOrd="2" destOrd="0" parTransId="{464C7CE1-A0C3-4FD4-BB02-117E8E78B708}" sibTransId="{DCDBB01C-C233-48CA-9463-90BB9727935E}"/>
    <dgm:cxn modelId="{9FCFC446-863A-4051-9DAC-E29E493ED131}" type="presOf" srcId="{EE6AA903-2C85-47F0-BCF7-A0D88D170804}" destId="{566284C6-A45D-44C7-A082-26554C49DB0D}" srcOrd="0" destOrd="0" presId="urn:microsoft.com/office/officeart/2005/8/layout/hList1"/>
    <dgm:cxn modelId="{19C5DB85-F265-4F64-89D0-7EA0FDCFBB51}" srcId="{0D5B19A9-5AA5-46A2-843A-249711AD89E2}" destId="{F25065B5-0DA8-41A4-AA00-3681CB223E88}" srcOrd="3" destOrd="0" parTransId="{4097FE11-04C9-4078-86DA-55C6598F1324}" sibTransId="{23627509-ADE7-4282-89B0-9B39DBBB81B2}"/>
    <dgm:cxn modelId="{3F5B4CCB-B893-440A-9162-7AF7994BFC3B}" type="presParOf" srcId="{A9C97A96-4748-4962-9CEF-B8925D06F789}" destId="{EA5FDA74-CAD2-416F-BF30-F75128911C0B}" srcOrd="0" destOrd="0" presId="urn:microsoft.com/office/officeart/2005/8/layout/hList1"/>
    <dgm:cxn modelId="{20777368-353D-4AF1-BB32-CA376106FAE9}" type="presParOf" srcId="{EA5FDA74-CAD2-416F-BF30-F75128911C0B}" destId="{E709D737-A540-4BB4-B79D-0985624B3368}" srcOrd="0" destOrd="0" presId="urn:microsoft.com/office/officeart/2005/8/layout/hList1"/>
    <dgm:cxn modelId="{F22CAE97-A0A3-4FA8-A75C-6D2AB86B2779}" type="presParOf" srcId="{EA5FDA74-CAD2-416F-BF30-F75128911C0B}" destId="{566284C6-A45D-44C7-A082-26554C49DB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513ECD2-A7DD-4629-AD9B-EECB8D140B30}" type="doc">
      <dgm:prSet loTypeId="urn:microsoft.com/office/officeart/2005/8/layout/equation2" loCatId="process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2169B79-6626-42D5-93AD-9AB3AA4586D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تأکید بر موافقت‌نامه‌های منطقه‌ای به‌عنوان ابزاری دور از دسترس تحریم‌ها</a:t>
          </a:r>
          <a:endParaRPr lang="en-US" dirty="0">
            <a:cs typeface="B Zar" pitchFamily="2" charset="-78"/>
          </a:endParaRPr>
        </a:p>
      </dgm:t>
    </dgm:pt>
    <dgm:pt modelId="{76E68D2A-FF6B-4C41-8D34-84D48039E488}" type="parTrans" cxnId="{764CB5FE-9268-4B24-AC5E-02FBE6B073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A153F7-DD49-4D2E-8D77-FAD6800F9553}" type="sibTrans" cxnId="{764CB5FE-9268-4B24-AC5E-02FBE6B073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A7492C-CE50-46E7-89ED-3EBCACCAF2BE}" type="pres">
      <dgm:prSet presAssocID="{F513ECD2-A7DD-4629-AD9B-EECB8D140B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CFB2FC-DE41-43E3-ABA2-47588CB86916}" type="pres">
      <dgm:prSet presAssocID="{F513ECD2-A7DD-4629-AD9B-EECB8D140B30}" presName="vNodes" presStyleCnt="0"/>
      <dgm:spPr/>
    </dgm:pt>
    <dgm:pt modelId="{7440D286-4D31-403F-8D47-1EE5F579535D}" type="pres">
      <dgm:prSet presAssocID="{F513ECD2-A7DD-4629-AD9B-EECB8D140B30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B80FE5-FA18-4635-8A4B-B00F1BA8879B}" type="presOf" srcId="{42169B79-6626-42D5-93AD-9AB3AA4586D2}" destId="{7440D286-4D31-403F-8D47-1EE5F579535D}" srcOrd="0" destOrd="0" presId="urn:microsoft.com/office/officeart/2005/8/layout/equation2"/>
    <dgm:cxn modelId="{EFCCC126-40EC-4D68-B561-68B76E263210}" type="presOf" srcId="{F513ECD2-A7DD-4629-AD9B-EECB8D140B30}" destId="{B6A7492C-CE50-46E7-89ED-3EBCACCAF2BE}" srcOrd="0" destOrd="0" presId="urn:microsoft.com/office/officeart/2005/8/layout/equation2"/>
    <dgm:cxn modelId="{764CB5FE-9268-4B24-AC5E-02FBE6B07388}" srcId="{F513ECD2-A7DD-4629-AD9B-EECB8D140B30}" destId="{42169B79-6626-42D5-93AD-9AB3AA4586D2}" srcOrd="0" destOrd="0" parTransId="{76E68D2A-FF6B-4C41-8D34-84D48039E488}" sibTransId="{09A153F7-DD49-4D2E-8D77-FAD6800F9553}"/>
    <dgm:cxn modelId="{C8264228-32AC-46B8-AFD0-52C6359FAF60}" type="presParOf" srcId="{B6A7492C-CE50-46E7-89ED-3EBCACCAF2BE}" destId="{8FCFB2FC-DE41-43E3-ABA2-47588CB86916}" srcOrd="0" destOrd="0" presId="urn:microsoft.com/office/officeart/2005/8/layout/equation2"/>
    <dgm:cxn modelId="{D81589BC-1420-47A6-90A6-49936C325371}" type="presParOf" srcId="{B6A7492C-CE50-46E7-89ED-3EBCACCAF2BE}" destId="{7440D286-4D31-403F-8D47-1EE5F579535D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D1D2CB77-8383-42FD-AD00-BC07DE6387D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D15ED1-DF4E-44EA-B64B-0A78FC811667}">
      <dgm:prSet custT="1"/>
      <dgm:spPr/>
      <dgm:t>
        <a:bodyPr/>
        <a:lstStyle/>
        <a:p>
          <a:pPr rtl="1"/>
          <a:r>
            <a:rPr lang="fa-IR" sz="6600" smtClean="0">
              <a:cs typeface="B Titr" pitchFamily="2" charset="-78"/>
            </a:rPr>
            <a:t>مسألۀ ارز</a:t>
          </a:r>
          <a:endParaRPr lang="en-US" sz="6600" dirty="0">
            <a:cs typeface="B Titr" pitchFamily="2" charset="-78"/>
          </a:endParaRPr>
        </a:p>
      </dgm:t>
    </dgm:pt>
    <dgm:pt modelId="{8F7C6C89-58E6-4A14-9142-B23DF5755D73}" type="parTrans" cxnId="{93322936-0166-4F95-94B7-1142E604955E}">
      <dgm:prSet/>
      <dgm:spPr/>
      <dgm:t>
        <a:bodyPr/>
        <a:lstStyle/>
        <a:p>
          <a:endParaRPr lang="en-US"/>
        </a:p>
      </dgm:t>
    </dgm:pt>
    <dgm:pt modelId="{3697BC46-85DC-405F-BF42-89604B0DED5E}" type="sibTrans" cxnId="{93322936-0166-4F95-94B7-1142E604955E}">
      <dgm:prSet/>
      <dgm:spPr/>
      <dgm:t>
        <a:bodyPr/>
        <a:lstStyle/>
        <a:p>
          <a:endParaRPr lang="en-US"/>
        </a:p>
      </dgm:t>
    </dgm:pt>
    <dgm:pt modelId="{8096A14F-0457-49E7-8820-2D43390DFB46}" type="pres">
      <dgm:prSet presAssocID="{D1D2CB77-8383-42FD-AD00-BC07DE638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9753D-90C6-4164-A00F-C67DBA3528F5}" type="pres">
      <dgm:prSet presAssocID="{87D15ED1-DF4E-44EA-B64B-0A78FC811667}" presName="boxAndChildren" presStyleCnt="0"/>
      <dgm:spPr/>
    </dgm:pt>
    <dgm:pt modelId="{BD43A917-807E-44FF-A177-D69CB159A55C}" type="pres">
      <dgm:prSet presAssocID="{87D15ED1-DF4E-44EA-B64B-0A78FC811667}" presName="parentTextBox" presStyleLbl="node1" presStyleIdx="0" presStyleCnt="1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93322936-0166-4F95-94B7-1142E604955E}" srcId="{D1D2CB77-8383-42FD-AD00-BC07DE6387D7}" destId="{87D15ED1-DF4E-44EA-B64B-0A78FC811667}" srcOrd="0" destOrd="0" parTransId="{8F7C6C89-58E6-4A14-9142-B23DF5755D73}" sibTransId="{3697BC46-85DC-405F-BF42-89604B0DED5E}"/>
    <dgm:cxn modelId="{CC2070B0-ED39-4D91-B330-5CAE619B6879}" type="presOf" srcId="{D1D2CB77-8383-42FD-AD00-BC07DE6387D7}" destId="{8096A14F-0457-49E7-8820-2D43390DFB46}" srcOrd="0" destOrd="0" presId="urn:microsoft.com/office/officeart/2005/8/layout/process4"/>
    <dgm:cxn modelId="{72549224-CF4E-43DA-B764-730A2E748B89}" type="presOf" srcId="{87D15ED1-DF4E-44EA-B64B-0A78FC811667}" destId="{BD43A917-807E-44FF-A177-D69CB159A55C}" srcOrd="0" destOrd="0" presId="urn:microsoft.com/office/officeart/2005/8/layout/process4"/>
    <dgm:cxn modelId="{A3100340-9FA0-4C11-9137-B07BB534CCE7}" type="presParOf" srcId="{8096A14F-0457-49E7-8820-2D43390DFB46}" destId="{3A99753D-90C6-4164-A00F-C67DBA3528F5}" srcOrd="0" destOrd="0" presId="urn:microsoft.com/office/officeart/2005/8/layout/process4"/>
    <dgm:cxn modelId="{83CA3142-0B76-4201-AED2-98EFDF3DDE80}" type="presParOf" srcId="{3A99753D-90C6-4164-A00F-C67DBA3528F5}" destId="{BD43A917-807E-44FF-A177-D69CB159A5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851B43-5E01-4833-A739-92EEC0096DAD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D794C338-6D33-4083-99B8-79C6EACCD6C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1737</a:t>
          </a:r>
          <a:endParaRPr lang="en-US" dirty="0">
            <a:cs typeface="B Zar" pitchFamily="2" charset="-78"/>
          </a:endParaRPr>
        </a:p>
      </dgm:t>
    </dgm:pt>
    <dgm:pt modelId="{949638E3-60B7-404A-AFBE-24DFBCA7E748}" type="parTrans" cxnId="{7093E246-D1A8-4C31-AA32-59C24125624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580DB11-2673-4377-87B4-365BEBA75029}" type="sibTrans" cxnId="{7093E246-D1A8-4C31-AA32-59C24125624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C64E474-4059-4F60-B2CD-012777C73E7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دوم دی‌ماه سال 85</a:t>
          </a:r>
          <a:endParaRPr lang="en-US" dirty="0">
            <a:cs typeface="B Zar" pitchFamily="2" charset="-78"/>
          </a:endParaRPr>
        </a:p>
      </dgm:t>
    </dgm:pt>
    <dgm:pt modelId="{6B4A774A-977C-4454-AAAA-AD7D5FF675FC}" type="parTrans" cxnId="{91FAED40-1A61-4EB7-B748-C62EB7E7A7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77C21A-3D23-45A4-98AC-BFCFC2068C2B}" type="sibTrans" cxnId="{91FAED40-1A61-4EB7-B748-C62EB7E7A7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27FB265-D975-452A-9A59-C4762882B27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1747</a:t>
          </a:r>
          <a:endParaRPr lang="en-US" dirty="0">
            <a:cs typeface="B Zar" pitchFamily="2" charset="-78"/>
          </a:endParaRPr>
        </a:p>
      </dgm:t>
    </dgm:pt>
    <dgm:pt modelId="{254267D7-02F1-4715-856E-57F472AF7A1A}" type="parTrans" cxnId="{4A4BE2BE-F01D-478E-9886-FC6B944FD2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0FEB65-7830-4613-8BF3-BC9C3C670FDD}" type="sibTrans" cxnId="{4A4BE2BE-F01D-478E-9886-FC6B944FD2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DECD4A6-69B7-48A5-A3ED-5803C1230A8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چهارم فروردین‌ماه 86</a:t>
          </a:r>
          <a:endParaRPr lang="en-US" dirty="0">
            <a:cs typeface="B Zar" pitchFamily="2" charset="-78"/>
          </a:endParaRPr>
        </a:p>
      </dgm:t>
    </dgm:pt>
    <dgm:pt modelId="{1E7795C0-AD3F-4B10-BF48-F25E8D6A889E}" type="parTrans" cxnId="{5A506FA5-9C65-46E2-B8F7-6B52A546F5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6EA8BA-74A6-4413-8710-70971ABD3D89}" type="sibTrans" cxnId="{5A506FA5-9C65-46E2-B8F7-6B52A546F5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82D82E-C2C2-4048-91CD-CD5D3ECE3F8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1803</a:t>
          </a:r>
          <a:endParaRPr lang="en-US" dirty="0">
            <a:cs typeface="B Zar" pitchFamily="2" charset="-78"/>
          </a:endParaRPr>
        </a:p>
      </dgm:t>
    </dgm:pt>
    <dgm:pt modelId="{0A74F4ED-12C2-4860-8593-5EB1BDB26A8A}" type="parTrans" cxnId="{2D88A336-3675-4C5A-8048-66BBB241B8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D3652A7-39D1-4DFC-909D-D99CC96D1C2C}" type="sibTrans" cxnId="{2D88A336-3675-4C5A-8048-66BBB241B8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FA4D3A-D1C1-4B33-AAE9-A8D5BF7190A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سیزدهم اسفندماه 86</a:t>
          </a:r>
          <a:endParaRPr lang="en-US" dirty="0">
            <a:cs typeface="B Zar" pitchFamily="2" charset="-78"/>
          </a:endParaRPr>
        </a:p>
      </dgm:t>
    </dgm:pt>
    <dgm:pt modelId="{86DE0087-21DB-4F8A-AD50-91AF407398C8}" type="parTrans" cxnId="{70DCDCA7-D309-4CD7-B8E1-2285C6267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D51F44-FE5B-4962-8659-3B38C4F56F5D}" type="sibTrans" cxnId="{70DCDCA7-D309-4CD7-B8E1-2285C6267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D4C0682-FAFB-4A02-AD21-CC485C8AD89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1835</a:t>
          </a:r>
          <a:endParaRPr lang="en-US" dirty="0">
            <a:cs typeface="B Zar" pitchFamily="2" charset="-78"/>
          </a:endParaRPr>
        </a:p>
      </dgm:t>
    </dgm:pt>
    <dgm:pt modelId="{B543A992-98E5-41A4-AAE0-C9F29AD796B7}" type="parTrans" cxnId="{4903FA7E-0C2B-49C5-8654-32A7D741AE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488EC8-E99A-4A71-A0C0-02014BA70706}" type="sibTrans" cxnId="{4903FA7E-0C2B-49C5-8654-32A7D741AE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7AE80F-E434-43F8-A04D-FFF9CAB228D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ششم مهرماه 1387</a:t>
          </a:r>
          <a:endParaRPr lang="en-US" dirty="0">
            <a:cs typeface="B Zar" pitchFamily="2" charset="-78"/>
          </a:endParaRPr>
        </a:p>
      </dgm:t>
    </dgm:pt>
    <dgm:pt modelId="{7F5A37D3-B068-4B82-BE05-6480A8B6C24F}" type="parTrans" cxnId="{34C0F5DE-BD5F-4841-A4EC-8D5DCB9997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D29ED7F-A000-4D35-A0C5-786901605EF3}" type="sibTrans" cxnId="{34C0F5DE-BD5F-4841-A4EC-8D5DCB9997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260254-0194-45F5-9453-18AB913DE36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1929</a:t>
          </a:r>
          <a:endParaRPr lang="en-US" dirty="0">
            <a:cs typeface="B Zar" pitchFamily="2" charset="-78"/>
          </a:endParaRPr>
        </a:p>
      </dgm:t>
    </dgm:pt>
    <dgm:pt modelId="{C49587A5-9EA1-46EA-A872-91817F1F5E07}" type="parTrans" cxnId="{FAB5A16E-E845-43EB-A0BC-958C988B6A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91419D-6B89-42D6-882D-37022B148ADC}" type="sibTrans" cxnId="{FAB5A16E-E845-43EB-A0BC-958C988B6A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5333F1-9F62-49DE-8CBC-A1A27C3DDA6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نوزدهم خردادماه 1389</a:t>
          </a:r>
          <a:endParaRPr lang="en-US" dirty="0">
            <a:cs typeface="B Zar" pitchFamily="2" charset="-78"/>
          </a:endParaRPr>
        </a:p>
      </dgm:t>
    </dgm:pt>
    <dgm:pt modelId="{4A2C171E-876D-4220-B00D-5FD186A817C1}" type="parTrans" cxnId="{AADECC2D-09F2-4909-83D4-2A97FB3547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002D97-BF11-49DF-A2D3-98CD7B7E2025}" type="sibTrans" cxnId="{AADECC2D-09F2-4909-83D4-2A97FB3547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13CD4A-40E4-49BB-8BE0-1BD7E3FDF21D}" type="pres">
      <dgm:prSet presAssocID="{73851B43-5E01-4833-A739-92EEC0096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F8031-01C6-449E-8568-72337C0058AB}" type="pres">
      <dgm:prSet presAssocID="{D794C338-6D33-4083-99B8-79C6EACCD6C4}" presName="linNode" presStyleCnt="0"/>
      <dgm:spPr/>
    </dgm:pt>
    <dgm:pt modelId="{2F579832-07F9-47B6-B4C2-510A88F28E1A}" type="pres">
      <dgm:prSet presAssocID="{D794C338-6D33-4083-99B8-79C6EACCD6C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F1BDB-6AF9-46A2-A2D4-32F8225554F7}" type="pres">
      <dgm:prSet presAssocID="{D794C338-6D33-4083-99B8-79C6EACCD6C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B5C95-6BA6-45E1-B969-4EC8B71E56E0}" type="pres">
      <dgm:prSet presAssocID="{0580DB11-2673-4377-87B4-365BEBA75029}" presName="sp" presStyleCnt="0"/>
      <dgm:spPr/>
    </dgm:pt>
    <dgm:pt modelId="{441A141A-06C3-4CE6-B6EE-57A9B235066C}" type="pres">
      <dgm:prSet presAssocID="{F27FB265-D975-452A-9A59-C4762882B27B}" presName="linNode" presStyleCnt="0"/>
      <dgm:spPr/>
    </dgm:pt>
    <dgm:pt modelId="{5EDDA8EA-C822-4822-A619-8955BDEE147C}" type="pres">
      <dgm:prSet presAssocID="{F27FB265-D975-452A-9A59-C4762882B27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BA424-6AB1-44A3-9090-145054864BF5}" type="pres">
      <dgm:prSet presAssocID="{F27FB265-D975-452A-9A59-C4762882B27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8C56E-B0F9-40B9-B4B0-46648E1A2EC3}" type="pres">
      <dgm:prSet presAssocID="{620FEB65-7830-4613-8BF3-BC9C3C670FDD}" presName="sp" presStyleCnt="0"/>
      <dgm:spPr/>
    </dgm:pt>
    <dgm:pt modelId="{5A22C148-0CEA-4663-A6F8-4604EC7A3F8F}" type="pres">
      <dgm:prSet presAssocID="{2082D82E-C2C2-4048-91CD-CD5D3ECE3F82}" presName="linNode" presStyleCnt="0"/>
      <dgm:spPr/>
    </dgm:pt>
    <dgm:pt modelId="{26017C0B-E0ED-4479-9377-1327F061CA34}" type="pres">
      <dgm:prSet presAssocID="{2082D82E-C2C2-4048-91CD-CD5D3ECE3F8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27E45-9D9E-4FE5-81BB-615409FD7F48}" type="pres">
      <dgm:prSet presAssocID="{2082D82E-C2C2-4048-91CD-CD5D3ECE3F8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626C7-D90E-4FE4-BE9B-0B9E84DE5EF1}" type="pres">
      <dgm:prSet presAssocID="{AD3652A7-39D1-4DFC-909D-D99CC96D1C2C}" presName="sp" presStyleCnt="0"/>
      <dgm:spPr/>
    </dgm:pt>
    <dgm:pt modelId="{06F73370-D986-4AC5-82B6-66B97EF4316F}" type="pres">
      <dgm:prSet presAssocID="{2D4C0682-FAFB-4A02-AD21-CC485C8AD899}" presName="linNode" presStyleCnt="0"/>
      <dgm:spPr/>
    </dgm:pt>
    <dgm:pt modelId="{2D23D222-E0E5-4692-B65A-CB55CE24BD79}" type="pres">
      <dgm:prSet presAssocID="{2D4C0682-FAFB-4A02-AD21-CC485C8AD89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7530C-86E2-4D90-ABD7-EF4F1302AFEE}" type="pres">
      <dgm:prSet presAssocID="{2D4C0682-FAFB-4A02-AD21-CC485C8AD89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F4A16-132E-4086-82C1-390B314C38C6}" type="pres">
      <dgm:prSet presAssocID="{ED488EC8-E99A-4A71-A0C0-02014BA70706}" presName="sp" presStyleCnt="0"/>
      <dgm:spPr/>
    </dgm:pt>
    <dgm:pt modelId="{422CB494-8DDC-4699-8332-32617066C794}" type="pres">
      <dgm:prSet presAssocID="{C7260254-0194-45F5-9453-18AB913DE36C}" presName="linNode" presStyleCnt="0"/>
      <dgm:spPr/>
    </dgm:pt>
    <dgm:pt modelId="{1B968CA0-94D5-47AF-BE9A-BA837409E84F}" type="pres">
      <dgm:prSet presAssocID="{C7260254-0194-45F5-9453-18AB913DE36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39076-5865-4AB8-9E86-150E1988392B}" type="pres">
      <dgm:prSet presAssocID="{C7260254-0194-45F5-9453-18AB913DE36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03FA7E-0C2B-49C5-8654-32A7D741AE59}" srcId="{73851B43-5E01-4833-A739-92EEC0096DAD}" destId="{2D4C0682-FAFB-4A02-AD21-CC485C8AD899}" srcOrd="3" destOrd="0" parTransId="{B543A992-98E5-41A4-AAE0-C9F29AD796B7}" sibTransId="{ED488EC8-E99A-4A71-A0C0-02014BA70706}"/>
    <dgm:cxn modelId="{E6A96145-0E3C-4F40-969D-65A335F13792}" type="presOf" srcId="{F27FB265-D975-452A-9A59-C4762882B27B}" destId="{5EDDA8EA-C822-4822-A619-8955BDEE147C}" srcOrd="0" destOrd="0" presId="urn:microsoft.com/office/officeart/2005/8/layout/vList5"/>
    <dgm:cxn modelId="{E13AB9B2-6D4F-4119-B995-47CC21DB226D}" type="presOf" srcId="{C7260254-0194-45F5-9453-18AB913DE36C}" destId="{1B968CA0-94D5-47AF-BE9A-BA837409E84F}" srcOrd="0" destOrd="0" presId="urn:microsoft.com/office/officeart/2005/8/layout/vList5"/>
    <dgm:cxn modelId="{4A4BE2BE-F01D-478E-9886-FC6B944FD25B}" srcId="{73851B43-5E01-4833-A739-92EEC0096DAD}" destId="{F27FB265-D975-452A-9A59-C4762882B27B}" srcOrd="1" destOrd="0" parTransId="{254267D7-02F1-4715-856E-57F472AF7A1A}" sibTransId="{620FEB65-7830-4613-8BF3-BC9C3C670FDD}"/>
    <dgm:cxn modelId="{D2BE9DD1-D49F-4C41-94EE-4F00B4B2B1B3}" type="presOf" srcId="{92FA4D3A-D1C1-4B33-AAE9-A8D5BF7190AE}" destId="{18627E45-9D9E-4FE5-81BB-615409FD7F48}" srcOrd="0" destOrd="0" presId="urn:microsoft.com/office/officeart/2005/8/layout/vList5"/>
    <dgm:cxn modelId="{9A083F57-05B5-4476-8309-AACDAAC4418E}" type="presOf" srcId="{677AE80F-E434-43F8-A04D-FFF9CAB228DE}" destId="{2F97530C-86E2-4D90-ABD7-EF4F1302AFEE}" srcOrd="0" destOrd="0" presId="urn:microsoft.com/office/officeart/2005/8/layout/vList5"/>
    <dgm:cxn modelId="{0E7262A4-0852-443E-B186-8E11199D7374}" type="presOf" srcId="{73851B43-5E01-4833-A739-92EEC0096DAD}" destId="{8D13CD4A-40E4-49BB-8BE0-1BD7E3FDF21D}" srcOrd="0" destOrd="0" presId="urn:microsoft.com/office/officeart/2005/8/layout/vList5"/>
    <dgm:cxn modelId="{70DCDCA7-D309-4CD7-B8E1-2285C62673FC}" srcId="{2082D82E-C2C2-4048-91CD-CD5D3ECE3F82}" destId="{92FA4D3A-D1C1-4B33-AAE9-A8D5BF7190AE}" srcOrd="0" destOrd="0" parTransId="{86DE0087-21DB-4F8A-AD50-91AF407398C8}" sibTransId="{71D51F44-FE5B-4962-8659-3B38C4F56F5D}"/>
    <dgm:cxn modelId="{5A506FA5-9C65-46E2-B8F7-6B52A546F5A4}" srcId="{F27FB265-D975-452A-9A59-C4762882B27B}" destId="{6DECD4A6-69B7-48A5-A3ED-5803C1230A8F}" srcOrd="0" destOrd="0" parTransId="{1E7795C0-AD3F-4B10-BF48-F25E8D6A889E}" sibTransId="{506EA8BA-74A6-4413-8710-70971ABD3D89}"/>
    <dgm:cxn modelId="{FAB5A16E-E845-43EB-A0BC-958C988B6AB5}" srcId="{73851B43-5E01-4833-A739-92EEC0096DAD}" destId="{C7260254-0194-45F5-9453-18AB913DE36C}" srcOrd="4" destOrd="0" parTransId="{C49587A5-9EA1-46EA-A872-91817F1F5E07}" sibTransId="{2091419D-6B89-42D6-882D-37022B148ADC}"/>
    <dgm:cxn modelId="{864BADEA-3DEC-4E16-A2BB-592776530819}" type="presOf" srcId="{B65333F1-9F62-49DE-8CBC-A1A27C3DDA6F}" destId="{2C239076-5865-4AB8-9E86-150E1988392B}" srcOrd="0" destOrd="0" presId="urn:microsoft.com/office/officeart/2005/8/layout/vList5"/>
    <dgm:cxn modelId="{AADECC2D-09F2-4909-83D4-2A97FB354773}" srcId="{C7260254-0194-45F5-9453-18AB913DE36C}" destId="{B65333F1-9F62-49DE-8CBC-A1A27C3DDA6F}" srcOrd="0" destOrd="0" parTransId="{4A2C171E-876D-4220-B00D-5FD186A817C1}" sibTransId="{B9002D97-BF11-49DF-A2D3-98CD7B7E2025}"/>
    <dgm:cxn modelId="{7C0177B3-40EB-4CA0-88F0-7210F60498DB}" type="presOf" srcId="{6DECD4A6-69B7-48A5-A3ED-5803C1230A8F}" destId="{35CBA424-6AB1-44A3-9090-145054864BF5}" srcOrd="0" destOrd="0" presId="urn:microsoft.com/office/officeart/2005/8/layout/vList5"/>
    <dgm:cxn modelId="{FE71563E-A0F6-413E-AB07-3C514E0E1D8B}" type="presOf" srcId="{2082D82E-C2C2-4048-91CD-CD5D3ECE3F82}" destId="{26017C0B-E0ED-4479-9377-1327F061CA34}" srcOrd="0" destOrd="0" presId="urn:microsoft.com/office/officeart/2005/8/layout/vList5"/>
    <dgm:cxn modelId="{91FAED40-1A61-4EB7-B748-C62EB7E7A7F7}" srcId="{D794C338-6D33-4083-99B8-79C6EACCD6C4}" destId="{0C64E474-4059-4F60-B2CD-012777C73E7A}" srcOrd="0" destOrd="0" parTransId="{6B4A774A-977C-4454-AAAA-AD7D5FF675FC}" sibTransId="{0677C21A-3D23-45A4-98AC-BFCFC2068C2B}"/>
    <dgm:cxn modelId="{AF34A083-E6AC-4FF2-B0BD-44F7CADDBFA3}" type="presOf" srcId="{0C64E474-4059-4F60-B2CD-012777C73E7A}" destId="{6F9F1BDB-6AF9-46A2-A2D4-32F8225554F7}" srcOrd="0" destOrd="0" presId="urn:microsoft.com/office/officeart/2005/8/layout/vList5"/>
    <dgm:cxn modelId="{478A9AEA-6D97-4160-91D9-BBFE07AB3C27}" type="presOf" srcId="{D794C338-6D33-4083-99B8-79C6EACCD6C4}" destId="{2F579832-07F9-47B6-B4C2-510A88F28E1A}" srcOrd="0" destOrd="0" presId="urn:microsoft.com/office/officeart/2005/8/layout/vList5"/>
    <dgm:cxn modelId="{2D88A336-3675-4C5A-8048-66BBB241B8DB}" srcId="{73851B43-5E01-4833-A739-92EEC0096DAD}" destId="{2082D82E-C2C2-4048-91CD-CD5D3ECE3F82}" srcOrd="2" destOrd="0" parTransId="{0A74F4ED-12C2-4860-8593-5EB1BDB26A8A}" sibTransId="{AD3652A7-39D1-4DFC-909D-D99CC96D1C2C}"/>
    <dgm:cxn modelId="{34C0F5DE-BD5F-4841-A4EC-8D5DCB9997FD}" srcId="{2D4C0682-FAFB-4A02-AD21-CC485C8AD899}" destId="{677AE80F-E434-43F8-A04D-FFF9CAB228DE}" srcOrd="0" destOrd="0" parTransId="{7F5A37D3-B068-4B82-BE05-6480A8B6C24F}" sibTransId="{3D29ED7F-A000-4D35-A0C5-786901605EF3}"/>
    <dgm:cxn modelId="{7093E246-D1A8-4C31-AA32-59C24125624D}" srcId="{73851B43-5E01-4833-A739-92EEC0096DAD}" destId="{D794C338-6D33-4083-99B8-79C6EACCD6C4}" srcOrd="0" destOrd="0" parTransId="{949638E3-60B7-404A-AFBE-24DFBCA7E748}" sibTransId="{0580DB11-2673-4377-87B4-365BEBA75029}"/>
    <dgm:cxn modelId="{A4DA0136-F854-4799-9D83-B0A85CBCB606}" type="presOf" srcId="{2D4C0682-FAFB-4A02-AD21-CC485C8AD899}" destId="{2D23D222-E0E5-4692-B65A-CB55CE24BD79}" srcOrd="0" destOrd="0" presId="urn:microsoft.com/office/officeart/2005/8/layout/vList5"/>
    <dgm:cxn modelId="{3D4DB80D-AD34-42FF-B89C-A73E0FC6FC2B}" type="presParOf" srcId="{8D13CD4A-40E4-49BB-8BE0-1BD7E3FDF21D}" destId="{D9AF8031-01C6-449E-8568-72337C0058AB}" srcOrd="0" destOrd="0" presId="urn:microsoft.com/office/officeart/2005/8/layout/vList5"/>
    <dgm:cxn modelId="{ABB115DE-C99D-441A-A896-B1F115BB571D}" type="presParOf" srcId="{D9AF8031-01C6-449E-8568-72337C0058AB}" destId="{2F579832-07F9-47B6-B4C2-510A88F28E1A}" srcOrd="0" destOrd="0" presId="urn:microsoft.com/office/officeart/2005/8/layout/vList5"/>
    <dgm:cxn modelId="{7334102F-3637-4ED0-9F74-A7E3D79510B9}" type="presParOf" srcId="{D9AF8031-01C6-449E-8568-72337C0058AB}" destId="{6F9F1BDB-6AF9-46A2-A2D4-32F8225554F7}" srcOrd="1" destOrd="0" presId="urn:microsoft.com/office/officeart/2005/8/layout/vList5"/>
    <dgm:cxn modelId="{3A7A2E23-7B22-4389-B8E0-DFE1904CC5C8}" type="presParOf" srcId="{8D13CD4A-40E4-49BB-8BE0-1BD7E3FDF21D}" destId="{56CB5C95-6BA6-45E1-B969-4EC8B71E56E0}" srcOrd="1" destOrd="0" presId="urn:microsoft.com/office/officeart/2005/8/layout/vList5"/>
    <dgm:cxn modelId="{0390B1CF-DFF2-401F-AC44-417234BAF844}" type="presParOf" srcId="{8D13CD4A-40E4-49BB-8BE0-1BD7E3FDF21D}" destId="{441A141A-06C3-4CE6-B6EE-57A9B235066C}" srcOrd="2" destOrd="0" presId="urn:microsoft.com/office/officeart/2005/8/layout/vList5"/>
    <dgm:cxn modelId="{A95E66EE-0B6D-4A15-AC54-CB54FD645E00}" type="presParOf" srcId="{441A141A-06C3-4CE6-B6EE-57A9B235066C}" destId="{5EDDA8EA-C822-4822-A619-8955BDEE147C}" srcOrd="0" destOrd="0" presId="urn:microsoft.com/office/officeart/2005/8/layout/vList5"/>
    <dgm:cxn modelId="{9F9B075D-C046-4FBD-AC59-D98799F9AEBE}" type="presParOf" srcId="{441A141A-06C3-4CE6-B6EE-57A9B235066C}" destId="{35CBA424-6AB1-44A3-9090-145054864BF5}" srcOrd="1" destOrd="0" presId="urn:microsoft.com/office/officeart/2005/8/layout/vList5"/>
    <dgm:cxn modelId="{4D57153E-93BF-4715-9A34-7C8B39131368}" type="presParOf" srcId="{8D13CD4A-40E4-49BB-8BE0-1BD7E3FDF21D}" destId="{D068C56E-B0F9-40B9-B4B0-46648E1A2EC3}" srcOrd="3" destOrd="0" presId="urn:microsoft.com/office/officeart/2005/8/layout/vList5"/>
    <dgm:cxn modelId="{81F7DE98-7335-4ABF-B4EF-2B81E15CA6A2}" type="presParOf" srcId="{8D13CD4A-40E4-49BB-8BE0-1BD7E3FDF21D}" destId="{5A22C148-0CEA-4663-A6F8-4604EC7A3F8F}" srcOrd="4" destOrd="0" presId="urn:microsoft.com/office/officeart/2005/8/layout/vList5"/>
    <dgm:cxn modelId="{3A242B10-7258-4410-8E83-F06F8E224204}" type="presParOf" srcId="{5A22C148-0CEA-4663-A6F8-4604EC7A3F8F}" destId="{26017C0B-E0ED-4479-9377-1327F061CA34}" srcOrd="0" destOrd="0" presId="urn:microsoft.com/office/officeart/2005/8/layout/vList5"/>
    <dgm:cxn modelId="{A2F4AE66-855F-45B6-B76E-4E486FE19182}" type="presParOf" srcId="{5A22C148-0CEA-4663-A6F8-4604EC7A3F8F}" destId="{18627E45-9D9E-4FE5-81BB-615409FD7F48}" srcOrd="1" destOrd="0" presId="urn:microsoft.com/office/officeart/2005/8/layout/vList5"/>
    <dgm:cxn modelId="{F87B1A42-C04D-4D7D-87B5-80917578B62E}" type="presParOf" srcId="{8D13CD4A-40E4-49BB-8BE0-1BD7E3FDF21D}" destId="{50B626C7-D90E-4FE4-BE9B-0B9E84DE5EF1}" srcOrd="5" destOrd="0" presId="urn:microsoft.com/office/officeart/2005/8/layout/vList5"/>
    <dgm:cxn modelId="{FE9C3505-3F6A-4E81-8CCD-3D2C853279FD}" type="presParOf" srcId="{8D13CD4A-40E4-49BB-8BE0-1BD7E3FDF21D}" destId="{06F73370-D986-4AC5-82B6-66B97EF4316F}" srcOrd="6" destOrd="0" presId="urn:microsoft.com/office/officeart/2005/8/layout/vList5"/>
    <dgm:cxn modelId="{4B51995D-F1B6-47A6-B512-A793563D51B6}" type="presParOf" srcId="{06F73370-D986-4AC5-82B6-66B97EF4316F}" destId="{2D23D222-E0E5-4692-B65A-CB55CE24BD79}" srcOrd="0" destOrd="0" presId="urn:microsoft.com/office/officeart/2005/8/layout/vList5"/>
    <dgm:cxn modelId="{E3422EFC-051B-46E7-9F00-5CC69408447C}" type="presParOf" srcId="{06F73370-D986-4AC5-82B6-66B97EF4316F}" destId="{2F97530C-86E2-4D90-ABD7-EF4F1302AFEE}" srcOrd="1" destOrd="0" presId="urn:microsoft.com/office/officeart/2005/8/layout/vList5"/>
    <dgm:cxn modelId="{D81A524C-85BE-4E86-BB06-15C752786200}" type="presParOf" srcId="{8D13CD4A-40E4-49BB-8BE0-1BD7E3FDF21D}" destId="{6C1F4A16-132E-4086-82C1-390B314C38C6}" srcOrd="7" destOrd="0" presId="urn:microsoft.com/office/officeart/2005/8/layout/vList5"/>
    <dgm:cxn modelId="{F36752BC-09B5-45CE-8E34-EB596F34C378}" type="presParOf" srcId="{8D13CD4A-40E4-49BB-8BE0-1BD7E3FDF21D}" destId="{422CB494-8DDC-4699-8332-32617066C794}" srcOrd="8" destOrd="0" presId="urn:microsoft.com/office/officeart/2005/8/layout/vList5"/>
    <dgm:cxn modelId="{05F14AD4-012E-4540-B3B9-06D28AFC2F83}" type="presParOf" srcId="{422CB494-8DDC-4699-8332-32617066C794}" destId="{1B968CA0-94D5-47AF-BE9A-BA837409E84F}" srcOrd="0" destOrd="0" presId="urn:microsoft.com/office/officeart/2005/8/layout/vList5"/>
    <dgm:cxn modelId="{D04878B1-A812-42FF-BE34-37175E1C3373}" type="presParOf" srcId="{422CB494-8DDC-4699-8332-32617066C794}" destId="{2C239076-5865-4AB8-9E86-150E198839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D1D2CB77-8383-42FD-AD00-BC07DE6387D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7D15ED1-DF4E-44EA-B64B-0A78FC811667}">
      <dgm:prSet custT="1"/>
      <dgm:spPr/>
      <dgm:t>
        <a:bodyPr/>
        <a:lstStyle/>
        <a:p>
          <a:pPr rtl="1"/>
          <a:r>
            <a:rPr lang="fa-IR" sz="6600" dirty="0" smtClean="0">
              <a:cs typeface="B Titr" pitchFamily="2" charset="-78"/>
            </a:rPr>
            <a:t>مسألۀ شرکت‌های کوچک</a:t>
          </a:r>
          <a:endParaRPr lang="en-US" sz="6600" dirty="0">
            <a:cs typeface="B Titr" pitchFamily="2" charset="-78"/>
          </a:endParaRPr>
        </a:p>
      </dgm:t>
    </dgm:pt>
    <dgm:pt modelId="{8F7C6C89-58E6-4A14-9142-B23DF5755D73}" type="parTrans" cxnId="{93322936-0166-4F95-94B7-1142E604955E}">
      <dgm:prSet/>
      <dgm:spPr/>
      <dgm:t>
        <a:bodyPr/>
        <a:lstStyle/>
        <a:p>
          <a:endParaRPr lang="en-US"/>
        </a:p>
      </dgm:t>
    </dgm:pt>
    <dgm:pt modelId="{3697BC46-85DC-405F-BF42-89604B0DED5E}" type="sibTrans" cxnId="{93322936-0166-4F95-94B7-1142E604955E}">
      <dgm:prSet/>
      <dgm:spPr/>
      <dgm:t>
        <a:bodyPr/>
        <a:lstStyle/>
        <a:p>
          <a:endParaRPr lang="en-US"/>
        </a:p>
      </dgm:t>
    </dgm:pt>
    <dgm:pt modelId="{8096A14F-0457-49E7-8820-2D43390DFB46}" type="pres">
      <dgm:prSet presAssocID="{D1D2CB77-8383-42FD-AD00-BC07DE638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9753D-90C6-4164-A00F-C67DBA3528F5}" type="pres">
      <dgm:prSet presAssocID="{87D15ED1-DF4E-44EA-B64B-0A78FC811667}" presName="boxAndChildren" presStyleCnt="0"/>
      <dgm:spPr/>
    </dgm:pt>
    <dgm:pt modelId="{BD43A917-807E-44FF-A177-D69CB159A55C}" type="pres">
      <dgm:prSet presAssocID="{87D15ED1-DF4E-44EA-B64B-0A78FC811667}" presName="parentTextBox" presStyleLbl="node1" presStyleIdx="0" presStyleCnt="1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DACC5AB9-5D46-4C87-94F7-7ACAFF2027F1}" type="presOf" srcId="{87D15ED1-DF4E-44EA-B64B-0A78FC811667}" destId="{BD43A917-807E-44FF-A177-D69CB159A55C}" srcOrd="0" destOrd="0" presId="urn:microsoft.com/office/officeart/2005/8/layout/process4"/>
    <dgm:cxn modelId="{93322936-0166-4F95-94B7-1142E604955E}" srcId="{D1D2CB77-8383-42FD-AD00-BC07DE6387D7}" destId="{87D15ED1-DF4E-44EA-B64B-0A78FC811667}" srcOrd="0" destOrd="0" parTransId="{8F7C6C89-58E6-4A14-9142-B23DF5755D73}" sibTransId="{3697BC46-85DC-405F-BF42-89604B0DED5E}"/>
    <dgm:cxn modelId="{43D5D4F0-B39A-4B2C-B85D-76EEAB41441E}" type="presOf" srcId="{D1D2CB77-8383-42FD-AD00-BC07DE6387D7}" destId="{8096A14F-0457-49E7-8820-2D43390DFB46}" srcOrd="0" destOrd="0" presId="urn:microsoft.com/office/officeart/2005/8/layout/process4"/>
    <dgm:cxn modelId="{69A70233-08E5-4904-8780-926B18FFB572}" type="presParOf" srcId="{8096A14F-0457-49E7-8820-2D43390DFB46}" destId="{3A99753D-90C6-4164-A00F-C67DBA3528F5}" srcOrd="0" destOrd="0" presId="urn:microsoft.com/office/officeart/2005/8/layout/process4"/>
    <dgm:cxn modelId="{457CCCE8-B8C1-4764-AAAA-7021DBC38CC4}" type="presParOf" srcId="{3A99753D-90C6-4164-A00F-C67DBA3528F5}" destId="{BD43A917-807E-44FF-A177-D69CB159A5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394FC7-AAA3-4CB3-AD29-079417675F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304C0F-D257-4851-BF5D-A7CF3E1EAC6F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مصادرۀ دارایی‌های ایران به ارزش 12 میلیارد دلار به دنبال واقعۀ گروگان‌گیری</a:t>
          </a:r>
          <a:endParaRPr lang="en-US" dirty="0">
            <a:cs typeface="B Zar" pitchFamily="2" charset="-78"/>
          </a:endParaRPr>
        </a:p>
      </dgm:t>
    </dgm:pt>
    <dgm:pt modelId="{850B71F9-90A7-4345-A507-82AE645BA4BA}" type="parTrans" cxnId="{3B4FD86B-13D0-4D3D-AB6B-F6D32989EFF4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26CC9FEC-BEC9-442D-A2A8-C18D6C6293E1}" type="sibTrans" cxnId="{3B4FD86B-13D0-4D3D-AB6B-F6D32989EFF4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95099890-E175-433F-906F-C2F04F3A6E38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 در سال 1980 در واکنش به تصرف سفارت امریکا در ایران</a:t>
          </a:r>
          <a:endParaRPr lang="en-US" dirty="0">
            <a:cs typeface="B Zar" pitchFamily="2" charset="-78"/>
          </a:endParaRPr>
        </a:p>
      </dgm:t>
    </dgm:pt>
    <dgm:pt modelId="{EA758171-B8E6-48EB-B6DD-6CE3E2466320}" type="parTrans" cxnId="{601E6C05-0A8D-4251-A7DA-DC47BF07D36E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3225D109-766B-4974-BE0C-E7B7996671DE}" type="sibTrans" cxnId="{601E6C05-0A8D-4251-A7DA-DC47BF07D36E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662DAD37-01A2-4133-8A6A-C82F4EA38049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 فروش اسلحه به ایران</a:t>
          </a:r>
          <a:endParaRPr lang="en-US" dirty="0">
            <a:cs typeface="B Zar" pitchFamily="2" charset="-78"/>
          </a:endParaRPr>
        </a:p>
      </dgm:t>
    </dgm:pt>
    <dgm:pt modelId="{EC0E57A6-5EB0-4DB7-9391-66ED0D3B6BFF}" type="parTrans" cxnId="{6A8800E5-746D-4ED4-8A74-995A3819EB3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61348E75-8B26-451C-9431-7DEFC2FD32AD}" type="sibTrans" cxnId="{6A8800E5-746D-4ED4-8A74-995A3819EB3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A6FB3484-43A8-42CB-8572-C32D713EF79A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تحریم‌های مفصل‌تر رونالد ریگان در سال 1987</a:t>
          </a:r>
          <a:endParaRPr lang="en-US" dirty="0">
            <a:cs typeface="B Zar" pitchFamily="2" charset="-78"/>
          </a:endParaRPr>
        </a:p>
      </dgm:t>
    </dgm:pt>
    <dgm:pt modelId="{448C526F-5152-4D8E-9F6D-6D55F7DDFFFE}" type="parTrans" cxnId="{40AA8ABC-2311-4A6F-B330-ABC013113EA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CE5F35D3-D552-4366-B1B0-EFFD6D95D7AB}" type="sibTrans" cxnId="{40AA8ABC-2311-4A6F-B330-ABC013113EA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AC1D69A2-E0E4-49C4-B3A7-EC80F04DF06E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 کامل در سال 1995 و از جمله منع سرمایه‌گذاری شرکت‌هاب نفتی امریکایی در طرح‌های نفت و گاز ایران</a:t>
          </a:r>
          <a:endParaRPr lang="en-US" dirty="0">
            <a:cs typeface="B Zar" pitchFamily="2" charset="-78"/>
          </a:endParaRPr>
        </a:p>
      </dgm:t>
    </dgm:pt>
    <dgm:pt modelId="{A8556E6C-CBD3-40D8-810E-4E958F624C8C}" type="parTrans" cxnId="{1D08EB75-63A5-4BC4-894A-6DC59BFB7FDB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DDB3D2AA-C066-40B1-8E16-4C50DA9567AC}" type="sibTrans" cxnId="{1D08EB75-63A5-4BC4-894A-6DC59BFB7FDB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F3BE7ABF-3718-4829-94C3-310A6DF7B317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قانون ایلسا 1996، منع سرمایه‌گذاری بیش از 20 میلیون دلار در شرکت‌های ایرانی</a:t>
          </a:r>
          <a:endParaRPr lang="en-US" dirty="0">
            <a:cs typeface="B Zar" pitchFamily="2" charset="-78"/>
          </a:endParaRPr>
        </a:p>
      </dgm:t>
    </dgm:pt>
    <dgm:pt modelId="{E832B0E3-2BB5-463E-9064-01CDCD530704}" type="parTrans" cxnId="{3DAB33FD-AAAD-47AF-BB84-5A855FBF2089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960DF729-4227-4E3C-8C62-0793996927F3}" type="sibTrans" cxnId="{3DAB33FD-AAAD-47AF-BB84-5A855FBF2089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524577FE-6344-4F86-B693-BE9D8C6BFD39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تحریم‌های اخیر از جمله تحریم بانک‌های ایرانی، مقامات، نهادها و اقدام‌های شرکت‌هایی مایکروسافت و یاهو (2007 )</a:t>
          </a:r>
          <a:endParaRPr lang="en-US" dirty="0">
            <a:cs typeface="B Zar" pitchFamily="2" charset="-78"/>
          </a:endParaRPr>
        </a:p>
      </dgm:t>
    </dgm:pt>
    <dgm:pt modelId="{B79AC0E7-C31C-4973-9A1E-AC6DB1FC18DC}" type="parTrans" cxnId="{0EF11783-FA50-4729-9136-F5B7A4F8E582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3A36E3AE-DA9C-4966-B7EA-25A2CB198768}" type="sibTrans" cxnId="{0EF11783-FA50-4729-9136-F5B7A4F8E582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9F4BEEC8-43DB-4551-963D-DB74CFA9DD97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تحریم‌های ایالتی</a:t>
          </a:r>
          <a:endParaRPr lang="en-US" dirty="0">
            <a:cs typeface="B Zar" pitchFamily="2" charset="-78"/>
          </a:endParaRPr>
        </a:p>
      </dgm:t>
    </dgm:pt>
    <dgm:pt modelId="{FD381170-4C60-4A0B-B1BC-51EF1FD52301}" type="parTrans" cxnId="{324E05B2-8A18-415D-8687-1685B994776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B3C9C27C-B623-4A8D-8A71-AC4B2EC231F0}" type="sibTrans" cxnId="{324E05B2-8A18-415D-8687-1685B994776A}">
      <dgm:prSet/>
      <dgm:spPr/>
      <dgm:t>
        <a:bodyPr/>
        <a:lstStyle/>
        <a:p>
          <a:pPr algn="r"/>
          <a:endParaRPr lang="en-US">
            <a:cs typeface="B Zar" pitchFamily="2" charset="-78"/>
          </a:endParaRPr>
        </a:p>
      </dgm:t>
    </dgm:pt>
    <dgm:pt modelId="{F918926A-23A5-4F25-9F48-5654BD8960D1}" type="pres">
      <dgm:prSet presAssocID="{98394FC7-AAA3-4CB3-AD29-079417675F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6B95D0-286F-4B8D-87DE-F9CB98EE1EAC}" type="pres">
      <dgm:prSet presAssocID="{FF304C0F-D257-4851-BF5D-A7CF3E1EAC6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42EFC-8737-4ACE-86E7-46DF7EF29355}" type="pres">
      <dgm:prSet presAssocID="{26CC9FEC-BEC9-442D-A2A8-C18D6C6293E1}" presName="spacer" presStyleCnt="0"/>
      <dgm:spPr/>
    </dgm:pt>
    <dgm:pt modelId="{F92D5340-5ED3-4481-AE93-CC1C4F0D5B9C}" type="pres">
      <dgm:prSet presAssocID="{95099890-E175-433F-906F-C2F04F3A6E3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3C2E7-EB88-418E-B94C-7929ECA7624A}" type="pres">
      <dgm:prSet presAssocID="{3225D109-766B-4974-BE0C-E7B7996671DE}" presName="spacer" presStyleCnt="0"/>
      <dgm:spPr/>
    </dgm:pt>
    <dgm:pt modelId="{FA7A5CEA-5193-4AEF-A65A-0AF8D1051059}" type="pres">
      <dgm:prSet presAssocID="{662DAD37-01A2-4133-8A6A-C82F4EA38049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4E5BF-3EAF-46C8-8213-A0BE31F1BB3A}" type="pres">
      <dgm:prSet presAssocID="{61348E75-8B26-451C-9431-7DEFC2FD32AD}" presName="spacer" presStyleCnt="0"/>
      <dgm:spPr/>
    </dgm:pt>
    <dgm:pt modelId="{8105CBD8-E43A-424A-8EEF-E9647954A6D4}" type="pres">
      <dgm:prSet presAssocID="{A6FB3484-43A8-42CB-8572-C32D713EF79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12E91-E994-44BC-8E2D-22A2D96014F0}" type="pres">
      <dgm:prSet presAssocID="{CE5F35D3-D552-4366-B1B0-EFFD6D95D7AB}" presName="spacer" presStyleCnt="0"/>
      <dgm:spPr/>
    </dgm:pt>
    <dgm:pt modelId="{F3DC14A5-32E6-4680-A0C9-35A21B4CFB4C}" type="pres">
      <dgm:prSet presAssocID="{AC1D69A2-E0E4-49C4-B3A7-EC80F04DF06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8F286-EFB9-4A93-90DE-1A10AB9DE0B4}" type="pres">
      <dgm:prSet presAssocID="{DDB3D2AA-C066-40B1-8E16-4C50DA9567AC}" presName="spacer" presStyleCnt="0"/>
      <dgm:spPr/>
    </dgm:pt>
    <dgm:pt modelId="{758739E7-E24D-43D9-97E8-F570C4A68768}" type="pres">
      <dgm:prSet presAssocID="{F3BE7ABF-3718-4829-94C3-310A6DF7B31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9DA2D-26F8-4AF7-AE2F-BBF9AB46AD4B}" type="pres">
      <dgm:prSet presAssocID="{960DF729-4227-4E3C-8C62-0793996927F3}" presName="spacer" presStyleCnt="0"/>
      <dgm:spPr/>
    </dgm:pt>
    <dgm:pt modelId="{26A7AEA6-FF2D-4DD6-AA18-B4BF4E30A772}" type="pres">
      <dgm:prSet presAssocID="{524577FE-6344-4F86-B693-BE9D8C6BFD3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C9F55-5456-4178-A557-1FEBEC9E8C66}" type="pres">
      <dgm:prSet presAssocID="{3A36E3AE-DA9C-4966-B7EA-25A2CB198768}" presName="spacer" presStyleCnt="0"/>
      <dgm:spPr/>
    </dgm:pt>
    <dgm:pt modelId="{226CF125-E97F-4B16-89A7-20B0D2116126}" type="pres">
      <dgm:prSet presAssocID="{9F4BEEC8-43DB-4551-963D-DB74CFA9DD9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1E6C05-0A8D-4251-A7DA-DC47BF07D36E}" srcId="{98394FC7-AAA3-4CB3-AD29-079417675FCF}" destId="{95099890-E175-433F-906F-C2F04F3A6E38}" srcOrd="1" destOrd="0" parTransId="{EA758171-B8E6-48EB-B6DD-6CE3E2466320}" sibTransId="{3225D109-766B-4974-BE0C-E7B7996671DE}"/>
    <dgm:cxn modelId="{3DAB33FD-AAAD-47AF-BB84-5A855FBF2089}" srcId="{98394FC7-AAA3-4CB3-AD29-079417675FCF}" destId="{F3BE7ABF-3718-4829-94C3-310A6DF7B317}" srcOrd="5" destOrd="0" parTransId="{E832B0E3-2BB5-463E-9064-01CDCD530704}" sibTransId="{960DF729-4227-4E3C-8C62-0793996927F3}"/>
    <dgm:cxn modelId="{287C0C6E-01BD-4CAC-8401-DFE9727A7EE9}" type="presOf" srcId="{662DAD37-01A2-4133-8A6A-C82F4EA38049}" destId="{FA7A5CEA-5193-4AEF-A65A-0AF8D1051059}" srcOrd="0" destOrd="0" presId="urn:microsoft.com/office/officeart/2005/8/layout/vList2"/>
    <dgm:cxn modelId="{A7EE1D66-655E-45B0-82ED-8C4E5062F654}" type="presOf" srcId="{AC1D69A2-E0E4-49C4-B3A7-EC80F04DF06E}" destId="{F3DC14A5-32E6-4680-A0C9-35A21B4CFB4C}" srcOrd="0" destOrd="0" presId="urn:microsoft.com/office/officeart/2005/8/layout/vList2"/>
    <dgm:cxn modelId="{DBBC18C0-88D2-48B7-834B-B7CC9FD3F646}" type="presOf" srcId="{A6FB3484-43A8-42CB-8572-C32D713EF79A}" destId="{8105CBD8-E43A-424A-8EEF-E9647954A6D4}" srcOrd="0" destOrd="0" presId="urn:microsoft.com/office/officeart/2005/8/layout/vList2"/>
    <dgm:cxn modelId="{A4EABE1F-31DE-4EB1-AAF4-30BB8E84F2BD}" type="presOf" srcId="{FF304C0F-D257-4851-BF5D-A7CF3E1EAC6F}" destId="{946B95D0-286F-4B8D-87DE-F9CB98EE1EAC}" srcOrd="0" destOrd="0" presId="urn:microsoft.com/office/officeart/2005/8/layout/vList2"/>
    <dgm:cxn modelId="{1D08EB75-63A5-4BC4-894A-6DC59BFB7FDB}" srcId="{98394FC7-AAA3-4CB3-AD29-079417675FCF}" destId="{AC1D69A2-E0E4-49C4-B3A7-EC80F04DF06E}" srcOrd="4" destOrd="0" parTransId="{A8556E6C-CBD3-40D8-810E-4E958F624C8C}" sibTransId="{DDB3D2AA-C066-40B1-8E16-4C50DA9567AC}"/>
    <dgm:cxn modelId="{27211085-CE6D-429D-8729-60A451D59E07}" type="presOf" srcId="{F3BE7ABF-3718-4829-94C3-310A6DF7B317}" destId="{758739E7-E24D-43D9-97E8-F570C4A68768}" srcOrd="0" destOrd="0" presId="urn:microsoft.com/office/officeart/2005/8/layout/vList2"/>
    <dgm:cxn modelId="{6A8800E5-746D-4ED4-8A74-995A3819EB3A}" srcId="{98394FC7-AAA3-4CB3-AD29-079417675FCF}" destId="{662DAD37-01A2-4133-8A6A-C82F4EA38049}" srcOrd="2" destOrd="0" parTransId="{EC0E57A6-5EB0-4DB7-9391-66ED0D3B6BFF}" sibTransId="{61348E75-8B26-451C-9431-7DEFC2FD32AD}"/>
    <dgm:cxn modelId="{0EF11783-FA50-4729-9136-F5B7A4F8E582}" srcId="{98394FC7-AAA3-4CB3-AD29-079417675FCF}" destId="{524577FE-6344-4F86-B693-BE9D8C6BFD39}" srcOrd="6" destOrd="0" parTransId="{B79AC0E7-C31C-4973-9A1E-AC6DB1FC18DC}" sibTransId="{3A36E3AE-DA9C-4966-B7EA-25A2CB198768}"/>
    <dgm:cxn modelId="{3B4FD86B-13D0-4D3D-AB6B-F6D32989EFF4}" srcId="{98394FC7-AAA3-4CB3-AD29-079417675FCF}" destId="{FF304C0F-D257-4851-BF5D-A7CF3E1EAC6F}" srcOrd="0" destOrd="0" parTransId="{850B71F9-90A7-4345-A507-82AE645BA4BA}" sibTransId="{26CC9FEC-BEC9-442D-A2A8-C18D6C6293E1}"/>
    <dgm:cxn modelId="{DD86BE0D-ED58-441F-9409-2736C1E52DF8}" type="presOf" srcId="{524577FE-6344-4F86-B693-BE9D8C6BFD39}" destId="{26A7AEA6-FF2D-4DD6-AA18-B4BF4E30A772}" srcOrd="0" destOrd="0" presId="urn:microsoft.com/office/officeart/2005/8/layout/vList2"/>
    <dgm:cxn modelId="{65B6686C-499B-4C19-A577-CD04EECD8013}" type="presOf" srcId="{95099890-E175-433F-906F-C2F04F3A6E38}" destId="{F92D5340-5ED3-4481-AE93-CC1C4F0D5B9C}" srcOrd="0" destOrd="0" presId="urn:microsoft.com/office/officeart/2005/8/layout/vList2"/>
    <dgm:cxn modelId="{324E05B2-8A18-415D-8687-1685B994776A}" srcId="{98394FC7-AAA3-4CB3-AD29-079417675FCF}" destId="{9F4BEEC8-43DB-4551-963D-DB74CFA9DD97}" srcOrd="7" destOrd="0" parTransId="{FD381170-4C60-4A0B-B1BC-51EF1FD52301}" sibTransId="{B3C9C27C-B623-4A8D-8A71-AC4B2EC231F0}"/>
    <dgm:cxn modelId="{40AA8ABC-2311-4A6F-B330-ABC013113EAA}" srcId="{98394FC7-AAA3-4CB3-AD29-079417675FCF}" destId="{A6FB3484-43A8-42CB-8572-C32D713EF79A}" srcOrd="3" destOrd="0" parTransId="{448C526F-5152-4D8E-9F6D-6D55F7DDFFFE}" sibTransId="{CE5F35D3-D552-4366-B1B0-EFFD6D95D7AB}"/>
    <dgm:cxn modelId="{97DB9CFC-24DB-405F-B9CC-3C7AAE9989D4}" type="presOf" srcId="{9F4BEEC8-43DB-4551-963D-DB74CFA9DD97}" destId="{226CF125-E97F-4B16-89A7-20B0D2116126}" srcOrd="0" destOrd="0" presId="urn:microsoft.com/office/officeart/2005/8/layout/vList2"/>
    <dgm:cxn modelId="{35AA13D1-63FF-4980-A239-C605907200B2}" type="presOf" srcId="{98394FC7-AAA3-4CB3-AD29-079417675FCF}" destId="{F918926A-23A5-4F25-9F48-5654BD8960D1}" srcOrd="0" destOrd="0" presId="urn:microsoft.com/office/officeart/2005/8/layout/vList2"/>
    <dgm:cxn modelId="{7739A088-48A0-43B6-A25B-5A0B1825FC2B}" type="presParOf" srcId="{F918926A-23A5-4F25-9F48-5654BD8960D1}" destId="{946B95D0-286F-4B8D-87DE-F9CB98EE1EAC}" srcOrd="0" destOrd="0" presId="urn:microsoft.com/office/officeart/2005/8/layout/vList2"/>
    <dgm:cxn modelId="{F53DF495-6B0B-4917-AA48-92722B4FC9DF}" type="presParOf" srcId="{F918926A-23A5-4F25-9F48-5654BD8960D1}" destId="{F2A42EFC-8737-4ACE-86E7-46DF7EF29355}" srcOrd="1" destOrd="0" presId="urn:microsoft.com/office/officeart/2005/8/layout/vList2"/>
    <dgm:cxn modelId="{609C5045-2570-44B8-9600-5AA83CBD5230}" type="presParOf" srcId="{F918926A-23A5-4F25-9F48-5654BD8960D1}" destId="{F92D5340-5ED3-4481-AE93-CC1C4F0D5B9C}" srcOrd="2" destOrd="0" presId="urn:microsoft.com/office/officeart/2005/8/layout/vList2"/>
    <dgm:cxn modelId="{99453030-1A93-4A61-AFC0-F8461B6D44A2}" type="presParOf" srcId="{F918926A-23A5-4F25-9F48-5654BD8960D1}" destId="{E323C2E7-EB88-418E-B94C-7929ECA7624A}" srcOrd="3" destOrd="0" presId="urn:microsoft.com/office/officeart/2005/8/layout/vList2"/>
    <dgm:cxn modelId="{38A94E80-7558-477D-B907-51AFF38F1D37}" type="presParOf" srcId="{F918926A-23A5-4F25-9F48-5654BD8960D1}" destId="{FA7A5CEA-5193-4AEF-A65A-0AF8D1051059}" srcOrd="4" destOrd="0" presId="urn:microsoft.com/office/officeart/2005/8/layout/vList2"/>
    <dgm:cxn modelId="{1CBDD95A-049F-401C-BD98-6F8A47F91CB4}" type="presParOf" srcId="{F918926A-23A5-4F25-9F48-5654BD8960D1}" destId="{B3A4E5BF-3EAF-46C8-8213-A0BE31F1BB3A}" srcOrd="5" destOrd="0" presId="urn:microsoft.com/office/officeart/2005/8/layout/vList2"/>
    <dgm:cxn modelId="{89E7926A-2E6A-462E-BD4E-8F66B152E5F0}" type="presParOf" srcId="{F918926A-23A5-4F25-9F48-5654BD8960D1}" destId="{8105CBD8-E43A-424A-8EEF-E9647954A6D4}" srcOrd="6" destOrd="0" presId="urn:microsoft.com/office/officeart/2005/8/layout/vList2"/>
    <dgm:cxn modelId="{A3AE8028-2FA5-460A-AE09-059901C84585}" type="presParOf" srcId="{F918926A-23A5-4F25-9F48-5654BD8960D1}" destId="{8B412E91-E994-44BC-8E2D-22A2D96014F0}" srcOrd="7" destOrd="0" presId="urn:microsoft.com/office/officeart/2005/8/layout/vList2"/>
    <dgm:cxn modelId="{8CDACD3C-037A-47EC-B62C-9E764E19910B}" type="presParOf" srcId="{F918926A-23A5-4F25-9F48-5654BD8960D1}" destId="{F3DC14A5-32E6-4680-A0C9-35A21B4CFB4C}" srcOrd="8" destOrd="0" presId="urn:microsoft.com/office/officeart/2005/8/layout/vList2"/>
    <dgm:cxn modelId="{77F70927-D2FD-4AF6-97FE-33A4814165EF}" type="presParOf" srcId="{F918926A-23A5-4F25-9F48-5654BD8960D1}" destId="{E908F286-EFB9-4A93-90DE-1A10AB9DE0B4}" srcOrd="9" destOrd="0" presId="urn:microsoft.com/office/officeart/2005/8/layout/vList2"/>
    <dgm:cxn modelId="{2A4295C4-A099-4E43-8930-F30C7BFC4B03}" type="presParOf" srcId="{F918926A-23A5-4F25-9F48-5654BD8960D1}" destId="{758739E7-E24D-43D9-97E8-F570C4A68768}" srcOrd="10" destOrd="0" presId="urn:microsoft.com/office/officeart/2005/8/layout/vList2"/>
    <dgm:cxn modelId="{3168E134-4E74-4BF6-8A38-EDB4E1D9B234}" type="presParOf" srcId="{F918926A-23A5-4F25-9F48-5654BD8960D1}" destId="{C7A9DA2D-26F8-4AF7-AE2F-BBF9AB46AD4B}" srcOrd="11" destOrd="0" presId="urn:microsoft.com/office/officeart/2005/8/layout/vList2"/>
    <dgm:cxn modelId="{4748EC17-F1D8-45B4-A527-418593911F9D}" type="presParOf" srcId="{F918926A-23A5-4F25-9F48-5654BD8960D1}" destId="{26A7AEA6-FF2D-4DD6-AA18-B4BF4E30A772}" srcOrd="12" destOrd="0" presId="urn:microsoft.com/office/officeart/2005/8/layout/vList2"/>
    <dgm:cxn modelId="{4FD54906-CB43-46BE-9BCB-EEED686C2F78}" type="presParOf" srcId="{F918926A-23A5-4F25-9F48-5654BD8960D1}" destId="{0A9C9F55-5456-4178-A557-1FEBEC9E8C66}" srcOrd="13" destOrd="0" presId="urn:microsoft.com/office/officeart/2005/8/layout/vList2"/>
    <dgm:cxn modelId="{84A1A75C-92EE-4748-8FE0-283DA1F5094C}" type="presParOf" srcId="{F918926A-23A5-4F25-9F48-5654BD8960D1}" destId="{226CF125-E97F-4B16-89A7-20B0D211612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F68CB3-7FE8-4BAF-84CC-F6A357A54695}" type="doc">
      <dgm:prSet loTypeId="urn:microsoft.com/office/officeart/2005/8/layout/default#1" loCatId="list" qsTypeId="urn:microsoft.com/office/officeart/2005/8/quickstyle/3d4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FEEF3B0-032A-4337-B074-0A9653C712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عدم‌دسترسی به کالاها یا خدمات خاص</a:t>
          </a:r>
          <a:endParaRPr lang="en-US" dirty="0">
            <a:cs typeface="B Zar" pitchFamily="2" charset="-78"/>
          </a:endParaRPr>
        </a:p>
      </dgm:t>
    </dgm:pt>
    <dgm:pt modelId="{6EE51D9D-ABC7-42B6-9FF9-AD095985231C}" type="parTrans" cxnId="{48BAA752-300A-4BBD-978B-31651BD7BE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5A2B4D7-BA4E-4415-BE68-61EBDC14A217}" type="sibTrans" cxnId="{48BAA752-300A-4BBD-978B-31651BD7BE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C4FB68-AD97-45A7-8C8C-1CB4361F93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عدم‌امکان دسترسی به پرداخت از طریق نظام بانکی</a:t>
          </a:r>
          <a:endParaRPr lang="en-US" dirty="0">
            <a:cs typeface="B Zar" pitchFamily="2" charset="-78"/>
          </a:endParaRPr>
        </a:p>
      </dgm:t>
    </dgm:pt>
    <dgm:pt modelId="{251134ED-A219-4506-B8E9-DAE4B20647FB}" type="parTrans" cxnId="{E5BBC283-D56C-4504-B866-C4DE6C06DA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C3211D-20FA-4AF2-8F73-8F1C12AB3E57}" type="sibTrans" cxnId="{E5BBC283-D56C-4504-B866-C4DE6C06DA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BC5187-737E-4EE1-96C8-F4EB0BA661B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تحمل ریسک ارسال وجه نقد و تأخیر در دریافت وجوه</a:t>
          </a:r>
          <a:endParaRPr lang="en-US" dirty="0">
            <a:cs typeface="B Zar" pitchFamily="2" charset="-78"/>
          </a:endParaRPr>
        </a:p>
      </dgm:t>
    </dgm:pt>
    <dgm:pt modelId="{EDB4B66B-0555-4267-A22E-1DCDFC45F5DD}" type="parTrans" cxnId="{8970D921-94CE-4F69-94C1-282EBAE2BD0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6E3767-7DF7-4D7D-9011-6FDCAD69EE96}" type="sibTrans" cxnId="{8970D921-94CE-4F69-94C1-282EBAE2BD0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376BFD-062C-4592-AA01-927ECCB379D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مضاعف برای پرداخت‌های غیرمستقیم</a:t>
          </a:r>
          <a:endParaRPr lang="en-US" dirty="0">
            <a:cs typeface="B Zar" pitchFamily="2" charset="-78"/>
          </a:endParaRPr>
        </a:p>
      </dgm:t>
    </dgm:pt>
    <dgm:pt modelId="{9F3D8796-53EB-49CE-80DE-E5E203764E25}" type="parTrans" cxnId="{0357A567-CF59-4265-B545-6A413FB873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895F07-A229-4FC9-8E3D-34457CB46484}" type="sibTrans" cxnId="{0357A567-CF59-4265-B545-6A413FB873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B3B0D2-EA98-45F0-8B5E-8727D9025C9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بالاتر بیمه و حمل و نقل</a:t>
          </a:r>
          <a:endParaRPr lang="en-US" dirty="0">
            <a:cs typeface="B Zar" pitchFamily="2" charset="-78"/>
          </a:endParaRPr>
        </a:p>
      </dgm:t>
    </dgm:pt>
    <dgm:pt modelId="{4A277721-56CA-4995-9056-3E55696661E2}" type="parTrans" cxnId="{08DB3D91-582E-4BBC-AD01-38D045FA776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6D118B9-55A2-4B43-B641-83F82E25049E}" type="sibTrans" cxnId="{08DB3D91-582E-4BBC-AD01-38D045FA776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930EB3-DDE4-429B-90D6-F6406118D09B}" type="pres">
      <dgm:prSet presAssocID="{E8F68CB3-7FE8-4BAF-84CC-F6A357A546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94800C-5D0B-4452-85F2-09C120F2A4CA}" type="pres">
      <dgm:prSet presAssocID="{DFEEF3B0-032A-4337-B074-0A9653C712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20595-BB04-467A-9EA4-FD9C0716C9B1}" type="pres">
      <dgm:prSet presAssocID="{65A2B4D7-BA4E-4415-BE68-61EBDC14A217}" presName="sibTrans" presStyleCnt="0"/>
      <dgm:spPr/>
    </dgm:pt>
    <dgm:pt modelId="{B79AB06F-7BE6-4617-B64D-7826D6238689}" type="pres">
      <dgm:prSet presAssocID="{53C4FB68-AD97-45A7-8C8C-1CB4361F93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EBD02-011F-4EEA-AD1C-1FA8CFD50B0A}" type="pres">
      <dgm:prSet presAssocID="{80C3211D-20FA-4AF2-8F73-8F1C12AB3E57}" presName="sibTrans" presStyleCnt="0"/>
      <dgm:spPr/>
    </dgm:pt>
    <dgm:pt modelId="{39684E1C-A79C-4DC9-8E85-A8E23CF01975}" type="pres">
      <dgm:prSet presAssocID="{B5BC5187-737E-4EE1-96C8-F4EB0BA661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570A3-B6C0-4D0A-AB1F-2DAF9C7E1260}" type="pres">
      <dgm:prSet presAssocID="{DD6E3767-7DF7-4D7D-9011-6FDCAD69EE96}" presName="sibTrans" presStyleCnt="0"/>
      <dgm:spPr/>
    </dgm:pt>
    <dgm:pt modelId="{2F9F59C3-BD8A-429B-851A-E5F79CD4286D}" type="pres">
      <dgm:prSet presAssocID="{77376BFD-062C-4592-AA01-927ECCB379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6DF0F-FC9E-4032-B81A-545ABC847CC0}" type="pres">
      <dgm:prSet presAssocID="{21895F07-A229-4FC9-8E3D-34457CB46484}" presName="sibTrans" presStyleCnt="0"/>
      <dgm:spPr/>
    </dgm:pt>
    <dgm:pt modelId="{A7DFAB95-83F3-4F4B-9DE4-F98B04E536FF}" type="pres">
      <dgm:prSet presAssocID="{C7B3B0D2-EA98-45F0-8B5E-8727D9025C9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BAA752-300A-4BBD-978B-31651BD7BEE6}" srcId="{E8F68CB3-7FE8-4BAF-84CC-F6A357A54695}" destId="{DFEEF3B0-032A-4337-B074-0A9653C71286}" srcOrd="0" destOrd="0" parTransId="{6EE51D9D-ABC7-42B6-9FF9-AD095985231C}" sibTransId="{65A2B4D7-BA4E-4415-BE68-61EBDC14A217}"/>
    <dgm:cxn modelId="{1014CFD3-770E-4ADB-A467-907D6E49BAC2}" type="presOf" srcId="{77376BFD-062C-4592-AA01-927ECCB379DF}" destId="{2F9F59C3-BD8A-429B-851A-E5F79CD4286D}" srcOrd="0" destOrd="0" presId="urn:microsoft.com/office/officeart/2005/8/layout/default#1"/>
    <dgm:cxn modelId="{0357A567-CF59-4265-B545-6A413FB8738E}" srcId="{E8F68CB3-7FE8-4BAF-84CC-F6A357A54695}" destId="{77376BFD-062C-4592-AA01-927ECCB379DF}" srcOrd="3" destOrd="0" parTransId="{9F3D8796-53EB-49CE-80DE-E5E203764E25}" sibTransId="{21895F07-A229-4FC9-8E3D-34457CB46484}"/>
    <dgm:cxn modelId="{F709D814-8798-44FA-A156-4095CFC7EED7}" type="presOf" srcId="{53C4FB68-AD97-45A7-8C8C-1CB4361F9381}" destId="{B79AB06F-7BE6-4617-B64D-7826D6238689}" srcOrd="0" destOrd="0" presId="urn:microsoft.com/office/officeart/2005/8/layout/default#1"/>
    <dgm:cxn modelId="{E0E3B567-469D-4692-AD9D-57AC36EBE08C}" type="presOf" srcId="{B5BC5187-737E-4EE1-96C8-F4EB0BA661BB}" destId="{39684E1C-A79C-4DC9-8E85-A8E23CF01975}" srcOrd="0" destOrd="0" presId="urn:microsoft.com/office/officeart/2005/8/layout/default#1"/>
    <dgm:cxn modelId="{08DB3D91-582E-4BBC-AD01-38D045FA7767}" srcId="{E8F68CB3-7FE8-4BAF-84CC-F6A357A54695}" destId="{C7B3B0D2-EA98-45F0-8B5E-8727D9025C91}" srcOrd="4" destOrd="0" parTransId="{4A277721-56CA-4995-9056-3E55696661E2}" sibTransId="{E6D118B9-55A2-4B43-B641-83F82E25049E}"/>
    <dgm:cxn modelId="{0CF0D0D8-9A7A-4B0A-BED1-E6A05F58463A}" type="presOf" srcId="{C7B3B0D2-EA98-45F0-8B5E-8727D9025C91}" destId="{A7DFAB95-83F3-4F4B-9DE4-F98B04E536FF}" srcOrd="0" destOrd="0" presId="urn:microsoft.com/office/officeart/2005/8/layout/default#1"/>
    <dgm:cxn modelId="{8970D921-94CE-4F69-94C1-282EBAE2BD01}" srcId="{E8F68CB3-7FE8-4BAF-84CC-F6A357A54695}" destId="{B5BC5187-737E-4EE1-96C8-F4EB0BA661BB}" srcOrd="2" destOrd="0" parTransId="{EDB4B66B-0555-4267-A22E-1DCDFC45F5DD}" sibTransId="{DD6E3767-7DF7-4D7D-9011-6FDCAD69EE96}"/>
    <dgm:cxn modelId="{655F0702-2397-4693-9730-9BB1408A0640}" type="presOf" srcId="{E8F68CB3-7FE8-4BAF-84CC-F6A357A54695}" destId="{DF930EB3-DDE4-429B-90D6-F6406118D09B}" srcOrd="0" destOrd="0" presId="urn:microsoft.com/office/officeart/2005/8/layout/default#1"/>
    <dgm:cxn modelId="{E5BBC283-D56C-4504-B866-C4DE6C06DA04}" srcId="{E8F68CB3-7FE8-4BAF-84CC-F6A357A54695}" destId="{53C4FB68-AD97-45A7-8C8C-1CB4361F9381}" srcOrd="1" destOrd="0" parTransId="{251134ED-A219-4506-B8E9-DAE4B20647FB}" sibTransId="{80C3211D-20FA-4AF2-8F73-8F1C12AB3E57}"/>
    <dgm:cxn modelId="{5EF95F6E-00BB-4A47-8BCF-4562B3932F14}" type="presOf" srcId="{DFEEF3B0-032A-4337-B074-0A9653C71286}" destId="{4794800C-5D0B-4452-85F2-09C120F2A4CA}" srcOrd="0" destOrd="0" presId="urn:microsoft.com/office/officeart/2005/8/layout/default#1"/>
    <dgm:cxn modelId="{AA06CA7A-7FA8-4B6E-9F7D-C9F31CC3C131}" type="presParOf" srcId="{DF930EB3-DDE4-429B-90D6-F6406118D09B}" destId="{4794800C-5D0B-4452-85F2-09C120F2A4CA}" srcOrd="0" destOrd="0" presId="urn:microsoft.com/office/officeart/2005/8/layout/default#1"/>
    <dgm:cxn modelId="{AD96E133-5E9B-4615-AD1B-0144E3A8A4A3}" type="presParOf" srcId="{DF930EB3-DDE4-429B-90D6-F6406118D09B}" destId="{97720595-BB04-467A-9EA4-FD9C0716C9B1}" srcOrd="1" destOrd="0" presId="urn:microsoft.com/office/officeart/2005/8/layout/default#1"/>
    <dgm:cxn modelId="{EC57F133-BEC9-43CF-B9B6-4C5659C52D66}" type="presParOf" srcId="{DF930EB3-DDE4-429B-90D6-F6406118D09B}" destId="{B79AB06F-7BE6-4617-B64D-7826D6238689}" srcOrd="2" destOrd="0" presId="urn:microsoft.com/office/officeart/2005/8/layout/default#1"/>
    <dgm:cxn modelId="{8EF3CAFE-1939-42E8-B270-612B94D3E186}" type="presParOf" srcId="{DF930EB3-DDE4-429B-90D6-F6406118D09B}" destId="{0C3EBD02-011F-4EEA-AD1C-1FA8CFD50B0A}" srcOrd="3" destOrd="0" presId="urn:microsoft.com/office/officeart/2005/8/layout/default#1"/>
    <dgm:cxn modelId="{C0351428-B71C-41BC-A604-0A199ED21103}" type="presParOf" srcId="{DF930EB3-DDE4-429B-90D6-F6406118D09B}" destId="{39684E1C-A79C-4DC9-8E85-A8E23CF01975}" srcOrd="4" destOrd="0" presId="urn:microsoft.com/office/officeart/2005/8/layout/default#1"/>
    <dgm:cxn modelId="{62448B18-8369-412D-849F-579BED4272DF}" type="presParOf" srcId="{DF930EB3-DDE4-429B-90D6-F6406118D09B}" destId="{DC7570A3-B6C0-4D0A-AB1F-2DAF9C7E1260}" srcOrd="5" destOrd="0" presId="urn:microsoft.com/office/officeart/2005/8/layout/default#1"/>
    <dgm:cxn modelId="{50535071-1050-4E99-A3DD-AC51D5992000}" type="presParOf" srcId="{DF930EB3-DDE4-429B-90D6-F6406118D09B}" destId="{2F9F59C3-BD8A-429B-851A-E5F79CD4286D}" srcOrd="6" destOrd="0" presId="urn:microsoft.com/office/officeart/2005/8/layout/default#1"/>
    <dgm:cxn modelId="{2D47FF2C-A7D5-47E2-B2EE-EFBE7060134D}" type="presParOf" srcId="{DF930EB3-DDE4-429B-90D6-F6406118D09B}" destId="{8CE6DF0F-FC9E-4032-B81A-545ABC847CC0}" srcOrd="7" destOrd="0" presId="urn:microsoft.com/office/officeart/2005/8/layout/default#1"/>
    <dgm:cxn modelId="{0738BD5C-777F-4204-9AED-465607FA26D6}" type="presParOf" srcId="{DF930EB3-DDE4-429B-90D6-F6406118D09B}" destId="{A7DFAB95-83F3-4F4B-9DE4-F98B04E536F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8A3F50-A3E9-49B9-B371-0880FE165BAF}" type="doc">
      <dgm:prSet loTypeId="urn:microsoft.com/office/officeart/2005/8/layout/default#2" loCatId="list" qsTypeId="urn:microsoft.com/office/officeart/2005/8/quickstyle/3d4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4891A20-07EB-46E5-BA9B-C5D3B0F976D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قیمت‌های خرید بالاتر به بهانۀ تحریم</a:t>
          </a:r>
          <a:endParaRPr lang="en-US" dirty="0">
            <a:cs typeface="B Zar" pitchFamily="2" charset="-78"/>
          </a:endParaRPr>
        </a:p>
      </dgm:t>
    </dgm:pt>
    <dgm:pt modelId="{5896D466-BB7E-4217-B0A7-A42D1FE6D915}" type="parTrans" cxnId="{3BC0CFC0-202A-46EA-8B92-9E9B505FEE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746F26-B38C-4CD8-9ECE-2BB56C40F4A6}" type="sibTrans" cxnId="{3BC0CFC0-202A-46EA-8B92-9E9B505FEE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A6629D-6133-44FF-AF6F-33DB1D404BE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ضبط کالاها یا وجوه ارسالی</a:t>
          </a:r>
          <a:endParaRPr lang="en-US" dirty="0">
            <a:cs typeface="B Zar" pitchFamily="2" charset="-78"/>
          </a:endParaRPr>
        </a:p>
      </dgm:t>
    </dgm:pt>
    <dgm:pt modelId="{D8117495-E304-496A-AAA4-C083AC09A071}" type="parTrans" cxnId="{D44A1C44-799C-4590-BDEE-9CCDF3484C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D10F8C9-D6B1-442C-AA50-47743EAFEC8A}" type="sibTrans" cxnId="{D44A1C44-799C-4590-BDEE-9CCDF3484C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47D786A-CF8A-4791-AB30-81A5A0F51CA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کاهش توان چانه‌زنی به‌دلیل محدودیت تعداد فروشندگان یا خریداران</a:t>
          </a:r>
          <a:endParaRPr lang="en-US" dirty="0">
            <a:cs typeface="B Zar" pitchFamily="2" charset="-78"/>
          </a:endParaRPr>
        </a:p>
      </dgm:t>
    </dgm:pt>
    <dgm:pt modelId="{7370F857-8790-41D7-B5DA-B86C9ACB6588}" type="parTrans" cxnId="{6FB1C845-AF00-42AF-B9AF-038E8D8B540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F14FF1-5C56-47EB-92D0-C6735567017E}" type="sibTrans" cxnId="{6FB1C845-AF00-42AF-B9AF-038E8D8B540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BF9711-EF8F-496E-AD6B-AC74D487F07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تأخیرها و هزینه‌های بهره و انبارداری بالاتر</a:t>
          </a:r>
          <a:endParaRPr lang="en-US" dirty="0">
            <a:cs typeface="B Zar" pitchFamily="2" charset="-78"/>
          </a:endParaRPr>
        </a:p>
      </dgm:t>
    </dgm:pt>
    <dgm:pt modelId="{2B744C50-FBC8-49BC-B4E6-499F11469E72}" type="parTrans" cxnId="{24E6272C-1E66-4454-9DAB-AA988B917C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867E16-813F-4CDB-B06F-1D8B1BBD59DC}" type="sibTrans" cxnId="{24E6272C-1E66-4454-9DAB-AA988B917C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EED70F6-648C-421D-A82E-FFECC9539ED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عدم دسترسی به منابع مالی تأمین‌کنندۀ صادرات  یا واردات با هزینۀ معقول</a:t>
          </a:r>
          <a:endParaRPr lang="en-US" dirty="0">
            <a:cs typeface="B Zar" pitchFamily="2" charset="-78"/>
          </a:endParaRPr>
        </a:p>
      </dgm:t>
    </dgm:pt>
    <dgm:pt modelId="{7E3B8522-4183-4A26-B534-7F7E92264521}" type="parTrans" cxnId="{BE9332AD-8906-4900-89C1-9F5D58D0C2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69AF225-0736-4FFD-8FD8-AF026E2C49D9}" type="sibTrans" cxnId="{BE9332AD-8906-4900-89C1-9F5D58D0C2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7A2948-E07A-4556-93DB-F62DCF261053}" type="pres">
      <dgm:prSet presAssocID="{E18A3F50-A3E9-49B9-B371-0880FE165B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41B70A-F095-4711-BD34-1C2A732D2DEF}" type="pres">
      <dgm:prSet presAssocID="{94891A20-07EB-46E5-BA9B-C5D3B0F976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F2917-3D58-43B5-94F3-35E66A7638B4}" type="pres">
      <dgm:prSet presAssocID="{F4746F26-B38C-4CD8-9ECE-2BB56C40F4A6}" presName="sibTrans" presStyleCnt="0"/>
      <dgm:spPr/>
    </dgm:pt>
    <dgm:pt modelId="{C90E7A02-EC43-4E81-937F-42962A7283F4}" type="pres">
      <dgm:prSet presAssocID="{C9A6629D-6133-44FF-AF6F-33DB1D404BE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85ADA-2A63-408C-A671-D65E109B856A}" type="pres">
      <dgm:prSet presAssocID="{5D10F8C9-D6B1-442C-AA50-47743EAFEC8A}" presName="sibTrans" presStyleCnt="0"/>
      <dgm:spPr/>
    </dgm:pt>
    <dgm:pt modelId="{7A4C9715-B64A-42E7-8159-F13998B4B835}" type="pres">
      <dgm:prSet presAssocID="{B47D786A-CF8A-4791-AB30-81A5A0F51C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51757-1059-429B-A878-8C5EE2EDADBA}" type="pres">
      <dgm:prSet presAssocID="{50F14FF1-5C56-47EB-92D0-C6735567017E}" presName="sibTrans" presStyleCnt="0"/>
      <dgm:spPr/>
    </dgm:pt>
    <dgm:pt modelId="{9911E347-CB9B-4E85-9124-81877B292065}" type="pres">
      <dgm:prSet presAssocID="{6BBF9711-EF8F-496E-AD6B-AC74D487F07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D41B2-3605-4A2E-8F4B-A36F333D9C78}" type="pres">
      <dgm:prSet presAssocID="{C0867E16-813F-4CDB-B06F-1D8B1BBD59DC}" presName="sibTrans" presStyleCnt="0"/>
      <dgm:spPr/>
    </dgm:pt>
    <dgm:pt modelId="{3745F1CB-9D55-4F59-B564-C953F21DC2CC}" type="pres">
      <dgm:prSet presAssocID="{EEED70F6-648C-421D-A82E-FFECC9539ED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332AD-8906-4900-89C1-9F5D58D0C23E}" srcId="{E18A3F50-A3E9-49B9-B371-0880FE165BAF}" destId="{EEED70F6-648C-421D-A82E-FFECC9539EDF}" srcOrd="4" destOrd="0" parTransId="{7E3B8522-4183-4A26-B534-7F7E92264521}" sibTransId="{269AF225-0736-4FFD-8FD8-AF026E2C49D9}"/>
    <dgm:cxn modelId="{6FB1C845-AF00-42AF-B9AF-038E8D8B540B}" srcId="{E18A3F50-A3E9-49B9-B371-0880FE165BAF}" destId="{B47D786A-CF8A-4791-AB30-81A5A0F51CAA}" srcOrd="2" destOrd="0" parTransId="{7370F857-8790-41D7-B5DA-B86C9ACB6588}" sibTransId="{50F14FF1-5C56-47EB-92D0-C6735567017E}"/>
    <dgm:cxn modelId="{233611E8-15FF-4B0A-9F1E-12615C289BCF}" type="presOf" srcId="{6BBF9711-EF8F-496E-AD6B-AC74D487F078}" destId="{9911E347-CB9B-4E85-9124-81877B292065}" srcOrd="0" destOrd="0" presId="urn:microsoft.com/office/officeart/2005/8/layout/default#2"/>
    <dgm:cxn modelId="{EB60D54F-484E-446C-B02B-9F513C0545CF}" type="presOf" srcId="{94891A20-07EB-46E5-BA9B-C5D3B0F976DD}" destId="{AF41B70A-F095-4711-BD34-1C2A732D2DEF}" srcOrd="0" destOrd="0" presId="urn:microsoft.com/office/officeart/2005/8/layout/default#2"/>
    <dgm:cxn modelId="{48D4A9A6-34B9-44F8-843F-F45448F436BD}" type="presOf" srcId="{C9A6629D-6133-44FF-AF6F-33DB1D404BEA}" destId="{C90E7A02-EC43-4E81-937F-42962A7283F4}" srcOrd="0" destOrd="0" presId="urn:microsoft.com/office/officeart/2005/8/layout/default#2"/>
    <dgm:cxn modelId="{929E59B4-A58A-4523-97F4-BAECD08067CC}" type="presOf" srcId="{E18A3F50-A3E9-49B9-B371-0880FE165BAF}" destId="{D47A2948-E07A-4556-93DB-F62DCF261053}" srcOrd="0" destOrd="0" presId="urn:microsoft.com/office/officeart/2005/8/layout/default#2"/>
    <dgm:cxn modelId="{3BC0CFC0-202A-46EA-8B92-9E9B505FEE60}" srcId="{E18A3F50-A3E9-49B9-B371-0880FE165BAF}" destId="{94891A20-07EB-46E5-BA9B-C5D3B0F976DD}" srcOrd="0" destOrd="0" parTransId="{5896D466-BB7E-4217-B0A7-A42D1FE6D915}" sibTransId="{F4746F26-B38C-4CD8-9ECE-2BB56C40F4A6}"/>
    <dgm:cxn modelId="{D44A1C44-799C-4590-BDEE-9CCDF3484C8C}" srcId="{E18A3F50-A3E9-49B9-B371-0880FE165BAF}" destId="{C9A6629D-6133-44FF-AF6F-33DB1D404BEA}" srcOrd="1" destOrd="0" parTransId="{D8117495-E304-496A-AAA4-C083AC09A071}" sibTransId="{5D10F8C9-D6B1-442C-AA50-47743EAFEC8A}"/>
    <dgm:cxn modelId="{3584EB8E-4DC2-4E36-8CE2-D7C45338317D}" type="presOf" srcId="{EEED70F6-648C-421D-A82E-FFECC9539EDF}" destId="{3745F1CB-9D55-4F59-B564-C953F21DC2CC}" srcOrd="0" destOrd="0" presId="urn:microsoft.com/office/officeart/2005/8/layout/default#2"/>
    <dgm:cxn modelId="{24E6272C-1E66-4454-9DAB-AA988B917C09}" srcId="{E18A3F50-A3E9-49B9-B371-0880FE165BAF}" destId="{6BBF9711-EF8F-496E-AD6B-AC74D487F078}" srcOrd="3" destOrd="0" parTransId="{2B744C50-FBC8-49BC-B4E6-499F11469E72}" sibTransId="{C0867E16-813F-4CDB-B06F-1D8B1BBD59DC}"/>
    <dgm:cxn modelId="{A85BCD0C-A987-461E-9A47-4C893018745A}" type="presOf" srcId="{B47D786A-CF8A-4791-AB30-81A5A0F51CAA}" destId="{7A4C9715-B64A-42E7-8159-F13998B4B835}" srcOrd="0" destOrd="0" presId="urn:microsoft.com/office/officeart/2005/8/layout/default#2"/>
    <dgm:cxn modelId="{00193EFA-7910-4CA3-A2C9-885120989C05}" type="presParOf" srcId="{D47A2948-E07A-4556-93DB-F62DCF261053}" destId="{AF41B70A-F095-4711-BD34-1C2A732D2DEF}" srcOrd="0" destOrd="0" presId="urn:microsoft.com/office/officeart/2005/8/layout/default#2"/>
    <dgm:cxn modelId="{D1A703C8-D97A-4C5E-9297-F29777E1C0E8}" type="presParOf" srcId="{D47A2948-E07A-4556-93DB-F62DCF261053}" destId="{940F2917-3D58-43B5-94F3-35E66A7638B4}" srcOrd="1" destOrd="0" presId="urn:microsoft.com/office/officeart/2005/8/layout/default#2"/>
    <dgm:cxn modelId="{4B30747B-63ED-44AF-A47C-9EEFDBF0F793}" type="presParOf" srcId="{D47A2948-E07A-4556-93DB-F62DCF261053}" destId="{C90E7A02-EC43-4E81-937F-42962A7283F4}" srcOrd="2" destOrd="0" presId="urn:microsoft.com/office/officeart/2005/8/layout/default#2"/>
    <dgm:cxn modelId="{D2861D12-660C-4FE4-9863-0B059A095C8C}" type="presParOf" srcId="{D47A2948-E07A-4556-93DB-F62DCF261053}" destId="{D6885ADA-2A63-408C-A671-D65E109B856A}" srcOrd="3" destOrd="0" presId="urn:microsoft.com/office/officeart/2005/8/layout/default#2"/>
    <dgm:cxn modelId="{BB6A64BB-C24D-4408-8720-3EB13F21A7C8}" type="presParOf" srcId="{D47A2948-E07A-4556-93DB-F62DCF261053}" destId="{7A4C9715-B64A-42E7-8159-F13998B4B835}" srcOrd="4" destOrd="0" presId="urn:microsoft.com/office/officeart/2005/8/layout/default#2"/>
    <dgm:cxn modelId="{5B8497AF-AF10-4AD8-8D06-DF2B93A4F596}" type="presParOf" srcId="{D47A2948-E07A-4556-93DB-F62DCF261053}" destId="{80051757-1059-429B-A878-8C5EE2EDADBA}" srcOrd="5" destOrd="0" presId="urn:microsoft.com/office/officeart/2005/8/layout/default#2"/>
    <dgm:cxn modelId="{98A4DBB5-D426-45AD-855B-65308AAC24EE}" type="presParOf" srcId="{D47A2948-E07A-4556-93DB-F62DCF261053}" destId="{9911E347-CB9B-4E85-9124-81877B292065}" srcOrd="6" destOrd="0" presId="urn:microsoft.com/office/officeart/2005/8/layout/default#2"/>
    <dgm:cxn modelId="{0CE639D4-0B38-485E-8166-222C11867514}" type="presParOf" srcId="{D47A2948-E07A-4556-93DB-F62DCF261053}" destId="{050D41B2-3605-4A2E-8F4B-A36F333D9C78}" srcOrd="7" destOrd="0" presId="urn:microsoft.com/office/officeart/2005/8/layout/default#2"/>
    <dgm:cxn modelId="{30570EB2-C552-4344-9DC6-DD5EEFB42163}" type="presParOf" srcId="{D47A2948-E07A-4556-93DB-F62DCF261053}" destId="{3745F1CB-9D55-4F59-B564-C953F21DC2CC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E074C4-3349-4DA9-A8B4-0BE2E3962725}" type="doc">
      <dgm:prSet loTypeId="urn:microsoft.com/office/officeart/2005/8/layout/bProcess2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03F93C-179D-4F05-8A83-296A9EDACA48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برای مدیریت صحیح تحریم‌ها می‌باید تحریم‌ها را به‌درستی شناسایی کرد.</a:t>
          </a:r>
          <a:endParaRPr lang="en-US" dirty="0">
            <a:cs typeface="B Zar" pitchFamily="2" charset="-78"/>
          </a:endParaRPr>
        </a:p>
      </dgm:t>
    </dgm:pt>
    <dgm:pt modelId="{172958C5-6911-4A87-9288-7C3E5E350A9F}" type="parTrans" cxnId="{1AD06474-FC9B-4316-9F35-F8B7B6942304}">
      <dgm:prSet/>
      <dgm:spPr/>
      <dgm:t>
        <a:bodyPr/>
        <a:lstStyle/>
        <a:p>
          <a:endParaRPr lang="en-US"/>
        </a:p>
      </dgm:t>
    </dgm:pt>
    <dgm:pt modelId="{3ABFD23A-5336-4E4D-9DE1-7496123A5F73}" type="sibTrans" cxnId="{1AD06474-FC9B-4316-9F35-F8B7B6942304}">
      <dgm:prSet/>
      <dgm:spPr/>
      <dgm:t>
        <a:bodyPr/>
        <a:lstStyle/>
        <a:p>
          <a:endParaRPr lang="en-US"/>
        </a:p>
      </dgm:t>
    </dgm:pt>
    <dgm:pt modelId="{5C00A667-E109-45F1-AA50-277C6D86DBAE}" type="pres">
      <dgm:prSet presAssocID="{77E074C4-3349-4DA9-A8B4-0BE2E396272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350C014-422B-441B-BFB4-4CACAA84740A}" type="pres">
      <dgm:prSet presAssocID="{5003F93C-179D-4F05-8A83-296A9EDACA48}" presName="fir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B8A65A-E0CB-47A5-8DFF-6AE630478FF9}" type="presOf" srcId="{77E074C4-3349-4DA9-A8B4-0BE2E3962725}" destId="{5C00A667-E109-45F1-AA50-277C6D86DBAE}" srcOrd="0" destOrd="0" presId="urn:microsoft.com/office/officeart/2005/8/layout/bProcess2"/>
    <dgm:cxn modelId="{0BA7ED9A-4DE6-4E15-99B9-079E20806244}" type="presOf" srcId="{5003F93C-179D-4F05-8A83-296A9EDACA48}" destId="{8350C014-422B-441B-BFB4-4CACAA84740A}" srcOrd="0" destOrd="0" presId="urn:microsoft.com/office/officeart/2005/8/layout/bProcess2"/>
    <dgm:cxn modelId="{1AD06474-FC9B-4316-9F35-F8B7B6942304}" srcId="{77E074C4-3349-4DA9-A8B4-0BE2E3962725}" destId="{5003F93C-179D-4F05-8A83-296A9EDACA48}" srcOrd="0" destOrd="0" parTransId="{172958C5-6911-4A87-9288-7C3E5E350A9F}" sibTransId="{3ABFD23A-5336-4E4D-9DE1-7496123A5F73}"/>
    <dgm:cxn modelId="{13A164DD-E6F6-409E-8B8A-87A908D2A5AB}" type="presParOf" srcId="{5C00A667-E109-45F1-AA50-277C6D86DBAE}" destId="{8350C014-422B-441B-BFB4-4CACAA84740A}" srcOrd="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838415-B42E-409E-B930-7A931FEE3CDA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B314AB-E6C7-4F64-B5E9-2CE325909184}">
      <dgm:prSet/>
      <dgm:spPr/>
      <dgm:t>
        <a:bodyPr/>
        <a:lstStyle/>
        <a:p>
          <a:pPr rtl="1"/>
          <a:r>
            <a:rPr lang="fa-IR" dirty="0" smtClean="0"/>
            <a:t>بانک‌ها و مؤسسات مالی</a:t>
          </a:r>
          <a:endParaRPr lang="en-US" dirty="0"/>
        </a:p>
      </dgm:t>
    </dgm:pt>
    <dgm:pt modelId="{D1406AAF-B857-412D-878C-853C3F5729E3}" type="parTrans" cxnId="{311C1294-54E4-4765-B2B7-EC47171A7641}">
      <dgm:prSet/>
      <dgm:spPr/>
      <dgm:t>
        <a:bodyPr/>
        <a:lstStyle/>
        <a:p>
          <a:endParaRPr lang="en-US"/>
        </a:p>
      </dgm:t>
    </dgm:pt>
    <dgm:pt modelId="{EB0888D0-CBB4-4081-8065-C4D60DF50D4A}" type="sibTrans" cxnId="{311C1294-54E4-4765-B2B7-EC47171A7641}">
      <dgm:prSet/>
      <dgm:spPr/>
      <dgm:t>
        <a:bodyPr/>
        <a:lstStyle/>
        <a:p>
          <a:endParaRPr lang="en-US"/>
        </a:p>
      </dgm:t>
    </dgm:pt>
    <dgm:pt modelId="{B76CE2F6-601D-4439-84B6-A27D9D00A5E2}">
      <dgm:prSet/>
      <dgm:spPr/>
      <dgm:t>
        <a:bodyPr/>
        <a:lstStyle/>
        <a:p>
          <a:pPr rtl="1"/>
          <a:r>
            <a:rPr lang="fa-IR" dirty="0" smtClean="0"/>
            <a:t>شرکت‌ها</a:t>
          </a:r>
          <a:endParaRPr lang="en-US" dirty="0"/>
        </a:p>
      </dgm:t>
    </dgm:pt>
    <dgm:pt modelId="{AFB6870F-B4FC-46D8-A4F7-00D761F64B03}" type="parTrans" cxnId="{21B54FD1-71F8-4A87-92BC-6DE73613C229}">
      <dgm:prSet/>
      <dgm:spPr/>
      <dgm:t>
        <a:bodyPr/>
        <a:lstStyle/>
        <a:p>
          <a:endParaRPr lang="en-US"/>
        </a:p>
      </dgm:t>
    </dgm:pt>
    <dgm:pt modelId="{61D870FB-9335-4DCD-B80C-7E4FB98EE76F}" type="sibTrans" cxnId="{21B54FD1-71F8-4A87-92BC-6DE73613C229}">
      <dgm:prSet/>
      <dgm:spPr/>
      <dgm:t>
        <a:bodyPr/>
        <a:lstStyle/>
        <a:p>
          <a:endParaRPr lang="en-US"/>
        </a:p>
      </dgm:t>
    </dgm:pt>
    <dgm:pt modelId="{3A42E0DA-3A33-4D01-897D-B36AC18A2AEF}">
      <dgm:prSet/>
      <dgm:spPr/>
      <dgm:t>
        <a:bodyPr/>
        <a:lstStyle/>
        <a:p>
          <a:pPr rtl="1"/>
          <a:r>
            <a:rPr lang="fa-IR" dirty="0" smtClean="0"/>
            <a:t>نهادها و ارگان‌های دولتی</a:t>
          </a:r>
          <a:endParaRPr lang="en-US" dirty="0"/>
        </a:p>
      </dgm:t>
    </dgm:pt>
    <dgm:pt modelId="{ACC07AD7-2DE1-4B73-919F-ED4C69118CEA}" type="parTrans" cxnId="{78967AE8-F5DC-4210-9AEE-206D9958F8ED}">
      <dgm:prSet/>
      <dgm:spPr/>
      <dgm:t>
        <a:bodyPr/>
        <a:lstStyle/>
        <a:p>
          <a:endParaRPr lang="en-US"/>
        </a:p>
      </dgm:t>
    </dgm:pt>
    <dgm:pt modelId="{A252D495-3AA8-4B1A-8E03-D106270F4D57}" type="sibTrans" cxnId="{78967AE8-F5DC-4210-9AEE-206D9958F8ED}">
      <dgm:prSet/>
      <dgm:spPr/>
      <dgm:t>
        <a:bodyPr/>
        <a:lstStyle/>
        <a:p>
          <a:endParaRPr lang="en-US"/>
        </a:p>
      </dgm:t>
    </dgm:pt>
    <dgm:pt modelId="{A8B33E9F-7B64-459B-8D23-B5B8CE11222D}">
      <dgm:prSet/>
      <dgm:spPr/>
      <dgm:t>
        <a:bodyPr/>
        <a:lstStyle/>
        <a:p>
          <a:pPr rtl="1"/>
          <a:r>
            <a:rPr lang="fa-IR" dirty="0" smtClean="0"/>
            <a:t>کالاها و خدمت</a:t>
          </a:r>
          <a:endParaRPr lang="en-US" dirty="0"/>
        </a:p>
      </dgm:t>
    </dgm:pt>
    <dgm:pt modelId="{5F1C2CC1-777B-4BFC-9122-151573900A10}" type="parTrans" cxnId="{55785F9D-FB3A-4FCD-AD57-AF10F6191DAE}">
      <dgm:prSet/>
      <dgm:spPr/>
      <dgm:t>
        <a:bodyPr/>
        <a:lstStyle/>
        <a:p>
          <a:endParaRPr lang="en-US"/>
        </a:p>
      </dgm:t>
    </dgm:pt>
    <dgm:pt modelId="{21282C13-81D9-4DC0-B51E-C0A64AFA31AA}" type="sibTrans" cxnId="{55785F9D-FB3A-4FCD-AD57-AF10F6191DAE}">
      <dgm:prSet/>
      <dgm:spPr/>
      <dgm:t>
        <a:bodyPr/>
        <a:lstStyle/>
        <a:p>
          <a:endParaRPr lang="en-US"/>
        </a:p>
      </dgm:t>
    </dgm:pt>
    <dgm:pt modelId="{9872D194-4BB3-49B2-B553-D31BA5DF6CBD}">
      <dgm:prSet/>
      <dgm:spPr/>
      <dgm:t>
        <a:bodyPr/>
        <a:lstStyle/>
        <a:p>
          <a:pPr rtl="1"/>
          <a:r>
            <a:rPr lang="fa-IR" dirty="0" smtClean="0"/>
            <a:t>اشخاص حقیقی</a:t>
          </a:r>
          <a:endParaRPr lang="en-US" dirty="0"/>
        </a:p>
      </dgm:t>
    </dgm:pt>
    <dgm:pt modelId="{6A8933F7-7659-4C17-AAF8-158B95CD78C6}" type="parTrans" cxnId="{7FB3DB12-0DFC-4C82-A3D1-6EBB8E99AFF9}">
      <dgm:prSet/>
      <dgm:spPr/>
      <dgm:t>
        <a:bodyPr/>
        <a:lstStyle/>
        <a:p>
          <a:endParaRPr lang="en-US"/>
        </a:p>
      </dgm:t>
    </dgm:pt>
    <dgm:pt modelId="{C2DCB09A-B10E-4F34-8A01-720ECFACB1D0}" type="sibTrans" cxnId="{7FB3DB12-0DFC-4C82-A3D1-6EBB8E99AFF9}">
      <dgm:prSet/>
      <dgm:spPr/>
      <dgm:t>
        <a:bodyPr/>
        <a:lstStyle/>
        <a:p>
          <a:endParaRPr lang="en-US"/>
        </a:p>
      </dgm:t>
    </dgm:pt>
    <dgm:pt modelId="{44B0B8E6-E05D-48B5-B362-C5565E5821E1}" type="pres">
      <dgm:prSet presAssocID="{35838415-B42E-409E-B930-7A931FEE3CD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E237844-0BC1-47C7-98B1-B65C91B10D9A}" type="pres">
      <dgm:prSet presAssocID="{35838415-B42E-409E-B930-7A931FEE3CDA}" presName="pyramid" presStyleLbl="node1" presStyleIdx="0" presStyleCnt="1"/>
      <dgm:spPr/>
    </dgm:pt>
    <dgm:pt modelId="{7DF86099-4FE6-4867-8C29-A774E9583CBD}" type="pres">
      <dgm:prSet presAssocID="{35838415-B42E-409E-B930-7A931FEE3CDA}" presName="theList" presStyleCnt="0"/>
      <dgm:spPr/>
    </dgm:pt>
    <dgm:pt modelId="{356B02A9-0481-4DE5-A998-E0E489F8E466}" type="pres">
      <dgm:prSet presAssocID="{A0B314AB-E6C7-4F64-B5E9-2CE325909184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FE08A-76EE-4F65-8F27-D3149052624B}" type="pres">
      <dgm:prSet presAssocID="{A0B314AB-E6C7-4F64-B5E9-2CE325909184}" presName="aSpace" presStyleCnt="0"/>
      <dgm:spPr/>
    </dgm:pt>
    <dgm:pt modelId="{01192CA2-F909-45CD-B065-1C746A29E503}" type="pres">
      <dgm:prSet presAssocID="{B76CE2F6-601D-4439-84B6-A27D9D00A5E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CC216-A05B-42EF-AA10-D6B5F8AF2254}" type="pres">
      <dgm:prSet presAssocID="{B76CE2F6-601D-4439-84B6-A27D9D00A5E2}" presName="aSpace" presStyleCnt="0"/>
      <dgm:spPr/>
    </dgm:pt>
    <dgm:pt modelId="{865321BE-5F54-4FF1-9DCA-80087004FFDB}" type="pres">
      <dgm:prSet presAssocID="{3A42E0DA-3A33-4D01-897D-B36AC18A2AEF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61F0-9F5D-49EA-A1E7-1CC0F4AD3335}" type="pres">
      <dgm:prSet presAssocID="{3A42E0DA-3A33-4D01-897D-B36AC18A2AEF}" presName="aSpace" presStyleCnt="0"/>
      <dgm:spPr/>
    </dgm:pt>
    <dgm:pt modelId="{27E7123E-8884-4F9E-A826-1408BE06C62C}" type="pres">
      <dgm:prSet presAssocID="{A8B33E9F-7B64-459B-8D23-B5B8CE11222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6A183-E049-4E29-BE00-A3419D167900}" type="pres">
      <dgm:prSet presAssocID="{A8B33E9F-7B64-459B-8D23-B5B8CE11222D}" presName="aSpace" presStyleCnt="0"/>
      <dgm:spPr/>
    </dgm:pt>
    <dgm:pt modelId="{D42E89CE-6760-4362-8409-F9342D283848}" type="pres">
      <dgm:prSet presAssocID="{9872D194-4BB3-49B2-B553-D31BA5DF6CBD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FB742-5A34-40B1-AFF2-962B6EEC427A}" type="pres">
      <dgm:prSet presAssocID="{9872D194-4BB3-49B2-B553-D31BA5DF6CBD}" presName="aSpace" presStyleCnt="0"/>
      <dgm:spPr/>
    </dgm:pt>
  </dgm:ptLst>
  <dgm:cxnLst>
    <dgm:cxn modelId="{311C1294-54E4-4765-B2B7-EC47171A7641}" srcId="{35838415-B42E-409E-B930-7A931FEE3CDA}" destId="{A0B314AB-E6C7-4F64-B5E9-2CE325909184}" srcOrd="0" destOrd="0" parTransId="{D1406AAF-B857-412D-878C-853C3F5729E3}" sibTransId="{EB0888D0-CBB4-4081-8065-C4D60DF50D4A}"/>
    <dgm:cxn modelId="{D1767CFB-E49D-4314-B419-51CDEF4B7F6C}" type="presOf" srcId="{A0B314AB-E6C7-4F64-B5E9-2CE325909184}" destId="{356B02A9-0481-4DE5-A998-E0E489F8E466}" srcOrd="0" destOrd="0" presId="urn:microsoft.com/office/officeart/2005/8/layout/pyramid2"/>
    <dgm:cxn modelId="{D514EF2D-D978-446F-9E8F-C8F0935B8360}" type="presOf" srcId="{3A42E0DA-3A33-4D01-897D-B36AC18A2AEF}" destId="{865321BE-5F54-4FF1-9DCA-80087004FFDB}" srcOrd="0" destOrd="0" presId="urn:microsoft.com/office/officeart/2005/8/layout/pyramid2"/>
    <dgm:cxn modelId="{7FB3DB12-0DFC-4C82-A3D1-6EBB8E99AFF9}" srcId="{35838415-B42E-409E-B930-7A931FEE3CDA}" destId="{9872D194-4BB3-49B2-B553-D31BA5DF6CBD}" srcOrd="4" destOrd="0" parTransId="{6A8933F7-7659-4C17-AAF8-158B95CD78C6}" sibTransId="{C2DCB09A-B10E-4F34-8A01-720ECFACB1D0}"/>
    <dgm:cxn modelId="{8571E1D6-0600-458D-9181-47AF3CD42600}" type="presOf" srcId="{35838415-B42E-409E-B930-7A931FEE3CDA}" destId="{44B0B8E6-E05D-48B5-B362-C5565E5821E1}" srcOrd="0" destOrd="0" presId="urn:microsoft.com/office/officeart/2005/8/layout/pyramid2"/>
    <dgm:cxn modelId="{78967AE8-F5DC-4210-9AEE-206D9958F8ED}" srcId="{35838415-B42E-409E-B930-7A931FEE3CDA}" destId="{3A42E0DA-3A33-4D01-897D-B36AC18A2AEF}" srcOrd="2" destOrd="0" parTransId="{ACC07AD7-2DE1-4B73-919F-ED4C69118CEA}" sibTransId="{A252D495-3AA8-4B1A-8E03-D106270F4D57}"/>
    <dgm:cxn modelId="{D512133B-8B29-4538-992C-661770C769C9}" type="presOf" srcId="{A8B33E9F-7B64-459B-8D23-B5B8CE11222D}" destId="{27E7123E-8884-4F9E-A826-1408BE06C62C}" srcOrd="0" destOrd="0" presId="urn:microsoft.com/office/officeart/2005/8/layout/pyramid2"/>
    <dgm:cxn modelId="{55785F9D-FB3A-4FCD-AD57-AF10F6191DAE}" srcId="{35838415-B42E-409E-B930-7A931FEE3CDA}" destId="{A8B33E9F-7B64-459B-8D23-B5B8CE11222D}" srcOrd="3" destOrd="0" parTransId="{5F1C2CC1-777B-4BFC-9122-151573900A10}" sibTransId="{21282C13-81D9-4DC0-B51E-C0A64AFA31AA}"/>
    <dgm:cxn modelId="{7AA3598C-3D48-4F1A-8A83-7F4C7460E740}" type="presOf" srcId="{9872D194-4BB3-49B2-B553-D31BA5DF6CBD}" destId="{D42E89CE-6760-4362-8409-F9342D283848}" srcOrd="0" destOrd="0" presId="urn:microsoft.com/office/officeart/2005/8/layout/pyramid2"/>
    <dgm:cxn modelId="{6E83C258-C6AC-44D6-BEAA-99E2D29D41A4}" type="presOf" srcId="{B76CE2F6-601D-4439-84B6-A27D9D00A5E2}" destId="{01192CA2-F909-45CD-B065-1C746A29E503}" srcOrd="0" destOrd="0" presId="urn:microsoft.com/office/officeart/2005/8/layout/pyramid2"/>
    <dgm:cxn modelId="{21B54FD1-71F8-4A87-92BC-6DE73613C229}" srcId="{35838415-B42E-409E-B930-7A931FEE3CDA}" destId="{B76CE2F6-601D-4439-84B6-A27D9D00A5E2}" srcOrd="1" destOrd="0" parTransId="{AFB6870F-B4FC-46D8-A4F7-00D761F64B03}" sibTransId="{61D870FB-9335-4DCD-B80C-7E4FB98EE76F}"/>
    <dgm:cxn modelId="{82E02987-48D6-43B0-B3ED-52FC1EAC99CC}" type="presParOf" srcId="{44B0B8E6-E05D-48B5-B362-C5565E5821E1}" destId="{9E237844-0BC1-47C7-98B1-B65C91B10D9A}" srcOrd="0" destOrd="0" presId="urn:microsoft.com/office/officeart/2005/8/layout/pyramid2"/>
    <dgm:cxn modelId="{DF6294DD-C27B-4A6F-A334-79EC7C6D731B}" type="presParOf" srcId="{44B0B8E6-E05D-48B5-B362-C5565E5821E1}" destId="{7DF86099-4FE6-4867-8C29-A774E9583CBD}" srcOrd="1" destOrd="0" presId="urn:microsoft.com/office/officeart/2005/8/layout/pyramid2"/>
    <dgm:cxn modelId="{CC565570-B143-4C65-A98C-FFA80A3DA5A1}" type="presParOf" srcId="{7DF86099-4FE6-4867-8C29-A774E9583CBD}" destId="{356B02A9-0481-4DE5-A998-E0E489F8E466}" srcOrd="0" destOrd="0" presId="urn:microsoft.com/office/officeart/2005/8/layout/pyramid2"/>
    <dgm:cxn modelId="{CE2B7262-B2A4-4714-9917-A67DFC5A54A3}" type="presParOf" srcId="{7DF86099-4FE6-4867-8C29-A774E9583CBD}" destId="{A85FE08A-76EE-4F65-8F27-D3149052624B}" srcOrd="1" destOrd="0" presId="urn:microsoft.com/office/officeart/2005/8/layout/pyramid2"/>
    <dgm:cxn modelId="{0812674F-C9F1-4A5D-A093-A084F71552ED}" type="presParOf" srcId="{7DF86099-4FE6-4867-8C29-A774E9583CBD}" destId="{01192CA2-F909-45CD-B065-1C746A29E503}" srcOrd="2" destOrd="0" presId="urn:microsoft.com/office/officeart/2005/8/layout/pyramid2"/>
    <dgm:cxn modelId="{45803100-D105-4CC6-9617-9B63C1E73BFB}" type="presParOf" srcId="{7DF86099-4FE6-4867-8C29-A774E9583CBD}" destId="{23DCC216-A05B-42EF-AA10-D6B5F8AF2254}" srcOrd="3" destOrd="0" presId="urn:microsoft.com/office/officeart/2005/8/layout/pyramid2"/>
    <dgm:cxn modelId="{1015F772-865C-4F54-B838-BA42048FC47F}" type="presParOf" srcId="{7DF86099-4FE6-4867-8C29-A774E9583CBD}" destId="{865321BE-5F54-4FF1-9DCA-80087004FFDB}" srcOrd="4" destOrd="0" presId="urn:microsoft.com/office/officeart/2005/8/layout/pyramid2"/>
    <dgm:cxn modelId="{E5F84E2B-4025-4D30-B4C4-3308FD0E7ACA}" type="presParOf" srcId="{7DF86099-4FE6-4867-8C29-A774E9583CBD}" destId="{70E561F0-9F5D-49EA-A1E7-1CC0F4AD3335}" srcOrd="5" destOrd="0" presId="urn:microsoft.com/office/officeart/2005/8/layout/pyramid2"/>
    <dgm:cxn modelId="{61CED90D-4BE4-4ED8-8AD2-5BDA89F645B4}" type="presParOf" srcId="{7DF86099-4FE6-4867-8C29-A774E9583CBD}" destId="{27E7123E-8884-4F9E-A826-1408BE06C62C}" srcOrd="6" destOrd="0" presId="urn:microsoft.com/office/officeart/2005/8/layout/pyramid2"/>
    <dgm:cxn modelId="{E81A87C2-BE07-4663-834F-CE62E9ACCCC1}" type="presParOf" srcId="{7DF86099-4FE6-4867-8C29-A774E9583CBD}" destId="{A226A183-E049-4E29-BE00-A3419D167900}" srcOrd="7" destOrd="0" presId="urn:microsoft.com/office/officeart/2005/8/layout/pyramid2"/>
    <dgm:cxn modelId="{945EDA27-1620-415D-93D6-2765E1E8A803}" type="presParOf" srcId="{7DF86099-4FE6-4867-8C29-A774E9583CBD}" destId="{D42E89CE-6760-4362-8409-F9342D283848}" srcOrd="8" destOrd="0" presId="urn:microsoft.com/office/officeart/2005/8/layout/pyramid2"/>
    <dgm:cxn modelId="{767F8D90-FCB6-4D67-8932-F88510F429C5}" type="presParOf" srcId="{7DF86099-4FE6-4867-8C29-A774E9583CBD}" destId="{5BEFB742-5A34-40B1-AFF2-962B6EEC42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DC2A9-81DF-4D49-9CE2-CC617F8CB50A}">
      <dsp:nvSpPr>
        <dsp:cNvPr id="0" name=""/>
        <dsp:cNvSpPr/>
      </dsp:nvSpPr>
      <dsp:spPr>
        <a:xfrm>
          <a:off x="0" y="339962"/>
          <a:ext cx="8229600" cy="18711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cs typeface="B Zar" pitchFamily="2" charset="-78"/>
            </a:rPr>
            <a:t>ریسک‌های تجاری، ریسک‌هایی است که از بطن کسب و کار شرکت و فعالیت‌های آن ناشی می‌شود. این ریسک‌ها به بازار محصولات و خدماتی بستگی دارد که بنگاه در آن فعالیت می‌کند</a:t>
          </a:r>
          <a:endParaRPr lang="en-US" sz="2200" kern="1200" dirty="0">
            <a:cs typeface="B Zar" pitchFamily="2" charset="-78"/>
          </a:endParaRPr>
        </a:p>
      </dsp:txBody>
      <dsp:txXfrm>
        <a:off x="0" y="339962"/>
        <a:ext cx="8229600" cy="1871100"/>
      </dsp:txXfrm>
    </dsp:sp>
    <dsp:sp modelId="{10975381-390A-46E7-AC94-91DD5C8AC3B9}">
      <dsp:nvSpPr>
        <dsp:cNvPr id="0" name=""/>
        <dsp:cNvSpPr/>
      </dsp:nvSpPr>
      <dsp:spPr>
        <a:xfrm>
          <a:off x="411480" y="15242"/>
          <a:ext cx="57607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itchFamily="2" charset="-78"/>
            </a:rPr>
            <a:t>ریسک تجاری</a:t>
          </a:r>
          <a:endParaRPr lang="en-US" sz="2200" kern="1200" dirty="0">
            <a:cs typeface="B Titr" pitchFamily="2" charset="-78"/>
          </a:endParaRPr>
        </a:p>
      </dsp:txBody>
      <dsp:txXfrm>
        <a:off x="443183" y="46945"/>
        <a:ext cx="5697314" cy="586034"/>
      </dsp:txXfrm>
    </dsp:sp>
    <dsp:sp modelId="{62723D11-CC5D-48A2-A5FC-816A51D70E2D}">
      <dsp:nvSpPr>
        <dsp:cNvPr id="0" name=""/>
        <dsp:cNvSpPr/>
      </dsp:nvSpPr>
      <dsp:spPr>
        <a:xfrm>
          <a:off x="0" y="2654582"/>
          <a:ext cx="8229600" cy="2356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cs typeface="B Zar" pitchFamily="2" charset="-78"/>
            </a:rPr>
            <a:t>ریسک‌های غیرتجاری شامل تمامی ریسک‌ها غیر از ریسک‌های تجاری است. </a:t>
          </a:r>
          <a:r>
            <a:rPr lang="fa-IR" sz="2200" kern="1200" dirty="0" smtClean="0">
              <a:cs typeface="B Zar" pitchFamily="2" charset="-78"/>
            </a:rPr>
            <a:t>ریسک استراتژیک از این جمله است که حاصل جابجایی‌های اساسی در محیط‌های اقتصادی یا سیاسی است. سلب مالکیت و ملی‌شدن بنگاه‌ها از نمونه‌هایی این ریسک است.</a:t>
          </a:r>
          <a:endParaRPr lang="en-US" sz="2200" kern="1200" dirty="0">
            <a:cs typeface="B Zar" pitchFamily="2" charset="-78"/>
          </a:endParaRPr>
        </a:p>
      </dsp:txBody>
      <dsp:txXfrm>
        <a:off x="0" y="2654582"/>
        <a:ext cx="8229600" cy="2356200"/>
      </dsp:txXfrm>
    </dsp:sp>
    <dsp:sp modelId="{89D54F25-610C-447E-928B-A1B72B223578}">
      <dsp:nvSpPr>
        <dsp:cNvPr id="0" name=""/>
        <dsp:cNvSpPr/>
      </dsp:nvSpPr>
      <dsp:spPr>
        <a:xfrm>
          <a:off x="411480" y="2329862"/>
          <a:ext cx="57607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itchFamily="2" charset="-78"/>
            </a:rPr>
            <a:t>ریسک غیرتجاری</a:t>
          </a:r>
          <a:endParaRPr lang="en-US" sz="2200" kern="1200" dirty="0">
            <a:cs typeface="B Titr" pitchFamily="2" charset="-78"/>
          </a:endParaRPr>
        </a:p>
      </dsp:txBody>
      <dsp:txXfrm>
        <a:off x="443183" y="2361565"/>
        <a:ext cx="5697314" cy="586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13C21-2231-49D9-8282-BAC2B50E1D23}">
      <dsp:nvSpPr>
        <dsp:cNvPr id="0" name=""/>
        <dsp:cNvSpPr/>
      </dsp:nvSpPr>
      <dsp:spPr>
        <a:xfrm>
          <a:off x="1224835" y="0"/>
          <a:ext cx="5026025" cy="50260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53D04-70C5-4685-927E-95FF4E1D2DFB}">
      <dsp:nvSpPr>
        <dsp:cNvPr id="0" name=""/>
        <dsp:cNvSpPr/>
      </dsp:nvSpPr>
      <dsp:spPr>
        <a:xfrm>
          <a:off x="3737848" y="503093"/>
          <a:ext cx="3266916" cy="893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Vb zar"/>
              <a:cs typeface="B Zar" pitchFamily="2" charset="-78"/>
            </a:rPr>
            <a:t>تحریم کالاها</a:t>
          </a:r>
          <a:endParaRPr lang="en-US" sz="2400" kern="1200" dirty="0">
            <a:latin typeface="Vb zar"/>
            <a:cs typeface="B Zar" pitchFamily="2" charset="-78"/>
          </a:endParaRPr>
        </a:p>
      </dsp:txBody>
      <dsp:txXfrm>
        <a:off x="3781455" y="546700"/>
        <a:ext cx="3179702" cy="806083"/>
      </dsp:txXfrm>
    </dsp:sp>
    <dsp:sp modelId="{B2CF3C67-F34E-4A4A-976B-461B84ABA883}">
      <dsp:nvSpPr>
        <dsp:cNvPr id="0" name=""/>
        <dsp:cNvSpPr/>
      </dsp:nvSpPr>
      <dsp:spPr>
        <a:xfrm>
          <a:off x="3737848" y="1508052"/>
          <a:ext cx="3266916" cy="893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Vb zar"/>
              <a:cs typeface="B Zar" pitchFamily="2" charset="-78"/>
            </a:rPr>
            <a:t>تحریم خریداران</a:t>
          </a:r>
          <a:endParaRPr lang="en-US" sz="2400" kern="1200" dirty="0">
            <a:latin typeface="Vb zar"/>
            <a:cs typeface="B Zar" pitchFamily="2" charset="-78"/>
          </a:endParaRPr>
        </a:p>
      </dsp:txBody>
      <dsp:txXfrm>
        <a:off x="3781455" y="1551659"/>
        <a:ext cx="3179702" cy="806083"/>
      </dsp:txXfrm>
    </dsp:sp>
    <dsp:sp modelId="{6975AE94-CC9B-45AE-AE3D-2FE591B3B15E}">
      <dsp:nvSpPr>
        <dsp:cNvPr id="0" name=""/>
        <dsp:cNvSpPr/>
      </dsp:nvSpPr>
      <dsp:spPr>
        <a:xfrm>
          <a:off x="3737848" y="2513012"/>
          <a:ext cx="3266916" cy="893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Vb zar"/>
              <a:cs typeface="B Zar" pitchFamily="2" charset="-78"/>
            </a:rPr>
            <a:t>تحریم فروشندگان</a:t>
          </a:r>
          <a:endParaRPr lang="en-US" sz="2400" kern="1200" dirty="0">
            <a:latin typeface="Vb zar"/>
            <a:cs typeface="B Zar" pitchFamily="2" charset="-78"/>
          </a:endParaRPr>
        </a:p>
      </dsp:txBody>
      <dsp:txXfrm>
        <a:off x="3781455" y="2556619"/>
        <a:ext cx="3179702" cy="806083"/>
      </dsp:txXfrm>
    </dsp:sp>
    <dsp:sp modelId="{2DB4021B-0C52-45B1-B2AE-541A1A60DDE3}">
      <dsp:nvSpPr>
        <dsp:cNvPr id="0" name=""/>
        <dsp:cNvSpPr/>
      </dsp:nvSpPr>
      <dsp:spPr>
        <a:xfrm>
          <a:off x="3737848" y="3517972"/>
          <a:ext cx="3266916" cy="893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Vb zar"/>
              <a:cs typeface="B Zar" pitchFamily="2" charset="-78"/>
            </a:rPr>
            <a:t>تحریم بانک‌ها (واسطه‌های مالی)</a:t>
          </a:r>
          <a:endParaRPr lang="en-US" sz="2400" kern="1200" dirty="0">
            <a:latin typeface="Vb zar"/>
            <a:cs typeface="B Zar" pitchFamily="2" charset="-78"/>
          </a:endParaRPr>
        </a:p>
      </dsp:txBody>
      <dsp:txXfrm>
        <a:off x="3781455" y="3561579"/>
        <a:ext cx="3179702" cy="8060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C4D4A-2720-43F7-99B9-0F7D407B434F}">
      <dsp:nvSpPr>
        <dsp:cNvPr id="0" name=""/>
        <dsp:cNvSpPr/>
      </dsp:nvSpPr>
      <dsp:spPr>
        <a:xfrm>
          <a:off x="0" y="283172"/>
          <a:ext cx="822960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تحریم نوع کالای موردمعامله</a:t>
          </a:r>
          <a:endParaRPr lang="en-US" sz="1900" kern="1200" dirty="0">
            <a:cs typeface="B Zar" pitchFamily="2" charset="-78"/>
          </a:endParaRPr>
        </a:p>
      </dsp:txBody>
      <dsp:txXfrm>
        <a:off x="0" y="283172"/>
        <a:ext cx="8229600" cy="897750"/>
      </dsp:txXfrm>
    </dsp:sp>
    <dsp:sp modelId="{405FBB9C-B538-4242-9F77-199C84B5C152}">
      <dsp:nvSpPr>
        <dsp:cNvPr id="0" name=""/>
        <dsp:cNvSpPr/>
      </dsp:nvSpPr>
      <dsp:spPr>
        <a:xfrm>
          <a:off x="411480" y="2732"/>
          <a:ext cx="57607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تحریم کالایی</a:t>
          </a:r>
          <a:endParaRPr lang="en-US" sz="1900" kern="1200" dirty="0">
            <a:cs typeface="B Titr" pitchFamily="2" charset="-78"/>
          </a:endParaRPr>
        </a:p>
      </dsp:txBody>
      <dsp:txXfrm>
        <a:off x="438860" y="30112"/>
        <a:ext cx="5705960" cy="506120"/>
      </dsp:txXfrm>
    </dsp:sp>
    <dsp:sp modelId="{9D642170-7A60-4CCE-976A-A37D6D6C375D}">
      <dsp:nvSpPr>
        <dsp:cNvPr id="0" name=""/>
        <dsp:cNvSpPr/>
      </dsp:nvSpPr>
      <dsp:spPr>
        <a:xfrm>
          <a:off x="0" y="1563962"/>
          <a:ext cx="822960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عدم‌امکان انعقاد قرارداد بیمه و حمل و نقل</a:t>
          </a:r>
          <a:endParaRPr lang="en-US" sz="1900" kern="1200" dirty="0">
            <a:cs typeface="B Zar" pitchFamily="2" charset="-78"/>
          </a:endParaRPr>
        </a:p>
      </dsp:txBody>
      <dsp:txXfrm>
        <a:off x="0" y="1563962"/>
        <a:ext cx="8229600" cy="897750"/>
      </dsp:txXfrm>
    </dsp:sp>
    <dsp:sp modelId="{78CFC111-6CA9-4B13-8623-230BF05CBCFE}">
      <dsp:nvSpPr>
        <dsp:cNvPr id="0" name=""/>
        <dsp:cNvSpPr/>
      </dsp:nvSpPr>
      <dsp:spPr>
        <a:xfrm>
          <a:off x="411480" y="1283522"/>
          <a:ext cx="576072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تحریم  بیمه و حمل و نقل</a:t>
          </a:r>
          <a:endParaRPr lang="en-US" sz="1900" kern="1200" dirty="0">
            <a:cs typeface="B Titr" pitchFamily="2" charset="-78"/>
          </a:endParaRPr>
        </a:p>
      </dsp:txBody>
      <dsp:txXfrm>
        <a:off x="438860" y="1310902"/>
        <a:ext cx="5705960" cy="506120"/>
      </dsp:txXfrm>
    </dsp:sp>
    <dsp:sp modelId="{EE370A6F-9B82-43FA-8BE4-F0CFA28A20D6}">
      <dsp:nvSpPr>
        <dsp:cNvPr id="0" name=""/>
        <dsp:cNvSpPr/>
      </dsp:nvSpPr>
      <dsp:spPr>
        <a:xfrm>
          <a:off x="0" y="2844752"/>
          <a:ext cx="822960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عدم‌امکان انتقال پول</a:t>
          </a:r>
          <a:endParaRPr lang="en-US" sz="1900" kern="1200" dirty="0">
            <a:cs typeface="B Zar" pitchFamily="2" charset="-78"/>
          </a:endParaRPr>
        </a:p>
      </dsp:txBody>
      <dsp:txXfrm>
        <a:off x="0" y="2844752"/>
        <a:ext cx="8229600" cy="897750"/>
      </dsp:txXfrm>
    </dsp:sp>
    <dsp:sp modelId="{AC9C6699-257A-4843-8133-72A28B6DBA24}">
      <dsp:nvSpPr>
        <dsp:cNvPr id="0" name=""/>
        <dsp:cNvSpPr/>
      </dsp:nvSpPr>
      <dsp:spPr>
        <a:xfrm>
          <a:off x="411480" y="2564312"/>
          <a:ext cx="5760720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تحریم بانکی</a:t>
          </a:r>
          <a:endParaRPr lang="en-US" sz="1900" kern="1200" dirty="0">
            <a:cs typeface="B Titr" pitchFamily="2" charset="-78"/>
          </a:endParaRPr>
        </a:p>
      </dsp:txBody>
      <dsp:txXfrm>
        <a:off x="438860" y="2591692"/>
        <a:ext cx="5705960" cy="506120"/>
      </dsp:txXfrm>
    </dsp:sp>
    <dsp:sp modelId="{1978118C-C5FB-44FB-A175-6F61564BC542}">
      <dsp:nvSpPr>
        <dsp:cNvPr id="0" name=""/>
        <dsp:cNvSpPr/>
      </dsp:nvSpPr>
      <dsp:spPr>
        <a:xfrm>
          <a:off x="0" y="4125542"/>
          <a:ext cx="822960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smtClean="0">
              <a:cs typeface="B Zar" pitchFamily="2" charset="-78"/>
            </a:rPr>
            <a:t>عدم‌تمایل شرکت‌های </a:t>
          </a:r>
          <a:r>
            <a:rPr lang="fa-IR" sz="1900" kern="1200" dirty="0" smtClean="0">
              <a:cs typeface="B Zar" pitchFamily="2" charset="-78"/>
            </a:rPr>
            <a:t>طرف قرارداد</a:t>
          </a:r>
          <a:endParaRPr lang="en-US" sz="1900" kern="1200" dirty="0">
            <a:cs typeface="B Zar" pitchFamily="2" charset="-78"/>
          </a:endParaRPr>
        </a:p>
      </dsp:txBody>
      <dsp:txXfrm>
        <a:off x="0" y="4125542"/>
        <a:ext cx="8229600" cy="897750"/>
      </dsp:txXfrm>
    </dsp:sp>
    <dsp:sp modelId="{9C1F4C89-9983-4B9A-A508-B953850BDC1D}">
      <dsp:nvSpPr>
        <dsp:cNvPr id="0" name=""/>
        <dsp:cNvSpPr/>
      </dsp:nvSpPr>
      <dsp:spPr>
        <a:xfrm>
          <a:off x="411480" y="3845102"/>
          <a:ext cx="576072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تحریم خودجوش</a:t>
          </a:r>
          <a:endParaRPr lang="en-US" sz="1900" kern="1200" dirty="0">
            <a:cs typeface="B Titr" pitchFamily="2" charset="-78"/>
          </a:endParaRPr>
        </a:p>
      </dsp:txBody>
      <dsp:txXfrm>
        <a:off x="438860" y="3872482"/>
        <a:ext cx="5705960" cy="506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3B11A-621A-42DD-A33B-7A93DEE74DE7}">
      <dsp:nvSpPr>
        <dsp:cNvPr id="0" name=""/>
        <dsp:cNvSpPr/>
      </dsp:nvSpPr>
      <dsp:spPr>
        <a:xfrm>
          <a:off x="0" y="3871"/>
          <a:ext cx="6830568" cy="1258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کالاهایی که استفادۀ چندمنظوره دارند از قبیل:</a:t>
          </a:r>
          <a:endParaRPr lang="en-US" sz="2700" kern="1200" dirty="0">
            <a:cs typeface="B Zar" pitchFamily="2" charset="-78"/>
          </a:endParaRPr>
        </a:p>
      </dsp:txBody>
      <dsp:txXfrm>
        <a:off x="0" y="3871"/>
        <a:ext cx="6830568" cy="838682"/>
      </dsp:txXfrm>
    </dsp:sp>
    <dsp:sp modelId="{AABC624D-470B-48C9-B9E4-95DB542C8627}">
      <dsp:nvSpPr>
        <dsp:cNvPr id="0" name=""/>
        <dsp:cNvSpPr/>
      </dsp:nvSpPr>
      <dsp:spPr>
        <a:xfrm>
          <a:off x="1399032" y="842553"/>
          <a:ext cx="6830568" cy="41796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آلیاژهای مخصوص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کاتالیست‌های پتروشیمی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لوازم الکترونیکی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گاز هلیوم برای </a:t>
          </a:r>
          <a:r>
            <a:rPr lang="en-US" sz="2700" kern="1200" dirty="0" smtClean="0">
              <a:cs typeface="B Zar" pitchFamily="2" charset="-78"/>
            </a:rPr>
            <a:t>MRI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آب‌اکسید تغلیظ‌شده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...</a:t>
          </a:r>
          <a:endParaRPr lang="en-US" sz="2700" kern="1200" dirty="0">
            <a:cs typeface="B Zar" pitchFamily="2" charset="-78"/>
          </a:endParaRPr>
        </a:p>
      </dsp:txBody>
      <dsp:txXfrm>
        <a:off x="1521448" y="964969"/>
        <a:ext cx="6585736" cy="39347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384E4-CB50-402C-9345-0DCBB499D036}">
      <dsp:nvSpPr>
        <dsp:cNvPr id="0" name=""/>
        <dsp:cNvSpPr/>
      </dsp:nvSpPr>
      <dsp:spPr>
        <a:xfrm>
          <a:off x="0" y="44132"/>
          <a:ext cx="8229600" cy="4937760"/>
        </a:xfrm>
        <a:prstGeom prst="flowChartManualInp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>
              <a:cs typeface="B Zar" pitchFamily="2" charset="-78"/>
            </a:rPr>
            <a:t>ارائۀ کلیۀ خدمات مربوط به بیمه‌ اعتبار صادرات </a:t>
          </a:r>
          <a:r>
            <a:rPr lang="fa-IR" sz="4400" kern="1200" dirty="0" smtClean="0">
              <a:cs typeface="B Zar" pitchFamily="2" charset="-78"/>
            </a:rPr>
            <a:t>(</a:t>
          </a:r>
          <a:r>
            <a:rPr lang="en-US" sz="4400" kern="1200" dirty="0" smtClean="0">
              <a:cs typeface="B Zar" pitchFamily="2" charset="-78"/>
            </a:rPr>
            <a:t>export credit agency</a:t>
          </a:r>
          <a:r>
            <a:rPr lang="fa-IR" sz="4400" kern="1200" dirty="0" smtClean="0">
              <a:cs typeface="B Zar" pitchFamily="2" charset="-78"/>
            </a:rPr>
            <a:t>)  </a:t>
          </a:r>
          <a:r>
            <a:rPr lang="fa-IR" sz="6000" kern="1200" dirty="0" smtClean="0">
              <a:cs typeface="B Zar" pitchFamily="2" charset="-78"/>
            </a:rPr>
            <a:t>متوقف شده است.</a:t>
          </a:r>
          <a:endParaRPr lang="en-US" sz="6000" kern="1200" dirty="0">
            <a:cs typeface="B Zar" pitchFamily="2" charset="-78"/>
          </a:endParaRPr>
        </a:p>
      </dsp:txBody>
      <dsp:txXfrm>
        <a:off x="0" y="1031684"/>
        <a:ext cx="8229600" cy="39502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EAFDE-E9E2-48D0-9ABB-49335198B627}">
      <dsp:nvSpPr>
        <dsp:cNvPr id="0" name=""/>
        <dsp:cNvSpPr/>
      </dsp:nvSpPr>
      <dsp:spPr>
        <a:xfrm>
          <a:off x="0" y="521672"/>
          <a:ext cx="8229600" cy="3982680"/>
        </a:xfrm>
        <a:prstGeom prst="doubleWav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justLow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Zar" pitchFamily="2" charset="-78"/>
            </a:rPr>
            <a:t>در بسیاری موارد، اقلام موضوع معامله، مشمول تحریم نیست، اما به دلیل تحریم بانک‌ها، مشکل عملیاتی و اجرایی وجود دارد.</a:t>
          </a:r>
          <a:endParaRPr lang="en-US" sz="4600" kern="1200" dirty="0">
            <a:cs typeface="B Zar" pitchFamily="2" charset="-78"/>
          </a:endParaRPr>
        </a:p>
      </dsp:txBody>
      <dsp:txXfrm>
        <a:off x="0" y="1019507"/>
        <a:ext cx="8229600" cy="29870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7D60B-E623-41A6-9E2F-01C7CA6AED4A}">
      <dsp:nvSpPr>
        <dsp:cNvPr id="0" name=""/>
        <dsp:cNvSpPr/>
      </dsp:nvSpPr>
      <dsp:spPr>
        <a:xfrm>
          <a:off x="0" y="0"/>
          <a:ext cx="8229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100" kern="1200" dirty="0" smtClean="0">
              <a:cs typeface="B Titr" pitchFamily="2" charset="-78"/>
            </a:rPr>
            <a:t>تحریم‌های بانکی جدی‌تر از کالایی</a:t>
          </a:r>
          <a:endParaRPr lang="en-US" sz="51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CB154ACA-DBC2-42E4-AE25-75A0547BA5FE}">
      <dsp:nvSpPr>
        <dsp:cNvPr id="0" name=""/>
        <dsp:cNvSpPr/>
      </dsp:nvSpPr>
      <dsp:spPr>
        <a:xfrm>
          <a:off x="0" y="1507807"/>
          <a:ext cx="822960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justLow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Zar" pitchFamily="2" charset="-78"/>
            </a:rPr>
            <a:t>وقتی شیوه‌های پرداخت مسأله‌دار باشد، خرید و فروش هم مسأله‌دار خواهد بود.</a:t>
          </a:r>
          <a:endParaRPr lang="en-US" sz="5300" b="1" kern="1200" dirty="0">
            <a:cs typeface="B Zar" pitchFamily="2" charset="-78"/>
          </a:endParaRPr>
        </a:p>
      </dsp:txBody>
      <dsp:txXfrm>
        <a:off x="0" y="1507807"/>
        <a:ext cx="8229600" cy="3166395"/>
      </dsp:txXfrm>
    </dsp:sp>
    <dsp:sp modelId="{EBF35AF0-82B8-4CB3-9EF7-F3D1A144324C}">
      <dsp:nvSpPr>
        <dsp:cNvPr id="0" name=""/>
        <dsp:cNvSpPr/>
      </dsp:nvSpPr>
      <dsp:spPr>
        <a:xfrm>
          <a:off x="0" y="4674203"/>
          <a:ext cx="8229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39D10-15E7-4CB3-B256-F3F25BF47BAC}">
      <dsp:nvSpPr>
        <dsp:cNvPr id="0" name=""/>
        <dsp:cNvSpPr/>
      </dsp:nvSpPr>
      <dsp:spPr>
        <a:xfrm rot="16200000">
          <a:off x="1601787" y="-1601787"/>
          <a:ext cx="5026025" cy="8229600"/>
        </a:xfrm>
        <a:prstGeom prst="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531" bIns="0" numCol="1" spcCol="1270" anchor="ctr" anchorCtr="0">
          <a:noAutofit/>
        </a:bodyPr>
        <a:lstStyle/>
        <a:p>
          <a:pPr lvl="0" algn="justLow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شرکت‌هایی که در امریکا دارای </a:t>
          </a:r>
          <a:r>
            <a:rPr lang="en-US" sz="2900" kern="1200" dirty="0" smtClean="0">
              <a:cs typeface="B Zar" pitchFamily="2" charset="-78"/>
            </a:rPr>
            <a:t>Exposure</a:t>
          </a:r>
          <a:r>
            <a:rPr lang="fa-IR" sz="2900" kern="1200" dirty="0" smtClean="0">
              <a:cs typeface="B Zar" pitchFamily="2" charset="-78"/>
            </a:rPr>
            <a:t> گسترده‌اند، با ارزیابی ریسک معامله با ایران، عملاً از معامله با ایران حتی بدون فشار قطعنامۀ شورای امنیت یا کشور خود و صرفاٌ به دلیل منافع خود در امریکا سرباز می‌زنند.</a:t>
          </a:r>
          <a:endParaRPr lang="en-US" sz="2900" kern="1200" dirty="0">
            <a:cs typeface="B Zar" pitchFamily="2" charset="-78"/>
          </a:endParaRPr>
        </a:p>
      </dsp:txBody>
      <dsp:txXfrm rot="5400000">
        <a:off x="1371627" y="1256506"/>
        <a:ext cx="6857973" cy="251301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AE2AE-AA6B-4515-8A5C-090F9EB68AE3}">
      <dsp:nvSpPr>
        <dsp:cNvPr id="0" name=""/>
        <dsp:cNvSpPr/>
      </dsp:nvSpPr>
      <dsp:spPr>
        <a:xfrm>
          <a:off x="2637" y="735559"/>
          <a:ext cx="3843142" cy="9607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انتقال از بانک</a:t>
          </a:r>
          <a:endParaRPr lang="en-US" sz="3800" kern="1200" dirty="0">
            <a:cs typeface="B Titr" pitchFamily="2" charset="-78"/>
          </a:endParaRPr>
        </a:p>
      </dsp:txBody>
      <dsp:txXfrm>
        <a:off x="30777" y="763699"/>
        <a:ext cx="3786862" cy="904505"/>
      </dsp:txXfrm>
    </dsp:sp>
    <dsp:sp modelId="{28BEB935-C960-41D5-AB6B-C279B8647F46}">
      <dsp:nvSpPr>
        <dsp:cNvPr id="0" name=""/>
        <dsp:cNvSpPr/>
      </dsp:nvSpPr>
      <dsp:spPr>
        <a:xfrm rot="5400000">
          <a:off x="1840140" y="1780413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074E5-DD4B-4CCE-BAAA-2E787020A088}">
      <dsp:nvSpPr>
        <dsp:cNvPr id="0" name=""/>
        <dsp:cNvSpPr/>
      </dsp:nvSpPr>
      <dsp:spPr>
        <a:xfrm>
          <a:off x="2637" y="2032619"/>
          <a:ext cx="3843142" cy="9607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ریشۀ پول مشخص است.</a:t>
          </a:r>
          <a:endParaRPr lang="en-US" sz="3200" kern="1200" dirty="0">
            <a:cs typeface="B Zar" pitchFamily="2" charset="-78"/>
          </a:endParaRPr>
        </a:p>
      </dsp:txBody>
      <dsp:txXfrm>
        <a:off x="30777" y="2060759"/>
        <a:ext cx="3786862" cy="904505"/>
      </dsp:txXfrm>
    </dsp:sp>
    <dsp:sp modelId="{EE92C9BF-ADBF-4563-B513-5D3EE8504B23}">
      <dsp:nvSpPr>
        <dsp:cNvPr id="0" name=""/>
        <dsp:cNvSpPr/>
      </dsp:nvSpPr>
      <dsp:spPr>
        <a:xfrm rot="5400000">
          <a:off x="1840140" y="3077474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06935-0A75-44BC-8891-CE858BE78F7A}">
      <dsp:nvSpPr>
        <dsp:cNvPr id="0" name=""/>
        <dsp:cNvSpPr/>
      </dsp:nvSpPr>
      <dsp:spPr>
        <a:xfrm>
          <a:off x="2637" y="3329680"/>
          <a:ext cx="3843142" cy="9607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تحریم مسأله‌ساز است.</a:t>
          </a:r>
          <a:endParaRPr lang="en-US" sz="3200" kern="1200" dirty="0">
            <a:cs typeface="B Zar" pitchFamily="2" charset="-78"/>
          </a:endParaRPr>
        </a:p>
      </dsp:txBody>
      <dsp:txXfrm>
        <a:off x="30777" y="3357820"/>
        <a:ext cx="3786862" cy="904505"/>
      </dsp:txXfrm>
    </dsp:sp>
    <dsp:sp modelId="{862AE178-AB7D-4ACA-BBF1-96CCA996B7B8}">
      <dsp:nvSpPr>
        <dsp:cNvPr id="0" name=""/>
        <dsp:cNvSpPr/>
      </dsp:nvSpPr>
      <dsp:spPr>
        <a:xfrm>
          <a:off x="4383819" y="735559"/>
          <a:ext cx="3843142" cy="9607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انتقال از صراف</a:t>
          </a:r>
          <a:endParaRPr lang="en-US" sz="3800" kern="1200" dirty="0">
            <a:cs typeface="B Titr" pitchFamily="2" charset="-78"/>
          </a:endParaRPr>
        </a:p>
      </dsp:txBody>
      <dsp:txXfrm>
        <a:off x="4411959" y="763699"/>
        <a:ext cx="3786862" cy="904505"/>
      </dsp:txXfrm>
    </dsp:sp>
    <dsp:sp modelId="{FFCA640B-F76A-4047-8DBA-714217A87195}">
      <dsp:nvSpPr>
        <dsp:cNvPr id="0" name=""/>
        <dsp:cNvSpPr/>
      </dsp:nvSpPr>
      <dsp:spPr>
        <a:xfrm rot="5400000">
          <a:off x="6221322" y="1780413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79320-6E5D-4A92-9F37-F98C290AA6F7}">
      <dsp:nvSpPr>
        <dsp:cNvPr id="0" name=""/>
        <dsp:cNvSpPr/>
      </dsp:nvSpPr>
      <dsp:spPr>
        <a:xfrm>
          <a:off x="4383819" y="2032619"/>
          <a:ext cx="3843142" cy="96078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ریشۀ پول نامشخص است.</a:t>
          </a:r>
          <a:endParaRPr lang="en-US" sz="3200" kern="1200" dirty="0">
            <a:cs typeface="B Zar" pitchFamily="2" charset="-78"/>
          </a:endParaRPr>
        </a:p>
      </dsp:txBody>
      <dsp:txXfrm>
        <a:off x="4411959" y="2060759"/>
        <a:ext cx="3786862" cy="904505"/>
      </dsp:txXfrm>
    </dsp:sp>
    <dsp:sp modelId="{FDB13B2C-39A6-4904-A383-5AF5032A52FF}">
      <dsp:nvSpPr>
        <dsp:cNvPr id="0" name=""/>
        <dsp:cNvSpPr/>
      </dsp:nvSpPr>
      <dsp:spPr>
        <a:xfrm rot="5400000">
          <a:off x="6221322" y="3077474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234BC-0AA4-42BD-89E8-CABCF213A854}">
      <dsp:nvSpPr>
        <dsp:cNvPr id="0" name=""/>
        <dsp:cNvSpPr/>
      </dsp:nvSpPr>
      <dsp:spPr>
        <a:xfrm>
          <a:off x="4383819" y="3329680"/>
          <a:ext cx="3843142" cy="96078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قانون پولشویی مسأله‌ساز است.</a:t>
          </a:r>
          <a:endParaRPr lang="en-US" sz="3200" kern="1200" dirty="0">
            <a:cs typeface="B Zar" pitchFamily="2" charset="-78"/>
          </a:endParaRPr>
        </a:p>
      </dsp:txBody>
      <dsp:txXfrm>
        <a:off x="4411959" y="3357820"/>
        <a:ext cx="3786862" cy="9045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ED74C-2563-4041-A8A5-A3B101115BFA}">
      <dsp:nvSpPr>
        <dsp:cNvPr id="0" name=""/>
        <dsp:cNvSpPr/>
      </dsp:nvSpPr>
      <dsp:spPr>
        <a:xfrm>
          <a:off x="0" y="3783355"/>
          <a:ext cx="8229600" cy="12417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نوع سه</a:t>
          </a:r>
          <a:endParaRPr lang="en-US" sz="1900" kern="1200" dirty="0">
            <a:cs typeface="B Titr" pitchFamily="2" charset="-78"/>
          </a:endParaRPr>
        </a:p>
      </dsp:txBody>
      <dsp:txXfrm>
        <a:off x="0" y="3783355"/>
        <a:ext cx="8229600" cy="670562"/>
      </dsp:txXfrm>
    </dsp:sp>
    <dsp:sp modelId="{FCB03830-588D-4915-B3E8-51CCA259FD4E}">
      <dsp:nvSpPr>
        <dsp:cNvPr id="0" name=""/>
        <dsp:cNvSpPr/>
      </dsp:nvSpPr>
      <dsp:spPr>
        <a:xfrm>
          <a:off x="2160" y="4429081"/>
          <a:ext cx="4110479" cy="5712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حوالۀ ارز از طرف خود</a:t>
          </a:r>
          <a:endParaRPr lang="en-US" sz="2500" kern="1200" dirty="0">
            <a:cs typeface="B Zar" pitchFamily="2" charset="-78"/>
          </a:endParaRPr>
        </a:p>
      </dsp:txBody>
      <dsp:txXfrm>
        <a:off x="2160" y="4429081"/>
        <a:ext cx="4110479" cy="571219"/>
      </dsp:txXfrm>
    </dsp:sp>
    <dsp:sp modelId="{BDA47460-14EC-413B-A2C9-88A9AE75E737}">
      <dsp:nvSpPr>
        <dsp:cNvPr id="0" name=""/>
        <dsp:cNvSpPr/>
      </dsp:nvSpPr>
      <dsp:spPr>
        <a:xfrm>
          <a:off x="4112639" y="4429081"/>
          <a:ext cx="4114799" cy="5712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تبدیل ارز</a:t>
          </a:r>
          <a:endParaRPr lang="en-US" sz="2500" kern="1200" dirty="0">
            <a:cs typeface="B Zar" pitchFamily="2" charset="-78"/>
          </a:endParaRPr>
        </a:p>
      </dsp:txBody>
      <dsp:txXfrm>
        <a:off x="4112639" y="4429081"/>
        <a:ext cx="4114799" cy="571219"/>
      </dsp:txXfrm>
    </dsp:sp>
    <dsp:sp modelId="{3A786BA3-60D8-43F9-AB48-DD7844322FC1}">
      <dsp:nvSpPr>
        <dsp:cNvPr id="0" name=""/>
        <dsp:cNvSpPr/>
      </dsp:nvSpPr>
      <dsp:spPr>
        <a:xfrm rot="10800000">
          <a:off x="0" y="1892121"/>
          <a:ext cx="8229600" cy="190986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نوع دو</a:t>
          </a:r>
          <a:endParaRPr lang="en-US" sz="1900" kern="1200" dirty="0">
            <a:cs typeface="B Titr" pitchFamily="2" charset="-78"/>
          </a:endParaRPr>
        </a:p>
      </dsp:txBody>
      <dsp:txXfrm rot="-10800000">
        <a:off x="0" y="1892121"/>
        <a:ext cx="8229600" cy="670360"/>
      </dsp:txXfrm>
    </dsp:sp>
    <dsp:sp modelId="{4B219B6F-AA9B-4C44-90FD-684EC6B63548}">
      <dsp:nvSpPr>
        <dsp:cNvPr id="0" name=""/>
        <dsp:cNvSpPr/>
      </dsp:nvSpPr>
      <dsp:spPr>
        <a:xfrm>
          <a:off x="2160" y="2562482"/>
          <a:ext cx="4110479" cy="57104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حوالۀ ارز از طرف بانک</a:t>
          </a:r>
          <a:endParaRPr lang="en-US" sz="2500" kern="1200" dirty="0">
            <a:cs typeface="B Zar" pitchFamily="2" charset="-78"/>
          </a:endParaRPr>
        </a:p>
      </dsp:txBody>
      <dsp:txXfrm>
        <a:off x="2160" y="2562482"/>
        <a:ext cx="4110479" cy="571048"/>
      </dsp:txXfrm>
    </dsp:sp>
    <dsp:sp modelId="{448D36D6-6951-4B9A-9977-AC4C9ED1485D}">
      <dsp:nvSpPr>
        <dsp:cNvPr id="0" name=""/>
        <dsp:cNvSpPr/>
      </dsp:nvSpPr>
      <dsp:spPr>
        <a:xfrm>
          <a:off x="4112639" y="2562482"/>
          <a:ext cx="4114799" cy="57104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تبدیل ارز</a:t>
          </a:r>
          <a:endParaRPr lang="en-US" sz="2500" kern="1200" dirty="0">
            <a:cs typeface="B Zar" pitchFamily="2" charset="-78"/>
          </a:endParaRPr>
        </a:p>
      </dsp:txBody>
      <dsp:txXfrm>
        <a:off x="4112639" y="2562482"/>
        <a:ext cx="4114799" cy="571048"/>
      </dsp:txXfrm>
    </dsp:sp>
    <dsp:sp modelId="{26EFB7E8-61B5-4B40-97E8-6FED9E7363A0}">
      <dsp:nvSpPr>
        <dsp:cNvPr id="0" name=""/>
        <dsp:cNvSpPr/>
      </dsp:nvSpPr>
      <dsp:spPr>
        <a:xfrm rot="10800000">
          <a:off x="0" y="888"/>
          <a:ext cx="8229600" cy="190986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نوع یک</a:t>
          </a:r>
          <a:endParaRPr lang="en-US" sz="1900" kern="1200" dirty="0">
            <a:cs typeface="B Titr" pitchFamily="2" charset="-78"/>
          </a:endParaRPr>
        </a:p>
      </dsp:txBody>
      <dsp:txXfrm rot="-10800000">
        <a:off x="0" y="888"/>
        <a:ext cx="8229600" cy="670360"/>
      </dsp:txXfrm>
    </dsp:sp>
    <dsp:sp modelId="{31F9B8E6-5247-4B80-9005-5484F579DF19}">
      <dsp:nvSpPr>
        <dsp:cNvPr id="0" name=""/>
        <dsp:cNvSpPr/>
      </dsp:nvSpPr>
      <dsp:spPr>
        <a:xfrm>
          <a:off x="0" y="671249"/>
          <a:ext cx="8229600" cy="57104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تبدیل ارز</a:t>
          </a:r>
          <a:endParaRPr lang="en-US" sz="2500" kern="1200" dirty="0">
            <a:cs typeface="B Zar" pitchFamily="2" charset="-78"/>
          </a:endParaRPr>
        </a:p>
      </dsp:txBody>
      <dsp:txXfrm>
        <a:off x="0" y="671249"/>
        <a:ext cx="8229600" cy="5710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EB1DD-080D-4E72-A80E-2A06F58C6B78}">
      <dsp:nvSpPr>
        <dsp:cNvPr id="0" name=""/>
        <dsp:cNvSpPr/>
      </dsp:nvSpPr>
      <dsp:spPr>
        <a:xfrm>
          <a:off x="1004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مدیریت</a:t>
          </a:r>
          <a:endParaRPr lang="en-US" sz="6500" kern="1200" dirty="0" smtClean="0">
            <a:cs typeface="B Titr" pitchFamily="2" charset="-78"/>
          </a:endParaRPr>
        </a:p>
      </dsp:txBody>
      <dsp:txXfrm>
        <a:off x="54555" y="509665"/>
        <a:ext cx="3549605" cy="1721251"/>
      </dsp:txXfrm>
    </dsp:sp>
    <dsp:sp modelId="{FF6D64CE-D501-4F9C-80BC-61911B5E48A2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B45C9-62E9-412A-B86A-A6DB53145A83}">
      <dsp:nvSpPr>
        <dsp:cNvPr id="0" name=""/>
        <dsp:cNvSpPr/>
      </dsp:nvSpPr>
      <dsp:spPr>
        <a:xfrm>
          <a:off x="732345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حفظ کسب‌وکار و تلاش برای توسعه</a:t>
          </a:r>
          <a:endParaRPr lang="en-US" sz="3800" kern="1200" dirty="0">
            <a:cs typeface="B Zar" pitchFamily="2" charset="-78"/>
          </a:endParaRPr>
        </a:p>
      </dsp:txBody>
      <dsp:txXfrm>
        <a:off x="785896" y="2795107"/>
        <a:ext cx="2818263" cy="1721251"/>
      </dsp:txXfrm>
    </dsp:sp>
    <dsp:sp modelId="{28B7C634-1BF9-4618-997D-258CD53D8AB6}">
      <dsp:nvSpPr>
        <dsp:cNvPr id="0" name=""/>
        <dsp:cNvSpPr/>
      </dsp:nvSpPr>
      <dsp:spPr>
        <a:xfrm>
          <a:off x="4571888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تسلیم</a:t>
          </a:r>
          <a:endParaRPr lang="en-US" sz="6500" kern="1200" dirty="0">
            <a:cs typeface="B Titr" pitchFamily="2" charset="-78"/>
          </a:endParaRPr>
        </a:p>
      </dsp:txBody>
      <dsp:txXfrm>
        <a:off x="4625439" y="509665"/>
        <a:ext cx="3549605" cy="1721251"/>
      </dsp:txXfrm>
    </dsp:sp>
    <dsp:sp modelId="{465F2273-DA17-4665-B8B0-0684ACA7CF99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68508-68C9-42E5-A804-B84EEF275AA3}">
      <dsp:nvSpPr>
        <dsp:cNvPr id="0" name=""/>
        <dsp:cNvSpPr/>
      </dsp:nvSpPr>
      <dsp:spPr>
        <a:xfrm>
          <a:off x="5303229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تعطیلی کسب‌وکار</a:t>
          </a:r>
          <a:endParaRPr lang="en-US" sz="3800" kern="1200" dirty="0">
            <a:cs typeface="B Zar" pitchFamily="2" charset="-78"/>
          </a:endParaRPr>
        </a:p>
      </dsp:txBody>
      <dsp:txXfrm>
        <a:off x="5356780" y="2795107"/>
        <a:ext cx="2818263" cy="172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965BD-837D-46CD-A98A-618843A0D87E}">
      <dsp:nvSpPr>
        <dsp:cNvPr id="0" name=""/>
        <dsp:cNvSpPr/>
      </dsp:nvSpPr>
      <dsp:spPr>
        <a:xfrm>
          <a:off x="0" y="689387"/>
          <a:ext cx="8229600" cy="401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نامطمئن‌بودن تقاضا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تغییرپذیری قیمت فروش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تغییرپذیری هزینۀ اقلام ورودی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توانایی تعدیل قیمت محصولات با توجه به تغییر در هزینۀ اقلام ورودی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توانایی عرضۀ محصول جدید و مبتنی بر مقایسۀ هزینه و منفعت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اهرم عملیاتی</a:t>
          </a:r>
          <a:endParaRPr lang="en-US" sz="2500" kern="1200" dirty="0">
            <a:cs typeface="B Zar" pitchFamily="2" charset="-78"/>
          </a:endParaRPr>
        </a:p>
      </dsp:txBody>
      <dsp:txXfrm>
        <a:off x="0" y="689387"/>
        <a:ext cx="8229600" cy="4016250"/>
      </dsp:txXfrm>
    </dsp:sp>
    <dsp:sp modelId="{A868E6E3-B141-4A58-9BAF-8BEB8D4F97E9}">
      <dsp:nvSpPr>
        <dsp:cNvPr id="0" name=""/>
        <dsp:cNvSpPr/>
      </dsp:nvSpPr>
      <dsp:spPr>
        <a:xfrm>
          <a:off x="411480" y="320387"/>
          <a:ext cx="57607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cs typeface="B Zar" pitchFamily="2" charset="-78"/>
            </a:rPr>
            <a:t>ریسک تجاری به چه عواملی بستگی دارد؟</a:t>
          </a:r>
          <a:endParaRPr lang="fa-IR" sz="2500" kern="1200" dirty="0">
            <a:cs typeface="B Zar" pitchFamily="2" charset="-78"/>
          </a:endParaRPr>
        </a:p>
      </dsp:txBody>
      <dsp:txXfrm>
        <a:off x="447506" y="356413"/>
        <a:ext cx="5688668" cy="6659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48B66-876A-4D05-8EE6-E06C8EC52829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استراتژی مدیریت تحریم</a:t>
          </a:r>
          <a:endParaRPr lang="en-US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CFFF798D-8F76-480C-8D0F-1EB5D3923DB2}">
      <dsp:nvSpPr>
        <dsp:cNvPr id="0" name=""/>
        <dsp:cNvSpPr/>
      </dsp:nvSpPr>
      <dsp:spPr>
        <a:xfrm>
          <a:off x="822960" y="1507807"/>
          <a:ext cx="6583680" cy="326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95250" rIns="127000" bIns="95250" numCol="1" spcCol="1270" anchor="ctr" anchorCtr="0">
          <a:noAutofit/>
        </a:bodyPr>
        <a:lstStyle/>
        <a:p>
          <a:pPr lvl="0" algn="justLow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>
              <a:cs typeface="B Zar" pitchFamily="2" charset="-78"/>
            </a:rPr>
            <a:t>تحریم واقعیت بیرونی است، وجود دارد، خارج از کنترل ما، هرچند ناعادلانه و غیرمنصفانه</a:t>
          </a:r>
          <a:endParaRPr lang="en-US" sz="5000" kern="1200" dirty="0">
            <a:cs typeface="B Zar" pitchFamily="2" charset="-78"/>
          </a:endParaRPr>
        </a:p>
      </dsp:txBody>
      <dsp:txXfrm>
        <a:off x="918645" y="1603492"/>
        <a:ext cx="6392310" cy="30755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B6167-2025-403F-8881-93EDE356576C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نکات اساسی</a:t>
          </a:r>
          <a:endParaRPr lang="en-US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B081D0F1-2BEE-479E-8D54-21C694D1E905}">
      <dsp:nvSpPr>
        <dsp:cNvPr id="0" name=""/>
        <dsp:cNvSpPr/>
      </dsp:nvSpPr>
      <dsp:spPr>
        <a:xfrm>
          <a:off x="822960" y="1509279"/>
          <a:ext cx="6583680" cy="15154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62865" rIns="83820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روش‌های پیشنهادی برای مدیریت شرایط تحریم طبعاً روش‌های قانونی است.</a:t>
          </a:r>
          <a:endParaRPr lang="en-US" sz="3300" kern="1200" dirty="0">
            <a:cs typeface="B Zar" pitchFamily="2" charset="-78"/>
          </a:endParaRPr>
        </a:p>
      </dsp:txBody>
      <dsp:txXfrm>
        <a:off x="867345" y="1553664"/>
        <a:ext cx="6494910" cy="1426645"/>
      </dsp:txXfrm>
    </dsp:sp>
    <dsp:sp modelId="{16D97728-D92F-4B04-ABCA-87A7B2C19C34}">
      <dsp:nvSpPr>
        <dsp:cNvPr id="0" name=""/>
        <dsp:cNvSpPr/>
      </dsp:nvSpPr>
      <dsp:spPr>
        <a:xfrm>
          <a:off x="822960" y="3257836"/>
          <a:ext cx="6583680" cy="1515415"/>
        </a:xfrm>
        <a:prstGeom prst="roundRect">
          <a:avLst>
            <a:gd name="adj" fmla="val 10000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62865" rIns="83820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تحریم‌ها را دور نمی‌شود زد؛ می‌توان با دقت مدیریت کرد.</a:t>
          </a:r>
          <a:endParaRPr lang="en-US" sz="3300" kern="1200" dirty="0">
            <a:cs typeface="B Zar" pitchFamily="2" charset="-78"/>
          </a:endParaRPr>
        </a:p>
      </dsp:txBody>
      <dsp:txXfrm>
        <a:off x="867345" y="3302221"/>
        <a:ext cx="6494910" cy="142664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5FC56-FD01-408C-B0A6-2A2E7039D912}">
      <dsp:nvSpPr>
        <dsp:cNvPr id="0" name=""/>
        <dsp:cNvSpPr/>
      </dsp:nvSpPr>
      <dsp:spPr>
        <a:xfrm>
          <a:off x="0" y="715217"/>
          <a:ext cx="8229600" cy="427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958088" rIns="638708" bIns="327152" numCol="1" spcCol="1270" anchor="t" anchorCtr="0">
          <a:noAutofit/>
        </a:bodyPr>
        <a:lstStyle/>
        <a:p>
          <a:pPr marL="285750" lvl="1" indent="-285750" algn="r" defTabSz="2044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600" kern="1200" dirty="0" smtClean="0">
              <a:cs typeface="B Zar" pitchFamily="2" charset="-78"/>
            </a:rPr>
            <a:t>شناسایی نواحی خارج از تحریم</a:t>
          </a:r>
          <a:endParaRPr lang="en-US" sz="4600" kern="1200" dirty="0">
            <a:cs typeface="B Zar" pitchFamily="2" charset="-78"/>
          </a:endParaRPr>
        </a:p>
        <a:p>
          <a:pPr marL="285750" lvl="1" indent="-285750" algn="r" defTabSz="2044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600" kern="1200" dirty="0" smtClean="0">
              <a:cs typeface="B Zar" pitchFamily="2" charset="-78"/>
            </a:rPr>
            <a:t>مذاکره با طرف‌های خارجی</a:t>
          </a:r>
          <a:endParaRPr lang="en-US" sz="4600" kern="1200" dirty="0">
            <a:cs typeface="B Zar" pitchFamily="2" charset="-78"/>
          </a:endParaRPr>
        </a:p>
        <a:p>
          <a:pPr marL="285750" lvl="1" indent="-285750" algn="r" defTabSz="2044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600" kern="1200" dirty="0" smtClean="0">
              <a:cs typeface="B Zar" pitchFamily="2" charset="-78"/>
            </a:rPr>
            <a:t>طراحی سازوکار همکاری</a:t>
          </a:r>
          <a:endParaRPr lang="en-US" sz="4600" kern="1200" dirty="0">
            <a:cs typeface="B Zar" pitchFamily="2" charset="-78"/>
          </a:endParaRPr>
        </a:p>
      </dsp:txBody>
      <dsp:txXfrm>
        <a:off x="0" y="715217"/>
        <a:ext cx="8229600" cy="4274550"/>
      </dsp:txXfrm>
    </dsp:sp>
    <dsp:sp modelId="{5B89BB3D-0C55-41F3-9772-F4FC13796B4F}">
      <dsp:nvSpPr>
        <dsp:cNvPr id="0" name=""/>
        <dsp:cNvSpPr/>
      </dsp:nvSpPr>
      <dsp:spPr>
        <a:xfrm>
          <a:off x="411480" y="36257"/>
          <a:ext cx="5760720" cy="1357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Titr" pitchFamily="2" charset="-78"/>
            </a:rPr>
            <a:t>حیطۀ عمل تحریم</a:t>
          </a:r>
          <a:endParaRPr lang="en-US" sz="4600" kern="1200" dirty="0" smtClean="0">
            <a:cs typeface="B Titr" pitchFamily="2" charset="-78"/>
          </a:endParaRPr>
        </a:p>
      </dsp:txBody>
      <dsp:txXfrm>
        <a:off x="477768" y="102545"/>
        <a:ext cx="5628144" cy="122534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D9FB8-6663-4064-A844-15AF0A0DB3BE}">
      <dsp:nvSpPr>
        <dsp:cNvPr id="0" name=""/>
        <dsp:cNvSpPr/>
      </dsp:nvSpPr>
      <dsp:spPr>
        <a:xfrm rot="5400000">
          <a:off x="5209850" y="-2148416"/>
          <a:ext cx="772555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دفتر کنترل دارایی‌های خارجی (</a:t>
          </a:r>
          <a:r>
            <a:rPr lang="en-US" sz="2900" kern="1200" dirty="0" smtClean="0">
              <a:cs typeface="B Zar" pitchFamily="2" charset="-78"/>
            </a:rPr>
            <a:t>OFAC</a:t>
          </a:r>
          <a:r>
            <a:rPr lang="fa-IR" sz="2900" kern="1200" dirty="0" smtClean="0">
              <a:cs typeface="B Zar" pitchFamily="2" charset="-78"/>
            </a:rPr>
            <a:t> )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136491"/>
        <a:ext cx="5229231" cy="697129"/>
      </dsp:txXfrm>
    </dsp:sp>
    <dsp:sp modelId="{FBDA121D-8393-48E5-A342-6320871B51BC}">
      <dsp:nvSpPr>
        <dsp:cNvPr id="0" name=""/>
        <dsp:cNvSpPr/>
      </dsp:nvSpPr>
      <dsp:spPr>
        <a:xfrm>
          <a:off x="0" y="2208"/>
          <a:ext cx="2962656" cy="9656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امریکا</a:t>
          </a:r>
          <a:endParaRPr lang="en-US" sz="3700" kern="1200" dirty="0">
            <a:cs typeface="B Zar" pitchFamily="2" charset="-78"/>
          </a:endParaRPr>
        </a:p>
      </dsp:txBody>
      <dsp:txXfrm>
        <a:off x="47141" y="49349"/>
        <a:ext cx="2868374" cy="871411"/>
      </dsp:txXfrm>
    </dsp:sp>
    <dsp:sp modelId="{AF577871-83E3-4FA2-9F15-6937B08A64F8}">
      <dsp:nvSpPr>
        <dsp:cNvPr id="0" name=""/>
        <dsp:cNvSpPr/>
      </dsp:nvSpPr>
      <dsp:spPr>
        <a:xfrm rot="5400000">
          <a:off x="5209850" y="-1134437"/>
          <a:ext cx="772555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وزارت تجارت ( </a:t>
          </a:r>
          <a:r>
            <a:rPr lang="en-US" sz="2900" kern="1200" dirty="0" smtClean="0">
              <a:cs typeface="B Zar" pitchFamily="2" charset="-78"/>
            </a:rPr>
            <a:t>Trade Dept.</a:t>
          </a:r>
          <a:r>
            <a:rPr lang="fa-IR" sz="2900" kern="1200" dirty="0" smtClean="0">
              <a:cs typeface="B Zar" pitchFamily="2" charset="-78"/>
            </a:rPr>
            <a:t> )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1150470"/>
        <a:ext cx="5229231" cy="697129"/>
      </dsp:txXfrm>
    </dsp:sp>
    <dsp:sp modelId="{C3990427-329D-4EAA-89EB-083E004EB92E}">
      <dsp:nvSpPr>
        <dsp:cNvPr id="0" name=""/>
        <dsp:cNvSpPr/>
      </dsp:nvSpPr>
      <dsp:spPr>
        <a:xfrm>
          <a:off x="0" y="1016187"/>
          <a:ext cx="2962656" cy="9656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انگلستان</a:t>
          </a:r>
          <a:endParaRPr lang="en-US" sz="3700" kern="1200" dirty="0">
            <a:cs typeface="B Zar" pitchFamily="2" charset="-78"/>
          </a:endParaRPr>
        </a:p>
      </dsp:txBody>
      <dsp:txXfrm>
        <a:off x="47141" y="1063328"/>
        <a:ext cx="2868374" cy="871411"/>
      </dsp:txXfrm>
    </dsp:sp>
    <dsp:sp modelId="{D5029568-A918-4C5F-B413-92085EAE068A}">
      <dsp:nvSpPr>
        <dsp:cNvPr id="0" name=""/>
        <dsp:cNvSpPr/>
      </dsp:nvSpPr>
      <dsp:spPr>
        <a:xfrm rot="5400000">
          <a:off x="5209850" y="-120459"/>
          <a:ext cx="772555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وزارات خارجه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2164448"/>
        <a:ext cx="5229231" cy="697129"/>
      </dsp:txXfrm>
    </dsp:sp>
    <dsp:sp modelId="{389497F5-6432-4A69-B620-DC2E4350FC97}">
      <dsp:nvSpPr>
        <dsp:cNvPr id="0" name=""/>
        <dsp:cNvSpPr/>
      </dsp:nvSpPr>
      <dsp:spPr>
        <a:xfrm>
          <a:off x="0" y="2030165"/>
          <a:ext cx="2962656" cy="9656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فرانسه </a:t>
          </a:r>
          <a:endParaRPr lang="en-US" sz="3700" kern="1200" dirty="0">
            <a:cs typeface="B Zar" pitchFamily="2" charset="-78"/>
          </a:endParaRPr>
        </a:p>
      </dsp:txBody>
      <dsp:txXfrm>
        <a:off x="47141" y="2077306"/>
        <a:ext cx="2868374" cy="871411"/>
      </dsp:txXfrm>
    </dsp:sp>
    <dsp:sp modelId="{79C9CB55-3687-48A4-8350-059BA1177BD6}">
      <dsp:nvSpPr>
        <dsp:cNvPr id="0" name=""/>
        <dsp:cNvSpPr/>
      </dsp:nvSpPr>
      <dsp:spPr>
        <a:xfrm rot="5400000">
          <a:off x="5209850" y="893518"/>
          <a:ext cx="772555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گمرک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3178426"/>
        <a:ext cx="5229231" cy="697129"/>
      </dsp:txXfrm>
    </dsp:sp>
    <dsp:sp modelId="{5CC27A4E-0432-429D-BFF4-07C520D1AAA0}">
      <dsp:nvSpPr>
        <dsp:cNvPr id="0" name=""/>
        <dsp:cNvSpPr/>
      </dsp:nvSpPr>
      <dsp:spPr>
        <a:xfrm>
          <a:off x="0" y="3044144"/>
          <a:ext cx="2962656" cy="9656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آلمان</a:t>
          </a:r>
          <a:endParaRPr lang="en-US" sz="3700" kern="1200" dirty="0">
            <a:cs typeface="B Zar" pitchFamily="2" charset="-78"/>
          </a:endParaRPr>
        </a:p>
      </dsp:txBody>
      <dsp:txXfrm>
        <a:off x="47141" y="3091285"/>
        <a:ext cx="2868374" cy="871411"/>
      </dsp:txXfrm>
    </dsp:sp>
    <dsp:sp modelId="{DF093546-BEF3-48A3-AF8C-44A1631D9D4D}">
      <dsp:nvSpPr>
        <dsp:cNvPr id="0" name=""/>
        <dsp:cNvSpPr/>
      </dsp:nvSpPr>
      <dsp:spPr>
        <a:xfrm rot="5400000">
          <a:off x="5209850" y="1907497"/>
          <a:ext cx="772555" cy="526694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...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4192405"/>
        <a:ext cx="5229231" cy="697129"/>
      </dsp:txXfrm>
    </dsp:sp>
    <dsp:sp modelId="{22022B64-C560-46C6-A024-684DD135B1D5}">
      <dsp:nvSpPr>
        <dsp:cNvPr id="0" name=""/>
        <dsp:cNvSpPr/>
      </dsp:nvSpPr>
      <dsp:spPr>
        <a:xfrm>
          <a:off x="0" y="4058122"/>
          <a:ext cx="2962656" cy="96569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سایر کشورها</a:t>
          </a:r>
          <a:endParaRPr lang="en-US" sz="3700" kern="1200" dirty="0">
            <a:cs typeface="B Zar" pitchFamily="2" charset="-78"/>
          </a:endParaRPr>
        </a:p>
      </dsp:txBody>
      <dsp:txXfrm>
        <a:off x="47141" y="4105263"/>
        <a:ext cx="2868374" cy="87141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7E28B-C980-4DF7-9C28-A47F63E0873C}">
      <dsp:nvSpPr>
        <dsp:cNvPr id="0" name=""/>
        <dsp:cNvSpPr/>
      </dsp:nvSpPr>
      <dsp:spPr>
        <a:xfrm>
          <a:off x="0" y="843872"/>
          <a:ext cx="8229600" cy="831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BE28B-4189-4844-8CFB-2661A2ADD080}">
      <dsp:nvSpPr>
        <dsp:cNvPr id="0" name=""/>
        <dsp:cNvSpPr/>
      </dsp:nvSpPr>
      <dsp:spPr>
        <a:xfrm>
          <a:off x="411480" y="356792"/>
          <a:ext cx="5760720" cy="974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عمل در چارچوب قوانین و مقررات</a:t>
          </a:r>
          <a:endParaRPr lang="en-US" sz="3300" kern="1200" dirty="0">
            <a:cs typeface="B Zar" pitchFamily="2" charset="-78"/>
          </a:endParaRPr>
        </a:p>
      </dsp:txBody>
      <dsp:txXfrm>
        <a:off x="459035" y="404347"/>
        <a:ext cx="5665610" cy="879050"/>
      </dsp:txXfrm>
    </dsp:sp>
    <dsp:sp modelId="{4BA63900-5493-422E-96D9-978F05ACD9E1}">
      <dsp:nvSpPr>
        <dsp:cNvPr id="0" name=""/>
        <dsp:cNvSpPr/>
      </dsp:nvSpPr>
      <dsp:spPr>
        <a:xfrm>
          <a:off x="0" y="2340752"/>
          <a:ext cx="8229600" cy="831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B2A1E-E2EC-4644-80AA-5FF700706AA5}">
      <dsp:nvSpPr>
        <dsp:cNvPr id="0" name=""/>
        <dsp:cNvSpPr/>
      </dsp:nvSpPr>
      <dsp:spPr>
        <a:xfrm>
          <a:off x="411480" y="1853672"/>
          <a:ext cx="5760720" cy="974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محافظه‌کاری در تنظیم قراردادها</a:t>
          </a:r>
          <a:endParaRPr lang="en-US" sz="3300" kern="1200" dirty="0">
            <a:cs typeface="B Zar" pitchFamily="2" charset="-78"/>
          </a:endParaRPr>
        </a:p>
      </dsp:txBody>
      <dsp:txXfrm>
        <a:off x="459035" y="1901227"/>
        <a:ext cx="5665610" cy="879050"/>
      </dsp:txXfrm>
    </dsp:sp>
    <dsp:sp modelId="{32E456C2-CDB6-429A-9051-5A80A71BFFC7}">
      <dsp:nvSpPr>
        <dsp:cNvPr id="0" name=""/>
        <dsp:cNvSpPr/>
      </dsp:nvSpPr>
      <dsp:spPr>
        <a:xfrm>
          <a:off x="0" y="3837632"/>
          <a:ext cx="8229600" cy="831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58609-4408-4EAF-A139-DF6A33FF011E}">
      <dsp:nvSpPr>
        <dsp:cNvPr id="0" name=""/>
        <dsp:cNvSpPr/>
      </dsp:nvSpPr>
      <dsp:spPr>
        <a:xfrm>
          <a:off x="411480" y="3350552"/>
          <a:ext cx="5760720" cy="974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حساسیت بر سازوکارهای کنترلی پرداخت</a:t>
          </a:r>
          <a:endParaRPr lang="en-US" sz="3300" kern="1200" dirty="0">
            <a:cs typeface="B Zar" pitchFamily="2" charset="-78"/>
          </a:endParaRPr>
        </a:p>
      </dsp:txBody>
      <dsp:txXfrm>
        <a:off x="459035" y="3398107"/>
        <a:ext cx="5665610" cy="87905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74779-2158-4E55-A988-0B51095D1B68}">
      <dsp:nvSpPr>
        <dsp:cNvPr id="0" name=""/>
        <dsp:cNvSpPr/>
      </dsp:nvSpPr>
      <dsp:spPr>
        <a:xfrm>
          <a:off x="6349" y="283"/>
          <a:ext cx="8216901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Zar" pitchFamily="2" charset="-78"/>
            </a:rPr>
            <a:t>خرید از طریق شرکت‌های تابعۀ خارجی یا طرف‌های خارجی همکار</a:t>
          </a:r>
          <a:endParaRPr lang="en-US" sz="4800" kern="1200" dirty="0">
            <a:cs typeface="B Zar" pitchFamily="2" charset="-78"/>
          </a:endParaRPr>
        </a:p>
      </dsp:txBody>
      <dsp:txXfrm>
        <a:off x="76718" y="70652"/>
        <a:ext cx="8076163" cy="2261839"/>
      </dsp:txXfrm>
    </dsp:sp>
    <dsp:sp modelId="{6523E9CB-64CC-4D1C-9286-267266A5F7E7}">
      <dsp:nvSpPr>
        <dsp:cNvPr id="0" name=""/>
        <dsp:cNvSpPr/>
      </dsp:nvSpPr>
      <dsp:spPr>
        <a:xfrm>
          <a:off x="6349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سایر کشورها</a:t>
          </a:r>
          <a:endParaRPr lang="en-US" sz="2700" kern="1200" dirty="0">
            <a:cs typeface="B Zar" pitchFamily="2" charset="-78"/>
          </a:endParaRPr>
        </a:p>
      </dsp:txBody>
      <dsp:txXfrm>
        <a:off x="38421" y="2655235"/>
        <a:ext cx="1030858" cy="2338433"/>
      </dsp:txXfrm>
    </dsp:sp>
    <dsp:sp modelId="{AA7E1359-4E03-4164-8B9B-82E4BFAC5999}">
      <dsp:nvSpPr>
        <dsp:cNvPr id="0" name=""/>
        <dsp:cNvSpPr/>
      </dsp:nvSpPr>
      <dsp:spPr>
        <a:xfrm>
          <a:off x="1193332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ترکیه</a:t>
          </a:r>
          <a:endParaRPr lang="en-US" sz="2700" kern="1200" dirty="0">
            <a:cs typeface="B Zar" pitchFamily="2" charset="-78"/>
          </a:endParaRPr>
        </a:p>
      </dsp:txBody>
      <dsp:txXfrm>
        <a:off x="1225404" y="2655235"/>
        <a:ext cx="1030858" cy="2338433"/>
      </dsp:txXfrm>
    </dsp:sp>
    <dsp:sp modelId="{3BA51703-E2B5-43E0-8767-CE50500D8C05}">
      <dsp:nvSpPr>
        <dsp:cNvPr id="0" name=""/>
        <dsp:cNvSpPr/>
      </dsp:nvSpPr>
      <dsp:spPr>
        <a:xfrm>
          <a:off x="2380315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مالزی</a:t>
          </a:r>
          <a:endParaRPr lang="en-US" sz="2700" kern="1200" dirty="0">
            <a:cs typeface="B Zar" pitchFamily="2" charset="-78"/>
          </a:endParaRPr>
        </a:p>
      </dsp:txBody>
      <dsp:txXfrm>
        <a:off x="2412387" y="2655235"/>
        <a:ext cx="1030858" cy="2338433"/>
      </dsp:txXfrm>
    </dsp:sp>
    <dsp:sp modelId="{A914A383-55A2-4DB8-AA98-7C2F3DA6C4EC}">
      <dsp:nvSpPr>
        <dsp:cNvPr id="0" name=""/>
        <dsp:cNvSpPr/>
      </dsp:nvSpPr>
      <dsp:spPr>
        <a:xfrm>
          <a:off x="3567298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امارات</a:t>
          </a:r>
          <a:endParaRPr lang="en-US" sz="2700" kern="1200" dirty="0">
            <a:cs typeface="B Zar" pitchFamily="2" charset="-78"/>
          </a:endParaRPr>
        </a:p>
      </dsp:txBody>
      <dsp:txXfrm>
        <a:off x="3599370" y="2655235"/>
        <a:ext cx="1030858" cy="2338433"/>
      </dsp:txXfrm>
    </dsp:sp>
    <dsp:sp modelId="{95480F24-F321-47EA-9C1E-8A740D4EEA59}">
      <dsp:nvSpPr>
        <dsp:cNvPr id="0" name=""/>
        <dsp:cNvSpPr/>
      </dsp:nvSpPr>
      <dsp:spPr>
        <a:xfrm>
          <a:off x="4754281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روسیه</a:t>
          </a:r>
          <a:endParaRPr lang="en-US" sz="2700" kern="1200" dirty="0">
            <a:cs typeface="B Zar" pitchFamily="2" charset="-78"/>
          </a:endParaRPr>
        </a:p>
      </dsp:txBody>
      <dsp:txXfrm>
        <a:off x="4786353" y="2655235"/>
        <a:ext cx="1030858" cy="2338433"/>
      </dsp:txXfrm>
    </dsp:sp>
    <dsp:sp modelId="{A48EFA78-18B4-47A7-9A0E-FC364961F2CA}">
      <dsp:nvSpPr>
        <dsp:cNvPr id="0" name=""/>
        <dsp:cNvSpPr/>
      </dsp:nvSpPr>
      <dsp:spPr>
        <a:xfrm>
          <a:off x="5941264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هند</a:t>
          </a:r>
          <a:endParaRPr lang="en-US" sz="2700" kern="1200" dirty="0">
            <a:cs typeface="B Zar" pitchFamily="2" charset="-78"/>
          </a:endParaRPr>
        </a:p>
      </dsp:txBody>
      <dsp:txXfrm>
        <a:off x="5973336" y="2655235"/>
        <a:ext cx="1030858" cy="2338433"/>
      </dsp:txXfrm>
    </dsp:sp>
    <dsp:sp modelId="{519C5E0F-BA5A-4D2C-9441-E968F6B5B4E9}">
      <dsp:nvSpPr>
        <dsp:cNvPr id="0" name=""/>
        <dsp:cNvSpPr/>
      </dsp:nvSpPr>
      <dsp:spPr>
        <a:xfrm>
          <a:off x="7128248" y="2623163"/>
          <a:ext cx="1095002" cy="24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چین</a:t>
          </a:r>
          <a:endParaRPr lang="en-US" sz="2700" kern="1200" dirty="0">
            <a:cs typeface="B Zar" pitchFamily="2" charset="-78"/>
          </a:endParaRPr>
        </a:p>
      </dsp:txBody>
      <dsp:txXfrm>
        <a:off x="7160320" y="2655235"/>
        <a:ext cx="1030858" cy="233843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2658B-4370-452F-BBD3-7806C447A544}">
      <dsp:nvSpPr>
        <dsp:cNvPr id="0" name=""/>
        <dsp:cNvSpPr/>
      </dsp:nvSpPr>
      <dsp:spPr>
        <a:xfrm>
          <a:off x="0" y="62430"/>
          <a:ext cx="6830568" cy="1714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ایجاد واسطه</a:t>
          </a:r>
          <a:endParaRPr lang="en-US" sz="3600" kern="1200" dirty="0">
            <a:cs typeface="B Titr" pitchFamily="2" charset="-78"/>
          </a:endParaRPr>
        </a:p>
      </dsp:txBody>
      <dsp:txXfrm>
        <a:off x="0" y="62430"/>
        <a:ext cx="6830568" cy="1142764"/>
      </dsp:txXfrm>
    </dsp:sp>
    <dsp:sp modelId="{B0BFCA22-7B98-4C1C-9428-0EA076DB9299}">
      <dsp:nvSpPr>
        <dsp:cNvPr id="0" name=""/>
        <dsp:cNvSpPr/>
      </dsp:nvSpPr>
      <dsp:spPr>
        <a:xfrm>
          <a:off x="1399032" y="1205194"/>
          <a:ext cx="6830568" cy="375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Zar" pitchFamily="2" charset="-78"/>
            </a:rPr>
            <a:t>تأسیس شرکت واسط</a:t>
          </a:r>
          <a:endParaRPr lang="en-US" sz="3600" kern="1200" dirty="0">
            <a:cs typeface="B Zar" pitchFamily="2" charset="-78"/>
          </a:endParaRPr>
        </a:p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Zar" pitchFamily="2" charset="-78"/>
            </a:rPr>
            <a:t>مذاکره با طرف‌های خارجی به‌نام شرکت واسط</a:t>
          </a:r>
          <a:endParaRPr lang="en-US" sz="3600" kern="1200" dirty="0">
            <a:cs typeface="B Zar" pitchFamily="2" charset="-78"/>
          </a:endParaRPr>
        </a:p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Zar" pitchFamily="2" charset="-78"/>
            </a:rPr>
            <a:t>طراحی سازوکار همکاری</a:t>
          </a:r>
          <a:endParaRPr lang="en-US" sz="3600" kern="1200" dirty="0">
            <a:cs typeface="B Zar" pitchFamily="2" charset="-78"/>
          </a:endParaRPr>
        </a:p>
      </dsp:txBody>
      <dsp:txXfrm>
        <a:off x="1509112" y="1315274"/>
        <a:ext cx="6610408" cy="353824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95862-E827-4EA3-B5AD-99D9BE6F0E97}">
      <dsp:nvSpPr>
        <dsp:cNvPr id="0" name=""/>
        <dsp:cNvSpPr/>
      </dsp:nvSpPr>
      <dsp:spPr>
        <a:xfrm>
          <a:off x="1884610" y="4049"/>
          <a:ext cx="4460378" cy="2230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100" kern="1200" dirty="0" smtClean="0">
              <a:cs typeface="B Zar" pitchFamily="2" charset="-78"/>
            </a:rPr>
            <a:t>روش بدیل شرکت واسط</a:t>
          </a:r>
          <a:endParaRPr lang="en-US" sz="5100" kern="1200" dirty="0">
            <a:cs typeface="B Zar" pitchFamily="2" charset="-78"/>
          </a:endParaRPr>
        </a:p>
      </dsp:txBody>
      <dsp:txXfrm>
        <a:off x="1949930" y="69369"/>
        <a:ext cx="4329738" cy="2099549"/>
      </dsp:txXfrm>
    </dsp:sp>
    <dsp:sp modelId="{1B083232-7B7D-4A5C-AA11-2ECE30255E79}">
      <dsp:nvSpPr>
        <dsp:cNvPr id="0" name=""/>
        <dsp:cNvSpPr/>
      </dsp:nvSpPr>
      <dsp:spPr>
        <a:xfrm>
          <a:off x="2330648" y="2234238"/>
          <a:ext cx="446037" cy="167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42"/>
              </a:lnTo>
              <a:lnTo>
                <a:pt x="446037" y="16726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19DCE-0FCA-48F9-A3BF-9A771D7E9E40}">
      <dsp:nvSpPr>
        <dsp:cNvPr id="0" name=""/>
        <dsp:cNvSpPr/>
      </dsp:nvSpPr>
      <dsp:spPr>
        <a:xfrm>
          <a:off x="2776686" y="2791786"/>
          <a:ext cx="3568303" cy="2230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95" tIns="74930" rIns="112395" bIns="7493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900" kern="1200" dirty="0" smtClean="0">
              <a:cs typeface="B Zar" pitchFamily="2" charset="-78"/>
            </a:rPr>
            <a:t>تشکیل تراست</a:t>
          </a:r>
          <a:endParaRPr lang="en-US" sz="5900" kern="1200" dirty="0">
            <a:cs typeface="B Zar" pitchFamily="2" charset="-78"/>
          </a:endParaRPr>
        </a:p>
      </dsp:txBody>
      <dsp:txXfrm>
        <a:off x="2842006" y="2857106"/>
        <a:ext cx="3437663" cy="209954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01C37-BB1E-4AFE-BCC1-E9DD5FE52F4F}">
      <dsp:nvSpPr>
        <dsp:cNvPr id="0" name=""/>
        <dsp:cNvSpPr/>
      </dsp:nvSpPr>
      <dsp:spPr>
        <a:xfrm>
          <a:off x="0" y="19899"/>
          <a:ext cx="8229600" cy="18047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3832" tIns="247904" rIns="433832" bIns="247904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100" kern="1200" dirty="0" smtClean="0">
              <a:cs typeface="B Titr" pitchFamily="2" charset="-78"/>
            </a:rPr>
            <a:t>عدم‌لحاظ سازوکار کنترلی</a:t>
          </a:r>
          <a:endParaRPr lang="en-US" sz="6100" kern="1200" dirty="0">
            <a:cs typeface="B Titr" pitchFamily="2" charset="-78"/>
          </a:endParaRPr>
        </a:p>
      </dsp:txBody>
      <dsp:txXfrm>
        <a:off x="0" y="19899"/>
        <a:ext cx="8229600" cy="1804770"/>
      </dsp:txXfrm>
    </dsp:sp>
    <dsp:sp modelId="{FAF735E6-94A5-45E4-9CB5-DD607C6FD2EE}">
      <dsp:nvSpPr>
        <dsp:cNvPr id="0" name=""/>
        <dsp:cNvSpPr/>
      </dsp:nvSpPr>
      <dsp:spPr>
        <a:xfrm>
          <a:off x="0" y="1824669"/>
          <a:ext cx="8229600" cy="31814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5374" tIns="325374" rIns="433832" bIns="488061" numCol="1" spcCol="1270" anchor="t" anchorCtr="0">
          <a:noAutofit/>
        </a:bodyPr>
        <a:lstStyle/>
        <a:p>
          <a:pPr marL="285750" lvl="1" indent="-285750" algn="justLow" defTabSz="2711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6100" kern="1200" dirty="0" smtClean="0">
              <a:cs typeface="B Zar" pitchFamily="2" charset="-78"/>
            </a:rPr>
            <a:t>تبدیل اعتبار اسنادی </a:t>
          </a:r>
          <a:r>
            <a:rPr lang="en-US" sz="6100" kern="1200" dirty="0" smtClean="0">
              <a:cs typeface="B Zar" pitchFamily="2" charset="-78"/>
            </a:rPr>
            <a:t>LC</a:t>
          </a:r>
          <a:r>
            <a:rPr lang="fa-IR" sz="6100" kern="1200" dirty="0" smtClean="0">
              <a:cs typeface="B Zar" pitchFamily="2" charset="-78"/>
            </a:rPr>
            <a:t> به پرخطرترین ابزار پرداخت </a:t>
          </a:r>
          <a:r>
            <a:rPr lang="en-US" sz="6100" kern="1200" dirty="0" smtClean="0">
              <a:cs typeface="B Zar" pitchFamily="2" charset="-78"/>
            </a:rPr>
            <a:t>TT</a:t>
          </a:r>
          <a:endParaRPr lang="en-US" sz="6100" kern="1200" dirty="0">
            <a:cs typeface="B Zar" pitchFamily="2" charset="-78"/>
          </a:endParaRPr>
        </a:p>
      </dsp:txBody>
      <dsp:txXfrm>
        <a:off x="0" y="1824669"/>
        <a:ext cx="8229600" cy="318145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D9B4-5B43-4615-9C3D-B35A971C7416}">
      <dsp:nvSpPr>
        <dsp:cNvPr id="0" name=""/>
        <dsp:cNvSpPr/>
      </dsp:nvSpPr>
      <dsp:spPr>
        <a:xfrm>
          <a:off x="1224835" y="0"/>
          <a:ext cx="5026025" cy="50260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DF1C5-1428-43B6-BE6E-A081F5BFBD1A}">
      <dsp:nvSpPr>
        <dsp:cNvPr id="0" name=""/>
        <dsp:cNvSpPr/>
      </dsp:nvSpPr>
      <dsp:spPr>
        <a:xfrm>
          <a:off x="3737848" y="503093"/>
          <a:ext cx="3266916" cy="17865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اقدامات بانک مرکزی</a:t>
          </a:r>
          <a:endParaRPr lang="en-US" sz="3400" kern="1200" dirty="0">
            <a:cs typeface="B Zar" pitchFamily="2" charset="-78"/>
          </a:endParaRPr>
        </a:p>
      </dsp:txBody>
      <dsp:txXfrm>
        <a:off x="3825062" y="590307"/>
        <a:ext cx="3092488" cy="1612166"/>
      </dsp:txXfrm>
    </dsp:sp>
    <dsp:sp modelId="{C5C82DA8-BD71-40A4-A363-6070D13977FF}">
      <dsp:nvSpPr>
        <dsp:cNvPr id="0" name=""/>
        <dsp:cNvSpPr/>
      </dsp:nvSpPr>
      <dsp:spPr>
        <a:xfrm>
          <a:off x="3737848" y="2513012"/>
          <a:ext cx="3266916" cy="17865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اقدامات وزارت بازرگانی/گمرک</a:t>
          </a:r>
          <a:endParaRPr lang="en-US" sz="3400" kern="1200" dirty="0">
            <a:cs typeface="B Zar" pitchFamily="2" charset="-78"/>
          </a:endParaRPr>
        </a:p>
      </dsp:txBody>
      <dsp:txXfrm>
        <a:off x="3825062" y="2600226"/>
        <a:ext cx="3092488" cy="1612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C421D-A40E-4AC3-847A-5F18B72D9A53}">
      <dsp:nvSpPr>
        <dsp:cNvPr id="0" name=""/>
        <dsp:cNvSpPr/>
      </dsp:nvSpPr>
      <dsp:spPr>
        <a:xfrm rot="5400000">
          <a:off x="-867092" y="867092"/>
          <a:ext cx="5026025" cy="329184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Titr" pitchFamily="2" charset="-78"/>
            </a:rPr>
            <a:t>ریسک ناشی از تحریم</a:t>
          </a:r>
          <a:endParaRPr lang="en-US" sz="4100" kern="1200" dirty="0">
            <a:cs typeface="B Titr" pitchFamily="2" charset="-78"/>
          </a:endParaRPr>
        </a:p>
      </dsp:txBody>
      <dsp:txXfrm rot="-5400000">
        <a:off x="1" y="1645919"/>
        <a:ext cx="3291840" cy="1734185"/>
      </dsp:txXfrm>
    </dsp:sp>
    <dsp:sp modelId="{A6F34229-1B7E-4FED-8910-40CFE7CB66E7}">
      <dsp:nvSpPr>
        <dsp:cNvPr id="0" name=""/>
        <dsp:cNvSpPr/>
      </dsp:nvSpPr>
      <dsp:spPr>
        <a:xfrm rot="5400000">
          <a:off x="4070667" y="-778827"/>
          <a:ext cx="3380105" cy="49377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عدم‌اطمینان و نگرانی‌هایی مربوط به تغییرات محیط کسب‌وکار که به‌واسطۀ تحریم‌های تحمیل‌شده به کشورمان ایجاد می‌شود، در قلمرو ریسک‌های غیرتجاری قرار می‌گیرند.</a:t>
          </a:r>
          <a:endParaRPr lang="en-US" sz="3000" kern="1200" dirty="0">
            <a:cs typeface="B Zar" pitchFamily="2" charset="-78"/>
          </a:endParaRPr>
        </a:p>
      </dsp:txBody>
      <dsp:txXfrm rot="-5400000">
        <a:off x="3291840" y="165003"/>
        <a:ext cx="4772757" cy="305009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4EA76-F649-4631-933E-0A5FD2D2E358}">
      <dsp:nvSpPr>
        <dsp:cNvPr id="0" name=""/>
        <dsp:cNvSpPr/>
      </dsp:nvSpPr>
      <dsp:spPr>
        <a:xfrm>
          <a:off x="0" y="488957"/>
          <a:ext cx="8229600" cy="447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باید قانونی باشد، بنابراین شامل تحریم‌های بانکی است.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مورد تأیید بانک مرکزی، </a:t>
          </a:r>
          <a:r>
            <a:rPr lang="fa-IR" sz="2900" kern="1200" dirty="0" smtClean="0">
              <a:cs typeface="B Zar" pitchFamily="2" charset="-78"/>
            </a:rPr>
            <a:t>وزارت </a:t>
          </a:r>
          <a:r>
            <a:rPr lang="fa-IR" sz="2900" kern="1200" dirty="0" smtClean="0">
              <a:cs typeface="B Zar" pitchFamily="2" charset="-78"/>
            </a:rPr>
            <a:t>بازرگانی و سایر مقامات باشد.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کم‌خطرتر از پرداخت نقدی باشد.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نیازمند اصلاح قوانین نباشد، هرچند که اصلاح مقررات  واردات-صادرات در نهایت ضروری است.</a:t>
          </a:r>
          <a:endParaRPr lang="en-US" sz="2900" kern="1200" dirty="0">
            <a:cs typeface="B Zar" pitchFamily="2" charset="-78"/>
          </a:endParaRPr>
        </a:p>
      </dsp:txBody>
      <dsp:txXfrm>
        <a:off x="0" y="488957"/>
        <a:ext cx="8229600" cy="4476150"/>
      </dsp:txXfrm>
    </dsp:sp>
    <dsp:sp modelId="{7CC9D36E-7351-47B6-8A3F-0ED6984422F4}">
      <dsp:nvSpPr>
        <dsp:cNvPr id="0" name=""/>
        <dsp:cNvSpPr/>
      </dsp:nvSpPr>
      <dsp:spPr>
        <a:xfrm>
          <a:off x="411480" y="60917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Titr" pitchFamily="2" charset="-78"/>
            </a:rPr>
            <a:t>ملاحظات</a:t>
          </a:r>
          <a:endParaRPr lang="en-US" sz="2900" kern="1200" dirty="0">
            <a:cs typeface="B Titr" pitchFamily="2" charset="-78"/>
          </a:endParaRPr>
        </a:p>
      </dsp:txBody>
      <dsp:txXfrm>
        <a:off x="453270" y="102707"/>
        <a:ext cx="5677140" cy="77250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CC43D-6190-481D-86C3-8C862B9120E3}">
      <dsp:nvSpPr>
        <dsp:cNvPr id="0" name=""/>
        <dsp:cNvSpPr/>
      </dsp:nvSpPr>
      <dsp:spPr>
        <a:xfrm>
          <a:off x="0" y="568382"/>
          <a:ext cx="8229600" cy="439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justLow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صادرکننده بتواند با گشایش </a:t>
          </a:r>
          <a:r>
            <a:rPr lang="en-US" sz="3400" kern="1200" dirty="0" smtClean="0">
              <a:cs typeface="B Zar" pitchFamily="2" charset="-78"/>
            </a:rPr>
            <a:t>LC</a:t>
          </a:r>
          <a:r>
            <a:rPr lang="fa-IR" sz="3400" kern="1200" dirty="0" smtClean="0">
              <a:cs typeface="B Zar" pitchFamily="2" charset="-78"/>
            </a:rPr>
            <a:t> خریدار برای شرکت‌ تابعۀ خارجی، در داخل از امکانات تنزیل </a:t>
          </a:r>
          <a:r>
            <a:rPr lang="en-US" sz="3400" kern="1200" dirty="0" smtClean="0">
              <a:cs typeface="B Zar" pitchFamily="2" charset="-78"/>
            </a:rPr>
            <a:t>LC</a:t>
          </a:r>
          <a:r>
            <a:rPr lang="fa-IR" sz="3400" kern="1200" dirty="0" smtClean="0">
              <a:cs typeface="B Zar" pitchFamily="2" charset="-78"/>
            </a:rPr>
            <a:t> برخوردار شود.</a:t>
          </a:r>
          <a:endParaRPr lang="en-US" sz="3400" kern="1200" dirty="0">
            <a:cs typeface="B Zar" pitchFamily="2" charset="-78"/>
          </a:endParaRPr>
        </a:p>
        <a:p>
          <a:pPr marL="285750" lvl="1" indent="-285750" algn="justLow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نمایندۀ شرکت فروشنده در ایران بتواند ترتیبی دهد که با ملاحظۀ برگ سبز، پرداخت صورت گیرد.</a:t>
          </a:r>
          <a:endParaRPr lang="en-US" sz="3400" kern="1200" dirty="0">
            <a:cs typeface="B Zar" pitchFamily="2" charset="-78"/>
          </a:endParaRPr>
        </a:p>
      </dsp:txBody>
      <dsp:txXfrm>
        <a:off x="0" y="568382"/>
        <a:ext cx="8229600" cy="4391100"/>
      </dsp:txXfrm>
    </dsp:sp>
    <dsp:sp modelId="{9C54C56E-E111-4B0B-9210-B839C0F173FC}">
      <dsp:nvSpPr>
        <dsp:cNvPr id="0" name=""/>
        <dsp:cNvSpPr/>
      </dsp:nvSpPr>
      <dsp:spPr>
        <a:xfrm>
          <a:off x="411480" y="6654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مثال‌ها</a:t>
          </a:r>
          <a:endParaRPr lang="en-US" sz="3400" kern="1200" dirty="0">
            <a:cs typeface="B Titr" pitchFamily="2" charset="-78"/>
          </a:endParaRPr>
        </a:p>
      </dsp:txBody>
      <dsp:txXfrm>
        <a:off x="460476" y="115538"/>
        <a:ext cx="5662728" cy="90568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8E252-8BCB-4365-8F2F-5FADB190CDB2}">
      <dsp:nvSpPr>
        <dsp:cNvPr id="0" name=""/>
        <dsp:cNvSpPr/>
      </dsp:nvSpPr>
      <dsp:spPr>
        <a:xfrm>
          <a:off x="0" y="603212"/>
          <a:ext cx="8229600" cy="441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833120" rIns="638708" bIns="284480" numCol="1" spcCol="1270" anchor="t" anchorCtr="0">
          <a:noAutofit/>
        </a:bodyPr>
        <a:lstStyle/>
        <a:p>
          <a:pPr marL="285750" lvl="1" indent="-285750" algn="justLow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kern="1200" dirty="0" smtClean="0">
              <a:cs typeface="B Zar" pitchFamily="2" charset="-78"/>
            </a:rPr>
            <a:t>ارتباط صادرکنندۀ دارندۀ ارز در خارج با واردکنندۀ نیازمند به ارز (نقش حساب امانی)</a:t>
          </a:r>
          <a:endParaRPr lang="en-US" sz="4000" kern="1200" dirty="0">
            <a:cs typeface="B Zar" pitchFamily="2" charset="-78"/>
          </a:endParaRPr>
        </a:p>
        <a:p>
          <a:pPr marL="285750" lvl="1" indent="-285750" algn="justLow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kern="1200" dirty="0" smtClean="0">
              <a:cs typeface="B Zar" pitchFamily="2" charset="-78"/>
            </a:rPr>
            <a:t>اعتبار اسنادی داخلی برای موردی که دو طرف معامله در ایران نماینده دارند</a:t>
          </a:r>
          <a:endParaRPr lang="en-US" sz="4000" kern="1200" dirty="0">
            <a:cs typeface="B Zar" pitchFamily="2" charset="-78"/>
          </a:endParaRPr>
        </a:p>
      </dsp:txBody>
      <dsp:txXfrm>
        <a:off x="0" y="603212"/>
        <a:ext cx="8229600" cy="4410000"/>
      </dsp:txXfrm>
    </dsp:sp>
    <dsp:sp modelId="{0D50F7A2-4390-4673-B9C1-F6C68A0E3776}">
      <dsp:nvSpPr>
        <dsp:cNvPr id="0" name=""/>
        <dsp:cNvSpPr/>
      </dsp:nvSpPr>
      <dsp:spPr>
        <a:xfrm>
          <a:off x="411480" y="12812"/>
          <a:ext cx="5760720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مثال‌ها</a:t>
          </a:r>
          <a:endParaRPr lang="en-US" sz="4000" kern="1200" dirty="0">
            <a:cs typeface="B Titr" pitchFamily="2" charset="-78"/>
          </a:endParaRPr>
        </a:p>
      </dsp:txBody>
      <dsp:txXfrm>
        <a:off x="469122" y="70454"/>
        <a:ext cx="5645436" cy="106551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14F4A-75AD-4E7A-BC17-7B19159F3DD1}">
      <dsp:nvSpPr>
        <dsp:cNvPr id="0" name=""/>
        <dsp:cNvSpPr/>
      </dsp:nvSpPr>
      <dsp:spPr>
        <a:xfrm>
          <a:off x="0" y="603212"/>
          <a:ext cx="8229600" cy="441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833120" rIns="638708" bIns="284480" numCol="1" spcCol="1270" anchor="t" anchorCtr="0">
          <a:noAutofit/>
        </a:bodyPr>
        <a:lstStyle/>
        <a:p>
          <a:pPr marL="285750" lvl="1" indent="-285750" algn="justLow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kern="1200" dirty="0" smtClean="0">
              <a:cs typeface="B Zar" pitchFamily="2" charset="-78"/>
            </a:rPr>
            <a:t>اعتبار اسنادی ریالی با تعهد تبدیل ارز برای کشورهای همسایه (امارات و ترکیه)</a:t>
          </a:r>
          <a:endParaRPr lang="en-US" sz="4000" kern="1200" dirty="0">
            <a:cs typeface="B Zar" pitchFamily="2" charset="-78"/>
          </a:endParaRPr>
        </a:p>
        <a:p>
          <a:pPr marL="285750" lvl="1" indent="-285750" algn="justLow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kern="1200" dirty="0" smtClean="0">
              <a:cs typeface="B Zar" pitchFamily="2" charset="-78"/>
            </a:rPr>
            <a:t>پرداخت ارزی به اعتبار اسنادی دریافتی صادرکنندگانی که حاشیۀ سود محدود دارند.</a:t>
          </a:r>
          <a:endParaRPr lang="en-US" sz="4000" kern="1200" dirty="0">
            <a:cs typeface="B Zar" pitchFamily="2" charset="-78"/>
          </a:endParaRPr>
        </a:p>
      </dsp:txBody>
      <dsp:txXfrm>
        <a:off x="0" y="603212"/>
        <a:ext cx="8229600" cy="4410000"/>
      </dsp:txXfrm>
    </dsp:sp>
    <dsp:sp modelId="{2FE53398-3654-414D-AB62-F624EEFF8A43}">
      <dsp:nvSpPr>
        <dsp:cNvPr id="0" name=""/>
        <dsp:cNvSpPr/>
      </dsp:nvSpPr>
      <dsp:spPr>
        <a:xfrm>
          <a:off x="411480" y="12812"/>
          <a:ext cx="5760720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مثال‌ها</a:t>
          </a:r>
          <a:endParaRPr lang="en-US" sz="4000" kern="1200" dirty="0">
            <a:cs typeface="B Titr" pitchFamily="2" charset="-78"/>
          </a:endParaRPr>
        </a:p>
      </dsp:txBody>
      <dsp:txXfrm>
        <a:off x="469122" y="70454"/>
        <a:ext cx="5645436" cy="106551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AE8EE-24B4-4022-A8BB-9A5C31FE4461}">
      <dsp:nvSpPr>
        <dsp:cNvPr id="0" name=""/>
        <dsp:cNvSpPr/>
      </dsp:nvSpPr>
      <dsp:spPr>
        <a:xfrm rot="5400000">
          <a:off x="4948241" y="-1821160"/>
          <a:ext cx="1295772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مثال: اگر مشارکت عملی با ایران همکاری نکند، چرا مشمول تحریم است؟</a:t>
          </a:r>
          <a:endParaRPr lang="en-US" sz="2700" kern="1200" dirty="0">
            <a:cs typeface="B Zar" pitchFamily="2" charset="-78"/>
          </a:endParaRPr>
        </a:p>
      </dsp:txBody>
      <dsp:txXfrm rot="-5400000">
        <a:off x="2962655" y="227680"/>
        <a:ext cx="5203690" cy="1169264"/>
      </dsp:txXfrm>
    </dsp:sp>
    <dsp:sp modelId="{BA002C10-452D-4FF9-8454-D8EAD94E0139}">
      <dsp:nvSpPr>
        <dsp:cNvPr id="0" name=""/>
        <dsp:cNvSpPr/>
      </dsp:nvSpPr>
      <dsp:spPr>
        <a:xfrm>
          <a:off x="0" y="2454"/>
          <a:ext cx="2962656" cy="1619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سازمان تجارت جهانی </a:t>
          </a:r>
          <a:r>
            <a:rPr lang="en-US" sz="3400" kern="1200" dirty="0" smtClean="0">
              <a:cs typeface="B Zar" pitchFamily="2" charset="-78"/>
            </a:rPr>
            <a:t>WTO</a:t>
          </a:r>
          <a:endParaRPr lang="en-US" sz="3400" kern="1200" dirty="0">
            <a:cs typeface="B Zar" pitchFamily="2" charset="-78"/>
          </a:endParaRPr>
        </a:p>
      </dsp:txBody>
      <dsp:txXfrm>
        <a:off x="79068" y="81522"/>
        <a:ext cx="2804520" cy="1461579"/>
      </dsp:txXfrm>
    </dsp:sp>
    <dsp:sp modelId="{DF146CB9-5BE9-4886-8D34-8EB656DE075F}">
      <dsp:nvSpPr>
        <dsp:cNvPr id="0" name=""/>
        <dsp:cNvSpPr/>
      </dsp:nvSpPr>
      <dsp:spPr>
        <a:xfrm rot="5400000">
          <a:off x="4948241" y="-120459"/>
          <a:ext cx="1295772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مثال: تحریم دارو، قطعات یدکی هواپیما و ... چرا؟</a:t>
          </a:r>
          <a:endParaRPr lang="en-US" sz="2700" kern="1200" dirty="0">
            <a:cs typeface="B Zar" pitchFamily="2" charset="-78"/>
          </a:endParaRPr>
        </a:p>
      </dsp:txBody>
      <dsp:txXfrm rot="-5400000">
        <a:off x="2962655" y="1928381"/>
        <a:ext cx="5203690" cy="1169264"/>
      </dsp:txXfrm>
    </dsp:sp>
    <dsp:sp modelId="{0D008C2B-80AE-405F-A4A7-1173D13CBE7B}">
      <dsp:nvSpPr>
        <dsp:cNvPr id="0" name=""/>
        <dsp:cNvSpPr/>
      </dsp:nvSpPr>
      <dsp:spPr>
        <a:xfrm>
          <a:off x="0" y="1703154"/>
          <a:ext cx="2962656" cy="16197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حقوق بشر</a:t>
          </a:r>
          <a:endParaRPr lang="en-US" sz="3400" kern="1200" dirty="0">
            <a:cs typeface="B Zar" pitchFamily="2" charset="-78"/>
          </a:endParaRPr>
        </a:p>
      </dsp:txBody>
      <dsp:txXfrm>
        <a:off x="79068" y="1782222"/>
        <a:ext cx="2804520" cy="1461579"/>
      </dsp:txXfrm>
    </dsp:sp>
    <dsp:sp modelId="{5E675DD7-7568-431E-BC17-B36DC423D7C5}">
      <dsp:nvSpPr>
        <dsp:cNvPr id="0" name=""/>
        <dsp:cNvSpPr/>
      </dsp:nvSpPr>
      <dsp:spPr>
        <a:xfrm rot="5400000">
          <a:off x="4948241" y="1580241"/>
          <a:ext cx="1295772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مثال: تحریم آموزش رایگان، تصدی مشاغل در خارج از کشور و ... چرا؟</a:t>
          </a:r>
          <a:endParaRPr lang="en-US" sz="2700" kern="1200" dirty="0">
            <a:cs typeface="B Zar" pitchFamily="2" charset="-78"/>
          </a:endParaRPr>
        </a:p>
      </dsp:txBody>
      <dsp:txXfrm rot="-5400000">
        <a:off x="2962655" y="3629081"/>
        <a:ext cx="5203690" cy="1169264"/>
      </dsp:txXfrm>
    </dsp:sp>
    <dsp:sp modelId="{25D7833C-7666-49A9-9FB5-BD95E0FA38CB}">
      <dsp:nvSpPr>
        <dsp:cNvPr id="0" name=""/>
        <dsp:cNvSpPr/>
      </dsp:nvSpPr>
      <dsp:spPr>
        <a:xfrm>
          <a:off x="0" y="3403855"/>
          <a:ext cx="2962656" cy="16197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یونسکو</a:t>
          </a:r>
          <a:endParaRPr lang="en-US" sz="3400" kern="1200" dirty="0">
            <a:cs typeface="B Zar" pitchFamily="2" charset="-78"/>
          </a:endParaRPr>
        </a:p>
      </dsp:txBody>
      <dsp:txXfrm>
        <a:off x="79068" y="3482923"/>
        <a:ext cx="2804520" cy="146157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DB5B2-CB16-44B6-A8A5-C37E623739D6}">
      <dsp:nvSpPr>
        <dsp:cNvPr id="0" name=""/>
        <dsp:cNvSpPr/>
      </dsp:nvSpPr>
      <dsp:spPr>
        <a:xfrm>
          <a:off x="0" y="0"/>
          <a:ext cx="8229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itr" pitchFamily="2" charset="-78"/>
            </a:rPr>
            <a:t>صلاحیت حقوقی فرامرزی </a:t>
          </a:r>
          <a:endParaRPr lang="en-US" sz="2700" kern="1200" dirty="0" smtClean="0">
            <a:cs typeface="B Titr" pitchFamily="2" charset="-78"/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Zar" pitchFamily="2" charset="-78"/>
            </a:rPr>
            <a:t>(</a:t>
          </a:r>
          <a:r>
            <a:rPr lang="en-US" sz="2700" kern="1200" dirty="0" smtClean="0">
              <a:cs typeface="B Zar" pitchFamily="2" charset="-78"/>
            </a:rPr>
            <a:t>extra territorial jurisdiction</a:t>
          </a:r>
          <a:r>
            <a:rPr lang="fa-IR" sz="2700" kern="1200" dirty="0" smtClean="0">
              <a:cs typeface="B Zar" pitchFamily="2" charset="-78"/>
            </a:rPr>
            <a:t>)</a:t>
          </a:r>
          <a:endParaRPr lang="en-US" sz="2700" kern="1200" dirty="0">
            <a:cs typeface="B Zar" pitchFamily="2" charset="-78"/>
          </a:endParaRPr>
        </a:p>
      </dsp:txBody>
      <dsp:txXfrm>
        <a:off x="0" y="0"/>
        <a:ext cx="8229600" cy="1507807"/>
      </dsp:txXfrm>
    </dsp:sp>
    <dsp:sp modelId="{BC6435FF-2F49-478E-A3D1-0EA9B368AAF2}">
      <dsp:nvSpPr>
        <dsp:cNvPr id="0" name=""/>
        <dsp:cNvSpPr/>
      </dsp:nvSpPr>
      <dsp:spPr>
        <a:xfrm>
          <a:off x="0" y="1507807"/>
          <a:ext cx="8229600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100" kern="1200" dirty="0" smtClean="0">
              <a:cs typeface="B Zar" pitchFamily="2" charset="-78"/>
            </a:rPr>
            <a:t>آیا امریکا می‌تواند مقررات خود را به سایر حکومت‌ها تحمیل کند؟</a:t>
          </a:r>
          <a:endParaRPr lang="en-US" sz="6100" kern="1200" dirty="0">
            <a:cs typeface="B Zar" pitchFamily="2" charset="-78"/>
          </a:endParaRPr>
        </a:p>
      </dsp:txBody>
      <dsp:txXfrm>
        <a:off x="0" y="1507807"/>
        <a:ext cx="8229600" cy="3166395"/>
      </dsp:txXfrm>
    </dsp:sp>
    <dsp:sp modelId="{2B9CD970-8D9D-4721-BC02-343CA130ADCA}">
      <dsp:nvSpPr>
        <dsp:cNvPr id="0" name=""/>
        <dsp:cNvSpPr/>
      </dsp:nvSpPr>
      <dsp:spPr>
        <a:xfrm>
          <a:off x="0" y="4674203"/>
          <a:ext cx="8229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D44BA-542B-437E-AF7A-66A4D3C9595A}">
      <dsp:nvSpPr>
        <dsp:cNvPr id="0" name=""/>
        <dsp:cNvSpPr/>
      </dsp:nvSpPr>
      <dsp:spPr>
        <a:xfrm>
          <a:off x="0" y="25502"/>
          <a:ext cx="8229600" cy="93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ضرورت مقابلۀ حقوقی</a:t>
          </a:r>
          <a:endParaRPr lang="en-US" sz="3000" kern="1200" dirty="0">
            <a:cs typeface="B Titr" pitchFamily="2" charset="-78"/>
          </a:endParaRPr>
        </a:p>
      </dsp:txBody>
      <dsp:txXfrm>
        <a:off x="0" y="25502"/>
        <a:ext cx="8229600" cy="939870"/>
      </dsp:txXfrm>
    </dsp:sp>
    <dsp:sp modelId="{9FD79115-FEC6-4707-85CC-174D78432243}">
      <dsp:nvSpPr>
        <dsp:cNvPr id="0" name=""/>
        <dsp:cNvSpPr/>
      </dsp:nvSpPr>
      <dsp:spPr>
        <a:xfrm>
          <a:off x="0" y="965372"/>
          <a:ext cx="8229600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عدم ‌تحرک وزارت خارجه و سایر نهادها برای مقابلۀ حقوقی و استفاده از امکانات حقوق بین‌الملل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عدم ‌تحرک بخش خصوصی (از طریق اتاق بازرگانی) برای مقابلۀ حقوقی و استفاده از امکانات حقوق بین‌الملل از قبیل شکایت از طریق </a:t>
          </a:r>
          <a:r>
            <a:rPr lang="en-US" sz="3000" kern="1200" dirty="0" smtClean="0">
              <a:cs typeface="B Zar" pitchFamily="2" charset="-78"/>
            </a:rPr>
            <a:t>ICC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عدم‌اعتراض نسبت به حقوق انسانی آحاد ایرانی</a:t>
          </a:r>
          <a:endParaRPr lang="en-US" sz="3000" kern="1200" dirty="0">
            <a:cs typeface="B Zar" pitchFamily="2" charset="-78"/>
          </a:endParaRPr>
        </a:p>
      </dsp:txBody>
      <dsp:txXfrm>
        <a:off x="0" y="965372"/>
        <a:ext cx="8229600" cy="403515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9D737-A540-4BB4-B79D-0985624B3368}">
      <dsp:nvSpPr>
        <dsp:cNvPr id="0" name=""/>
        <dsp:cNvSpPr/>
      </dsp:nvSpPr>
      <dsp:spPr>
        <a:xfrm>
          <a:off x="0" y="66902"/>
          <a:ext cx="8229600" cy="911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Titr" pitchFamily="2" charset="-78"/>
            </a:rPr>
            <a:t>مثال‌ها</a:t>
          </a:r>
          <a:endParaRPr lang="en-US" sz="2900" kern="1200" dirty="0">
            <a:cs typeface="B Titr" pitchFamily="2" charset="-78"/>
          </a:endParaRPr>
        </a:p>
      </dsp:txBody>
      <dsp:txXfrm>
        <a:off x="0" y="66902"/>
        <a:ext cx="8229600" cy="911970"/>
      </dsp:txXfrm>
    </dsp:sp>
    <dsp:sp modelId="{566284C6-A45D-44C7-A082-26554C49DB0D}">
      <dsp:nvSpPr>
        <dsp:cNvPr id="0" name=""/>
        <dsp:cNvSpPr/>
      </dsp:nvSpPr>
      <dsp:spPr>
        <a:xfrm>
          <a:off x="0" y="978872"/>
          <a:ext cx="8229600" cy="3980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دانشجویان هسته‌ای </a:t>
          </a:r>
          <a:r>
            <a:rPr lang="fa-IR" sz="2900" kern="1200" dirty="0" smtClean="0">
              <a:cs typeface="B Zar" pitchFamily="2" charset="-78"/>
            </a:rPr>
            <a:t>ایران</a:t>
          </a:r>
          <a:r>
            <a:rPr lang="en-US" sz="2900" kern="1200" dirty="0" smtClean="0">
              <a:cs typeface="B Zar" pitchFamily="2" charset="-78"/>
            </a:rPr>
            <a:t> </a:t>
          </a:r>
          <a:r>
            <a:rPr lang="fa-IR" sz="2900" kern="1200" dirty="0" smtClean="0">
              <a:cs typeface="B Zar" pitchFamily="2" charset="-78"/>
            </a:rPr>
            <a:t>و آزمونهای مالی</a:t>
          </a:r>
          <a:r>
            <a:rPr lang="en-US" sz="2900" kern="1200" smtClean="0">
              <a:cs typeface="B Zar" pitchFamily="2" charset="-78"/>
            </a:rPr>
            <a:t>CFA 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تحریم دانشگا‌ه‌های هلند در سال 2008 برای فن‌آوری هسته‌ای که با اعتراض برچیده شد.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تحریم ایران توسط سازمان </a:t>
          </a:r>
          <a:r>
            <a:rPr lang="en-US" sz="2900" kern="1200" dirty="0" smtClean="0">
              <a:cs typeface="B Zar" pitchFamily="2" charset="-78"/>
            </a:rPr>
            <a:t>CNRS</a:t>
          </a:r>
          <a:r>
            <a:rPr lang="fa-IR" sz="2900" kern="1200" dirty="0" smtClean="0">
              <a:cs typeface="B Zar" pitchFamily="2" charset="-78"/>
            </a:rPr>
            <a:t> فرانسه، بزرگ‌ترین سازمان پژوهش‌های علمی اروپا در سال 2008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تحریم تیم‌های المپیادی ایران و دانشمندان ایرانی</a:t>
          </a:r>
          <a:endParaRPr lang="en-US" sz="2900" kern="1200" dirty="0">
            <a:cs typeface="B Zar" pitchFamily="2" charset="-78"/>
          </a:endParaRPr>
        </a:p>
      </dsp:txBody>
      <dsp:txXfrm>
        <a:off x="0" y="978872"/>
        <a:ext cx="8229600" cy="398025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0D286-4D31-403F-8D47-1EE5F579535D}">
      <dsp:nvSpPr>
        <dsp:cNvPr id="0" name=""/>
        <dsp:cNvSpPr/>
      </dsp:nvSpPr>
      <dsp:spPr>
        <a:xfrm>
          <a:off x="1603325" y="1537"/>
          <a:ext cx="5022949" cy="502294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تأکید بر موافقت‌نامه‌های منطقه‌ای به‌عنوان ابزاری دور از دسترس تحریم‌ها</a:t>
          </a:r>
          <a:endParaRPr lang="en-US" sz="3800" kern="1200" dirty="0">
            <a:cs typeface="B Zar" pitchFamily="2" charset="-78"/>
          </a:endParaRPr>
        </a:p>
      </dsp:txBody>
      <dsp:txXfrm>
        <a:off x="2338919" y="737131"/>
        <a:ext cx="3551761" cy="3551761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3A917-807E-44FF-A177-D69CB159A55C}">
      <dsp:nvSpPr>
        <dsp:cNvPr id="0" name=""/>
        <dsp:cNvSpPr/>
      </dsp:nvSpPr>
      <dsp:spPr>
        <a:xfrm>
          <a:off x="0" y="0"/>
          <a:ext cx="8229600" cy="5026025"/>
        </a:xfrm>
        <a:prstGeom prst="vertic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469392" rIns="469392" bIns="469392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600" kern="1200" smtClean="0">
              <a:cs typeface="B Titr" pitchFamily="2" charset="-78"/>
            </a:rPr>
            <a:t>مسألۀ ارز</a:t>
          </a:r>
          <a:endParaRPr lang="en-US" sz="6600" kern="1200" dirty="0">
            <a:cs typeface="B Titr" pitchFamily="2" charset="-78"/>
          </a:endParaRPr>
        </a:p>
      </dsp:txBody>
      <dsp:txXfrm>
        <a:off x="628253" y="628253"/>
        <a:ext cx="6973094" cy="4083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F1BDB-6AF9-46A2-A2D4-32F8225554F7}">
      <dsp:nvSpPr>
        <dsp:cNvPr id="0" name=""/>
        <dsp:cNvSpPr/>
      </dsp:nvSpPr>
      <dsp:spPr>
        <a:xfrm rot="5400000">
          <a:off x="5209606" y="-2148109"/>
          <a:ext cx="773043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دوم دی‌ماه سال 85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136578"/>
        <a:ext cx="5229207" cy="697569"/>
      </dsp:txXfrm>
    </dsp:sp>
    <dsp:sp modelId="{2F579832-07F9-47B6-B4C2-510A88F28E1A}">
      <dsp:nvSpPr>
        <dsp:cNvPr id="0" name=""/>
        <dsp:cNvSpPr/>
      </dsp:nvSpPr>
      <dsp:spPr>
        <a:xfrm>
          <a:off x="0" y="2210"/>
          <a:ext cx="2962656" cy="9663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1737</a:t>
          </a:r>
          <a:endParaRPr lang="en-US" sz="3700" kern="1200" dirty="0">
            <a:cs typeface="B Zar" pitchFamily="2" charset="-78"/>
          </a:endParaRPr>
        </a:p>
      </dsp:txBody>
      <dsp:txXfrm>
        <a:off x="47171" y="49381"/>
        <a:ext cx="2868314" cy="871961"/>
      </dsp:txXfrm>
    </dsp:sp>
    <dsp:sp modelId="{35CBA424-6AB1-44A3-9090-145054864BF5}">
      <dsp:nvSpPr>
        <dsp:cNvPr id="0" name=""/>
        <dsp:cNvSpPr/>
      </dsp:nvSpPr>
      <dsp:spPr>
        <a:xfrm rot="5400000">
          <a:off x="5209606" y="-1133490"/>
          <a:ext cx="773043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چهارم فروردین‌ماه 86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1151197"/>
        <a:ext cx="5229207" cy="697569"/>
      </dsp:txXfrm>
    </dsp:sp>
    <dsp:sp modelId="{5EDDA8EA-C822-4822-A619-8955BDEE147C}">
      <dsp:nvSpPr>
        <dsp:cNvPr id="0" name=""/>
        <dsp:cNvSpPr/>
      </dsp:nvSpPr>
      <dsp:spPr>
        <a:xfrm>
          <a:off x="0" y="1016829"/>
          <a:ext cx="2962656" cy="9663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1747</a:t>
          </a:r>
          <a:endParaRPr lang="en-US" sz="3700" kern="1200" dirty="0">
            <a:cs typeface="B Zar" pitchFamily="2" charset="-78"/>
          </a:endParaRPr>
        </a:p>
      </dsp:txBody>
      <dsp:txXfrm>
        <a:off x="47171" y="1064000"/>
        <a:ext cx="2868314" cy="871961"/>
      </dsp:txXfrm>
    </dsp:sp>
    <dsp:sp modelId="{18627E45-9D9E-4FE5-81BB-615409FD7F48}">
      <dsp:nvSpPr>
        <dsp:cNvPr id="0" name=""/>
        <dsp:cNvSpPr/>
      </dsp:nvSpPr>
      <dsp:spPr>
        <a:xfrm rot="5400000">
          <a:off x="5209606" y="-118872"/>
          <a:ext cx="773043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سیزدهم اسفندماه 86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2165815"/>
        <a:ext cx="5229207" cy="697569"/>
      </dsp:txXfrm>
    </dsp:sp>
    <dsp:sp modelId="{26017C0B-E0ED-4479-9377-1327F061CA34}">
      <dsp:nvSpPr>
        <dsp:cNvPr id="0" name=""/>
        <dsp:cNvSpPr/>
      </dsp:nvSpPr>
      <dsp:spPr>
        <a:xfrm>
          <a:off x="0" y="2031448"/>
          <a:ext cx="2962656" cy="9663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1803</a:t>
          </a:r>
          <a:endParaRPr lang="en-US" sz="3700" kern="1200" dirty="0">
            <a:cs typeface="B Zar" pitchFamily="2" charset="-78"/>
          </a:endParaRPr>
        </a:p>
      </dsp:txBody>
      <dsp:txXfrm>
        <a:off x="47171" y="2078619"/>
        <a:ext cx="2868314" cy="871961"/>
      </dsp:txXfrm>
    </dsp:sp>
    <dsp:sp modelId="{2F97530C-86E2-4D90-ABD7-EF4F1302AFEE}">
      <dsp:nvSpPr>
        <dsp:cNvPr id="0" name=""/>
        <dsp:cNvSpPr/>
      </dsp:nvSpPr>
      <dsp:spPr>
        <a:xfrm rot="5400000">
          <a:off x="5209606" y="895746"/>
          <a:ext cx="773043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ششم مهرماه 1387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3180434"/>
        <a:ext cx="5229207" cy="697569"/>
      </dsp:txXfrm>
    </dsp:sp>
    <dsp:sp modelId="{2D23D222-E0E5-4692-B65A-CB55CE24BD79}">
      <dsp:nvSpPr>
        <dsp:cNvPr id="0" name=""/>
        <dsp:cNvSpPr/>
      </dsp:nvSpPr>
      <dsp:spPr>
        <a:xfrm>
          <a:off x="0" y="3046067"/>
          <a:ext cx="2962656" cy="9663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1835</a:t>
          </a:r>
          <a:endParaRPr lang="en-US" sz="3700" kern="1200" dirty="0">
            <a:cs typeface="B Zar" pitchFamily="2" charset="-78"/>
          </a:endParaRPr>
        </a:p>
      </dsp:txBody>
      <dsp:txXfrm>
        <a:off x="47171" y="3093238"/>
        <a:ext cx="2868314" cy="871961"/>
      </dsp:txXfrm>
    </dsp:sp>
    <dsp:sp modelId="{2C239076-5865-4AB8-9E86-150E1988392B}">
      <dsp:nvSpPr>
        <dsp:cNvPr id="0" name=""/>
        <dsp:cNvSpPr/>
      </dsp:nvSpPr>
      <dsp:spPr>
        <a:xfrm rot="5400000">
          <a:off x="5209606" y="1910365"/>
          <a:ext cx="773043" cy="526694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نوزدهم خردادماه 1389</a:t>
          </a:r>
          <a:endParaRPr lang="en-US" sz="2900" kern="1200" dirty="0">
            <a:cs typeface="B Zar" pitchFamily="2" charset="-78"/>
          </a:endParaRPr>
        </a:p>
      </dsp:txBody>
      <dsp:txXfrm rot="-5400000">
        <a:off x="2962656" y="4195053"/>
        <a:ext cx="5229207" cy="697569"/>
      </dsp:txXfrm>
    </dsp:sp>
    <dsp:sp modelId="{1B968CA0-94D5-47AF-BE9A-BA837409E84F}">
      <dsp:nvSpPr>
        <dsp:cNvPr id="0" name=""/>
        <dsp:cNvSpPr/>
      </dsp:nvSpPr>
      <dsp:spPr>
        <a:xfrm>
          <a:off x="0" y="4060686"/>
          <a:ext cx="2962656" cy="9663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1929</a:t>
          </a:r>
          <a:endParaRPr lang="en-US" sz="3700" kern="1200" dirty="0">
            <a:cs typeface="B Zar" pitchFamily="2" charset="-78"/>
          </a:endParaRPr>
        </a:p>
      </dsp:txBody>
      <dsp:txXfrm>
        <a:off x="47171" y="4107857"/>
        <a:ext cx="2868314" cy="87196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B95D0-286F-4B8D-87DE-F9CB98EE1EAC}">
      <dsp:nvSpPr>
        <dsp:cNvPr id="0" name=""/>
        <dsp:cNvSpPr/>
      </dsp:nvSpPr>
      <dsp:spPr>
        <a:xfrm>
          <a:off x="0" y="116323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مصادرۀ دارایی‌های ایران به ارزش 12 میلیارد دلار به دنبال واقعۀ گروگان‌گیری</a:t>
          </a:r>
          <a:endParaRPr lang="en-US" sz="1800" kern="1200" dirty="0">
            <a:cs typeface="B Zar" pitchFamily="2" charset="-78"/>
          </a:endParaRPr>
        </a:p>
      </dsp:txBody>
      <dsp:txXfrm>
        <a:off x="27035" y="143358"/>
        <a:ext cx="8175530" cy="499742"/>
      </dsp:txXfrm>
    </dsp:sp>
    <dsp:sp modelId="{F92D5340-5ED3-4481-AE93-CC1C4F0D5B9C}">
      <dsp:nvSpPr>
        <dsp:cNvPr id="0" name=""/>
        <dsp:cNvSpPr/>
      </dsp:nvSpPr>
      <dsp:spPr>
        <a:xfrm>
          <a:off x="0" y="721975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 در سال 1980 در واکنش به تصرف سفارت امریکا در ایران</a:t>
          </a:r>
          <a:endParaRPr lang="en-US" sz="1800" kern="1200" dirty="0">
            <a:cs typeface="B Zar" pitchFamily="2" charset="-78"/>
          </a:endParaRPr>
        </a:p>
      </dsp:txBody>
      <dsp:txXfrm>
        <a:off x="27035" y="749010"/>
        <a:ext cx="8175530" cy="499742"/>
      </dsp:txXfrm>
    </dsp:sp>
    <dsp:sp modelId="{FA7A5CEA-5193-4AEF-A65A-0AF8D1051059}">
      <dsp:nvSpPr>
        <dsp:cNvPr id="0" name=""/>
        <dsp:cNvSpPr/>
      </dsp:nvSpPr>
      <dsp:spPr>
        <a:xfrm>
          <a:off x="0" y="1327628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 فروش اسلحه به ایران</a:t>
          </a:r>
          <a:endParaRPr lang="en-US" sz="1800" kern="1200" dirty="0">
            <a:cs typeface="B Zar" pitchFamily="2" charset="-78"/>
          </a:endParaRPr>
        </a:p>
      </dsp:txBody>
      <dsp:txXfrm>
        <a:off x="27035" y="1354663"/>
        <a:ext cx="8175530" cy="499742"/>
      </dsp:txXfrm>
    </dsp:sp>
    <dsp:sp modelId="{8105CBD8-E43A-424A-8EEF-E9647954A6D4}">
      <dsp:nvSpPr>
        <dsp:cNvPr id="0" name=""/>
        <dsp:cNvSpPr/>
      </dsp:nvSpPr>
      <dsp:spPr>
        <a:xfrm>
          <a:off x="0" y="1933280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تحریم‌های مفصل‌تر رونالد ریگان در سال 1987</a:t>
          </a:r>
          <a:endParaRPr lang="en-US" sz="1800" kern="1200" dirty="0">
            <a:cs typeface="B Zar" pitchFamily="2" charset="-78"/>
          </a:endParaRPr>
        </a:p>
      </dsp:txBody>
      <dsp:txXfrm>
        <a:off x="27035" y="1960315"/>
        <a:ext cx="8175530" cy="499742"/>
      </dsp:txXfrm>
    </dsp:sp>
    <dsp:sp modelId="{F3DC14A5-32E6-4680-A0C9-35A21B4CFB4C}">
      <dsp:nvSpPr>
        <dsp:cNvPr id="0" name=""/>
        <dsp:cNvSpPr/>
      </dsp:nvSpPr>
      <dsp:spPr>
        <a:xfrm>
          <a:off x="0" y="2538932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 کامل در سال 1995 و از جمله منع سرمایه‌گذاری شرکت‌هاب نفتی امریکایی در طرح‌های نفت و گاز ایران</a:t>
          </a:r>
          <a:endParaRPr lang="en-US" sz="1800" kern="1200" dirty="0">
            <a:cs typeface="B Zar" pitchFamily="2" charset="-78"/>
          </a:endParaRPr>
        </a:p>
      </dsp:txBody>
      <dsp:txXfrm>
        <a:off x="27035" y="2565967"/>
        <a:ext cx="8175530" cy="499742"/>
      </dsp:txXfrm>
    </dsp:sp>
    <dsp:sp modelId="{758739E7-E24D-43D9-97E8-F570C4A68768}">
      <dsp:nvSpPr>
        <dsp:cNvPr id="0" name=""/>
        <dsp:cNvSpPr/>
      </dsp:nvSpPr>
      <dsp:spPr>
        <a:xfrm>
          <a:off x="0" y="3144584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قانون ایلسا 1996، منع سرمایه‌گذاری بیش از 20 میلیون دلار در شرکت‌های ایرانی</a:t>
          </a:r>
          <a:endParaRPr lang="en-US" sz="1800" kern="1200" dirty="0">
            <a:cs typeface="B Zar" pitchFamily="2" charset="-78"/>
          </a:endParaRPr>
        </a:p>
      </dsp:txBody>
      <dsp:txXfrm>
        <a:off x="27035" y="3171619"/>
        <a:ext cx="8175530" cy="499742"/>
      </dsp:txXfrm>
    </dsp:sp>
    <dsp:sp modelId="{26A7AEA6-FF2D-4DD6-AA18-B4BF4E30A772}">
      <dsp:nvSpPr>
        <dsp:cNvPr id="0" name=""/>
        <dsp:cNvSpPr/>
      </dsp:nvSpPr>
      <dsp:spPr>
        <a:xfrm>
          <a:off x="0" y="3750236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تحریم‌های اخیر از جمله تحریم بانک‌های ایرانی، مقامات، نهادها و اقدام‌های شرکت‌هایی مایکروسافت و یاهو (2007 )</a:t>
          </a:r>
          <a:endParaRPr lang="en-US" sz="1800" kern="1200" dirty="0">
            <a:cs typeface="B Zar" pitchFamily="2" charset="-78"/>
          </a:endParaRPr>
        </a:p>
      </dsp:txBody>
      <dsp:txXfrm>
        <a:off x="27035" y="3777271"/>
        <a:ext cx="8175530" cy="499742"/>
      </dsp:txXfrm>
    </dsp:sp>
    <dsp:sp modelId="{226CF125-E97F-4B16-89A7-20B0D2116126}">
      <dsp:nvSpPr>
        <dsp:cNvPr id="0" name=""/>
        <dsp:cNvSpPr/>
      </dsp:nvSpPr>
      <dsp:spPr>
        <a:xfrm>
          <a:off x="0" y="4355889"/>
          <a:ext cx="8229600" cy="55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تحریم‌های ایالتی</a:t>
          </a:r>
          <a:endParaRPr lang="en-US" sz="1800" kern="1200" dirty="0">
            <a:cs typeface="B Zar" pitchFamily="2" charset="-78"/>
          </a:endParaRPr>
        </a:p>
      </dsp:txBody>
      <dsp:txXfrm>
        <a:off x="27035" y="4382924"/>
        <a:ext cx="8175530" cy="499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4800C-5D0B-4452-85F2-09C120F2A4CA}">
      <dsp:nvSpPr>
        <dsp:cNvPr id="0" name=""/>
        <dsp:cNvSpPr/>
      </dsp:nvSpPr>
      <dsp:spPr>
        <a:xfrm>
          <a:off x="0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عدم‌دسترسی به کالاها یا خدمات خاص</a:t>
          </a:r>
          <a:endParaRPr lang="en-US" sz="2300" kern="1200" dirty="0">
            <a:cs typeface="B Zar" pitchFamily="2" charset="-78"/>
          </a:endParaRPr>
        </a:p>
      </dsp:txBody>
      <dsp:txXfrm>
        <a:off x="0" y="841374"/>
        <a:ext cx="2571749" cy="1543050"/>
      </dsp:txXfrm>
    </dsp:sp>
    <dsp:sp modelId="{B79AB06F-7BE6-4617-B64D-7826D6238689}">
      <dsp:nvSpPr>
        <dsp:cNvPr id="0" name=""/>
        <dsp:cNvSpPr/>
      </dsp:nvSpPr>
      <dsp:spPr>
        <a:xfrm>
          <a:off x="2828925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عدم‌امکان دسترسی به پرداخت از طریق نظام بانکی</a:t>
          </a:r>
          <a:endParaRPr lang="en-US" sz="2300" kern="1200" dirty="0">
            <a:cs typeface="B Zar" pitchFamily="2" charset="-78"/>
          </a:endParaRPr>
        </a:p>
      </dsp:txBody>
      <dsp:txXfrm>
        <a:off x="2828925" y="841374"/>
        <a:ext cx="2571749" cy="1543050"/>
      </dsp:txXfrm>
    </dsp:sp>
    <dsp:sp modelId="{39684E1C-A79C-4DC9-8E85-A8E23CF01975}">
      <dsp:nvSpPr>
        <dsp:cNvPr id="0" name=""/>
        <dsp:cNvSpPr/>
      </dsp:nvSpPr>
      <dsp:spPr>
        <a:xfrm>
          <a:off x="5657849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تحمل ریسک ارسال وجه نقد و تأخیر در دریافت وجوه</a:t>
          </a:r>
          <a:endParaRPr lang="en-US" sz="2300" kern="1200" dirty="0">
            <a:cs typeface="B Zar" pitchFamily="2" charset="-78"/>
          </a:endParaRPr>
        </a:p>
      </dsp:txBody>
      <dsp:txXfrm>
        <a:off x="5657849" y="841374"/>
        <a:ext cx="2571749" cy="1543050"/>
      </dsp:txXfrm>
    </dsp:sp>
    <dsp:sp modelId="{2F9F59C3-BD8A-429B-851A-E5F79CD4286D}">
      <dsp:nvSpPr>
        <dsp:cNvPr id="0" name=""/>
        <dsp:cNvSpPr/>
      </dsp:nvSpPr>
      <dsp:spPr>
        <a:xfrm>
          <a:off x="1414462" y="264159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هزینه‌های مضاعف برای پرداخت‌های غیرمستقیم</a:t>
          </a:r>
          <a:endParaRPr lang="en-US" sz="2300" kern="1200" dirty="0">
            <a:cs typeface="B Zar" pitchFamily="2" charset="-78"/>
          </a:endParaRPr>
        </a:p>
      </dsp:txBody>
      <dsp:txXfrm>
        <a:off x="1414462" y="2641599"/>
        <a:ext cx="2571749" cy="1543050"/>
      </dsp:txXfrm>
    </dsp:sp>
    <dsp:sp modelId="{A7DFAB95-83F3-4F4B-9DE4-F98B04E536FF}">
      <dsp:nvSpPr>
        <dsp:cNvPr id="0" name=""/>
        <dsp:cNvSpPr/>
      </dsp:nvSpPr>
      <dsp:spPr>
        <a:xfrm>
          <a:off x="4243387" y="264159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هزینه‌های بالاتر بیمه و حمل و نقل</a:t>
          </a:r>
          <a:endParaRPr lang="en-US" sz="2300" kern="1200" dirty="0">
            <a:cs typeface="B Zar" pitchFamily="2" charset="-78"/>
          </a:endParaRPr>
        </a:p>
      </dsp:txBody>
      <dsp:txXfrm>
        <a:off x="4243387" y="264159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1B70A-F095-4711-BD34-1C2A732D2DEF}">
      <dsp:nvSpPr>
        <dsp:cNvPr id="0" name=""/>
        <dsp:cNvSpPr/>
      </dsp:nvSpPr>
      <dsp:spPr>
        <a:xfrm>
          <a:off x="0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قیمت‌های خرید بالاتر به بهانۀ تحریم</a:t>
          </a:r>
          <a:endParaRPr lang="en-US" sz="2300" kern="1200" dirty="0">
            <a:cs typeface="B Zar" pitchFamily="2" charset="-78"/>
          </a:endParaRPr>
        </a:p>
      </dsp:txBody>
      <dsp:txXfrm>
        <a:off x="0" y="841374"/>
        <a:ext cx="2571749" cy="1543050"/>
      </dsp:txXfrm>
    </dsp:sp>
    <dsp:sp modelId="{C90E7A02-EC43-4E81-937F-42962A7283F4}">
      <dsp:nvSpPr>
        <dsp:cNvPr id="0" name=""/>
        <dsp:cNvSpPr/>
      </dsp:nvSpPr>
      <dsp:spPr>
        <a:xfrm>
          <a:off x="2828925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ریسک ضبط کالاها یا وجوه ارسالی</a:t>
          </a:r>
          <a:endParaRPr lang="en-US" sz="2300" kern="1200" dirty="0">
            <a:cs typeface="B Zar" pitchFamily="2" charset="-78"/>
          </a:endParaRPr>
        </a:p>
      </dsp:txBody>
      <dsp:txXfrm>
        <a:off x="2828925" y="841374"/>
        <a:ext cx="2571749" cy="1543050"/>
      </dsp:txXfrm>
    </dsp:sp>
    <dsp:sp modelId="{7A4C9715-B64A-42E7-8159-F13998B4B835}">
      <dsp:nvSpPr>
        <dsp:cNvPr id="0" name=""/>
        <dsp:cNvSpPr/>
      </dsp:nvSpPr>
      <dsp:spPr>
        <a:xfrm>
          <a:off x="5657849" y="841374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کاهش توان چانه‌زنی به‌دلیل محدودیت تعداد فروشندگان یا خریداران</a:t>
          </a:r>
          <a:endParaRPr lang="en-US" sz="2300" kern="1200" dirty="0">
            <a:cs typeface="B Zar" pitchFamily="2" charset="-78"/>
          </a:endParaRPr>
        </a:p>
      </dsp:txBody>
      <dsp:txXfrm>
        <a:off x="5657849" y="841374"/>
        <a:ext cx="2571749" cy="1543050"/>
      </dsp:txXfrm>
    </dsp:sp>
    <dsp:sp modelId="{9911E347-CB9B-4E85-9124-81877B292065}">
      <dsp:nvSpPr>
        <dsp:cNvPr id="0" name=""/>
        <dsp:cNvSpPr/>
      </dsp:nvSpPr>
      <dsp:spPr>
        <a:xfrm>
          <a:off x="1414462" y="264159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تأخیرها و هزینه‌های بهره و انبارداری بالاتر</a:t>
          </a:r>
          <a:endParaRPr lang="en-US" sz="2300" kern="1200" dirty="0">
            <a:cs typeface="B Zar" pitchFamily="2" charset="-78"/>
          </a:endParaRPr>
        </a:p>
      </dsp:txBody>
      <dsp:txXfrm>
        <a:off x="1414462" y="2641599"/>
        <a:ext cx="2571749" cy="1543050"/>
      </dsp:txXfrm>
    </dsp:sp>
    <dsp:sp modelId="{3745F1CB-9D55-4F59-B564-C953F21DC2CC}">
      <dsp:nvSpPr>
        <dsp:cNvPr id="0" name=""/>
        <dsp:cNvSpPr/>
      </dsp:nvSpPr>
      <dsp:spPr>
        <a:xfrm>
          <a:off x="4243387" y="264159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عدم دسترسی به منابع مالی تأمین‌کنندۀ صادرات  یا واردات با هزینۀ معقول</a:t>
          </a:r>
          <a:endParaRPr lang="en-US" sz="2300" kern="1200" dirty="0">
            <a:cs typeface="B Zar" pitchFamily="2" charset="-78"/>
          </a:endParaRPr>
        </a:p>
      </dsp:txBody>
      <dsp:txXfrm>
        <a:off x="4243387" y="264159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0C014-422B-441B-BFB4-4CACAA84740A}">
      <dsp:nvSpPr>
        <dsp:cNvPr id="0" name=""/>
        <dsp:cNvSpPr/>
      </dsp:nvSpPr>
      <dsp:spPr>
        <a:xfrm>
          <a:off x="1603325" y="1537"/>
          <a:ext cx="5022949" cy="50229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Zar" pitchFamily="2" charset="-78"/>
            </a:rPr>
            <a:t>برای مدیریت صحیح تحریم‌ها می‌باید تحریم‌ها را به‌درستی شناسایی کرد.</a:t>
          </a:r>
          <a:endParaRPr lang="en-US" sz="4400" kern="1200" dirty="0">
            <a:cs typeface="B Zar" pitchFamily="2" charset="-78"/>
          </a:endParaRPr>
        </a:p>
      </dsp:txBody>
      <dsp:txXfrm>
        <a:off x="2338919" y="737131"/>
        <a:ext cx="3551761" cy="35517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37844-0BC1-47C7-98B1-B65C91B10D9A}">
      <dsp:nvSpPr>
        <dsp:cNvPr id="0" name=""/>
        <dsp:cNvSpPr/>
      </dsp:nvSpPr>
      <dsp:spPr>
        <a:xfrm>
          <a:off x="1224835" y="0"/>
          <a:ext cx="5026025" cy="5026025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B02A9-0481-4DE5-A998-E0E489F8E466}">
      <dsp:nvSpPr>
        <dsp:cNvPr id="0" name=""/>
        <dsp:cNvSpPr/>
      </dsp:nvSpPr>
      <dsp:spPr>
        <a:xfrm>
          <a:off x="3737848" y="503093"/>
          <a:ext cx="3266916" cy="714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بانک‌ها و مؤسسات مالی</a:t>
          </a:r>
          <a:endParaRPr lang="en-US" sz="2800" kern="1200" dirty="0"/>
        </a:p>
      </dsp:txBody>
      <dsp:txXfrm>
        <a:off x="3772734" y="537979"/>
        <a:ext cx="3197144" cy="644865"/>
      </dsp:txXfrm>
    </dsp:sp>
    <dsp:sp modelId="{01192CA2-F909-45CD-B065-1C746A29E503}">
      <dsp:nvSpPr>
        <dsp:cNvPr id="0" name=""/>
        <dsp:cNvSpPr/>
      </dsp:nvSpPr>
      <dsp:spPr>
        <a:xfrm>
          <a:off x="3737848" y="1307060"/>
          <a:ext cx="3266916" cy="714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79639"/>
              <a:satOff val="2370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شرکت‌ها</a:t>
          </a:r>
          <a:endParaRPr lang="en-US" sz="2800" kern="1200" dirty="0"/>
        </a:p>
      </dsp:txBody>
      <dsp:txXfrm>
        <a:off x="3772734" y="1341946"/>
        <a:ext cx="3197144" cy="644865"/>
      </dsp:txXfrm>
    </dsp:sp>
    <dsp:sp modelId="{865321BE-5F54-4FF1-9DCA-80087004FFDB}">
      <dsp:nvSpPr>
        <dsp:cNvPr id="0" name=""/>
        <dsp:cNvSpPr/>
      </dsp:nvSpPr>
      <dsp:spPr>
        <a:xfrm>
          <a:off x="3737848" y="2111028"/>
          <a:ext cx="3266916" cy="714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359278"/>
              <a:satOff val="4740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نهادها و ارگان‌های دولتی</a:t>
          </a:r>
          <a:endParaRPr lang="en-US" sz="2800" kern="1200" dirty="0"/>
        </a:p>
      </dsp:txBody>
      <dsp:txXfrm>
        <a:off x="3772734" y="2145914"/>
        <a:ext cx="3197144" cy="644865"/>
      </dsp:txXfrm>
    </dsp:sp>
    <dsp:sp modelId="{27E7123E-8884-4F9E-A826-1408BE06C62C}">
      <dsp:nvSpPr>
        <dsp:cNvPr id="0" name=""/>
        <dsp:cNvSpPr/>
      </dsp:nvSpPr>
      <dsp:spPr>
        <a:xfrm>
          <a:off x="3737848" y="2914996"/>
          <a:ext cx="3266916" cy="714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038916"/>
              <a:satOff val="7109"/>
              <a:lumOff val="-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کالاها و خدمت</a:t>
          </a:r>
          <a:endParaRPr lang="en-US" sz="2800" kern="1200" dirty="0"/>
        </a:p>
      </dsp:txBody>
      <dsp:txXfrm>
        <a:off x="3772734" y="2949882"/>
        <a:ext cx="3197144" cy="644865"/>
      </dsp:txXfrm>
    </dsp:sp>
    <dsp:sp modelId="{D42E89CE-6760-4362-8409-F9342D283848}">
      <dsp:nvSpPr>
        <dsp:cNvPr id="0" name=""/>
        <dsp:cNvSpPr/>
      </dsp:nvSpPr>
      <dsp:spPr>
        <a:xfrm>
          <a:off x="3737848" y="3718964"/>
          <a:ext cx="3266916" cy="714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718555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اشخاص حقیقی</a:t>
          </a:r>
          <a:endParaRPr lang="en-US" sz="2800" kern="1200" dirty="0"/>
        </a:p>
      </dsp:txBody>
      <dsp:txXfrm>
        <a:off x="3772734" y="3753850"/>
        <a:ext cx="3197144" cy="644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05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97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2825" y="368300"/>
            <a:ext cx="2514600" cy="18859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2505075"/>
            <a:ext cx="5597525" cy="608171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54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8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at.gov.au/" TargetMode="External"/><Relationship Id="rId2" Type="http://schemas.openxmlformats.org/officeDocument/2006/relationships/hyperlink" Target="http://www.incelaw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easury.gov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 الله الرحمن الرحیم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تحریم‌های امریکا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مشکلات تحریم برای کسب‌وکارها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مشکلات تحریم برای کسب‌وکارها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بررسی ابعاد و وسعت تحریم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شناخت تحریم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معرفی سایت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تحریم‌های علیه ایران به‌طور کلی</a:t>
            </a:r>
            <a:endParaRPr lang="en-US" sz="2400" dirty="0" smtClean="0"/>
          </a:p>
          <a:p>
            <a:pPr rtl="0"/>
            <a:r>
              <a:rPr lang="en-US" sz="2400" u="sng" dirty="0" smtClean="0">
                <a:hlinkClick r:id="rId2"/>
              </a:rPr>
              <a:t>http://www.incelaw.com</a:t>
            </a:r>
            <a:endParaRPr lang="en-US" sz="2400" dirty="0" smtClean="0"/>
          </a:p>
          <a:p>
            <a:r>
              <a:rPr lang="fa-IR" sz="2400" dirty="0" smtClean="0"/>
              <a:t>تحریم‌های علیه ایران به‌طور کلی</a:t>
            </a:r>
            <a:endParaRPr lang="en-US" sz="2400" dirty="0" smtClean="0"/>
          </a:p>
          <a:p>
            <a:pPr rtl="0"/>
            <a:r>
              <a:rPr lang="en-US" sz="2400" u="sng" dirty="0" smtClean="0">
                <a:hlinkClick r:id="rId3"/>
              </a:rPr>
              <a:t>http://www.</a:t>
            </a:r>
            <a:r>
              <a:rPr lang="en-US" sz="2400" u="sng" dirty="0" smtClean="0">
                <a:hlinkClick r:id="rId2"/>
              </a:rPr>
              <a:t>Iranenergyproject.org</a:t>
            </a:r>
          </a:p>
          <a:p>
            <a:endParaRPr lang="fa-IR" sz="2400" dirty="0" smtClean="0"/>
          </a:p>
          <a:p>
            <a:r>
              <a:rPr lang="fa-IR" sz="2400" dirty="0" smtClean="0"/>
              <a:t>تحریم‌های شورای امنیت علیه ایران </a:t>
            </a:r>
            <a:endParaRPr lang="en-US" sz="2400" dirty="0" smtClean="0"/>
          </a:p>
          <a:p>
            <a:pPr rtl="0"/>
            <a:r>
              <a:rPr lang="en-US" sz="2400" u="sng" dirty="0" smtClean="0">
                <a:hlinkClick r:id="rId3"/>
              </a:rPr>
              <a:t>http://www.dfat.gov.au/</a:t>
            </a:r>
            <a:endParaRPr lang="en-US" sz="2400" u="sng" dirty="0" smtClean="0"/>
          </a:p>
          <a:p>
            <a:r>
              <a:rPr lang="fa-IR" sz="2400" dirty="0" smtClean="0"/>
              <a:t>تحریم‌های امریکا علیه ایران</a:t>
            </a:r>
            <a:endParaRPr lang="en-US" sz="2400" dirty="0" smtClean="0"/>
          </a:p>
          <a:p>
            <a:pPr rtl="0"/>
            <a:r>
              <a:rPr lang="en-US" sz="2400" u="sng" dirty="0" smtClean="0">
                <a:hlinkClick r:id="rId4"/>
              </a:rPr>
              <a:t>http://www.treasury.gov</a:t>
            </a:r>
            <a:endParaRPr lang="en-US" sz="2400" dirty="0" smtClean="0"/>
          </a:p>
          <a:p>
            <a:r>
              <a:rPr lang="fa-IR" sz="2400" dirty="0" smtClean="0"/>
              <a:t>تحریم‌های کانادا علیه ایران توسط کانادا</a:t>
            </a:r>
            <a:endParaRPr lang="en-US" sz="2400" dirty="0" smtClean="0"/>
          </a:p>
          <a:p>
            <a:pPr rtl="0"/>
            <a:r>
              <a:rPr lang="en-US" sz="2400" u="sng" dirty="0" smtClean="0">
                <a:hlinkClick r:id="rId4"/>
              </a:rPr>
              <a:t>http://www.international.gc.ca/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شناخت وسعت تحریم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گروه‌بندی تحریم‌ها از دیدگاه این نشست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تحریم‌ها: موانع عقد قراردادها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423239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	</a:t>
            </a:r>
            <a:fld id="{83A1594A-FFBB-4D4C-9102-B83135140D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 کالایی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971800"/>
            <a:ext cx="7239000" cy="685800"/>
          </a:xfrm>
          <a:noFill/>
        </p:spPr>
        <p:txBody>
          <a:bodyPr/>
          <a:lstStyle/>
          <a:p>
            <a:pPr eaLnBrk="1" hangingPunct="1"/>
            <a: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چالش‌ها و راه‌کارهای مدیریت تأمین مالی و خرید خارجی در شرایط جاری کشور</a:t>
            </a:r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/>
            </a:r>
            <a:b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0341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حسین عبده تبریزی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3340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دانشکدۀ کارآفرینی دانشگاه تهران،</a:t>
            </a: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مرکز همایش‌های بین‌المللی دانشگاه شهید بهشتی</a:t>
            </a:r>
            <a:endParaRPr lang="en-US" dirty="0" smtClean="0">
              <a:solidFill>
                <a:schemeClr val="accent1"/>
              </a:solidFill>
              <a:cs typeface="B Elham" pitchFamily="2" charset="-78"/>
            </a:endParaRP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هشتم آبان ماه  1391</a:t>
            </a:r>
            <a:endParaRPr lang="en-US" dirty="0" smtClean="0">
              <a:solidFill>
                <a:schemeClr val="accent1"/>
              </a:soli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تحریم‌‌های حمل‌ونقلی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عدم‌صدور بارنامه</a:t>
            </a:r>
          </a:p>
          <a:p>
            <a:pPr lvl="1"/>
            <a:r>
              <a:rPr lang="en-US" dirty="0" smtClean="0">
                <a:cs typeface="B Zar" pitchFamily="2" charset="-78"/>
              </a:rPr>
              <a:t>bill of Lading</a:t>
            </a:r>
            <a:r>
              <a:rPr lang="fa-IR" dirty="0" smtClean="0">
                <a:cs typeface="B Zar" pitchFamily="2" charset="-78"/>
              </a:rPr>
              <a:t>	</a:t>
            </a:r>
            <a:endParaRPr lang="en-US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عدم صدور گواهی مبدأ</a:t>
            </a:r>
          </a:p>
          <a:p>
            <a:pPr lvl="1"/>
            <a:r>
              <a:rPr lang="en-US" dirty="0" smtClean="0">
                <a:cs typeface="B Zar" pitchFamily="2" charset="-78"/>
              </a:rPr>
              <a:t>certificate of origination</a:t>
            </a:r>
          </a:p>
          <a:p>
            <a:r>
              <a:rPr lang="fa-IR" dirty="0" smtClean="0">
                <a:cs typeface="B Zar" pitchFamily="2" charset="-78"/>
              </a:rPr>
              <a:t>عدم صدور گواهی بازرسی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en-US" dirty="0" smtClean="0">
                <a:cs typeface="B Zar" pitchFamily="2" charset="-78"/>
              </a:rPr>
              <a:t>certificate of inspection</a:t>
            </a:r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عدم صدور مجوز صادرات در بعضی کشورها</a:t>
            </a:r>
          </a:p>
          <a:p>
            <a:pPr lvl="1"/>
            <a:r>
              <a:rPr lang="en-US" dirty="0" smtClean="0">
                <a:cs typeface="B Zar" pitchFamily="2" charset="-78"/>
              </a:rPr>
              <a:t>export license</a:t>
            </a:r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عدم صدور مجوز از جانب کشور عبوری</a:t>
            </a:r>
          </a:p>
          <a:p>
            <a:endParaRPr lang="en-US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تحریم‌های بیمه‌ای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دامنۀ تحریم‌های بانکی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 خودجوش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مسألۀ انتقال پول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توسعۀ وسعت عمل صرافی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شیوه‌های مدیریت شرایط تحریم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مواجهه با تحریم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راه‌ برون‌رفت از تحریم‌ها</a:t>
            </a:r>
            <a:r>
              <a:rPr lang="en-US" dirty="0" smtClean="0"/>
              <a:t>:</a:t>
            </a:r>
            <a:r>
              <a:rPr lang="fa-IR" dirty="0" smtClean="0"/>
              <a:t> اظهار نظرها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راه برون رفت از تحریم‌ها در بخش هوایی عضویت در کنسرسیوم‌هاست.</a:t>
            </a:r>
            <a:endParaRPr lang="en-US" dirty="0" smtClean="0"/>
          </a:p>
          <a:p>
            <a:r>
              <a:rPr lang="fa-IR" dirty="0" smtClean="0"/>
              <a:t>جهاد اقتصادی راه برون‌رفت از تحریم‌های غرب است.</a:t>
            </a:r>
            <a:endParaRPr lang="en-US" dirty="0" smtClean="0"/>
          </a:p>
          <a:p>
            <a:r>
              <a:rPr lang="fa-IR" dirty="0" smtClean="0"/>
              <a:t>حذف دلار راهی برای برون‌رفت از تحریم‌هاست.</a:t>
            </a:r>
            <a:endParaRPr lang="en-US" dirty="0" smtClean="0"/>
          </a:p>
          <a:p>
            <a:r>
              <a:rPr lang="fa-IR" dirty="0" smtClean="0"/>
              <a:t>عمق بخشیدن به تولید راه برون‌رفت از تحریم‌هاست.</a:t>
            </a:r>
            <a:endParaRPr lang="en-US" dirty="0" smtClean="0"/>
          </a:p>
          <a:p>
            <a:r>
              <a:rPr lang="fa-IR" dirty="0" smtClean="0"/>
              <a:t>قطع وابستگی به درآمدهای نفتی راه برون‌رفت از تحریم‌هاست.</a:t>
            </a:r>
            <a:endParaRPr lang="en-US" dirty="0" smtClean="0"/>
          </a:p>
          <a:p>
            <a:r>
              <a:rPr lang="fa-IR" dirty="0" smtClean="0"/>
              <a:t>طرح جامع سلامت راه برون‌رفت از تحریم‌هاست.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راه‌ برون‌رفت از تحریم‌ها</a:t>
            </a:r>
            <a:r>
              <a:rPr lang="en-US" dirty="0" smtClean="0"/>
              <a:t>:</a:t>
            </a:r>
            <a:r>
              <a:rPr lang="fa-IR" dirty="0" smtClean="0"/>
              <a:t> اظهار نظرها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راه برون‌رفت ار نوسانات دلار مدیریت مشترک دولت و چهره‌های شاخص نظام است.</a:t>
            </a:r>
            <a:endParaRPr lang="en-US" dirty="0" smtClean="0"/>
          </a:p>
          <a:p>
            <a:r>
              <a:rPr lang="fa-IR" dirty="0" smtClean="0"/>
              <a:t>حمایت از سرمایه ایرانی راه برون‌رفت از تحریم‌هاست.</a:t>
            </a:r>
            <a:endParaRPr lang="en-US" dirty="0" smtClean="0"/>
          </a:p>
          <a:p>
            <a:r>
              <a:rPr lang="fa-IR" dirty="0" smtClean="0"/>
              <a:t>چابکی دستگاه‌های دولتی و سیستم بانکی در برخورد با عوامل تحریم راه برون‌رفت از تحریم‌هاست.</a:t>
            </a:r>
            <a:endParaRPr lang="en-US" dirty="0" smtClean="0"/>
          </a:p>
          <a:p>
            <a:r>
              <a:rPr lang="fa-IR" dirty="0" smtClean="0"/>
              <a:t>افزایش سقف تسهیلات برای شرکت‌های خوش‌حساب راه برون‌رفت از تحریم‌هاست.</a:t>
            </a:r>
            <a:endParaRPr lang="en-US" dirty="0" smtClean="0"/>
          </a:p>
          <a:p>
            <a:r>
              <a:rPr lang="fa-IR" dirty="0" smtClean="0"/>
              <a:t>رفع موانع تجارت راه برون‌رفت از تحریم‌هاست.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از منظر ریسک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تحریم‌ها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استراتژی مواجهه با تحریم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دیدگاه کسب‌وکارها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مدیریت شرایط تحریم‌ها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تلاش کسب‌وکارها برای حفظ مبادلات خارجی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دستگاه‌های صدور مجوز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توصیه به کسب‌وکارها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تلاش کسب‌وکارها برای حفظ مبادلات خارجی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تلاش کسب‌وکارها برای حفظ مبادلات خارجی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مسألۀ مهم پرداخت‌ها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b="1" dirty="0" smtClean="0"/>
              <a:t>ریسک‌های پیش‌روی بنگاه اقتصادی</a:t>
            </a:r>
            <a:endParaRPr lang="en-US" b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975381-390A-46E7-AC94-91DD5C8AC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0975381-390A-46E7-AC94-91DD5C8AC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0975381-390A-46E7-AC94-91DD5C8AC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0975381-390A-46E7-AC94-91DD5C8AC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D54F25-610C-447E-928B-A1B72B223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89D54F25-610C-447E-928B-A1B72B223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89D54F25-610C-447E-928B-A1B72B223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89D54F25-610C-447E-928B-A1B72B223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BDC2A9-81DF-4D49-9CE2-CC617F8CB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01BDC2A9-81DF-4D49-9CE2-CC617F8CB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01BDC2A9-81DF-4D49-9CE2-CC617F8CB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01BDC2A9-81DF-4D49-9CE2-CC617F8CB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723D11-CC5D-48A2-A5FC-816A51D7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62723D11-CC5D-48A2-A5FC-816A51D70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2723D11-CC5D-48A2-A5FC-816A51D7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2723D11-CC5D-48A2-A5FC-816A51D7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روش‌های بدیل برای پرداخت از طریق </a:t>
            </a:r>
            <a:r>
              <a:rPr lang="en-US" sz="3600" dirty="0" smtClean="0"/>
              <a:t>LC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روش‌های بدیل برای پرداخت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44263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روش‌های بدیل برای پرداخت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روش‌های بدیل برای پرداخت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روش‌های بدیل برای پرداخت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نقش دولت در مدیریت تحریم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ادارۀ تحریم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برخی مجاری طرح دعاوی حقوقی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برخی مجاری طرح دعاوی حقوقی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>ضرورت مقابلۀ حقوقی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838601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1628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b="1" dirty="0" smtClean="0"/>
              <a:t>ریسک تجاری</a:t>
            </a:r>
            <a:endParaRPr lang="en-US" b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استفاده از سایر مکانیزم‌های خرید و تأمین مالی </a:t>
            </a:r>
            <a:endParaRPr lang="en-US" dirty="0" smtClean="0"/>
          </a:p>
          <a:p>
            <a:pPr lvl="1"/>
            <a:r>
              <a:rPr lang="en-US" dirty="0" smtClean="0"/>
              <a:t>leasing</a:t>
            </a:r>
          </a:p>
          <a:p>
            <a:pPr lvl="1"/>
            <a:r>
              <a:rPr lang="en-US" dirty="0" smtClean="0"/>
              <a:t>build-transfer</a:t>
            </a:r>
            <a:r>
              <a:rPr lang="fa-IR" dirty="0" smtClean="0"/>
              <a:t> (</a:t>
            </a:r>
            <a:r>
              <a:rPr lang="en-US" dirty="0" smtClean="0"/>
              <a:t>BT</a:t>
            </a:r>
            <a:r>
              <a:rPr lang="fa-IR" dirty="0" smtClean="0"/>
              <a:t>)</a:t>
            </a:r>
          </a:p>
          <a:p>
            <a:pPr lvl="1"/>
            <a:r>
              <a:rPr lang="en-US" dirty="0" smtClean="0"/>
              <a:t>build-rent-transfer</a:t>
            </a:r>
            <a:r>
              <a:rPr lang="fa-IR" dirty="0" smtClean="0"/>
              <a:t> (</a:t>
            </a:r>
            <a:r>
              <a:rPr lang="en-US" dirty="0" smtClean="0"/>
              <a:t>BRT</a:t>
            </a:r>
            <a:r>
              <a:rPr lang="fa-IR" dirty="0" smtClean="0"/>
              <a:t>)</a:t>
            </a:r>
          </a:p>
          <a:p>
            <a:pPr lvl="1"/>
            <a:r>
              <a:rPr lang="en-US" dirty="0" smtClean="0"/>
              <a:t>build-lease-transfer</a:t>
            </a:r>
            <a:r>
              <a:rPr lang="fa-IR" dirty="0" smtClean="0"/>
              <a:t> (</a:t>
            </a:r>
            <a:r>
              <a:rPr lang="en-US" dirty="0" smtClean="0"/>
              <a:t>BLT</a:t>
            </a:r>
            <a:r>
              <a:rPr lang="fa-IR" dirty="0" smtClean="0"/>
              <a:t>)</a:t>
            </a:r>
          </a:p>
          <a:p>
            <a:pPr lvl="1"/>
            <a:endParaRPr lang="fa-IR" dirty="0" smtClean="0"/>
          </a:p>
          <a:p>
            <a:pPr lvl="1"/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11651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ریسک غیرتجاری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 مرور و بررسی اجمالی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تحریم‌های علیه ایران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تحریم‌های تحمیل‌شده بر ایران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5400" dirty="0" smtClean="0">
                <a:cs typeface="B Zar" pitchFamily="2" charset="-78"/>
              </a:rPr>
              <a:t>تحریم‌های شورای امنیت</a:t>
            </a:r>
            <a:endParaRPr lang="en-US" sz="5400" dirty="0" smtClean="0">
              <a:cs typeface="B Zar" pitchFamily="2" charset="-78"/>
            </a:endParaRPr>
          </a:p>
          <a:p>
            <a:r>
              <a:rPr lang="fa-IR" sz="5400" dirty="0" smtClean="0">
                <a:cs typeface="B Zar" pitchFamily="2" charset="-78"/>
              </a:rPr>
              <a:t>تحریم‌های امریکا</a:t>
            </a:r>
            <a:endParaRPr lang="en-US" sz="5400" dirty="0" smtClean="0">
              <a:cs typeface="B Zar" pitchFamily="2" charset="-78"/>
            </a:endParaRPr>
          </a:p>
          <a:p>
            <a:r>
              <a:rPr lang="fa-IR" sz="5400" dirty="0" smtClean="0">
                <a:cs typeface="B Zar" pitchFamily="2" charset="-78"/>
              </a:rPr>
              <a:t>تحریم‌های اتحادیۀ اروپا</a:t>
            </a:r>
            <a:endParaRPr lang="en-US" sz="5400" dirty="0" smtClean="0">
              <a:cs typeface="B Zar" pitchFamily="2" charset="-78"/>
            </a:endParaRPr>
          </a:p>
          <a:p>
            <a:r>
              <a:rPr lang="fa-IR" sz="5400" dirty="0" smtClean="0">
                <a:cs typeface="B Zar" pitchFamily="2" charset="-78"/>
              </a:rPr>
              <a:t>تحریم‌های سایر کشورها</a:t>
            </a:r>
            <a:endParaRPr lang="en-US" sz="54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قطعنامه‌های سازمان ملل (شورای امنیت)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34999</TotalTime>
  <Words>1523</Words>
  <Application>Microsoft Office PowerPoint</Application>
  <PresentationFormat>On-screen Show (4:3)</PresentationFormat>
  <Paragraphs>311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Sample presentation slides</vt:lpstr>
      <vt:lpstr>بسم الله الرحمن الرحیم</vt:lpstr>
      <vt:lpstr>چالش‌ها و راه‌کارهای مدیریت تأمین مالی و خرید خارجی در شرایط جاری کشور </vt:lpstr>
      <vt:lpstr>از منظر ریسک</vt:lpstr>
      <vt:lpstr>ریسک‌های پیش‌روی بنگاه اقتصادی</vt:lpstr>
      <vt:lpstr>ریسک تجاری</vt:lpstr>
      <vt:lpstr>ریسک غیرتجاری</vt:lpstr>
      <vt:lpstr> مرور و بررسی اجمالی </vt:lpstr>
      <vt:lpstr>تحریم‌های تحمیل‌شده بر ایران</vt:lpstr>
      <vt:lpstr>قطعنامه‌های سازمان ملل (شورای امنیت)</vt:lpstr>
      <vt:lpstr>تحریم‌های امریکا</vt:lpstr>
      <vt:lpstr>مشکلات تحریم برای کسب‌وکارها</vt:lpstr>
      <vt:lpstr>مشکلات تحریم برای کسب‌وکارها</vt:lpstr>
      <vt:lpstr>بررسی ابعاد و وسعت تحریم</vt:lpstr>
      <vt:lpstr>PowerPoint Presentation</vt:lpstr>
      <vt:lpstr>معرفی سایت</vt:lpstr>
      <vt:lpstr>شناخت وسعت تحریم</vt:lpstr>
      <vt:lpstr>گروه‌بندی تحریم‌ها از دیدگاه این نشست</vt:lpstr>
      <vt:lpstr>تحریم‌ها: موانع عقد قراردادها</vt:lpstr>
      <vt:lpstr>تحریم کالایی</vt:lpstr>
      <vt:lpstr>تحریم‌‌های حمل‌ونقلی</vt:lpstr>
      <vt:lpstr>تحریم‌های بیمه‌ای</vt:lpstr>
      <vt:lpstr>دامنۀ تحریم‌های بانکی</vt:lpstr>
      <vt:lpstr>PowerPoint Presentation</vt:lpstr>
      <vt:lpstr>تحریم خودجوش</vt:lpstr>
      <vt:lpstr>مسألۀ انتقال پول</vt:lpstr>
      <vt:lpstr>توسعۀ وسعت عمل صرافی</vt:lpstr>
      <vt:lpstr>شیوه‌های مدیریت شرایط تحریم</vt:lpstr>
      <vt:lpstr>راه‌ برون‌رفت از تحریم‌ها: اظهار نظرها</vt:lpstr>
      <vt:lpstr>راه‌ برون‌رفت از تحریم‌ها: اظهار نظرها</vt:lpstr>
      <vt:lpstr>استراتژی مواجهه با تحریم</vt:lpstr>
      <vt:lpstr>دیدگاه کسب‌وکارها</vt:lpstr>
      <vt:lpstr>مدیریت شرایط تحریم‌ها</vt:lpstr>
      <vt:lpstr>تلاش کسب‌وکارها برای حفظ مبادلات خارجی</vt:lpstr>
      <vt:lpstr>دستگاه‌های صدور مجوز</vt:lpstr>
      <vt:lpstr>توصیه به کسب‌وکارها</vt:lpstr>
      <vt:lpstr>تلاش کسب‌وکارها برای حفظ مبادلات خارجی</vt:lpstr>
      <vt:lpstr>تلاش کسب‌وکارها برای حفظ مبادلات خارجی</vt:lpstr>
      <vt:lpstr>PowerPoint Presentation</vt:lpstr>
      <vt:lpstr>مسألۀ مهم پرداخت‌ها</vt:lpstr>
      <vt:lpstr>روش‌های بدیل برای پرداخت از طریق LC</vt:lpstr>
      <vt:lpstr>روش‌های بدیل برای پرداخت</vt:lpstr>
      <vt:lpstr>روش‌های بدیل برای پرداخت</vt:lpstr>
      <vt:lpstr>روش‌های بدیل برای پرداخت</vt:lpstr>
      <vt:lpstr>روش‌های بدیل برای پرداخت</vt:lpstr>
      <vt:lpstr>نقش دولت در مدیریت تحریم</vt:lpstr>
      <vt:lpstr>برخی مجاری طرح دعاوی حقوقی</vt:lpstr>
      <vt:lpstr>برخی مجاری طرح دعاوی حقوقی</vt:lpstr>
      <vt:lpstr>PowerPoint Presentation</vt:lpstr>
      <vt:lpstr>ضرورت مقابلۀ حقوقی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tabrizi</cp:lastModifiedBy>
  <cp:revision>1109</cp:revision>
  <dcterms:created xsi:type="dcterms:W3CDTF">2007-09-07T17:57:35Z</dcterms:created>
  <dcterms:modified xsi:type="dcterms:W3CDTF">2012-10-29T04:21:50Z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