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drawing41.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661" r:id="rId2"/>
    <p:sldId id="662" r:id="rId3"/>
    <p:sldId id="732" r:id="rId4"/>
    <p:sldId id="784" r:id="rId5"/>
    <p:sldId id="787" r:id="rId6"/>
    <p:sldId id="745" r:id="rId7"/>
    <p:sldId id="746" r:id="rId8"/>
    <p:sldId id="747" r:id="rId9"/>
    <p:sldId id="748" r:id="rId10"/>
    <p:sldId id="749" r:id="rId11"/>
    <p:sldId id="788" r:id="rId12"/>
    <p:sldId id="812" r:id="rId13"/>
    <p:sldId id="750" r:id="rId14"/>
    <p:sldId id="751" r:id="rId15"/>
    <p:sldId id="802" r:id="rId16"/>
    <p:sldId id="752" r:id="rId17"/>
    <p:sldId id="753" r:id="rId18"/>
    <p:sldId id="754" r:id="rId19"/>
    <p:sldId id="789" r:id="rId20"/>
    <p:sldId id="755" r:id="rId21"/>
    <p:sldId id="756" r:id="rId22"/>
    <p:sldId id="757" r:id="rId23"/>
    <p:sldId id="758" r:id="rId24"/>
    <p:sldId id="793" r:id="rId25"/>
    <p:sldId id="790" r:id="rId26"/>
    <p:sldId id="791" r:id="rId27"/>
    <p:sldId id="759" r:id="rId28"/>
    <p:sldId id="760" r:id="rId29"/>
    <p:sldId id="761" r:id="rId30"/>
    <p:sldId id="763" r:id="rId31"/>
    <p:sldId id="764" r:id="rId32"/>
    <p:sldId id="765" r:id="rId33"/>
    <p:sldId id="766" r:id="rId34"/>
    <p:sldId id="767" r:id="rId35"/>
    <p:sldId id="768" r:id="rId36"/>
    <p:sldId id="769" r:id="rId37"/>
    <p:sldId id="792" r:id="rId38"/>
    <p:sldId id="770" r:id="rId39"/>
    <p:sldId id="771" r:id="rId40"/>
    <p:sldId id="772" r:id="rId41"/>
    <p:sldId id="773" r:id="rId42"/>
    <p:sldId id="774" r:id="rId43"/>
    <p:sldId id="794" r:id="rId44"/>
    <p:sldId id="776" r:id="rId45"/>
    <p:sldId id="777" r:id="rId46"/>
    <p:sldId id="778" r:id="rId47"/>
    <p:sldId id="779" r:id="rId48"/>
    <p:sldId id="796" r:id="rId49"/>
    <p:sldId id="795" r:id="rId50"/>
    <p:sldId id="797" r:id="rId51"/>
    <p:sldId id="782" r:id="rId52"/>
    <p:sldId id="804" r:id="rId53"/>
    <p:sldId id="805" r:id="rId54"/>
    <p:sldId id="806" r:id="rId55"/>
    <p:sldId id="807" r:id="rId56"/>
    <p:sldId id="798" r:id="rId57"/>
    <p:sldId id="799" r:id="rId58"/>
    <p:sldId id="810" r:id="rId59"/>
    <p:sldId id="800" r:id="rId60"/>
    <p:sldId id="801" r:id="rId61"/>
    <p:sldId id="811" r:id="rId62"/>
    <p:sldId id="813" r:id="rId63"/>
    <p:sldId id="808" r:id="rId64"/>
    <p:sldId id="329" r:id="rId6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CCFF"/>
    <a:srgbClr val="FF7C80"/>
    <a:srgbClr val="DCFCF6"/>
    <a:srgbClr val="0097CC"/>
    <a:srgbClr val="4D4D4D"/>
    <a:srgbClr val="33CCFF"/>
    <a:srgbClr val="99CCFF"/>
    <a:srgbClr val="000066"/>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95932" autoAdjust="0"/>
  </p:normalViewPr>
  <p:slideViewPr>
    <p:cSldViewPr>
      <p:cViewPr>
        <p:scale>
          <a:sx n="66" d="100"/>
          <a:sy n="66" d="100"/>
        </p:scale>
        <p:origin x="-1050" y="-282"/>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9CE5D-53DF-428E-9CD8-C63259D9B81B}" type="doc">
      <dgm:prSet loTypeId="urn:microsoft.com/office/officeart/2005/8/layout/arrow2" loCatId="process" qsTypeId="urn:microsoft.com/office/officeart/2005/8/quickstyle/3d2" qsCatId="3D" csTypeId="urn:microsoft.com/office/officeart/2005/8/colors/colorful1" csCatId="colorful" phldr="1"/>
      <dgm:spPr/>
      <dgm:t>
        <a:bodyPr/>
        <a:lstStyle/>
        <a:p>
          <a:endParaRPr lang="en-US"/>
        </a:p>
      </dgm:t>
    </dgm:pt>
    <dgm:pt modelId="{A69FAB76-40AE-4525-86FA-1AA106855CA0}">
      <dgm:prSet custT="1"/>
      <dgm:spPr/>
      <dgm:t>
        <a:bodyPr/>
        <a:lstStyle/>
        <a:p>
          <a:pPr algn="r" rtl="1"/>
          <a:r>
            <a:rPr lang="fa-IR" sz="1500" dirty="0" smtClean="0">
              <a:cs typeface="B Titr" pitchFamily="2" charset="-78"/>
            </a:rPr>
            <a:t>رشد ارگانیک</a:t>
          </a:r>
          <a:endParaRPr lang="en-US" sz="1500" dirty="0">
            <a:cs typeface="B Titr" pitchFamily="2" charset="-78"/>
          </a:endParaRPr>
        </a:p>
      </dgm:t>
    </dgm:pt>
    <dgm:pt modelId="{E410B1B6-5197-4ACA-A63C-9F8147DBC7A2}" type="parTrans" cxnId="{8199223D-0D34-46B7-B97A-84915C491851}">
      <dgm:prSet/>
      <dgm:spPr/>
      <dgm:t>
        <a:bodyPr/>
        <a:lstStyle/>
        <a:p>
          <a:pPr algn="ctr"/>
          <a:endParaRPr lang="en-US" sz="1500">
            <a:cs typeface="B Titr" pitchFamily="2" charset="-78"/>
          </a:endParaRPr>
        </a:p>
      </dgm:t>
    </dgm:pt>
    <dgm:pt modelId="{DBF9A647-910D-4C50-91AD-A199A80D3C32}" type="sibTrans" cxnId="{8199223D-0D34-46B7-B97A-84915C491851}">
      <dgm:prSet/>
      <dgm:spPr/>
      <dgm:t>
        <a:bodyPr/>
        <a:lstStyle/>
        <a:p>
          <a:pPr algn="ctr"/>
          <a:endParaRPr lang="en-US" sz="1500">
            <a:cs typeface="B Titr" pitchFamily="2" charset="-78"/>
          </a:endParaRPr>
        </a:p>
      </dgm:t>
    </dgm:pt>
    <dgm:pt modelId="{FE7BE7D6-7304-4EAB-8844-1D765DC7D279}">
      <dgm:prSet custT="1"/>
      <dgm:spPr/>
      <dgm:t>
        <a:bodyPr/>
        <a:lstStyle/>
        <a:p>
          <a:pPr algn="r" rtl="1"/>
          <a:r>
            <a:rPr lang="fa-IR" sz="1500" dirty="0" smtClean="0">
              <a:cs typeface="B Titr" pitchFamily="2" charset="-78"/>
            </a:rPr>
            <a:t>تحت لیسانس</a:t>
          </a:r>
          <a:endParaRPr lang="en-US" sz="1500" dirty="0">
            <a:cs typeface="B Titr" pitchFamily="2" charset="-78"/>
          </a:endParaRPr>
        </a:p>
      </dgm:t>
    </dgm:pt>
    <dgm:pt modelId="{C9575385-1A74-4FDA-BA34-88633C0F96F2}" type="parTrans" cxnId="{A2AACB65-A5BE-4B91-96A4-70DC1659CDA0}">
      <dgm:prSet/>
      <dgm:spPr/>
      <dgm:t>
        <a:bodyPr/>
        <a:lstStyle/>
        <a:p>
          <a:pPr algn="ctr"/>
          <a:endParaRPr lang="en-US" sz="1500">
            <a:cs typeface="B Titr" pitchFamily="2" charset="-78"/>
          </a:endParaRPr>
        </a:p>
      </dgm:t>
    </dgm:pt>
    <dgm:pt modelId="{C8A3840E-1663-415A-897D-B763BACDE235}" type="sibTrans" cxnId="{A2AACB65-A5BE-4B91-96A4-70DC1659CDA0}">
      <dgm:prSet/>
      <dgm:spPr/>
      <dgm:t>
        <a:bodyPr/>
        <a:lstStyle/>
        <a:p>
          <a:pPr algn="ctr"/>
          <a:endParaRPr lang="en-US" sz="1500">
            <a:cs typeface="B Titr" pitchFamily="2" charset="-78"/>
          </a:endParaRPr>
        </a:p>
      </dgm:t>
    </dgm:pt>
    <dgm:pt modelId="{B9F816A9-21CC-4291-AAAB-A99ED0779344}">
      <dgm:prSet custT="1"/>
      <dgm:spPr/>
      <dgm:t>
        <a:bodyPr/>
        <a:lstStyle/>
        <a:p>
          <a:pPr algn="r" rtl="1"/>
          <a:r>
            <a:rPr lang="fa-IR" sz="1500" dirty="0" smtClean="0">
              <a:cs typeface="B Titr" pitchFamily="2" charset="-78"/>
            </a:rPr>
            <a:t>مشارکت عملی</a:t>
          </a:r>
          <a:endParaRPr lang="en-US" sz="1500" dirty="0">
            <a:cs typeface="B Titr" pitchFamily="2" charset="-78"/>
          </a:endParaRPr>
        </a:p>
      </dgm:t>
    </dgm:pt>
    <dgm:pt modelId="{614C5A69-8243-483F-83DB-EBF50F784907}" type="parTrans" cxnId="{044272D3-9D05-4541-8592-E0561815729C}">
      <dgm:prSet/>
      <dgm:spPr/>
      <dgm:t>
        <a:bodyPr/>
        <a:lstStyle/>
        <a:p>
          <a:pPr algn="ctr"/>
          <a:endParaRPr lang="en-US" sz="1500">
            <a:cs typeface="B Titr" pitchFamily="2" charset="-78"/>
          </a:endParaRPr>
        </a:p>
      </dgm:t>
    </dgm:pt>
    <dgm:pt modelId="{812F7EBC-CE49-4AB1-A4EE-65ED4E251A03}" type="sibTrans" cxnId="{044272D3-9D05-4541-8592-E0561815729C}">
      <dgm:prSet/>
      <dgm:spPr/>
      <dgm:t>
        <a:bodyPr/>
        <a:lstStyle/>
        <a:p>
          <a:pPr algn="ctr"/>
          <a:endParaRPr lang="en-US" sz="1500">
            <a:cs typeface="B Titr" pitchFamily="2" charset="-78"/>
          </a:endParaRPr>
        </a:p>
      </dgm:t>
    </dgm:pt>
    <dgm:pt modelId="{683B70EB-4059-483D-AA48-5007898E1018}">
      <dgm:prSet custT="1"/>
      <dgm:spPr/>
      <dgm:t>
        <a:bodyPr/>
        <a:lstStyle/>
        <a:p>
          <a:pPr algn="ctr" rtl="1"/>
          <a:r>
            <a:rPr lang="fa-IR" sz="1500" dirty="0" smtClean="0">
              <a:cs typeface="B Titr" pitchFamily="2" charset="-78"/>
            </a:rPr>
            <a:t>ادغام</a:t>
          </a:r>
          <a:endParaRPr lang="en-US" sz="1500" dirty="0">
            <a:cs typeface="B Titr" pitchFamily="2" charset="-78"/>
          </a:endParaRPr>
        </a:p>
      </dgm:t>
    </dgm:pt>
    <dgm:pt modelId="{A2A7C6C6-6EF3-4F80-A590-7C5A0A296E3C}" type="parTrans" cxnId="{15CDF162-1008-4485-926A-CA7838673B9D}">
      <dgm:prSet/>
      <dgm:spPr/>
      <dgm:t>
        <a:bodyPr/>
        <a:lstStyle/>
        <a:p>
          <a:pPr algn="ctr"/>
          <a:endParaRPr lang="en-US" sz="1500">
            <a:cs typeface="B Titr" pitchFamily="2" charset="-78"/>
          </a:endParaRPr>
        </a:p>
      </dgm:t>
    </dgm:pt>
    <dgm:pt modelId="{3FB0AD20-F1B7-4650-9BE5-121FFD41F73C}" type="sibTrans" cxnId="{15CDF162-1008-4485-926A-CA7838673B9D}">
      <dgm:prSet/>
      <dgm:spPr/>
      <dgm:t>
        <a:bodyPr/>
        <a:lstStyle/>
        <a:p>
          <a:pPr algn="ctr"/>
          <a:endParaRPr lang="en-US" sz="1500">
            <a:cs typeface="B Titr" pitchFamily="2" charset="-78"/>
          </a:endParaRPr>
        </a:p>
      </dgm:t>
    </dgm:pt>
    <dgm:pt modelId="{06F5F407-F3FF-47F7-8738-7EDC64FB7B61}">
      <dgm:prSet custT="1"/>
      <dgm:spPr/>
      <dgm:t>
        <a:bodyPr/>
        <a:lstStyle/>
        <a:p>
          <a:pPr algn="l" rtl="1"/>
          <a:r>
            <a:rPr lang="fa-IR" sz="1500" dirty="0" smtClean="0">
              <a:cs typeface="B Titr" pitchFamily="2" charset="-78"/>
            </a:rPr>
            <a:t>قبضۀ مالکیت</a:t>
          </a:r>
          <a:endParaRPr lang="en-US" sz="1500" dirty="0">
            <a:cs typeface="B Titr" pitchFamily="2" charset="-78"/>
          </a:endParaRPr>
        </a:p>
      </dgm:t>
    </dgm:pt>
    <dgm:pt modelId="{ADDBFB03-28CE-413B-A775-C478721363A7}" type="parTrans" cxnId="{6C6EA723-EFEA-47B2-ABBF-D7CD8231FDA4}">
      <dgm:prSet/>
      <dgm:spPr/>
      <dgm:t>
        <a:bodyPr/>
        <a:lstStyle/>
        <a:p>
          <a:pPr algn="ctr"/>
          <a:endParaRPr lang="en-US" sz="1500">
            <a:cs typeface="B Titr" pitchFamily="2" charset="-78"/>
          </a:endParaRPr>
        </a:p>
      </dgm:t>
    </dgm:pt>
    <dgm:pt modelId="{6D0C664C-2A96-4628-8AC5-4A6CF762A6F8}" type="sibTrans" cxnId="{6C6EA723-EFEA-47B2-ABBF-D7CD8231FDA4}">
      <dgm:prSet/>
      <dgm:spPr/>
      <dgm:t>
        <a:bodyPr/>
        <a:lstStyle/>
        <a:p>
          <a:pPr algn="ctr"/>
          <a:endParaRPr lang="en-US" sz="1500">
            <a:cs typeface="B Titr" pitchFamily="2" charset="-78"/>
          </a:endParaRPr>
        </a:p>
      </dgm:t>
    </dgm:pt>
    <dgm:pt modelId="{410488EE-8D0C-489B-A0C8-76A2B9C6EA34}" type="pres">
      <dgm:prSet presAssocID="{C579CE5D-53DF-428E-9CD8-C63259D9B81B}" presName="arrowDiagram" presStyleCnt="0">
        <dgm:presLayoutVars>
          <dgm:chMax val="5"/>
          <dgm:dir/>
          <dgm:resizeHandles val="exact"/>
        </dgm:presLayoutVars>
      </dgm:prSet>
      <dgm:spPr/>
      <dgm:t>
        <a:bodyPr/>
        <a:lstStyle/>
        <a:p>
          <a:endParaRPr lang="en-US"/>
        </a:p>
      </dgm:t>
    </dgm:pt>
    <dgm:pt modelId="{F58FE278-46D6-404A-9456-67916FCB14CF}" type="pres">
      <dgm:prSet presAssocID="{C579CE5D-53DF-428E-9CD8-C63259D9B81B}" presName="arrow" presStyleLbl="bgShp" presStyleIdx="0" presStyleCnt="1"/>
      <dgm:spPr/>
    </dgm:pt>
    <dgm:pt modelId="{7E36173E-7C98-441F-8708-56A0CCD0C659}" type="pres">
      <dgm:prSet presAssocID="{C579CE5D-53DF-428E-9CD8-C63259D9B81B}" presName="arrowDiagram5" presStyleCnt="0"/>
      <dgm:spPr/>
    </dgm:pt>
    <dgm:pt modelId="{09A43C59-560C-4621-8E37-76D868F93ED7}" type="pres">
      <dgm:prSet presAssocID="{A69FAB76-40AE-4525-86FA-1AA106855CA0}" presName="bullet5a" presStyleLbl="node1" presStyleIdx="0" presStyleCnt="5"/>
      <dgm:spPr/>
    </dgm:pt>
    <dgm:pt modelId="{C3D86218-5285-487A-A597-B8F14A614375}" type="pres">
      <dgm:prSet presAssocID="{A69FAB76-40AE-4525-86FA-1AA106855CA0}" presName="textBox5a" presStyleLbl="revTx" presStyleIdx="0" presStyleCnt="5" custScaleX="142361">
        <dgm:presLayoutVars>
          <dgm:bulletEnabled val="1"/>
        </dgm:presLayoutVars>
      </dgm:prSet>
      <dgm:spPr/>
      <dgm:t>
        <a:bodyPr/>
        <a:lstStyle/>
        <a:p>
          <a:endParaRPr lang="en-US"/>
        </a:p>
      </dgm:t>
    </dgm:pt>
    <dgm:pt modelId="{9E25C2BB-7DD0-498B-8A5A-08C6DC581455}" type="pres">
      <dgm:prSet presAssocID="{FE7BE7D6-7304-4EAB-8844-1D765DC7D279}" presName="bullet5b" presStyleLbl="node1" presStyleIdx="1" presStyleCnt="5"/>
      <dgm:spPr/>
    </dgm:pt>
    <dgm:pt modelId="{549A9B00-DEA0-40D9-A41C-59D646203A5D}" type="pres">
      <dgm:prSet presAssocID="{FE7BE7D6-7304-4EAB-8844-1D765DC7D279}" presName="textBox5b" presStyleLbl="revTx" presStyleIdx="1" presStyleCnt="5" custScaleX="117591">
        <dgm:presLayoutVars>
          <dgm:bulletEnabled val="1"/>
        </dgm:presLayoutVars>
      </dgm:prSet>
      <dgm:spPr/>
      <dgm:t>
        <a:bodyPr/>
        <a:lstStyle/>
        <a:p>
          <a:endParaRPr lang="en-US"/>
        </a:p>
      </dgm:t>
    </dgm:pt>
    <dgm:pt modelId="{2D50A457-612A-4EFB-9243-EF9E6C7E15C4}" type="pres">
      <dgm:prSet presAssocID="{B9F816A9-21CC-4291-AAAB-A99ED0779344}" presName="bullet5c" presStyleLbl="node1" presStyleIdx="2" presStyleCnt="5"/>
      <dgm:spPr/>
    </dgm:pt>
    <dgm:pt modelId="{85F2C26B-8AFF-432A-A352-6815E6C1B5B7}" type="pres">
      <dgm:prSet presAssocID="{B9F816A9-21CC-4291-AAAB-A99ED0779344}" presName="textBox5c" presStyleLbl="revTx" presStyleIdx="2" presStyleCnt="5" custScaleX="117591">
        <dgm:presLayoutVars>
          <dgm:bulletEnabled val="1"/>
        </dgm:presLayoutVars>
      </dgm:prSet>
      <dgm:spPr/>
      <dgm:t>
        <a:bodyPr/>
        <a:lstStyle/>
        <a:p>
          <a:endParaRPr lang="en-US"/>
        </a:p>
      </dgm:t>
    </dgm:pt>
    <dgm:pt modelId="{6D4B7932-5CF5-4749-95FC-753397BB2699}" type="pres">
      <dgm:prSet presAssocID="{683B70EB-4059-483D-AA48-5007898E1018}" presName="bullet5d" presStyleLbl="node1" presStyleIdx="3" presStyleCnt="5"/>
      <dgm:spPr/>
    </dgm:pt>
    <dgm:pt modelId="{0F6965B1-3237-4ACD-82D1-0E17D743F0ED}" type="pres">
      <dgm:prSet presAssocID="{683B70EB-4059-483D-AA48-5007898E1018}" presName="textBox5d" presStyleLbl="revTx" presStyleIdx="3" presStyleCnt="5" custScaleX="117591" custLinFactNeighborX="-7809">
        <dgm:presLayoutVars>
          <dgm:bulletEnabled val="1"/>
        </dgm:presLayoutVars>
      </dgm:prSet>
      <dgm:spPr/>
      <dgm:t>
        <a:bodyPr/>
        <a:lstStyle/>
        <a:p>
          <a:endParaRPr lang="en-US"/>
        </a:p>
      </dgm:t>
    </dgm:pt>
    <dgm:pt modelId="{61FE4432-5B47-4AAD-95F1-11414CD961F4}" type="pres">
      <dgm:prSet presAssocID="{06F5F407-F3FF-47F7-8738-7EDC64FB7B61}" presName="bullet5e" presStyleLbl="node1" presStyleIdx="4" presStyleCnt="5"/>
      <dgm:spPr/>
    </dgm:pt>
    <dgm:pt modelId="{15F07795-8F03-42A4-9293-66032E02C25E}" type="pres">
      <dgm:prSet presAssocID="{06F5F407-F3FF-47F7-8738-7EDC64FB7B61}" presName="textBox5e" presStyleLbl="revTx" presStyleIdx="4" presStyleCnt="5" custScaleX="117591" custScaleY="91589" custLinFactNeighborX="-6210" custLinFactNeighborY="1115">
        <dgm:presLayoutVars>
          <dgm:bulletEnabled val="1"/>
        </dgm:presLayoutVars>
      </dgm:prSet>
      <dgm:spPr/>
      <dgm:t>
        <a:bodyPr/>
        <a:lstStyle/>
        <a:p>
          <a:endParaRPr lang="en-US"/>
        </a:p>
      </dgm:t>
    </dgm:pt>
  </dgm:ptLst>
  <dgm:cxnLst>
    <dgm:cxn modelId="{9645E336-07E4-4D9A-989A-12CFA8490C66}" type="presOf" srcId="{683B70EB-4059-483D-AA48-5007898E1018}" destId="{0F6965B1-3237-4ACD-82D1-0E17D743F0ED}" srcOrd="0" destOrd="0" presId="urn:microsoft.com/office/officeart/2005/8/layout/arrow2"/>
    <dgm:cxn modelId="{6C6EA723-EFEA-47B2-ABBF-D7CD8231FDA4}" srcId="{C579CE5D-53DF-428E-9CD8-C63259D9B81B}" destId="{06F5F407-F3FF-47F7-8738-7EDC64FB7B61}" srcOrd="4" destOrd="0" parTransId="{ADDBFB03-28CE-413B-A775-C478721363A7}" sibTransId="{6D0C664C-2A96-4628-8AC5-4A6CF762A6F8}"/>
    <dgm:cxn modelId="{8B562FBE-419F-4C91-BFC1-F31B63FE9B73}" type="presOf" srcId="{B9F816A9-21CC-4291-AAAB-A99ED0779344}" destId="{85F2C26B-8AFF-432A-A352-6815E6C1B5B7}" srcOrd="0" destOrd="0" presId="urn:microsoft.com/office/officeart/2005/8/layout/arrow2"/>
    <dgm:cxn modelId="{3B031EB6-6673-4C16-A66C-868308FCA891}" type="presOf" srcId="{06F5F407-F3FF-47F7-8738-7EDC64FB7B61}" destId="{15F07795-8F03-42A4-9293-66032E02C25E}" srcOrd="0" destOrd="0" presId="urn:microsoft.com/office/officeart/2005/8/layout/arrow2"/>
    <dgm:cxn modelId="{5267F3E8-02F9-4D72-B4A7-CB790C28FF72}" type="presOf" srcId="{C579CE5D-53DF-428E-9CD8-C63259D9B81B}" destId="{410488EE-8D0C-489B-A0C8-76A2B9C6EA34}" srcOrd="0" destOrd="0" presId="urn:microsoft.com/office/officeart/2005/8/layout/arrow2"/>
    <dgm:cxn modelId="{8199223D-0D34-46B7-B97A-84915C491851}" srcId="{C579CE5D-53DF-428E-9CD8-C63259D9B81B}" destId="{A69FAB76-40AE-4525-86FA-1AA106855CA0}" srcOrd="0" destOrd="0" parTransId="{E410B1B6-5197-4ACA-A63C-9F8147DBC7A2}" sibTransId="{DBF9A647-910D-4C50-91AD-A199A80D3C32}"/>
    <dgm:cxn modelId="{A2AACB65-A5BE-4B91-96A4-70DC1659CDA0}" srcId="{C579CE5D-53DF-428E-9CD8-C63259D9B81B}" destId="{FE7BE7D6-7304-4EAB-8844-1D765DC7D279}" srcOrd="1" destOrd="0" parTransId="{C9575385-1A74-4FDA-BA34-88633C0F96F2}" sibTransId="{C8A3840E-1663-415A-897D-B763BACDE235}"/>
    <dgm:cxn modelId="{044272D3-9D05-4541-8592-E0561815729C}" srcId="{C579CE5D-53DF-428E-9CD8-C63259D9B81B}" destId="{B9F816A9-21CC-4291-AAAB-A99ED0779344}" srcOrd="2" destOrd="0" parTransId="{614C5A69-8243-483F-83DB-EBF50F784907}" sibTransId="{812F7EBC-CE49-4AB1-A4EE-65ED4E251A03}"/>
    <dgm:cxn modelId="{15CDF162-1008-4485-926A-CA7838673B9D}" srcId="{C579CE5D-53DF-428E-9CD8-C63259D9B81B}" destId="{683B70EB-4059-483D-AA48-5007898E1018}" srcOrd="3" destOrd="0" parTransId="{A2A7C6C6-6EF3-4F80-A590-7C5A0A296E3C}" sibTransId="{3FB0AD20-F1B7-4650-9BE5-121FFD41F73C}"/>
    <dgm:cxn modelId="{80EE49E6-5DC8-4863-A5B9-9F5FE6A97AEC}" type="presOf" srcId="{A69FAB76-40AE-4525-86FA-1AA106855CA0}" destId="{C3D86218-5285-487A-A597-B8F14A614375}" srcOrd="0" destOrd="0" presId="urn:microsoft.com/office/officeart/2005/8/layout/arrow2"/>
    <dgm:cxn modelId="{AD9D4663-0235-411F-86D0-A69DF5582BA4}" type="presOf" srcId="{FE7BE7D6-7304-4EAB-8844-1D765DC7D279}" destId="{549A9B00-DEA0-40D9-A41C-59D646203A5D}" srcOrd="0" destOrd="0" presId="urn:microsoft.com/office/officeart/2005/8/layout/arrow2"/>
    <dgm:cxn modelId="{BABE9C5C-E76A-4D0E-8C50-377E574607E7}" type="presParOf" srcId="{410488EE-8D0C-489B-A0C8-76A2B9C6EA34}" destId="{F58FE278-46D6-404A-9456-67916FCB14CF}" srcOrd="0" destOrd="0" presId="urn:microsoft.com/office/officeart/2005/8/layout/arrow2"/>
    <dgm:cxn modelId="{CC628CCE-016F-4B9D-96FB-8B493DD54562}" type="presParOf" srcId="{410488EE-8D0C-489B-A0C8-76A2B9C6EA34}" destId="{7E36173E-7C98-441F-8708-56A0CCD0C659}" srcOrd="1" destOrd="0" presId="urn:microsoft.com/office/officeart/2005/8/layout/arrow2"/>
    <dgm:cxn modelId="{9CF78AAB-772B-4F16-8178-1CE85B9207E9}" type="presParOf" srcId="{7E36173E-7C98-441F-8708-56A0CCD0C659}" destId="{09A43C59-560C-4621-8E37-76D868F93ED7}" srcOrd="0" destOrd="0" presId="urn:microsoft.com/office/officeart/2005/8/layout/arrow2"/>
    <dgm:cxn modelId="{ABDE06E7-C1C6-4C5C-8D21-FEC47B954DAD}" type="presParOf" srcId="{7E36173E-7C98-441F-8708-56A0CCD0C659}" destId="{C3D86218-5285-487A-A597-B8F14A614375}" srcOrd="1" destOrd="0" presId="urn:microsoft.com/office/officeart/2005/8/layout/arrow2"/>
    <dgm:cxn modelId="{F011D930-0D0F-4E9D-9221-CF50C547525D}" type="presParOf" srcId="{7E36173E-7C98-441F-8708-56A0CCD0C659}" destId="{9E25C2BB-7DD0-498B-8A5A-08C6DC581455}" srcOrd="2" destOrd="0" presId="urn:microsoft.com/office/officeart/2005/8/layout/arrow2"/>
    <dgm:cxn modelId="{4B83D4A4-6C00-44BF-91E6-DF1E335CFB08}" type="presParOf" srcId="{7E36173E-7C98-441F-8708-56A0CCD0C659}" destId="{549A9B00-DEA0-40D9-A41C-59D646203A5D}" srcOrd="3" destOrd="0" presId="urn:microsoft.com/office/officeart/2005/8/layout/arrow2"/>
    <dgm:cxn modelId="{62DAD53C-8BEC-4A0C-BD7B-C8A09343E0CA}" type="presParOf" srcId="{7E36173E-7C98-441F-8708-56A0CCD0C659}" destId="{2D50A457-612A-4EFB-9243-EF9E6C7E15C4}" srcOrd="4" destOrd="0" presId="urn:microsoft.com/office/officeart/2005/8/layout/arrow2"/>
    <dgm:cxn modelId="{7952B6CC-F668-41AF-8425-E8BC05921050}" type="presParOf" srcId="{7E36173E-7C98-441F-8708-56A0CCD0C659}" destId="{85F2C26B-8AFF-432A-A352-6815E6C1B5B7}" srcOrd="5" destOrd="0" presId="urn:microsoft.com/office/officeart/2005/8/layout/arrow2"/>
    <dgm:cxn modelId="{FCCEDF35-4544-44E6-9683-5C1BE0244A53}" type="presParOf" srcId="{7E36173E-7C98-441F-8708-56A0CCD0C659}" destId="{6D4B7932-5CF5-4749-95FC-753397BB2699}" srcOrd="6" destOrd="0" presId="urn:microsoft.com/office/officeart/2005/8/layout/arrow2"/>
    <dgm:cxn modelId="{4FB50751-41FA-44E9-824F-AB261B852EF6}" type="presParOf" srcId="{7E36173E-7C98-441F-8708-56A0CCD0C659}" destId="{0F6965B1-3237-4ACD-82D1-0E17D743F0ED}" srcOrd="7" destOrd="0" presId="urn:microsoft.com/office/officeart/2005/8/layout/arrow2"/>
    <dgm:cxn modelId="{98916AD8-EB55-4903-BCA7-4769F4E3CDD5}" type="presParOf" srcId="{7E36173E-7C98-441F-8708-56A0CCD0C659}" destId="{61FE4432-5B47-4AAD-95F1-11414CD961F4}" srcOrd="8" destOrd="0" presId="urn:microsoft.com/office/officeart/2005/8/layout/arrow2"/>
    <dgm:cxn modelId="{4AF7183E-8A07-44BC-98F4-71FA34502D1F}" type="presParOf" srcId="{7E36173E-7C98-441F-8708-56A0CCD0C659}" destId="{15F07795-8F03-42A4-9293-66032E02C25E}"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B60563-F981-4E2A-B63B-8E6A41BBFF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D4C2F61-B5AD-4D07-AB74-DDAD4E924337}">
      <dgm:prSet custT="1"/>
      <dgm:spPr/>
      <dgm:t>
        <a:bodyPr/>
        <a:lstStyle/>
        <a:p>
          <a:pPr algn="justLow" rtl="1"/>
          <a:r>
            <a:rPr lang="en-US" sz="2300" dirty="0" smtClean="0">
              <a:cs typeface="B Zar" pitchFamily="2" charset="-78"/>
            </a:rPr>
            <a:t>NCNB</a:t>
          </a:r>
          <a:r>
            <a:rPr lang="fa-IR" sz="2600" dirty="0" smtClean="0">
              <a:cs typeface="B Zar" pitchFamily="2" charset="-78"/>
            </a:rPr>
            <a:t> یک بانک مستقر در کارولینای شمالی است، که</a:t>
          </a:r>
          <a:r>
            <a:rPr lang="en-US" sz="2600" dirty="0" smtClean="0">
              <a:cs typeface="B Zar" pitchFamily="2" charset="-78"/>
            </a:rPr>
            <a:t> </a:t>
          </a:r>
          <a:r>
            <a:rPr lang="fa-IR" sz="2600" dirty="0" smtClean="0">
              <a:cs typeface="B Zar" pitchFamily="2" charset="-78"/>
            </a:rPr>
            <a:t>درسال 1992  بانک </a:t>
          </a:r>
          <a:r>
            <a:rPr lang="en-US" sz="2300" dirty="0" smtClean="0">
              <a:cs typeface="B Zar" pitchFamily="2" charset="-78"/>
            </a:rPr>
            <a:t>C&amp;S/Sovran</a:t>
          </a:r>
          <a:r>
            <a:rPr lang="fa-IR" sz="2600" dirty="0" smtClean="0">
              <a:cs typeface="B Zar" pitchFamily="2" charset="-78"/>
            </a:rPr>
            <a:t> را خریداری کرد و </a:t>
          </a:r>
          <a:r>
            <a:rPr lang="en-US" sz="2300" dirty="0" smtClean="0">
              <a:cs typeface="B Zar" pitchFamily="2" charset="-78"/>
            </a:rPr>
            <a:t>NationsBank</a:t>
          </a:r>
          <a:r>
            <a:rPr lang="fa-IR" sz="2600" dirty="0" smtClean="0">
              <a:cs typeface="B Zar" pitchFamily="2" charset="-78"/>
            </a:rPr>
            <a:t> را تشکیل داد. این بانک پس از خرید چندین بانک دیگر در تگزاس در امر وصول مطالبات و بدهی‌های مربوط به وام‌های ساختمان و خانه‌سازی</a:t>
          </a:r>
          <a:r>
            <a:rPr lang="en-US" sz="2600" dirty="0" smtClean="0"/>
            <a:t> </a:t>
          </a:r>
          <a:r>
            <a:rPr lang="fa-IR" sz="2600" dirty="0" smtClean="0">
              <a:cs typeface="B Zar" pitchFamily="2" charset="-78"/>
            </a:rPr>
            <a:t>دارای تخصص ویژه شد. متخصصان توانستند بانک را یاری دهند و مقدار زیادی از مطالبات متعلق به </a:t>
          </a:r>
          <a:r>
            <a:rPr lang="en-US" sz="2300" dirty="0" smtClean="0">
              <a:cs typeface="B Zar" pitchFamily="2" charset="-78"/>
            </a:rPr>
            <a:t>C&amp;S/Sovran</a:t>
          </a:r>
          <a:r>
            <a:rPr lang="fa-IR" sz="2600" dirty="0" smtClean="0">
              <a:cs typeface="B Zar" pitchFamily="2" charset="-78"/>
            </a:rPr>
            <a:t> را دریافت و یا حساب‌ها را تسویه نمایند.</a:t>
          </a:r>
          <a:endParaRPr lang="en-US" sz="2600" dirty="0">
            <a:cs typeface="B Zar" pitchFamily="2" charset="-78"/>
          </a:endParaRPr>
        </a:p>
      </dgm:t>
    </dgm:pt>
    <dgm:pt modelId="{B63C721A-4DD9-46AD-92C2-58E7FC37F7D9}" type="parTrans" cxnId="{C91EE486-7F40-4B7C-8322-52D60A4F7C8F}">
      <dgm:prSet/>
      <dgm:spPr/>
      <dgm:t>
        <a:bodyPr/>
        <a:lstStyle/>
        <a:p>
          <a:endParaRPr lang="en-US"/>
        </a:p>
      </dgm:t>
    </dgm:pt>
    <dgm:pt modelId="{55B145C3-773E-4DB6-B5CE-75D6AA6F6DC9}" type="sibTrans" cxnId="{C91EE486-7F40-4B7C-8322-52D60A4F7C8F}">
      <dgm:prSet/>
      <dgm:spPr/>
      <dgm:t>
        <a:bodyPr/>
        <a:lstStyle/>
        <a:p>
          <a:endParaRPr lang="en-US"/>
        </a:p>
      </dgm:t>
    </dgm:pt>
    <dgm:pt modelId="{96AC1787-24E8-4B4E-8649-052D4C9BF974}" type="pres">
      <dgm:prSet presAssocID="{A2B60563-F981-4E2A-B63B-8E6A41BBFF64}" presName="linear" presStyleCnt="0">
        <dgm:presLayoutVars>
          <dgm:animLvl val="lvl"/>
          <dgm:resizeHandles val="exact"/>
        </dgm:presLayoutVars>
      </dgm:prSet>
      <dgm:spPr/>
      <dgm:t>
        <a:bodyPr/>
        <a:lstStyle/>
        <a:p>
          <a:endParaRPr lang="en-US"/>
        </a:p>
      </dgm:t>
    </dgm:pt>
    <dgm:pt modelId="{F037B08B-60E2-4DFD-B781-4E16F2A000E3}" type="pres">
      <dgm:prSet presAssocID="{ED4C2F61-B5AD-4D07-AB74-DDAD4E924337}" presName="parentText" presStyleLbl="node1" presStyleIdx="0" presStyleCnt="1">
        <dgm:presLayoutVars>
          <dgm:chMax val="0"/>
          <dgm:bulletEnabled val="1"/>
        </dgm:presLayoutVars>
      </dgm:prSet>
      <dgm:spPr>
        <a:prstGeom prst="verticalScroll">
          <a:avLst/>
        </a:prstGeom>
      </dgm:spPr>
      <dgm:t>
        <a:bodyPr/>
        <a:lstStyle/>
        <a:p>
          <a:endParaRPr lang="en-US"/>
        </a:p>
      </dgm:t>
    </dgm:pt>
  </dgm:ptLst>
  <dgm:cxnLst>
    <dgm:cxn modelId="{65F98F6B-A94E-4654-8595-1D1915404A64}" type="presOf" srcId="{A2B60563-F981-4E2A-B63B-8E6A41BBFF64}" destId="{96AC1787-24E8-4B4E-8649-052D4C9BF974}" srcOrd="0" destOrd="0" presId="urn:microsoft.com/office/officeart/2005/8/layout/vList2"/>
    <dgm:cxn modelId="{31007552-1559-4471-92B8-0E2B0C6D872F}" type="presOf" srcId="{ED4C2F61-B5AD-4D07-AB74-DDAD4E924337}" destId="{F037B08B-60E2-4DFD-B781-4E16F2A000E3}" srcOrd="0" destOrd="0" presId="urn:microsoft.com/office/officeart/2005/8/layout/vList2"/>
    <dgm:cxn modelId="{C91EE486-7F40-4B7C-8322-52D60A4F7C8F}" srcId="{A2B60563-F981-4E2A-B63B-8E6A41BBFF64}" destId="{ED4C2F61-B5AD-4D07-AB74-DDAD4E924337}" srcOrd="0" destOrd="0" parTransId="{B63C721A-4DD9-46AD-92C2-58E7FC37F7D9}" sibTransId="{55B145C3-773E-4DB6-B5CE-75D6AA6F6DC9}"/>
    <dgm:cxn modelId="{D384F3D2-62C4-421B-A95A-91C22D2B2101}" type="presParOf" srcId="{96AC1787-24E8-4B4E-8649-052D4C9BF974}" destId="{F037B08B-60E2-4DFD-B781-4E16F2A000E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B01DC6-9295-42E2-9895-EC5B8E4FB98A}" type="doc">
      <dgm:prSet loTypeId="urn:microsoft.com/office/officeart/2005/8/layout/process3" loCatId="process" qsTypeId="urn:microsoft.com/office/officeart/2005/8/quickstyle/3d2" qsCatId="3D" csTypeId="urn:microsoft.com/office/officeart/2005/8/colors/accent1_1" csCatId="accent1" phldr="1"/>
      <dgm:spPr/>
      <dgm:t>
        <a:bodyPr/>
        <a:lstStyle/>
        <a:p>
          <a:endParaRPr lang="en-US"/>
        </a:p>
      </dgm:t>
    </dgm:pt>
    <dgm:pt modelId="{105A00C1-9C14-4330-BFB5-24ADB7BB79C9}">
      <dgm:prSet/>
      <dgm:spPr/>
      <dgm:t>
        <a:bodyPr/>
        <a:lstStyle/>
        <a:p>
          <a:pPr algn="ctr" rtl="1"/>
          <a:r>
            <a:rPr lang="fa-IR" dirty="0" smtClean="0">
              <a:cs typeface="B Titr" pitchFamily="2" charset="-78"/>
            </a:rPr>
            <a:t>مسائل مرتبط با هم افزایی‌ </a:t>
          </a:r>
          <a:endParaRPr lang="fa-IR" dirty="0">
            <a:cs typeface="B Titr" pitchFamily="2" charset="-78"/>
          </a:endParaRPr>
        </a:p>
      </dgm:t>
    </dgm:pt>
    <dgm:pt modelId="{8D3B2842-004F-4957-A293-004CEDFFA886}" type="parTrans" cxnId="{DD4911D4-5989-41F0-8E5D-FF23EE03F883}">
      <dgm:prSet/>
      <dgm:spPr/>
      <dgm:t>
        <a:bodyPr/>
        <a:lstStyle/>
        <a:p>
          <a:endParaRPr lang="en-US"/>
        </a:p>
      </dgm:t>
    </dgm:pt>
    <dgm:pt modelId="{C8B371BD-4653-49C3-9C1B-6802E2F23C31}" type="sibTrans" cxnId="{DD4911D4-5989-41F0-8E5D-FF23EE03F883}">
      <dgm:prSet/>
      <dgm:spPr/>
      <dgm:t>
        <a:bodyPr/>
        <a:lstStyle/>
        <a:p>
          <a:endParaRPr lang="en-US"/>
        </a:p>
      </dgm:t>
    </dgm:pt>
    <dgm:pt modelId="{48D6252B-CE79-4161-9304-05FB272DFB99}">
      <dgm:prSet/>
      <dgm:spPr/>
      <dgm:t>
        <a:bodyPr/>
        <a:lstStyle/>
        <a:p>
          <a:pPr rtl="1"/>
          <a:r>
            <a:rPr lang="fa-IR" dirty="0" smtClean="0">
              <a:cs typeface="B Zar" pitchFamily="2" charset="-78"/>
            </a:rPr>
            <a:t>پیش‌بینی هم‌افزایی‌های احتمالی آتی </a:t>
          </a:r>
          <a:endParaRPr lang="en-US" dirty="0">
            <a:cs typeface="B Zar" pitchFamily="2" charset="-78"/>
          </a:endParaRPr>
        </a:p>
      </dgm:t>
    </dgm:pt>
    <dgm:pt modelId="{1C3A4176-6918-48BE-8CFB-056992DFD881}" type="parTrans" cxnId="{2FAD9879-1F59-474B-B381-76832CA46FD3}">
      <dgm:prSet/>
      <dgm:spPr/>
      <dgm:t>
        <a:bodyPr/>
        <a:lstStyle/>
        <a:p>
          <a:endParaRPr lang="en-US"/>
        </a:p>
      </dgm:t>
    </dgm:pt>
    <dgm:pt modelId="{024AEF9B-8489-488F-9F6E-8EBC9D671A4E}" type="sibTrans" cxnId="{2FAD9879-1F59-474B-B381-76832CA46FD3}">
      <dgm:prSet/>
      <dgm:spPr/>
      <dgm:t>
        <a:bodyPr/>
        <a:lstStyle/>
        <a:p>
          <a:endParaRPr lang="en-US"/>
        </a:p>
      </dgm:t>
    </dgm:pt>
    <dgm:pt modelId="{C6454B7B-4140-4407-A408-D0C73103FDA2}">
      <dgm:prSet/>
      <dgm:spPr/>
      <dgm:t>
        <a:bodyPr/>
        <a:lstStyle/>
        <a:p>
          <a:pPr rtl="1"/>
          <a:r>
            <a:rPr lang="fa-IR" dirty="0" smtClean="0">
              <a:cs typeface="B Zar" pitchFamily="2" charset="-78"/>
            </a:rPr>
            <a:t>بررسی نحوۀ حصول هم‌افزایی</a:t>
          </a:r>
          <a:endParaRPr lang="en-US" dirty="0">
            <a:cs typeface="B Zar" pitchFamily="2" charset="-78"/>
          </a:endParaRPr>
        </a:p>
      </dgm:t>
    </dgm:pt>
    <dgm:pt modelId="{75CBB310-C840-4452-8AE3-215607D323C5}" type="parTrans" cxnId="{03DA7E08-77FB-4A65-B94C-2E23D6D65B44}">
      <dgm:prSet/>
      <dgm:spPr/>
      <dgm:t>
        <a:bodyPr/>
        <a:lstStyle/>
        <a:p>
          <a:endParaRPr lang="en-US"/>
        </a:p>
      </dgm:t>
    </dgm:pt>
    <dgm:pt modelId="{B99A2022-8B72-4B71-A9CE-F01838AEF56B}" type="sibTrans" cxnId="{03DA7E08-77FB-4A65-B94C-2E23D6D65B44}">
      <dgm:prSet/>
      <dgm:spPr/>
      <dgm:t>
        <a:bodyPr/>
        <a:lstStyle/>
        <a:p>
          <a:endParaRPr lang="en-US"/>
        </a:p>
      </dgm:t>
    </dgm:pt>
    <dgm:pt modelId="{A2FC2609-5478-4060-BECB-574467F5F17C}">
      <dgm:prSet/>
      <dgm:spPr/>
      <dgm:t>
        <a:bodyPr/>
        <a:lstStyle/>
        <a:p>
          <a:pPr rtl="1"/>
          <a:r>
            <a:rPr lang="fa-IR" dirty="0" smtClean="0">
              <a:cs typeface="B Zar" pitchFamily="2" charset="-78"/>
            </a:rPr>
            <a:t>برآورد هزینه‌های حصول هم‌افزایی </a:t>
          </a:r>
          <a:endParaRPr lang="en-US" dirty="0">
            <a:cs typeface="B Zar" pitchFamily="2" charset="-78"/>
          </a:endParaRPr>
        </a:p>
      </dgm:t>
    </dgm:pt>
    <dgm:pt modelId="{33BD2BB3-619B-4B10-B3EA-FBD374B5FE5F}" type="parTrans" cxnId="{A5D165B1-8201-473D-BA1E-0B68BBF86738}">
      <dgm:prSet/>
      <dgm:spPr/>
      <dgm:t>
        <a:bodyPr/>
        <a:lstStyle/>
        <a:p>
          <a:endParaRPr lang="en-US"/>
        </a:p>
      </dgm:t>
    </dgm:pt>
    <dgm:pt modelId="{D6A5152D-5E1F-4DE9-8E1A-206B9EC170C2}" type="sibTrans" cxnId="{A5D165B1-8201-473D-BA1E-0B68BBF86738}">
      <dgm:prSet/>
      <dgm:spPr/>
      <dgm:t>
        <a:bodyPr/>
        <a:lstStyle/>
        <a:p>
          <a:endParaRPr lang="en-US"/>
        </a:p>
      </dgm:t>
    </dgm:pt>
    <dgm:pt modelId="{492CB30B-00B0-47ED-B286-6EE8B1CD3B0D}">
      <dgm:prSet/>
      <dgm:spPr/>
      <dgm:t>
        <a:bodyPr/>
        <a:lstStyle/>
        <a:p>
          <a:pPr rtl="1"/>
          <a:r>
            <a:rPr lang="fa-IR" dirty="0" smtClean="0">
              <a:cs typeface="B Zar" pitchFamily="2" charset="-78"/>
            </a:rPr>
            <a:t>ارزیابی دورۀ تداوم هم‌افزایی </a:t>
          </a:r>
          <a:endParaRPr lang="en-US" dirty="0">
            <a:cs typeface="B Zar" pitchFamily="2" charset="-78"/>
          </a:endParaRPr>
        </a:p>
      </dgm:t>
    </dgm:pt>
    <dgm:pt modelId="{632218EB-DAD6-4860-BD4B-A3601062D471}" type="parTrans" cxnId="{91EE5A4A-77CF-4457-87F6-28DEB9241516}">
      <dgm:prSet/>
      <dgm:spPr/>
      <dgm:t>
        <a:bodyPr/>
        <a:lstStyle/>
        <a:p>
          <a:endParaRPr lang="en-US"/>
        </a:p>
      </dgm:t>
    </dgm:pt>
    <dgm:pt modelId="{259E6574-90A5-473E-BED0-06CD91D2B5C2}" type="sibTrans" cxnId="{91EE5A4A-77CF-4457-87F6-28DEB9241516}">
      <dgm:prSet/>
      <dgm:spPr/>
      <dgm:t>
        <a:bodyPr/>
        <a:lstStyle/>
        <a:p>
          <a:endParaRPr lang="en-US"/>
        </a:p>
      </dgm:t>
    </dgm:pt>
    <dgm:pt modelId="{B440EAEF-A178-4739-9D25-BCD4ED16F6B2}" type="pres">
      <dgm:prSet presAssocID="{66B01DC6-9295-42E2-9895-EC5B8E4FB98A}" presName="linearFlow" presStyleCnt="0">
        <dgm:presLayoutVars>
          <dgm:dir/>
          <dgm:animLvl val="lvl"/>
          <dgm:resizeHandles val="exact"/>
        </dgm:presLayoutVars>
      </dgm:prSet>
      <dgm:spPr/>
      <dgm:t>
        <a:bodyPr/>
        <a:lstStyle/>
        <a:p>
          <a:endParaRPr lang="en-US"/>
        </a:p>
      </dgm:t>
    </dgm:pt>
    <dgm:pt modelId="{8C3DB7FB-7911-4F8E-A179-E423F80B17E7}" type="pres">
      <dgm:prSet presAssocID="{105A00C1-9C14-4330-BFB5-24ADB7BB79C9}" presName="composite" presStyleCnt="0"/>
      <dgm:spPr/>
    </dgm:pt>
    <dgm:pt modelId="{DB9C3B68-9ED5-4121-82BE-693200D965E1}" type="pres">
      <dgm:prSet presAssocID="{105A00C1-9C14-4330-BFB5-24ADB7BB79C9}" presName="parTx" presStyleLbl="node1" presStyleIdx="0" presStyleCnt="1">
        <dgm:presLayoutVars>
          <dgm:chMax val="0"/>
          <dgm:chPref val="0"/>
          <dgm:bulletEnabled val="1"/>
        </dgm:presLayoutVars>
      </dgm:prSet>
      <dgm:spPr/>
      <dgm:t>
        <a:bodyPr/>
        <a:lstStyle/>
        <a:p>
          <a:endParaRPr lang="en-US"/>
        </a:p>
      </dgm:t>
    </dgm:pt>
    <dgm:pt modelId="{F7CA290D-DDEB-4033-8D68-E29FAC648051}" type="pres">
      <dgm:prSet presAssocID="{105A00C1-9C14-4330-BFB5-24ADB7BB79C9}" presName="parSh" presStyleLbl="node1" presStyleIdx="0" presStyleCnt="1" custLinFactNeighborX="0"/>
      <dgm:spPr/>
      <dgm:t>
        <a:bodyPr/>
        <a:lstStyle/>
        <a:p>
          <a:endParaRPr lang="en-US"/>
        </a:p>
      </dgm:t>
    </dgm:pt>
    <dgm:pt modelId="{C034420A-72A2-46CD-A1E1-9EB06045EB99}" type="pres">
      <dgm:prSet presAssocID="{105A00C1-9C14-4330-BFB5-24ADB7BB79C9}" presName="desTx" presStyleLbl="fgAcc1" presStyleIdx="0" presStyleCnt="1">
        <dgm:presLayoutVars>
          <dgm:bulletEnabled val="1"/>
        </dgm:presLayoutVars>
      </dgm:prSet>
      <dgm:spPr/>
      <dgm:t>
        <a:bodyPr/>
        <a:lstStyle/>
        <a:p>
          <a:endParaRPr lang="en-US"/>
        </a:p>
      </dgm:t>
    </dgm:pt>
  </dgm:ptLst>
  <dgm:cxnLst>
    <dgm:cxn modelId="{EDFB4D6B-0085-4F5C-802A-581A29DF257A}" type="presOf" srcId="{105A00C1-9C14-4330-BFB5-24ADB7BB79C9}" destId="{DB9C3B68-9ED5-4121-82BE-693200D965E1}" srcOrd="0" destOrd="0" presId="urn:microsoft.com/office/officeart/2005/8/layout/process3"/>
    <dgm:cxn modelId="{FF3C3CC6-D906-4001-99A9-42AC2BCED14C}" type="presOf" srcId="{A2FC2609-5478-4060-BECB-574467F5F17C}" destId="{C034420A-72A2-46CD-A1E1-9EB06045EB99}" srcOrd="0" destOrd="2" presId="urn:microsoft.com/office/officeart/2005/8/layout/process3"/>
    <dgm:cxn modelId="{61896E67-64F9-43F6-B12A-44C207E61CAC}" type="presOf" srcId="{48D6252B-CE79-4161-9304-05FB272DFB99}" destId="{C034420A-72A2-46CD-A1E1-9EB06045EB99}" srcOrd="0" destOrd="0" presId="urn:microsoft.com/office/officeart/2005/8/layout/process3"/>
    <dgm:cxn modelId="{91EE5A4A-77CF-4457-87F6-28DEB9241516}" srcId="{105A00C1-9C14-4330-BFB5-24ADB7BB79C9}" destId="{492CB30B-00B0-47ED-B286-6EE8B1CD3B0D}" srcOrd="3" destOrd="0" parTransId="{632218EB-DAD6-4860-BD4B-A3601062D471}" sibTransId="{259E6574-90A5-473E-BED0-06CD91D2B5C2}"/>
    <dgm:cxn modelId="{A5D165B1-8201-473D-BA1E-0B68BBF86738}" srcId="{105A00C1-9C14-4330-BFB5-24ADB7BB79C9}" destId="{A2FC2609-5478-4060-BECB-574467F5F17C}" srcOrd="2" destOrd="0" parTransId="{33BD2BB3-619B-4B10-B3EA-FBD374B5FE5F}" sibTransId="{D6A5152D-5E1F-4DE9-8E1A-206B9EC170C2}"/>
    <dgm:cxn modelId="{12E6D116-E444-40CF-AD88-2E2435AFC790}" type="presOf" srcId="{66B01DC6-9295-42E2-9895-EC5B8E4FB98A}" destId="{B440EAEF-A178-4739-9D25-BCD4ED16F6B2}" srcOrd="0" destOrd="0" presId="urn:microsoft.com/office/officeart/2005/8/layout/process3"/>
    <dgm:cxn modelId="{DD4911D4-5989-41F0-8E5D-FF23EE03F883}" srcId="{66B01DC6-9295-42E2-9895-EC5B8E4FB98A}" destId="{105A00C1-9C14-4330-BFB5-24ADB7BB79C9}" srcOrd="0" destOrd="0" parTransId="{8D3B2842-004F-4957-A293-004CEDFFA886}" sibTransId="{C8B371BD-4653-49C3-9C1B-6802E2F23C31}"/>
    <dgm:cxn modelId="{03DA7E08-77FB-4A65-B94C-2E23D6D65B44}" srcId="{105A00C1-9C14-4330-BFB5-24ADB7BB79C9}" destId="{C6454B7B-4140-4407-A408-D0C73103FDA2}" srcOrd="1" destOrd="0" parTransId="{75CBB310-C840-4452-8AE3-215607D323C5}" sibTransId="{B99A2022-8B72-4B71-A9CE-F01838AEF56B}"/>
    <dgm:cxn modelId="{F166BEBF-754E-4F02-936F-DFFD93D8566F}" type="presOf" srcId="{C6454B7B-4140-4407-A408-D0C73103FDA2}" destId="{C034420A-72A2-46CD-A1E1-9EB06045EB99}" srcOrd="0" destOrd="1" presId="urn:microsoft.com/office/officeart/2005/8/layout/process3"/>
    <dgm:cxn modelId="{04AAF3B8-7929-474D-BE8A-FC00C255B00D}" type="presOf" srcId="{492CB30B-00B0-47ED-B286-6EE8B1CD3B0D}" destId="{C034420A-72A2-46CD-A1E1-9EB06045EB99}" srcOrd="0" destOrd="3" presId="urn:microsoft.com/office/officeart/2005/8/layout/process3"/>
    <dgm:cxn modelId="{D47FBD3F-379D-42F2-B61D-7A1FA1F56F42}" type="presOf" srcId="{105A00C1-9C14-4330-BFB5-24ADB7BB79C9}" destId="{F7CA290D-DDEB-4033-8D68-E29FAC648051}" srcOrd="1" destOrd="0" presId="urn:microsoft.com/office/officeart/2005/8/layout/process3"/>
    <dgm:cxn modelId="{2FAD9879-1F59-474B-B381-76832CA46FD3}" srcId="{105A00C1-9C14-4330-BFB5-24ADB7BB79C9}" destId="{48D6252B-CE79-4161-9304-05FB272DFB99}" srcOrd="0" destOrd="0" parTransId="{1C3A4176-6918-48BE-8CFB-056992DFD881}" sibTransId="{024AEF9B-8489-488F-9F6E-8EBC9D671A4E}"/>
    <dgm:cxn modelId="{35073181-66E9-46C6-8C48-6E4F73A87570}" type="presParOf" srcId="{B440EAEF-A178-4739-9D25-BCD4ED16F6B2}" destId="{8C3DB7FB-7911-4F8E-A179-E423F80B17E7}" srcOrd="0" destOrd="0" presId="urn:microsoft.com/office/officeart/2005/8/layout/process3"/>
    <dgm:cxn modelId="{428CAA51-FF08-4457-9371-DBD5450FD651}" type="presParOf" srcId="{8C3DB7FB-7911-4F8E-A179-E423F80B17E7}" destId="{DB9C3B68-9ED5-4121-82BE-693200D965E1}" srcOrd="0" destOrd="0" presId="urn:microsoft.com/office/officeart/2005/8/layout/process3"/>
    <dgm:cxn modelId="{76543AEE-D8FD-4973-A1D3-F4D8314D0FAD}" type="presParOf" srcId="{8C3DB7FB-7911-4F8E-A179-E423F80B17E7}" destId="{F7CA290D-DDEB-4033-8D68-E29FAC648051}" srcOrd="1" destOrd="0" presId="urn:microsoft.com/office/officeart/2005/8/layout/process3"/>
    <dgm:cxn modelId="{16E8CDA5-8832-4964-8EE9-4C13AC57D87C}" type="presParOf" srcId="{8C3DB7FB-7911-4F8E-A179-E423F80B17E7}" destId="{C034420A-72A2-46CD-A1E1-9EB06045EB9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A5574F-B364-40B0-B2A2-5A1AE9C94FA1}" type="doc">
      <dgm:prSet loTypeId="urn:microsoft.com/office/officeart/2005/8/layout/pyramid2" loCatId="pyramid" qsTypeId="urn:microsoft.com/office/officeart/2005/8/quickstyle/3d2" qsCatId="3D" csTypeId="urn:microsoft.com/office/officeart/2005/8/colors/colorful1" csCatId="colorful"/>
      <dgm:spPr/>
      <dgm:t>
        <a:bodyPr/>
        <a:lstStyle/>
        <a:p>
          <a:endParaRPr lang="en-US"/>
        </a:p>
      </dgm:t>
    </dgm:pt>
    <dgm:pt modelId="{2852F3A6-79BB-4CE1-8209-6F2D7EA912D6}">
      <dgm:prSet custT="1"/>
      <dgm:spPr/>
      <dgm:t>
        <a:bodyPr/>
        <a:lstStyle/>
        <a:p>
          <a:pPr rtl="1"/>
          <a:r>
            <a:rPr lang="ar-SA" sz="1600" dirty="0" smtClean="0">
              <a:cs typeface="B Zar" pitchFamily="2" charset="-78"/>
            </a:rPr>
            <a:t>افزايش قدرت بازار</a:t>
          </a:r>
          <a:endParaRPr lang="en-US" sz="1600" dirty="0">
            <a:cs typeface="B Zar" pitchFamily="2" charset="-78"/>
          </a:endParaRPr>
        </a:p>
      </dgm:t>
    </dgm:pt>
    <dgm:pt modelId="{CE7940A5-7A9A-4C44-AABE-7C1859003F1B}" type="parTrans" cxnId="{32CF388F-57F8-4333-9F00-C071090AFC14}">
      <dgm:prSet/>
      <dgm:spPr/>
      <dgm:t>
        <a:bodyPr/>
        <a:lstStyle/>
        <a:p>
          <a:endParaRPr lang="en-US" sz="1600">
            <a:cs typeface="B Zar" pitchFamily="2" charset="-78"/>
          </a:endParaRPr>
        </a:p>
      </dgm:t>
    </dgm:pt>
    <dgm:pt modelId="{22F51923-6C49-4C44-A964-FCF6B2681E98}" type="sibTrans" cxnId="{32CF388F-57F8-4333-9F00-C071090AFC14}">
      <dgm:prSet/>
      <dgm:spPr/>
      <dgm:t>
        <a:bodyPr/>
        <a:lstStyle/>
        <a:p>
          <a:endParaRPr lang="en-US" sz="1600">
            <a:cs typeface="B Zar" pitchFamily="2" charset="-78"/>
          </a:endParaRPr>
        </a:p>
      </dgm:t>
    </dgm:pt>
    <dgm:pt modelId="{D0E972CB-8B5A-4C01-A744-BCB11A848B9C}">
      <dgm:prSet custT="1"/>
      <dgm:spPr/>
      <dgm:t>
        <a:bodyPr/>
        <a:lstStyle/>
        <a:p>
          <a:pPr rtl="1"/>
          <a:r>
            <a:rPr lang="ar-SA" sz="1600" dirty="0" smtClean="0">
              <a:cs typeface="B Zar" pitchFamily="2" charset="-78"/>
            </a:rPr>
            <a:t>كاهش دامنة ريسك </a:t>
          </a:r>
          <a:endParaRPr lang="en-US" sz="1600" dirty="0">
            <a:cs typeface="B Zar" pitchFamily="2" charset="-78"/>
          </a:endParaRPr>
        </a:p>
      </dgm:t>
    </dgm:pt>
    <dgm:pt modelId="{19A0BD7A-A3EA-483D-87E5-6FFEE3D03053}" type="parTrans" cxnId="{5A38DAAB-5C6A-4C18-ADA8-F95E3F6D1A6A}">
      <dgm:prSet/>
      <dgm:spPr/>
      <dgm:t>
        <a:bodyPr/>
        <a:lstStyle/>
        <a:p>
          <a:endParaRPr lang="en-US" sz="1600">
            <a:cs typeface="B Zar" pitchFamily="2" charset="-78"/>
          </a:endParaRPr>
        </a:p>
      </dgm:t>
    </dgm:pt>
    <dgm:pt modelId="{AE0BD151-ED57-4B8D-9612-8F150A1F8A86}" type="sibTrans" cxnId="{5A38DAAB-5C6A-4C18-ADA8-F95E3F6D1A6A}">
      <dgm:prSet/>
      <dgm:spPr/>
      <dgm:t>
        <a:bodyPr/>
        <a:lstStyle/>
        <a:p>
          <a:endParaRPr lang="en-US" sz="1600">
            <a:cs typeface="B Zar" pitchFamily="2" charset="-78"/>
          </a:endParaRPr>
        </a:p>
      </dgm:t>
    </dgm:pt>
    <dgm:pt modelId="{DF5A4882-9C53-4C26-AE11-BEED2ADD46B5}">
      <dgm:prSet custT="1"/>
      <dgm:spPr/>
      <dgm:t>
        <a:bodyPr/>
        <a:lstStyle/>
        <a:p>
          <a:pPr rtl="1"/>
          <a:r>
            <a:rPr lang="ar-SA" sz="1600" dirty="0" smtClean="0">
              <a:cs typeface="B Zar" pitchFamily="2" charset="-78"/>
            </a:rPr>
            <a:t>گريز از رقابت</a:t>
          </a:r>
          <a:endParaRPr lang="en-US" sz="1600" dirty="0">
            <a:cs typeface="B Zar" pitchFamily="2" charset="-78"/>
          </a:endParaRPr>
        </a:p>
      </dgm:t>
    </dgm:pt>
    <dgm:pt modelId="{BBECECBA-6030-43E2-8AA8-639239273134}" type="parTrans" cxnId="{7E609A58-C1CD-4E3F-B6F2-75E84C238AC6}">
      <dgm:prSet/>
      <dgm:spPr/>
      <dgm:t>
        <a:bodyPr/>
        <a:lstStyle/>
        <a:p>
          <a:endParaRPr lang="en-US" sz="1600">
            <a:cs typeface="B Zar" pitchFamily="2" charset="-78"/>
          </a:endParaRPr>
        </a:p>
      </dgm:t>
    </dgm:pt>
    <dgm:pt modelId="{7D46E11B-9AC8-4995-AB2D-D9AADD7F226C}" type="sibTrans" cxnId="{7E609A58-C1CD-4E3F-B6F2-75E84C238AC6}">
      <dgm:prSet/>
      <dgm:spPr/>
      <dgm:t>
        <a:bodyPr/>
        <a:lstStyle/>
        <a:p>
          <a:endParaRPr lang="en-US" sz="1600">
            <a:cs typeface="B Zar" pitchFamily="2" charset="-78"/>
          </a:endParaRPr>
        </a:p>
      </dgm:t>
    </dgm:pt>
    <dgm:pt modelId="{238883D0-FD63-4405-88A6-63D526724E9E}">
      <dgm:prSet custT="1"/>
      <dgm:spPr/>
      <dgm:t>
        <a:bodyPr/>
        <a:lstStyle/>
        <a:p>
          <a:pPr rtl="1"/>
          <a:r>
            <a:rPr lang="ar-SA" sz="1600" dirty="0" smtClean="0">
              <a:cs typeface="B Zar" pitchFamily="2" charset="-78"/>
            </a:rPr>
            <a:t>سرعت دادن به بازار </a:t>
          </a:r>
          <a:endParaRPr lang="fa-IR" sz="1600" dirty="0">
            <a:cs typeface="B Zar" pitchFamily="2" charset="-78"/>
          </a:endParaRPr>
        </a:p>
      </dgm:t>
    </dgm:pt>
    <dgm:pt modelId="{FEAEEC90-8958-4C3A-AFEE-D96A560F0C50}" type="parTrans" cxnId="{54AD7E6E-3F08-425E-9E77-F1C1C4076D86}">
      <dgm:prSet/>
      <dgm:spPr/>
      <dgm:t>
        <a:bodyPr/>
        <a:lstStyle/>
        <a:p>
          <a:endParaRPr lang="en-US" sz="1600">
            <a:cs typeface="B Zar" pitchFamily="2" charset="-78"/>
          </a:endParaRPr>
        </a:p>
      </dgm:t>
    </dgm:pt>
    <dgm:pt modelId="{03C4B6C5-B25C-476E-A4FA-092C2E2CC7B0}" type="sibTrans" cxnId="{54AD7E6E-3F08-425E-9E77-F1C1C4076D86}">
      <dgm:prSet/>
      <dgm:spPr/>
      <dgm:t>
        <a:bodyPr/>
        <a:lstStyle/>
        <a:p>
          <a:endParaRPr lang="en-US" sz="1600">
            <a:cs typeface="B Zar" pitchFamily="2" charset="-78"/>
          </a:endParaRPr>
        </a:p>
      </dgm:t>
    </dgm:pt>
    <dgm:pt modelId="{AC92F7C9-6763-4822-B7E1-947F4B0A76C6}">
      <dgm:prSet custT="1"/>
      <dgm:spPr/>
      <dgm:t>
        <a:bodyPr/>
        <a:lstStyle/>
        <a:p>
          <a:pPr rtl="1"/>
          <a:r>
            <a:rPr lang="fa-IR" sz="1600" dirty="0" smtClean="0">
              <a:cs typeface="B Zar" pitchFamily="2" charset="-78"/>
            </a:rPr>
            <a:t>استفاده از مزیت‌های بازده به مقیاس</a:t>
          </a:r>
          <a:endParaRPr lang="en-US" sz="1600" dirty="0">
            <a:cs typeface="B Zar" pitchFamily="2" charset="-78"/>
          </a:endParaRPr>
        </a:p>
      </dgm:t>
    </dgm:pt>
    <dgm:pt modelId="{7B70A13C-4EFA-4FAD-9989-323EE5525964}" type="parTrans" cxnId="{5883C097-CA77-4B15-8B8A-3E7622EE2178}">
      <dgm:prSet/>
      <dgm:spPr/>
      <dgm:t>
        <a:bodyPr/>
        <a:lstStyle/>
        <a:p>
          <a:endParaRPr lang="en-US" sz="1600">
            <a:cs typeface="B Zar" pitchFamily="2" charset="-78"/>
          </a:endParaRPr>
        </a:p>
      </dgm:t>
    </dgm:pt>
    <dgm:pt modelId="{E1CCB1D6-E95F-4066-8D3A-C4B82B9C6212}" type="sibTrans" cxnId="{5883C097-CA77-4B15-8B8A-3E7622EE2178}">
      <dgm:prSet/>
      <dgm:spPr/>
      <dgm:t>
        <a:bodyPr/>
        <a:lstStyle/>
        <a:p>
          <a:endParaRPr lang="en-US" sz="1600">
            <a:cs typeface="B Zar" pitchFamily="2" charset="-78"/>
          </a:endParaRPr>
        </a:p>
      </dgm:t>
    </dgm:pt>
    <dgm:pt modelId="{2405BCE9-2FE7-4562-B312-B63592D9575C}" type="pres">
      <dgm:prSet presAssocID="{E1A5574F-B364-40B0-B2A2-5A1AE9C94FA1}" presName="compositeShape" presStyleCnt="0">
        <dgm:presLayoutVars>
          <dgm:dir/>
          <dgm:resizeHandles/>
        </dgm:presLayoutVars>
      </dgm:prSet>
      <dgm:spPr/>
      <dgm:t>
        <a:bodyPr/>
        <a:lstStyle/>
        <a:p>
          <a:endParaRPr lang="en-US"/>
        </a:p>
      </dgm:t>
    </dgm:pt>
    <dgm:pt modelId="{BBA9F2BE-E9F9-476A-AF30-DE41C2F74570}" type="pres">
      <dgm:prSet presAssocID="{E1A5574F-B364-40B0-B2A2-5A1AE9C94FA1}" presName="pyramid" presStyleLbl="node1" presStyleIdx="0" presStyleCnt="1"/>
      <dgm:spPr/>
    </dgm:pt>
    <dgm:pt modelId="{5798130B-ECCE-441D-8C79-0645E5BA2B34}" type="pres">
      <dgm:prSet presAssocID="{E1A5574F-B364-40B0-B2A2-5A1AE9C94FA1}" presName="theList" presStyleCnt="0"/>
      <dgm:spPr/>
    </dgm:pt>
    <dgm:pt modelId="{B8F493BA-5A67-474B-A567-3DC1E79C6449}" type="pres">
      <dgm:prSet presAssocID="{2852F3A6-79BB-4CE1-8209-6F2D7EA912D6}" presName="aNode" presStyleLbl="fgAcc1" presStyleIdx="0" presStyleCnt="5">
        <dgm:presLayoutVars>
          <dgm:bulletEnabled val="1"/>
        </dgm:presLayoutVars>
      </dgm:prSet>
      <dgm:spPr/>
      <dgm:t>
        <a:bodyPr/>
        <a:lstStyle/>
        <a:p>
          <a:endParaRPr lang="en-US"/>
        </a:p>
      </dgm:t>
    </dgm:pt>
    <dgm:pt modelId="{9D2D17EC-C317-44D2-ADD3-F0BCD7E63525}" type="pres">
      <dgm:prSet presAssocID="{2852F3A6-79BB-4CE1-8209-6F2D7EA912D6}" presName="aSpace" presStyleCnt="0"/>
      <dgm:spPr/>
    </dgm:pt>
    <dgm:pt modelId="{2BDEF628-4218-4E69-B5EE-E62655D76216}" type="pres">
      <dgm:prSet presAssocID="{D0E972CB-8B5A-4C01-A744-BCB11A848B9C}" presName="aNode" presStyleLbl="fgAcc1" presStyleIdx="1" presStyleCnt="5">
        <dgm:presLayoutVars>
          <dgm:bulletEnabled val="1"/>
        </dgm:presLayoutVars>
      </dgm:prSet>
      <dgm:spPr/>
      <dgm:t>
        <a:bodyPr/>
        <a:lstStyle/>
        <a:p>
          <a:endParaRPr lang="en-US"/>
        </a:p>
      </dgm:t>
    </dgm:pt>
    <dgm:pt modelId="{0923EAE4-B0C9-4943-8C3C-5C671DF11C52}" type="pres">
      <dgm:prSet presAssocID="{D0E972CB-8B5A-4C01-A744-BCB11A848B9C}" presName="aSpace" presStyleCnt="0"/>
      <dgm:spPr/>
    </dgm:pt>
    <dgm:pt modelId="{3CFA6FFF-AF04-4295-B92A-BD825B62BB6B}" type="pres">
      <dgm:prSet presAssocID="{DF5A4882-9C53-4C26-AE11-BEED2ADD46B5}" presName="aNode" presStyleLbl="fgAcc1" presStyleIdx="2" presStyleCnt="5">
        <dgm:presLayoutVars>
          <dgm:bulletEnabled val="1"/>
        </dgm:presLayoutVars>
      </dgm:prSet>
      <dgm:spPr/>
      <dgm:t>
        <a:bodyPr/>
        <a:lstStyle/>
        <a:p>
          <a:endParaRPr lang="en-US"/>
        </a:p>
      </dgm:t>
    </dgm:pt>
    <dgm:pt modelId="{AF5BBCDD-BE5F-43A3-8B81-6F5117350987}" type="pres">
      <dgm:prSet presAssocID="{DF5A4882-9C53-4C26-AE11-BEED2ADD46B5}" presName="aSpace" presStyleCnt="0"/>
      <dgm:spPr/>
    </dgm:pt>
    <dgm:pt modelId="{683FA75E-4F7F-4CAE-AF6D-1AAB0B5BDC17}" type="pres">
      <dgm:prSet presAssocID="{238883D0-FD63-4405-88A6-63D526724E9E}" presName="aNode" presStyleLbl="fgAcc1" presStyleIdx="3" presStyleCnt="5">
        <dgm:presLayoutVars>
          <dgm:bulletEnabled val="1"/>
        </dgm:presLayoutVars>
      </dgm:prSet>
      <dgm:spPr/>
      <dgm:t>
        <a:bodyPr/>
        <a:lstStyle/>
        <a:p>
          <a:endParaRPr lang="en-US"/>
        </a:p>
      </dgm:t>
    </dgm:pt>
    <dgm:pt modelId="{B857F065-C995-46D4-877D-F3FB177115C8}" type="pres">
      <dgm:prSet presAssocID="{238883D0-FD63-4405-88A6-63D526724E9E}" presName="aSpace" presStyleCnt="0"/>
      <dgm:spPr/>
    </dgm:pt>
    <dgm:pt modelId="{92638641-77EE-484C-8EE0-CF51542E1FB8}" type="pres">
      <dgm:prSet presAssocID="{AC92F7C9-6763-4822-B7E1-947F4B0A76C6}" presName="aNode" presStyleLbl="fgAcc1" presStyleIdx="4" presStyleCnt="5">
        <dgm:presLayoutVars>
          <dgm:bulletEnabled val="1"/>
        </dgm:presLayoutVars>
      </dgm:prSet>
      <dgm:spPr/>
      <dgm:t>
        <a:bodyPr/>
        <a:lstStyle/>
        <a:p>
          <a:endParaRPr lang="en-US"/>
        </a:p>
      </dgm:t>
    </dgm:pt>
    <dgm:pt modelId="{922BF034-8C29-4858-A1BA-942DFF7638BE}" type="pres">
      <dgm:prSet presAssocID="{AC92F7C9-6763-4822-B7E1-947F4B0A76C6}" presName="aSpace" presStyleCnt="0"/>
      <dgm:spPr/>
    </dgm:pt>
  </dgm:ptLst>
  <dgm:cxnLst>
    <dgm:cxn modelId="{0CBE3275-3448-47C1-B4DC-83F478E03442}" type="presOf" srcId="{2852F3A6-79BB-4CE1-8209-6F2D7EA912D6}" destId="{B8F493BA-5A67-474B-A567-3DC1E79C6449}" srcOrd="0" destOrd="0" presId="urn:microsoft.com/office/officeart/2005/8/layout/pyramid2"/>
    <dgm:cxn modelId="{24A1D4BC-8FE4-442A-9BDB-F915179A8E7F}" type="presOf" srcId="{238883D0-FD63-4405-88A6-63D526724E9E}" destId="{683FA75E-4F7F-4CAE-AF6D-1AAB0B5BDC17}" srcOrd="0" destOrd="0" presId="urn:microsoft.com/office/officeart/2005/8/layout/pyramid2"/>
    <dgm:cxn modelId="{5883C097-CA77-4B15-8B8A-3E7622EE2178}" srcId="{E1A5574F-B364-40B0-B2A2-5A1AE9C94FA1}" destId="{AC92F7C9-6763-4822-B7E1-947F4B0A76C6}" srcOrd="4" destOrd="0" parTransId="{7B70A13C-4EFA-4FAD-9989-323EE5525964}" sibTransId="{E1CCB1D6-E95F-4066-8D3A-C4B82B9C6212}"/>
    <dgm:cxn modelId="{32CF388F-57F8-4333-9F00-C071090AFC14}" srcId="{E1A5574F-B364-40B0-B2A2-5A1AE9C94FA1}" destId="{2852F3A6-79BB-4CE1-8209-6F2D7EA912D6}" srcOrd="0" destOrd="0" parTransId="{CE7940A5-7A9A-4C44-AABE-7C1859003F1B}" sibTransId="{22F51923-6C49-4C44-A964-FCF6B2681E98}"/>
    <dgm:cxn modelId="{7E609A58-C1CD-4E3F-B6F2-75E84C238AC6}" srcId="{E1A5574F-B364-40B0-B2A2-5A1AE9C94FA1}" destId="{DF5A4882-9C53-4C26-AE11-BEED2ADD46B5}" srcOrd="2" destOrd="0" parTransId="{BBECECBA-6030-43E2-8AA8-639239273134}" sibTransId="{7D46E11B-9AC8-4995-AB2D-D9AADD7F226C}"/>
    <dgm:cxn modelId="{5A38DAAB-5C6A-4C18-ADA8-F95E3F6D1A6A}" srcId="{E1A5574F-B364-40B0-B2A2-5A1AE9C94FA1}" destId="{D0E972CB-8B5A-4C01-A744-BCB11A848B9C}" srcOrd="1" destOrd="0" parTransId="{19A0BD7A-A3EA-483D-87E5-6FFEE3D03053}" sibTransId="{AE0BD151-ED57-4B8D-9612-8F150A1F8A86}"/>
    <dgm:cxn modelId="{B088B0C8-6CA1-439E-9DDD-695C88BA66D5}" type="presOf" srcId="{E1A5574F-B364-40B0-B2A2-5A1AE9C94FA1}" destId="{2405BCE9-2FE7-4562-B312-B63592D9575C}" srcOrd="0" destOrd="0" presId="urn:microsoft.com/office/officeart/2005/8/layout/pyramid2"/>
    <dgm:cxn modelId="{54AD7E6E-3F08-425E-9E77-F1C1C4076D86}" srcId="{E1A5574F-B364-40B0-B2A2-5A1AE9C94FA1}" destId="{238883D0-FD63-4405-88A6-63D526724E9E}" srcOrd="3" destOrd="0" parTransId="{FEAEEC90-8958-4C3A-AFEE-D96A560F0C50}" sibTransId="{03C4B6C5-B25C-476E-A4FA-092C2E2CC7B0}"/>
    <dgm:cxn modelId="{5B371777-F0FB-46C6-B985-87259FF1D99F}" type="presOf" srcId="{D0E972CB-8B5A-4C01-A744-BCB11A848B9C}" destId="{2BDEF628-4218-4E69-B5EE-E62655D76216}" srcOrd="0" destOrd="0" presId="urn:microsoft.com/office/officeart/2005/8/layout/pyramid2"/>
    <dgm:cxn modelId="{C80FE335-E550-47A3-9074-DDFECF22E1DE}" type="presOf" srcId="{DF5A4882-9C53-4C26-AE11-BEED2ADD46B5}" destId="{3CFA6FFF-AF04-4295-B92A-BD825B62BB6B}" srcOrd="0" destOrd="0" presId="urn:microsoft.com/office/officeart/2005/8/layout/pyramid2"/>
    <dgm:cxn modelId="{A39D0B7E-7893-4B90-BFBE-24EBCD0F34A6}" type="presOf" srcId="{AC92F7C9-6763-4822-B7E1-947F4B0A76C6}" destId="{92638641-77EE-484C-8EE0-CF51542E1FB8}" srcOrd="0" destOrd="0" presId="urn:microsoft.com/office/officeart/2005/8/layout/pyramid2"/>
    <dgm:cxn modelId="{843625DE-5263-4DE2-A52A-E09C2A42D39C}" type="presParOf" srcId="{2405BCE9-2FE7-4562-B312-B63592D9575C}" destId="{BBA9F2BE-E9F9-476A-AF30-DE41C2F74570}" srcOrd="0" destOrd="0" presId="urn:microsoft.com/office/officeart/2005/8/layout/pyramid2"/>
    <dgm:cxn modelId="{8A0FA068-21CB-4F57-89AD-D0E8C96CCF62}" type="presParOf" srcId="{2405BCE9-2FE7-4562-B312-B63592D9575C}" destId="{5798130B-ECCE-441D-8C79-0645E5BA2B34}" srcOrd="1" destOrd="0" presId="urn:microsoft.com/office/officeart/2005/8/layout/pyramid2"/>
    <dgm:cxn modelId="{51CA0DA4-E0AB-4C94-92AE-C8CBB9722AEF}" type="presParOf" srcId="{5798130B-ECCE-441D-8C79-0645E5BA2B34}" destId="{B8F493BA-5A67-474B-A567-3DC1E79C6449}" srcOrd="0" destOrd="0" presId="urn:microsoft.com/office/officeart/2005/8/layout/pyramid2"/>
    <dgm:cxn modelId="{0983097C-416A-4DF7-BFB2-E47FDC8EBA31}" type="presParOf" srcId="{5798130B-ECCE-441D-8C79-0645E5BA2B34}" destId="{9D2D17EC-C317-44D2-ADD3-F0BCD7E63525}" srcOrd="1" destOrd="0" presId="urn:microsoft.com/office/officeart/2005/8/layout/pyramid2"/>
    <dgm:cxn modelId="{5D2100A7-9105-46AD-B697-A89D80D1D194}" type="presParOf" srcId="{5798130B-ECCE-441D-8C79-0645E5BA2B34}" destId="{2BDEF628-4218-4E69-B5EE-E62655D76216}" srcOrd="2" destOrd="0" presId="urn:microsoft.com/office/officeart/2005/8/layout/pyramid2"/>
    <dgm:cxn modelId="{348CBCDB-F67E-463C-AD0C-970C0F0E2486}" type="presParOf" srcId="{5798130B-ECCE-441D-8C79-0645E5BA2B34}" destId="{0923EAE4-B0C9-4943-8C3C-5C671DF11C52}" srcOrd="3" destOrd="0" presId="urn:microsoft.com/office/officeart/2005/8/layout/pyramid2"/>
    <dgm:cxn modelId="{D4D92399-55BA-4EC4-9EB2-395A4FE5E15A}" type="presParOf" srcId="{5798130B-ECCE-441D-8C79-0645E5BA2B34}" destId="{3CFA6FFF-AF04-4295-B92A-BD825B62BB6B}" srcOrd="4" destOrd="0" presId="urn:microsoft.com/office/officeart/2005/8/layout/pyramid2"/>
    <dgm:cxn modelId="{D1E87BAF-FB44-470D-8678-187889C0E038}" type="presParOf" srcId="{5798130B-ECCE-441D-8C79-0645E5BA2B34}" destId="{AF5BBCDD-BE5F-43A3-8B81-6F5117350987}" srcOrd="5" destOrd="0" presId="urn:microsoft.com/office/officeart/2005/8/layout/pyramid2"/>
    <dgm:cxn modelId="{13501333-A6C8-4C23-844E-999AC0F4270B}" type="presParOf" srcId="{5798130B-ECCE-441D-8C79-0645E5BA2B34}" destId="{683FA75E-4F7F-4CAE-AF6D-1AAB0B5BDC17}" srcOrd="6" destOrd="0" presId="urn:microsoft.com/office/officeart/2005/8/layout/pyramid2"/>
    <dgm:cxn modelId="{15AF7FFC-13AA-44FD-B15B-F33377C70239}" type="presParOf" srcId="{5798130B-ECCE-441D-8C79-0645E5BA2B34}" destId="{B857F065-C995-46D4-877D-F3FB177115C8}" srcOrd="7" destOrd="0" presId="urn:microsoft.com/office/officeart/2005/8/layout/pyramid2"/>
    <dgm:cxn modelId="{FDBF97AB-4317-4C6B-8F43-0F831D3DF0EC}" type="presParOf" srcId="{5798130B-ECCE-441D-8C79-0645E5BA2B34}" destId="{92638641-77EE-484C-8EE0-CF51542E1FB8}" srcOrd="8" destOrd="0" presId="urn:microsoft.com/office/officeart/2005/8/layout/pyramid2"/>
    <dgm:cxn modelId="{A5069EDC-3AD9-49DC-8323-7EF47EDF903C}" type="presParOf" srcId="{5798130B-ECCE-441D-8C79-0645E5BA2B34}" destId="{922BF034-8C29-4858-A1BA-942DFF7638BE}"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498413-DA42-4C31-8435-B399757D1A99}" type="doc">
      <dgm:prSet loTypeId="urn:microsoft.com/office/officeart/2005/8/layout/pyramid2" loCatId="list" qsTypeId="urn:microsoft.com/office/officeart/2005/8/quickstyle/3d2" qsCatId="3D" csTypeId="urn:microsoft.com/office/officeart/2005/8/colors/accent3_2" csCatId="accent3"/>
      <dgm:spPr/>
      <dgm:t>
        <a:bodyPr/>
        <a:lstStyle/>
        <a:p>
          <a:endParaRPr lang="en-US"/>
        </a:p>
      </dgm:t>
    </dgm:pt>
    <dgm:pt modelId="{F38DDA66-E155-4B82-B44A-8B4BF6170DD6}">
      <dgm:prSet/>
      <dgm:spPr/>
      <dgm:t>
        <a:bodyPr/>
        <a:lstStyle/>
        <a:p>
          <a:pPr rtl="1"/>
          <a:r>
            <a:rPr lang="fa-IR" dirty="0" smtClean="0">
              <a:cs typeface="B Zar" pitchFamily="2" charset="-78"/>
            </a:rPr>
            <a:t>بهبود ساختار مالی شرکت</a:t>
          </a:r>
          <a:endParaRPr lang="en-US" dirty="0">
            <a:cs typeface="B Zar" pitchFamily="2" charset="-78"/>
          </a:endParaRPr>
        </a:p>
      </dgm:t>
    </dgm:pt>
    <dgm:pt modelId="{AB80C4D2-080B-4DB4-B2B8-DA00641540BE}" type="parTrans" cxnId="{B292A54F-7B77-4ABB-9AE4-49EF11652173}">
      <dgm:prSet/>
      <dgm:spPr/>
      <dgm:t>
        <a:bodyPr/>
        <a:lstStyle/>
        <a:p>
          <a:endParaRPr lang="en-US"/>
        </a:p>
      </dgm:t>
    </dgm:pt>
    <dgm:pt modelId="{D652EF12-0AFF-404E-B961-569A4F513450}" type="sibTrans" cxnId="{B292A54F-7B77-4ABB-9AE4-49EF11652173}">
      <dgm:prSet/>
      <dgm:spPr/>
      <dgm:t>
        <a:bodyPr/>
        <a:lstStyle/>
        <a:p>
          <a:endParaRPr lang="en-US"/>
        </a:p>
      </dgm:t>
    </dgm:pt>
    <dgm:pt modelId="{99544D72-757F-4DFF-9FB9-63E14739AAFC}">
      <dgm:prSet/>
      <dgm:spPr/>
      <dgm:t>
        <a:bodyPr/>
        <a:lstStyle/>
        <a:p>
          <a:pPr rtl="1"/>
          <a:r>
            <a:rPr lang="fa-IR" dirty="0" smtClean="0">
              <a:cs typeface="B Zar" pitchFamily="2" charset="-78"/>
            </a:rPr>
            <a:t>خرید زیر قیمت شرکت‌ها</a:t>
          </a:r>
          <a:endParaRPr lang="en-US" dirty="0">
            <a:cs typeface="B Zar" pitchFamily="2" charset="-78"/>
          </a:endParaRPr>
        </a:p>
      </dgm:t>
    </dgm:pt>
    <dgm:pt modelId="{887EBCDA-9CAC-4316-8AD4-883D216A1940}" type="parTrans" cxnId="{DB480B0A-EFF6-4780-8076-E51B4C756FB8}">
      <dgm:prSet/>
      <dgm:spPr/>
      <dgm:t>
        <a:bodyPr/>
        <a:lstStyle/>
        <a:p>
          <a:endParaRPr lang="en-US"/>
        </a:p>
      </dgm:t>
    </dgm:pt>
    <dgm:pt modelId="{7C7CA2DA-1D74-49A3-A435-846B61742797}" type="sibTrans" cxnId="{DB480B0A-EFF6-4780-8076-E51B4C756FB8}">
      <dgm:prSet/>
      <dgm:spPr/>
      <dgm:t>
        <a:bodyPr/>
        <a:lstStyle/>
        <a:p>
          <a:endParaRPr lang="en-US"/>
        </a:p>
      </dgm:t>
    </dgm:pt>
    <dgm:pt modelId="{643DF94B-F440-460B-A747-E41E5AB1542F}">
      <dgm:prSet/>
      <dgm:spPr/>
      <dgm:t>
        <a:bodyPr/>
        <a:lstStyle/>
        <a:p>
          <a:pPr rtl="1"/>
          <a:r>
            <a:rPr lang="fa-IR" dirty="0" smtClean="0">
              <a:cs typeface="B Zar" pitchFamily="2" charset="-78"/>
            </a:rPr>
            <a:t>فرار از مالیات</a:t>
          </a:r>
          <a:endParaRPr lang="en-US" dirty="0">
            <a:cs typeface="B Zar" pitchFamily="2" charset="-78"/>
          </a:endParaRPr>
        </a:p>
      </dgm:t>
    </dgm:pt>
    <dgm:pt modelId="{ECA2646F-783F-4E1D-9E9D-DD9912C0CEAC}" type="parTrans" cxnId="{E1984CF4-3EA0-40AE-AA3B-A771DE73865D}">
      <dgm:prSet/>
      <dgm:spPr/>
      <dgm:t>
        <a:bodyPr/>
        <a:lstStyle/>
        <a:p>
          <a:endParaRPr lang="en-US"/>
        </a:p>
      </dgm:t>
    </dgm:pt>
    <dgm:pt modelId="{77C7C53F-079F-42C5-BD0D-4D461D4EDE8C}" type="sibTrans" cxnId="{E1984CF4-3EA0-40AE-AA3B-A771DE73865D}">
      <dgm:prSet/>
      <dgm:spPr/>
      <dgm:t>
        <a:bodyPr/>
        <a:lstStyle/>
        <a:p>
          <a:endParaRPr lang="en-US"/>
        </a:p>
      </dgm:t>
    </dgm:pt>
    <dgm:pt modelId="{4CD3AEBE-780E-43E2-9F03-0C29CDB093E7}">
      <dgm:prSet/>
      <dgm:spPr/>
      <dgm:t>
        <a:bodyPr/>
        <a:lstStyle/>
        <a:p>
          <a:pPr rtl="1"/>
          <a:r>
            <a:rPr lang="fa-IR" dirty="0" smtClean="0">
              <a:cs typeface="B Zar" pitchFamily="2" charset="-78"/>
            </a:rPr>
            <a:t>خلق غول‌ها  و امپراتوری‌ها اقتصادی</a:t>
          </a:r>
          <a:endParaRPr lang="en-US" dirty="0">
            <a:cs typeface="B Zar" pitchFamily="2" charset="-78"/>
          </a:endParaRPr>
        </a:p>
      </dgm:t>
    </dgm:pt>
    <dgm:pt modelId="{AF12731A-5292-444D-B5D6-5415B8D0EB38}" type="parTrans" cxnId="{176B0FD3-1EF4-407B-B8F7-DA48FE66D7ED}">
      <dgm:prSet/>
      <dgm:spPr/>
      <dgm:t>
        <a:bodyPr/>
        <a:lstStyle/>
        <a:p>
          <a:endParaRPr lang="en-US"/>
        </a:p>
      </dgm:t>
    </dgm:pt>
    <dgm:pt modelId="{636CCCF5-AC3C-4538-AB08-7838882B75C6}" type="sibTrans" cxnId="{176B0FD3-1EF4-407B-B8F7-DA48FE66D7ED}">
      <dgm:prSet/>
      <dgm:spPr/>
      <dgm:t>
        <a:bodyPr/>
        <a:lstStyle/>
        <a:p>
          <a:endParaRPr lang="en-US"/>
        </a:p>
      </dgm:t>
    </dgm:pt>
    <dgm:pt modelId="{FA2865DB-CEEF-46C8-811B-7B0FE18EEB34}" type="pres">
      <dgm:prSet presAssocID="{0D498413-DA42-4C31-8435-B399757D1A99}" presName="compositeShape" presStyleCnt="0">
        <dgm:presLayoutVars>
          <dgm:dir/>
          <dgm:resizeHandles/>
        </dgm:presLayoutVars>
      </dgm:prSet>
      <dgm:spPr/>
      <dgm:t>
        <a:bodyPr/>
        <a:lstStyle/>
        <a:p>
          <a:endParaRPr lang="en-US"/>
        </a:p>
      </dgm:t>
    </dgm:pt>
    <dgm:pt modelId="{0DCF4F87-B8CA-4174-80D4-809FF3A3C41A}" type="pres">
      <dgm:prSet presAssocID="{0D498413-DA42-4C31-8435-B399757D1A99}" presName="pyramid" presStyleLbl="node1" presStyleIdx="0" presStyleCnt="1"/>
      <dgm:spPr/>
    </dgm:pt>
    <dgm:pt modelId="{7A6EACAE-B637-44D9-AADB-AFC2C84C0AE1}" type="pres">
      <dgm:prSet presAssocID="{0D498413-DA42-4C31-8435-B399757D1A99}" presName="theList" presStyleCnt="0"/>
      <dgm:spPr/>
    </dgm:pt>
    <dgm:pt modelId="{AF31D07C-1E31-4301-ABBC-D1A54C72359D}" type="pres">
      <dgm:prSet presAssocID="{F38DDA66-E155-4B82-B44A-8B4BF6170DD6}" presName="aNode" presStyleLbl="fgAcc1" presStyleIdx="0" presStyleCnt="4">
        <dgm:presLayoutVars>
          <dgm:bulletEnabled val="1"/>
        </dgm:presLayoutVars>
      </dgm:prSet>
      <dgm:spPr/>
      <dgm:t>
        <a:bodyPr/>
        <a:lstStyle/>
        <a:p>
          <a:endParaRPr lang="en-US"/>
        </a:p>
      </dgm:t>
    </dgm:pt>
    <dgm:pt modelId="{F2C9056C-46D3-430C-B7BA-C1FB314A1B0E}" type="pres">
      <dgm:prSet presAssocID="{F38DDA66-E155-4B82-B44A-8B4BF6170DD6}" presName="aSpace" presStyleCnt="0"/>
      <dgm:spPr/>
    </dgm:pt>
    <dgm:pt modelId="{2A562811-B55D-43B3-8471-51B2A0CF7EBB}" type="pres">
      <dgm:prSet presAssocID="{99544D72-757F-4DFF-9FB9-63E14739AAFC}" presName="aNode" presStyleLbl="fgAcc1" presStyleIdx="1" presStyleCnt="4">
        <dgm:presLayoutVars>
          <dgm:bulletEnabled val="1"/>
        </dgm:presLayoutVars>
      </dgm:prSet>
      <dgm:spPr/>
      <dgm:t>
        <a:bodyPr/>
        <a:lstStyle/>
        <a:p>
          <a:endParaRPr lang="en-US"/>
        </a:p>
      </dgm:t>
    </dgm:pt>
    <dgm:pt modelId="{FC35FACF-D9BB-4791-8DBE-2BCB3BD69886}" type="pres">
      <dgm:prSet presAssocID="{99544D72-757F-4DFF-9FB9-63E14739AAFC}" presName="aSpace" presStyleCnt="0"/>
      <dgm:spPr/>
    </dgm:pt>
    <dgm:pt modelId="{7D165CAF-A7D9-4982-92A5-B6425368F5BB}" type="pres">
      <dgm:prSet presAssocID="{643DF94B-F440-460B-A747-E41E5AB1542F}" presName="aNode" presStyleLbl="fgAcc1" presStyleIdx="2" presStyleCnt="4">
        <dgm:presLayoutVars>
          <dgm:bulletEnabled val="1"/>
        </dgm:presLayoutVars>
      </dgm:prSet>
      <dgm:spPr/>
      <dgm:t>
        <a:bodyPr/>
        <a:lstStyle/>
        <a:p>
          <a:endParaRPr lang="en-US"/>
        </a:p>
      </dgm:t>
    </dgm:pt>
    <dgm:pt modelId="{CB198D31-AEAA-4029-9291-660EDABF7091}" type="pres">
      <dgm:prSet presAssocID="{643DF94B-F440-460B-A747-E41E5AB1542F}" presName="aSpace" presStyleCnt="0"/>
      <dgm:spPr/>
    </dgm:pt>
    <dgm:pt modelId="{5F4FBF6C-C49C-4E2F-B2B2-D8E40DB2DFBD}" type="pres">
      <dgm:prSet presAssocID="{4CD3AEBE-780E-43E2-9F03-0C29CDB093E7}" presName="aNode" presStyleLbl="fgAcc1" presStyleIdx="3" presStyleCnt="4">
        <dgm:presLayoutVars>
          <dgm:bulletEnabled val="1"/>
        </dgm:presLayoutVars>
      </dgm:prSet>
      <dgm:spPr/>
      <dgm:t>
        <a:bodyPr/>
        <a:lstStyle/>
        <a:p>
          <a:endParaRPr lang="en-US"/>
        </a:p>
      </dgm:t>
    </dgm:pt>
    <dgm:pt modelId="{39500420-BECE-44D5-8A6E-7EC2C34A3EC9}" type="pres">
      <dgm:prSet presAssocID="{4CD3AEBE-780E-43E2-9F03-0C29CDB093E7}" presName="aSpace" presStyleCnt="0"/>
      <dgm:spPr/>
    </dgm:pt>
  </dgm:ptLst>
  <dgm:cxnLst>
    <dgm:cxn modelId="{176B0FD3-1EF4-407B-B8F7-DA48FE66D7ED}" srcId="{0D498413-DA42-4C31-8435-B399757D1A99}" destId="{4CD3AEBE-780E-43E2-9F03-0C29CDB093E7}" srcOrd="3" destOrd="0" parTransId="{AF12731A-5292-444D-B5D6-5415B8D0EB38}" sibTransId="{636CCCF5-AC3C-4538-AB08-7838882B75C6}"/>
    <dgm:cxn modelId="{B292A54F-7B77-4ABB-9AE4-49EF11652173}" srcId="{0D498413-DA42-4C31-8435-B399757D1A99}" destId="{F38DDA66-E155-4B82-B44A-8B4BF6170DD6}" srcOrd="0" destOrd="0" parTransId="{AB80C4D2-080B-4DB4-B2B8-DA00641540BE}" sibTransId="{D652EF12-0AFF-404E-B961-569A4F513450}"/>
    <dgm:cxn modelId="{3E2F8DDC-1EBA-4A35-A71A-CECA7B39D847}" type="presOf" srcId="{99544D72-757F-4DFF-9FB9-63E14739AAFC}" destId="{2A562811-B55D-43B3-8471-51B2A0CF7EBB}" srcOrd="0" destOrd="0" presId="urn:microsoft.com/office/officeart/2005/8/layout/pyramid2"/>
    <dgm:cxn modelId="{E1984CF4-3EA0-40AE-AA3B-A771DE73865D}" srcId="{0D498413-DA42-4C31-8435-B399757D1A99}" destId="{643DF94B-F440-460B-A747-E41E5AB1542F}" srcOrd="2" destOrd="0" parTransId="{ECA2646F-783F-4E1D-9E9D-DD9912C0CEAC}" sibTransId="{77C7C53F-079F-42C5-BD0D-4D461D4EDE8C}"/>
    <dgm:cxn modelId="{DB480B0A-EFF6-4780-8076-E51B4C756FB8}" srcId="{0D498413-DA42-4C31-8435-B399757D1A99}" destId="{99544D72-757F-4DFF-9FB9-63E14739AAFC}" srcOrd="1" destOrd="0" parTransId="{887EBCDA-9CAC-4316-8AD4-883D216A1940}" sibTransId="{7C7CA2DA-1D74-49A3-A435-846B61742797}"/>
    <dgm:cxn modelId="{7B077EF6-B0F8-4114-AB2D-D9C955988B03}" type="presOf" srcId="{4CD3AEBE-780E-43E2-9F03-0C29CDB093E7}" destId="{5F4FBF6C-C49C-4E2F-B2B2-D8E40DB2DFBD}" srcOrd="0" destOrd="0" presId="urn:microsoft.com/office/officeart/2005/8/layout/pyramid2"/>
    <dgm:cxn modelId="{9F163B3C-2496-4C8F-9D41-AC3620CF70B3}" type="presOf" srcId="{0D498413-DA42-4C31-8435-B399757D1A99}" destId="{FA2865DB-CEEF-46C8-811B-7B0FE18EEB34}" srcOrd="0" destOrd="0" presId="urn:microsoft.com/office/officeart/2005/8/layout/pyramid2"/>
    <dgm:cxn modelId="{D6281D2E-CA19-4734-90D4-1444B0FCBFC6}" type="presOf" srcId="{F38DDA66-E155-4B82-B44A-8B4BF6170DD6}" destId="{AF31D07C-1E31-4301-ABBC-D1A54C72359D}" srcOrd="0" destOrd="0" presId="urn:microsoft.com/office/officeart/2005/8/layout/pyramid2"/>
    <dgm:cxn modelId="{525D04F5-7824-4842-8C80-587AA0A8BBF5}" type="presOf" srcId="{643DF94B-F440-460B-A747-E41E5AB1542F}" destId="{7D165CAF-A7D9-4982-92A5-B6425368F5BB}" srcOrd="0" destOrd="0" presId="urn:microsoft.com/office/officeart/2005/8/layout/pyramid2"/>
    <dgm:cxn modelId="{23778E74-0DE7-47D7-914E-F2AABD854CDF}" type="presParOf" srcId="{FA2865DB-CEEF-46C8-811B-7B0FE18EEB34}" destId="{0DCF4F87-B8CA-4174-80D4-809FF3A3C41A}" srcOrd="0" destOrd="0" presId="urn:microsoft.com/office/officeart/2005/8/layout/pyramid2"/>
    <dgm:cxn modelId="{63BB7864-168C-42C6-9F23-F64AFB50576D}" type="presParOf" srcId="{FA2865DB-CEEF-46C8-811B-7B0FE18EEB34}" destId="{7A6EACAE-B637-44D9-AADB-AFC2C84C0AE1}" srcOrd="1" destOrd="0" presId="urn:microsoft.com/office/officeart/2005/8/layout/pyramid2"/>
    <dgm:cxn modelId="{B5E9F624-E0AA-48C6-8682-3BDFE5D0C1DA}" type="presParOf" srcId="{7A6EACAE-B637-44D9-AADB-AFC2C84C0AE1}" destId="{AF31D07C-1E31-4301-ABBC-D1A54C72359D}" srcOrd="0" destOrd="0" presId="urn:microsoft.com/office/officeart/2005/8/layout/pyramid2"/>
    <dgm:cxn modelId="{40ECE4D1-03A9-40DD-A8A6-C6B08FBDAA12}" type="presParOf" srcId="{7A6EACAE-B637-44D9-AADB-AFC2C84C0AE1}" destId="{F2C9056C-46D3-430C-B7BA-C1FB314A1B0E}" srcOrd="1" destOrd="0" presId="urn:microsoft.com/office/officeart/2005/8/layout/pyramid2"/>
    <dgm:cxn modelId="{A9CCCB1B-51B3-49AA-B4C7-3C02469796A8}" type="presParOf" srcId="{7A6EACAE-B637-44D9-AADB-AFC2C84C0AE1}" destId="{2A562811-B55D-43B3-8471-51B2A0CF7EBB}" srcOrd="2" destOrd="0" presId="urn:microsoft.com/office/officeart/2005/8/layout/pyramid2"/>
    <dgm:cxn modelId="{FCECF071-2ABE-4FE3-8377-82EC183C479A}" type="presParOf" srcId="{7A6EACAE-B637-44D9-AADB-AFC2C84C0AE1}" destId="{FC35FACF-D9BB-4791-8DBE-2BCB3BD69886}" srcOrd="3" destOrd="0" presId="urn:microsoft.com/office/officeart/2005/8/layout/pyramid2"/>
    <dgm:cxn modelId="{443FFAA7-B323-44B9-A288-E46644D40A2C}" type="presParOf" srcId="{7A6EACAE-B637-44D9-AADB-AFC2C84C0AE1}" destId="{7D165CAF-A7D9-4982-92A5-B6425368F5BB}" srcOrd="4" destOrd="0" presId="urn:microsoft.com/office/officeart/2005/8/layout/pyramid2"/>
    <dgm:cxn modelId="{1C75188E-202A-4F82-BB23-E2E05A5392C4}" type="presParOf" srcId="{7A6EACAE-B637-44D9-AADB-AFC2C84C0AE1}" destId="{CB198D31-AEAA-4029-9291-660EDABF7091}" srcOrd="5" destOrd="0" presId="urn:microsoft.com/office/officeart/2005/8/layout/pyramid2"/>
    <dgm:cxn modelId="{3FA9C2DA-6F8E-449F-AFF1-202365C14AE6}" type="presParOf" srcId="{7A6EACAE-B637-44D9-AADB-AFC2C84C0AE1}" destId="{5F4FBF6C-C49C-4E2F-B2B2-D8E40DB2DFBD}" srcOrd="6" destOrd="0" presId="urn:microsoft.com/office/officeart/2005/8/layout/pyramid2"/>
    <dgm:cxn modelId="{0697FFF2-1A66-44E4-9C4B-3AC4A670CF7D}" type="presParOf" srcId="{7A6EACAE-B637-44D9-AADB-AFC2C84C0AE1}" destId="{39500420-BECE-44D5-8A6E-7EC2C34A3EC9}"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B237DC-B461-46CD-BFB3-CE592E3D7FCB}" type="doc">
      <dgm:prSet loTypeId="urn:microsoft.com/office/officeart/2005/8/layout/equation2" loCatId="process" qsTypeId="urn:microsoft.com/office/officeart/2005/8/quickstyle/simple2" qsCatId="simple" csTypeId="urn:microsoft.com/office/officeart/2005/8/colors/colorful1" csCatId="colorful" phldr="1"/>
      <dgm:spPr/>
      <dgm:t>
        <a:bodyPr/>
        <a:lstStyle/>
        <a:p>
          <a:endParaRPr lang="en-US"/>
        </a:p>
      </dgm:t>
    </dgm:pt>
    <dgm:pt modelId="{97136A90-DA62-4746-8A3C-320A41A77BA8}">
      <dgm:prSet/>
      <dgm:spPr/>
      <dgm:t>
        <a:bodyPr/>
        <a:lstStyle/>
        <a:p>
          <a:pPr rtl="1"/>
          <a:r>
            <a:rPr lang="fa-IR" dirty="0" smtClean="0">
              <a:cs typeface="B Titr" pitchFamily="2" charset="-78"/>
            </a:rPr>
            <a:t>ارزش (آنچه به دست می‌آید)</a:t>
          </a:r>
        </a:p>
        <a:p>
          <a:pPr rtl="1"/>
          <a:r>
            <a:rPr lang="fa-IR" dirty="0" smtClean="0">
              <a:cs typeface="B Nazanin" pitchFamily="2" charset="-78"/>
            </a:rPr>
            <a:t>ارزش ذاتی شرکت هدف</a:t>
          </a:r>
        </a:p>
        <a:p>
          <a:pPr rtl="1"/>
          <a:r>
            <a:rPr lang="fa-IR" dirty="0" smtClean="0">
              <a:cs typeface="B Zar" pitchFamily="2" charset="-78"/>
            </a:rPr>
            <a:t>+</a:t>
          </a:r>
        </a:p>
        <a:p>
          <a:pPr rtl="1"/>
          <a:r>
            <a:rPr lang="fa-IR" dirty="0" smtClean="0">
              <a:cs typeface="B Nazanin" pitchFamily="2" charset="-78"/>
            </a:rPr>
            <a:t>ارزش فعلی هم‌افزایی</a:t>
          </a:r>
          <a:endParaRPr lang="en-US" dirty="0">
            <a:cs typeface="B Nazanin" pitchFamily="2" charset="-78"/>
          </a:endParaRPr>
        </a:p>
      </dgm:t>
    </dgm:pt>
    <dgm:pt modelId="{669E8BF6-D49B-4270-80CC-29D5182B867F}" type="parTrans" cxnId="{A9B24E65-1A6F-424E-88E0-3ACE2BC4EE38}">
      <dgm:prSet/>
      <dgm:spPr/>
      <dgm:t>
        <a:bodyPr/>
        <a:lstStyle/>
        <a:p>
          <a:endParaRPr lang="en-US"/>
        </a:p>
      </dgm:t>
    </dgm:pt>
    <dgm:pt modelId="{6FC9F154-845A-46BB-A97B-9B54841CA11D}" type="sibTrans" cxnId="{A9B24E65-1A6F-424E-88E0-3ACE2BC4EE38}">
      <dgm:prSet/>
      <dgm:spPr/>
      <dgm:t>
        <a:bodyPr/>
        <a:lstStyle/>
        <a:p>
          <a:endParaRPr lang="en-US" dirty="0"/>
        </a:p>
      </dgm:t>
    </dgm:pt>
    <dgm:pt modelId="{5783F766-AC14-4B41-BED2-D2738766CBEB}">
      <dgm:prSet/>
      <dgm:spPr/>
      <dgm:t>
        <a:bodyPr/>
        <a:lstStyle/>
        <a:p>
          <a:pPr rtl="1"/>
          <a:r>
            <a:rPr lang="fa-IR" dirty="0" smtClean="0">
              <a:cs typeface="B Titr" pitchFamily="2" charset="-78"/>
            </a:rPr>
            <a:t>قیمت (آنچه از دست می‌رود)</a:t>
          </a:r>
        </a:p>
        <a:p>
          <a:pPr rtl="1"/>
          <a:r>
            <a:rPr lang="fa-IR" dirty="0" smtClean="0">
              <a:cs typeface="B Nazanin" pitchFamily="2" charset="-78"/>
            </a:rPr>
            <a:t>قیمت بازار شرکت هدف</a:t>
          </a:r>
        </a:p>
        <a:p>
          <a:pPr rtl="1"/>
          <a:r>
            <a:rPr lang="fa-IR" dirty="0" smtClean="0">
              <a:cs typeface="B Nazanin" pitchFamily="2" charset="-78"/>
            </a:rPr>
            <a:t>+</a:t>
          </a:r>
        </a:p>
        <a:p>
          <a:pPr rtl="1"/>
          <a:r>
            <a:rPr lang="fa-IR" dirty="0" smtClean="0">
              <a:cs typeface="B Nazanin" pitchFamily="2" charset="-78"/>
            </a:rPr>
            <a:t>صرف معاملۀ عمده</a:t>
          </a:r>
          <a:endParaRPr lang="en-US" dirty="0">
            <a:cs typeface="B Nazanin" pitchFamily="2" charset="-78"/>
          </a:endParaRPr>
        </a:p>
      </dgm:t>
    </dgm:pt>
    <dgm:pt modelId="{BCEDFDDC-AACD-4A9D-A262-10A29ABD7041}" type="parTrans" cxnId="{F8D8771C-3F3B-4FAD-BBA5-B027C8AF3FA6}">
      <dgm:prSet/>
      <dgm:spPr/>
      <dgm:t>
        <a:bodyPr/>
        <a:lstStyle/>
        <a:p>
          <a:endParaRPr lang="en-US"/>
        </a:p>
      </dgm:t>
    </dgm:pt>
    <dgm:pt modelId="{92CBEAAF-2C6C-422F-AA50-0F6C138DD25E}" type="sibTrans" cxnId="{F8D8771C-3F3B-4FAD-BBA5-B027C8AF3FA6}">
      <dgm:prSet/>
      <dgm:spPr/>
      <dgm:t>
        <a:bodyPr/>
        <a:lstStyle/>
        <a:p>
          <a:endParaRPr lang="en-US"/>
        </a:p>
      </dgm:t>
    </dgm:pt>
    <dgm:pt modelId="{773C2B7F-84F2-4832-9ED5-006D58121161}" type="pres">
      <dgm:prSet presAssocID="{D9B237DC-B461-46CD-BFB3-CE592E3D7FCB}" presName="Name0" presStyleCnt="0">
        <dgm:presLayoutVars>
          <dgm:dir/>
          <dgm:resizeHandles val="exact"/>
        </dgm:presLayoutVars>
      </dgm:prSet>
      <dgm:spPr/>
      <dgm:t>
        <a:bodyPr/>
        <a:lstStyle/>
        <a:p>
          <a:endParaRPr lang="en-US"/>
        </a:p>
      </dgm:t>
    </dgm:pt>
    <dgm:pt modelId="{AF63A4FC-C324-4CF6-A8D7-3E4B92D371C4}" type="pres">
      <dgm:prSet presAssocID="{D9B237DC-B461-46CD-BFB3-CE592E3D7FCB}" presName="vNodes" presStyleCnt="0"/>
      <dgm:spPr/>
      <dgm:t>
        <a:bodyPr/>
        <a:lstStyle/>
        <a:p>
          <a:endParaRPr lang="en-US"/>
        </a:p>
      </dgm:t>
    </dgm:pt>
    <dgm:pt modelId="{2BC074D7-BA4C-46B8-ABA5-A9DEBF2649BA}" type="pres">
      <dgm:prSet presAssocID="{97136A90-DA62-4746-8A3C-320A41A77BA8}" presName="node" presStyleLbl="node1" presStyleIdx="0" presStyleCnt="2">
        <dgm:presLayoutVars>
          <dgm:bulletEnabled val="1"/>
        </dgm:presLayoutVars>
      </dgm:prSet>
      <dgm:spPr/>
      <dgm:t>
        <a:bodyPr/>
        <a:lstStyle/>
        <a:p>
          <a:endParaRPr lang="en-US"/>
        </a:p>
      </dgm:t>
    </dgm:pt>
    <dgm:pt modelId="{1E4537FC-EC80-4FAD-8C0D-4B8B85C0D942}" type="pres">
      <dgm:prSet presAssocID="{D9B237DC-B461-46CD-BFB3-CE592E3D7FCB}" presName="sibTransLast" presStyleLbl="sibTrans2D1" presStyleIdx="0" presStyleCnt="1"/>
      <dgm:spPr>
        <a:prstGeom prst="mathMinus">
          <a:avLst/>
        </a:prstGeom>
      </dgm:spPr>
      <dgm:t>
        <a:bodyPr/>
        <a:lstStyle/>
        <a:p>
          <a:endParaRPr lang="en-US"/>
        </a:p>
      </dgm:t>
    </dgm:pt>
    <dgm:pt modelId="{4F188B42-1460-47C9-AAA1-395C782CA13A}" type="pres">
      <dgm:prSet presAssocID="{D9B237DC-B461-46CD-BFB3-CE592E3D7FCB}" presName="connectorText" presStyleLbl="sibTrans2D1" presStyleIdx="0" presStyleCnt="1"/>
      <dgm:spPr/>
      <dgm:t>
        <a:bodyPr/>
        <a:lstStyle/>
        <a:p>
          <a:endParaRPr lang="en-US"/>
        </a:p>
      </dgm:t>
    </dgm:pt>
    <dgm:pt modelId="{0598458C-9B83-44A0-9757-25D2655E9002}" type="pres">
      <dgm:prSet presAssocID="{D9B237DC-B461-46CD-BFB3-CE592E3D7FCB}" presName="lastNode" presStyleLbl="node1" presStyleIdx="1" presStyleCnt="2">
        <dgm:presLayoutVars>
          <dgm:bulletEnabled val="1"/>
        </dgm:presLayoutVars>
      </dgm:prSet>
      <dgm:spPr/>
      <dgm:t>
        <a:bodyPr/>
        <a:lstStyle/>
        <a:p>
          <a:endParaRPr lang="en-US"/>
        </a:p>
      </dgm:t>
    </dgm:pt>
  </dgm:ptLst>
  <dgm:cxnLst>
    <dgm:cxn modelId="{B3D37F9C-F670-4B0B-B3B8-F6AF2CAAACAA}" type="presOf" srcId="{D9B237DC-B461-46CD-BFB3-CE592E3D7FCB}" destId="{773C2B7F-84F2-4832-9ED5-006D58121161}" srcOrd="0" destOrd="0" presId="urn:microsoft.com/office/officeart/2005/8/layout/equation2"/>
    <dgm:cxn modelId="{F8D8771C-3F3B-4FAD-BBA5-B027C8AF3FA6}" srcId="{D9B237DC-B461-46CD-BFB3-CE592E3D7FCB}" destId="{5783F766-AC14-4B41-BED2-D2738766CBEB}" srcOrd="1" destOrd="0" parTransId="{BCEDFDDC-AACD-4A9D-A262-10A29ABD7041}" sibTransId="{92CBEAAF-2C6C-422F-AA50-0F6C138DD25E}"/>
    <dgm:cxn modelId="{286F2ECF-6D0C-41A3-89E3-002BE7008B6D}" type="presOf" srcId="{6FC9F154-845A-46BB-A97B-9B54841CA11D}" destId="{1E4537FC-EC80-4FAD-8C0D-4B8B85C0D942}" srcOrd="0" destOrd="0" presId="urn:microsoft.com/office/officeart/2005/8/layout/equation2"/>
    <dgm:cxn modelId="{564511D7-4223-454D-8264-89CB26DC1191}" type="presOf" srcId="{6FC9F154-845A-46BB-A97B-9B54841CA11D}" destId="{4F188B42-1460-47C9-AAA1-395C782CA13A}" srcOrd="1" destOrd="0" presId="urn:microsoft.com/office/officeart/2005/8/layout/equation2"/>
    <dgm:cxn modelId="{2A8A496D-F3B1-4025-9538-BE55D308EDB8}" type="presOf" srcId="{5783F766-AC14-4B41-BED2-D2738766CBEB}" destId="{0598458C-9B83-44A0-9757-25D2655E9002}" srcOrd="0" destOrd="0" presId="urn:microsoft.com/office/officeart/2005/8/layout/equation2"/>
    <dgm:cxn modelId="{A9B24E65-1A6F-424E-88E0-3ACE2BC4EE38}" srcId="{D9B237DC-B461-46CD-BFB3-CE592E3D7FCB}" destId="{97136A90-DA62-4746-8A3C-320A41A77BA8}" srcOrd="0" destOrd="0" parTransId="{669E8BF6-D49B-4270-80CC-29D5182B867F}" sibTransId="{6FC9F154-845A-46BB-A97B-9B54841CA11D}"/>
    <dgm:cxn modelId="{94F565B6-2EED-40B4-A10B-F4E04657D4C3}" type="presOf" srcId="{97136A90-DA62-4746-8A3C-320A41A77BA8}" destId="{2BC074D7-BA4C-46B8-ABA5-A9DEBF2649BA}" srcOrd="0" destOrd="0" presId="urn:microsoft.com/office/officeart/2005/8/layout/equation2"/>
    <dgm:cxn modelId="{1EFBE607-DB93-49D7-8379-33E3A1B8C857}" type="presParOf" srcId="{773C2B7F-84F2-4832-9ED5-006D58121161}" destId="{AF63A4FC-C324-4CF6-A8D7-3E4B92D371C4}" srcOrd="0" destOrd="0" presId="urn:microsoft.com/office/officeart/2005/8/layout/equation2"/>
    <dgm:cxn modelId="{F4B73AFC-BF83-4D30-9020-ECC6D63579AA}" type="presParOf" srcId="{AF63A4FC-C324-4CF6-A8D7-3E4B92D371C4}" destId="{2BC074D7-BA4C-46B8-ABA5-A9DEBF2649BA}" srcOrd="0" destOrd="0" presId="urn:microsoft.com/office/officeart/2005/8/layout/equation2"/>
    <dgm:cxn modelId="{A22637E9-FDD2-442F-BCB4-3B8D9FE0D7EC}" type="presParOf" srcId="{773C2B7F-84F2-4832-9ED5-006D58121161}" destId="{1E4537FC-EC80-4FAD-8C0D-4B8B85C0D942}" srcOrd="1" destOrd="0" presId="urn:microsoft.com/office/officeart/2005/8/layout/equation2"/>
    <dgm:cxn modelId="{56CEE712-720D-49B1-AEED-5C660A5753EF}" type="presParOf" srcId="{1E4537FC-EC80-4FAD-8C0D-4B8B85C0D942}" destId="{4F188B42-1460-47C9-AAA1-395C782CA13A}" srcOrd="0" destOrd="0" presId="urn:microsoft.com/office/officeart/2005/8/layout/equation2"/>
    <dgm:cxn modelId="{1974E383-C553-49FF-A1AC-26E23B971CAB}" type="presParOf" srcId="{773C2B7F-84F2-4832-9ED5-006D58121161}" destId="{0598458C-9B83-44A0-9757-25D2655E9002}"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61845A-2AB2-4161-B3C8-D433D4F8D2F1}" type="doc">
      <dgm:prSet loTypeId="urn:microsoft.com/office/officeart/2005/8/layout/equation1" loCatId="process" qsTypeId="urn:microsoft.com/office/officeart/2005/8/quickstyle/simple1" qsCatId="simple" csTypeId="urn:microsoft.com/office/officeart/2005/8/colors/colorful2" csCatId="colorful" phldr="1"/>
      <dgm:spPr/>
      <dgm:t>
        <a:bodyPr/>
        <a:lstStyle/>
        <a:p>
          <a:endParaRPr lang="en-US"/>
        </a:p>
      </dgm:t>
    </dgm:pt>
    <dgm:pt modelId="{5A2D725A-D399-4625-9E8B-5DAA4DAE96A7}">
      <dgm:prSet/>
      <dgm:spPr/>
      <dgm:t>
        <a:bodyPr/>
        <a:lstStyle/>
        <a:p>
          <a:pPr rtl="1"/>
          <a:r>
            <a:rPr lang="ar-SA" dirty="0" smtClean="0">
              <a:cs typeface="B Zar" pitchFamily="2" charset="-78"/>
            </a:rPr>
            <a:t>ارزش حاصل از هم‌افزایی‌ها </a:t>
          </a:r>
          <a:endParaRPr lang="en-US" dirty="0">
            <a:cs typeface="B Zar" pitchFamily="2" charset="-78"/>
          </a:endParaRPr>
        </a:p>
      </dgm:t>
    </dgm:pt>
    <dgm:pt modelId="{F2768DB6-2C72-4BDC-BE5C-5DA870A6E8DB}" type="parTrans" cxnId="{FB091254-FCA7-42D6-BC1D-B9383619752C}">
      <dgm:prSet/>
      <dgm:spPr/>
      <dgm:t>
        <a:bodyPr/>
        <a:lstStyle/>
        <a:p>
          <a:endParaRPr lang="en-US">
            <a:cs typeface="B Zar" pitchFamily="2" charset="-78"/>
          </a:endParaRPr>
        </a:p>
      </dgm:t>
    </dgm:pt>
    <dgm:pt modelId="{FD558467-139A-4A49-A7D5-26EF5EA6394F}" type="sibTrans" cxnId="{FB091254-FCA7-42D6-BC1D-B9383619752C}">
      <dgm:prSet/>
      <dgm:spPr/>
      <dgm:t>
        <a:bodyPr/>
        <a:lstStyle/>
        <a:p>
          <a:endParaRPr lang="en-US" dirty="0">
            <a:cs typeface="B Zar" pitchFamily="2" charset="-78"/>
          </a:endParaRPr>
        </a:p>
      </dgm:t>
    </dgm:pt>
    <dgm:pt modelId="{D09E511D-90BD-498C-9188-6FCB7D033D26}">
      <dgm:prSet/>
      <dgm:spPr/>
      <dgm:t>
        <a:bodyPr/>
        <a:lstStyle/>
        <a:p>
          <a:pPr rtl="1"/>
          <a:r>
            <a:rPr lang="ar-SA" dirty="0" smtClean="0">
              <a:cs typeface="B Zar" pitchFamily="2" charset="-78"/>
            </a:rPr>
            <a:t>صرف </a:t>
          </a:r>
          <a:r>
            <a:rPr lang="fa-IR" dirty="0" smtClean="0">
              <a:cs typeface="B Zar" pitchFamily="2" charset="-78"/>
            </a:rPr>
            <a:t>معاملۀ عمده</a:t>
          </a:r>
          <a:endParaRPr lang="en-US" dirty="0">
            <a:cs typeface="B Zar" pitchFamily="2" charset="-78"/>
          </a:endParaRPr>
        </a:p>
      </dgm:t>
    </dgm:pt>
    <dgm:pt modelId="{94C67482-A222-49CC-AF0C-C590D7083D24}" type="parTrans" cxnId="{86105F51-E82D-47A9-A4F6-FF8C2193ED15}">
      <dgm:prSet/>
      <dgm:spPr/>
      <dgm:t>
        <a:bodyPr/>
        <a:lstStyle/>
        <a:p>
          <a:endParaRPr lang="en-US">
            <a:cs typeface="B Zar" pitchFamily="2" charset="-78"/>
          </a:endParaRPr>
        </a:p>
      </dgm:t>
    </dgm:pt>
    <dgm:pt modelId="{A6AABEAA-8D02-430C-9C53-D6E37BCAD23D}" type="sibTrans" cxnId="{86105F51-E82D-47A9-A4F6-FF8C2193ED15}">
      <dgm:prSet/>
      <dgm:spPr/>
      <dgm:t>
        <a:bodyPr/>
        <a:lstStyle/>
        <a:p>
          <a:endParaRPr lang="en-US">
            <a:cs typeface="B Zar" pitchFamily="2" charset="-78"/>
          </a:endParaRPr>
        </a:p>
      </dgm:t>
    </dgm:pt>
    <dgm:pt modelId="{E8649D2B-46FB-44FE-82E1-BD57879AC829}" type="pres">
      <dgm:prSet presAssocID="{9761845A-2AB2-4161-B3C8-D433D4F8D2F1}" presName="linearFlow" presStyleCnt="0">
        <dgm:presLayoutVars>
          <dgm:dir/>
          <dgm:resizeHandles val="exact"/>
        </dgm:presLayoutVars>
      </dgm:prSet>
      <dgm:spPr/>
      <dgm:t>
        <a:bodyPr/>
        <a:lstStyle/>
        <a:p>
          <a:endParaRPr lang="en-US"/>
        </a:p>
      </dgm:t>
    </dgm:pt>
    <dgm:pt modelId="{B00F5F6F-62AA-49A8-8A17-DBEF29C09A17}" type="pres">
      <dgm:prSet presAssocID="{5A2D725A-D399-4625-9E8B-5DAA4DAE96A7}" presName="node" presStyleLbl="node1" presStyleIdx="0" presStyleCnt="2">
        <dgm:presLayoutVars>
          <dgm:bulletEnabled val="1"/>
        </dgm:presLayoutVars>
      </dgm:prSet>
      <dgm:spPr>
        <a:prstGeom prst="verticalScroll">
          <a:avLst/>
        </a:prstGeom>
      </dgm:spPr>
      <dgm:t>
        <a:bodyPr/>
        <a:lstStyle/>
        <a:p>
          <a:endParaRPr lang="en-US"/>
        </a:p>
      </dgm:t>
    </dgm:pt>
    <dgm:pt modelId="{F435432B-4EE4-498F-BE3E-FEF374537A92}" type="pres">
      <dgm:prSet presAssocID="{FD558467-139A-4A49-A7D5-26EF5EA6394F}" presName="spacerL" presStyleCnt="0"/>
      <dgm:spPr/>
    </dgm:pt>
    <dgm:pt modelId="{E23975B2-D8C2-4DD7-AA99-B6D8C3CC8078}" type="pres">
      <dgm:prSet presAssocID="{FD558467-139A-4A49-A7D5-26EF5EA6394F}" presName="sibTrans" presStyleLbl="sibTrans2D1" presStyleIdx="0" presStyleCnt="1" custAng="13291955"/>
      <dgm:spPr>
        <a:prstGeom prst="corner">
          <a:avLst/>
        </a:prstGeom>
      </dgm:spPr>
      <dgm:t>
        <a:bodyPr/>
        <a:lstStyle/>
        <a:p>
          <a:endParaRPr lang="en-US"/>
        </a:p>
      </dgm:t>
    </dgm:pt>
    <dgm:pt modelId="{8A78F683-DD4E-4F53-B0C4-1A5E60AC958B}" type="pres">
      <dgm:prSet presAssocID="{FD558467-139A-4A49-A7D5-26EF5EA6394F}" presName="spacerR" presStyleCnt="0"/>
      <dgm:spPr/>
    </dgm:pt>
    <dgm:pt modelId="{31F4A26C-1F52-401B-A48D-C229FE0B251E}" type="pres">
      <dgm:prSet presAssocID="{D09E511D-90BD-498C-9188-6FCB7D033D26}" presName="node" presStyleLbl="node1" presStyleIdx="1" presStyleCnt="2">
        <dgm:presLayoutVars>
          <dgm:bulletEnabled val="1"/>
        </dgm:presLayoutVars>
      </dgm:prSet>
      <dgm:spPr>
        <a:prstGeom prst="verticalScroll">
          <a:avLst/>
        </a:prstGeom>
      </dgm:spPr>
      <dgm:t>
        <a:bodyPr/>
        <a:lstStyle/>
        <a:p>
          <a:endParaRPr lang="en-US"/>
        </a:p>
      </dgm:t>
    </dgm:pt>
  </dgm:ptLst>
  <dgm:cxnLst>
    <dgm:cxn modelId="{FB091254-FCA7-42D6-BC1D-B9383619752C}" srcId="{9761845A-2AB2-4161-B3C8-D433D4F8D2F1}" destId="{5A2D725A-D399-4625-9E8B-5DAA4DAE96A7}" srcOrd="0" destOrd="0" parTransId="{F2768DB6-2C72-4BDC-BE5C-5DA870A6E8DB}" sibTransId="{FD558467-139A-4A49-A7D5-26EF5EA6394F}"/>
    <dgm:cxn modelId="{4A726C6B-C2A2-4AA5-863F-F77DC0B2A5F7}" type="presOf" srcId="{D09E511D-90BD-498C-9188-6FCB7D033D26}" destId="{31F4A26C-1F52-401B-A48D-C229FE0B251E}" srcOrd="0" destOrd="0" presId="urn:microsoft.com/office/officeart/2005/8/layout/equation1"/>
    <dgm:cxn modelId="{23CF5BBE-4A48-480F-A8CB-D90B6A03652B}" type="presOf" srcId="{5A2D725A-D399-4625-9E8B-5DAA4DAE96A7}" destId="{B00F5F6F-62AA-49A8-8A17-DBEF29C09A17}" srcOrd="0" destOrd="0" presId="urn:microsoft.com/office/officeart/2005/8/layout/equation1"/>
    <dgm:cxn modelId="{86105F51-E82D-47A9-A4F6-FF8C2193ED15}" srcId="{9761845A-2AB2-4161-B3C8-D433D4F8D2F1}" destId="{D09E511D-90BD-498C-9188-6FCB7D033D26}" srcOrd="1" destOrd="0" parTransId="{94C67482-A222-49CC-AF0C-C590D7083D24}" sibTransId="{A6AABEAA-8D02-430C-9C53-D6E37BCAD23D}"/>
    <dgm:cxn modelId="{2619D0A4-5045-4A37-AA3C-D1277D330084}" type="presOf" srcId="{9761845A-2AB2-4161-B3C8-D433D4F8D2F1}" destId="{E8649D2B-46FB-44FE-82E1-BD57879AC829}" srcOrd="0" destOrd="0" presId="urn:microsoft.com/office/officeart/2005/8/layout/equation1"/>
    <dgm:cxn modelId="{CC5730CE-36C1-421B-82A6-5AEE7517284C}" type="presOf" srcId="{FD558467-139A-4A49-A7D5-26EF5EA6394F}" destId="{E23975B2-D8C2-4DD7-AA99-B6D8C3CC8078}" srcOrd="0" destOrd="0" presId="urn:microsoft.com/office/officeart/2005/8/layout/equation1"/>
    <dgm:cxn modelId="{BC88EEDF-1E12-4CFD-A974-5663F1EC28FB}" type="presParOf" srcId="{E8649D2B-46FB-44FE-82E1-BD57879AC829}" destId="{B00F5F6F-62AA-49A8-8A17-DBEF29C09A17}" srcOrd="0" destOrd="0" presId="urn:microsoft.com/office/officeart/2005/8/layout/equation1"/>
    <dgm:cxn modelId="{D0D0631F-F6DA-4D0C-AE0D-76C58A9E0412}" type="presParOf" srcId="{E8649D2B-46FB-44FE-82E1-BD57879AC829}" destId="{F435432B-4EE4-498F-BE3E-FEF374537A92}" srcOrd="1" destOrd="0" presId="urn:microsoft.com/office/officeart/2005/8/layout/equation1"/>
    <dgm:cxn modelId="{5B2C3FE0-F7E8-45C3-B863-341B68D3792B}" type="presParOf" srcId="{E8649D2B-46FB-44FE-82E1-BD57879AC829}" destId="{E23975B2-D8C2-4DD7-AA99-B6D8C3CC8078}" srcOrd="2" destOrd="0" presId="urn:microsoft.com/office/officeart/2005/8/layout/equation1"/>
    <dgm:cxn modelId="{22E82765-DC2C-4D41-9CC9-90BE518F41DE}" type="presParOf" srcId="{E8649D2B-46FB-44FE-82E1-BD57879AC829}" destId="{8A78F683-DD4E-4F53-B0C4-1A5E60AC958B}" srcOrd="3" destOrd="0" presId="urn:microsoft.com/office/officeart/2005/8/layout/equation1"/>
    <dgm:cxn modelId="{81277C43-6372-4B5F-910B-FBED84C90378}" type="presParOf" srcId="{E8649D2B-46FB-44FE-82E1-BD57879AC829}" destId="{31F4A26C-1F52-401B-A48D-C229FE0B251E}" srcOrd="4"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E1B1E2-C9B0-40E4-A4E7-96ACC75D88E2}" type="doc">
      <dgm:prSet loTypeId="urn:microsoft.com/office/officeart/2005/8/layout/lProcess2" loCatId="list" qsTypeId="urn:microsoft.com/office/officeart/2005/8/quickstyle/3d6" qsCatId="3D" csTypeId="urn:microsoft.com/office/officeart/2005/8/colors/accent1_2" csCatId="accent1" phldr="1"/>
      <dgm:spPr/>
      <dgm:t>
        <a:bodyPr/>
        <a:lstStyle/>
        <a:p>
          <a:endParaRPr lang="en-US"/>
        </a:p>
      </dgm:t>
    </dgm:pt>
    <dgm:pt modelId="{FBDCA71D-E0AB-43C0-9B0D-3CD48E07A362}">
      <dgm:prSet/>
      <dgm:spPr/>
      <dgm:t>
        <a:bodyPr/>
        <a:lstStyle/>
        <a:p>
          <a:pPr rtl="1"/>
          <a:r>
            <a:rPr lang="ar-SA" b="1" dirty="0" smtClean="0">
              <a:cs typeface="B Titr" pitchFamily="2" charset="-78"/>
            </a:rPr>
            <a:t>وقتي شركت </a:t>
          </a:r>
          <a:r>
            <a:rPr lang="en-US" b="1" dirty="0" smtClean="0">
              <a:cs typeface="B Titr" pitchFamily="2" charset="-78"/>
            </a:rPr>
            <a:t>A</a:t>
          </a:r>
          <a:r>
            <a:rPr lang="ar-SA" b="1" dirty="0" smtClean="0">
              <a:cs typeface="B Titr" pitchFamily="2" charset="-78"/>
            </a:rPr>
            <a:t> اعلام مي‌كند كه قصد قبضة مالكيت شركت </a:t>
          </a:r>
          <a:r>
            <a:rPr lang="en-US" b="1" dirty="0" smtClean="0">
              <a:cs typeface="B Titr" pitchFamily="2" charset="-78"/>
            </a:rPr>
            <a:t>B</a:t>
          </a:r>
          <a:r>
            <a:rPr lang="ar-SA" b="1" dirty="0" smtClean="0">
              <a:cs typeface="B Titr" pitchFamily="2" charset="-78"/>
            </a:rPr>
            <a:t> را دارد، چه اتفاقي در موارد زير مي‌افتد: </a:t>
          </a:r>
          <a:endParaRPr lang="en-US" b="1" dirty="0">
            <a:cs typeface="B Titr" pitchFamily="2" charset="-78"/>
          </a:endParaRPr>
        </a:p>
      </dgm:t>
    </dgm:pt>
    <dgm:pt modelId="{E367654A-DC1F-4B4F-B5B2-81D72F0623F0}" type="parTrans" cxnId="{1742BDC2-132D-49D9-BB6F-69795F036293}">
      <dgm:prSet/>
      <dgm:spPr/>
      <dgm:t>
        <a:bodyPr/>
        <a:lstStyle/>
        <a:p>
          <a:endParaRPr lang="en-US"/>
        </a:p>
      </dgm:t>
    </dgm:pt>
    <dgm:pt modelId="{93245E3C-1A45-435D-BF81-84A3671E9750}" type="sibTrans" cxnId="{1742BDC2-132D-49D9-BB6F-69795F036293}">
      <dgm:prSet/>
      <dgm:spPr/>
      <dgm:t>
        <a:bodyPr/>
        <a:lstStyle/>
        <a:p>
          <a:endParaRPr lang="en-US"/>
        </a:p>
      </dgm:t>
    </dgm:pt>
    <dgm:pt modelId="{10241C93-7226-4FF0-B191-21A411A4712D}">
      <dgm:prSet/>
      <dgm:spPr/>
      <dgm:t>
        <a:bodyPr/>
        <a:lstStyle/>
        <a:p>
          <a:pPr rtl="1"/>
          <a:r>
            <a:rPr lang="ar-SA" b="1" dirty="0" smtClean="0">
              <a:cs typeface="B Zar" pitchFamily="2" charset="-78"/>
            </a:rPr>
            <a:t> قيمت سهام شركت </a:t>
          </a:r>
          <a:r>
            <a:rPr lang="en-US" b="1" dirty="0" smtClean="0">
              <a:cs typeface="B Zar" pitchFamily="2" charset="-78"/>
            </a:rPr>
            <a:t>B</a:t>
          </a:r>
          <a:r>
            <a:rPr lang="ar-SA" b="1" dirty="0" smtClean="0">
              <a:cs typeface="B Zar" pitchFamily="2" charset="-78"/>
            </a:rPr>
            <a:t> ؟   </a:t>
          </a:r>
          <a:endParaRPr lang="en-US" b="1" dirty="0">
            <a:cs typeface="B Zar" pitchFamily="2" charset="-78"/>
          </a:endParaRPr>
        </a:p>
      </dgm:t>
    </dgm:pt>
    <dgm:pt modelId="{E7C1C47A-73B4-45CC-B66A-B5673AA65F3B}" type="parTrans" cxnId="{E8C7B59D-E1A9-4C75-8710-D4B4F7EABB02}">
      <dgm:prSet/>
      <dgm:spPr/>
      <dgm:t>
        <a:bodyPr/>
        <a:lstStyle/>
        <a:p>
          <a:endParaRPr lang="en-US"/>
        </a:p>
      </dgm:t>
    </dgm:pt>
    <dgm:pt modelId="{AED41109-5168-4875-A009-0C6FCEDBBB47}" type="sibTrans" cxnId="{E8C7B59D-E1A9-4C75-8710-D4B4F7EABB02}">
      <dgm:prSet/>
      <dgm:spPr/>
      <dgm:t>
        <a:bodyPr/>
        <a:lstStyle/>
        <a:p>
          <a:endParaRPr lang="en-US"/>
        </a:p>
      </dgm:t>
    </dgm:pt>
    <dgm:pt modelId="{783B1B1E-A6A4-41D1-9E85-3FAFA57AD93B}">
      <dgm:prSet/>
      <dgm:spPr/>
      <dgm:t>
        <a:bodyPr/>
        <a:lstStyle/>
        <a:p>
          <a:pPr rtl="1"/>
          <a:r>
            <a:rPr lang="ar-SA" b="1" dirty="0" smtClean="0">
              <a:cs typeface="B Zar" pitchFamily="2" charset="-78"/>
            </a:rPr>
            <a:t>قيمت سهام شركت </a:t>
          </a:r>
          <a:r>
            <a:rPr lang="en-US" b="1" dirty="0" smtClean="0">
              <a:cs typeface="B Zar" pitchFamily="2" charset="-78"/>
            </a:rPr>
            <a:t>A</a:t>
          </a:r>
          <a:r>
            <a:rPr lang="ar-SA" b="1" dirty="0" smtClean="0">
              <a:cs typeface="B Zar" pitchFamily="2" charset="-78"/>
            </a:rPr>
            <a:t> ؟</a:t>
          </a:r>
          <a:endParaRPr lang="en-US" b="1" dirty="0">
            <a:cs typeface="B Zar" pitchFamily="2" charset="-78"/>
          </a:endParaRPr>
        </a:p>
      </dgm:t>
    </dgm:pt>
    <dgm:pt modelId="{2B5698AD-520D-48FE-B7D3-D127366CFD27}" type="parTrans" cxnId="{0FD4E5A5-3E21-4841-A32A-8BAB87A003B7}">
      <dgm:prSet/>
      <dgm:spPr/>
      <dgm:t>
        <a:bodyPr/>
        <a:lstStyle/>
        <a:p>
          <a:endParaRPr lang="en-US"/>
        </a:p>
      </dgm:t>
    </dgm:pt>
    <dgm:pt modelId="{45906AFD-B33C-4FC1-97B7-41AF6919DFA2}" type="sibTrans" cxnId="{0FD4E5A5-3E21-4841-A32A-8BAB87A003B7}">
      <dgm:prSet/>
      <dgm:spPr/>
      <dgm:t>
        <a:bodyPr/>
        <a:lstStyle/>
        <a:p>
          <a:endParaRPr lang="en-US"/>
        </a:p>
      </dgm:t>
    </dgm:pt>
    <dgm:pt modelId="{CBD8F4D5-6F82-4A4C-A0DC-15FEF096B3D2}" type="pres">
      <dgm:prSet presAssocID="{38E1B1E2-C9B0-40E4-A4E7-96ACC75D88E2}" presName="theList" presStyleCnt="0">
        <dgm:presLayoutVars>
          <dgm:dir/>
          <dgm:animLvl val="lvl"/>
          <dgm:resizeHandles val="exact"/>
        </dgm:presLayoutVars>
      </dgm:prSet>
      <dgm:spPr/>
      <dgm:t>
        <a:bodyPr/>
        <a:lstStyle/>
        <a:p>
          <a:endParaRPr lang="en-US"/>
        </a:p>
      </dgm:t>
    </dgm:pt>
    <dgm:pt modelId="{0785C7F5-90BE-425D-9CEE-D2FEAD8F53A7}" type="pres">
      <dgm:prSet presAssocID="{FBDCA71D-E0AB-43C0-9B0D-3CD48E07A362}" presName="compNode" presStyleCnt="0"/>
      <dgm:spPr/>
    </dgm:pt>
    <dgm:pt modelId="{435672E9-3DD8-4E39-8105-FE53EFD56621}" type="pres">
      <dgm:prSet presAssocID="{FBDCA71D-E0AB-43C0-9B0D-3CD48E07A362}" presName="aNode" presStyleLbl="bgShp" presStyleIdx="0" presStyleCnt="1"/>
      <dgm:spPr/>
      <dgm:t>
        <a:bodyPr/>
        <a:lstStyle/>
        <a:p>
          <a:endParaRPr lang="en-US"/>
        </a:p>
      </dgm:t>
    </dgm:pt>
    <dgm:pt modelId="{7B0D5D3B-47F6-4B39-B739-D935C7F1F94B}" type="pres">
      <dgm:prSet presAssocID="{FBDCA71D-E0AB-43C0-9B0D-3CD48E07A362}" presName="textNode" presStyleLbl="bgShp" presStyleIdx="0" presStyleCnt="1"/>
      <dgm:spPr/>
      <dgm:t>
        <a:bodyPr/>
        <a:lstStyle/>
        <a:p>
          <a:endParaRPr lang="en-US"/>
        </a:p>
      </dgm:t>
    </dgm:pt>
    <dgm:pt modelId="{62675062-804C-41E5-A182-0C0FA759A116}" type="pres">
      <dgm:prSet presAssocID="{FBDCA71D-E0AB-43C0-9B0D-3CD48E07A362}" presName="compChildNode" presStyleCnt="0"/>
      <dgm:spPr/>
    </dgm:pt>
    <dgm:pt modelId="{10E20DC8-1A14-4A69-8526-4D30AC7E8ED9}" type="pres">
      <dgm:prSet presAssocID="{FBDCA71D-E0AB-43C0-9B0D-3CD48E07A362}" presName="theInnerList" presStyleCnt="0"/>
      <dgm:spPr/>
    </dgm:pt>
    <dgm:pt modelId="{735F8AD8-85A5-4A2B-B19E-CCA012B5A1EA}" type="pres">
      <dgm:prSet presAssocID="{10241C93-7226-4FF0-B191-21A411A4712D}" presName="childNode" presStyleLbl="node1" presStyleIdx="0" presStyleCnt="2">
        <dgm:presLayoutVars>
          <dgm:bulletEnabled val="1"/>
        </dgm:presLayoutVars>
      </dgm:prSet>
      <dgm:spPr/>
      <dgm:t>
        <a:bodyPr/>
        <a:lstStyle/>
        <a:p>
          <a:endParaRPr lang="en-US"/>
        </a:p>
      </dgm:t>
    </dgm:pt>
    <dgm:pt modelId="{3CCA4051-4754-4601-BA1E-B905EDBABAA6}" type="pres">
      <dgm:prSet presAssocID="{10241C93-7226-4FF0-B191-21A411A4712D}" presName="aSpace2" presStyleCnt="0"/>
      <dgm:spPr/>
    </dgm:pt>
    <dgm:pt modelId="{BAB629E4-4451-482E-936D-AA803B59EE29}" type="pres">
      <dgm:prSet presAssocID="{783B1B1E-A6A4-41D1-9E85-3FAFA57AD93B}" presName="childNode" presStyleLbl="node1" presStyleIdx="1" presStyleCnt="2">
        <dgm:presLayoutVars>
          <dgm:bulletEnabled val="1"/>
        </dgm:presLayoutVars>
      </dgm:prSet>
      <dgm:spPr/>
      <dgm:t>
        <a:bodyPr/>
        <a:lstStyle/>
        <a:p>
          <a:endParaRPr lang="en-US"/>
        </a:p>
      </dgm:t>
    </dgm:pt>
  </dgm:ptLst>
  <dgm:cxnLst>
    <dgm:cxn modelId="{E151CE1E-17F4-4972-8D9D-BD249742686B}" type="presOf" srcId="{FBDCA71D-E0AB-43C0-9B0D-3CD48E07A362}" destId="{435672E9-3DD8-4E39-8105-FE53EFD56621}" srcOrd="0" destOrd="0" presId="urn:microsoft.com/office/officeart/2005/8/layout/lProcess2"/>
    <dgm:cxn modelId="{3526075E-24F2-4B6C-A428-31BBBB8E6C55}" type="presOf" srcId="{783B1B1E-A6A4-41D1-9E85-3FAFA57AD93B}" destId="{BAB629E4-4451-482E-936D-AA803B59EE29}" srcOrd="0" destOrd="0" presId="urn:microsoft.com/office/officeart/2005/8/layout/lProcess2"/>
    <dgm:cxn modelId="{D790C462-9E64-4161-A1A3-B8EC5B07A2F8}" type="presOf" srcId="{FBDCA71D-E0AB-43C0-9B0D-3CD48E07A362}" destId="{7B0D5D3B-47F6-4B39-B739-D935C7F1F94B}" srcOrd="1" destOrd="0" presId="urn:microsoft.com/office/officeart/2005/8/layout/lProcess2"/>
    <dgm:cxn modelId="{0FD4E5A5-3E21-4841-A32A-8BAB87A003B7}" srcId="{FBDCA71D-E0AB-43C0-9B0D-3CD48E07A362}" destId="{783B1B1E-A6A4-41D1-9E85-3FAFA57AD93B}" srcOrd="1" destOrd="0" parTransId="{2B5698AD-520D-48FE-B7D3-D127366CFD27}" sibTransId="{45906AFD-B33C-4FC1-97B7-41AF6919DFA2}"/>
    <dgm:cxn modelId="{57839AD2-1311-49F6-905B-46F9ACCA5335}" type="presOf" srcId="{38E1B1E2-C9B0-40E4-A4E7-96ACC75D88E2}" destId="{CBD8F4D5-6F82-4A4C-A0DC-15FEF096B3D2}" srcOrd="0" destOrd="0" presId="urn:microsoft.com/office/officeart/2005/8/layout/lProcess2"/>
    <dgm:cxn modelId="{E8C7B59D-E1A9-4C75-8710-D4B4F7EABB02}" srcId="{FBDCA71D-E0AB-43C0-9B0D-3CD48E07A362}" destId="{10241C93-7226-4FF0-B191-21A411A4712D}" srcOrd="0" destOrd="0" parTransId="{E7C1C47A-73B4-45CC-B66A-B5673AA65F3B}" sibTransId="{AED41109-5168-4875-A009-0C6FCEDBBB47}"/>
    <dgm:cxn modelId="{7E16E212-FEE0-4968-8FAD-8D68522756C0}" type="presOf" srcId="{10241C93-7226-4FF0-B191-21A411A4712D}" destId="{735F8AD8-85A5-4A2B-B19E-CCA012B5A1EA}" srcOrd="0" destOrd="0" presId="urn:microsoft.com/office/officeart/2005/8/layout/lProcess2"/>
    <dgm:cxn modelId="{1742BDC2-132D-49D9-BB6F-69795F036293}" srcId="{38E1B1E2-C9B0-40E4-A4E7-96ACC75D88E2}" destId="{FBDCA71D-E0AB-43C0-9B0D-3CD48E07A362}" srcOrd="0" destOrd="0" parTransId="{E367654A-DC1F-4B4F-B5B2-81D72F0623F0}" sibTransId="{93245E3C-1A45-435D-BF81-84A3671E9750}"/>
    <dgm:cxn modelId="{5340751C-E34D-440B-802B-B4985046D6A3}" type="presParOf" srcId="{CBD8F4D5-6F82-4A4C-A0DC-15FEF096B3D2}" destId="{0785C7F5-90BE-425D-9CEE-D2FEAD8F53A7}" srcOrd="0" destOrd="0" presId="urn:microsoft.com/office/officeart/2005/8/layout/lProcess2"/>
    <dgm:cxn modelId="{997D90A1-362F-4991-9ADA-19558DBA4842}" type="presParOf" srcId="{0785C7F5-90BE-425D-9CEE-D2FEAD8F53A7}" destId="{435672E9-3DD8-4E39-8105-FE53EFD56621}" srcOrd="0" destOrd="0" presId="urn:microsoft.com/office/officeart/2005/8/layout/lProcess2"/>
    <dgm:cxn modelId="{5A35D771-CE0F-45FE-8BEB-6F4CC6AB0F43}" type="presParOf" srcId="{0785C7F5-90BE-425D-9CEE-D2FEAD8F53A7}" destId="{7B0D5D3B-47F6-4B39-B739-D935C7F1F94B}" srcOrd="1" destOrd="0" presId="urn:microsoft.com/office/officeart/2005/8/layout/lProcess2"/>
    <dgm:cxn modelId="{02C90D67-83B3-47BE-B1C6-B34E62CE715D}" type="presParOf" srcId="{0785C7F5-90BE-425D-9CEE-D2FEAD8F53A7}" destId="{62675062-804C-41E5-A182-0C0FA759A116}" srcOrd="2" destOrd="0" presId="urn:microsoft.com/office/officeart/2005/8/layout/lProcess2"/>
    <dgm:cxn modelId="{C35E270B-A37A-4FB8-937C-9CADDE28D64D}" type="presParOf" srcId="{62675062-804C-41E5-A182-0C0FA759A116}" destId="{10E20DC8-1A14-4A69-8526-4D30AC7E8ED9}" srcOrd="0" destOrd="0" presId="urn:microsoft.com/office/officeart/2005/8/layout/lProcess2"/>
    <dgm:cxn modelId="{716929FA-9815-4E55-B2AB-E5BF8AC5E3F3}" type="presParOf" srcId="{10E20DC8-1A14-4A69-8526-4D30AC7E8ED9}" destId="{735F8AD8-85A5-4A2B-B19E-CCA012B5A1EA}" srcOrd="0" destOrd="0" presId="urn:microsoft.com/office/officeart/2005/8/layout/lProcess2"/>
    <dgm:cxn modelId="{3009B5C9-17DE-43C4-BF41-C99A0FC77E8D}" type="presParOf" srcId="{10E20DC8-1A14-4A69-8526-4D30AC7E8ED9}" destId="{3CCA4051-4754-4601-BA1E-B905EDBABAA6}" srcOrd="1" destOrd="0" presId="urn:microsoft.com/office/officeart/2005/8/layout/lProcess2"/>
    <dgm:cxn modelId="{57B83BF3-3AAB-4D60-BA8B-511BAD8F2CD7}" type="presParOf" srcId="{10E20DC8-1A14-4A69-8526-4D30AC7E8ED9}" destId="{BAB629E4-4451-482E-936D-AA803B59EE29}"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2BD240-7FFB-43DE-9DA1-2FF4410B88BD}" type="doc">
      <dgm:prSet loTypeId="urn:microsoft.com/office/officeart/2005/8/layout/bProcess3" loCatId="process" qsTypeId="urn:microsoft.com/office/officeart/2005/8/quickstyle/3d6" qsCatId="3D" csTypeId="urn:microsoft.com/office/officeart/2005/8/colors/accent2_1" csCatId="accent2"/>
      <dgm:spPr/>
      <dgm:t>
        <a:bodyPr/>
        <a:lstStyle/>
        <a:p>
          <a:endParaRPr lang="en-US"/>
        </a:p>
      </dgm:t>
    </dgm:pt>
    <dgm:pt modelId="{ACBADDBC-11EF-49E3-A93E-3339CFBE5CF6}">
      <dgm:prSet/>
      <dgm:spPr/>
      <dgm:t>
        <a:bodyPr/>
        <a:lstStyle/>
        <a:p>
          <a:pPr rtl="1"/>
          <a:r>
            <a:rPr lang="fa-IR" dirty="0" smtClean="0">
              <a:cs typeface="B Zar" pitchFamily="2" charset="-78"/>
            </a:rPr>
            <a:t>ارزیابی استراتژی‌های شرکت</a:t>
          </a:r>
          <a:endParaRPr lang="en-US" dirty="0">
            <a:cs typeface="B Zar" pitchFamily="2" charset="-78"/>
          </a:endParaRPr>
        </a:p>
      </dgm:t>
    </dgm:pt>
    <dgm:pt modelId="{DD58EFE2-6FA6-4BF7-AD8B-DB3A99A1E99B}" type="parTrans" cxnId="{06793AC4-8CE5-4F1A-B656-91832F44A3D3}">
      <dgm:prSet/>
      <dgm:spPr/>
      <dgm:t>
        <a:bodyPr/>
        <a:lstStyle/>
        <a:p>
          <a:endParaRPr lang="en-US">
            <a:cs typeface="B Zar" pitchFamily="2" charset="-78"/>
          </a:endParaRPr>
        </a:p>
      </dgm:t>
    </dgm:pt>
    <dgm:pt modelId="{9B128EF2-83E7-46FA-BB6B-DDD04751E1A8}" type="sibTrans" cxnId="{06793AC4-8CE5-4F1A-B656-91832F44A3D3}">
      <dgm:prSet/>
      <dgm:spPr/>
      <dgm:t>
        <a:bodyPr/>
        <a:lstStyle/>
        <a:p>
          <a:endParaRPr lang="en-US" dirty="0">
            <a:cs typeface="B Zar" pitchFamily="2" charset="-78"/>
          </a:endParaRPr>
        </a:p>
      </dgm:t>
    </dgm:pt>
    <dgm:pt modelId="{755DA1B8-2B61-4834-ADF5-52C353E80478}">
      <dgm:prSet/>
      <dgm:spPr/>
      <dgm:t>
        <a:bodyPr/>
        <a:lstStyle/>
        <a:p>
          <a:pPr rtl="1"/>
          <a:r>
            <a:rPr lang="fa-IR" dirty="0" smtClean="0">
              <a:cs typeface="B Zar" pitchFamily="2" charset="-78"/>
            </a:rPr>
            <a:t>جستجوی گزینه‌ها</a:t>
          </a:r>
          <a:endParaRPr lang="en-US" dirty="0">
            <a:cs typeface="B Zar" pitchFamily="2" charset="-78"/>
          </a:endParaRPr>
        </a:p>
      </dgm:t>
    </dgm:pt>
    <dgm:pt modelId="{3AA55176-0E34-4F53-BF3D-E52CFF2AE410}" type="parTrans" cxnId="{F21AB6C9-3027-4BEE-A279-4DC3F22B7737}">
      <dgm:prSet/>
      <dgm:spPr/>
      <dgm:t>
        <a:bodyPr/>
        <a:lstStyle/>
        <a:p>
          <a:endParaRPr lang="en-US">
            <a:cs typeface="B Zar" pitchFamily="2" charset="-78"/>
          </a:endParaRPr>
        </a:p>
      </dgm:t>
    </dgm:pt>
    <dgm:pt modelId="{2FCCECFB-04D3-4F60-A94F-3DFB34545D75}" type="sibTrans" cxnId="{F21AB6C9-3027-4BEE-A279-4DC3F22B7737}">
      <dgm:prSet/>
      <dgm:spPr/>
      <dgm:t>
        <a:bodyPr/>
        <a:lstStyle/>
        <a:p>
          <a:endParaRPr lang="en-US" dirty="0">
            <a:cs typeface="B Zar" pitchFamily="2" charset="-78"/>
          </a:endParaRPr>
        </a:p>
      </dgm:t>
    </dgm:pt>
    <dgm:pt modelId="{11A54D5C-6B2B-49D9-A68D-FDF4421AA21C}">
      <dgm:prSet/>
      <dgm:spPr/>
      <dgm:t>
        <a:bodyPr/>
        <a:lstStyle/>
        <a:p>
          <a:pPr rtl="1"/>
          <a:r>
            <a:rPr lang="fa-IR" dirty="0" smtClean="0">
              <a:cs typeface="B Zar" pitchFamily="2" charset="-78"/>
            </a:rPr>
            <a:t>ارزیابی گزینه‌ها</a:t>
          </a:r>
          <a:endParaRPr lang="en-US" dirty="0">
            <a:cs typeface="B Zar" pitchFamily="2" charset="-78"/>
          </a:endParaRPr>
        </a:p>
      </dgm:t>
    </dgm:pt>
    <dgm:pt modelId="{A79835D6-A473-466C-AB22-AAD83E05926E}" type="parTrans" cxnId="{624B071D-FE81-485E-AAF3-16787744D93C}">
      <dgm:prSet/>
      <dgm:spPr/>
      <dgm:t>
        <a:bodyPr/>
        <a:lstStyle/>
        <a:p>
          <a:endParaRPr lang="en-US">
            <a:cs typeface="B Zar" pitchFamily="2" charset="-78"/>
          </a:endParaRPr>
        </a:p>
      </dgm:t>
    </dgm:pt>
    <dgm:pt modelId="{29A594AA-3995-4E4A-B894-4C2E537CF739}" type="sibTrans" cxnId="{624B071D-FE81-485E-AAF3-16787744D93C}">
      <dgm:prSet/>
      <dgm:spPr/>
      <dgm:t>
        <a:bodyPr/>
        <a:lstStyle/>
        <a:p>
          <a:endParaRPr lang="en-US" dirty="0">
            <a:cs typeface="B Zar" pitchFamily="2" charset="-78"/>
          </a:endParaRPr>
        </a:p>
      </dgm:t>
    </dgm:pt>
    <dgm:pt modelId="{6D96D96F-56E6-4F2C-8F2F-A28CAFADB598}">
      <dgm:prSet/>
      <dgm:spPr/>
      <dgm:t>
        <a:bodyPr/>
        <a:lstStyle/>
        <a:p>
          <a:pPr rtl="1"/>
          <a:r>
            <a:rPr lang="fa-IR" dirty="0" smtClean="0">
              <a:cs typeface="B Zar" pitchFamily="2" charset="-78"/>
            </a:rPr>
            <a:t>انتخاب گزینه‌های موردنظر</a:t>
          </a:r>
          <a:endParaRPr lang="en-US" dirty="0">
            <a:cs typeface="B Zar" pitchFamily="2" charset="-78"/>
          </a:endParaRPr>
        </a:p>
      </dgm:t>
    </dgm:pt>
    <dgm:pt modelId="{AC2B1584-B6D8-4643-BCED-C0C8654F59AF}" type="parTrans" cxnId="{FA311AF2-36C9-4989-8B53-529A5F001D46}">
      <dgm:prSet/>
      <dgm:spPr/>
      <dgm:t>
        <a:bodyPr/>
        <a:lstStyle/>
        <a:p>
          <a:endParaRPr lang="en-US">
            <a:cs typeface="B Zar" pitchFamily="2" charset="-78"/>
          </a:endParaRPr>
        </a:p>
      </dgm:t>
    </dgm:pt>
    <dgm:pt modelId="{202C8F8C-857F-4C82-8425-E39763DA4E5F}" type="sibTrans" cxnId="{FA311AF2-36C9-4989-8B53-529A5F001D46}">
      <dgm:prSet/>
      <dgm:spPr/>
      <dgm:t>
        <a:bodyPr/>
        <a:lstStyle/>
        <a:p>
          <a:endParaRPr lang="en-US" dirty="0">
            <a:cs typeface="B Zar" pitchFamily="2" charset="-78"/>
          </a:endParaRPr>
        </a:p>
      </dgm:t>
    </dgm:pt>
    <dgm:pt modelId="{41DD9F6D-3D58-4EEE-A4F5-DF63EA31AFCF}">
      <dgm:prSet/>
      <dgm:spPr/>
      <dgm:t>
        <a:bodyPr/>
        <a:lstStyle/>
        <a:p>
          <a:pPr rtl="1"/>
          <a:r>
            <a:rPr lang="fa-IR" dirty="0" smtClean="0">
              <a:cs typeface="B Zar" pitchFamily="2" charset="-78"/>
            </a:rPr>
            <a:t>ارزشیابی گزینه‌های منتخب</a:t>
          </a:r>
          <a:endParaRPr lang="en-US" dirty="0">
            <a:cs typeface="B Zar" pitchFamily="2" charset="-78"/>
          </a:endParaRPr>
        </a:p>
      </dgm:t>
    </dgm:pt>
    <dgm:pt modelId="{BE72CB46-0A46-44D0-9297-96A7FB8DC0D5}" type="parTrans" cxnId="{A2354252-531F-45BB-B406-A25E650AA1BB}">
      <dgm:prSet/>
      <dgm:spPr/>
      <dgm:t>
        <a:bodyPr/>
        <a:lstStyle/>
        <a:p>
          <a:endParaRPr lang="en-US">
            <a:cs typeface="B Zar" pitchFamily="2" charset="-78"/>
          </a:endParaRPr>
        </a:p>
      </dgm:t>
    </dgm:pt>
    <dgm:pt modelId="{E8D07DC4-8105-4738-AAEA-15E3E5EA455E}" type="sibTrans" cxnId="{A2354252-531F-45BB-B406-A25E650AA1BB}">
      <dgm:prSet/>
      <dgm:spPr/>
      <dgm:t>
        <a:bodyPr/>
        <a:lstStyle/>
        <a:p>
          <a:endParaRPr lang="en-US" dirty="0">
            <a:cs typeface="B Zar" pitchFamily="2" charset="-78"/>
          </a:endParaRPr>
        </a:p>
      </dgm:t>
    </dgm:pt>
    <dgm:pt modelId="{97210290-8714-4359-AAF3-84E06C7BCCFA}">
      <dgm:prSet/>
      <dgm:spPr/>
      <dgm:t>
        <a:bodyPr/>
        <a:lstStyle/>
        <a:p>
          <a:pPr rtl="1"/>
          <a:r>
            <a:rPr lang="fa-IR" dirty="0" smtClean="0">
              <a:cs typeface="B Zar" pitchFamily="2" charset="-78"/>
            </a:rPr>
            <a:t>انتخاب گزینۀ مطلوب</a:t>
          </a:r>
          <a:endParaRPr lang="en-US" dirty="0">
            <a:cs typeface="B Zar" pitchFamily="2" charset="-78"/>
          </a:endParaRPr>
        </a:p>
      </dgm:t>
    </dgm:pt>
    <dgm:pt modelId="{B5872B4A-B0FB-4D2A-B13C-9A4BB79BCF12}" type="parTrans" cxnId="{9BDA97E1-9380-4C07-BA0B-7F375FF17F42}">
      <dgm:prSet/>
      <dgm:spPr/>
      <dgm:t>
        <a:bodyPr/>
        <a:lstStyle/>
        <a:p>
          <a:endParaRPr lang="en-US">
            <a:cs typeface="B Zar" pitchFamily="2" charset="-78"/>
          </a:endParaRPr>
        </a:p>
      </dgm:t>
    </dgm:pt>
    <dgm:pt modelId="{AAABF063-6033-4B91-9562-9F9748D45DC4}" type="sibTrans" cxnId="{9BDA97E1-9380-4C07-BA0B-7F375FF17F42}">
      <dgm:prSet/>
      <dgm:spPr/>
      <dgm:t>
        <a:bodyPr/>
        <a:lstStyle/>
        <a:p>
          <a:endParaRPr lang="en-US" dirty="0">
            <a:cs typeface="B Zar" pitchFamily="2" charset="-78"/>
          </a:endParaRPr>
        </a:p>
      </dgm:t>
    </dgm:pt>
    <dgm:pt modelId="{5E6231C1-D583-4F63-9A64-43058D900E6B}">
      <dgm:prSet/>
      <dgm:spPr/>
      <dgm:t>
        <a:bodyPr/>
        <a:lstStyle/>
        <a:p>
          <a:pPr rtl="1"/>
          <a:r>
            <a:rPr lang="fa-IR" dirty="0" smtClean="0">
              <a:cs typeface="B Zar" pitchFamily="2" charset="-78"/>
            </a:rPr>
            <a:t>بررسی شیوه‌های مذاکره و خرید</a:t>
          </a:r>
          <a:endParaRPr lang="en-US" dirty="0">
            <a:cs typeface="B Zar" pitchFamily="2" charset="-78"/>
          </a:endParaRPr>
        </a:p>
      </dgm:t>
    </dgm:pt>
    <dgm:pt modelId="{1C6136ED-1613-4114-878B-4B033566AF18}" type="parTrans" cxnId="{CE148063-866A-48D1-8151-187C7D5CC7E1}">
      <dgm:prSet/>
      <dgm:spPr/>
      <dgm:t>
        <a:bodyPr/>
        <a:lstStyle/>
        <a:p>
          <a:endParaRPr lang="en-US">
            <a:cs typeface="B Zar" pitchFamily="2" charset="-78"/>
          </a:endParaRPr>
        </a:p>
      </dgm:t>
    </dgm:pt>
    <dgm:pt modelId="{37885442-14FE-49C9-B085-76B65DFEEBB0}" type="sibTrans" cxnId="{CE148063-866A-48D1-8151-187C7D5CC7E1}">
      <dgm:prSet/>
      <dgm:spPr/>
      <dgm:t>
        <a:bodyPr/>
        <a:lstStyle/>
        <a:p>
          <a:endParaRPr lang="en-US" dirty="0">
            <a:cs typeface="B Zar" pitchFamily="2" charset="-78"/>
          </a:endParaRPr>
        </a:p>
      </dgm:t>
    </dgm:pt>
    <dgm:pt modelId="{1C7F87E8-F49B-4217-8F19-3D93E2B2D3B1}">
      <dgm:prSet/>
      <dgm:spPr/>
      <dgm:t>
        <a:bodyPr/>
        <a:lstStyle/>
        <a:p>
          <a:pPr rtl="1"/>
          <a:r>
            <a:rPr lang="fa-IR" dirty="0" smtClean="0">
              <a:cs typeface="B Zar" pitchFamily="2" charset="-78"/>
            </a:rPr>
            <a:t>انتخاب شیوه‌ها</a:t>
          </a:r>
          <a:endParaRPr lang="fa-IR" dirty="0">
            <a:cs typeface="B Zar" pitchFamily="2" charset="-78"/>
          </a:endParaRPr>
        </a:p>
      </dgm:t>
    </dgm:pt>
    <dgm:pt modelId="{D3E41AC9-2293-4497-A611-029893B69931}" type="parTrans" cxnId="{3A8E9C25-46F3-4ACE-A3EB-6848D03276BD}">
      <dgm:prSet/>
      <dgm:spPr/>
      <dgm:t>
        <a:bodyPr/>
        <a:lstStyle/>
        <a:p>
          <a:endParaRPr lang="en-US">
            <a:cs typeface="B Zar" pitchFamily="2" charset="-78"/>
          </a:endParaRPr>
        </a:p>
      </dgm:t>
    </dgm:pt>
    <dgm:pt modelId="{138710A3-5199-490E-BE0B-DA5B28B7D7C2}" type="sibTrans" cxnId="{3A8E9C25-46F3-4ACE-A3EB-6848D03276BD}">
      <dgm:prSet/>
      <dgm:spPr/>
      <dgm:t>
        <a:bodyPr/>
        <a:lstStyle/>
        <a:p>
          <a:endParaRPr lang="en-US" dirty="0">
            <a:cs typeface="B Zar" pitchFamily="2" charset="-78"/>
          </a:endParaRPr>
        </a:p>
      </dgm:t>
    </dgm:pt>
    <dgm:pt modelId="{075E2C97-2886-45B4-9077-E6059D5092D8}">
      <dgm:prSet/>
      <dgm:spPr/>
      <dgm:t>
        <a:bodyPr/>
        <a:lstStyle/>
        <a:p>
          <a:pPr rtl="1"/>
          <a:r>
            <a:rPr lang="fa-IR" dirty="0" smtClean="0">
              <a:cs typeface="B Zar" pitchFamily="2" charset="-78"/>
            </a:rPr>
            <a:t>اقدام</a:t>
          </a:r>
          <a:endParaRPr lang="en-US" dirty="0">
            <a:cs typeface="B Zar" pitchFamily="2" charset="-78"/>
          </a:endParaRPr>
        </a:p>
      </dgm:t>
    </dgm:pt>
    <dgm:pt modelId="{FE7A975E-F88E-4938-B34C-AB5E0816D9A4}" type="parTrans" cxnId="{82A80606-3234-4E58-B8F6-5C6D90799F42}">
      <dgm:prSet/>
      <dgm:spPr/>
      <dgm:t>
        <a:bodyPr/>
        <a:lstStyle/>
        <a:p>
          <a:endParaRPr lang="en-US">
            <a:cs typeface="B Zar" pitchFamily="2" charset="-78"/>
          </a:endParaRPr>
        </a:p>
      </dgm:t>
    </dgm:pt>
    <dgm:pt modelId="{670EF761-F71D-4CEE-9534-6C6137853DF9}" type="sibTrans" cxnId="{82A80606-3234-4E58-B8F6-5C6D90799F42}">
      <dgm:prSet/>
      <dgm:spPr/>
      <dgm:t>
        <a:bodyPr/>
        <a:lstStyle/>
        <a:p>
          <a:endParaRPr lang="en-US">
            <a:cs typeface="B Zar" pitchFamily="2" charset="-78"/>
          </a:endParaRPr>
        </a:p>
      </dgm:t>
    </dgm:pt>
    <dgm:pt modelId="{4D293636-8784-4628-81DE-C69DF4F63B73}" type="pres">
      <dgm:prSet presAssocID="{DE2BD240-7FFB-43DE-9DA1-2FF4410B88BD}" presName="Name0" presStyleCnt="0">
        <dgm:presLayoutVars>
          <dgm:dir/>
          <dgm:resizeHandles val="exact"/>
        </dgm:presLayoutVars>
      </dgm:prSet>
      <dgm:spPr/>
      <dgm:t>
        <a:bodyPr/>
        <a:lstStyle/>
        <a:p>
          <a:endParaRPr lang="en-US"/>
        </a:p>
      </dgm:t>
    </dgm:pt>
    <dgm:pt modelId="{C99DCB1A-A22D-4B59-AB0B-978B680308A3}" type="pres">
      <dgm:prSet presAssocID="{ACBADDBC-11EF-49E3-A93E-3339CFBE5CF6}" presName="node" presStyleLbl="node1" presStyleIdx="0" presStyleCnt="9">
        <dgm:presLayoutVars>
          <dgm:bulletEnabled val="1"/>
        </dgm:presLayoutVars>
      </dgm:prSet>
      <dgm:spPr/>
      <dgm:t>
        <a:bodyPr/>
        <a:lstStyle/>
        <a:p>
          <a:endParaRPr lang="en-US"/>
        </a:p>
      </dgm:t>
    </dgm:pt>
    <dgm:pt modelId="{3E0047AE-9853-4344-94DA-B8A96F635776}" type="pres">
      <dgm:prSet presAssocID="{9B128EF2-83E7-46FA-BB6B-DDD04751E1A8}" presName="sibTrans" presStyleLbl="sibTrans1D1" presStyleIdx="0" presStyleCnt="8"/>
      <dgm:spPr/>
      <dgm:t>
        <a:bodyPr/>
        <a:lstStyle/>
        <a:p>
          <a:endParaRPr lang="en-US"/>
        </a:p>
      </dgm:t>
    </dgm:pt>
    <dgm:pt modelId="{E30F695E-75E5-41B7-BFD5-D7D44C6AD410}" type="pres">
      <dgm:prSet presAssocID="{9B128EF2-83E7-46FA-BB6B-DDD04751E1A8}" presName="connectorText" presStyleLbl="sibTrans1D1" presStyleIdx="0" presStyleCnt="8"/>
      <dgm:spPr/>
      <dgm:t>
        <a:bodyPr/>
        <a:lstStyle/>
        <a:p>
          <a:endParaRPr lang="en-US"/>
        </a:p>
      </dgm:t>
    </dgm:pt>
    <dgm:pt modelId="{7AB2437D-B6E6-4C6A-A404-8B81D9BCE6C1}" type="pres">
      <dgm:prSet presAssocID="{755DA1B8-2B61-4834-ADF5-52C353E80478}" presName="node" presStyleLbl="node1" presStyleIdx="1" presStyleCnt="9">
        <dgm:presLayoutVars>
          <dgm:bulletEnabled val="1"/>
        </dgm:presLayoutVars>
      </dgm:prSet>
      <dgm:spPr/>
      <dgm:t>
        <a:bodyPr/>
        <a:lstStyle/>
        <a:p>
          <a:endParaRPr lang="en-US"/>
        </a:p>
      </dgm:t>
    </dgm:pt>
    <dgm:pt modelId="{CB0B1189-13AD-455A-843D-59E8BFD06904}" type="pres">
      <dgm:prSet presAssocID="{2FCCECFB-04D3-4F60-A94F-3DFB34545D75}" presName="sibTrans" presStyleLbl="sibTrans1D1" presStyleIdx="1" presStyleCnt="8"/>
      <dgm:spPr/>
      <dgm:t>
        <a:bodyPr/>
        <a:lstStyle/>
        <a:p>
          <a:endParaRPr lang="en-US"/>
        </a:p>
      </dgm:t>
    </dgm:pt>
    <dgm:pt modelId="{1680EE45-0BF4-4291-8FF7-C7231A705B3F}" type="pres">
      <dgm:prSet presAssocID="{2FCCECFB-04D3-4F60-A94F-3DFB34545D75}" presName="connectorText" presStyleLbl="sibTrans1D1" presStyleIdx="1" presStyleCnt="8"/>
      <dgm:spPr/>
      <dgm:t>
        <a:bodyPr/>
        <a:lstStyle/>
        <a:p>
          <a:endParaRPr lang="en-US"/>
        </a:p>
      </dgm:t>
    </dgm:pt>
    <dgm:pt modelId="{71D96345-AE49-430D-BA63-0EE89D1B5319}" type="pres">
      <dgm:prSet presAssocID="{11A54D5C-6B2B-49D9-A68D-FDF4421AA21C}" presName="node" presStyleLbl="node1" presStyleIdx="2" presStyleCnt="9">
        <dgm:presLayoutVars>
          <dgm:bulletEnabled val="1"/>
        </dgm:presLayoutVars>
      </dgm:prSet>
      <dgm:spPr/>
      <dgm:t>
        <a:bodyPr/>
        <a:lstStyle/>
        <a:p>
          <a:endParaRPr lang="en-US"/>
        </a:p>
      </dgm:t>
    </dgm:pt>
    <dgm:pt modelId="{C5662CB4-D9C8-4107-BE10-7053150F06AC}" type="pres">
      <dgm:prSet presAssocID="{29A594AA-3995-4E4A-B894-4C2E537CF739}" presName="sibTrans" presStyleLbl="sibTrans1D1" presStyleIdx="2" presStyleCnt="8"/>
      <dgm:spPr/>
      <dgm:t>
        <a:bodyPr/>
        <a:lstStyle/>
        <a:p>
          <a:endParaRPr lang="en-US"/>
        </a:p>
      </dgm:t>
    </dgm:pt>
    <dgm:pt modelId="{4AE2756F-3ADD-4F77-A824-49C37D45AA2B}" type="pres">
      <dgm:prSet presAssocID="{29A594AA-3995-4E4A-B894-4C2E537CF739}" presName="connectorText" presStyleLbl="sibTrans1D1" presStyleIdx="2" presStyleCnt="8"/>
      <dgm:spPr/>
      <dgm:t>
        <a:bodyPr/>
        <a:lstStyle/>
        <a:p>
          <a:endParaRPr lang="en-US"/>
        </a:p>
      </dgm:t>
    </dgm:pt>
    <dgm:pt modelId="{2F3C2297-46CC-40ED-9EF7-D0111535B5CE}" type="pres">
      <dgm:prSet presAssocID="{6D96D96F-56E6-4F2C-8F2F-A28CAFADB598}" presName="node" presStyleLbl="node1" presStyleIdx="3" presStyleCnt="9">
        <dgm:presLayoutVars>
          <dgm:bulletEnabled val="1"/>
        </dgm:presLayoutVars>
      </dgm:prSet>
      <dgm:spPr/>
      <dgm:t>
        <a:bodyPr/>
        <a:lstStyle/>
        <a:p>
          <a:endParaRPr lang="en-US"/>
        </a:p>
      </dgm:t>
    </dgm:pt>
    <dgm:pt modelId="{A4685E47-4CD2-4FB7-BC3E-147AD402523B}" type="pres">
      <dgm:prSet presAssocID="{202C8F8C-857F-4C82-8425-E39763DA4E5F}" presName="sibTrans" presStyleLbl="sibTrans1D1" presStyleIdx="3" presStyleCnt="8"/>
      <dgm:spPr/>
      <dgm:t>
        <a:bodyPr/>
        <a:lstStyle/>
        <a:p>
          <a:endParaRPr lang="en-US"/>
        </a:p>
      </dgm:t>
    </dgm:pt>
    <dgm:pt modelId="{44CFFC7C-2881-4011-9614-27200C18252E}" type="pres">
      <dgm:prSet presAssocID="{202C8F8C-857F-4C82-8425-E39763DA4E5F}" presName="connectorText" presStyleLbl="sibTrans1D1" presStyleIdx="3" presStyleCnt="8"/>
      <dgm:spPr/>
      <dgm:t>
        <a:bodyPr/>
        <a:lstStyle/>
        <a:p>
          <a:endParaRPr lang="en-US"/>
        </a:p>
      </dgm:t>
    </dgm:pt>
    <dgm:pt modelId="{CFF72544-EC94-4254-930C-C44A94643056}" type="pres">
      <dgm:prSet presAssocID="{41DD9F6D-3D58-4EEE-A4F5-DF63EA31AFCF}" presName="node" presStyleLbl="node1" presStyleIdx="4" presStyleCnt="9">
        <dgm:presLayoutVars>
          <dgm:bulletEnabled val="1"/>
        </dgm:presLayoutVars>
      </dgm:prSet>
      <dgm:spPr/>
      <dgm:t>
        <a:bodyPr/>
        <a:lstStyle/>
        <a:p>
          <a:endParaRPr lang="en-US"/>
        </a:p>
      </dgm:t>
    </dgm:pt>
    <dgm:pt modelId="{C8AD3A5A-60D3-40F9-80DB-99E36E03236E}" type="pres">
      <dgm:prSet presAssocID="{E8D07DC4-8105-4738-AAEA-15E3E5EA455E}" presName="sibTrans" presStyleLbl="sibTrans1D1" presStyleIdx="4" presStyleCnt="8"/>
      <dgm:spPr/>
      <dgm:t>
        <a:bodyPr/>
        <a:lstStyle/>
        <a:p>
          <a:endParaRPr lang="en-US"/>
        </a:p>
      </dgm:t>
    </dgm:pt>
    <dgm:pt modelId="{BCE7C5BE-FDA6-44F0-95D0-EF8D6B936D36}" type="pres">
      <dgm:prSet presAssocID="{E8D07DC4-8105-4738-AAEA-15E3E5EA455E}" presName="connectorText" presStyleLbl="sibTrans1D1" presStyleIdx="4" presStyleCnt="8"/>
      <dgm:spPr/>
      <dgm:t>
        <a:bodyPr/>
        <a:lstStyle/>
        <a:p>
          <a:endParaRPr lang="en-US"/>
        </a:p>
      </dgm:t>
    </dgm:pt>
    <dgm:pt modelId="{4382980D-AC31-42DE-AEDC-FED78D13BA4D}" type="pres">
      <dgm:prSet presAssocID="{97210290-8714-4359-AAF3-84E06C7BCCFA}" presName="node" presStyleLbl="node1" presStyleIdx="5" presStyleCnt="9">
        <dgm:presLayoutVars>
          <dgm:bulletEnabled val="1"/>
        </dgm:presLayoutVars>
      </dgm:prSet>
      <dgm:spPr/>
      <dgm:t>
        <a:bodyPr/>
        <a:lstStyle/>
        <a:p>
          <a:endParaRPr lang="en-US"/>
        </a:p>
      </dgm:t>
    </dgm:pt>
    <dgm:pt modelId="{5A5CF08F-8875-4D67-92AA-55504B633AF3}" type="pres">
      <dgm:prSet presAssocID="{AAABF063-6033-4B91-9562-9F9748D45DC4}" presName="sibTrans" presStyleLbl="sibTrans1D1" presStyleIdx="5" presStyleCnt="8"/>
      <dgm:spPr/>
      <dgm:t>
        <a:bodyPr/>
        <a:lstStyle/>
        <a:p>
          <a:endParaRPr lang="en-US"/>
        </a:p>
      </dgm:t>
    </dgm:pt>
    <dgm:pt modelId="{279A5CBB-7654-43F1-8C6C-04AA38DA08B4}" type="pres">
      <dgm:prSet presAssocID="{AAABF063-6033-4B91-9562-9F9748D45DC4}" presName="connectorText" presStyleLbl="sibTrans1D1" presStyleIdx="5" presStyleCnt="8"/>
      <dgm:spPr/>
      <dgm:t>
        <a:bodyPr/>
        <a:lstStyle/>
        <a:p>
          <a:endParaRPr lang="en-US"/>
        </a:p>
      </dgm:t>
    </dgm:pt>
    <dgm:pt modelId="{B1E85D0C-4DE8-4C9B-A5A1-1FDF49B67664}" type="pres">
      <dgm:prSet presAssocID="{5E6231C1-D583-4F63-9A64-43058D900E6B}" presName="node" presStyleLbl="node1" presStyleIdx="6" presStyleCnt="9">
        <dgm:presLayoutVars>
          <dgm:bulletEnabled val="1"/>
        </dgm:presLayoutVars>
      </dgm:prSet>
      <dgm:spPr/>
      <dgm:t>
        <a:bodyPr/>
        <a:lstStyle/>
        <a:p>
          <a:endParaRPr lang="en-US"/>
        </a:p>
      </dgm:t>
    </dgm:pt>
    <dgm:pt modelId="{42207A7E-8E36-4D52-9FD6-9E6FC9101E8F}" type="pres">
      <dgm:prSet presAssocID="{37885442-14FE-49C9-B085-76B65DFEEBB0}" presName="sibTrans" presStyleLbl="sibTrans1D1" presStyleIdx="6" presStyleCnt="8"/>
      <dgm:spPr/>
      <dgm:t>
        <a:bodyPr/>
        <a:lstStyle/>
        <a:p>
          <a:endParaRPr lang="en-US"/>
        </a:p>
      </dgm:t>
    </dgm:pt>
    <dgm:pt modelId="{C470ACEB-BFCC-468A-8C53-DA03AEA82949}" type="pres">
      <dgm:prSet presAssocID="{37885442-14FE-49C9-B085-76B65DFEEBB0}" presName="connectorText" presStyleLbl="sibTrans1D1" presStyleIdx="6" presStyleCnt="8"/>
      <dgm:spPr/>
      <dgm:t>
        <a:bodyPr/>
        <a:lstStyle/>
        <a:p>
          <a:endParaRPr lang="en-US"/>
        </a:p>
      </dgm:t>
    </dgm:pt>
    <dgm:pt modelId="{7C4E8668-3BCD-4463-BF06-C2FEE9E568E7}" type="pres">
      <dgm:prSet presAssocID="{1C7F87E8-F49B-4217-8F19-3D93E2B2D3B1}" presName="node" presStyleLbl="node1" presStyleIdx="7" presStyleCnt="9">
        <dgm:presLayoutVars>
          <dgm:bulletEnabled val="1"/>
        </dgm:presLayoutVars>
      </dgm:prSet>
      <dgm:spPr/>
      <dgm:t>
        <a:bodyPr/>
        <a:lstStyle/>
        <a:p>
          <a:endParaRPr lang="en-US"/>
        </a:p>
      </dgm:t>
    </dgm:pt>
    <dgm:pt modelId="{BE10E31A-B952-4003-8A66-A4DC7232C384}" type="pres">
      <dgm:prSet presAssocID="{138710A3-5199-490E-BE0B-DA5B28B7D7C2}" presName="sibTrans" presStyleLbl="sibTrans1D1" presStyleIdx="7" presStyleCnt="8"/>
      <dgm:spPr/>
      <dgm:t>
        <a:bodyPr/>
        <a:lstStyle/>
        <a:p>
          <a:endParaRPr lang="en-US"/>
        </a:p>
      </dgm:t>
    </dgm:pt>
    <dgm:pt modelId="{CB5C388B-70E5-4BE1-AD69-EED98ABA25AE}" type="pres">
      <dgm:prSet presAssocID="{138710A3-5199-490E-BE0B-DA5B28B7D7C2}" presName="connectorText" presStyleLbl="sibTrans1D1" presStyleIdx="7" presStyleCnt="8"/>
      <dgm:spPr/>
      <dgm:t>
        <a:bodyPr/>
        <a:lstStyle/>
        <a:p>
          <a:endParaRPr lang="en-US"/>
        </a:p>
      </dgm:t>
    </dgm:pt>
    <dgm:pt modelId="{8FC53E3E-1469-4634-8FC5-08D274EF4576}" type="pres">
      <dgm:prSet presAssocID="{075E2C97-2886-45B4-9077-E6059D5092D8}" presName="node" presStyleLbl="node1" presStyleIdx="8" presStyleCnt="9">
        <dgm:presLayoutVars>
          <dgm:bulletEnabled val="1"/>
        </dgm:presLayoutVars>
      </dgm:prSet>
      <dgm:spPr>
        <a:prstGeom prst="flowChartPunchedCard">
          <a:avLst/>
        </a:prstGeom>
      </dgm:spPr>
      <dgm:t>
        <a:bodyPr/>
        <a:lstStyle/>
        <a:p>
          <a:endParaRPr lang="en-US"/>
        </a:p>
      </dgm:t>
    </dgm:pt>
  </dgm:ptLst>
  <dgm:cxnLst>
    <dgm:cxn modelId="{FE7D0DCF-78EF-4C1A-8C93-17C7CAF04D9F}" type="presOf" srcId="{202C8F8C-857F-4C82-8425-E39763DA4E5F}" destId="{44CFFC7C-2881-4011-9614-27200C18252E}" srcOrd="1" destOrd="0" presId="urn:microsoft.com/office/officeart/2005/8/layout/bProcess3"/>
    <dgm:cxn modelId="{16D05FA2-87DC-4326-A9EB-6E6FF7DFE6FC}" type="presOf" srcId="{9B128EF2-83E7-46FA-BB6B-DDD04751E1A8}" destId="{E30F695E-75E5-41B7-BFD5-D7D44C6AD410}" srcOrd="1" destOrd="0" presId="urn:microsoft.com/office/officeart/2005/8/layout/bProcess3"/>
    <dgm:cxn modelId="{4C5FF113-C950-47D0-9F2D-75E403851914}" type="presOf" srcId="{AAABF063-6033-4B91-9562-9F9748D45DC4}" destId="{5A5CF08F-8875-4D67-92AA-55504B633AF3}" srcOrd="0" destOrd="0" presId="urn:microsoft.com/office/officeart/2005/8/layout/bProcess3"/>
    <dgm:cxn modelId="{A2354252-531F-45BB-B406-A25E650AA1BB}" srcId="{DE2BD240-7FFB-43DE-9DA1-2FF4410B88BD}" destId="{41DD9F6D-3D58-4EEE-A4F5-DF63EA31AFCF}" srcOrd="4" destOrd="0" parTransId="{BE72CB46-0A46-44D0-9297-96A7FB8DC0D5}" sibTransId="{E8D07DC4-8105-4738-AAEA-15E3E5EA455E}"/>
    <dgm:cxn modelId="{E468CEED-264A-4C63-9FE5-87A514A931D9}" type="presOf" srcId="{AAABF063-6033-4B91-9562-9F9748D45DC4}" destId="{279A5CBB-7654-43F1-8C6C-04AA38DA08B4}" srcOrd="1" destOrd="0" presId="urn:microsoft.com/office/officeart/2005/8/layout/bProcess3"/>
    <dgm:cxn modelId="{82A80606-3234-4E58-B8F6-5C6D90799F42}" srcId="{DE2BD240-7FFB-43DE-9DA1-2FF4410B88BD}" destId="{075E2C97-2886-45B4-9077-E6059D5092D8}" srcOrd="8" destOrd="0" parTransId="{FE7A975E-F88E-4938-B34C-AB5E0816D9A4}" sibTransId="{670EF761-F71D-4CEE-9534-6C6137853DF9}"/>
    <dgm:cxn modelId="{721482EA-DC84-4BEA-9D86-DFC645FAB3FF}" type="presOf" srcId="{29A594AA-3995-4E4A-B894-4C2E537CF739}" destId="{4AE2756F-3ADD-4F77-A824-49C37D45AA2B}" srcOrd="1" destOrd="0" presId="urn:microsoft.com/office/officeart/2005/8/layout/bProcess3"/>
    <dgm:cxn modelId="{84E72005-AD58-4BDE-BD5D-148C0CAB24BB}" type="presOf" srcId="{E8D07DC4-8105-4738-AAEA-15E3E5EA455E}" destId="{BCE7C5BE-FDA6-44F0-95D0-EF8D6B936D36}" srcOrd="1" destOrd="0" presId="urn:microsoft.com/office/officeart/2005/8/layout/bProcess3"/>
    <dgm:cxn modelId="{7D5CE56D-43AF-4B60-8F4A-54A619063034}" type="presOf" srcId="{41DD9F6D-3D58-4EEE-A4F5-DF63EA31AFCF}" destId="{CFF72544-EC94-4254-930C-C44A94643056}" srcOrd="0" destOrd="0" presId="urn:microsoft.com/office/officeart/2005/8/layout/bProcess3"/>
    <dgm:cxn modelId="{84537052-84BA-4DC8-869B-D7411A8E198E}" type="presOf" srcId="{97210290-8714-4359-AAF3-84E06C7BCCFA}" destId="{4382980D-AC31-42DE-AEDC-FED78D13BA4D}" srcOrd="0" destOrd="0" presId="urn:microsoft.com/office/officeart/2005/8/layout/bProcess3"/>
    <dgm:cxn modelId="{FA311AF2-36C9-4989-8B53-529A5F001D46}" srcId="{DE2BD240-7FFB-43DE-9DA1-2FF4410B88BD}" destId="{6D96D96F-56E6-4F2C-8F2F-A28CAFADB598}" srcOrd="3" destOrd="0" parTransId="{AC2B1584-B6D8-4643-BCED-C0C8654F59AF}" sibTransId="{202C8F8C-857F-4C82-8425-E39763DA4E5F}"/>
    <dgm:cxn modelId="{E6A4E4A7-B122-4789-8395-D084F5469D8A}" type="presOf" srcId="{1C7F87E8-F49B-4217-8F19-3D93E2B2D3B1}" destId="{7C4E8668-3BCD-4463-BF06-C2FEE9E568E7}" srcOrd="0" destOrd="0" presId="urn:microsoft.com/office/officeart/2005/8/layout/bProcess3"/>
    <dgm:cxn modelId="{7D98AF1C-10DE-459D-98F9-C2291026FA84}" type="presOf" srcId="{37885442-14FE-49C9-B085-76B65DFEEBB0}" destId="{C470ACEB-BFCC-468A-8C53-DA03AEA82949}" srcOrd="1" destOrd="0" presId="urn:microsoft.com/office/officeart/2005/8/layout/bProcess3"/>
    <dgm:cxn modelId="{624B071D-FE81-485E-AAF3-16787744D93C}" srcId="{DE2BD240-7FFB-43DE-9DA1-2FF4410B88BD}" destId="{11A54D5C-6B2B-49D9-A68D-FDF4421AA21C}" srcOrd="2" destOrd="0" parTransId="{A79835D6-A473-466C-AB22-AAD83E05926E}" sibTransId="{29A594AA-3995-4E4A-B894-4C2E537CF739}"/>
    <dgm:cxn modelId="{99AD4AA3-73D0-43E5-B0EE-B7F4C7D96043}" type="presOf" srcId="{2FCCECFB-04D3-4F60-A94F-3DFB34545D75}" destId="{1680EE45-0BF4-4291-8FF7-C7231A705B3F}" srcOrd="1" destOrd="0" presId="urn:microsoft.com/office/officeart/2005/8/layout/bProcess3"/>
    <dgm:cxn modelId="{5F4A0740-17C5-4CC1-B56D-5BA5656327E8}" type="presOf" srcId="{202C8F8C-857F-4C82-8425-E39763DA4E5F}" destId="{A4685E47-4CD2-4FB7-BC3E-147AD402523B}" srcOrd="0" destOrd="0" presId="urn:microsoft.com/office/officeart/2005/8/layout/bProcess3"/>
    <dgm:cxn modelId="{65632995-31FA-47D7-90AE-46B5559174BB}" type="presOf" srcId="{9B128EF2-83E7-46FA-BB6B-DDD04751E1A8}" destId="{3E0047AE-9853-4344-94DA-B8A96F635776}" srcOrd="0" destOrd="0" presId="urn:microsoft.com/office/officeart/2005/8/layout/bProcess3"/>
    <dgm:cxn modelId="{55446B6B-B8EE-4B83-8925-14CA8DEA89D8}" type="presOf" srcId="{DE2BD240-7FFB-43DE-9DA1-2FF4410B88BD}" destId="{4D293636-8784-4628-81DE-C69DF4F63B73}" srcOrd="0" destOrd="0" presId="urn:microsoft.com/office/officeart/2005/8/layout/bProcess3"/>
    <dgm:cxn modelId="{D4E1D2F5-1570-474C-8BE7-CCCF34321686}" type="presOf" srcId="{29A594AA-3995-4E4A-B894-4C2E537CF739}" destId="{C5662CB4-D9C8-4107-BE10-7053150F06AC}" srcOrd="0" destOrd="0" presId="urn:microsoft.com/office/officeart/2005/8/layout/bProcess3"/>
    <dgm:cxn modelId="{D2A85B08-196F-4F2C-9CC2-BA2BC1649597}" type="presOf" srcId="{11A54D5C-6B2B-49D9-A68D-FDF4421AA21C}" destId="{71D96345-AE49-430D-BA63-0EE89D1B5319}" srcOrd="0" destOrd="0" presId="urn:microsoft.com/office/officeart/2005/8/layout/bProcess3"/>
    <dgm:cxn modelId="{EF484D20-5E4B-485C-8321-99FD45288DED}" type="presOf" srcId="{075E2C97-2886-45B4-9077-E6059D5092D8}" destId="{8FC53E3E-1469-4634-8FC5-08D274EF4576}" srcOrd="0" destOrd="0" presId="urn:microsoft.com/office/officeart/2005/8/layout/bProcess3"/>
    <dgm:cxn modelId="{7A18BFE0-29B2-425C-849E-1F6FCF0E2B52}" type="presOf" srcId="{5E6231C1-D583-4F63-9A64-43058D900E6B}" destId="{B1E85D0C-4DE8-4C9B-A5A1-1FDF49B67664}" srcOrd="0" destOrd="0" presId="urn:microsoft.com/office/officeart/2005/8/layout/bProcess3"/>
    <dgm:cxn modelId="{3A8E9C25-46F3-4ACE-A3EB-6848D03276BD}" srcId="{DE2BD240-7FFB-43DE-9DA1-2FF4410B88BD}" destId="{1C7F87E8-F49B-4217-8F19-3D93E2B2D3B1}" srcOrd="7" destOrd="0" parTransId="{D3E41AC9-2293-4497-A611-029893B69931}" sibTransId="{138710A3-5199-490E-BE0B-DA5B28B7D7C2}"/>
    <dgm:cxn modelId="{AB17A813-EF83-434A-AAB7-21E760AB7E05}" type="presOf" srcId="{E8D07DC4-8105-4738-AAEA-15E3E5EA455E}" destId="{C8AD3A5A-60D3-40F9-80DB-99E36E03236E}" srcOrd="0" destOrd="0" presId="urn:microsoft.com/office/officeart/2005/8/layout/bProcess3"/>
    <dgm:cxn modelId="{E73FF556-7DEA-4193-9180-20707130FFA0}" type="presOf" srcId="{ACBADDBC-11EF-49E3-A93E-3339CFBE5CF6}" destId="{C99DCB1A-A22D-4B59-AB0B-978B680308A3}" srcOrd="0" destOrd="0" presId="urn:microsoft.com/office/officeart/2005/8/layout/bProcess3"/>
    <dgm:cxn modelId="{7B41BC17-4C80-4D0A-8D08-7858D2ACE5A0}" type="presOf" srcId="{138710A3-5199-490E-BE0B-DA5B28B7D7C2}" destId="{BE10E31A-B952-4003-8A66-A4DC7232C384}" srcOrd="0" destOrd="0" presId="urn:microsoft.com/office/officeart/2005/8/layout/bProcess3"/>
    <dgm:cxn modelId="{F9090CB2-A2BE-4838-A066-065BB1EE277E}" type="presOf" srcId="{2FCCECFB-04D3-4F60-A94F-3DFB34545D75}" destId="{CB0B1189-13AD-455A-843D-59E8BFD06904}" srcOrd="0" destOrd="0" presId="urn:microsoft.com/office/officeart/2005/8/layout/bProcess3"/>
    <dgm:cxn modelId="{E4BBA65A-9CD3-4BE4-A921-8B2484302827}" type="presOf" srcId="{37885442-14FE-49C9-B085-76B65DFEEBB0}" destId="{42207A7E-8E36-4D52-9FD6-9E6FC9101E8F}" srcOrd="0" destOrd="0" presId="urn:microsoft.com/office/officeart/2005/8/layout/bProcess3"/>
    <dgm:cxn modelId="{CE148063-866A-48D1-8151-187C7D5CC7E1}" srcId="{DE2BD240-7FFB-43DE-9DA1-2FF4410B88BD}" destId="{5E6231C1-D583-4F63-9A64-43058D900E6B}" srcOrd="6" destOrd="0" parTransId="{1C6136ED-1613-4114-878B-4B033566AF18}" sibTransId="{37885442-14FE-49C9-B085-76B65DFEEBB0}"/>
    <dgm:cxn modelId="{06793AC4-8CE5-4F1A-B656-91832F44A3D3}" srcId="{DE2BD240-7FFB-43DE-9DA1-2FF4410B88BD}" destId="{ACBADDBC-11EF-49E3-A93E-3339CFBE5CF6}" srcOrd="0" destOrd="0" parTransId="{DD58EFE2-6FA6-4BF7-AD8B-DB3A99A1E99B}" sibTransId="{9B128EF2-83E7-46FA-BB6B-DDD04751E1A8}"/>
    <dgm:cxn modelId="{C92FD2A7-6736-40B0-88C7-D42DC94C1A10}" type="presOf" srcId="{755DA1B8-2B61-4834-ADF5-52C353E80478}" destId="{7AB2437D-B6E6-4C6A-A404-8B81D9BCE6C1}" srcOrd="0" destOrd="0" presId="urn:microsoft.com/office/officeart/2005/8/layout/bProcess3"/>
    <dgm:cxn modelId="{F0882538-936A-4C5C-A5EF-32B7971E5D75}" type="presOf" srcId="{6D96D96F-56E6-4F2C-8F2F-A28CAFADB598}" destId="{2F3C2297-46CC-40ED-9EF7-D0111535B5CE}" srcOrd="0" destOrd="0" presId="urn:microsoft.com/office/officeart/2005/8/layout/bProcess3"/>
    <dgm:cxn modelId="{9BDA97E1-9380-4C07-BA0B-7F375FF17F42}" srcId="{DE2BD240-7FFB-43DE-9DA1-2FF4410B88BD}" destId="{97210290-8714-4359-AAF3-84E06C7BCCFA}" srcOrd="5" destOrd="0" parTransId="{B5872B4A-B0FB-4D2A-B13C-9A4BB79BCF12}" sibTransId="{AAABF063-6033-4B91-9562-9F9748D45DC4}"/>
    <dgm:cxn modelId="{F21AB6C9-3027-4BEE-A279-4DC3F22B7737}" srcId="{DE2BD240-7FFB-43DE-9DA1-2FF4410B88BD}" destId="{755DA1B8-2B61-4834-ADF5-52C353E80478}" srcOrd="1" destOrd="0" parTransId="{3AA55176-0E34-4F53-BF3D-E52CFF2AE410}" sibTransId="{2FCCECFB-04D3-4F60-A94F-3DFB34545D75}"/>
    <dgm:cxn modelId="{0E97BE20-296E-4E0F-AB4C-6D121F8F4BA3}" type="presOf" srcId="{138710A3-5199-490E-BE0B-DA5B28B7D7C2}" destId="{CB5C388B-70E5-4BE1-AD69-EED98ABA25AE}" srcOrd="1" destOrd="0" presId="urn:microsoft.com/office/officeart/2005/8/layout/bProcess3"/>
    <dgm:cxn modelId="{679BD880-3759-46CF-AFBF-DCA708D99F08}" type="presParOf" srcId="{4D293636-8784-4628-81DE-C69DF4F63B73}" destId="{C99DCB1A-A22D-4B59-AB0B-978B680308A3}" srcOrd="0" destOrd="0" presId="urn:microsoft.com/office/officeart/2005/8/layout/bProcess3"/>
    <dgm:cxn modelId="{6F5C9473-8021-43EC-A066-4310C8BD9AC9}" type="presParOf" srcId="{4D293636-8784-4628-81DE-C69DF4F63B73}" destId="{3E0047AE-9853-4344-94DA-B8A96F635776}" srcOrd="1" destOrd="0" presId="urn:microsoft.com/office/officeart/2005/8/layout/bProcess3"/>
    <dgm:cxn modelId="{D3A9D22E-4B16-49C0-A907-ED0EC0C0B354}" type="presParOf" srcId="{3E0047AE-9853-4344-94DA-B8A96F635776}" destId="{E30F695E-75E5-41B7-BFD5-D7D44C6AD410}" srcOrd="0" destOrd="0" presId="urn:microsoft.com/office/officeart/2005/8/layout/bProcess3"/>
    <dgm:cxn modelId="{9079A68C-CD08-4D21-B7D1-1EC205084411}" type="presParOf" srcId="{4D293636-8784-4628-81DE-C69DF4F63B73}" destId="{7AB2437D-B6E6-4C6A-A404-8B81D9BCE6C1}" srcOrd="2" destOrd="0" presId="urn:microsoft.com/office/officeart/2005/8/layout/bProcess3"/>
    <dgm:cxn modelId="{178BE6B5-8803-483D-978A-D2EF0FD808D8}" type="presParOf" srcId="{4D293636-8784-4628-81DE-C69DF4F63B73}" destId="{CB0B1189-13AD-455A-843D-59E8BFD06904}" srcOrd="3" destOrd="0" presId="urn:microsoft.com/office/officeart/2005/8/layout/bProcess3"/>
    <dgm:cxn modelId="{8F7B9D2D-D8AD-472E-9121-FBA2C0E8092C}" type="presParOf" srcId="{CB0B1189-13AD-455A-843D-59E8BFD06904}" destId="{1680EE45-0BF4-4291-8FF7-C7231A705B3F}" srcOrd="0" destOrd="0" presId="urn:microsoft.com/office/officeart/2005/8/layout/bProcess3"/>
    <dgm:cxn modelId="{CD4DDEF0-9F23-4BA7-9AA4-C303E3332566}" type="presParOf" srcId="{4D293636-8784-4628-81DE-C69DF4F63B73}" destId="{71D96345-AE49-430D-BA63-0EE89D1B5319}" srcOrd="4" destOrd="0" presId="urn:microsoft.com/office/officeart/2005/8/layout/bProcess3"/>
    <dgm:cxn modelId="{54E01FE2-035E-4D83-96D0-16F48FBEEFD8}" type="presParOf" srcId="{4D293636-8784-4628-81DE-C69DF4F63B73}" destId="{C5662CB4-D9C8-4107-BE10-7053150F06AC}" srcOrd="5" destOrd="0" presId="urn:microsoft.com/office/officeart/2005/8/layout/bProcess3"/>
    <dgm:cxn modelId="{EF48702A-8D1F-4435-85A8-FFB7D0C5E6DA}" type="presParOf" srcId="{C5662CB4-D9C8-4107-BE10-7053150F06AC}" destId="{4AE2756F-3ADD-4F77-A824-49C37D45AA2B}" srcOrd="0" destOrd="0" presId="urn:microsoft.com/office/officeart/2005/8/layout/bProcess3"/>
    <dgm:cxn modelId="{421F995B-5A93-4181-885E-07A66563ED66}" type="presParOf" srcId="{4D293636-8784-4628-81DE-C69DF4F63B73}" destId="{2F3C2297-46CC-40ED-9EF7-D0111535B5CE}" srcOrd="6" destOrd="0" presId="urn:microsoft.com/office/officeart/2005/8/layout/bProcess3"/>
    <dgm:cxn modelId="{99FB3C64-053C-4F34-A6AC-1FEA9B5AD971}" type="presParOf" srcId="{4D293636-8784-4628-81DE-C69DF4F63B73}" destId="{A4685E47-4CD2-4FB7-BC3E-147AD402523B}" srcOrd="7" destOrd="0" presId="urn:microsoft.com/office/officeart/2005/8/layout/bProcess3"/>
    <dgm:cxn modelId="{3AF7B547-0099-4B6D-8F09-1285BB68BB5E}" type="presParOf" srcId="{A4685E47-4CD2-4FB7-BC3E-147AD402523B}" destId="{44CFFC7C-2881-4011-9614-27200C18252E}" srcOrd="0" destOrd="0" presId="urn:microsoft.com/office/officeart/2005/8/layout/bProcess3"/>
    <dgm:cxn modelId="{3ADC93AD-7374-4F26-99A5-4B01C5BFEB2C}" type="presParOf" srcId="{4D293636-8784-4628-81DE-C69DF4F63B73}" destId="{CFF72544-EC94-4254-930C-C44A94643056}" srcOrd="8" destOrd="0" presId="urn:microsoft.com/office/officeart/2005/8/layout/bProcess3"/>
    <dgm:cxn modelId="{A5E02E1D-2358-487E-9487-EEE177D2BB3F}" type="presParOf" srcId="{4D293636-8784-4628-81DE-C69DF4F63B73}" destId="{C8AD3A5A-60D3-40F9-80DB-99E36E03236E}" srcOrd="9" destOrd="0" presId="urn:microsoft.com/office/officeart/2005/8/layout/bProcess3"/>
    <dgm:cxn modelId="{913B7AE1-84CD-4A8C-AFEA-4E4B39673D67}" type="presParOf" srcId="{C8AD3A5A-60D3-40F9-80DB-99E36E03236E}" destId="{BCE7C5BE-FDA6-44F0-95D0-EF8D6B936D36}" srcOrd="0" destOrd="0" presId="urn:microsoft.com/office/officeart/2005/8/layout/bProcess3"/>
    <dgm:cxn modelId="{07180A27-9C89-4C8C-9F7B-C40BAA9E9534}" type="presParOf" srcId="{4D293636-8784-4628-81DE-C69DF4F63B73}" destId="{4382980D-AC31-42DE-AEDC-FED78D13BA4D}" srcOrd="10" destOrd="0" presId="urn:microsoft.com/office/officeart/2005/8/layout/bProcess3"/>
    <dgm:cxn modelId="{8E44A6A7-F234-48BE-9EF6-AC77366FCEF6}" type="presParOf" srcId="{4D293636-8784-4628-81DE-C69DF4F63B73}" destId="{5A5CF08F-8875-4D67-92AA-55504B633AF3}" srcOrd="11" destOrd="0" presId="urn:microsoft.com/office/officeart/2005/8/layout/bProcess3"/>
    <dgm:cxn modelId="{704BE012-DB45-45C6-9AB8-E9C15791A343}" type="presParOf" srcId="{5A5CF08F-8875-4D67-92AA-55504B633AF3}" destId="{279A5CBB-7654-43F1-8C6C-04AA38DA08B4}" srcOrd="0" destOrd="0" presId="urn:microsoft.com/office/officeart/2005/8/layout/bProcess3"/>
    <dgm:cxn modelId="{6565B753-9F8B-4157-A374-FFFF25B923DD}" type="presParOf" srcId="{4D293636-8784-4628-81DE-C69DF4F63B73}" destId="{B1E85D0C-4DE8-4C9B-A5A1-1FDF49B67664}" srcOrd="12" destOrd="0" presId="urn:microsoft.com/office/officeart/2005/8/layout/bProcess3"/>
    <dgm:cxn modelId="{E4EEB22D-F587-464F-838E-246589284868}" type="presParOf" srcId="{4D293636-8784-4628-81DE-C69DF4F63B73}" destId="{42207A7E-8E36-4D52-9FD6-9E6FC9101E8F}" srcOrd="13" destOrd="0" presId="urn:microsoft.com/office/officeart/2005/8/layout/bProcess3"/>
    <dgm:cxn modelId="{901CE6CC-50E1-464F-B59D-B085C0038FC8}" type="presParOf" srcId="{42207A7E-8E36-4D52-9FD6-9E6FC9101E8F}" destId="{C470ACEB-BFCC-468A-8C53-DA03AEA82949}" srcOrd="0" destOrd="0" presId="urn:microsoft.com/office/officeart/2005/8/layout/bProcess3"/>
    <dgm:cxn modelId="{100685CB-A373-4B65-9152-BC443ECB106A}" type="presParOf" srcId="{4D293636-8784-4628-81DE-C69DF4F63B73}" destId="{7C4E8668-3BCD-4463-BF06-C2FEE9E568E7}" srcOrd="14" destOrd="0" presId="urn:microsoft.com/office/officeart/2005/8/layout/bProcess3"/>
    <dgm:cxn modelId="{C954984B-A1C1-44E2-93D5-8D62B8828FE8}" type="presParOf" srcId="{4D293636-8784-4628-81DE-C69DF4F63B73}" destId="{BE10E31A-B952-4003-8A66-A4DC7232C384}" srcOrd="15" destOrd="0" presId="urn:microsoft.com/office/officeart/2005/8/layout/bProcess3"/>
    <dgm:cxn modelId="{791B2336-57C2-40D4-B585-21437328BDA2}" type="presParOf" srcId="{BE10E31A-B952-4003-8A66-A4DC7232C384}" destId="{CB5C388B-70E5-4BE1-AD69-EED98ABA25AE}" srcOrd="0" destOrd="0" presId="urn:microsoft.com/office/officeart/2005/8/layout/bProcess3"/>
    <dgm:cxn modelId="{992E6C98-9C4D-4701-8BFE-119DA2ADC082}" type="presParOf" srcId="{4D293636-8784-4628-81DE-C69DF4F63B73}" destId="{8FC53E3E-1469-4634-8FC5-08D274EF4576}" srcOrd="1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6F9B23-3662-4A8C-A134-BF91B8F80225}" type="doc">
      <dgm:prSet loTypeId="urn:microsoft.com/office/officeart/2005/8/layout/pyramid4" loCatId="relationship" qsTypeId="urn:microsoft.com/office/officeart/2005/8/quickstyle/3d2" qsCatId="3D" csTypeId="urn:microsoft.com/office/officeart/2005/8/colors/accent0_3" csCatId="mainScheme" phldr="1"/>
      <dgm:spPr/>
      <dgm:t>
        <a:bodyPr/>
        <a:lstStyle/>
        <a:p>
          <a:endParaRPr lang="en-US"/>
        </a:p>
      </dgm:t>
    </dgm:pt>
    <dgm:pt modelId="{9FC35C37-0D20-419D-987A-F307543C9407}">
      <dgm:prSet/>
      <dgm:spPr/>
      <dgm:t>
        <a:bodyPr/>
        <a:lstStyle/>
        <a:p>
          <a:pPr rtl="1"/>
          <a:r>
            <a:rPr lang="fa-IR" dirty="0" smtClean="0">
              <a:cs typeface="B Titr" pitchFamily="2" charset="-78"/>
            </a:rPr>
            <a:t>خرید نقدی</a:t>
          </a:r>
          <a:endParaRPr lang="en-US" dirty="0">
            <a:cs typeface="B Titr" pitchFamily="2" charset="-78"/>
          </a:endParaRPr>
        </a:p>
      </dgm:t>
    </dgm:pt>
    <dgm:pt modelId="{53586160-274E-4C76-BCAB-8D7BA2985BE7}" type="parTrans" cxnId="{484FAE8D-AE4A-42AD-B00A-EA0126B5321D}">
      <dgm:prSet/>
      <dgm:spPr/>
      <dgm:t>
        <a:bodyPr/>
        <a:lstStyle/>
        <a:p>
          <a:endParaRPr lang="en-US">
            <a:cs typeface="B Titr" pitchFamily="2" charset="-78"/>
          </a:endParaRPr>
        </a:p>
      </dgm:t>
    </dgm:pt>
    <dgm:pt modelId="{18D1B622-F8A9-4160-908D-29347B466B0C}" type="sibTrans" cxnId="{484FAE8D-AE4A-42AD-B00A-EA0126B5321D}">
      <dgm:prSet/>
      <dgm:spPr/>
      <dgm:t>
        <a:bodyPr/>
        <a:lstStyle/>
        <a:p>
          <a:endParaRPr lang="en-US">
            <a:cs typeface="B Titr" pitchFamily="2" charset="-78"/>
          </a:endParaRPr>
        </a:p>
      </dgm:t>
    </dgm:pt>
    <dgm:pt modelId="{3A69737F-FF84-4B4A-8530-E9D6776EF2EF}">
      <dgm:prSet/>
      <dgm:spPr/>
      <dgm:t>
        <a:bodyPr/>
        <a:lstStyle/>
        <a:p>
          <a:pPr rtl="1"/>
          <a:r>
            <a:rPr lang="fa-IR" dirty="0" smtClean="0">
              <a:cs typeface="B Titr" pitchFamily="2" charset="-78"/>
            </a:rPr>
            <a:t>معاوضۀ سهام با سهام</a:t>
          </a:r>
          <a:endParaRPr lang="en-US" dirty="0">
            <a:cs typeface="B Titr" pitchFamily="2" charset="-78"/>
          </a:endParaRPr>
        </a:p>
      </dgm:t>
    </dgm:pt>
    <dgm:pt modelId="{784F9AC6-DA22-4F99-B6DD-14A2EF0C9E60}" type="parTrans" cxnId="{392DD513-8B7E-4D73-A31A-7743DD1596B4}">
      <dgm:prSet/>
      <dgm:spPr/>
      <dgm:t>
        <a:bodyPr/>
        <a:lstStyle/>
        <a:p>
          <a:endParaRPr lang="en-US">
            <a:cs typeface="B Titr" pitchFamily="2" charset="-78"/>
          </a:endParaRPr>
        </a:p>
      </dgm:t>
    </dgm:pt>
    <dgm:pt modelId="{442E5A8C-F676-4F6C-AD09-854CC32CC4B2}" type="sibTrans" cxnId="{392DD513-8B7E-4D73-A31A-7743DD1596B4}">
      <dgm:prSet/>
      <dgm:spPr/>
      <dgm:t>
        <a:bodyPr/>
        <a:lstStyle/>
        <a:p>
          <a:endParaRPr lang="en-US">
            <a:cs typeface="B Titr" pitchFamily="2" charset="-78"/>
          </a:endParaRPr>
        </a:p>
      </dgm:t>
    </dgm:pt>
    <dgm:pt modelId="{FA3F22AC-9B76-4224-A1B8-FBAB04DDD5FF}">
      <dgm:prSet/>
      <dgm:spPr/>
      <dgm:t>
        <a:bodyPr/>
        <a:lstStyle/>
        <a:p>
          <a:pPr rtl="1"/>
          <a:r>
            <a:rPr lang="fa-IR" dirty="0" smtClean="0">
              <a:cs typeface="B Titr" pitchFamily="2" charset="-78"/>
            </a:rPr>
            <a:t>ترکیبی</a:t>
          </a:r>
          <a:r>
            <a:rPr lang="en-US" dirty="0" smtClean="0">
              <a:cs typeface="B Titr" pitchFamily="2" charset="-78"/>
            </a:rPr>
            <a:t> </a:t>
          </a:r>
          <a:r>
            <a:rPr lang="fa-IR" dirty="0" smtClean="0">
              <a:cs typeface="B Titr" pitchFamily="2" charset="-78"/>
            </a:rPr>
            <a:t> از گزینه‌ها</a:t>
          </a:r>
          <a:endParaRPr lang="en-US" dirty="0" smtClean="0">
            <a:cs typeface="B Titr" pitchFamily="2" charset="-78"/>
          </a:endParaRPr>
        </a:p>
      </dgm:t>
    </dgm:pt>
    <dgm:pt modelId="{50FCF34E-E564-490B-A96B-2544EA9F0B91}" type="parTrans" cxnId="{71753334-31B3-4276-A0BF-3901B446F5BE}">
      <dgm:prSet/>
      <dgm:spPr/>
      <dgm:t>
        <a:bodyPr/>
        <a:lstStyle/>
        <a:p>
          <a:endParaRPr lang="en-US">
            <a:cs typeface="B Titr" pitchFamily="2" charset="-78"/>
          </a:endParaRPr>
        </a:p>
      </dgm:t>
    </dgm:pt>
    <dgm:pt modelId="{B4472282-4932-4E83-9873-122A75377B29}" type="sibTrans" cxnId="{71753334-31B3-4276-A0BF-3901B446F5BE}">
      <dgm:prSet/>
      <dgm:spPr/>
      <dgm:t>
        <a:bodyPr/>
        <a:lstStyle/>
        <a:p>
          <a:endParaRPr lang="en-US">
            <a:cs typeface="B Titr" pitchFamily="2" charset="-78"/>
          </a:endParaRPr>
        </a:p>
      </dgm:t>
    </dgm:pt>
    <dgm:pt modelId="{C427230E-FBE0-43AA-A89A-7D41696C6ADB}">
      <dgm:prSet/>
      <dgm:spPr/>
      <dgm:t>
        <a:bodyPr/>
        <a:lstStyle/>
        <a:p>
          <a:pPr rtl="1"/>
          <a:r>
            <a:rPr lang="fa-IR" dirty="0" smtClean="0">
              <a:cs typeface="B Titr" pitchFamily="2" charset="-78"/>
            </a:rPr>
            <a:t>خرید با اوراق قرضه</a:t>
          </a:r>
          <a:endParaRPr lang="en-US" dirty="0">
            <a:cs typeface="B Titr" pitchFamily="2" charset="-78"/>
          </a:endParaRPr>
        </a:p>
      </dgm:t>
    </dgm:pt>
    <dgm:pt modelId="{CBAA1245-A4E8-4661-8674-F64FEA9A2B90}" type="parTrans" cxnId="{396B621A-C899-4286-8A65-297A55EF87CE}">
      <dgm:prSet/>
      <dgm:spPr/>
      <dgm:t>
        <a:bodyPr/>
        <a:lstStyle/>
        <a:p>
          <a:endParaRPr lang="en-US">
            <a:cs typeface="B Titr" pitchFamily="2" charset="-78"/>
          </a:endParaRPr>
        </a:p>
      </dgm:t>
    </dgm:pt>
    <dgm:pt modelId="{C6DCC5CB-776F-4832-899E-F25CCB0ACD78}" type="sibTrans" cxnId="{396B621A-C899-4286-8A65-297A55EF87CE}">
      <dgm:prSet/>
      <dgm:spPr/>
      <dgm:t>
        <a:bodyPr/>
        <a:lstStyle/>
        <a:p>
          <a:endParaRPr lang="en-US">
            <a:cs typeface="B Titr" pitchFamily="2" charset="-78"/>
          </a:endParaRPr>
        </a:p>
      </dgm:t>
    </dgm:pt>
    <dgm:pt modelId="{9C0D1C95-0D9E-4F9B-9532-E9E6B299BDEA}" type="pres">
      <dgm:prSet presAssocID="{E66F9B23-3662-4A8C-A134-BF91B8F80225}" presName="compositeShape" presStyleCnt="0">
        <dgm:presLayoutVars>
          <dgm:chMax val="9"/>
          <dgm:dir/>
          <dgm:resizeHandles val="exact"/>
        </dgm:presLayoutVars>
      </dgm:prSet>
      <dgm:spPr/>
      <dgm:t>
        <a:bodyPr/>
        <a:lstStyle/>
        <a:p>
          <a:endParaRPr lang="en-US"/>
        </a:p>
      </dgm:t>
    </dgm:pt>
    <dgm:pt modelId="{852E4189-3097-45B6-85FF-E1A5BAD00C0F}" type="pres">
      <dgm:prSet presAssocID="{E66F9B23-3662-4A8C-A134-BF91B8F80225}" presName="triangle1" presStyleLbl="node1" presStyleIdx="0" presStyleCnt="4">
        <dgm:presLayoutVars>
          <dgm:bulletEnabled val="1"/>
        </dgm:presLayoutVars>
      </dgm:prSet>
      <dgm:spPr/>
      <dgm:t>
        <a:bodyPr/>
        <a:lstStyle/>
        <a:p>
          <a:endParaRPr lang="en-US"/>
        </a:p>
      </dgm:t>
    </dgm:pt>
    <dgm:pt modelId="{44825716-050F-4F83-86A7-F7A4856198CE}" type="pres">
      <dgm:prSet presAssocID="{E66F9B23-3662-4A8C-A134-BF91B8F80225}" presName="triangle2" presStyleLbl="node1" presStyleIdx="1" presStyleCnt="4">
        <dgm:presLayoutVars>
          <dgm:bulletEnabled val="1"/>
        </dgm:presLayoutVars>
      </dgm:prSet>
      <dgm:spPr/>
      <dgm:t>
        <a:bodyPr/>
        <a:lstStyle/>
        <a:p>
          <a:endParaRPr lang="en-US"/>
        </a:p>
      </dgm:t>
    </dgm:pt>
    <dgm:pt modelId="{A04D3E6D-E602-448C-A4A4-9DDC9D7CC800}" type="pres">
      <dgm:prSet presAssocID="{E66F9B23-3662-4A8C-A134-BF91B8F80225}" presName="triangle3" presStyleLbl="node1" presStyleIdx="2" presStyleCnt="4">
        <dgm:presLayoutVars>
          <dgm:bulletEnabled val="1"/>
        </dgm:presLayoutVars>
      </dgm:prSet>
      <dgm:spPr/>
      <dgm:t>
        <a:bodyPr/>
        <a:lstStyle/>
        <a:p>
          <a:endParaRPr lang="en-US"/>
        </a:p>
      </dgm:t>
    </dgm:pt>
    <dgm:pt modelId="{CC8384AD-E8A7-4E18-9FF8-A0A1CC7EA423}" type="pres">
      <dgm:prSet presAssocID="{E66F9B23-3662-4A8C-A134-BF91B8F80225}" presName="triangle4" presStyleLbl="node1" presStyleIdx="3" presStyleCnt="4">
        <dgm:presLayoutVars>
          <dgm:bulletEnabled val="1"/>
        </dgm:presLayoutVars>
      </dgm:prSet>
      <dgm:spPr/>
      <dgm:t>
        <a:bodyPr/>
        <a:lstStyle/>
        <a:p>
          <a:endParaRPr lang="en-US"/>
        </a:p>
      </dgm:t>
    </dgm:pt>
  </dgm:ptLst>
  <dgm:cxnLst>
    <dgm:cxn modelId="{392DD513-8B7E-4D73-A31A-7743DD1596B4}" srcId="{E66F9B23-3662-4A8C-A134-BF91B8F80225}" destId="{3A69737F-FF84-4B4A-8530-E9D6776EF2EF}" srcOrd="1" destOrd="0" parTransId="{784F9AC6-DA22-4F99-B6DD-14A2EF0C9E60}" sibTransId="{442E5A8C-F676-4F6C-AD09-854CC32CC4B2}"/>
    <dgm:cxn modelId="{484FAE8D-AE4A-42AD-B00A-EA0126B5321D}" srcId="{E66F9B23-3662-4A8C-A134-BF91B8F80225}" destId="{9FC35C37-0D20-419D-987A-F307543C9407}" srcOrd="0" destOrd="0" parTransId="{53586160-274E-4C76-BCAB-8D7BA2985BE7}" sibTransId="{18D1B622-F8A9-4160-908D-29347B466B0C}"/>
    <dgm:cxn modelId="{71753334-31B3-4276-A0BF-3901B446F5BE}" srcId="{E66F9B23-3662-4A8C-A134-BF91B8F80225}" destId="{FA3F22AC-9B76-4224-A1B8-FBAB04DDD5FF}" srcOrd="2" destOrd="0" parTransId="{50FCF34E-E564-490B-A96B-2544EA9F0B91}" sibTransId="{B4472282-4932-4E83-9873-122A75377B29}"/>
    <dgm:cxn modelId="{8A5DF86F-9CC5-4684-AE2D-FC3630A87CDD}" type="presOf" srcId="{3A69737F-FF84-4B4A-8530-E9D6776EF2EF}" destId="{44825716-050F-4F83-86A7-F7A4856198CE}" srcOrd="0" destOrd="0" presId="urn:microsoft.com/office/officeart/2005/8/layout/pyramid4"/>
    <dgm:cxn modelId="{396B621A-C899-4286-8A65-297A55EF87CE}" srcId="{E66F9B23-3662-4A8C-A134-BF91B8F80225}" destId="{C427230E-FBE0-43AA-A89A-7D41696C6ADB}" srcOrd="3" destOrd="0" parTransId="{CBAA1245-A4E8-4661-8674-F64FEA9A2B90}" sibTransId="{C6DCC5CB-776F-4832-899E-F25CCB0ACD78}"/>
    <dgm:cxn modelId="{DBF49D3E-E123-4E98-B745-52086DEC4BF8}" type="presOf" srcId="{C427230E-FBE0-43AA-A89A-7D41696C6ADB}" destId="{CC8384AD-E8A7-4E18-9FF8-A0A1CC7EA423}" srcOrd="0" destOrd="0" presId="urn:microsoft.com/office/officeart/2005/8/layout/pyramid4"/>
    <dgm:cxn modelId="{AF8E2B60-C473-48E9-98D2-C8524AB57794}" type="presOf" srcId="{E66F9B23-3662-4A8C-A134-BF91B8F80225}" destId="{9C0D1C95-0D9E-4F9B-9532-E9E6B299BDEA}" srcOrd="0" destOrd="0" presId="urn:microsoft.com/office/officeart/2005/8/layout/pyramid4"/>
    <dgm:cxn modelId="{BEDB53EB-CC1A-4FD4-A3F3-D92F109148EC}" type="presOf" srcId="{FA3F22AC-9B76-4224-A1B8-FBAB04DDD5FF}" destId="{A04D3E6D-E602-448C-A4A4-9DDC9D7CC800}" srcOrd="0" destOrd="0" presId="urn:microsoft.com/office/officeart/2005/8/layout/pyramid4"/>
    <dgm:cxn modelId="{8925BD00-B32F-468E-837B-406608052131}" type="presOf" srcId="{9FC35C37-0D20-419D-987A-F307543C9407}" destId="{852E4189-3097-45B6-85FF-E1A5BAD00C0F}" srcOrd="0" destOrd="0" presId="urn:microsoft.com/office/officeart/2005/8/layout/pyramid4"/>
    <dgm:cxn modelId="{13F861AE-3699-41E0-BBB6-D16B02D8F405}" type="presParOf" srcId="{9C0D1C95-0D9E-4F9B-9532-E9E6B299BDEA}" destId="{852E4189-3097-45B6-85FF-E1A5BAD00C0F}" srcOrd="0" destOrd="0" presId="urn:microsoft.com/office/officeart/2005/8/layout/pyramid4"/>
    <dgm:cxn modelId="{FB237AF2-CDAB-49A1-8688-4A852613F51A}" type="presParOf" srcId="{9C0D1C95-0D9E-4F9B-9532-E9E6B299BDEA}" destId="{44825716-050F-4F83-86A7-F7A4856198CE}" srcOrd="1" destOrd="0" presId="urn:microsoft.com/office/officeart/2005/8/layout/pyramid4"/>
    <dgm:cxn modelId="{BC6B39B4-D8CB-4CCE-A548-3643EEDD6905}" type="presParOf" srcId="{9C0D1C95-0D9E-4F9B-9532-E9E6B299BDEA}" destId="{A04D3E6D-E602-448C-A4A4-9DDC9D7CC800}" srcOrd="2" destOrd="0" presId="urn:microsoft.com/office/officeart/2005/8/layout/pyramid4"/>
    <dgm:cxn modelId="{9BEFC5F0-3968-4AC6-B7FF-08433EFB6CA6}" type="presParOf" srcId="{9C0D1C95-0D9E-4F9B-9532-E9E6B299BDEA}" destId="{CC8384AD-E8A7-4E18-9FF8-A0A1CC7EA423}"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5DAD3B-3400-4BA7-A60D-BEED74FD5175}"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D2CB48C6-FE80-4F56-819C-5FBDFD580BF9}">
      <dgm:prSet custT="1"/>
      <dgm:spPr/>
      <dgm:t>
        <a:bodyPr/>
        <a:lstStyle/>
        <a:p>
          <a:pPr algn="ctr" rtl="1"/>
          <a:r>
            <a:rPr lang="ar-SA" sz="2400" dirty="0" smtClean="0">
              <a:cs typeface="B Titr" pitchFamily="2" charset="-78"/>
            </a:rPr>
            <a:t>پرداخت نقدی</a:t>
          </a:r>
          <a:endParaRPr lang="en-US" sz="2400" dirty="0">
            <a:cs typeface="B Titr" pitchFamily="2" charset="-78"/>
          </a:endParaRPr>
        </a:p>
      </dgm:t>
    </dgm:pt>
    <dgm:pt modelId="{86E4214E-4A10-4517-9F41-28F632EE389A}" type="parTrans" cxnId="{6487C172-661F-405E-A82A-F3D9608A03EB}">
      <dgm:prSet/>
      <dgm:spPr/>
      <dgm:t>
        <a:bodyPr/>
        <a:lstStyle/>
        <a:p>
          <a:endParaRPr lang="en-US"/>
        </a:p>
      </dgm:t>
    </dgm:pt>
    <dgm:pt modelId="{1B668965-B533-4147-808F-A884EED13E39}" type="sibTrans" cxnId="{6487C172-661F-405E-A82A-F3D9608A03EB}">
      <dgm:prSet/>
      <dgm:spPr/>
      <dgm:t>
        <a:bodyPr/>
        <a:lstStyle/>
        <a:p>
          <a:endParaRPr lang="en-US"/>
        </a:p>
      </dgm:t>
    </dgm:pt>
    <dgm:pt modelId="{752E89C2-83E2-46AF-8DDD-08128ED02D4F}">
      <dgm:prSet custT="1"/>
      <dgm:spPr/>
      <dgm:t>
        <a:bodyPr/>
        <a:lstStyle/>
        <a:p>
          <a:pPr rtl="1"/>
          <a:r>
            <a:rPr lang="ar-SA" sz="2400" dirty="0" smtClean="0">
              <a:cs typeface="B Zar" pitchFamily="2" charset="-78"/>
            </a:rPr>
            <a:t>شرکت خریدار کل ریسک حاصل از تملک را متحمل می‌شود.</a:t>
          </a:r>
          <a:endParaRPr lang="en-US" sz="2400" dirty="0">
            <a:cs typeface="B Zar" pitchFamily="2" charset="-78"/>
          </a:endParaRPr>
        </a:p>
      </dgm:t>
    </dgm:pt>
    <dgm:pt modelId="{22C3C75C-DF55-48F3-8928-7C5EB114F7C9}" type="parTrans" cxnId="{B978FE1B-F928-4BA8-8ECC-0841E163FE1D}">
      <dgm:prSet/>
      <dgm:spPr/>
      <dgm:t>
        <a:bodyPr/>
        <a:lstStyle/>
        <a:p>
          <a:endParaRPr lang="en-US"/>
        </a:p>
      </dgm:t>
    </dgm:pt>
    <dgm:pt modelId="{2E6DCE19-D1A8-4B62-BAF9-DFAC36C5F262}" type="sibTrans" cxnId="{B978FE1B-F928-4BA8-8ECC-0841E163FE1D}">
      <dgm:prSet/>
      <dgm:spPr/>
      <dgm:t>
        <a:bodyPr/>
        <a:lstStyle/>
        <a:p>
          <a:endParaRPr lang="en-US"/>
        </a:p>
      </dgm:t>
    </dgm:pt>
    <dgm:pt modelId="{B720F0A5-675B-4DEA-9624-C73BBD7EED9C}">
      <dgm:prSet custT="1"/>
      <dgm:spPr/>
      <dgm:t>
        <a:bodyPr/>
        <a:lstStyle/>
        <a:p>
          <a:pPr algn="ctr" rtl="1"/>
          <a:r>
            <a:rPr lang="fa-IR" sz="2400" dirty="0" smtClean="0">
              <a:cs typeface="B Titr" pitchFamily="2" charset="-78"/>
            </a:rPr>
            <a:t>معاوضۀ سهام</a:t>
          </a:r>
          <a:endParaRPr lang="en-US" sz="2400" dirty="0">
            <a:cs typeface="B Titr" pitchFamily="2" charset="-78"/>
          </a:endParaRPr>
        </a:p>
      </dgm:t>
    </dgm:pt>
    <dgm:pt modelId="{7F3FA8BF-7EEA-4ED5-86F0-EF626E854E52}" type="parTrans" cxnId="{2579587C-0A55-4393-91D6-E176C2F425EA}">
      <dgm:prSet/>
      <dgm:spPr/>
      <dgm:t>
        <a:bodyPr/>
        <a:lstStyle/>
        <a:p>
          <a:endParaRPr lang="en-US"/>
        </a:p>
      </dgm:t>
    </dgm:pt>
    <dgm:pt modelId="{557D9A58-7967-4D8C-AC7C-5F8196B3BC91}" type="sibTrans" cxnId="{2579587C-0A55-4393-91D6-E176C2F425EA}">
      <dgm:prSet/>
      <dgm:spPr/>
      <dgm:t>
        <a:bodyPr/>
        <a:lstStyle/>
        <a:p>
          <a:endParaRPr lang="en-US"/>
        </a:p>
      </dgm:t>
    </dgm:pt>
    <dgm:pt modelId="{40E67CC4-D08B-425F-B956-F0C666B54378}">
      <dgm:prSet custT="1"/>
      <dgm:spPr/>
      <dgm:t>
        <a:bodyPr/>
        <a:lstStyle/>
        <a:p>
          <a:pPr rtl="1"/>
          <a:r>
            <a:rPr lang="ar-SA" sz="2400" dirty="0" smtClean="0">
              <a:cs typeface="B Zar" pitchFamily="2" charset="-78"/>
            </a:rPr>
            <a:t>شرکت خریدار و هدف در ریسک حاصل از تملک شریک می‌شوند. </a:t>
          </a:r>
          <a:endParaRPr lang="en-US" sz="2400" dirty="0">
            <a:cs typeface="B Zar" pitchFamily="2" charset="-78"/>
          </a:endParaRPr>
        </a:p>
      </dgm:t>
    </dgm:pt>
    <dgm:pt modelId="{43EF5301-C33F-44A2-AFF7-F3761942CA0F}" type="parTrans" cxnId="{5371DF8A-C620-482A-A9F3-2C81B2B46F14}">
      <dgm:prSet/>
      <dgm:spPr/>
      <dgm:t>
        <a:bodyPr/>
        <a:lstStyle/>
        <a:p>
          <a:endParaRPr lang="en-US"/>
        </a:p>
      </dgm:t>
    </dgm:pt>
    <dgm:pt modelId="{D0C45D3C-49E5-4F2D-AB08-EDEA5B949A8A}" type="sibTrans" cxnId="{5371DF8A-C620-482A-A9F3-2C81B2B46F14}">
      <dgm:prSet/>
      <dgm:spPr/>
      <dgm:t>
        <a:bodyPr/>
        <a:lstStyle/>
        <a:p>
          <a:endParaRPr lang="en-US"/>
        </a:p>
      </dgm:t>
    </dgm:pt>
    <dgm:pt modelId="{AE389AE3-EF71-4A38-9DD1-724EF2A2EBFC}" type="pres">
      <dgm:prSet presAssocID="{F05DAD3B-3400-4BA7-A60D-BEED74FD5175}" presName="linear" presStyleCnt="0">
        <dgm:presLayoutVars>
          <dgm:dir/>
          <dgm:animLvl val="lvl"/>
          <dgm:resizeHandles val="exact"/>
        </dgm:presLayoutVars>
      </dgm:prSet>
      <dgm:spPr/>
      <dgm:t>
        <a:bodyPr/>
        <a:lstStyle/>
        <a:p>
          <a:endParaRPr lang="en-US"/>
        </a:p>
      </dgm:t>
    </dgm:pt>
    <dgm:pt modelId="{C5FB5E98-F72D-4257-98AF-C807D89EB368}" type="pres">
      <dgm:prSet presAssocID="{D2CB48C6-FE80-4F56-819C-5FBDFD580BF9}" presName="parentLin" presStyleCnt="0"/>
      <dgm:spPr/>
      <dgm:t>
        <a:bodyPr/>
        <a:lstStyle/>
        <a:p>
          <a:endParaRPr lang="en-US"/>
        </a:p>
      </dgm:t>
    </dgm:pt>
    <dgm:pt modelId="{2114B84D-DF71-40FD-A6D1-B0E9CAB25BE0}" type="pres">
      <dgm:prSet presAssocID="{D2CB48C6-FE80-4F56-819C-5FBDFD580BF9}" presName="parentLeftMargin" presStyleLbl="node1" presStyleIdx="0" presStyleCnt="2"/>
      <dgm:spPr/>
      <dgm:t>
        <a:bodyPr/>
        <a:lstStyle/>
        <a:p>
          <a:endParaRPr lang="en-US"/>
        </a:p>
      </dgm:t>
    </dgm:pt>
    <dgm:pt modelId="{7580B710-34E4-495E-B80B-F03C48581005}" type="pres">
      <dgm:prSet presAssocID="{D2CB48C6-FE80-4F56-819C-5FBDFD580BF9}" presName="parentText" presStyleLbl="node1" presStyleIdx="0" presStyleCnt="2" custScaleY="49389">
        <dgm:presLayoutVars>
          <dgm:chMax val="0"/>
          <dgm:bulletEnabled val="1"/>
        </dgm:presLayoutVars>
      </dgm:prSet>
      <dgm:spPr/>
      <dgm:t>
        <a:bodyPr/>
        <a:lstStyle/>
        <a:p>
          <a:endParaRPr lang="en-US"/>
        </a:p>
      </dgm:t>
    </dgm:pt>
    <dgm:pt modelId="{ED99B6AD-4C49-4442-A64B-395DA6E80C2D}" type="pres">
      <dgm:prSet presAssocID="{D2CB48C6-FE80-4F56-819C-5FBDFD580BF9}" presName="negativeSpace" presStyleCnt="0"/>
      <dgm:spPr/>
      <dgm:t>
        <a:bodyPr/>
        <a:lstStyle/>
        <a:p>
          <a:endParaRPr lang="en-US"/>
        </a:p>
      </dgm:t>
    </dgm:pt>
    <dgm:pt modelId="{20BAE09F-4D92-44B4-AAC8-0F4C8382DA69}" type="pres">
      <dgm:prSet presAssocID="{D2CB48C6-FE80-4F56-819C-5FBDFD580BF9}" presName="childText" presStyleLbl="conFgAcc1" presStyleIdx="0" presStyleCnt="2">
        <dgm:presLayoutVars>
          <dgm:bulletEnabled val="1"/>
        </dgm:presLayoutVars>
      </dgm:prSet>
      <dgm:spPr/>
      <dgm:t>
        <a:bodyPr/>
        <a:lstStyle/>
        <a:p>
          <a:endParaRPr lang="en-US"/>
        </a:p>
      </dgm:t>
    </dgm:pt>
    <dgm:pt modelId="{F7321BA0-247A-4E6A-90FF-21A939225BB8}" type="pres">
      <dgm:prSet presAssocID="{1B668965-B533-4147-808F-A884EED13E39}" presName="spaceBetweenRectangles" presStyleCnt="0"/>
      <dgm:spPr/>
      <dgm:t>
        <a:bodyPr/>
        <a:lstStyle/>
        <a:p>
          <a:endParaRPr lang="en-US"/>
        </a:p>
      </dgm:t>
    </dgm:pt>
    <dgm:pt modelId="{52A5FC2F-FC84-4E40-B569-E7D5D3856FA4}" type="pres">
      <dgm:prSet presAssocID="{B720F0A5-675B-4DEA-9624-C73BBD7EED9C}" presName="parentLin" presStyleCnt="0"/>
      <dgm:spPr/>
      <dgm:t>
        <a:bodyPr/>
        <a:lstStyle/>
        <a:p>
          <a:endParaRPr lang="en-US"/>
        </a:p>
      </dgm:t>
    </dgm:pt>
    <dgm:pt modelId="{343060D3-87E7-4125-BAAF-6666434AADCA}" type="pres">
      <dgm:prSet presAssocID="{B720F0A5-675B-4DEA-9624-C73BBD7EED9C}" presName="parentLeftMargin" presStyleLbl="node1" presStyleIdx="0" presStyleCnt="2"/>
      <dgm:spPr/>
      <dgm:t>
        <a:bodyPr/>
        <a:lstStyle/>
        <a:p>
          <a:endParaRPr lang="en-US"/>
        </a:p>
      </dgm:t>
    </dgm:pt>
    <dgm:pt modelId="{D6B5956C-BA12-4C1D-A598-017642F392D5}" type="pres">
      <dgm:prSet presAssocID="{B720F0A5-675B-4DEA-9624-C73BBD7EED9C}" presName="parentText" presStyleLbl="node1" presStyleIdx="1" presStyleCnt="2" custScaleY="49389">
        <dgm:presLayoutVars>
          <dgm:chMax val="0"/>
          <dgm:bulletEnabled val="1"/>
        </dgm:presLayoutVars>
      </dgm:prSet>
      <dgm:spPr/>
      <dgm:t>
        <a:bodyPr/>
        <a:lstStyle/>
        <a:p>
          <a:endParaRPr lang="en-US"/>
        </a:p>
      </dgm:t>
    </dgm:pt>
    <dgm:pt modelId="{E814D8AD-F243-4525-9AD1-718725738E78}" type="pres">
      <dgm:prSet presAssocID="{B720F0A5-675B-4DEA-9624-C73BBD7EED9C}" presName="negativeSpace" presStyleCnt="0"/>
      <dgm:spPr/>
      <dgm:t>
        <a:bodyPr/>
        <a:lstStyle/>
        <a:p>
          <a:endParaRPr lang="en-US"/>
        </a:p>
      </dgm:t>
    </dgm:pt>
    <dgm:pt modelId="{FFCAE778-3FAF-4236-9674-A867A851CCB4}" type="pres">
      <dgm:prSet presAssocID="{B720F0A5-675B-4DEA-9624-C73BBD7EED9C}" presName="childText" presStyleLbl="conFgAcc1" presStyleIdx="1" presStyleCnt="2">
        <dgm:presLayoutVars>
          <dgm:bulletEnabled val="1"/>
        </dgm:presLayoutVars>
      </dgm:prSet>
      <dgm:spPr/>
      <dgm:t>
        <a:bodyPr/>
        <a:lstStyle/>
        <a:p>
          <a:endParaRPr lang="en-US"/>
        </a:p>
      </dgm:t>
    </dgm:pt>
  </dgm:ptLst>
  <dgm:cxnLst>
    <dgm:cxn modelId="{65B3343C-6C29-4719-B702-75BEF59FFC70}" type="presOf" srcId="{F05DAD3B-3400-4BA7-A60D-BEED74FD5175}" destId="{AE389AE3-EF71-4A38-9DD1-724EF2A2EBFC}" srcOrd="0" destOrd="0" presId="urn:microsoft.com/office/officeart/2005/8/layout/list1"/>
    <dgm:cxn modelId="{DC847CA3-1A09-4026-86B1-E4B0F32DE4E7}" type="presOf" srcId="{D2CB48C6-FE80-4F56-819C-5FBDFD580BF9}" destId="{7580B710-34E4-495E-B80B-F03C48581005}" srcOrd="1" destOrd="0" presId="urn:microsoft.com/office/officeart/2005/8/layout/list1"/>
    <dgm:cxn modelId="{AF992E44-8AF6-4E9B-B306-06C336BBEE19}" type="presOf" srcId="{752E89C2-83E2-46AF-8DDD-08128ED02D4F}" destId="{20BAE09F-4D92-44B4-AAC8-0F4C8382DA69}" srcOrd="0" destOrd="0" presId="urn:microsoft.com/office/officeart/2005/8/layout/list1"/>
    <dgm:cxn modelId="{5CE7964E-755F-40C5-A2D6-F8A2CF6575B0}" type="presOf" srcId="{D2CB48C6-FE80-4F56-819C-5FBDFD580BF9}" destId="{2114B84D-DF71-40FD-A6D1-B0E9CAB25BE0}" srcOrd="0" destOrd="0" presId="urn:microsoft.com/office/officeart/2005/8/layout/list1"/>
    <dgm:cxn modelId="{6487C172-661F-405E-A82A-F3D9608A03EB}" srcId="{F05DAD3B-3400-4BA7-A60D-BEED74FD5175}" destId="{D2CB48C6-FE80-4F56-819C-5FBDFD580BF9}" srcOrd="0" destOrd="0" parTransId="{86E4214E-4A10-4517-9F41-28F632EE389A}" sibTransId="{1B668965-B533-4147-808F-A884EED13E39}"/>
    <dgm:cxn modelId="{B978FE1B-F928-4BA8-8ECC-0841E163FE1D}" srcId="{D2CB48C6-FE80-4F56-819C-5FBDFD580BF9}" destId="{752E89C2-83E2-46AF-8DDD-08128ED02D4F}" srcOrd="0" destOrd="0" parTransId="{22C3C75C-DF55-48F3-8928-7C5EB114F7C9}" sibTransId="{2E6DCE19-D1A8-4B62-BAF9-DFAC36C5F262}"/>
    <dgm:cxn modelId="{56712523-0093-4821-9A51-F0B7339CD414}" type="presOf" srcId="{40E67CC4-D08B-425F-B956-F0C666B54378}" destId="{FFCAE778-3FAF-4236-9674-A867A851CCB4}" srcOrd="0" destOrd="0" presId="urn:microsoft.com/office/officeart/2005/8/layout/list1"/>
    <dgm:cxn modelId="{2579587C-0A55-4393-91D6-E176C2F425EA}" srcId="{F05DAD3B-3400-4BA7-A60D-BEED74FD5175}" destId="{B720F0A5-675B-4DEA-9624-C73BBD7EED9C}" srcOrd="1" destOrd="0" parTransId="{7F3FA8BF-7EEA-4ED5-86F0-EF626E854E52}" sibTransId="{557D9A58-7967-4D8C-AC7C-5F8196B3BC91}"/>
    <dgm:cxn modelId="{B30D40BA-FA6A-40F5-9369-16C087E792F2}" type="presOf" srcId="{B720F0A5-675B-4DEA-9624-C73BBD7EED9C}" destId="{D6B5956C-BA12-4C1D-A598-017642F392D5}" srcOrd="1" destOrd="0" presId="urn:microsoft.com/office/officeart/2005/8/layout/list1"/>
    <dgm:cxn modelId="{5371DF8A-C620-482A-A9F3-2C81B2B46F14}" srcId="{B720F0A5-675B-4DEA-9624-C73BBD7EED9C}" destId="{40E67CC4-D08B-425F-B956-F0C666B54378}" srcOrd="0" destOrd="0" parTransId="{43EF5301-C33F-44A2-AFF7-F3761942CA0F}" sibTransId="{D0C45D3C-49E5-4F2D-AB08-EDEA5B949A8A}"/>
    <dgm:cxn modelId="{45D79B22-5EBE-4E0C-9CAF-FB3B89DD6141}" type="presOf" srcId="{B720F0A5-675B-4DEA-9624-C73BBD7EED9C}" destId="{343060D3-87E7-4125-BAAF-6666434AADCA}" srcOrd="0" destOrd="0" presId="urn:microsoft.com/office/officeart/2005/8/layout/list1"/>
    <dgm:cxn modelId="{33FE06F1-26EE-4C55-9C97-1EE21D67495C}" type="presParOf" srcId="{AE389AE3-EF71-4A38-9DD1-724EF2A2EBFC}" destId="{C5FB5E98-F72D-4257-98AF-C807D89EB368}" srcOrd="0" destOrd="0" presId="urn:microsoft.com/office/officeart/2005/8/layout/list1"/>
    <dgm:cxn modelId="{52CB9FE5-9852-4B82-989B-A2FEBD68A078}" type="presParOf" srcId="{C5FB5E98-F72D-4257-98AF-C807D89EB368}" destId="{2114B84D-DF71-40FD-A6D1-B0E9CAB25BE0}" srcOrd="0" destOrd="0" presId="urn:microsoft.com/office/officeart/2005/8/layout/list1"/>
    <dgm:cxn modelId="{36D40985-785A-4779-A816-EF02068C1F26}" type="presParOf" srcId="{C5FB5E98-F72D-4257-98AF-C807D89EB368}" destId="{7580B710-34E4-495E-B80B-F03C48581005}" srcOrd="1" destOrd="0" presId="urn:microsoft.com/office/officeart/2005/8/layout/list1"/>
    <dgm:cxn modelId="{49A97FD2-731B-49B5-B6D6-76D36537A5D6}" type="presParOf" srcId="{AE389AE3-EF71-4A38-9DD1-724EF2A2EBFC}" destId="{ED99B6AD-4C49-4442-A64B-395DA6E80C2D}" srcOrd="1" destOrd="0" presId="urn:microsoft.com/office/officeart/2005/8/layout/list1"/>
    <dgm:cxn modelId="{B9591BF5-9C14-4A7D-BADB-53A643DEDB0C}" type="presParOf" srcId="{AE389AE3-EF71-4A38-9DD1-724EF2A2EBFC}" destId="{20BAE09F-4D92-44B4-AAC8-0F4C8382DA69}" srcOrd="2" destOrd="0" presId="urn:microsoft.com/office/officeart/2005/8/layout/list1"/>
    <dgm:cxn modelId="{96AF001A-C4D9-4D06-8393-E88C6D48761F}" type="presParOf" srcId="{AE389AE3-EF71-4A38-9DD1-724EF2A2EBFC}" destId="{F7321BA0-247A-4E6A-90FF-21A939225BB8}" srcOrd="3" destOrd="0" presId="urn:microsoft.com/office/officeart/2005/8/layout/list1"/>
    <dgm:cxn modelId="{89CF3EA7-C5FA-4410-A301-06BD56DF2D64}" type="presParOf" srcId="{AE389AE3-EF71-4A38-9DD1-724EF2A2EBFC}" destId="{52A5FC2F-FC84-4E40-B569-E7D5D3856FA4}" srcOrd="4" destOrd="0" presId="urn:microsoft.com/office/officeart/2005/8/layout/list1"/>
    <dgm:cxn modelId="{FB966E5B-15BD-4399-A11A-82A5B746D485}" type="presParOf" srcId="{52A5FC2F-FC84-4E40-B569-E7D5D3856FA4}" destId="{343060D3-87E7-4125-BAAF-6666434AADCA}" srcOrd="0" destOrd="0" presId="urn:microsoft.com/office/officeart/2005/8/layout/list1"/>
    <dgm:cxn modelId="{0F3A753A-7720-4662-9043-51ABFEFF9319}" type="presParOf" srcId="{52A5FC2F-FC84-4E40-B569-E7D5D3856FA4}" destId="{D6B5956C-BA12-4C1D-A598-017642F392D5}" srcOrd="1" destOrd="0" presId="urn:microsoft.com/office/officeart/2005/8/layout/list1"/>
    <dgm:cxn modelId="{F4952721-7C15-4FE6-8915-866D62C13AA9}" type="presParOf" srcId="{AE389AE3-EF71-4A38-9DD1-724EF2A2EBFC}" destId="{E814D8AD-F243-4525-9AD1-718725738E78}" srcOrd="5" destOrd="0" presId="urn:microsoft.com/office/officeart/2005/8/layout/list1"/>
    <dgm:cxn modelId="{55F37F8B-60C3-42E8-BE4D-E74DE38F4D03}" type="presParOf" srcId="{AE389AE3-EF71-4A38-9DD1-724EF2A2EBFC}" destId="{FFCAE778-3FAF-4236-9674-A867A851CCB4}"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F50FF-B8C8-4458-A569-BC13955686AC}" type="doc">
      <dgm:prSet loTypeId="urn:microsoft.com/office/officeart/2005/8/layout/hierarchy1" loCatId="hierarchy" qsTypeId="urn:microsoft.com/office/officeart/2005/8/quickstyle/3d7" qsCatId="3D" csTypeId="urn:microsoft.com/office/officeart/2005/8/colors/colorful1" csCatId="colorful"/>
      <dgm:spPr/>
      <dgm:t>
        <a:bodyPr/>
        <a:lstStyle/>
        <a:p>
          <a:endParaRPr lang="en-US"/>
        </a:p>
      </dgm:t>
    </dgm:pt>
    <dgm:pt modelId="{1DDD4FCF-7B80-4ABD-B465-9BE9CB091479}">
      <dgm:prSet/>
      <dgm:spPr/>
      <dgm:t>
        <a:bodyPr/>
        <a:lstStyle/>
        <a:p>
          <a:pPr rtl="1"/>
          <a:r>
            <a:rPr lang="fa-IR" dirty="0" smtClean="0"/>
            <a:t>ادغام</a:t>
          </a:r>
          <a:endParaRPr lang="en-US" dirty="0"/>
        </a:p>
      </dgm:t>
    </dgm:pt>
    <dgm:pt modelId="{F9C0323A-3A18-478C-98D2-41B957B4B177}" type="parTrans" cxnId="{F984500D-C6BB-4741-A566-5E562F048B33}">
      <dgm:prSet/>
      <dgm:spPr/>
      <dgm:t>
        <a:bodyPr/>
        <a:lstStyle/>
        <a:p>
          <a:endParaRPr lang="en-US"/>
        </a:p>
      </dgm:t>
    </dgm:pt>
    <dgm:pt modelId="{759F1B11-3A98-4956-9B44-1491886AC001}" type="sibTrans" cxnId="{F984500D-C6BB-4741-A566-5E562F048B33}">
      <dgm:prSet/>
      <dgm:spPr/>
      <dgm:t>
        <a:bodyPr/>
        <a:lstStyle/>
        <a:p>
          <a:endParaRPr lang="en-US"/>
        </a:p>
      </dgm:t>
    </dgm:pt>
    <dgm:pt modelId="{552C7239-9C04-4886-836E-D02C12478CCF}">
      <dgm:prSet/>
      <dgm:spPr/>
      <dgm:t>
        <a:bodyPr/>
        <a:lstStyle/>
        <a:p>
          <a:pPr rtl="1"/>
          <a:r>
            <a:rPr lang="en-US" dirty="0" smtClean="0"/>
            <a:t>Merger</a:t>
          </a:r>
          <a:endParaRPr lang="fa-IR" dirty="0"/>
        </a:p>
      </dgm:t>
    </dgm:pt>
    <dgm:pt modelId="{5E19998C-4986-4719-93F8-83F04A2EE2A0}" type="parTrans" cxnId="{015CE16D-0D40-47FC-A112-7872022E1A58}">
      <dgm:prSet/>
      <dgm:spPr/>
      <dgm:t>
        <a:bodyPr/>
        <a:lstStyle/>
        <a:p>
          <a:endParaRPr lang="en-US" dirty="0"/>
        </a:p>
      </dgm:t>
    </dgm:pt>
    <dgm:pt modelId="{ECB1EF63-FC32-4099-ABE8-B485B6C6B260}" type="sibTrans" cxnId="{015CE16D-0D40-47FC-A112-7872022E1A58}">
      <dgm:prSet/>
      <dgm:spPr/>
      <dgm:t>
        <a:bodyPr/>
        <a:lstStyle/>
        <a:p>
          <a:endParaRPr lang="en-US"/>
        </a:p>
      </dgm:t>
    </dgm:pt>
    <dgm:pt modelId="{C092E2F5-8C36-4DF2-96C6-1C211692BF38}">
      <dgm:prSet/>
      <dgm:spPr/>
      <dgm:t>
        <a:bodyPr/>
        <a:lstStyle/>
        <a:p>
          <a:pPr rtl="1"/>
          <a:r>
            <a:rPr lang="fa-IR" dirty="0" smtClean="0"/>
            <a:t>قبضۀ مالکیت</a:t>
          </a:r>
          <a:endParaRPr lang="en-US" dirty="0"/>
        </a:p>
      </dgm:t>
    </dgm:pt>
    <dgm:pt modelId="{E3986CD6-37A2-46B5-8043-C1CCC7538ACE}" type="parTrans" cxnId="{ABBD104B-458C-4F59-A065-2D36C2021801}">
      <dgm:prSet/>
      <dgm:spPr/>
      <dgm:t>
        <a:bodyPr/>
        <a:lstStyle/>
        <a:p>
          <a:endParaRPr lang="en-US"/>
        </a:p>
      </dgm:t>
    </dgm:pt>
    <dgm:pt modelId="{FD1190CF-5721-4DEE-A6F0-EFC374973F89}" type="sibTrans" cxnId="{ABBD104B-458C-4F59-A065-2D36C2021801}">
      <dgm:prSet/>
      <dgm:spPr/>
      <dgm:t>
        <a:bodyPr/>
        <a:lstStyle/>
        <a:p>
          <a:endParaRPr lang="en-US"/>
        </a:p>
      </dgm:t>
    </dgm:pt>
    <dgm:pt modelId="{9DFFF480-F74C-419A-9F92-5E1D1F63A009}">
      <dgm:prSet/>
      <dgm:spPr/>
      <dgm:t>
        <a:bodyPr/>
        <a:lstStyle/>
        <a:p>
          <a:pPr rtl="1"/>
          <a:r>
            <a:rPr lang="en-US" dirty="0" smtClean="0"/>
            <a:t>Takeover</a:t>
          </a:r>
          <a:endParaRPr lang="en-US" dirty="0"/>
        </a:p>
      </dgm:t>
    </dgm:pt>
    <dgm:pt modelId="{B1F9D300-1869-4386-901E-99DEFDB04645}" type="parTrans" cxnId="{DBE02B39-58FF-49B4-A3CB-746EEF7E7EB0}">
      <dgm:prSet/>
      <dgm:spPr/>
      <dgm:t>
        <a:bodyPr/>
        <a:lstStyle/>
        <a:p>
          <a:endParaRPr lang="en-US" dirty="0"/>
        </a:p>
      </dgm:t>
    </dgm:pt>
    <dgm:pt modelId="{5E9A8566-C3C6-41E5-9306-930898937F1A}" type="sibTrans" cxnId="{DBE02B39-58FF-49B4-A3CB-746EEF7E7EB0}">
      <dgm:prSet/>
      <dgm:spPr/>
      <dgm:t>
        <a:bodyPr/>
        <a:lstStyle/>
        <a:p>
          <a:endParaRPr lang="en-US"/>
        </a:p>
      </dgm:t>
    </dgm:pt>
    <dgm:pt modelId="{CDC0C04A-9AC2-4685-8747-2B289E213916}">
      <dgm:prSet/>
      <dgm:spPr/>
      <dgm:t>
        <a:bodyPr/>
        <a:lstStyle/>
        <a:p>
          <a:pPr rtl="1"/>
          <a:r>
            <a:rPr lang="fa-IR" dirty="0" smtClean="0"/>
            <a:t>تصاحب</a:t>
          </a:r>
          <a:endParaRPr lang="en-US" dirty="0"/>
        </a:p>
      </dgm:t>
    </dgm:pt>
    <dgm:pt modelId="{947A4A46-F82E-49B7-8593-85C0E708CE63}" type="parTrans" cxnId="{8FCCCDB9-2C67-4208-93CF-3031E65DDC92}">
      <dgm:prSet/>
      <dgm:spPr/>
      <dgm:t>
        <a:bodyPr/>
        <a:lstStyle/>
        <a:p>
          <a:endParaRPr lang="en-US"/>
        </a:p>
      </dgm:t>
    </dgm:pt>
    <dgm:pt modelId="{5830909B-3475-48F9-A811-167ED015EECB}" type="sibTrans" cxnId="{8FCCCDB9-2C67-4208-93CF-3031E65DDC92}">
      <dgm:prSet/>
      <dgm:spPr/>
      <dgm:t>
        <a:bodyPr/>
        <a:lstStyle/>
        <a:p>
          <a:endParaRPr lang="en-US"/>
        </a:p>
      </dgm:t>
    </dgm:pt>
    <dgm:pt modelId="{2987F172-BF7F-407D-A671-62B37A587C48}">
      <dgm:prSet/>
      <dgm:spPr/>
      <dgm:t>
        <a:bodyPr/>
        <a:lstStyle/>
        <a:p>
          <a:pPr rtl="1"/>
          <a:r>
            <a:rPr lang="en-US" dirty="0" smtClean="0"/>
            <a:t>Acquisition</a:t>
          </a:r>
          <a:endParaRPr lang="fa-IR" dirty="0"/>
        </a:p>
      </dgm:t>
    </dgm:pt>
    <dgm:pt modelId="{13A6BF46-19C1-46E3-9C3E-34054FB1656F}" type="parTrans" cxnId="{BF8024EF-FDEF-4FCF-BC92-9F5BC2CAE01B}">
      <dgm:prSet/>
      <dgm:spPr/>
      <dgm:t>
        <a:bodyPr/>
        <a:lstStyle/>
        <a:p>
          <a:endParaRPr lang="en-US" dirty="0"/>
        </a:p>
      </dgm:t>
    </dgm:pt>
    <dgm:pt modelId="{F0DC52AD-80E9-48DF-8A14-6C1E37514240}" type="sibTrans" cxnId="{BF8024EF-FDEF-4FCF-BC92-9F5BC2CAE01B}">
      <dgm:prSet/>
      <dgm:spPr/>
      <dgm:t>
        <a:bodyPr/>
        <a:lstStyle/>
        <a:p>
          <a:endParaRPr lang="en-US"/>
        </a:p>
      </dgm:t>
    </dgm:pt>
    <dgm:pt modelId="{9E154EA7-9F5E-4E33-9ABA-CECCAED66C8A}" type="pres">
      <dgm:prSet presAssocID="{D98F50FF-B8C8-4458-A569-BC13955686AC}" presName="hierChild1" presStyleCnt="0">
        <dgm:presLayoutVars>
          <dgm:chPref val="1"/>
          <dgm:dir/>
          <dgm:animOne val="branch"/>
          <dgm:animLvl val="lvl"/>
          <dgm:resizeHandles/>
        </dgm:presLayoutVars>
      </dgm:prSet>
      <dgm:spPr/>
      <dgm:t>
        <a:bodyPr/>
        <a:lstStyle/>
        <a:p>
          <a:endParaRPr lang="en-US"/>
        </a:p>
      </dgm:t>
    </dgm:pt>
    <dgm:pt modelId="{8D5FD0F4-4F3E-4FF0-BCED-14C14A0FC041}" type="pres">
      <dgm:prSet presAssocID="{1DDD4FCF-7B80-4ABD-B465-9BE9CB091479}" presName="hierRoot1" presStyleCnt="0"/>
      <dgm:spPr/>
      <dgm:t>
        <a:bodyPr/>
        <a:lstStyle/>
        <a:p>
          <a:endParaRPr lang="en-US"/>
        </a:p>
      </dgm:t>
    </dgm:pt>
    <dgm:pt modelId="{04806C9B-EE86-4118-AB8B-0A25E3C7C2E0}" type="pres">
      <dgm:prSet presAssocID="{1DDD4FCF-7B80-4ABD-B465-9BE9CB091479}" presName="composite" presStyleCnt="0"/>
      <dgm:spPr/>
      <dgm:t>
        <a:bodyPr/>
        <a:lstStyle/>
        <a:p>
          <a:endParaRPr lang="en-US"/>
        </a:p>
      </dgm:t>
    </dgm:pt>
    <dgm:pt modelId="{32990C9F-7259-4785-926B-01EE488C5AC8}" type="pres">
      <dgm:prSet presAssocID="{1DDD4FCF-7B80-4ABD-B465-9BE9CB091479}" presName="background" presStyleLbl="node0" presStyleIdx="0" presStyleCnt="3"/>
      <dgm:spPr/>
      <dgm:t>
        <a:bodyPr/>
        <a:lstStyle/>
        <a:p>
          <a:endParaRPr lang="en-US"/>
        </a:p>
      </dgm:t>
    </dgm:pt>
    <dgm:pt modelId="{A428F8CD-B63C-43DD-9A0B-5F80597C4EB7}" type="pres">
      <dgm:prSet presAssocID="{1DDD4FCF-7B80-4ABD-B465-9BE9CB091479}" presName="text" presStyleLbl="fgAcc0" presStyleIdx="0" presStyleCnt="3">
        <dgm:presLayoutVars>
          <dgm:chPref val="3"/>
        </dgm:presLayoutVars>
      </dgm:prSet>
      <dgm:spPr/>
      <dgm:t>
        <a:bodyPr/>
        <a:lstStyle/>
        <a:p>
          <a:endParaRPr lang="en-US"/>
        </a:p>
      </dgm:t>
    </dgm:pt>
    <dgm:pt modelId="{45E64D64-DCB8-455C-BFAA-A8B1E45D3B56}" type="pres">
      <dgm:prSet presAssocID="{1DDD4FCF-7B80-4ABD-B465-9BE9CB091479}" presName="hierChild2" presStyleCnt="0"/>
      <dgm:spPr/>
      <dgm:t>
        <a:bodyPr/>
        <a:lstStyle/>
        <a:p>
          <a:endParaRPr lang="en-US"/>
        </a:p>
      </dgm:t>
    </dgm:pt>
    <dgm:pt modelId="{97F88DDF-8F2D-4D8A-8BDF-7D2385CEBFB3}" type="pres">
      <dgm:prSet presAssocID="{5E19998C-4986-4719-93F8-83F04A2EE2A0}" presName="Name10" presStyleLbl="parChTrans1D2" presStyleIdx="0" presStyleCnt="3"/>
      <dgm:spPr/>
      <dgm:t>
        <a:bodyPr/>
        <a:lstStyle/>
        <a:p>
          <a:endParaRPr lang="en-US"/>
        </a:p>
      </dgm:t>
    </dgm:pt>
    <dgm:pt modelId="{FDDC3082-9373-4A5A-A443-F6A25E301EAC}" type="pres">
      <dgm:prSet presAssocID="{552C7239-9C04-4886-836E-D02C12478CCF}" presName="hierRoot2" presStyleCnt="0"/>
      <dgm:spPr/>
      <dgm:t>
        <a:bodyPr/>
        <a:lstStyle/>
        <a:p>
          <a:endParaRPr lang="en-US"/>
        </a:p>
      </dgm:t>
    </dgm:pt>
    <dgm:pt modelId="{305BB700-CB03-418E-BCC6-2FAE35CA290B}" type="pres">
      <dgm:prSet presAssocID="{552C7239-9C04-4886-836E-D02C12478CCF}" presName="composite2" presStyleCnt="0"/>
      <dgm:spPr/>
      <dgm:t>
        <a:bodyPr/>
        <a:lstStyle/>
        <a:p>
          <a:endParaRPr lang="en-US"/>
        </a:p>
      </dgm:t>
    </dgm:pt>
    <dgm:pt modelId="{9954FA48-4243-431A-B761-268F7B1B6065}" type="pres">
      <dgm:prSet presAssocID="{552C7239-9C04-4886-836E-D02C12478CCF}" presName="background2" presStyleLbl="node2" presStyleIdx="0" presStyleCnt="3"/>
      <dgm:spPr/>
      <dgm:t>
        <a:bodyPr/>
        <a:lstStyle/>
        <a:p>
          <a:endParaRPr lang="en-US"/>
        </a:p>
      </dgm:t>
    </dgm:pt>
    <dgm:pt modelId="{49A05026-CA1B-4A98-823D-CE674C02462C}" type="pres">
      <dgm:prSet presAssocID="{552C7239-9C04-4886-836E-D02C12478CCF}" presName="text2" presStyleLbl="fgAcc2" presStyleIdx="0" presStyleCnt="3">
        <dgm:presLayoutVars>
          <dgm:chPref val="3"/>
        </dgm:presLayoutVars>
      </dgm:prSet>
      <dgm:spPr/>
      <dgm:t>
        <a:bodyPr/>
        <a:lstStyle/>
        <a:p>
          <a:endParaRPr lang="en-US"/>
        </a:p>
      </dgm:t>
    </dgm:pt>
    <dgm:pt modelId="{72622351-7BD6-4122-B1BD-559E9A3CE5B1}" type="pres">
      <dgm:prSet presAssocID="{552C7239-9C04-4886-836E-D02C12478CCF}" presName="hierChild3" presStyleCnt="0"/>
      <dgm:spPr/>
      <dgm:t>
        <a:bodyPr/>
        <a:lstStyle/>
        <a:p>
          <a:endParaRPr lang="en-US"/>
        </a:p>
      </dgm:t>
    </dgm:pt>
    <dgm:pt modelId="{33D12F2F-D9F2-4629-A236-788C063AC6E0}" type="pres">
      <dgm:prSet presAssocID="{C092E2F5-8C36-4DF2-96C6-1C211692BF38}" presName="hierRoot1" presStyleCnt="0"/>
      <dgm:spPr/>
      <dgm:t>
        <a:bodyPr/>
        <a:lstStyle/>
        <a:p>
          <a:endParaRPr lang="en-US"/>
        </a:p>
      </dgm:t>
    </dgm:pt>
    <dgm:pt modelId="{48093197-92F5-40D6-AB78-6EF3D470B14A}" type="pres">
      <dgm:prSet presAssocID="{C092E2F5-8C36-4DF2-96C6-1C211692BF38}" presName="composite" presStyleCnt="0"/>
      <dgm:spPr/>
      <dgm:t>
        <a:bodyPr/>
        <a:lstStyle/>
        <a:p>
          <a:endParaRPr lang="en-US"/>
        </a:p>
      </dgm:t>
    </dgm:pt>
    <dgm:pt modelId="{E68D18C9-9EC5-4F3D-A7F6-61222EFF9CF6}" type="pres">
      <dgm:prSet presAssocID="{C092E2F5-8C36-4DF2-96C6-1C211692BF38}" presName="background" presStyleLbl="node0" presStyleIdx="1" presStyleCnt="3"/>
      <dgm:spPr/>
      <dgm:t>
        <a:bodyPr/>
        <a:lstStyle/>
        <a:p>
          <a:endParaRPr lang="en-US"/>
        </a:p>
      </dgm:t>
    </dgm:pt>
    <dgm:pt modelId="{B045C17D-07A0-4E0D-8E61-6F9865B65FDD}" type="pres">
      <dgm:prSet presAssocID="{C092E2F5-8C36-4DF2-96C6-1C211692BF38}" presName="text" presStyleLbl="fgAcc0" presStyleIdx="1" presStyleCnt="3">
        <dgm:presLayoutVars>
          <dgm:chPref val="3"/>
        </dgm:presLayoutVars>
      </dgm:prSet>
      <dgm:spPr/>
      <dgm:t>
        <a:bodyPr/>
        <a:lstStyle/>
        <a:p>
          <a:endParaRPr lang="en-US"/>
        </a:p>
      </dgm:t>
    </dgm:pt>
    <dgm:pt modelId="{D7BBFFEC-B32C-4B04-91DA-10467BC74E29}" type="pres">
      <dgm:prSet presAssocID="{C092E2F5-8C36-4DF2-96C6-1C211692BF38}" presName="hierChild2" presStyleCnt="0"/>
      <dgm:spPr/>
      <dgm:t>
        <a:bodyPr/>
        <a:lstStyle/>
        <a:p>
          <a:endParaRPr lang="en-US"/>
        </a:p>
      </dgm:t>
    </dgm:pt>
    <dgm:pt modelId="{E353DCAA-A950-440C-B7AD-EA9860EB730E}" type="pres">
      <dgm:prSet presAssocID="{B1F9D300-1869-4386-901E-99DEFDB04645}" presName="Name10" presStyleLbl="parChTrans1D2" presStyleIdx="1" presStyleCnt="3"/>
      <dgm:spPr/>
      <dgm:t>
        <a:bodyPr/>
        <a:lstStyle/>
        <a:p>
          <a:endParaRPr lang="en-US"/>
        </a:p>
      </dgm:t>
    </dgm:pt>
    <dgm:pt modelId="{1107C335-BE5F-4A2B-A032-C5AB7C957C3B}" type="pres">
      <dgm:prSet presAssocID="{9DFFF480-F74C-419A-9F92-5E1D1F63A009}" presName="hierRoot2" presStyleCnt="0"/>
      <dgm:spPr/>
      <dgm:t>
        <a:bodyPr/>
        <a:lstStyle/>
        <a:p>
          <a:endParaRPr lang="en-US"/>
        </a:p>
      </dgm:t>
    </dgm:pt>
    <dgm:pt modelId="{17DEA8A8-7C79-4877-9952-C5B7FE9E1F39}" type="pres">
      <dgm:prSet presAssocID="{9DFFF480-F74C-419A-9F92-5E1D1F63A009}" presName="composite2" presStyleCnt="0"/>
      <dgm:spPr/>
      <dgm:t>
        <a:bodyPr/>
        <a:lstStyle/>
        <a:p>
          <a:endParaRPr lang="en-US"/>
        </a:p>
      </dgm:t>
    </dgm:pt>
    <dgm:pt modelId="{A5791431-9053-4829-9198-9135DE4FF64A}" type="pres">
      <dgm:prSet presAssocID="{9DFFF480-F74C-419A-9F92-5E1D1F63A009}" presName="background2" presStyleLbl="node2" presStyleIdx="1" presStyleCnt="3"/>
      <dgm:spPr/>
      <dgm:t>
        <a:bodyPr/>
        <a:lstStyle/>
        <a:p>
          <a:endParaRPr lang="en-US"/>
        </a:p>
      </dgm:t>
    </dgm:pt>
    <dgm:pt modelId="{12BA3BC0-4C75-45B1-BC90-0667F9EBE23A}" type="pres">
      <dgm:prSet presAssocID="{9DFFF480-F74C-419A-9F92-5E1D1F63A009}" presName="text2" presStyleLbl="fgAcc2" presStyleIdx="1" presStyleCnt="3">
        <dgm:presLayoutVars>
          <dgm:chPref val="3"/>
        </dgm:presLayoutVars>
      </dgm:prSet>
      <dgm:spPr/>
      <dgm:t>
        <a:bodyPr/>
        <a:lstStyle/>
        <a:p>
          <a:endParaRPr lang="en-US"/>
        </a:p>
      </dgm:t>
    </dgm:pt>
    <dgm:pt modelId="{6B5F0D5C-760A-46E9-BF3A-EA1C328D5193}" type="pres">
      <dgm:prSet presAssocID="{9DFFF480-F74C-419A-9F92-5E1D1F63A009}" presName="hierChild3" presStyleCnt="0"/>
      <dgm:spPr/>
      <dgm:t>
        <a:bodyPr/>
        <a:lstStyle/>
        <a:p>
          <a:endParaRPr lang="en-US"/>
        </a:p>
      </dgm:t>
    </dgm:pt>
    <dgm:pt modelId="{0CF6AB3B-F1E4-48EC-A271-D9852F342023}" type="pres">
      <dgm:prSet presAssocID="{CDC0C04A-9AC2-4685-8747-2B289E213916}" presName="hierRoot1" presStyleCnt="0"/>
      <dgm:spPr/>
      <dgm:t>
        <a:bodyPr/>
        <a:lstStyle/>
        <a:p>
          <a:endParaRPr lang="en-US"/>
        </a:p>
      </dgm:t>
    </dgm:pt>
    <dgm:pt modelId="{39809BEA-F0E1-4AD3-BD9B-62861F2AEFD4}" type="pres">
      <dgm:prSet presAssocID="{CDC0C04A-9AC2-4685-8747-2B289E213916}" presName="composite" presStyleCnt="0"/>
      <dgm:spPr/>
      <dgm:t>
        <a:bodyPr/>
        <a:lstStyle/>
        <a:p>
          <a:endParaRPr lang="en-US"/>
        </a:p>
      </dgm:t>
    </dgm:pt>
    <dgm:pt modelId="{02245935-1E04-4448-B463-C09329444B2F}" type="pres">
      <dgm:prSet presAssocID="{CDC0C04A-9AC2-4685-8747-2B289E213916}" presName="background" presStyleLbl="node0" presStyleIdx="2" presStyleCnt="3"/>
      <dgm:spPr/>
      <dgm:t>
        <a:bodyPr/>
        <a:lstStyle/>
        <a:p>
          <a:endParaRPr lang="en-US"/>
        </a:p>
      </dgm:t>
    </dgm:pt>
    <dgm:pt modelId="{9B68FB7E-C595-41A1-B062-A87BA9CE16D3}" type="pres">
      <dgm:prSet presAssocID="{CDC0C04A-9AC2-4685-8747-2B289E213916}" presName="text" presStyleLbl="fgAcc0" presStyleIdx="2" presStyleCnt="3">
        <dgm:presLayoutVars>
          <dgm:chPref val="3"/>
        </dgm:presLayoutVars>
      </dgm:prSet>
      <dgm:spPr/>
      <dgm:t>
        <a:bodyPr/>
        <a:lstStyle/>
        <a:p>
          <a:endParaRPr lang="en-US"/>
        </a:p>
      </dgm:t>
    </dgm:pt>
    <dgm:pt modelId="{6802B140-2B4E-4856-B4DB-4CD16A244AED}" type="pres">
      <dgm:prSet presAssocID="{CDC0C04A-9AC2-4685-8747-2B289E213916}" presName="hierChild2" presStyleCnt="0"/>
      <dgm:spPr/>
      <dgm:t>
        <a:bodyPr/>
        <a:lstStyle/>
        <a:p>
          <a:endParaRPr lang="en-US"/>
        </a:p>
      </dgm:t>
    </dgm:pt>
    <dgm:pt modelId="{A3BFD7EE-CCC5-4154-8034-6449954A3DD9}" type="pres">
      <dgm:prSet presAssocID="{13A6BF46-19C1-46E3-9C3E-34054FB1656F}" presName="Name10" presStyleLbl="parChTrans1D2" presStyleIdx="2" presStyleCnt="3"/>
      <dgm:spPr/>
      <dgm:t>
        <a:bodyPr/>
        <a:lstStyle/>
        <a:p>
          <a:endParaRPr lang="en-US"/>
        </a:p>
      </dgm:t>
    </dgm:pt>
    <dgm:pt modelId="{67ECC02A-C976-4925-BDF4-3B832BCCDB7C}" type="pres">
      <dgm:prSet presAssocID="{2987F172-BF7F-407D-A671-62B37A587C48}" presName="hierRoot2" presStyleCnt="0"/>
      <dgm:spPr/>
      <dgm:t>
        <a:bodyPr/>
        <a:lstStyle/>
        <a:p>
          <a:endParaRPr lang="en-US"/>
        </a:p>
      </dgm:t>
    </dgm:pt>
    <dgm:pt modelId="{30A6530F-B69B-40CE-9F45-866D6925B62B}" type="pres">
      <dgm:prSet presAssocID="{2987F172-BF7F-407D-A671-62B37A587C48}" presName="composite2" presStyleCnt="0"/>
      <dgm:spPr/>
      <dgm:t>
        <a:bodyPr/>
        <a:lstStyle/>
        <a:p>
          <a:endParaRPr lang="en-US"/>
        </a:p>
      </dgm:t>
    </dgm:pt>
    <dgm:pt modelId="{F51E2A13-C686-4C27-AE1A-8AE31ED88DEF}" type="pres">
      <dgm:prSet presAssocID="{2987F172-BF7F-407D-A671-62B37A587C48}" presName="background2" presStyleLbl="node2" presStyleIdx="2" presStyleCnt="3"/>
      <dgm:spPr/>
      <dgm:t>
        <a:bodyPr/>
        <a:lstStyle/>
        <a:p>
          <a:endParaRPr lang="en-US"/>
        </a:p>
      </dgm:t>
    </dgm:pt>
    <dgm:pt modelId="{FF5825F3-2E6D-4768-95A3-48ABFE711CF4}" type="pres">
      <dgm:prSet presAssocID="{2987F172-BF7F-407D-A671-62B37A587C48}" presName="text2" presStyleLbl="fgAcc2" presStyleIdx="2" presStyleCnt="3">
        <dgm:presLayoutVars>
          <dgm:chPref val="3"/>
        </dgm:presLayoutVars>
      </dgm:prSet>
      <dgm:spPr/>
      <dgm:t>
        <a:bodyPr/>
        <a:lstStyle/>
        <a:p>
          <a:endParaRPr lang="en-US"/>
        </a:p>
      </dgm:t>
    </dgm:pt>
    <dgm:pt modelId="{1F5C2C50-4C61-4DF6-A21A-2949FEFFADBC}" type="pres">
      <dgm:prSet presAssocID="{2987F172-BF7F-407D-A671-62B37A587C48}" presName="hierChild3" presStyleCnt="0"/>
      <dgm:spPr/>
      <dgm:t>
        <a:bodyPr/>
        <a:lstStyle/>
        <a:p>
          <a:endParaRPr lang="en-US"/>
        </a:p>
      </dgm:t>
    </dgm:pt>
  </dgm:ptLst>
  <dgm:cxnLst>
    <dgm:cxn modelId="{74677E82-101E-43C6-8DAE-451B66EC6DC6}" type="presOf" srcId="{B1F9D300-1869-4386-901E-99DEFDB04645}" destId="{E353DCAA-A950-440C-B7AD-EA9860EB730E}" srcOrd="0" destOrd="0" presId="urn:microsoft.com/office/officeart/2005/8/layout/hierarchy1"/>
    <dgm:cxn modelId="{B64BFE1E-7566-4C2F-9B2D-05EF06578B4E}" type="presOf" srcId="{C092E2F5-8C36-4DF2-96C6-1C211692BF38}" destId="{B045C17D-07A0-4E0D-8E61-6F9865B65FDD}" srcOrd="0" destOrd="0" presId="urn:microsoft.com/office/officeart/2005/8/layout/hierarchy1"/>
    <dgm:cxn modelId="{73B7BDF4-F83A-4029-8592-9105E93866F7}" type="presOf" srcId="{1DDD4FCF-7B80-4ABD-B465-9BE9CB091479}" destId="{A428F8CD-B63C-43DD-9A0B-5F80597C4EB7}" srcOrd="0" destOrd="0" presId="urn:microsoft.com/office/officeart/2005/8/layout/hierarchy1"/>
    <dgm:cxn modelId="{DBE02B39-58FF-49B4-A3CB-746EEF7E7EB0}" srcId="{C092E2F5-8C36-4DF2-96C6-1C211692BF38}" destId="{9DFFF480-F74C-419A-9F92-5E1D1F63A009}" srcOrd="0" destOrd="0" parTransId="{B1F9D300-1869-4386-901E-99DEFDB04645}" sibTransId="{5E9A8566-C3C6-41E5-9306-930898937F1A}"/>
    <dgm:cxn modelId="{BF8024EF-FDEF-4FCF-BC92-9F5BC2CAE01B}" srcId="{CDC0C04A-9AC2-4685-8747-2B289E213916}" destId="{2987F172-BF7F-407D-A671-62B37A587C48}" srcOrd="0" destOrd="0" parTransId="{13A6BF46-19C1-46E3-9C3E-34054FB1656F}" sibTransId="{F0DC52AD-80E9-48DF-8A14-6C1E37514240}"/>
    <dgm:cxn modelId="{0AD76D6F-D3F2-4D35-9C48-B0D24A99ACE8}" type="presOf" srcId="{552C7239-9C04-4886-836E-D02C12478CCF}" destId="{49A05026-CA1B-4A98-823D-CE674C02462C}" srcOrd="0" destOrd="0" presId="urn:microsoft.com/office/officeart/2005/8/layout/hierarchy1"/>
    <dgm:cxn modelId="{015CE16D-0D40-47FC-A112-7872022E1A58}" srcId="{1DDD4FCF-7B80-4ABD-B465-9BE9CB091479}" destId="{552C7239-9C04-4886-836E-D02C12478CCF}" srcOrd="0" destOrd="0" parTransId="{5E19998C-4986-4719-93F8-83F04A2EE2A0}" sibTransId="{ECB1EF63-FC32-4099-ABE8-B485B6C6B260}"/>
    <dgm:cxn modelId="{ABBD104B-458C-4F59-A065-2D36C2021801}" srcId="{D98F50FF-B8C8-4458-A569-BC13955686AC}" destId="{C092E2F5-8C36-4DF2-96C6-1C211692BF38}" srcOrd="1" destOrd="0" parTransId="{E3986CD6-37A2-46B5-8043-C1CCC7538ACE}" sibTransId="{FD1190CF-5721-4DEE-A6F0-EFC374973F89}"/>
    <dgm:cxn modelId="{8C6BDBA5-E20E-49F1-9C10-DAB6CDE403B3}" type="presOf" srcId="{5E19998C-4986-4719-93F8-83F04A2EE2A0}" destId="{97F88DDF-8F2D-4D8A-8BDF-7D2385CEBFB3}" srcOrd="0" destOrd="0" presId="urn:microsoft.com/office/officeart/2005/8/layout/hierarchy1"/>
    <dgm:cxn modelId="{8FCCCDB9-2C67-4208-93CF-3031E65DDC92}" srcId="{D98F50FF-B8C8-4458-A569-BC13955686AC}" destId="{CDC0C04A-9AC2-4685-8747-2B289E213916}" srcOrd="2" destOrd="0" parTransId="{947A4A46-F82E-49B7-8593-85C0E708CE63}" sibTransId="{5830909B-3475-48F9-A811-167ED015EECB}"/>
    <dgm:cxn modelId="{1D410FD1-7DB5-49FA-B396-527DA31E84E4}" type="presOf" srcId="{CDC0C04A-9AC2-4685-8747-2B289E213916}" destId="{9B68FB7E-C595-41A1-B062-A87BA9CE16D3}" srcOrd="0" destOrd="0" presId="urn:microsoft.com/office/officeart/2005/8/layout/hierarchy1"/>
    <dgm:cxn modelId="{445AC03B-949B-4F28-9B9B-24D6AF0EB117}" type="presOf" srcId="{9DFFF480-F74C-419A-9F92-5E1D1F63A009}" destId="{12BA3BC0-4C75-45B1-BC90-0667F9EBE23A}" srcOrd="0" destOrd="0" presId="urn:microsoft.com/office/officeart/2005/8/layout/hierarchy1"/>
    <dgm:cxn modelId="{0B5175C8-E81B-431C-9BDE-00316C0E105C}" type="presOf" srcId="{2987F172-BF7F-407D-A671-62B37A587C48}" destId="{FF5825F3-2E6D-4768-95A3-48ABFE711CF4}" srcOrd="0" destOrd="0" presId="urn:microsoft.com/office/officeart/2005/8/layout/hierarchy1"/>
    <dgm:cxn modelId="{062B3479-B999-4831-9F14-50C7C3EC763B}" type="presOf" srcId="{13A6BF46-19C1-46E3-9C3E-34054FB1656F}" destId="{A3BFD7EE-CCC5-4154-8034-6449954A3DD9}" srcOrd="0" destOrd="0" presId="urn:microsoft.com/office/officeart/2005/8/layout/hierarchy1"/>
    <dgm:cxn modelId="{93B80CB7-CFC4-4F78-9E94-1EA4EC861921}" type="presOf" srcId="{D98F50FF-B8C8-4458-A569-BC13955686AC}" destId="{9E154EA7-9F5E-4E33-9ABA-CECCAED66C8A}" srcOrd="0" destOrd="0" presId="urn:microsoft.com/office/officeart/2005/8/layout/hierarchy1"/>
    <dgm:cxn modelId="{F984500D-C6BB-4741-A566-5E562F048B33}" srcId="{D98F50FF-B8C8-4458-A569-BC13955686AC}" destId="{1DDD4FCF-7B80-4ABD-B465-9BE9CB091479}" srcOrd="0" destOrd="0" parTransId="{F9C0323A-3A18-478C-98D2-41B957B4B177}" sibTransId="{759F1B11-3A98-4956-9B44-1491886AC001}"/>
    <dgm:cxn modelId="{D90737DE-DF6E-4D98-B5E4-038B129B90CF}" type="presParOf" srcId="{9E154EA7-9F5E-4E33-9ABA-CECCAED66C8A}" destId="{8D5FD0F4-4F3E-4FF0-BCED-14C14A0FC041}" srcOrd="0" destOrd="0" presId="urn:microsoft.com/office/officeart/2005/8/layout/hierarchy1"/>
    <dgm:cxn modelId="{7DE4D61A-FC3D-42CD-83CC-7851F518C1FC}" type="presParOf" srcId="{8D5FD0F4-4F3E-4FF0-BCED-14C14A0FC041}" destId="{04806C9B-EE86-4118-AB8B-0A25E3C7C2E0}" srcOrd="0" destOrd="0" presId="urn:microsoft.com/office/officeart/2005/8/layout/hierarchy1"/>
    <dgm:cxn modelId="{FC588134-FFB6-4E95-8EC6-47449998B1FA}" type="presParOf" srcId="{04806C9B-EE86-4118-AB8B-0A25E3C7C2E0}" destId="{32990C9F-7259-4785-926B-01EE488C5AC8}" srcOrd="0" destOrd="0" presId="urn:microsoft.com/office/officeart/2005/8/layout/hierarchy1"/>
    <dgm:cxn modelId="{559B812E-45BB-4D10-94D9-8F32A3CCEBB7}" type="presParOf" srcId="{04806C9B-EE86-4118-AB8B-0A25E3C7C2E0}" destId="{A428F8CD-B63C-43DD-9A0B-5F80597C4EB7}" srcOrd="1" destOrd="0" presId="urn:microsoft.com/office/officeart/2005/8/layout/hierarchy1"/>
    <dgm:cxn modelId="{3683C5AB-47AA-4ECB-A22B-0064ED7924D5}" type="presParOf" srcId="{8D5FD0F4-4F3E-4FF0-BCED-14C14A0FC041}" destId="{45E64D64-DCB8-455C-BFAA-A8B1E45D3B56}" srcOrd="1" destOrd="0" presId="urn:microsoft.com/office/officeart/2005/8/layout/hierarchy1"/>
    <dgm:cxn modelId="{EAFD32D6-C3A1-4D66-AFBC-F6262401C317}" type="presParOf" srcId="{45E64D64-DCB8-455C-BFAA-A8B1E45D3B56}" destId="{97F88DDF-8F2D-4D8A-8BDF-7D2385CEBFB3}" srcOrd="0" destOrd="0" presId="urn:microsoft.com/office/officeart/2005/8/layout/hierarchy1"/>
    <dgm:cxn modelId="{919FC87D-8F6E-4941-A33B-D9BC4AEE8392}" type="presParOf" srcId="{45E64D64-DCB8-455C-BFAA-A8B1E45D3B56}" destId="{FDDC3082-9373-4A5A-A443-F6A25E301EAC}" srcOrd="1" destOrd="0" presId="urn:microsoft.com/office/officeart/2005/8/layout/hierarchy1"/>
    <dgm:cxn modelId="{478AD487-6119-4C8F-873C-0AE4589E7BC3}" type="presParOf" srcId="{FDDC3082-9373-4A5A-A443-F6A25E301EAC}" destId="{305BB700-CB03-418E-BCC6-2FAE35CA290B}" srcOrd="0" destOrd="0" presId="urn:microsoft.com/office/officeart/2005/8/layout/hierarchy1"/>
    <dgm:cxn modelId="{2FC7FCCE-6607-44F2-9ABD-2E11FE3240D4}" type="presParOf" srcId="{305BB700-CB03-418E-BCC6-2FAE35CA290B}" destId="{9954FA48-4243-431A-B761-268F7B1B6065}" srcOrd="0" destOrd="0" presId="urn:microsoft.com/office/officeart/2005/8/layout/hierarchy1"/>
    <dgm:cxn modelId="{A2DE5067-7A07-4746-89C3-78BDC64D602E}" type="presParOf" srcId="{305BB700-CB03-418E-BCC6-2FAE35CA290B}" destId="{49A05026-CA1B-4A98-823D-CE674C02462C}" srcOrd="1" destOrd="0" presId="urn:microsoft.com/office/officeart/2005/8/layout/hierarchy1"/>
    <dgm:cxn modelId="{725AA65D-A17C-4F4A-8F1B-56C9A3CBA9AA}" type="presParOf" srcId="{FDDC3082-9373-4A5A-A443-F6A25E301EAC}" destId="{72622351-7BD6-4122-B1BD-559E9A3CE5B1}" srcOrd="1" destOrd="0" presId="urn:microsoft.com/office/officeart/2005/8/layout/hierarchy1"/>
    <dgm:cxn modelId="{E74397D9-AD0B-4821-97A2-F92EC2A46886}" type="presParOf" srcId="{9E154EA7-9F5E-4E33-9ABA-CECCAED66C8A}" destId="{33D12F2F-D9F2-4629-A236-788C063AC6E0}" srcOrd="1" destOrd="0" presId="urn:microsoft.com/office/officeart/2005/8/layout/hierarchy1"/>
    <dgm:cxn modelId="{E422060A-FCEE-43B0-9A67-142EB1ED1180}" type="presParOf" srcId="{33D12F2F-D9F2-4629-A236-788C063AC6E0}" destId="{48093197-92F5-40D6-AB78-6EF3D470B14A}" srcOrd="0" destOrd="0" presId="urn:microsoft.com/office/officeart/2005/8/layout/hierarchy1"/>
    <dgm:cxn modelId="{9C38D579-8198-46E4-AC2F-70C539B54666}" type="presParOf" srcId="{48093197-92F5-40D6-AB78-6EF3D470B14A}" destId="{E68D18C9-9EC5-4F3D-A7F6-61222EFF9CF6}" srcOrd="0" destOrd="0" presId="urn:microsoft.com/office/officeart/2005/8/layout/hierarchy1"/>
    <dgm:cxn modelId="{E0881742-3FAF-4428-899C-D87EA7BC5076}" type="presParOf" srcId="{48093197-92F5-40D6-AB78-6EF3D470B14A}" destId="{B045C17D-07A0-4E0D-8E61-6F9865B65FDD}" srcOrd="1" destOrd="0" presId="urn:microsoft.com/office/officeart/2005/8/layout/hierarchy1"/>
    <dgm:cxn modelId="{1A604615-887A-424A-A103-E7E42D0D668B}" type="presParOf" srcId="{33D12F2F-D9F2-4629-A236-788C063AC6E0}" destId="{D7BBFFEC-B32C-4B04-91DA-10467BC74E29}" srcOrd="1" destOrd="0" presId="urn:microsoft.com/office/officeart/2005/8/layout/hierarchy1"/>
    <dgm:cxn modelId="{B3E8A318-231A-4A53-98DD-0C7265194E1F}" type="presParOf" srcId="{D7BBFFEC-B32C-4B04-91DA-10467BC74E29}" destId="{E353DCAA-A950-440C-B7AD-EA9860EB730E}" srcOrd="0" destOrd="0" presId="urn:microsoft.com/office/officeart/2005/8/layout/hierarchy1"/>
    <dgm:cxn modelId="{55C1C8B4-8DC8-4FC6-95AA-07B5CD24044A}" type="presParOf" srcId="{D7BBFFEC-B32C-4B04-91DA-10467BC74E29}" destId="{1107C335-BE5F-4A2B-A032-C5AB7C957C3B}" srcOrd="1" destOrd="0" presId="urn:microsoft.com/office/officeart/2005/8/layout/hierarchy1"/>
    <dgm:cxn modelId="{3ADAFB3D-E558-4ED6-8C11-529F20D26D29}" type="presParOf" srcId="{1107C335-BE5F-4A2B-A032-C5AB7C957C3B}" destId="{17DEA8A8-7C79-4877-9952-C5B7FE9E1F39}" srcOrd="0" destOrd="0" presId="urn:microsoft.com/office/officeart/2005/8/layout/hierarchy1"/>
    <dgm:cxn modelId="{1E450EDC-36CE-436C-A977-01BBA32F1D68}" type="presParOf" srcId="{17DEA8A8-7C79-4877-9952-C5B7FE9E1F39}" destId="{A5791431-9053-4829-9198-9135DE4FF64A}" srcOrd="0" destOrd="0" presId="urn:microsoft.com/office/officeart/2005/8/layout/hierarchy1"/>
    <dgm:cxn modelId="{494D427B-554E-4D79-999F-CAAA10974D34}" type="presParOf" srcId="{17DEA8A8-7C79-4877-9952-C5B7FE9E1F39}" destId="{12BA3BC0-4C75-45B1-BC90-0667F9EBE23A}" srcOrd="1" destOrd="0" presId="urn:microsoft.com/office/officeart/2005/8/layout/hierarchy1"/>
    <dgm:cxn modelId="{62174D12-DEF6-4126-ACAE-5AAA9A0B68CE}" type="presParOf" srcId="{1107C335-BE5F-4A2B-A032-C5AB7C957C3B}" destId="{6B5F0D5C-760A-46E9-BF3A-EA1C328D5193}" srcOrd="1" destOrd="0" presId="urn:microsoft.com/office/officeart/2005/8/layout/hierarchy1"/>
    <dgm:cxn modelId="{AABA1491-7B99-4F17-92C5-F1D8D57376E2}" type="presParOf" srcId="{9E154EA7-9F5E-4E33-9ABA-CECCAED66C8A}" destId="{0CF6AB3B-F1E4-48EC-A271-D9852F342023}" srcOrd="2" destOrd="0" presId="urn:microsoft.com/office/officeart/2005/8/layout/hierarchy1"/>
    <dgm:cxn modelId="{CCA41964-8F37-43CF-A502-CB83D9D08B32}" type="presParOf" srcId="{0CF6AB3B-F1E4-48EC-A271-D9852F342023}" destId="{39809BEA-F0E1-4AD3-BD9B-62861F2AEFD4}" srcOrd="0" destOrd="0" presId="urn:microsoft.com/office/officeart/2005/8/layout/hierarchy1"/>
    <dgm:cxn modelId="{713A4133-459B-4E4A-98C4-0CBC8A73F54C}" type="presParOf" srcId="{39809BEA-F0E1-4AD3-BD9B-62861F2AEFD4}" destId="{02245935-1E04-4448-B463-C09329444B2F}" srcOrd="0" destOrd="0" presId="urn:microsoft.com/office/officeart/2005/8/layout/hierarchy1"/>
    <dgm:cxn modelId="{8A1C68F8-255E-4F86-80DE-2A862BC4D226}" type="presParOf" srcId="{39809BEA-F0E1-4AD3-BD9B-62861F2AEFD4}" destId="{9B68FB7E-C595-41A1-B062-A87BA9CE16D3}" srcOrd="1" destOrd="0" presId="urn:microsoft.com/office/officeart/2005/8/layout/hierarchy1"/>
    <dgm:cxn modelId="{6558756B-4CC5-4D93-8222-189C0E9AFBD9}" type="presParOf" srcId="{0CF6AB3B-F1E4-48EC-A271-D9852F342023}" destId="{6802B140-2B4E-4856-B4DB-4CD16A244AED}" srcOrd="1" destOrd="0" presId="urn:microsoft.com/office/officeart/2005/8/layout/hierarchy1"/>
    <dgm:cxn modelId="{78F63D2B-D1CB-42AD-8142-372098253EA6}" type="presParOf" srcId="{6802B140-2B4E-4856-B4DB-4CD16A244AED}" destId="{A3BFD7EE-CCC5-4154-8034-6449954A3DD9}" srcOrd="0" destOrd="0" presId="urn:microsoft.com/office/officeart/2005/8/layout/hierarchy1"/>
    <dgm:cxn modelId="{F5A6F7F8-56BD-456C-B982-5F869B49B55E}" type="presParOf" srcId="{6802B140-2B4E-4856-B4DB-4CD16A244AED}" destId="{67ECC02A-C976-4925-BDF4-3B832BCCDB7C}" srcOrd="1" destOrd="0" presId="urn:microsoft.com/office/officeart/2005/8/layout/hierarchy1"/>
    <dgm:cxn modelId="{F4EC5E81-A05D-480B-AE30-6E03F52EF97E}" type="presParOf" srcId="{67ECC02A-C976-4925-BDF4-3B832BCCDB7C}" destId="{30A6530F-B69B-40CE-9F45-866D6925B62B}" srcOrd="0" destOrd="0" presId="urn:microsoft.com/office/officeart/2005/8/layout/hierarchy1"/>
    <dgm:cxn modelId="{2951E378-6C83-4472-BB79-DF62D174AE80}" type="presParOf" srcId="{30A6530F-B69B-40CE-9F45-866D6925B62B}" destId="{F51E2A13-C686-4C27-AE1A-8AE31ED88DEF}" srcOrd="0" destOrd="0" presId="urn:microsoft.com/office/officeart/2005/8/layout/hierarchy1"/>
    <dgm:cxn modelId="{EC4AA725-FEFD-4D0F-ADBD-7443955D3ED0}" type="presParOf" srcId="{30A6530F-B69B-40CE-9F45-866D6925B62B}" destId="{FF5825F3-2E6D-4768-95A3-48ABFE711CF4}" srcOrd="1" destOrd="0" presId="urn:microsoft.com/office/officeart/2005/8/layout/hierarchy1"/>
    <dgm:cxn modelId="{4187A066-C1DD-4775-83A8-5045BE13ECCD}" type="presParOf" srcId="{67ECC02A-C976-4925-BDF4-3B832BCCDB7C}" destId="{1F5C2C50-4C61-4DF6-A21A-2949FEFFADB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B390036-7440-428C-915D-5BF7652AF6E2}" type="doc">
      <dgm:prSet loTypeId="urn:microsoft.com/office/officeart/2005/8/layout/list1" loCatId="list" qsTypeId="urn:microsoft.com/office/officeart/2005/8/quickstyle/3d5" qsCatId="3D" csTypeId="urn:microsoft.com/office/officeart/2005/8/colors/accent0_3" csCatId="mainScheme" phldr="1"/>
      <dgm:spPr/>
      <dgm:t>
        <a:bodyPr/>
        <a:lstStyle/>
        <a:p>
          <a:endParaRPr lang="en-US"/>
        </a:p>
      </dgm:t>
    </dgm:pt>
    <dgm:pt modelId="{65CBB8CF-3943-42C1-98FC-C040F1028430}">
      <dgm:prSet/>
      <dgm:spPr/>
      <dgm:t>
        <a:bodyPr/>
        <a:lstStyle/>
        <a:p>
          <a:pPr algn="ctr" rtl="1"/>
          <a:r>
            <a:rPr lang="fa-IR" dirty="0" smtClean="0">
              <a:cs typeface="B Titr" pitchFamily="2" charset="-78"/>
            </a:rPr>
            <a:t>نکات مهم در مذاکره</a:t>
          </a:r>
          <a:endParaRPr lang="en-US" dirty="0">
            <a:cs typeface="B Titr" pitchFamily="2" charset="-78"/>
          </a:endParaRPr>
        </a:p>
      </dgm:t>
    </dgm:pt>
    <dgm:pt modelId="{B1136C5A-623A-4E4D-A015-1C89FA4EC4E0}" type="parTrans" cxnId="{EF49D13B-0D81-4D45-98F8-3A2532029677}">
      <dgm:prSet/>
      <dgm:spPr/>
      <dgm:t>
        <a:bodyPr/>
        <a:lstStyle/>
        <a:p>
          <a:endParaRPr lang="en-US"/>
        </a:p>
      </dgm:t>
    </dgm:pt>
    <dgm:pt modelId="{3C7589BE-2AA5-490A-9C25-98342A1D88BE}" type="sibTrans" cxnId="{EF49D13B-0D81-4D45-98F8-3A2532029677}">
      <dgm:prSet/>
      <dgm:spPr/>
      <dgm:t>
        <a:bodyPr/>
        <a:lstStyle/>
        <a:p>
          <a:endParaRPr lang="en-US"/>
        </a:p>
      </dgm:t>
    </dgm:pt>
    <dgm:pt modelId="{11032C40-B805-4534-9CE9-FB059EA5CD31}">
      <dgm:prSet/>
      <dgm:spPr/>
      <dgm:t>
        <a:bodyPr/>
        <a:lstStyle/>
        <a:p>
          <a:pPr rtl="1"/>
          <a:r>
            <a:rPr lang="fa-IR" dirty="0" smtClean="0">
              <a:cs typeface="B Zar" pitchFamily="2" charset="-78"/>
            </a:rPr>
            <a:t>اتخاذ استراتژی مذاکره</a:t>
          </a:r>
          <a:endParaRPr lang="en-US" dirty="0">
            <a:cs typeface="B Zar" pitchFamily="2" charset="-78"/>
          </a:endParaRPr>
        </a:p>
      </dgm:t>
    </dgm:pt>
    <dgm:pt modelId="{25D69D5E-1E19-4F9C-8BF7-FA7697F28FDF}" type="parTrans" cxnId="{0BABB220-980C-480C-8295-0EAF0C7CD3B4}">
      <dgm:prSet/>
      <dgm:spPr/>
      <dgm:t>
        <a:bodyPr/>
        <a:lstStyle/>
        <a:p>
          <a:endParaRPr lang="en-US"/>
        </a:p>
      </dgm:t>
    </dgm:pt>
    <dgm:pt modelId="{7715E505-F0BF-4F41-AA95-E197DD94AB48}" type="sibTrans" cxnId="{0BABB220-980C-480C-8295-0EAF0C7CD3B4}">
      <dgm:prSet/>
      <dgm:spPr/>
      <dgm:t>
        <a:bodyPr/>
        <a:lstStyle/>
        <a:p>
          <a:endParaRPr lang="en-US"/>
        </a:p>
      </dgm:t>
    </dgm:pt>
    <dgm:pt modelId="{219AEE6D-202D-4F14-8959-5376F7666BDC}">
      <dgm:prSet/>
      <dgm:spPr/>
      <dgm:t>
        <a:bodyPr/>
        <a:lstStyle/>
        <a:p>
          <a:pPr rtl="1"/>
          <a:r>
            <a:rPr lang="fa-IR" dirty="0" smtClean="0">
              <a:cs typeface="B Zar" pitchFamily="2" charset="-78"/>
            </a:rPr>
            <a:t>تصمیم‌گیری بر سر حداکثر قیمت و پایبندی به آن در مذاکرات</a:t>
          </a:r>
          <a:endParaRPr lang="en-US" dirty="0">
            <a:cs typeface="B Zar" pitchFamily="2" charset="-78"/>
          </a:endParaRPr>
        </a:p>
      </dgm:t>
    </dgm:pt>
    <dgm:pt modelId="{205CC084-7540-46BC-B91E-D83FAF2392A6}" type="parTrans" cxnId="{9EE8A6E2-0108-44E4-BF56-D8A05338CC13}">
      <dgm:prSet/>
      <dgm:spPr/>
      <dgm:t>
        <a:bodyPr/>
        <a:lstStyle/>
        <a:p>
          <a:endParaRPr lang="en-US"/>
        </a:p>
      </dgm:t>
    </dgm:pt>
    <dgm:pt modelId="{6BDFB966-4FFD-4B53-BC75-124F49919465}" type="sibTrans" cxnId="{9EE8A6E2-0108-44E4-BF56-D8A05338CC13}">
      <dgm:prSet/>
      <dgm:spPr/>
      <dgm:t>
        <a:bodyPr/>
        <a:lstStyle/>
        <a:p>
          <a:endParaRPr lang="en-US"/>
        </a:p>
      </dgm:t>
    </dgm:pt>
    <dgm:pt modelId="{CD66F100-064A-4273-A1E0-A1E80F57B9CE}">
      <dgm:prSet/>
      <dgm:spPr/>
      <dgm:t>
        <a:bodyPr/>
        <a:lstStyle/>
        <a:p>
          <a:pPr rtl="1"/>
          <a:r>
            <a:rPr lang="fa-IR" dirty="0" smtClean="0">
              <a:cs typeface="B Zar" pitchFamily="2" charset="-78"/>
            </a:rPr>
            <a:t>شناخت پیش‌زمینه‌ها و مشوق‌های</a:t>
          </a:r>
          <a:r>
            <a:rPr lang="fa-IR" dirty="0" smtClean="0"/>
            <a:t> </a:t>
          </a:r>
          <a:r>
            <a:rPr lang="fa-IR" dirty="0" smtClean="0">
              <a:cs typeface="B Zar" pitchFamily="2" charset="-78"/>
            </a:rPr>
            <a:t>طرف دیگر مذاکره</a:t>
          </a:r>
          <a:endParaRPr lang="en-US" dirty="0">
            <a:cs typeface="B Zar" pitchFamily="2" charset="-78"/>
          </a:endParaRPr>
        </a:p>
      </dgm:t>
    </dgm:pt>
    <dgm:pt modelId="{D1B9CE2F-CC79-4F3A-99DE-04D755910DC8}" type="parTrans" cxnId="{32AF75E7-569E-4322-8E8A-DD2E074226A2}">
      <dgm:prSet/>
      <dgm:spPr/>
      <dgm:t>
        <a:bodyPr/>
        <a:lstStyle/>
        <a:p>
          <a:endParaRPr lang="en-US"/>
        </a:p>
      </dgm:t>
    </dgm:pt>
    <dgm:pt modelId="{51E3C35B-85CF-4EA8-8C7C-E9080C5E65D6}" type="sibTrans" cxnId="{32AF75E7-569E-4322-8E8A-DD2E074226A2}">
      <dgm:prSet/>
      <dgm:spPr/>
      <dgm:t>
        <a:bodyPr/>
        <a:lstStyle/>
        <a:p>
          <a:endParaRPr lang="en-US"/>
        </a:p>
      </dgm:t>
    </dgm:pt>
    <dgm:pt modelId="{58173717-67C5-4314-91B8-9CE8489B0907}">
      <dgm:prSet/>
      <dgm:spPr/>
      <dgm:t>
        <a:bodyPr/>
        <a:lstStyle/>
        <a:p>
          <a:pPr rtl="1"/>
          <a:r>
            <a:rPr lang="fa-IR" dirty="0" smtClean="0">
              <a:cs typeface="B Zar" pitchFamily="2" charset="-78"/>
            </a:rPr>
            <a:t>برآورد قیمتی که شرکت سوم ممکن است پرداخت کند </a:t>
          </a:r>
          <a:endParaRPr lang="fa-IR" dirty="0">
            <a:cs typeface="B Zar" pitchFamily="2" charset="-78"/>
          </a:endParaRPr>
        </a:p>
      </dgm:t>
    </dgm:pt>
    <dgm:pt modelId="{55F0D235-7C11-452C-8762-80550F826632}" type="parTrans" cxnId="{A98DA983-177E-4140-BF26-8A2C573788DE}">
      <dgm:prSet/>
      <dgm:spPr/>
      <dgm:t>
        <a:bodyPr/>
        <a:lstStyle/>
        <a:p>
          <a:endParaRPr lang="en-US"/>
        </a:p>
      </dgm:t>
    </dgm:pt>
    <dgm:pt modelId="{1FBE1D14-900B-4AA7-B877-33A36A69E5B5}" type="sibTrans" cxnId="{A98DA983-177E-4140-BF26-8A2C573788DE}">
      <dgm:prSet/>
      <dgm:spPr/>
      <dgm:t>
        <a:bodyPr/>
        <a:lstStyle/>
        <a:p>
          <a:endParaRPr lang="en-US"/>
        </a:p>
      </dgm:t>
    </dgm:pt>
    <dgm:pt modelId="{ECBE43AC-90FC-4B91-B53C-694628004616}" type="pres">
      <dgm:prSet presAssocID="{9B390036-7440-428C-915D-5BF7652AF6E2}" presName="linear" presStyleCnt="0">
        <dgm:presLayoutVars>
          <dgm:dir/>
          <dgm:animLvl val="lvl"/>
          <dgm:resizeHandles val="exact"/>
        </dgm:presLayoutVars>
      </dgm:prSet>
      <dgm:spPr/>
      <dgm:t>
        <a:bodyPr/>
        <a:lstStyle/>
        <a:p>
          <a:endParaRPr lang="en-US"/>
        </a:p>
      </dgm:t>
    </dgm:pt>
    <dgm:pt modelId="{2A7D272B-F54D-4C7D-97EF-D718C774E922}" type="pres">
      <dgm:prSet presAssocID="{65CBB8CF-3943-42C1-98FC-C040F1028430}" presName="parentLin" presStyleCnt="0"/>
      <dgm:spPr/>
    </dgm:pt>
    <dgm:pt modelId="{950B0F9B-291B-46D0-B93C-DB1938DC4852}" type="pres">
      <dgm:prSet presAssocID="{65CBB8CF-3943-42C1-98FC-C040F1028430}" presName="parentLeftMargin" presStyleLbl="node1" presStyleIdx="0" presStyleCnt="1"/>
      <dgm:spPr/>
      <dgm:t>
        <a:bodyPr/>
        <a:lstStyle/>
        <a:p>
          <a:endParaRPr lang="en-US"/>
        </a:p>
      </dgm:t>
    </dgm:pt>
    <dgm:pt modelId="{1044AF90-B43B-40E1-9C1B-46CD63FCFE0C}" type="pres">
      <dgm:prSet presAssocID="{65CBB8CF-3943-42C1-98FC-C040F1028430}" presName="parentText" presStyleLbl="node1" presStyleIdx="0" presStyleCnt="1">
        <dgm:presLayoutVars>
          <dgm:chMax val="0"/>
          <dgm:bulletEnabled val="1"/>
        </dgm:presLayoutVars>
      </dgm:prSet>
      <dgm:spPr/>
      <dgm:t>
        <a:bodyPr/>
        <a:lstStyle/>
        <a:p>
          <a:endParaRPr lang="en-US"/>
        </a:p>
      </dgm:t>
    </dgm:pt>
    <dgm:pt modelId="{68AD5E0A-B3F8-4D49-88DF-0CA920ECFA71}" type="pres">
      <dgm:prSet presAssocID="{65CBB8CF-3943-42C1-98FC-C040F1028430}" presName="negativeSpace" presStyleCnt="0"/>
      <dgm:spPr/>
    </dgm:pt>
    <dgm:pt modelId="{DEA22704-8B93-4841-9148-91F657FF5C4C}" type="pres">
      <dgm:prSet presAssocID="{65CBB8CF-3943-42C1-98FC-C040F1028430}" presName="childText" presStyleLbl="conFgAcc1" presStyleIdx="0" presStyleCnt="1">
        <dgm:presLayoutVars>
          <dgm:bulletEnabled val="1"/>
        </dgm:presLayoutVars>
      </dgm:prSet>
      <dgm:spPr/>
      <dgm:t>
        <a:bodyPr/>
        <a:lstStyle/>
        <a:p>
          <a:endParaRPr lang="en-US"/>
        </a:p>
      </dgm:t>
    </dgm:pt>
  </dgm:ptLst>
  <dgm:cxnLst>
    <dgm:cxn modelId="{E65DA44D-DC53-4EDD-A45F-883C04629D96}" type="presOf" srcId="{11032C40-B805-4534-9CE9-FB059EA5CD31}" destId="{DEA22704-8B93-4841-9148-91F657FF5C4C}" srcOrd="0" destOrd="0" presId="urn:microsoft.com/office/officeart/2005/8/layout/list1"/>
    <dgm:cxn modelId="{AA2123BC-3BD6-4B10-8EEE-EC5C390AD870}" type="presOf" srcId="{58173717-67C5-4314-91B8-9CE8489B0907}" destId="{DEA22704-8B93-4841-9148-91F657FF5C4C}" srcOrd="0" destOrd="3" presId="urn:microsoft.com/office/officeart/2005/8/layout/list1"/>
    <dgm:cxn modelId="{A98DA983-177E-4140-BF26-8A2C573788DE}" srcId="{65CBB8CF-3943-42C1-98FC-C040F1028430}" destId="{58173717-67C5-4314-91B8-9CE8489B0907}" srcOrd="3" destOrd="0" parTransId="{55F0D235-7C11-452C-8762-80550F826632}" sibTransId="{1FBE1D14-900B-4AA7-B877-33A36A69E5B5}"/>
    <dgm:cxn modelId="{6C6253EF-8245-4CF3-A76A-4207C0D63B02}" type="presOf" srcId="{CD66F100-064A-4273-A1E0-A1E80F57B9CE}" destId="{DEA22704-8B93-4841-9148-91F657FF5C4C}" srcOrd="0" destOrd="2" presId="urn:microsoft.com/office/officeart/2005/8/layout/list1"/>
    <dgm:cxn modelId="{E3417C34-1C23-43AA-925E-A8974CDA91C1}" type="presOf" srcId="{65CBB8CF-3943-42C1-98FC-C040F1028430}" destId="{950B0F9B-291B-46D0-B93C-DB1938DC4852}" srcOrd="0" destOrd="0" presId="urn:microsoft.com/office/officeart/2005/8/layout/list1"/>
    <dgm:cxn modelId="{7C63B3F7-833C-46FA-B1A9-7126EA599B8B}" type="presOf" srcId="{219AEE6D-202D-4F14-8959-5376F7666BDC}" destId="{DEA22704-8B93-4841-9148-91F657FF5C4C}" srcOrd="0" destOrd="1" presId="urn:microsoft.com/office/officeart/2005/8/layout/list1"/>
    <dgm:cxn modelId="{0BABB220-980C-480C-8295-0EAF0C7CD3B4}" srcId="{65CBB8CF-3943-42C1-98FC-C040F1028430}" destId="{11032C40-B805-4534-9CE9-FB059EA5CD31}" srcOrd="0" destOrd="0" parTransId="{25D69D5E-1E19-4F9C-8BF7-FA7697F28FDF}" sibTransId="{7715E505-F0BF-4F41-AA95-E197DD94AB48}"/>
    <dgm:cxn modelId="{32AF75E7-569E-4322-8E8A-DD2E074226A2}" srcId="{65CBB8CF-3943-42C1-98FC-C040F1028430}" destId="{CD66F100-064A-4273-A1E0-A1E80F57B9CE}" srcOrd="2" destOrd="0" parTransId="{D1B9CE2F-CC79-4F3A-99DE-04D755910DC8}" sibTransId="{51E3C35B-85CF-4EA8-8C7C-E9080C5E65D6}"/>
    <dgm:cxn modelId="{796ED347-6D77-4A65-8FA2-5EB509AADD35}" type="presOf" srcId="{9B390036-7440-428C-915D-5BF7652AF6E2}" destId="{ECBE43AC-90FC-4B91-B53C-694628004616}" srcOrd="0" destOrd="0" presId="urn:microsoft.com/office/officeart/2005/8/layout/list1"/>
    <dgm:cxn modelId="{9EE8A6E2-0108-44E4-BF56-D8A05338CC13}" srcId="{65CBB8CF-3943-42C1-98FC-C040F1028430}" destId="{219AEE6D-202D-4F14-8959-5376F7666BDC}" srcOrd="1" destOrd="0" parTransId="{205CC084-7540-46BC-B91E-D83FAF2392A6}" sibTransId="{6BDFB966-4FFD-4B53-BC75-124F49919465}"/>
    <dgm:cxn modelId="{B667D295-BA6C-4346-BF8F-5AD8CE313465}" type="presOf" srcId="{65CBB8CF-3943-42C1-98FC-C040F1028430}" destId="{1044AF90-B43B-40E1-9C1B-46CD63FCFE0C}" srcOrd="1" destOrd="0" presId="urn:microsoft.com/office/officeart/2005/8/layout/list1"/>
    <dgm:cxn modelId="{EF49D13B-0D81-4D45-98F8-3A2532029677}" srcId="{9B390036-7440-428C-915D-5BF7652AF6E2}" destId="{65CBB8CF-3943-42C1-98FC-C040F1028430}" srcOrd="0" destOrd="0" parTransId="{B1136C5A-623A-4E4D-A015-1C89FA4EC4E0}" sibTransId="{3C7589BE-2AA5-490A-9C25-98342A1D88BE}"/>
    <dgm:cxn modelId="{64C71922-8F7A-4FC4-8E44-CD15415D129F}" type="presParOf" srcId="{ECBE43AC-90FC-4B91-B53C-694628004616}" destId="{2A7D272B-F54D-4C7D-97EF-D718C774E922}" srcOrd="0" destOrd="0" presId="urn:microsoft.com/office/officeart/2005/8/layout/list1"/>
    <dgm:cxn modelId="{F89BCB90-C09F-43EA-ABA9-C2C367579018}" type="presParOf" srcId="{2A7D272B-F54D-4C7D-97EF-D718C774E922}" destId="{950B0F9B-291B-46D0-B93C-DB1938DC4852}" srcOrd="0" destOrd="0" presId="urn:microsoft.com/office/officeart/2005/8/layout/list1"/>
    <dgm:cxn modelId="{087F819E-5FCF-4D5B-BFC6-B1EAA166DA85}" type="presParOf" srcId="{2A7D272B-F54D-4C7D-97EF-D718C774E922}" destId="{1044AF90-B43B-40E1-9C1B-46CD63FCFE0C}" srcOrd="1" destOrd="0" presId="urn:microsoft.com/office/officeart/2005/8/layout/list1"/>
    <dgm:cxn modelId="{F1FE8CE3-1C9E-4359-8489-03A30BE5E267}" type="presParOf" srcId="{ECBE43AC-90FC-4B91-B53C-694628004616}" destId="{68AD5E0A-B3F8-4D49-88DF-0CA920ECFA71}" srcOrd="1" destOrd="0" presId="urn:microsoft.com/office/officeart/2005/8/layout/list1"/>
    <dgm:cxn modelId="{FCBB23DC-73E4-428A-9556-0B7471389914}" type="presParOf" srcId="{ECBE43AC-90FC-4B91-B53C-694628004616}" destId="{DEA22704-8B93-4841-9148-91F657FF5C4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E8BEEF-C03C-41CA-BB8D-45309ABC6771}" type="doc">
      <dgm:prSet loTypeId="urn:microsoft.com/office/officeart/2005/8/layout/process3" loCatId="process" qsTypeId="urn:microsoft.com/office/officeart/2005/8/quickstyle/3d2" qsCatId="3D" csTypeId="urn:microsoft.com/office/officeart/2005/8/colors/colorful3" csCatId="colorful" phldr="1"/>
      <dgm:spPr/>
      <dgm:t>
        <a:bodyPr/>
        <a:lstStyle/>
        <a:p>
          <a:endParaRPr lang="en-US"/>
        </a:p>
      </dgm:t>
    </dgm:pt>
    <dgm:pt modelId="{E2E577C9-4B86-4BF8-9979-BBAD013B9D9D}">
      <dgm:prSet/>
      <dgm:spPr/>
      <dgm:t>
        <a:bodyPr/>
        <a:lstStyle/>
        <a:p>
          <a:pPr algn="ctr" rtl="1"/>
          <a:r>
            <a:rPr lang="fa-IR" dirty="0" smtClean="0">
              <a:cs typeface="B Titr" pitchFamily="2" charset="-78"/>
            </a:rPr>
            <a:t>مدیران در برابر هجوم دیگر شرکت‌ها:</a:t>
          </a:r>
          <a:endParaRPr lang="en-US" dirty="0">
            <a:cs typeface="B Titr" pitchFamily="2" charset="-78"/>
          </a:endParaRPr>
        </a:p>
      </dgm:t>
    </dgm:pt>
    <dgm:pt modelId="{C564ACC3-9246-44EB-A4A9-0A9701C027F5}" type="parTrans" cxnId="{6DAD39E4-C9E1-459A-B381-93F3C7F3B69C}">
      <dgm:prSet/>
      <dgm:spPr/>
      <dgm:t>
        <a:bodyPr/>
        <a:lstStyle/>
        <a:p>
          <a:endParaRPr lang="en-US"/>
        </a:p>
      </dgm:t>
    </dgm:pt>
    <dgm:pt modelId="{FCB6D26F-AA3C-4676-8B29-C404AAFCC672}" type="sibTrans" cxnId="{6DAD39E4-C9E1-459A-B381-93F3C7F3B69C}">
      <dgm:prSet/>
      <dgm:spPr/>
      <dgm:t>
        <a:bodyPr/>
        <a:lstStyle/>
        <a:p>
          <a:endParaRPr lang="en-US"/>
        </a:p>
      </dgm:t>
    </dgm:pt>
    <dgm:pt modelId="{47B17104-D711-481B-A2EB-2709D6FD914B}">
      <dgm:prSet/>
      <dgm:spPr/>
      <dgm:t>
        <a:bodyPr/>
        <a:lstStyle/>
        <a:p>
          <a:pPr rtl="1"/>
          <a:r>
            <a:rPr lang="fa-IR" dirty="0" smtClean="0">
              <a:cs typeface="B Zar" pitchFamily="2" charset="-78"/>
            </a:rPr>
            <a:t>سهامداران را به حفظ سهام خود تشویق می‌کنند.</a:t>
          </a:r>
          <a:endParaRPr lang="en-US" dirty="0">
            <a:cs typeface="B Zar" pitchFamily="2" charset="-78"/>
          </a:endParaRPr>
        </a:p>
      </dgm:t>
    </dgm:pt>
    <dgm:pt modelId="{48B48608-A7EE-47EB-A7BC-32DBFB5CF4B5}" type="parTrans" cxnId="{1F2A19A7-B947-4DDD-ADDD-64A279FA368E}">
      <dgm:prSet/>
      <dgm:spPr/>
      <dgm:t>
        <a:bodyPr/>
        <a:lstStyle/>
        <a:p>
          <a:endParaRPr lang="en-US"/>
        </a:p>
      </dgm:t>
    </dgm:pt>
    <dgm:pt modelId="{C503B665-889B-4CE6-9CE2-744A1830750A}" type="sibTrans" cxnId="{1F2A19A7-B947-4DDD-ADDD-64A279FA368E}">
      <dgm:prSet/>
      <dgm:spPr/>
      <dgm:t>
        <a:bodyPr/>
        <a:lstStyle/>
        <a:p>
          <a:endParaRPr lang="en-US"/>
        </a:p>
      </dgm:t>
    </dgm:pt>
    <dgm:pt modelId="{37AEF49B-F5CF-49B4-9306-CADACBBB038C}">
      <dgm:prSet/>
      <dgm:spPr/>
      <dgm:t>
        <a:bodyPr/>
        <a:lstStyle/>
        <a:p>
          <a:pPr rtl="1"/>
          <a:r>
            <a:rPr lang="fa-IR" dirty="0" smtClean="0">
              <a:cs typeface="B Zar" pitchFamily="2" charset="-78"/>
            </a:rPr>
            <a:t>به شرکت ثالث پناهنده می‌شوند.</a:t>
          </a:r>
          <a:endParaRPr lang="en-US" dirty="0">
            <a:cs typeface="B Zar" pitchFamily="2" charset="-78"/>
          </a:endParaRPr>
        </a:p>
      </dgm:t>
    </dgm:pt>
    <dgm:pt modelId="{E44134F9-715D-4A71-9FAF-BC11EF112799}" type="parTrans" cxnId="{2A8C5F90-2DCC-4FDD-9DE2-FFF0F2FDB13D}">
      <dgm:prSet/>
      <dgm:spPr/>
      <dgm:t>
        <a:bodyPr/>
        <a:lstStyle/>
        <a:p>
          <a:endParaRPr lang="en-US"/>
        </a:p>
      </dgm:t>
    </dgm:pt>
    <dgm:pt modelId="{104607DD-F58F-4938-B22D-9913C5731511}" type="sibTrans" cxnId="{2A8C5F90-2DCC-4FDD-9DE2-FFF0F2FDB13D}">
      <dgm:prSet/>
      <dgm:spPr/>
      <dgm:t>
        <a:bodyPr/>
        <a:lstStyle/>
        <a:p>
          <a:endParaRPr lang="en-US"/>
        </a:p>
      </dgm:t>
    </dgm:pt>
    <dgm:pt modelId="{9D09D83C-B5F0-4558-8ECC-D7DF551CF7F9}">
      <dgm:prSet/>
      <dgm:spPr/>
      <dgm:t>
        <a:bodyPr/>
        <a:lstStyle/>
        <a:p>
          <a:pPr rtl="1"/>
          <a:r>
            <a:rPr lang="fa-IR" dirty="0" smtClean="0">
              <a:cs typeface="B Zar" pitchFamily="2" charset="-78"/>
            </a:rPr>
            <a:t>سهام شرکت را به خریدار قابل‌اعتماد می‌فروشند.</a:t>
          </a:r>
          <a:endParaRPr lang="en-US" dirty="0">
            <a:cs typeface="B Zar" pitchFamily="2" charset="-78"/>
          </a:endParaRPr>
        </a:p>
      </dgm:t>
    </dgm:pt>
    <dgm:pt modelId="{C5AA4AC2-FD56-430C-A73B-C07FC11B0BAC}" type="parTrans" cxnId="{629ABCE0-E677-4FFE-9526-8838582FFBE4}">
      <dgm:prSet/>
      <dgm:spPr/>
      <dgm:t>
        <a:bodyPr/>
        <a:lstStyle/>
        <a:p>
          <a:endParaRPr lang="en-US"/>
        </a:p>
      </dgm:t>
    </dgm:pt>
    <dgm:pt modelId="{6498569F-9C30-4D0C-BD06-3487044F0770}" type="sibTrans" cxnId="{629ABCE0-E677-4FFE-9526-8838582FFBE4}">
      <dgm:prSet/>
      <dgm:spPr/>
      <dgm:t>
        <a:bodyPr/>
        <a:lstStyle/>
        <a:p>
          <a:endParaRPr lang="en-US"/>
        </a:p>
      </dgm:t>
    </dgm:pt>
    <dgm:pt modelId="{A9AAD37E-57F7-419F-9713-913DED06B9EA}" type="pres">
      <dgm:prSet presAssocID="{8AE8BEEF-C03C-41CA-BB8D-45309ABC6771}" presName="linearFlow" presStyleCnt="0">
        <dgm:presLayoutVars>
          <dgm:dir/>
          <dgm:animLvl val="lvl"/>
          <dgm:resizeHandles val="exact"/>
        </dgm:presLayoutVars>
      </dgm:prSet>
      <dgm:spPr/>
      <dgm:t>
        <a:bodyPr/>
        <a:lstStyle/>
        <a:p>
          <a:endParaRPr lang="en-US"/>
        </a:p>
      </dgm:t>
    </dgm:pt>
    <dgm:pt modelId="{EB1EB612-2CCB-4731-8F71-6FC71208C28C}" type="pres">
      <dgm:prSet presAssocID="{E2E577C9-4B86-4BF8-9979-BBAD013B9D9D}" presName="composite" presStyleCnt="0"/>
      <dgm:spPr/>
    </dgm:pt>
    <dgm:pt modelId="{71BAEB53-03CE-492A-BDE8-0ECAA58756E7}" type="pres">
      <dgm:prSet presAssocID="{E2E577C9-4B86-4BF8-9979-BBAD013B9D9D}" presName="parTx" presStyleLbl="node1" presStyleIdx="0" presStyleCnt="1">
        <dgm:presLayoutVars>
          <dgm:chMax val="0"/>
          <dgm:chPref val="0"/>
          <dgm:bulletEnabled val="1"/>
        </dgm:presLayoutVars>
      </dgm:prSet>
      <dgm:spPr/>
      <dgm:t>
        <a:bodyPr/>
        <a:lstStyle/>
        <a:p>
          <a:endParaRPr lang="en-US"/>
        </a:p>
      </dgm:t>
    </dgm:pt>
    <dgm:pt modelId="{547295F5-20C2-4DBD-93F1-249AD900A204}" type="pres">
      <dgm:prSet presAssocID="{E2E577C9-4B86-4BF8-9979-BBAD013B9D9D}" presName="parSh" presStyleLbl="node1" presStyleIdx="0" presStyleCnt="1"/>
      <dgm:spPr/>
      <dgm:t>
        <a:bodyPr/>
        <a:lstStyle/>
        <a:p>
          <a:endParaRPr lang="en-US"/>
        </a:p>
      </dgm:t>
    </dgm:pt>
    <dgm:pt modelId="{B122F1F6-87DC-4521-B5E5-2F43163FC691}" type="pres">
      <dgm:prSet presAssocID="{E2E577C9-4B86-4BF8-9979-BBAD013B9D9D}" presName="desTx" presStyleLbl="fgAcc1" presStyleIdx="0" presStyleCnt="1">
        <dgm:presLayoutVars>
          <dgm:bulletEnabled val="1"/>
        </dgm:presLayoutVars>
      </dgm:prSet>
      <dgm:spPr/>
      <dgm:t>
        <a:bodyPr/>
        <a:lstStyle/>
        <a:p>
          <a:endParaRPr lang="en-US"/>
        </a:p>
      </dgm:t>
    </dgm:pt>
  </dgm:ptLst>
  <dgm:cxnLst>
    <dgm:cxn modelId="{4B0BA06E-9817-4516-8FD1-F89910E9BAA1}" type="presOf" srcId="{9D09D83C-B5F0-4558-8ECC-D7DF551CF7F9}" destId="{B122F1F6-87DC-4521-B5E5-2F43163FC691}" srcOrd="0" destOrd="2" presId="urn:microsoft.com/office/officeart/2005/8/layout/process3"/>
    <dgm:cxn modelId="{6DAD39E4-C9E1-459A-B381-93F3C7F3B69C}" srcId="{8AE8BEEF-C03C-41CA-BB8D-45309ABC6771}" destId="{E2E577C9-4B86-4BF8-9979-BBAD013B9D9D}" srcOrd="0" destOrd="0" parTransId="{C564ACC3-9246-44EB-A4A9-0A9701C027F5}" sibTransId="{FCB6D26F-AA3C-4676-8B29-C404AAFCC672}"/>
    <dgm:cxn modelId="{D63214B4-586E-4C51-A896-0EF4FC7A1262}" type="presOf" srcId="{37AEF49B-F5CF-49B4-9306-CADACBBB038C}" destId="{B122F1F6-87DC-4521-B5E5-2F43163FC691}" srcOrd="0" destOrd="1" presId="urn:microsoft.com/office/officeart/2005/8/layout/process3"/>
    <dgm:cxn modelId="{BEFB749E-3C35-4324-9620-E9F7789313F2}" type="presOf" srcId="{47B17104-D711-481B-A2EB-2709D6FD914B}" destId="{B122F1F6-87DC-4521-B5E5-2F43163FC691}" srcOrd="0" destOrd="0" presId="urn:microsoft.com/office/officeart/2005/8/layout/process3"/>
    <dgm:cxn modelId="{1F2A19A7-B947-4DDD-ADDD-64A279FA368E}" srcId="{E2E577C9-4B86-4BF8-9979-BBAD013B9D9D}" destId="{47B17104-D711-481B-A2EB-2709D6FD914B}" srcOrd="0" destOrd="0" parTransId="{48B48608-A7EE-47EB-A7BC-32DBFB5CF4B5}" sibTransId="{C503B665-889B-4CE6-9CE2-744A1830750A}"/>
    <dgm:cxn modelId="{E0C5F8A3-8D4A-4667-9A00-910F046B1EA4}" type="presOf" srcId="{8AE8BEEF-C03C-41CA-BB8D-45309ABC6771}" destId="{A9AAD37E-57F7-419F-9713-913DED06B9EA}" srcOrd="0" destOrd="0" presId="urn:microsoft.com/office/officeart/2005/8/layout/process3"/>
    <dgm:cxn modelId="{CDBABDAC-6CEE-4E4F-A887-DABBF7E19A16}" type="presOf" srcId="{E2E577C9-4B86-4BF8-9979-BBAD013B9D9D}" destId="{547295F5-20C2-4DBD-93F1-249AD900A204}" srcOrd="1" destOrd="0" presId="urn:microsoft.com/office/officeart/2005/8/layout/process3"/>
    <dgm:cxn modelId="{629ABCE0-E677-4FFE-9526-8838582FFBE4}" srcId="{E2E577C9-4B86-4BF8-9979-BBAD013B9D9D}" destId="{9D09D83C-B5F0-4558-8ECC-D7DF551CF7F9}" srcOrd="2" destOrd="0" parTransId="{C5AA4AC2-FD56-430C-A73B-C07FC11B0BAC}" sibTransId="{6498569F-9C30-4D0C-BD06-3487044F0770}"/>
    <dgm:cxn modelId="{964FC3BF-A5AF-471F-A9C9-96E4D32345F2}" type="presOf" srcId="{E2E577C9-4B86-4BF8-9979-BBAD013B9D9D}" destId="{71BAEB53-03CE-492A-BDE8-0ECAA58756E7}" srcOrd="0" destOrd="0" presId="urn:microsoft.com/office/officeart/2005/8/layout/process3"/>
    <dgm:cxn modelId="{2A8C5F90-2DCC-4FDD-9DE2-FFF0F2FDB13D}" srcId="{E2E577C9-4B86-4BF8-9979-BBAD013B9D9D}" destId="{37AEF49B-F5CF-49B4-9306-CADACBBB038C}" srcOrd="1" destOrd="0" parTransId="{E44134F9-715D-4A71-9FAF-BC11EF112799}" sibTransId="{104607DD-F58F-4938-B22D-9913C5731511}"/>
    <dgm:cxn modelId="{3034D56F-3219-4767-B7E3-B28C55191648}" type="presParOf" srcId="{A9AAD37E-57F7-419F-9713-913DED06B9EA}" destId="{EB1EB612-2CCB-4731-8F71-6FC71208C28C}" srcOrd="0" destOrd="0" presId="urn:microsoft.com/office/officeart/2005/8/layout/process3"/>
    <dgm:cxn modelId="{AEACB590-4181-46E1-BC21-AD1CE7A97676}" type="presParOf" srcId="{EB1EB612-2CCB-4731-8F71-6FC71208C28C}" destId="{71BAEB53-03CE-492A-BDE8-0ECAA58756E7}" srcOrd="0" destOrd="0" presId="urn:microsoft.com/office/officeart/2005/8/layout/process3"/>
    <dgm:cxn modelId="{9B83784E-F6C5-47E2-91C4-3B8B95695A46}" type="presParOf" srcId="{EB1EB612-2CCB-4731-8F71-6FC71208C28C}" destId="{547295F5-20C2-4DBD-93F1-249AD900A204}" srcOrd="1" destOrd="0" presId="urn:microsoft.com/office/officeart/2005/8/layout/process3"/>
    <dgm:cxn modelId="{BE96614A-F410-42DE-BF83-FF2FD0C26DB6}" type="presParOf" srcId="{EB1EB612-2CCB-4731-8F71-6FC71208C28C}" destId="{B122F1F6-87DC-4521-B5E5-2F43163FC691}"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D11F748-82FF-4575-8089-D73DB5E6D63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7D3C8356-6BE2-4B14-8E47-7E771E931F04}">
      <dgm:prSet/>
      <dgm:spPr/>
      <dgm:t>
        <a:bodyPr/>
        <a:lstStyle/>
        <a:p>
          <a:pPr rtl="1"/>
          <a:r>
            <a:rPr lang="fa-IR" dirty="0" smtClean="0">
              <a:cs typeface="B Titr" pitchFamily="2" charset="-78"/>
            </a:rPr>
            <a:t>1 فوریۀ 2008</a:t>
          </a:r>
          <a:endParaRPr lang="en-US" dirty="0">
            <a:cs typeface="B Titr" pitchFamily="2" charset="-78"/>
          </a:endParaRPr>
        </a:p>
      </dgm:t>
    </dgm:pt>
    <dgm:pt modelId="{D84E7EF6-AC95-48F7-8FCD-A462A844DE0B}" type="parTrans" cxnId="{8EA8E740-BF4F-4C56-9DBF-11FD69B4F68A}">
      <dgm:prSet/>
      <dgm:spPr/>
      <dgm:t>
        <a:bodyPr/>
        <a:lstStyle/>
        <a:p>
          <a:endParaRPr lang="en-US"/>
        </a:p>
      </dgm:t>
    </dgm:pt>
    <dgm:pt modelId="{2904F55A-7845-4272-8313-AE5C6C92073F}" type="sibTrans" cxnId="{8EA8E740-BF4F-4C56-9DBF-11FD69B4F68A}">
      <dgm:prSet/>
      <dgm:spPr/>
      <dgm:t>
        <a:bodyPr/>
        <a:lstStyle/>
        <a:p>
          <a:endParaRPr lang="en-US"/>
        </a:p>
      </dgm:t>
    </dgm:pt>
    <dgm:pt modelId="{55A935BB-1DB7-4605-91FB-F7228F6EB509}">
      <dgm:prSet/>
      <dgm:spPr/>
      <dgm:t>
        <a:bodyPr/>
        <a:lstStyle/>
        <a:p>
          <a:pPr algn="justLow" rtl="1"/>
          <a:r>
            <a:rPr lang="fa-IR" dirty="0" smtClean="0">
              <a:cs typeface="B Zar" pitchFamily="2" charset="-78"/>
            </a:rPr>
            <a:t>مایکروسافت رسماً اعلام می‌کند که قصد دارد  تمامی سهام یاهو را بخرد. در این تاریخ پیشنهاد خرید یاهو به ارزش هر سهم  31 دلار و به ارزش کل 44/6میلیارد دلاربرای شرکت یاهو ارسال می‌شود. این طرح به سهامداران یاهو اختیار می‌دهد بین پرداخت نقدی و یا تعداد ثابتی از سهام مایکروسافت گزینه‌ای</a:t>
          </a:r>
          <a:r>
            <a:rPr lang="fa-IR" dirty="0" smtClean="0"/>
            <a:t> </a:t>
          </a:r>
          <a:r>
            <a:rPr lang="fa-IR" dirty="0" smtClean="0">
              <a:cs typeface="B Zar" pitchFamily="2" charset="-78"/>
            </a:rPr>
            <a:t>را انتخاب کنند. این پیشنهاد خرید نسبت به قیمت پایانی معاملات روز قبل سهام یاهو، با 62 درصد صرف معاملۀ عمده همراه شد.</a:t>
          </a:r>
          <a:endParaRPr lang="en-US" dirty="0">
            <a:cs typeface="B Zar" pitchFamily="2" charset="-78"/>
          </a:endParaRPr>
        </a:p>
      </dgm:t>
    </dgm:pt>
    <dgm:pt modelId="{9FDADF66-F72E-4699-9AC5-AE3E36E2B840}" type="parTrans" cxnId="{F6FF9D5C-1096-4873-B6EE-6FB8B4EA33B3}">
      <dgm:prSet/>
      <dgm:spPr/>
      <dgm:t>
        <a:bodyPr/>
        <a:lstStyle/>
        <a:p>
          <a:endParaRPr lang="en-US"/>
        </a:p>
      </dgm:t>
    </dgm:pt>
    <dgm:pt modelId="{75F96E0A-C55B-48BB-B55C-9EFED867A887}" type="sibTrans" cxnId="{F6FF9D5C-1096-4873-B6EE-6FB8B4EA33B3}">
      <dgm:prSet/>
      <dgm:spPr/>
      <dgm:t>
        <a:bodyPr/>
        <a:lstStyle/>
        <a:p>
          <a:endParaRPr lang="en-US"/>
        </a:p>
      </dgm:t>
    </dgm:pt>
    <dgm:pt modelId="{2FF225C8-CF1F-4114-A6C8-5FD69641D6CE}" type="pres">
      <dgm:prSet presAssocID="{BD11F748-82FF-4575-8089-D73DB5E6D630}" presName="Name0" presStyleCnt="0">
        <dgm:presLayoutVars>
          <dgm:dir/>
          <dgm:animLvl val="lvl"/>
          <dgm:resizeHandles val="exact"/>
        </dgm:presLayoutVars>
      </dgm:prSet>
      <dgm:spPr/>
      <dgm:t>
        <a:bodyPr/>
        <a:lstStyle/>
        <a:p>
          <a:endParaRPr lang="en-US"/>
        </a:p>
      </dgm:t>
    </dgm:pt>
    <dgm:pt modelId="{EEE5D52E-E129-49AD-9C15-36C70B915EBA}" type="pres">
      <dgm:prSet presAssocID="{7D3C8356-6BE2-4B14-8E47-7E771E931F04}" presName="linNode" presStyleCnt="0"/>
      <dgm:spPr/>
    </dgm:pt>
    <dgm:pt modelId="{69FE03E8-5DF9-4E4C-9562-193B53A71FD3}" type="pres">
      <dgm:prSet presAssocID="{7D3C8356-6BE2-4B14-8E47-7E771E931F04}" presName="parentText" presStyleLbl="node1" presStyleIdx="0" presStyleCnt="1">
        <dgm:presLayoutVars>
          <dgm:chMax val="1"/>
          <dgm:bulletEnabled val="1"/>
        </dgm:presLayoutVars>
      </dgm:prSet>
      <dgm:spPr/>
      <dgm:t>
        <a:bodyPr/>
        <a:lstStyle/>
        <a:p>
          <a:endParaRPr lang="en-US"/>
        </a:p>
      </dgm:t>
    </dgm:pt>
    <dgm:pt modelId="{FCF35C10-55BB-4D26-B844-D3E0B34A647D}" type="pres">
      <dgm:prSet presAssocID="{7D3C8356-6BE2-4B14-8E47-7E771E931F04}" presName="descendantText" presStyleLbl="alignAccFollowNode1" presStyleIdx="0" presStyleCnt="1">
        <dgm:presLayoutVars>
          <dgm:bulletEnabled val="1"/>
        </dgm:presLayoutVars>
      </dgm:prSet>
      <dgm:spPr/>
      <dgm:t>
        <a:bodyPr/>
        <a:lstStyle/>
        <a:p>
          <a:endParaRPr lang="en-US"/>
        </a:p>
      </dgm:t>
    </dgm:pt>
  </dgm:ptLst>
  <dgm:cxnLst>
    <dgm:cxn modelId="{8EA8E740-BF4F-4C56-9DBF-11FD69B4F68A}" srcId="{BD11F748-82FF-4575-8089-D73DB5E6D630}" destId="{7D3C8356-6BE2-4B14-8E47-7E771E931F04}" srcOrd="0" destOrd="0" parTransId="{D84E7EF6-AC95-48F7-8FCD-A462A844DE0B}" sibTransId="{2904F55A-7845-4272-8313-AE5C6C92073F}"/>
    <dgm:cxn modelId="{AAB4AD2A-9452-440A-90AC-BCCB08092ABC}" type="presOf" srcId="{55A935BB-1DB7-4605-91FB-F7228F6EB509}" destId="{FCF35C10-55BB-4D26-B844-D3E0B34A647D}" srcOrd="0" destOrd="0" presId="urn:microsoft.com/office/officeart/2005/8/layout/vList5"/>
    <dgm:cxn modelId="{C456D859-6DE0-4634-A1D2-43A33184873B}" type="presOf" srcId="{7D3C8356-6BE2-4B14-8E47-7E771E931F04}" destId="{69FE03E8-5DF9-4E4C-9562-193B53A71FD3}" srcOrd="0" destOrd="0" presId="urn:microsoft.com/office/officeart/2005/8/layout/vList5"/>
    <dgm:cxn modelId="{CAF7C28F-FF58-4724-A0AD-4835398767F7}" type="presOf" srcId="{BD11F748-82FF-4575-8089-D73DB5E6D630}" destId="{2FF225C8-CF1F-4114-A6C8-5FD69641D6CE}" srcOrd="0" destOrd="0" presId="urn:microsoft.com/office/officeart/2005/8/layout/vList5"/>
    <dgm:cxn modelId="{F6FF9D5C-1096-4873-B6EE-6FB8B4EA33B3}" srcId="{7D3C8356-6BE2-4B14-8E47-7E771E931F04}" destId="{55A935BB-1DB7-4605-91FB-F7228F6EB509}" srcOrd="0" destOrd="0" parTransId="{9FDADF66-F72E-4699-9AC5-AE3E36E2B840}" sibTransId="{75F96E0A-C55B-48BB-B55C-9EFED867A887}"/>
    <dgm:cxn modelId="{FDA0BE6F-04B7-459E-AD04-47F4CB151A2B}" type="presParOf" srcId="{2FF225C8-CF1F-4114-A6C8-5FD69641D6CE}" destId="{EEE5D52E-E129-49AD-9C15-36C70B915EBA}" srcOrd="0" destOrd="0" presId="urn:microsoft.com/office/officeart/2005/8/layout/vList5"/>
    <dgm:cxn modelId="{1F14FE63-4B33-4744-8DD4-20D3F327FF84}" type="presParOf" srcId="{EEE5D52E-E129-49AD-9C15-36C70B915EBA}" destId="{69FE03E8-5DF9-4E4C-9562-193B53A71FD3}" srcOrd="0" destOrd="0" presId="urn:microsoft.com/office/officeart/2005/8/layout/vList5"/>
    <dgm:cxn modelId="{7455B329-52EA-47F6-BBBC-61D907543E52}" type="presParOf" srcId="{EEE5D52E-E129-49AD-9C15-36C70B915EBA}" destId="{FCF35C10-55BB-4D26-B844-D3E0B34A647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E0297A-A6D2-40D9-9F59-AA5F24C28A2C}" type="doc">
      <dgm:prSet loTypeId="urn:microsoft.com/office/officeart/2005/8/layout/vList5" loCatId="list" qsTypeId="urn:microsoft.com/office/officeart/2005/8/quickstyle/3d2" qsCatId="3D" csTypeId="urn:microsoft.com/office/officeart/2005/8/colors/accent2_1" csCatId="accent2" phldr="1"/>
      <dgm:spPr/>
      <dgm:t>
        <a:bodyPr/>
        <a:lstStyle/>
        <a:p>
          <a:endParaRPr lang="en-US"/>
        </a:p>
      </dgm:t>
    </dgm:pt>
    <dgm:pt modelId="{0ACDFE8C-A2C2-4DBC-AE37-37294BBCD230}">
      <dgm:prSet/>
      <dgm:spPr/>
      <dgm:t>
        <a:bodyPr/>
        <a:lstStyle/>
        <a:p>
          <a:pPr rtl="1"/>
          <a:r>
            <a:rPr lang="fa-IR" dirty="0" smtClean="0">
              <a:cs typeface="B Titr" pitchFamily="2" charset="-78"/>
            </a:rPr>
            <a:t>4 فوریۀ 2008</a:t>
          </a:r>
          <a:endParaRPr lang="en-US" dirty="0">
            <a:cs typeface="B Titr" pitchFamily="2" charset="-78"/>
          </a:endParaRPr>
        </a:p>
      </dgm:t>
    </dgm:pt>
    <dgm:pt modelId="{35B03E00-039F-458B-92D5-116C08D84D8D}" type="parTrans" cxnId="{F3FF8499-8D55-4B6F-AF0F-8ACB4DE292BA}">
      <dgm:prSet/>
      <dgm:spPr/>
      <dgm:t>
        <a:bodyPr/>
        <a:lstStyle/>
        <a:p>
          <a:endParaRPr lang="en-US"/>
        </a:p>
      </dgm:t>
    </dgm:pt>
    <dgm:pt modelId="{1A46EF13-A9C4-428F-9D22-B19A9F2B687B}" type="sibTrans" cxnId="{F3FF8499-8D55-4B6F-AF0F-8ACB4DE292BA}">
      <dgm:prSet/>
      <dgm:spPr/>
      <dgm:t>
        <a:bodyPr/>
        <a:lstStyle/>
        <a:p>
          <a:endParaRPr lang="en-US"/>
        </a:p>
      </dgm:t>
    </dgm:pt>
    <dgm:pt modelId="{F566CB51-B6F4-45DA-A4E9-F474CF7EC4C9}">
      <dgm:prSet/>
      <dgm:spPr/>
      <dgm:t>
        <a:bodyPr/>
        <a:lstStyle/>
        <a:p>
          <a:pPr rtl="1"/>
          <a:r>
            <a:rPr lang="fa-IR" dirty="0" smtClean="0">
              <a:cs typeface="B Zar" pitchFamily="2" charset="-78"/>
            </a:rPr>
            <a:t>مدیر عامل یاهو به سهامداران خود اعلام می‌کند که آن‌ها در فروش سهام خود  به مایکروسافت مختارند. </a:t>
          </a:r>
          <a:endParaRPr lang="en-US" dirty="0">
            <a:cs typeface="B Zar" pitchFamily="2" charset="-78"/>
          </a:endParaRPr>
        </a:p>
      </dgm:t>
    </dgm:pt>
    <dgm:pt modelId="{57F00F59-0CF5-4CD1-84BA-E1F56CFF4DED}" type="parTrans" cxnId="{E70ADE6B-F11D-499E-BA14-9E1E31EDD91C}">
      <dgm:prSet/>
      <dgm:spPr/>
      <dgm:t>
        <a:bodyPr/>
        <a:lstStyle/>
        <a:p>
          <a:endParaRPr lang="en-US"/>
        </a:p>
      </dgm:t>
    </dgm:pt>
    <dgm:pt modelId="{FD431F97-B4EF-4F10-85EC-6E817F9C2617}" type="sibTrans" cxnId="{E70ADE6B-F11D-499E-BA14-9E1E31EDD91C}">
      <dgm:prSet/>
      <dgm:spPr/>
      <dgm:t>
        <a:bodyPr/>
        <a:lstStyle/>
        <a:p>
          <a:endParaRPr lang="en-US"/>
        </a:p>
      </dgm:t>
    </dgm:pt>
    <dgm:pt modelId="{A88BCC2E-00CA-49E6-BB46-60D3137E355C}">
      <dgm:prSet/>
      <dgm:spPr/>
      <dgm:t>
        <a:bodyPr/>
        <a:lstStyle/>
        <a:p>
          <a:pPr rtl="1"/>
          <a:r>
            <a:rPr lang="fa-IR" dirty="0" smtClean="0">
              <a:cs typeface="B Titr" pitchFamily="2" charset="-78"/>
            </a:rPr>
            <a:t>11 فوریۀ 2008</a:t>
          </a:r>
          <a:endParaRPr lang="en-US" dirty="0">
            <a:cs typeface="B Titr" pitchFamily="2" charset="-78"/>
          </a:endParaRPr>
        </a:p>
      </dgm:t>
    </dgm:pt>
    <dgm:pt modelId="{9CC33A38-C340-46D5-9194-4A27FF9BD6AF}" type="parTrans" cxnId="{65146CE7-6264-4F85-B25F-8CC9EFD9A3B3}">
      <dgm:prSet/>
      <dgm:spPr/>
      <dgm:t>
        <a:bodyPr/>
        <a:lstStyle/>
        <a:p>
          <a:endParaRPr lang="en-US"/>
        </a:p>
      </dgm:t>
    </dgm:pt>
    <dgm:pt modelId="{ED737FB4-3C67-4F8F-BE7C-508C356A4488}" type="sibTrans" cxnId="{65146CE7-6264-4F85-B25F-8CC9EFD9A3B3}">
      <dgm:prSet/>
      <dgm:spPr/>
      <dgm:t>
        <a:bodyPr/>
        <a:lstStyle/>
        <a:p>
          <a:endParaRPr lang="en-US"/>
        </a:p>
      </dgm:t>
    </dgm:pt>
    <dgm:pt modelId="{9DEF379C-AF6D-47C9-B692-BEB439601634}">
      <dgm:prSet/>
      <dgm:spPr/>
      <dgm:t>
        <a:bodyPr/>
        <a:lstStyle/>
        <a:p>
          <a:pPr rtl="1"/>
          <a:r>
            <a:rPr lang="fa-IR" dirty="0" smtClean="0">
              <a:cs typeface="B Zar" pitchFamily="2" charset="-78"/>
            </a:rPr>
            <a:t>هیأت مدیرۀ یاهو رسماً پیشنهاد مایکروسافت را رد می‌کند. </a:t>
          </a:r>
          <a:endParaRPr lang="en-US" dirty="0">
            <a:cs typeface="B Zar" pitchFamily="2" charset="-78"/>
          </a:endParaRPr>
        </a:p>
      </dgm:t>
    </dgm:pt>
    <dgm:pt modelId="{6F6E5E5F-4B09-415D-8ACF-E7EF956F60AE}" type="parTrans" cxnId="{6A880CDC-2EB1-461A-8A02-0746646DE23D}">
      <dgm:prSet/>
      <dgm:spPr/>
      <dgm:t>
        <a:bodyPr/>
        <a:lstStyle/>
        <a:p>
          <a:endParaRPr lang="en-US"/>
        </a:p>
      </dgm:t>
    </dgm:pt>
    <dgm:pt modelId="{A3E23451-926C-457A-82A1-24C197DCF486}" type="sibTrans" cxnId="{6A880CDC-2EB1-461A-8A02-0746646DE23D}">
      <dgm:prSet/>
      <dgm:spPr/>
      <dgm:t>
        <a:bodyPr/>
        <a:lstStyle/>
        <a:p>
          <a:endParaRPr lang="en-US"/>
        </a:p>
      </dgm:t>
    </dgm:pt>
    <dgm:pt modelId="{22D064E5-23F9-40F2-91C6-D2A1E96E47A1}">
      <dgm:prSet/>
      <dgm:spPr/>
      <dgm:t>
        <a:bodyPr/>
        <a:lstStyle/>
        <a:p>
          <a:pPr rtl="1"/>
          <a:r>
            <a:rPr lang="fa-IR" dirty="0" smtClean="0">
              <a:cs typeface="B Titr" pitchFamily="2" charset="-78"/>
            </a:rPr>
            <a:t>18 مارس 2008</a:t>
          </a:r>
          <a:endParaRPr lang="en-US" dirty="0">
            <a:cs typeface="B Titr" pitchFamily="2" charset="-78"/>
          </a:endParaRPr>
        </a:p>
      </dgm:t>
    </dgm:pt>
    <dgm:pt modelId="{47B83DE5-79EC-4CDA-82A3-30418287D4DE}" type="parTrans" cxnId="{85ABD609-6791-4541-8707-21819B790486}">
      <dgm:prSet/>
      <dgm:spPr/>
      <dgm:t>
        <a:bodyPr/>
        <a:lstStyle/>
        <a:p>
          <a:endParaRPr lang="en-US"/>
        </a:p>
      </dgm:t>
    </dgm:pt>
    <dgm:pt modelId="{89F89130-6A1C-4E54-B646-A71020B24A00}" type="sibTrans" cxnId="{85ABD609-6791-4541-8707-21819B790486}">
      <dgm:prSet/>
      <dgm:spPr/>
      <dgm:t>
        <a:bodyPr/>
        <a:lstStyle/>
        <a:p>
          <a:endParaRPr lang="en-US"/>
        </a:p>
      </dgm:t>
    </dgm:pt>
    <dgm:pt modelId="{FB689A26-0A9B-41E0-8FC8-7AED7B6B2A25}">
      <dgm:prSet/>
      <dgm:spPr/>
      <dgm:t>
        <a:bodyPr/>
        <a:lstStyle/>
        <a:p>
          <a:pPr rtl="1"/>
          <a:r>
            <a:rPr lang="fa-IR" dirty="0" smtClean="0">
              <a:cs typeface="B Zar" pitchFamily="2" charset="-78"/>
            </a:rPr>
            <a:t>در رد پیشنهاد مایکروسافت، یاهو صورت سود و زیان خوشبینانه‌ای برای 2 سال آینده پیش‌بینی می‌کند.</a:t>
          </a:r>
          <a:endParaRPr lang="en-US" dirty="0">
            <a:cs typeface="B Zar" pitchFamily="2" charset="-78"/>
          </a:endParaRPr>
        </a:p>
      </dgm:t>
    </dgm:pt>
    <dgm:pt modelId="{A98DB324-481B-4529-B87F-1034ECF8B26D}" type="parTrans" cxnId="{0F9A90EF-DCB2-4337-8E58-1690B93451EC}">
      <dgm:prSet/>
      <dgm:spPr/>
      <dgm:t>
        <a:bodyPr/>
        <a:lstStyle/>
        <a:p>
          <a:endParaRPr lang="en-US"/>
        </a:p>
      </dgm:t>
    </dgm:pt>
    <dgm:pt modelId="{27A5C32D-F0C6-4814-ADB4-17DF6A713F2E}" type="sibTrans" cxnId="{0F9A90EF-DCB2-4337-8E58-1690B93451EC}">
      <dgm:prSet/>
      <dgm:spPr/>
      <dgm:t>
        <a:bodyPr/>
        <a:lstStyle/>
        <a:p>
          <a:endParaRPr lang="en-US"/>
        </a:p>
      </dgm:t>
    </dgm:pt>
    <dgm:pt modelId="{21ACB23C-BA1C-4B73-BD2B-EB7FAD19421F}">
      <dgm:prSet/>
      <dgm:spPr/>
      <dgm:t>
        <a:bodyPr/>
        <a:lstStyle/>
        <a:p>
          <a:pPr rtl="1"/>
          <a:r>
            <a:rPr lang="fa-IR" dirty="0" smtClean="0">
              <a:cs typeface="B Titr" pitchFamily="2" charset="-78"/>
            </a:rPr>
            <a:t>5 آوریل 2008</a:t>
          </a:r>
          <a:endParaRPr lang="en-US" dirty="0">
            <a:cs typeface="B Titr" pitchFamily="2" charset="-78"/>
          </a:endParaRPr>
        </a:p>
      </dgm:t>
    </dgm:pt>
    <dgm:pt modelId="{9B6D5E30-5C5E-4556-AAA5-DC57F38DD042}" type="parTrans" cxnId="{A399BDCA-84F2-447C-9AA1-C0B1F9AA1D8B}">
      <dgm:prSet/>
      <dgm:spPr/>
      <dgm:t>
        <a:bodyPr/>
        <a:lstStyle/>
        <a:p>
          <a:endParaRPr lang="en-US"/>
        </a:p>
      </dgm:t>
    </dgm:pt>
    <dgm:pt modelId="{F32CEDC5-2FBF-4B7C-9379-7D584B5279B1}" type="sibTrans" cxnId="{A399BDCA-84F2-447C-9AA1-C0B1F9AA1D8B}">
      <dgm:prSet/>
      <dgm:spPr/>
      <dgm:t>
        <a:bodyPr/>
        <a:lstStyle/>
        <a:p>
          <a:endParaRPr lang="en-US"/>
        </a:p>
      </dgm:t>
    </dgm:pt>
    <dgm:pt modelId="{705E8E88-A655-46A1-9E34-4808FB107E03}">
      <dgm:prSet/>
      <dgm:spPr/>
      <dgm:t>
        <a:bodyPr/>
        <a:lstStyle/>
        <a:p>
          <a:pPr rtl="1"/>
          <a:r>
            <a:rPr lang="fa-IR" dirty="0" smtClean="0">
              <a:cs typeface="B Zar" pitchFamily="2" charset="-78"/>
            </a:rPr>
            <a:t>مدیرعامل مایکروسافت برای قبول پیشنهاد، 3 هفته به یاهو مهلت می‌دهد. او تصریح می کند که در غیر این‌صورت تصاحب خصمانه خواهد بود.</a:t>
          </a:r>
          <a:endParaRPr lang="en-US" dirty="0">
            <a:cs typeface="B Zar" pitchFamily="2" charset="-78"/>
          </a:endParaRPr>
        </a:p>
      </dgm:t>
    </dgm:pt>
    <dgm:pt modelId="{05F51DCA-489D-4A50-B3AD-4EB8834F7C9E}" type="parTrans" cxnId="{D9821807-3418-4E84-A74B-C1EF987413F1}">
      <dgm:prSet/>
      <dgm:spPr/>
      <dgm:t>
        <a:bodyPr/>
        <a:lstStyle/>
        <a:p>
          <a:endParaRPr lang="en-US"/>
        </a:p>
      </dgm:t>
    </dgm:pt>
    <dgm:pt modelId="{D6B65906-DBDD-4FB7-B1E0-005B3D7B0F47}" type="sibTrans" cxnId="{D9821807-3418-4E84-A74B-C1EF987413F1}">
      <dgm:prSet/>
      <dgm:spPr/>
      <dgm:t>
        <a:bodyPr/>
        <a:lstStyle/>
        <a:p>
          <a:endParaRPr lang="en-US"/>
        </a:p>
      </dgm:t>
    </dgm:pt>
    <dgm:pt modelId="{DD2A5BD5-2A8A-4225-B068-341E89FD30DE}" type="pres">
      <dgm:prSet presAssocID="{40E0297A-A6D2-40D9-9F59-AA5F24C28A2C}" presName="Name0" presStyleCnt="0">
        <dgm:presLayoutVars>
          <dgm:dir/>
          <dgm:animLvl val="lvl"/>
          <dgm:resizeHandles val="exact"/>
        </dgm:presLayoutVars>
      </dgm:prSet>
      <dgm:spPr/>
      <dgm:t>
        <a:bodyPr/>
        <a:lstStyle/>
        <a:p>
          <a:endParaRPr lang="en-US"/>
        </a:p>
      </dgm:t>
    </dgm:pt>
    <dgm:pt modelId="{4D01EB6C-996D-4AF4-8C5A-8AB673817BA2}" type="pres">
      <dgm:prSet presAssocID="{0ACDFE8C-A2C2-4DBC-AE37-37294BBCD230}" presName="linNode" presStyleCnt="0"/>
      <dgm:spPr/>
    </dgm:pt>
    <dgm:pt modelId="{F62BD40E-549E-4B15-8E37-95CD0EA6F2F3}" type="pres">
      <dgm:prSet presAssocID="{0ACDFE8C-A2C2-4DBC-AE37-37294BBCD230}" presName="parentText" presStyleLbl="node1" presStyleIdx="0" presStyleCnt="4">
        <dgm:presLayoutVars>
          <dgm:chMax val="1"/>
          <dgm:bulletEnabled val="1"/>
        </dgm:presLayoutVars>
      </dgm:prSet>
      <dgm:spPr/>
      <dgm:t>
        <a:bodyPr/>
        <a:lstStyle/>
        <a:p>
          <a:endParaRPr lang="en-US"/>
        </a:p>
      </dgm:t>
    </dgm:pt>
    <dgm:pt modelId="{2B1D4CD4-BD0E-4D09-B3B4-A3EA8E941C5D}" type="pres">
      <dgm:prSet presAssocID="{0ACDFE8C-A2C2-4DBC-AE37-37294BBCD230}" presName="descendantText" presStyleLbl="alignAccFollowNode1" presStyleIdx="0" presStyleCnt="4">
        <dgm:presLayoutVars>
          <dgm:bulletEnabled val="1"/>
        </dgm:presLayoutVars>
      </dgm:prSet>
      <dgm:spPr/>
      <dgm:t>
        <a:bodyPr/>
        <a:lstStyle/>
        <a:p>
          <a:endParaRPr lang="en-US"/>
        </a:p>
      </dgm:t>
    </dgm:pt>
    <dgm:pt modelId="{3C148A89-1522-464E-B8C9-FA3AF9E25483}" type="pres">
      <dgm:prSet presAssocID="{1A46EF13-A9C4-428F-9D22-B19A9F2B687B}" presName="sp" presStyleCnt="0"/>
      <dgm:spPr/>
    </dgm:pt>
    <dgm:pt modelId="{2953DF54-0B06-482C-A9D8-1CE014471F6A}" type="pres">
      <dgm:prSet presAssocID="{A88BCC2E-00CA-49E6-BB46-60D3137E355C}" presName="linNode" presStyleCnt="0"/>
      <dgm:spPr/>
    </dgm:pt>
    <dgm:pt modelId="{758908BD-E9AF-4BEB-90DA-696A7E614CDA}" type="pres">
      <dgm:prSet presAssocID="{A88BCC2E-00CA-49E6-BB46-60D3137E355C}" presName="parentText" presStyleLbl="node1" presStyleIdx="1" presStyleCnt="4">
        <dgm:presLayoutVars>
          <dgm:chMax val="1"/>
          <dgm:bulletEnabled val="1"/>
        </dgm:presLayoutVars>
      </dgm:prSet>
      <dgm:spPr/>
      <dgm:t>
        <a:bodyPr/>
        <a:lstStyle/>
        <a:p>
          <a:endParaRPr lang="en-US"/>
        </a:p>
      </dgm:t>
    </dgm:pt>
    <dgm:pt modelId="{209E4D32-7687-4830-9442-84B656EA14D2}" type="pres">
      <dgm:prSet presAssocID="{A88BCC2E-00CA-49E6-BB46-60D3137E355C}" presName="descendantText" presStyleLbl="alignAccFollowNode1" presStyleIdx="1" presStyleCnt="4">
        <dgm:presLayoutVars>
          <dgm:bulletEnabled val="1"/>
        </dgm:presLayoutVars>
      </dgm:prSet>
      <dgm:spPr/>
      <dgm:t>
        <a:bodyPr/>
        <a:lstStyle/>
        <a:p>
          <a:endParaRPr lang="en-US"/>
        </a:p>
      </dgm:t>
    </dgm:pt>
    <dgm:pt modelId="{2AE65C1C-07E9-4380-9A55-1E2FCBF1810B}" type="pres">
      <dgm:prSet presAssocID="{ED737FB4-3C67-4F8F-BE7C-508C356A4488}" presName="sp" presStyleCnt="0"/>
      <dgm:spPr/>
    </dgm:pt>
    <dgm:pt modelId="{773FCAC4-9AB1-48E4-94B5-3453FCAA2BCD}" type="pres">
      <dgm:prSet presAssocID="{22D064E5-23F9-40F2-91C6-D2A1E96E47A1}" presName="linNode" presStyleCnt="0"/>
      <dgm:spPr/>
    </dgm:pt>
    <dgm:pt modelId="{50AA6555-BD1A-4E51-8620-3C5F8D7B58B1}" type="pres">
      <dgm:prSet presAssocID="{22D064E5-23F9-40F2-91C6-D2A1E96E47A1}" presName="parentText" presStyleLbl="node1" presStyleIdx="2" presStyleCnt="4">
        <dgm:presLayoutVars>
          <dgm:chMax val="1"/>
          <dgm:bulletEnabled val="1"/>
        </dgm:presLayoutVars>
      </dgm:prSet>
      <dgm:spPr/>
      <dgm:t>
        <a:bodyPr/>
        <a:lstStyle/>
        <a:p>
          <a:endParaRPr lang="en-US"/>
        </a:p>
      </dgm:t>
    </dgm:pt>
    <dgm:pt modelId="{8597980B-9B37-4632-850D-A37DE071C1C1}" type="pres">
      <dgm:prSet presAssocID="{22D064E5-23F9-40F2-91C6-D2A1E96E47A1}" presName="descendantText" presStyleLbl="alignAccFollowNode1" presStyleIdx="2" presStyleCnt="4">
        <dgm:presLayoutVars>
          <dgm:bulletEnabled val="1"/>
        </dgm:presLayoutVars>
      </dgm:prSet>
      <dgm:spPr/>
      <dgm:t>
        <a:bodyPr/>
        <a:lstStyle/>
        <a:p>
          <a:endParaRPr lang="en-US"/>
        </a:p>
      </dgm:t>
    </dgm:pt>
    <dgm:pt modelId="{E98311A1-EF84-46A2-B4E0-08A7136691D3}" type="pres">
      <dgm:prSet presAssocID="{89F89130-6A1C-4E54-B646-A71020B24A00}" presName="sp" presStyleCnt="0"/>
      <dgm:spPr/>
    </dgm:pt>
    <dgm:pt modelId="{F1CB3F9E-9494-47EA-A593-C9AD97D6455D}" type="pres">
      <dgm:prSet presAssocID="{21ACB23C-BA1C-4B73-BD2B-EB7FAD19421F}" presName="linNode" presStyleCnt="0"/>
      <dgm:spPr/>
    </dgm:pt>
    <dgm:pt modelId="{701613B3-08DA-48C1-BC52-81F0EE54EA64}" type="pres">
      <dgm:prSet presAssocID="{21ACB23C-BA1C-4B73-BD2B-EB7FAD19421F}" presName="parentText" presStyleLbl="node1" presStyleIdx="3" presStyleCnt="4">
        <dgm:presLayoutVars>
          <dgm:chMax val="1"/>
          <dgm:bulletEnabled val="1"/>
        </dgm:presLayoutVars>
      </dgm:prSet>
      <dgm:spPr/>
      <dgm:t>
        <a:bodyPr/>
        <a:lstStyle/>
        <a:p>
          <a:endParaRPr lang="en-US"/>
        </a:p>
      </dgm:t>
    </dgm:pt>
    <dgm:pt modelId="{64AA6E60-4008-432F-B812-5C82CC80E9F4}" type="pres">
      <dgm:prSet presAssocID="{21ACB23C-BA1C-4B73-BD2B-EB7FAD19421F}" presName="descendantText" presStyleLbl="alignAccFollowNode1" presStyleIdx="3" presStyleCnt="4">
        <dgm:presLayoutVars>
          <dgm:bulletEnabled val="1"/>
        </dgm:presLayoutVars>
      </dgm:prSet>
      <dgm:spPr/>
      <dgm:t>
        <a:bodyPr/>
        <a:lstStyle/>
        <a:p>
          <a:endParaRPr lang="en-US"/>
        </a:p>
      </dgm:t>
    </dgm:pt>
  </dgm:ptLst>
  <dgm:cxnLst>
    <dgm:cxn modelId="{BF7E054F-1263-4B72-8303-E25566ECC88C}" type="presOf" srcId="{9DEF379C-AF6D-47C9-B692-BEB439601634}" destId="{209E4D32-7687-4830-9442-84B656EA14D2}" srcOrd="0" destOrd="0" presId="urn:microsoft.com/office/officeart/2005/8/layout/vList5"/>
    <dgm:cxn modelId="{70F38CE4-4E74-4D17-8341-9F174A48BAD8}" type="presOf" srcId="{705E8E88-A655-46A1-9E34-4808FB107E03}" destId="{64AA6E60-4008-432F-B812-5C82CC80E9F4}" srcOrd="0" destOrd="0" presId="urn:microsoft.com/office/officeart/2005/8/layout/vList5"/>
    <dgm:cxn modelId="{65146CE7-6264-4F85-B25F-8CC9EFD9A3B3}" srcId="{40E0297A-A6D2-40D9-9F59-AA5F24C28A2C}" destId="{A88BCC2E-00CA-49E6-BB46-60D3137E355C}" srcOrd="1" destOrd="0" parTransId="{9CC33A38-C340-46D5-9194-4A27FF9BD6AF}" sibTransId="{ED737FB4-3C67-4F8F-BE7C-508C356A4488}"/>
    <dgm:cxn modelId="{DFDFEA09-D511-4689-9654-B8DD84C32137}" type="presOf" srcId="{FB689A26-0A9B-41E0-8FC8-7AED7B6B2A25}" destId="{8597980B-9B37-4632-850D-A37DE071C1C1}" srcOrd="0" destOrd="0" presId="urn:microsoft.com/office/officeart/2005/8/layout/vList5"/>
    <dgm:cxn modelId="{E55921C5-35E2-407F-9618-F96CCE46A8FC}" type="presOf" srcId="{22D064E5-23F9-40F2-91C6-D2A1E96E47A1}" destId="{50AA6555-BD1A-4E51-8620-3C5F8D7B58B1}" srcOrd="0" destOrd="0" presId="urn:microsoft.com/office/officeart/2005/8/layout/vList5"/>
    <dgm:cxn modelId="{E70ADE6B-F11D-499E-BA14-9E1E31EDD91C}" srcId="{0ACDFE8C-A2C2-4DBC-AE37-37294BBCD230}" destId="{F566CB51-B6F4-45DA-A4E9-F474CF7EC4C9}" srcOrd="0" destOrd="0" parTransId="{57F00F59-0CF5-4CD1-84BA-E1F56CFF4DED}" sibTransId="{FD431F97-B4EF-4F10-85EC-6E817F9C2617}"/>
    <dgm:cxn modelId="{CFFEEF70-CF1E-48FB-BCB2-37EFDD0439FE}" type="presOf" srcId="{21ACB23C-BA1C-4B73-BD2B-EB7FAD19421F}" destId="{701613B3-08DA-48C1-BC52-81F0EE54EA64}" srcOrd="0" destOrd="0" presId="urn:microsoft.com/office/officeart/2005/8/layout/vList5"/>
    <dgm:cxn modelId="{7E6AA8E8-A457-4D9D-AFAB-C887C0894819}" type="presOf" srcId="{F566CB51-B6F4-45DA-A4E9-F474CF7EC4C9}" destId="{2B1D4CD4-BD0E-4D09-B3B4-A3EA8E941C5D}" srcOrd="0" destOrd="0" presId="urn:microsoft.com/office/officeart/2005/8/layout/vList5"/>
    <dgm:cxn modelId="{6A880CDC-2EB1-461A-8A02-0746646DE23D}" srcId="{A88BCC2E-00CA-49E6-BB46-60D3137E355C}" destId="{9DEF379C-AF6D-47C9-B692-BEB439601634}" srcOrd="0" destOrd="0" parTransId="{6F6E5E5F-4B09-415D-8ACF-E7EF956F60AE}" sibTransId="{A3E23451-926C-457A-82A1-24C197DCF486}"/>
    <dgm:cxn modelId="{85ABD609-6791-4541-8707-21819B790486}" srcId="{40E0297A-A6D2-40D9-9F59-AA5F24C28A2C}" destId="{22D064E5-23F9-40F2-91C6-D2A1E96E47A1}" srcOrd="2" destOrd="0" parTransId="{47B83DE5-79EC-4CDA-82A3-30418287D4DE}" sibTransId="{89F89130-6A1C-4E54-B646-A71020B24A00}"/>
    <dgm:cxn modelId="{0F9A90EF-DCB2-4337-8E58-1690B93451EC}" srcId="{22D064E5-23F9-40F2-91C6-D2A1E96E47A1}" destId="{FB689A26-0A9B-41E0-8FC8-7AED7B6B2A25}" srcOrd="0" destOrd="0" parTransId="{A98DB324-481B-4529-B87F-1034ECF8B26D}" sibTransId="{27A5C32D-F0C6-4814-ADB4-17DF6A713F2E}"/>
    <dgm:cxn modelId="{BD3825D1-9FA9-45EE-AE95-4495A0C77B5B}" type="presOf" srcId="{40E0297A-A6D2-40D9-9F59-AA5F24C28A2C}" destId="{DD2A5BD5-2A8A-4225-B068-341E89FD30DE}" srcOrd="0" destOrd="0" presId="urn:microsoft.com/office/officeart/2005/8/layout/vList5"/>
    <dgm:cxn modelId="{D8F909C2-90E7-40F8-B6FB-5E72B1A357C6}" type="presOf" srcId="{A88BCC2E-00CA-49E6-BB46-60D3137E355C}" destId="{758908BD-E9AF-4BEB-90DA-696A7E614CDA}" srcOrd="0" destOrd="0" presId="urn:microsoft.com/office/officeart/2005/8/layout/vList5"/>
    <dgm:cxn modelId="{F3FF8499-8D55-4B6F-AF0F-8ACB4DE292BA}" srcId="{40E0297A-A6D2-40D9-9F59-AA5F24C28A2C}" destId="{0ACDFE8C-A2C2-4DBC-AE37-37294BBCD230}" srcOrd="0" destOrd="0" parTransId="{35B03E00-039F-458B-92D5-116C08D84D8D}" sibTransId="{1A46EF13-A9C4-428F-9D22-B19A9F2B687B}"/>
    <dgm:cxn modelId="{A6407A57-8AEB-4A42-8473-2A05BA88EA33}" type="presOf" srcId="{0ACDFE8C-A2C2-4DBC-AE37-37294BBCD230}" destId="{F62BD40E-549E-4B15-8E37-95CD0EA6F2F3}" srcOrd="0" destOrd="0" presId="urn:microsoft.com/office/officeart/2005/8/layout/vList5"/>
    <dgm:cxn modelId="{D9821807-3418-4E84-A74B-C1EF987413F1}" srcId="{21ACB23C-BA1C-4B73-BD2B-EB7FAD19421F}" destId="{705E8E88-A655-46A1-9E34-4808FB107E03}" srcOrd="0" destOrd="0" parTransId="{05F51DCA-489D-4A50-B3AD-4EB8834F7C9E}" sibTransId="{D6B65906-DBDD-4FB7-B1E0-005B3D7B0F47}"/>
    <dgm:cxn modelId="{A399BDCA-84F2-447C-9AA1-C0B1F9AA1D8B}" srcId="{40E0297A-A6D2-40D9-9F59-AA5F24C28A2C}" destId="{21ACB23C-BA1C-4B73-BD2B-EB7FAD19421F}" srcOrd="3" destOrd="0" parTransId="{9B6D5E30-5C5E-4556-AAA5-DC57F38DD042}" sibTransId="{F32CEDC5-2FBF-4B7C-9379-7D584B5279B1}"/>
    <dgm:cxn modelId="{2BB9992A-868D-4A79-8036-F019A4298481}" type="presParOf" srcId="{DD2A5BD5-2A8A-4225-B068-341E89FD30DE}" destId="{4D01EB6C-996D-4AF4-8C5A-8AB673817BA2}" srcOrd="0" destOrd="0" presId="urn:microsoft.com/office/officeart/2005/8/layout/vList5"/>
    <dgm:cxn modelId="{3930ED68-47A5-4639-B562-DB18F495FD71}" type="presParOf" srcId="{4D01EB6C-996D-4AF4-8C5A-8AB673817BA2}" destId="{F62BD40E-549E-4B15-8E37-95CD0EA6F2F3}" srcOrd="0" destOrd="0" presId="urn:microsoft.com/office/officeart/2005/8/layout/vList5"/>
    <dgm:cxn modelId="{D64FEE81-E352-4DEA-A62A-10F5522D1024}" type="presParOf" srcId="{4D01EB6C-996D-4AF4-8C5A-8AB673817BA2}" destId="{2B1D4CD4-BD0E-4D09-B3B4-A3EA8E941C5D}" srcOrd="1" destOrd="0" presId="urn:microsoft.com/office/officeart/2005/8/layout/vList5"/>
    <dgm:cxn modelId="{4BE96CF7-4933-4C8D-80DB-E809F4BFED20}" type="presParOf" srcId="{DD2A5BD5-2A8A-4225-B068-341E89FD30DE}" destId="{3C148A89-1522-464E-B8C9-FA3AF9E25483}" srcOrd="1" destOrd="0" presId="urn:microsoft.com/office/officeart/2005/8/layout/vList5"/>
    <dgm:cxn modelId="{E3D82226-ABA7-4367-9231-16A10DF2A670}" type="presParOf" srcId="{DD2A5BD5-2A8A-4225-B068-341E89FD30DE}" destId="{2953DF54-0B06-482C-A9D8-1CE014471F6A}" srcOrd="2" destOrd="0" presId="urn:microsoft.com/office/officeart/2005/8/layout/vList5"/>
    <dgm:cxn modelId="{9068520D-8578-4C90-B40F-6CED74843CE8}" type="presParOf" srcId="{2953DF54-0B06-482C-A9D8-1CE014471F6A}" destId="{758908BD-E9AF-4BEB-90DA-696A7E614CDA}" srcOrd="0" destOrd="0" presId="urn:microsoft.com/office/officeart/2005/8/layout/vList5"/>
    <dgm:cxn modelId="{70DF9482-BE8A-4F64-8917-DF67DFFD0EDD}" type="presParOf" srcId="{2953DF54-0B06-482C-A9D8-1CE014471F6A}" destId="{209E4D32-7687-4830-9442-84B656EA14D2}" srcOrd="1" destOrd="0" presId="urn:microsoft.com/office/officeart/2005/8/layout/vList5"/>
    <dgm:cxn modelId="{C377184D-7C1E-4C7F-A5CD-EE10710E342F}" type="presParOf" srcId="{DD2A5BD5-2A8A-4225-B068-341E89FD30DE}" destId="{2AE65C1C-07E9-4380-9A55-1E2FCBF1810B}" srcOrd="3" destOrd="0" presId="urn:microsoft.com/office/officeart/2005/8/layout/vList5"/>
    <dgm:cxn modelId="{DA57CE43-49BF-46C8-9A2E-24A27FC26027}" type="presParOf" srcId="{DD2A5BD5-2A8A-4225-B068-341E89FD30DE}" destId="{773FCAC4-9AB1-48E4-94B5-3453FCAA2BCD}" srcOrd="4" destOrd="0" presId="urn:microsoft.com/office/officeart/2005/8/layout/vList5"/>
    <dgm:cxn modelId="{7B8280B6-81AA-48A7-A7C4-14104DDF9B23}" type="presParOf" srcId="{773FCAC4-9AB1-48E4-94B5-3453FCAA2BCD}" destId="{50AA6555-BD1A-4E51-8620-3C5F8D7B58B1}" srcOrd="0" destOrd="0" presId="urn:microsoft.com/office/officeart/2005/8/layout/vList5"/>
    <dgm:cxn modelId="{6BDBAA0E-D5A0-4FB9-A778-5594A185CDE8}" type="presParOf" srcId="{773FCAC4-9AB1-48E4-94B5-3453FCAA2BCD}" destId="{8597980B-9B37-4632-850D-A37DE071C1C1}" srcOrd="1" destOrd="0" presId="urn:microsoft.com/office/officeart/2005/8/layout/vList5"/>
    <dgm:cxn modelId="{20883B56-158C-4D07-9629-C74251903E14}" type="presParOf" srcId="{DD2A5BD5-2A8A-4225-B068-341E89FD30DE}" destId="{E98311A1-EF84-46A2-B4E0-08A7136691D3}" srcOrd="5" destOrd="0" presId="urn:microsoft.com/office/officeart/2005/8/layout/vList5"/>
    <dgm:cxn modelId="{A4F2DEE3-E375-4C39-99A4-C89D69EE25CF}" type="presParOf" srcId="{DD2A5BD5-2A8A-4225-B068-341E89FD30DE}" destId="{F1CB3F9E-9494-47EA-A593-C9AD97D6455D}" srcOrd="6" destOrd="0" presId="urn:microsoft.com/office/officeart/2005/8/layout/vList5"/>
    <dgm:cxn modelId="{296DD0E3-BEA6-44BB-9A31-76B5BB204441}" type="presParOf" srcId="{F1CB3F9E-9494-47EA-A593-C9AD97D6455D}" destId="{701613B3-08DA-48C1-BC52-81F0EE54EA64}" srcOrd="0" destOrd="0" presId="urn:microsoft.com/office/officeart/2005/8/layout/vList5"/>
    <dgm:cxn modelId="{C1E9C1AD-20C3-48CC-91F8-03DB878D8A2B}" type="presParOf" srcId="{F1CB3F9E-9494-47EA-A593-C9AD97D6455D}" destId="{64AA6E60-4008-432F-B812-5C82CC80E9F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408B01-D6FA-4693-B335-7958CD9703A5}"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n-US"/>
        </a:p>
      </dgm:t>
    </dgm:pt>
    <dgm:pt modelId="{52130592-C35C-4269-ADCA-E954C0F23D08}">
      <dgm:prSet/>
      <dgm:spPr/>
      <dgm:t>
        <a:bodyPr/>
        <a:lstStyle/>
        <a:p>
          <a:pPr rtl="1"/>
          <a:r>
            <a:rPr lang="fa-IR" dirty="0" smtClean="0">
              <a:cs typeface="B Titr" pitchFamily="2" charset="-78"/>
            </a:rPr>
            <a:t>26 آوریل 2008</a:t>
          </a:r>
          <a:endParaRPr lang="en-US" dirty="0">
            <a:cs typeface="B Titr" pitchFamily="2" charset="-78"/>
          </a:endParaRPr>
        </a:p>
      </dgm:t>
    </dgm:pt>
    <dgm:pt modelId="{AF732152-1260-489C-8DD7-5214D5C23CE4}" type="parTrans" cxnId="{4E101E6C-B90E-4A08-A300-76B5795964F6}">
      <dgm:prSet/>
      <dgm:spPr/>
      <dgm:t>
        <a:bodyPr/>
        <a:lstStyle/>
        <a:p>
          <a:endParaRPr lang="en-US"/>
        </a:p>
      </dgm:t>
    </dgm:pt>
    <dgm:pt modelId="{B3C63256-02F0-40EC-A409-C9EAF7BDAB5F}" type="sibTrans" cxnId="{4E101E6C-B90E-4A08-A300-76B5795964F6}">
      <dgm:prSet/>
      <dgm:spPr/>
      <dgm:t>
        <a:bodyPr/>
        <a:lstStyle/>
        <a:p>
          <a:endParaRPr lang="en-US"/>
        </a:p>
      </dgm:t>
    </dgm:pt>
    <dgm:pt modelId="{286E11CA-D683-4AFD-BE15-5F3103078CAA}">
      <dgm:prSet/>
      <dgm:spPr/>
      <dgm:t>
        <a:bodyPr/>
        <a:lstStyle/>
        <a:p>
          <a:pPr rtl="1"/>
          <a:r>
            <a:rPr lang="fa-IR" dirty="0" smtClean="0">
              <a:cs typeface="B Zar" pitchFamily="2" charset="-78"/>
            </a:rPr>
            <a:t>مهلت یاهو به اتمام می‌رسد و هر دو شرکت ساکت می‌مانند.</a:t>
          </a:r>
          <a:endParaRPr lang="en-US" dirty="0">
            <a:cs typeface="B Zar" pitchFamily="2" charset="-78"/>
          </a:endParaRPr>
        </a:p>
      </dgm:t>
    </dgm:pt>
    <dgm:pt modelId="{0D05AC6C-71A2-49D6-840E-C7774D2AACAE}" type="parTrans" cxnId="{5CBADBA9-79A1-48EF-98C8-0B21AC33C49E}">
      <dgm:prSet/>
      <dgm:spPr/>
      <dgm:t>
        <a:bodyPr/>
        <a:lstStyle/>
        <a:p>
          <a:endParaRPr lang="en-US"/>
        </a:p>
      </dgm:t>
    </dgm:pt>
    <dgm:pt modelId="{6D0DFCDB-7299-4409-B6F5-39A2B6D3F0D0}" type="sibTrans" cxnId="{5CBADBA9-79A1-48EF-98C8-0B21AC33C49E}">
      <dgm:prSet/>
      <dgm:spPr/>
      <dgm:t>
        <a:bodyPr/>
        <a:lstStyle/>
        <a:p>
          <a:endParaRPr lang="en-US"/>
        </a:p>
      </dgm:t>
    </dgm:pt>
    <dgm:pt modelId="{D0C8FFF9-A076-4C41-93CF-24DBAAB98F87}">
      <dgm:prSet/>
      <dgm:spPr/>
      <dgm:t>
        <a:bodyPr/>
        <a:lstStyle/>
        <a:p>
          <a:pPr rtl="1"/>
          <a:r>
            <a:rPr lang="fa-IR" dirty="0" smtClean="0">
              <a:cs typeface="B Titr" pitchFamily="2" charset="-78"/>
            </a:rPr>
            <a:t>1 مه 2008</a:t>
          </a:r>
          <a:endParaRPr lang="en-US" dirty="0">
            <a:cs typeface="B Titr" pitchFamily="2" charset="-78"/>
          </a:endParaRPr>
        </a:p>
      </dgm:t>
    </dgm:pt>
    <dgm:pt modelId="{1745F15D-CF27-46EB-9357-969887E95688}" type="parTrans" cxnId="{7AD2E638-A616-4892-8947-BEB3CF8E9014}">
      <dgm:prSet/>
      <dgm:spPr/>
      <dgm:t>
        <a:bodyPr/>
        <a:lstStyle/>
        <a:p>
          <a:endParaRPr lang="en-US"/>
        </a:p>
      </dgm:t>
    </dgm:pt>
    <dgm:pt modelId="{BC8BD17F-CCA8-493D-8413-33812AF7261F}" type="sibTrans" cxnId="{7AD2E638-A616-4892-8947-BEB3CF8E9014}">
      <dgm:prSet/>
      <dgm:spPr/>
      <dgm:t>
        <a:bodyPr/>
        <a:lstStyle/>
        <a:p>
          <a:endParaRPr lang="en-US"/>
        </a:p>
      </dgm:t>
    </dgm:pt>
    <dgm:pt modelId="{A35AEC31-E76A-4932-B641-EC5769EB3FAD}">
      <dgm:prSet/>
      <dgm:spPr/>
      <dgm:t>
        <a:bodyPr/>
        <a:lstStyle/>
        <a:p>
          <a:pPr rtl="1"/>
          <a:r>
            <a:rPr lang="fa-IR" dirty="0" smtClean="0">
              <a:cs typeface="B Zar" pitchFamily="2" charset="-78"/>
            </a:rPr>
            <a:t>مدیرعامل مایکروسافت اعلام می‌کند که حاضر نیست پشیزی بالاتر برای سهام یاهو بپردازد.</a:t>
          </a:r>
          <a:endParaRPr lang="en-US" dirty="0">
            <a:cs typeface="B Zar" pitchFamily="2" charset="-78"/>
          </a:endParaRPr>
        </a:p>
      </dgm:t>
    </dgm:pt>
    <dgm:pt modelId="{B4EE3457-7145-428D-AA0C-64D7B0D1BDAF}" type="parTrans" cxnId="{A1713DAE-CB20-4C89-96FC-864AF5866C33}">
      <dgm:prSet/>
      <dgm:spPr/>
      <dgm:t>
        <a:bodyPr/>
        <a:lstStyle/>
        <a:p>
          <a:endParaRPr lang="en-US"/>
        </a:p>
      </dgm:t>
    </dgm:pt>
    <dgm:pt modelId="{C8236F98-8250-4BD8-B245-F3FCA69FB6FF}" type="sibTrans" cxnId="{A1713DAE-CB20-4C89-96FC-864AF5866C33}">
      <dgm:prSet/>
      <dgm:spPr/>
      <dgm:t>
        <a:bodyPr/>
        <a:lstStyle/>
        <a:p>
          <a:endParaRPr lang="en-US"/>
        </a:p>
      </dgm:t>
    </dgm:pt>
    <dgm:pt modelId="{AE9284BA-9C7A-4096-9987-957E062D4A38}">
      <dgm:prSet/>
      <dgm:spPr/>
      <dgm:t>
        <a:bodyPr/>
        <a:lstStyle/>
        <a:p>
          <a:pPr rtl="1"/>
          <a:r>
            <a:rPr lang="fa-IR" dirty="0" smtClean="0">
              <a:cs typeface="B Titr" pitchFamily="2" charset="-78"/>
            </a:rPr>
            <a:t>3 مه 2008</a:t>
          </a:r>
          <a:endParaRPr lang="en-US" dirty="0">
            <a:cs typeface="B Titr" pitchFamily="2" charset="-78"/>
          </a:endParaRPr>
        </a:p>
      </dgm:t>
    </dgm:pt>
    <dgm:pt modelId="{6BBDFBA5-B789-41E8-85B2-4F68ACB56F9D}" type="parTrans" cxnId="{5AC062AB-4B02-41FE-99AD-158BE12D7DE6}">
      <dgm:prSet/>
      <dgm:spPr/>
      <dgm:t>
        <a:bodyPr/>
        <a:lstStyle/>
        <a:p>
          <a:endParaRPr lang="en-US"/>
        </a:p>
      </dgm:t>
    </dgm:pt>
    <dgm:pt modelId="{C00A6357-9103-472D-9076-6FFA82B483F8}" type="sibTrans" cxnId="{5AC062AB-4B02-41FE-99AD-158BE12D7DE6}">
      <dgm:prSet/>
      <dgm:spPr/>
      <dgm:t>
        <a:bodyPr/>
        <a:lstStyle/>
        <a:p>
          <a:endParaRPr lang="en-US"/>
        </a:p>
      </dgm:t>
    </dgm:pt>
    <dgm:pt modelId="{0C542BDE-4EE0-45FD-A20B-F6F35B682CDD}">
      <dgm:prSet/>
      <dgm:spPr/>
      <dgm:t>
        <a:bodyPr/>
        <a:lstStyle/>
        <a:p>
          <a:pPr rtl="1"/>
          <a:r>
            <a:rPr lang="fa-IR" dirty="0" smtClean="0">
              <a:cs typeface="B Zar" pitchFamily="2" charset="-78"/>
            </a:rPr>
            <a:t>مایکروسافت قیمت پیشنهادی خرید را تا 33 دلار برای هر سهم بالا می‌برد، اما یاهو اعلام می‌کند هیأت مدیره به رقمی کمتر از 37 دلار رضایت نمی‌دهد. مایکروسافت پیشنهاد خرید یاهو را ملغی اعلام می‌کند.</a:t>
          </a:r>
          <a:endParaRPr lang="en-US" dirty="0">
            <a:cs typeface="B Zar" pitchFamily="2" charset="-78"/>
          </a:endParaRPr>
        </a:p>
      </dgm:t>
    </dgm:pt>
    <dgm:pt modelId="{74A9D4C8-25C8-427F-BF78-A1277F56E909}" type="parTrans" cxnId="{A7FC4771-8BD5-4399-A7BD-BD1B98BC1513}">
      <dgm:prSet/>
      <dgm:spPr/>
      <dgm:t>
        <a:bodyPr/>
        <a:lstStyle/>
        <a:p>
          <a:endParaRPr lang="en-US"/>
        </a:p>
      </dgm:t>
    </dgm:pt>
    <dgm:pt modelId="{71541134-6E61-497F-BB9F-3BE3157EE492}" type="sibTrans" cxnId="{A7FC4771-8BD5-4399-A7BD-BD1B98BC1513}">
      <dgm:prSet/>
      <dgm:spPr/>
      <dgm:t>
        <a:bodyPr/>
        <a:lstStyle/>
        <a:p>
          <a:endParaRPr lang="en-US"/>
        </a:p>
      </dgm:t>
    </dgm:pt>
    <dgm:pt modelId="{260BBA84-1524-4FFD-B325-31FB93CAADCA}" type="pres">
      <dgm:prSet presAssocID="{A9408B01-D6FA-4693-B335-7958CD9703A5}" presName="linearFlow" presStyleCnt="0">
        <dgm:presLayoutVars>
          <dgm:dir/>
          <dgm:animLvl val="lvl"/>
          <dgm:resizeHandles val="exact"/>
        </dgm:presLayoutVars>
      </dgm:prSet>
      <dgm:spPr/>
      <dgm:t>
        <a:bodyPr/>
        <a:lstStyle/>
        <a:p>
          <a:endParaRPr lang="en-US"/>
        </a:p>
      </dgm:t>
    </dgm:pt>
    <dgm:pt modelId="{EAEB2666-0BD6-4280-B5F6-3748E2F8CE21}" type="pres">
      <dgm:prSet presAssocID="{52130592-C35C-4269-ADCA-E954C0F23D08}" presName="composite" presStyleCnt="0"/>
      <dgm:spPr/>
    </dgm:pt>
    <dgm:pt modelId="{75FE5E48-536C-473E-8AFA-5FA718067767}" type="pres">
      <dgm:prSet presAssocID="{52130592-C35C-4269-ADCA-E954C0F23D08}" presName="parentText" presStyleLbl="alignNode1" presStyleIdx="0" presStyleCnt="3">
        <dgm:presLayoutVars>
          <dgm:chMax val="1"/>
          <dgm:bulletEnabled val="1"/>
        </dgm:presLayoutVars>
      </dgm:prSet>
      <dgm:spPr/>
      <dgm:t>
        <a:bodyPr/>
        <a:lstStyle/>
        <a:p>
          <a:endParaRPr lang="en-US"/>
        </a:p>
      </dgm:t>
    </dgm:pt>
    <dgm:pt modelId="{C531A608-D48C-4496-A018-E86617E5F83B}" type="pres">
      <dgm:prSet presAssocID="{52130592-C35C-4269-ADCA-E954C0F23D08}" presName="descendantText" presStyleLbl="alignAcc1" presStyleIdx="0" presStyleCnt="3">
        <dgm:presLayoutVars>
          <dgm:bulletEnabled val="1"/>
        </dgm:presLayoutVars>
      </dgm:prSet>
      <dgm:spPr/>
      <dgm:t>
        <a:bodyPr/>
        <a:lstStyle/>
        <a:p>
          <a:endParaRPr lang="en-US"/>
        </a:p>
      </dgm:t>
    </dgm:pt>
    <dgm:pt modelId="{8ECC7058-5C84-418E-8FD9-7565C27DAD50}" type="pres">
      <dgm:prSet presAssocID="{B3C63256-02F0-40EC-A409-C9EAF7BDAB5F}" presName="sp" presStyleCnt="0"/>
      <dgm:spPr/>
    </dgm:pt>
    <dgm:pt modelId="{2F836F76-5843-4C94-900C-7678DD6189E0}" type="pres">
      <dgm:prSet presAssocID="{D0C8FFF9-A076-4C41-93CF-24DBAAB98F87}" presName="composite" presStyleCnt="0"/>
      <dgm:spPr/>
    </dgm:pt>
    <dgm:pt modelId="{52D21847-A9F1-4208-8044-DFDAFAB7A770}" type="pres">
      <dgm:prSet presAssocID="{D0C8FFF9-A076-4C41-93CF-24DBAAB98F87}" presName="parentText" presStyleLbl="alignNode1" presStyleIdx="1" presStyleCnt="3">
        <dgm:presLayoutVars>
          <dgm:chMax val="1"/>
          <dgm:bulletEnabled val="1"/>
        </dgm:presLayoutVars>
      </dgm:prSet>
      <dgm:spPr/>
      <dgm:t>
        <a:bodyPr/>
        <a:lstStyle/>
        <a:p>
          <a:endParaRPr lang="en-US"/>
        </a:p>
      </dgm:t>
    </dgm:pt>
    <dgm:pt modelId="{F43A6997-B1BF-45A7-BF35-81F177F71FE4}" type="pres">
      <dgm:prSet presAssocID="{D0C8FFF9-A076-4C41-93CF-24DBAAB98F87}" presName="descendantText" presStyleLbl="alignAcc1" presStyleIdx="1" presStyleCnt="3">
        <dgm:presLayoutVars>
          <dgm:bulletEnabled val="1"/>
        </dgm:presLayoutVars>
      </dgm:prSet>
      <dgm:spPr/>
      <dgm:t>
        <a:bodyPr/>
        <a:lstStyle/>
        <a:p>
          <a:endParaRPr lang="en-US"/>
        </a:p>
      </dgm:t>
    </dgm:pt>
    <dgm:pt modelId="{E0F92865-F588-45AF-8C3C-923FAA0191B4}" type="pres">
      <dgm:prSet presAssocID="{BC8BD17F-CCA8-493D-8413-33812AF7261F}" presName="sp" presStyleCnt="0"/>
      <dgm:spPr/>
    </dgm:pt>
    <dgm:pt modelId="{48FAF8FF-09F6-4026-B20C-D8AE017E8922}" type="pres">
      <dgm:prSet presAssocID="{AE9284BA-9C7A-4096-9987-957E062D4A38}" presName="composite" presStyleCnt="0"/>
      <dgm:spPr/>
    </dgm:pt>
    <dgm:pt modelId="{9246ABF1-A8E8-4A6C-B800-7FF37D6146C3}" type="pres">
      <dgm:prSet presAssocID="{AE9284BA-9C7A-4096-9987-957E062D4A38}" presName="parentText" presStyleLbl="alignNode1" presStyleIdx="2" presStyleCnt="3">
        <dgm:presLayoutVars>
          <dgm:chMax val="1"/>
          <dgm:bulletEnabled val="1"/>
        </dgm:presLayoutVars>
      </dgm:prSet>
      <dgm:spPr/>
      <dgm:t>
        <a:bodyPr/>
        <a:lstStyle/>
        <a:p>
          <a:endParaRPr lang="en-US"/>
        </a:p>
      </dgm:t>
    </dgm:pt>
    <dgm:pt modelId="{28BE9F8B-557B-478C-AEF1-C9FD5AD2693D}" type="pres">
      <dgm:prSet presAssocID="{AE9284BA-9C7A-4096-9987-957E062D4A38}" presName="descendantText" presStyleLbl="alignAcc1" presStyleIdx="2" presStyleCnt="3">
        <dgm:presLayoutVars>
          <dgm:bulletEnabled val="1"/>
        </dgm:presLayoutVars>
      </dgm:prSet>
      <dgm:spPr/>
      <dgm:t>
        <a:bodyPr/>
        <a:lstStyle/>
        <a:p>
          <a:endParaRPr lang="en-US"/>
        </a:p>
      </dgm:t>
    </dgm:pt>
  </dgm:ptLst>
  <dgm:cxnLst>
    <dgm:cxn modelId="{5F36C9D5-9AEB-47A6-A082-50055CFCC729}" type="presOf" srcId="{A9408B01-D6FA-4693-B335-7958CD9703A5}" destId="{260BBA84-1524-4FFD-B325-31FB93CAADCA}" srcOrd="0" destOrd="0" presId="urn:microsoft.com/office/officeart/2005/8/layout/chevron2"/>
    <dgm:cxn modelId="{5CBADBA9-79A1-48EF-98C8-0B21AC33C49E}" srcId="{52130592-C35C-4269-ADCA-E954C0F23D08}" destId="{286E11CA-D683-4AFD-BE15-5F3103078CAA}" srcOrd="0" destOrd="0" parTransId="{0D05AC6C-71A2-49D6-840E-C7774D2AACAE}" sibTransId="{6D0DFCDB-7299-4409-B6F5-39A2B6D3F0D0}"/>
    <dgm:cxn modelId="{7AD2E638-A616-4892-8947-BEB3CF8E9014}" srcId="{A9408B01-D6FA-4693-B335-7958CD9703A5}" destId="{D0C8FFF9-A076-4C41-93CF-24DBAAB98F87}" srcOrd="1" destOrd="0" parTransId="{1745F15D-CF27-46EB-9357-969887E95688}" sibTransId="{BC8BD17F-CCA8-493D-8413-33812AF7261F}"/>
    <dgm:cxn modelId="{0BA7F7B6-C652-43AE-B7AE-D05B248100B6}" type="presOf" srcId="{A35AEC31-E76A-4932-B641-EC5769EB3FAD}" destId="{F43A6997-B1BF-45A7-BF35-81F177F71FE4}" srcOrd="0" destOrd="0" presId="urn:microsoft.com/office/officeart/2005/8/layout/chevron2"/>
    <dgm:cxn modelId="{492F525D-391C-4C07-BEE5-D61936A6B4F9}" type="presOf" srcId="{AE9284BA-9C7A-4096-9987-957E062D4A38}" destId="{9246ABF1-A8E8-4A6C-B800-7FF37D6146C3}" srcOrd="0" destOrd="0" presId="urn:microsoft.com/office/officeart/2005/8/layout/chevron2"/>
    <dgm:cxn modelId="{4E101E6C-B90E-4A08-A300-76B5795964F6}" srcId="{A9408B01-D6FA-4693-B335-7958CD9703A5}" destId="{52130592-C35C-4269-ADCA-E954C0F23D08}" srcOrd="0" destOrd="0" parTransId="{AF732152-1260-489C-8DD7-5214D5C23CE4}" sibTransId="{B3C63256-02F0-40EC-A409-C9EAF7BDAB5F}"/>
    <dgm:cxn modelId="{BB890A4C-42F4-409D-A3CB-DD9590C74950}" type="presOf" srcId="{286E11CA-D683-4AFD-BE15-5F3103078CAA}" destId="{C531A608-D48C-4496-A018-E86617E5F83B}" srcOrd="0" destOrd="0" presId="urn:microsoft.com/office/officeart/2005/8/layout/chevron2"/>
    <dgm:cxn modelId="{5AC062AB-4B02-41FE-99AD-158BE12D7DE6}" srcId="{A9408B01-D6FA-4693-B335-7958CD9703A5}" destId="{AE9284BA-9C7A-4096-9987-957E062D4A38}" srcOrd="2" destOrd="0" parTransId="{6BBDFBA5-B789-41E8-85B2-4F68ACB56F9D}" sibTransId="{C00A6357-9103-472D-9076-6FFA82B483F8}"/>
    <dgm:cxn modelId="{A1713DAE-CB20-4C89-96FC-864AF5866C33}" srcId="{D0C8FFF9-A076-4C41-93CF-24DBAAB98F87}" destId="{A35AEC31-E76A-4932-B641-EC5769EB3FAD}" srcOrd="0" destOrd="0" parTransId="{B4EE3457-7145-428D-AA0C-64D7B0D1BDAF}" sibTransId="{C8236F98-8250-4BD8-B245-F3FCA69FB6FF}"/>
    <dgm:cxn modelId="{1BBE6FBD-6D6C-440E-A0B4-564406D991DB}" type="presOf" srcId="{D0C8FFF9-A076-4C41-93CF-24DBAAB98F87}" destId="{52D21847-A9F1-4208-8044-DFDAFAB7A770}" srcOrd="0" destOrd="0" presId="urn:microsoft.com/office/officeart/2005/8/layout/chevron2"/>
    <dgm:cxn modelId="{43BFD56F-4E5F-4FC7-B6CB-4B67B842E9BF}" type="presOf" srcId="{52130592-C35C-4269-ADCA-E954C0F23D08}" destId="{75FE5E48-536C-473E-8AFA-5FA718067767}" srcOrd="0" destOrd="0" presId="urn:microsoft.com/office/officeart/2005/8/layout/chevron2"/>
    <dgm:cxn modelId="{A7FC4771-8BD5-4399-A7BD-BD1B98BC1513}" srcId="{AE9284BA-9C7A-4096-9987-957E062D4A38}" destId="{0C542BDE-4EE0-45FD-A20B-F6F35B682CDD}" srcOrd="0" destOrd="0" parTransId="{74A9D4C8-25C8-427F-BF78-A1277F56E909}" sibTransId="{71541134-6E61-497F-BB9F-3BE3157EE492}"/>
    <dgm:cxn modelId="{B88BE067-7B71-4CFD-A4C2-AEC5D34D84CB}" type="presOf" srcId="{0C542BDE-4EE0-45FD-A20B-F6F35B682CDD}" destId="{28BE9F8B-557B-478C-AEF1-C9FD5AD2693D}" srcOrd="0" destOrd="0" presId="urn:microsoft.com/office/officeart/2005/8/layout/chevron2"/>
    <dgm:cxn modelId="{187ACA30-97DB-47C3-AF57-E4DE9E0D87E6}" type="presParOf" srcId="{260BBA84-1524-4FFD-B325-31FB93CAADCA}" destId="{EAEB2666-0BD6-4280-B5F6-3748E2F8CE21}" srcOrd="0" destOrd="0" presId="urn:microsoft.com/office/officeart/2005/8/layout/chevron2"/>
    <dgm:cxn modelId="{18D70486-0BA6-430F-9400-15C29D08BCB0}" type="presParOf" srcId="{EAEB2666-0BD6-4280-B5F6-3748E2F8CE21}" destId="{75FE5E48-536C-473E-8AFA-5FA718067767}" srcOrd="0" destOrd="0" presId="urn:microsoft.com/office/officeart/2005/8/layout/chevron2"/>
    <dgm:cxn modelId="{E372FFCC-E24C-4699-85C8-2E03AB1037A4}" type="presParOf" srcId="{EAEB2666-0BD6-4280-B5F6-3748E2F8CE21}" destId="{C531A608-D48C-4496-A018-E86617E5F83B}" srcOrd="1" destOrd="0" presId="urn:microsoft.com/office/officeart/2005/8/layout/chevron2"/>
    <dgm:cxn modelId="{B647CF92-9293-4A51-8D80-87A6B58919D5}" type="presParOf" srcId="{260BBA84-1524-4FFD-B325-31FB93CAADCA}" destId="{8ECC7058-5C84-418E-8FD9-7565C27DAD50}" srcOrd="1" destOrd="0" presId="urn:microsoft.com/office/officeart/2005/8/layout/chevron2"/>
    <dgm:cxn modelId="{48A38640-900D-4768-BF8F-3C910D391702}" type="presParOf" srcId="{260BBA84-1524-4FFD-B325-31FB93CAADCA}" destId="{2F836F76-5843-4C94-900C-7678DD6189E0}" srcOrd="2" destOrd="0" presId="urn:microsoft.com/office/officeart/2005/8/layout/chevron2"/>
    <dgm:cxn modelId="{67C38D20-ABA5-44E5-B232-1BE401D3EAD1}" type="presParOf" srcId="{2F836F76-5843-4C94-900C-7678DD6189E0}" destId="{52D21847-A9F1-4208-8044-DFDAFAB7A770}" srcOrd="0" destOrd="0" presId="urn:microsoft.com/office/officeart/2005/8/layout/chevron2"/>
    <dgm:cxn modelId="{6FB97953-25CE-4370-B268-D7F61F196B3A}" type="presParOf" srcId="{2F836F76-5843-4C94-900C-7678DD6189E0}" destId="{F43A6997-B1BF-45A7-BF35-81F177F71FE4}" srcOrd="1" destOrd="0" presId="urn:microsoft.com/office/officeart/2005/8/layout/chevron2"/>
    <dgm:cxn modelId="{F6B4D1D4-7057-4020-9B4D-81C6ADAD8BFE}" type="presParOf" srcId="{260BBA84-1524-4FFD-B325-31FB93CAADCA}" destId="{E0F92865-F588-45AF-8C3C-923FAA0191B4}" srcOrd="3" destOrd="0" presId="urn:microsoft.com/office/officeart/2005/8/layout/chevron2"/>
    <dgm:cxn modelId="{C087D416-76A4-4B0B-9FCF-8E4DD402A9CE}" type="presParOf" srcId="{260BBA84-1524-4FFD-B325-31FB93CAADCA}" destId="{48FAF8FF-09F6-4026-B20C-D8AE017E8922}" srcOrd="4" destOrd="0" presId="urn:microsoft.com/office/officeart/2005/8/layout/chevron2"/>
    <dgm:cxn modelId="{696DDF7C-9521-45B3-96AE-B62C3AF873B4}" type="presParOf" srcId="{48FAF8FF-09F6-4026-B20C-D8AE017E8922}" destId="{9246ABF1-A8E8-4A6C-B800-7FF37D6146C3}" srcOrd="0" destOrd="0" presId="urn:microsoft.com/office/officeart/2005/8/layout/chevron2"/>
    <dgm:cxn modelId="{0F736D28-8408-456D-8953-6C36641EAB40}" type="presParOf" srcId="{48FAF8FF-09F6-4026-B20C-D8AE017E8922}" destId="{28BE9F8B-557B-478C-AEF1-C9FD5AD2693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407363-31C5-4317-9231-E2418EF4406E}" type="doc">
      <dgm:prSet loTypeId="urn:microsoft.com/office/officeart/2005/8/layout/arrow6" loCatId="process" qsTypeId="urn:microsoft.com/office/officeart/2005/8/quickstyle/simple2" qsCatId="simple" csTypeId="urn:microsoft.com/office/officeart/2005/8/colors/colorful2" csCatId="colorful"/>
      <dgm:spPr/>
      <dgm:t>
        <a:bodyPr/>
        <a:lstStyle/>
        <a:p>
          <a:endParaRPr lang="en-US"/>
        </a:p>
      </dgm:t>
    </dgm:pt>
    <dgm:pt modelId="{EA58CDFB-2370-4A4E-B7C4-5C429F0968AF}">
      <dgm:prSet/>
      <dgm:spPr/>
      <dgm:t>
        <a:bodyPr/>
        <a:lstStyle/>
        <a:p>
          <a:pPr rtl="1"/>
          <a:r>
            <a:rPr lang="fa-IR" dirty="0" smtClean="0">
              <a:cs typeface="B Zar" pitchFamily="2" charset="-78"/>
            </a:rPr>
            <a:t>نظریۀ خلق ارزش</a:t>
          </a:r>
          <a:endParaRPr lang="en-US" dirty="0">
            <a:cs typeface="B Zar" pitchFamily="2" charset="-78"/>
          </a:endParaRPr>
        </a:p>
      </dgm:t>
    </dgm:pt>
    <dgm:pt modelId="{D696831A-FF24-4EFF-9E4B-C977201E82C8}" type="parTrans" cxnId="{B3F360CC-6F76-4F2C-88B0-4490A53079F0}">
      <dgm:prSet/>
      <dgm:spPr/>
      <dgm:t>
        <a:bodyPr/>
        <a:lstStyle/>
        <a:p>
          <a:endParaRPr lang="en-US"/>
        </a:p>
      </dgm:t>
    </dgm:pt>
    <dgm:pt modelId="{B2A7DDC2-BE0E-4094-9984-0B1671703EE9}" type="sibTrans" cxnId="{B3F360CC-6F76-4F2C-88B0-4490A53079F0}">
      <dgm:prSet/>
      <dgm:spPr/>
      <dgm:t>
        <a:bodyPr/>
        <a:lstStyle/>
        <a:p>
          <a:endParaRPr lang="en-US"/>
        </a:p>
      </dgm:t>
    </dgm:pt>
    <dgm:pt modelId="{786DC5BC-A3E5-43EC-8377-875713BE5864}">
      <dgm:prSet/>
      <dgm:spPr/>
      <dgm:t>
        <a:bodyPr/>
        <a:lstStyle/>
        <a:p>
          <a:pPr rtl="1"/>
          <a:r>
            <a:rPr lang="fa-IR" dirty="0" smtClean="0">
              <a:cs typeface="B Zar" pitchFamily="2" charset="-78"/>
            </a:rPr>
            <a:t>نظریۀ انتقال ارزش</a:t>
          </a:r>
          <a:endParaRPr lang="en-US" dirty="0">
            <a:cs typeface="B Zar" pitchFamily="2" charset="-78"/>
          </a:endParaRPr>
        </a:p>
      </dgm:t>
    </dgm:pt>
    <dgm:pt modelId="{B324E39B-ABCD-4B26-B173-498A10CDA9A0}" type="parTrans" cxnId="{CF1D519C-08CD-44FA-92D3-2CC0707ADFC8}">
      <dgm:prSet/>
      <dgm:spPr/>
      <dgm:t>
        <a:bodyPr/>
        <a:lstStyle/>
        <a:p>
          <a:endParaRPr lang="en-US"/>
        </a:p>
      </dgm:t>
    </dgm:pt>
    <dgm:pt modelId="{BB482981-78D8-41A1-B2C9-E6A38253F8A8}" type="sibTrans" cxnId="{CF1D519C-08CD-44FA-92D3-2CC0707ADFC8}">
      <dgm:prSet/>
      <dgm:spPr/>
      <dgm:t>
        <a:bodyPr/>
        <a:lstStyle/>
        <a:p>
          <a:endParaRPr lang="en-US"/>
        </a:p>
      </dgm:t>
    </dgm:pt>
    <dgm:pt modelId="{5A3BC902-E591-4AD4-B900-DFE3FA6987A7}" type="pres">
      <dgm:prSet presAssocID="{5B407363-31C5-4317-9231-E2418EF4406E}" presName="compositeShape" presStyleCnt="0">
        <dgm:presLayoutVars>
          <dgm:chMax val="2"/>
          <dgm:dir/>
          <dgm:resizeHandles val="exact"/>
        </dgm:presLayoutVars>
      </dgm:prSet>
      <dgm:spPr/>
      <dgm:t>
        <a:bodyPr/>
        <a:lstStyle/>
        <a:p>
          <a:endParaRPr lang="en-US"/>
        </a:p>
      </dgm:t>
    </dgm:pt>
    <dgm:pt modelId="{92FE112C-E63D-42B7-BA8C-7B42484F76D3}" type="pres">
      <dgm:prSet presAssocID="{5B407363-31C5-4317-9231-E2418EF4406E}" presName="ribbon" presStyleLbl="node1" presStyleIdx="0" presStyleCnt="1"/>
      <dgm:spPr/>
    </dgm:pt>
    <dgm:pt modelId="{03B11B1F-494F-44C3-8AC0-06218A10C23E}" type="pres">
      <dgm:prSet presAssocID="{5B407363-31C5-4317-9231-E2418EF4406E}" presName="leftArrowText" presStyleLbl="node1" presStyleIdx="0" presStyleCnt="1">
        <dgm:presLayoutVars>
          <dgm:chMax val="0"/>
          <dgm:bulletEnabled val="1"/>
        </dgm:presLayoutVars>
      </dgm:prSet>
      <dgm:spPr/>
      <dgm:t>
        <a:bodyPr/>
        <a:lstStyle/>
        <a:p>
          <a:endParaRPr lang="en-US"/>
        </a:p>
      </dgm:t>
    </dgm:pt>
    <dgm:pt modelId="{8D547B1A-244B-4F51-8B78-8E4478397750}" type="pres">
      <dgm:prSet presAssocID="{5B407363-31C5-4317-9231-E2418EF4406E}" presName="rightArrowText" presStyleLbl="node1" presStyleIdx="0" presStyleCnt="1">
        <dgm:presLayoutVars>
          <dgm:chMax val="0"/>
          <dgm:bulletEnabled val="1"/>
        </dgm:presLayoutVars>
      </dgm:prSet>
      <dgm:spPr/>
      <dgm:t>
        <a:bodyPr/>
        <a:lstStyle/>
        <a:p>
          <a:endParaRPr lang="en-US"/>
        </a:p>
      </dgm:t>
    </dgm:pt>
  </dgm:ptLst>
  <dgm:cxnLst>
    <dgm:cxn modelId="{9DEEAC0B-8D64-4F1A-AD79-CB2F6444CE03}" type="presOf" srcId="{EA58CDFB-2370-4A4E-B7C4-5C429F0968AF}" destId="{03B11B1F-494F-44C3-8AC0-06218A10C23E}" srcOrd="0" destOrd="0" presId="urn:microsoft.com/office/officeart/2005/8/layout/arrow6"/>
    <dgm:cxn modelId="{B3F360CC-6F76-4F2C-88B0-4490A53079F0}" srcId="{5B407363-31C5-4317-9231-E2418EF4406E}" destId="{EA58CDFB-2370-4A4E-B7C4-5C429F0968AF}" srcOrd="0" destOrd="0" parTransId="{D696831A-FF24-4EFF-9E4B-C977201E82C8}" sibTransId="{B2A7DDC2-BE0E-4094-9984-0B1671703EE9}"/>
    <dgm:cxn modelId="{3211D790-4464-4BD1-9DAF-7E4B9C5490CC}" type="presOf" srcId="{5B407363-31C5-4317-9231-E2418EF4406E}" destId="{5A3BC902-E591-4AD4-B900-DFE3FA6987A7}" srcOrd="0" destOrd="0" presId="urn:microsoft.com/office/officeart/2005/8/layout/arrow6"/>
    <dgm:cxn modelId="{CF1D519C-08CD-44FA-92D3-2CC0707ADFC8}" srcId="{5B407363-31C5-4317-9231-E2418EF4406E}" destId="{786DC5BC-A3E5-43EC-8377-875713BE5864}" srcOrd="1" destOrd="0" parTransId="{B324E39B-ABCD-4B26-B173-498A10CDA9A0}" sibTransId="{BB482981-78D8-41A1-B2C9-E6A38253F8A8}"/>
    <dgm:cxn modelId="{8037884A-9E80-4E73-92A5-ECC29BF23203}" type="presOf" srcId="{786DC5BC-A3E5-43EC-8377-875713BE5864}" destId="{8D547B1A-244B-4F51-8B78-8E4478397750}" srcOrd="0" destOrd="0" presId="urn:microsoft.com/office/officeart/2005/8/layout/arrow6"/>
    <dgm:cxn modelId="{B54679CF-3D3B-46CA-A04C-F5FF1F08EDD1}" type="presParOf" srcId="{5A3BC902-E591-4AD4-B900-DFE3FA6987A7}" destId="{92FE112C-E63D-42B7-BA8C-7B42484F76D3}" srcOrd="0" destOrd="0" presId="urn:microsoft.com/office/officeart/2005/8/layout/arrow6"/>
    <dgm:cxn modelId="{1C891E83-CBEC-44CA-A472-C45E735ACDCB}" type="presParOf" srcId="{5A3BC902-E591-4AD4-B900-DFE3FA6987A7}" destId="{03B11B1F-494F-44C3-8AC0-06218A10C23E}" srcOrd="1" destOrd="0" presId="urn:microsoft.com/office/officeart/2005/8/layout/arrow6"/>
    <dgm:cxn modelId="{6B8C7CF4-9EFA-48D5-B802-9FA968F58F61}" type="presParOf" srcId="{5A3BC902-E591-4AD4-B900-DFE3FA6987A7}" destId="{8D547B1A-244B-4F51-8B78-8E4478397750}"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F8BF05-BDD9-4BE2-8C62-91A34966D09E}" type="doc">
      <dgm:prSet loTypeId="urn:microsoft.com/office/officeart/2005/8/layout/hList6" loCatId="list" qsTypeId="urn:microsoft.com/office/officeart/2005/8/quickstyle/3d7" qsCatId="3D" csTypeId="urn:microsoft.com/office/officeart/2005/8/colors/accent0_1" csCatId="mainScheme"/>
      <dgm:spPr/>
      <dgm:t>
        <a:bodyPr/>
        <a:lstStyle/>
        <a:p>
          <a:endParaRPr lang="en-US"/>
        </a:p>
      </dgm:t>
    </dgm:pt>
    <dgm:pt modelId="{F394C9D3-4024-4CAD-ABFB-D35C4DBCF36A}">
      <dgm:prSet/>
      <dgm:spPr/>
      <dgm:t>
        <a:bodyPr/>
        <a:lstStyle/>
        <a:p>
          <a:pPr rtl="1"/>
          <a:r>
            <a:rPr lang="fa-IR" dirty="0" smtClean="0">
              <a:cs typeface="B Zar" pitchFamily="2" charset="-78"/>
            </a:rPr>
            <a:t>دیدگاه مالیاتی</a:t>
          </a:r>
          <a:endParaRPr lang="en-US" dirty="0">
            <a:cs typeface="B Zar" pitchFamily="2" charset="-78"/>
          </a:endParaRPr>
        </a:p>
      </dgm:t>
    </dgm:pt>
    <dgm:pt modelId="{AF05D00A-9492-4690-87BB-8D9DD791C47C}" type="parTrans" cxnId="{7FC175B0-4FC1-4C28-AC2B-25DCF3E649D0}">
      <dgm:prSet/>
      <dgm:spPr/>
      <dgm:t>
        <a:bodyPr/>
        <a:lstStyle/>
        <a:p>
          <a:endParaRPr lang="en-US">
            <a:cs typeface="B Zar" pitchFamily="2" charset="-78"/>
          </a:endParaRPr>
        </a:p>
      </dgm:t>
    </dgm:pt>
    <dgm:pt modelId="{BB4252A9-6034-4160-ACBA-95B96141E87A}" type="sibTrans" cxnId="{7FC175B0-4FC1-4C28-AC2B-25DCF3E649D0}">
      <dgm:prSet/>
      <dgm:spPr/>
      <dgm:t>
        <a:bodyPr/>
        <a:lstStyle/>
        <a:p>
          <a:endParaRPr lang="en-US">
            <a:cs typeface="B Zar" pitchFamily="2" charset="-78"/>
          </a:endParaRPr>
        </a:p>
      </dgm:t>
    </dgm:pt>
    <dgm:pt modelId="{0121CF3D-C1E9-4236-BE20-B8E5358F78DA}">
      <dgm:prSet/>
      <dgm:spPr/>
      <dgm:t>
        <a:bodyPr/>
        <a:lstStyle/>
        <a:p>
          <a:pPr rtl="1"/>
          <a:r>
            <a:rPr lang="fa-IR" dirty="0" smtClean="0">
              <a:cs typeface="B Zar" pitchFamily="2" charset="-78"/>
            </a:rPr>
            <a:t>انتقال دستمزد یا ثروت کارکنان</a:t>
          </a:r>
          <a:endParaRPr lang="en-US" dirty="0">
            <a:cs typeface="B Zar" pitchFamily="2" charset="-78"/>
          </a:endParaRPr>
        </a:p>
      </dgm:t>
    </dgm:pt>
    <dgm:pt modelId="{46BB8507-085B-40C5-8480-087607D08E2A}" type="parTrans" cxnId="{4479CFFE-1ADD-4793-95FC-6DAE956F4427}">
      <dgm:prSet/>
      <dgm:spPr/>
      <dgm:t>
        <a:bodyPr/>
        <a:lstStyle/>
        <a:p>
          <a:endParaRPr lang="en-US">
            <a:cs typeface="B Zar" pitchFamily="2" charset="-78"/>
          </a:endParaRPr>
        </a:p>
      </dgm:t>
    </dgm:pt>
    <dgm:pt modelId="{C58C966E-0F28-49A7-9348-CEECCF1C30ED}" type="sibTrans" cxnId="{4479CFFE-1ADD-4793-95FC-6DAE956F4427}">
      <dgm:prSet/>
      <dgm:spPr/>
      <dgm:t>
        <a:bodyPr/>
        <a:lstStyle/>
        <a:p>
          <a:endParaRPr lang="en-US">
            <a:cs typeface="B Zar" pitchFamily="2" charset="-78"/>
          </a:endParaRPr>
        </a:p>
      </dgm:t>
    </dgm:pt>
    <dgm:pt modelId="{E1003984-C363-4AA9-BFB0-B90D5CE05A2C}">
      <dgm:prSet/>
      <dgm:spPr/>
      <dgm:t>
        <a:bodyPr/>
        <a:lstStyle/>
        <a:p>
          <a:pPr rtl="1"/>
          <a:r>
            <a:rPr lang="fa-IR" dirty="0" smtClean="0">
              <a:cs typeface="B Zar" pitchFamily="2" charset="-78"/>
            </a:rPr>
            <a:t>ارزیابی کمتر از قیمت واقعی یا مزیت اطلاعات</a:t>
          </a:r>
          <a:endParaRPr lang="en-US" dirty="0">
            <a:cs typeface="B Zar" pitchFamily="2" charset="-78"/>
          </a:endParaRPr>
        </a:p>
      </dgm:t>
    </dgm:pt>
    <dgm:pt modelId="{39E7855D-5870-42D2-9D5A-064ACA6D9A12}" type="parTrans" cxnId="{040F22EA-5E8F-434A-8621-7CE62DFE57F4}">
      <dgm:prSet/>
      <dgm:spPr/>
      <dgm:t>
        <a:bodyPr/>
        <a:lstStyle/>
        <a:p>
          <a:endParaRPr lang="en-US">
            <a:cs typeface="B Zar" pitchFamily="2" charset="-78"/>
          </a:endParaRPr>
        </a:p>
      </dgm:t>
    </dgm:pt>
    <dgm:pt modelId="{EFEDAACC-7BC3-4655-B661-E644A29337E7}" type="sibTrans" cxnId="{040F22EA-5E8F-434A-8621-7CE62DFE57F4}">
      <dgm:prSet/>
      <dgm:spPr/>
      <dgm:t>
        <a:bodyPr/>
        <a:lstStyle/>
        <a:p>
          <a:endParaRPr lang="en-US">
            <a:cs typeface="B Zar" pitchFamily="2" charset="-78"/>
          </a:endParaRPr>
        </a:p>
      </dgm:t>
    </dgm:pt>
    <dgm:pt modelId="{92CA532C-5773-4647-AF73-B655D0E8D910}" type="pres">
      <dgm:prSet presAssocID="{CEF8BF05-BDD9-4BE2-8C62-91A34966D09E}" presName="Name0" presStyleCnt="0">
        <dgm:presLayoutVars>
          <dgm:dir/>
          <dgm:resizeHandles val="exact"/>
        </dgm:presLayoutVars>
      </dgm:prSet>
      <dgm:spPr/>
      <dgm:t>
        <a:bodyPr/>
        <a:lstStyle/>
        <a:p>
          <a:endParaRPr lang="en-US"/>
        </a:p>
      </dgm:t>
    </dgm:pt>
    <dgm:pt modelId="{A6F2EABE-FFCA-4C76-B049-22468B62D1CA}" type="pres">
      <dgm:prSet presAssocID="{F394C9D3-4024-4CAD-ABFB-D35C4DBCF36A}" presName="node" presStyleLbl="node1" presStyleIdx="0" presStyleCnt="3">
        <dgm:presLayoutVars>
          <dgm:bulletEnabled val="1"/>
        </dgm:presLayoutVars>
      </dgm:prSet>
      <dgm:spPr/>
      <dgm:t>
        <a:bodyPr/>
        <a:lstStyle/>
        <a:p>
          <a:endParaRPr lang="en-US"/>
        </a:p>
      </dgm:t>
    </dgm:pt>
    <dgm:pt modelId="{8C4836C3-D70B-4F83-A083-FFC7B47F6F4B}" type="pres">
      <dgm:prSet presAssocID="{BB4252A9-6034-4160-ACBA-95B96141E87A}" presName="sibTrans" presStyleCnt="0"/>
      <dgm:spPr/>
      <dgm:t>
        <a:bodyPr/>
        <a:lstStyle/>
        <a:p>
          <a:endParaRPr lang="en-US"/>
        </a:p>
      </dgm:t>
    </dgm:pt>
    <dgm:pt modelId="{54220EF7-8E24-4624-B634-3B3770B6A9D9}" type="pres">
      <dgm:prSet presAssocID="{0121CF3D-C1E9-4236-BE20-B8E5358F78DA}" presName="node" presStyleLbl="node1" presStyleIdx="1" presStyleCnt="3">
        <dgm:presLayoutVars>
          <dgm:bulletEnabled val="1"/>
        </dgm:presLayoutVars>
      </dgm:prSet>
      <dgm:spPr/>
      <dgm:t>
        <a:bodyPr/>
        <a:lstStyle/>
        <a:p>
          <a:endParaRPr lang="en-US"/>
        </a:p>
      </dgm:t>
    </dgm:pt>
    <dgm:pt modelId="{C28E4E7B-F1A1-4020-AE50-37D1EEF31A27}" type="pres">
      <dgm:prSet presAssocID="{C58C966E-0F28-49A7-9348-CEECCF1C30ED}" presName="sibTrans" presStyleCnt="0"/>
      <dgm:spPr/>
      <dgm:t>
        <a:bodyPr/>
        <a:lstStyle/>
        <a:p>
          <a:endParaRPr lang="en-US"/>
        </a:p>
      </dgm:t>
    </dgm:pt>
    <dgm:pt modelId="{55D1CD05-828D-458F-89AD-79DBCB62132E}" type="pres">
      <dgm:prSet presAssocID="{E1003984-C363-4AA9-BFB0-B90D5CE05A2C}" presName="node" presStyleLbl="node1" presStyleIdx="2" presStyleCnt="3">
        <dgm:presLayoutVars>
          <dgm:bulletEnabled val="1"/>
        </dgm:presLayoutVars>
      </dgm:prSet>
      <dgm:spPr/>
      <dgm:t>
        <a:bodyPr/>
        <a:lstStyle/>
        <a:p>
          <a:endParaRPr lang="en-US"/>
        </a:p>
      </dgm:t>
    </dgm:pt>
  </dgm:ptLst>
  <dgm:cxnLst>
    <dgm:cxn modelId="{040F22EA-5E8F-434A-8621-7CE62DFE57F4}" srcId="{CEF8BF05-BDD9-4BE2-8C62-91A34966D09E}" destId="{E1003984-C363-4AA9-BFB0-B90D5CE05A2C}" srcOrd="2" destOrd="0" parTransId="{39E7855D-5870-42D2-9D5A-064ACA6D9A12}" sibTransId="{EFEDAACC-7BC3-4655-B661-E644A29337E7}"/>
    <dgm:cxn modelId="{4479CFFE-1ADD-4793-95FC-6DAE956F4427}" srcId="{CEF8BF05-BDD9-4BE2-8C62-91A34966D09E}" destId="{0121CF3D-C1E9-4236-BE20-B8E5358F78DA}" srcOrd="1" destOrd="0" parTransId="{46BB8507-085B-40C5-8480-087607D08E2A}" sibTransId="{C58C966E-0F28-49A7-9348-CEECCF1C30ED}"/>
    <dgm:cxn modelId="{7FC175B0-4FC1-4C28-AC2B-25DCF3E649D0}" srcId="{CEF8BF05-BDD9-4BE2-8C62-91A34966D09E}" destId="{F394C9D3-4024-4CAD-ABFB-D35C4DBCF36A}" srcOrd="0" destOrd="0" parTransId="{AF05D00A-9492-4690-87BB-8D9DD791C47C}" sibTransId="{BB4252A9-6034-4160-ACBA-95B96141E87A}"/>
    <dgm:cxn modelId="{947357DD-3631-4ACC-A26A-7D589126B544}" type="presOf" srcId="{CEF8BF05-BDD9-4BE2-8C62-91A34966D09E}" destId="{92CA532C-5773-4647-AF73-B655D0E8D910}" srcOrd="0" destOrd="0" presId="urn:microsoft.com/office/officeart/2005/8/layout/hList6"/>
    <dgm:cxn modelId="{B3BB2079-7659-4B54-8260-AFA5517CD7E3}" type="presOf" srcId="{E1003984-C363-4AA9-BFB0-B90D5CE05A2C}" destId="{55D1CD05-828D-458F-89AD-79DBCB62132E}" srcOrd="0" destOrd="0" presId="urn:microsoft.com/office/officeart/2005/8/layout/hList6"/>
    <dgm:cxn modelId="{37CE999A-FCA9-4212-88B9-AAC876697F6A}" type="presOf" srcId="{F394C9D3-4024-4CAD-ABFB-D35C4DBCF36A}" destId="{A6F2EABE-FFCA-4C76-B049-22468B62D1CA}" srcOrd="0" destOrd="0" presId="urn:microsoft.com/office/officeart/2005/8/layout/hList6"/>
    <dgm:cxn modelId="{B2413273-8A60-4B4F-8316-43785418D3FA}" type="presOf" srcId="{0121CF3D-C1E9-4236-BE20-B8E5358F78DA}" destId="{54220EF7-8E24-4624-B634-3B3770B6A9D9}" srcOrd="0" destOrd="0" presId="urn:microsoft.com/office/officeart/2005/8/layout/hList6"/>
    <dgm:cxn modelId="{37094B5B-1037-4471-A056-82C65147328D}" type="presParOf" srcId="{92CA532C-5773-4647-AF73-B655D0E8D910}" destId="{A6F2EABE-FFCA-4C76-B049-22468B62D1CA}" srcOrd="0" destOrd="0" presId="urn:microsoft.com/office/officeart/2005/8/layout/hList6"/>
    <dgm:cxn modelId="{B4B30B42-BF2F-4E9A-A22F-30F300F912E3}" type="presParOf" srcId="{92CA532C-5773-4647-AF73-B655D0E8D910}" destId="{8C4836C3-D70B-4F83-A083-FFC7B47F6F4B}" srcOrd="1" destOrd="0" presId="urn:microsoft.com/office/officeart/2005/8/layout/hList6"/>
    <dgm:cxn modelId="{73DBE36B-201F-4BF3-B63C-6587583F6B14}" type="presParOf" srcId="{92CA532C-5773-4647-AF73-B655D0E8D910}" destId="{54220EF7-8E24-4624-B634-3B3770B6A9D9}" srcOrd="2" destOrd="0" presId="urn:microsoft.com/office/officeart/2005/8/layout/hList6"/>
    <dgm:cxn modelId="{9D628A2D-F54B-4124-B4B2-ABC59F18D6CE}" type="presParOf" srcId="{92CA532C-5773-4647-AF73-B655D0E8D910}" destId="{C28E4E7B-F1A1-4020-AE50-37D1EEF31A27}" srcOrd="3" destOrd="0" presId="urn:microsoft.com/office/officeart/2005/8/layout/hList6"/>
    <dgm:cxn modelId="{D5CEAF67-86DE-4490-A54E-0D37D8560D71}" type="presParOf" srcId="{92CA532C-5773-4647-AF73-B655D0E8D910}" destId="{55D1CD05-828D-458F-89AD-79DBCB62132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0D4D573-43C9-4B34-81E9-19D6478A2450}" type="doc">
      <dgm:prSet loTypeId="urn:microsoft.com/office/officeart/2005/8/layout/equation1" loCatId="process" qsTypeId="urn:microsoft.com/office/officeart/2005/8/quickstyle/3d7" qsCatId="3D" csTypeId="urn:microsoft.com/office/officeart/2005/8/colors/accent1_2" csCatId="accent1"/>
      <dgm:spPr/>
      <dgm:t>
        <a:bodyPr/>
        <a:lstStyle/>
        <a:p>
          <a:endParaRPr lang="en-US"/>
        </a:p>
      </dgm:t>
    </dgm:pt>
    <dgm:pt modelId="{E2FFF55C-7DBB-4D51-B30A-6D9ECA68F010}">
      <dgm:prSet/>
      <dgm:spPr/>
      <dgm:t>
        <a:bodyPr/>
        <a:lstStyle/>
        <a:p>
          <a:pPr rtl="1"/>
          <a:r>
            <a:rPr lang="fa-IR" dirty="0" smtClean="0"/>
            <a:t>اندازه</a:t>
          </a:r>
          <a:endParaRPr lang="en-US" dirty="0"/>
        </a:p>
      </dgm:t>
    </dgm:pt>
    <dgm:pt modelId="{E1144618-4222-43B2-85B4-2CA4E4F580FC}" type="parTrans" cxnId="{DC7E5204-86E9-454D-BFC8-1D91646D7057}">
      <dgm:prSet/>
      <dgm:spPr/>
      <dgm:t>
        <a:bodyPr/>
        <a:lstStyle/>
        <a:p>
          <a:endParaRPr lang="en-US"/>
        </a:p>
      </dgm:t>
    </dgm:pt>
    <dgm:pt modelId="{752B6F81-57FC-4F75-935C-34A61889EBDB}" type="sibTrans" cxnId="{DC7E5204-86E9-454D-BFC8-1D91646D7057}">
      <dgm:prSet/>
      <dgm:spPr/>
      <dgm:t>
        <a:bodyPr/>
        <a:lstStyle/>
        <a:p>
          <a:endParaRPr lang="en-US"/>
        </a:p>
      </dgm:t>
    </dgm:pt>
    <dgm:pt modelId="{38B6FF98-D580-4239-B9A0-CF9AA8B74BAF}">
      <dgm:prSet/>
      <dgm:spPr/>
      <dgm:t>
        <a:bodyPr/>
        <a:lstStyle/>
        <a:p>
          <a:pPr rtl="1"/>
          <a:r>
            <a:rPr lang="fa-IR" dirty="0" smtClean="0"/>
            <a:t>قدرت</a:t>
          </a:r>
          <a:endParaRPr lang="en-US" dirty="0"/>
        </a:p>
      </dgm:t>
    </dgm:pt>
    <dgm:pt modelId="{7C3705B0-5ECB-45CB-BC2C-58ABD9ADA378}" type="parTrans" cxnId="{1393BF94-A6C7-47A8-B5C4-2CF7BF74E028}">
      <dgm:prSet/>
      <dgm:spPr/>
      <dgm:t>
        <a:bodyPr/>
        <a:lstStyle/>
        <a:p>
          <a:endParaRPr lang="en-US"/>
        </a:p>
      </dgm:t>
    </dgm:pt>
    <dgm:pt modelId="{1DFE2137-1191-48F5-AD32-9DBD05C3E6B3}" type="sibTrans" cxnId="{1393BF94-A6C7-47A8-B5C4-2CF7BF74E028}">
      <dgm:prSet/>
      <dgm:spPr/>
      <dgm:t>
        <a:bodyPr/>
        <a:lstStyle/>
        <a:p>
          <a:endParaRPr lang="en-US"/>
        </a:p>
      </dgm:t>
    </dgm:pt>
    <dgm:pt modelId="{30BD7D3E-CFF6-4A8F-B68E-8272B3EDAC37}" type="pres">
      <dgm:prSet presAssocID="{50D4D573-43C9-4B34-81E9-19D6478A2450}" presName="linearFlow" presStyleCnt="0">
        <dgm:presLayoutVars>
          <dgm:dir/>
          <dgm:resizeHandles val="exact"/>
        </dgm:presLayoutVars>
      </dgm:prSet>
      <dgm:spPr/>
      <dgm:t>
        <a:bodyPr/>
        <a:lstStyle/>
        <a:p>
          <a:endParaRPr lang="en-US"/>
        </a:p>
      </dgm:t>
    </dgm:pt>
    <dgm:pt modelId="{0D58D03D-DBDB-41C3-9AC2-593086189354}" type="pres">
      <dgm:prSet presAssocID="{E2FFF55C-7DBB-4D51-B30A-6D9ECA68F010}" presName="node" presStyleLbl="node1" presStyleIdx="0" presStyleCnt="2">
        <dgm:presLayoutVars>
          <dgm:bulletEnabled val="1"/>
        </dgm:presLayoutVars>
      </dgm:prSet>
      <dgm:spPr/>
      <dgm:t>
        <a:bodyPr/>
        <a:lstStyle/>
        <a:p>
          <a:endParaRPr lang="en-US"/>
        </a:p>
      </dgm:t>
    </dgm:pt>
    <dgm:pt modelId="{E0D116B3-F344-4182-BC18-44D0FDD08348}" type="pres">
      <dgm:prSet presAssocID="{752B6F81-57FC-4F75-935C-34A61889EBDB}" presName="spacerL" presStyleCnt="0"/>
      <dgm:spPr/>
    </dgm:pt>
    <dgm:pt modelId="{2D238B8D-B4C2-4AE4-BF16-46464F0B9C21}" type="pres">
      <dgm:prSet presAssocID="{752B6F81-57FC-4F75-935C-34A61889EBDB}" presName="sibTrans" presStyleLbl="sibTrans2D1" presStyleIdx="0" presStyleCnt="1"/>
      <dgm:spPr/>
      <dgm:t>
        <a:bodyPr/>
        <a:lstStyle/>
        <a:p>
          <a:endParaRPr lang="en-US"/>
        </a:p>
      </dgm:t>
    </dgm:pt>
    <dgm:pt modelId="{66AF6B9E-28D9-4D44-B66E-D78E62BACFF2}" type="pres">
      <dgm:prSet presAssocID="{752B6F81-57FC-4F75-935C-34A61889EBDB}" presName="spacerR" presStyleCnt="0"/>
      <dgm:spPr/>
    </dgm:pt>
    <dgm:pt modelId="{401D223C-0273-436F-AC07-3FC7265CB5AF}" type="pres">
      <dgm:prSet presAssocID="{38B6FF98-D580-4239-B9A0-CF9AA8B74BAF}" presName="node" presStyleLbl="node1" presStyleIdx="1" presStyleCnt="2">
        <dgm:presLayoutVars>
          <dgm:bulletEnabled val="1"/>
        </dgm:presLayoutVars>
      </dgm:prSet>
      <dgm:spPr/>
      <dgm:t>
        <a:bodyPr/>
        <a:lstStyle/>
        <a:p>
          <a:endParaRPr lang="en-US"/>
        </a:p>
      </dgm:t>
    </dgm:pt>
  </dgm:ptLst>
  <dgm:cxnLst>
    <dgm:cxn modelId="{ACEC6FD5-3B47-4406-90D4-06BE332C0243}" type="presOf" srcId="{50D4D573-43C9-4B34-81E9-19D6478A2450}" destId="{30BD7D3E-CFF6-4A8F-B68E-8272B3EDAC37}" srcOrd="0" destOrd="0" presId="urn:microsoft.com/office/officeart/2005/8/layout/equation1"/>
    <dgm:cxn modelId="{1393BF94-A6C7-47A8-B5C4-2CF7BF74E028}" srcId="{50D4D573-43C9-4B34-81E9-19D6478A2450}" destId="{38B6FF98-D580-4239-B9A0-CF9AA8B74BAF}" srcOrd="1" destOrd="0" parTransId="{7C3705B0-5ECB-45CB-BC2C-58ABD9ADA378}" sibTransId="{1DFE2137-1191-48F5-AD32-9DBD05C3E6B3}"/>
    <dgm:cxn modelId="{8A15CD7C-816B-47DB-913E-45B426594439}" type="presOf" srcId="{38B6FF98-D580-4239-B9A0-CF9AA8B74BAF}" destId="{401D223C-0273-436F-AC07-3FC7265CB5AF}" srcOrd="0" destOrd="0" presId="urn:microsoft.com/office/officeart/2005/8/layout/equation1"/>
    <dgm:cxn modelId="{DC7E5204-86E9-454D-BFC8-1D91646D7057}" srcId="{50D4D573-43C9-4B34-81E9-19D6478A2450}" destId="{E2FFF55C-7DBB-4D51-B30A-6D9ECA68F010}" srcOrd="0" destOrd="0" parTransId="{E1144618-4222-43B2-85B4-2CA4E4F580FC}" sibTransId="{752B6F81-57FC-4F75-935C-34A61889EBDB}"/>
    <dgm:cxn modelId="{50BB41EB-DC73-4343-AB41-DE35543B9215}" type="presOf" srcId="{E2FFF55C-7DBB-4D51-B30A-6D9ECA68F010}" destId="{0D58D03D-DBDB-41C3-9AC2-593086189354}" srcOrd="0" destOrd="0" presId="urn:microsoft.com/office/officeart/2005/8/layout/equation1"/>
    <dgm:cxn modelId="{221FB2C5-7862-4CA5-B015-C15880AF6B3E}" type="presOf" srcId="{752B6F81-57FC-4F75-935C-34A61889EBDB}" destId="{2D238B8D-B4C2-4AE4-BF16-46464F0B9C21}" srcOrd="0" destOrd="0" presId="urn:microsoft.com/office/officeart/2005/8/layout/equation1"/>
    <dgm:cxn modelId="{31060326-8E72-45E6-ADFD-035EDE49503F}" type="presParOf" srcId="{30BD7D3E-CFF6-4A8F-B68E-8272B3EDAC37}" destId="{0D58D03D-DBDB-41C3-9AC2-593086189354}" srcOrd="0" destOrd="0" presId="urn:microsoft.com/office/officeart/2005/8/layout/equation1"/>
    <dgm:cxn modelId="{52D74816-E0A1-4273-AD6B-EECCC5D0E777}" type="presParOf" srcId="{30BD7D3E-CFF6-4A8F-B68E-8272B3EDAC37}" destId="{E0D116B3-F344-4182-BC18-44D0FDD08348}" srcOrd="1" destOrd="0" presId="urn:microsoft.com/office/officeart/2005/8/layout/equation1"/>
    <dgm:cxn modelId="{AE663297-788E-44FA-973C-ACD6412B0E28}" type="presParOf" srcId="{30BD7D3E-CFF6-4A8F-B68E-8272B3EDAC37}" destId="{2D238B8D-B4C2-4AE4-BF16-46464F0B9C21}" srcOrd="2" destOrd="0" presId="urn:microsoft.com/office/officeart/2005/8/layout/equation1"/>
    <dgm:cxn modelId="{76538EF2-3FC5-4029-BD6D-0232F9C4E5ED}" type="presParOf" srcId="{30BD7D3E-CFF6-4A8F-B68E-8272B3EDAC37}" destId="{66AF6B9E-28D9-4D44-B66E-D78E62BACFF2}" srcOrd="3" destOrd="0" presId="urn:microsoft.com/office/officeart/2005/8/layout/equation1"/>
    <dgm:cxn modelId="{8DDCEF0C-76D4-476D-BCE2-54DB1BFCD828}" type="presParOf" srcId="{30BD7D3E-CFF6-4A8F-B68E-8272B3EDAC37}" destId="{401D223C-0273-436F-AC07-3FC7265CB5AF}" srcOrd="4"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4CCCE80-E184-446B-A532-45E5D07A6EB5}" type="doc">
      <dgm:prSet loTypeId="urn:microsoft.com/office/officeart/2005/8/layout/lProcess3" loCatId="process" qsTypeId="urn:microsoft.com/office/officeart/2005/8/quickstyle/3d2" qsCatId="3D" csTypeId="urn:microsoft.com/office/officeart/2005/8/colors/accent1_4" csCatId="accent1" phldr="1"/>
      <dgm:spPr/>
      <dgm:t>
        <a:bodyPr/>
        <a:lstStyle/>
        <a:p>
          <a:endParaRPr lang="en-US"/>
        </a:p>
      </dgm:t>
    </dgm:pt>
    <dgm:pt modelId="{15F26B22-125D-49B6-90DE-5700EF49C33D}">
      <dgm:prSet/>
      <dgm:spPr/>
      <dgm:t>
        <a:bodyPr/>
        <a:lstStyle/>
        <a:p>
          <a:pPr rtl="1"/>
          <a:r>
            <a:rPr lang="fa-IR" dirty="0" smtClean="0">
              <a:cs typeface="B Titr" pitchFamily="2" charset="-78"/>
            </a:rPr>
            <a:t>قبضۀ مالکیت شرکت‌های تولیدکنندۀ مواد اولیه</a:t>
          </a:r>
          <a:endParaRPr lang="fa-IR" dirty="0">
            <a:cs typeface="B Titr" pitchFamily="2" charset="-78"/>
          </a:endParaRPr>
        </a:p>
      </dgm:t>
    </dgm:pt>
    <dgm:pt modelId="{1A718DBF-24E1-4FCE-9CA5-208BD1187491}" type="parTrans" cxnId="{EADBF4B7-BD4A-43F9-8445-747FEAC7D935}">
      <dgm:prSet/>
      <dgm:spPr/>
      <dgm:t>
        <a:bodyPr/>
        <a:lstStyle/>
        <a:p>
          <a:endParaRPr lang="en-US">
            <a:cs typeface="B Zar" pitchFamily="2" charset="-78"/>
          </a:endParaRPr>
        </a:p>
      </dgm:t>
    </dgm:pt>
    <dgm:pt modelId="{7E52A78D-CED9-417A-B2A9-E03B218968A4}" type="sibTrans" cxnId="{EADBF4B7-BD4A-43F9-8445-747FEAC7D935}">
      <dgm:prSet/>
      <dgm:spPr/>
      <dgm:t>
        <a:bodyPr/>
        <a:lstStyle/>
        <a:p>
          <a:endParaRPr lang="en-US">
            <a:cs typeface="B Zar" pitchFamily="2" charset="-78"/>
          </a:endParaRPr>
        </a:p>
      </dgm:t>
    </dgm:pt>
    <dgm:pt modelId="{CD666ED5-3103-4F92-AFDF-8163324AA40D}">
      <dgm:prSet/>
      <dgm:spPr/>
      <dgm:t>
        <a:bodyPr/>
        <a:lstStyle/>
        <a:p>
          <a:pPr rtl="1"/>
          <a:r>
            <a:rPr lang="fa-IR" dirty="0" smtClean="0">
              <a:cs typeface="B Zar" pitchFamily="2" charset="-78"/>
            </a:rPr>
            <a:t>ریسک عدم تامین به موقع و به قیمت مناسب مواد اولیه شرکت کاهش می‌یابد. </a:t>
          </a:r>
          <a:endParaRPr lang="fa-IR" dirty="0">
            <a:cs typeface="B Zar" pitchFamily="2" charset="-78"/>
          </a:endParaRPr>
        </a:p>
      </dgm:t>
    </dgm:pt>
    <dgm:pt modelId="{62D9E1D4-95B5-4885-86D2-5774794D6A27}" type="parTrans" cxnId="{57636E83-8AC9-4604-B031-83A4CCC9E59A}">
      <dgm:prSet/>
      <dgm:spPr/>
      <dgm:t>
        <a:bodyPr/>
        <a:lstStyle/>
        <a:p>
          <a:endParaRPr lang="en-US">
            <a:cs typeface="B Zar" pitchFamily="2" charset="-78"/>
          </a:endParaRPr>
        </a:p>
      </dgm:t>
    </dgm:pt>
    <dgm:pt modelId="{86D64128-BFCA-46A1-A60B-B27DEAAAA42E}" type="sibTrans" cxnId="{57636E83-8AC9-4604-B031-83A4CCC9E59A}">
      <dgm:prSet/>
      <dgm:spPr/>
      <dgm:t>
        <a:bodyPr/>
        <a:lstStyle/>
        <a:p>
          <a:endParaRPr lang="en-US">
            <a:cs typeface="B Zar" pitchFamily="2" charset="-78"/>
          </a:endParaRPr>
        </a:p>
      </dgm:t>
    </dgm:pt>
    <dgm:pt modelId="{357D0393-B2A1-4A18-BCC8-F9261C284C11}">
      <dgm:prSet/>
      <dgm:spPr/>
      <dgm:t>
        <a:bodyPr/>
        <a:lstStyle/>
        <a:p>
          <a:pPr rtl="1"/>
          <a:r>
            <a:rPr lang="fa-IR" dirty="0" smtClean="0">
              <a:cs typeface="B Titr" pitchFamily="2" charset="-78"/>
            </a:rPr>
            <a:t>قبضۀ مالکیت شرکت‌های رقیب</a:t>
          </a:r>
          <a:endParaRPr lang="en-US" dirty="0">
            <a:cs typeface="B Titr" pitchFamily="2" charset="-78"/>
          </a:endParaRPr>
        </a:p>
      </dgm:t>
    </dgm:pt>
    <dgm:pt modelId="{B4814AE5-2825-4850-9D08-4262FCCDCFA2}" type="parTrans" cxnId="{992D4DA6-DD90-4E6C-9A57-2FCA1FDFB070}">
      <dgm:prSet/>
      <dgm:spPr/>
      <dgm:t>
        <a:bodyPr/>
        <a:lstStyle/>
        <a:p>
          <a:endParaRPr lang="en-US">
            <a:cs typeface="B Zar" pitchFamily="2" charset="-78"/>
          </a:endParaRPr>
        </a:p>
      </dgm:t>
    </dgm:pt>
    <dgm:pt modelId="{78785AE6-C8CC-4476-ACA1-5679F182FA32}" type="sibTrans" cxnId="{992D4DA6-DD90-4E6C-9A57-2FCA1FDFB070}">
      <dgm:prSet/>
      <dgm:spPr/>
      <dgm:t>
        <a:bodyPr/>
        <a:lstStyle/>
        <a:p>
          <a:endParaRPr lang="en-US">
            <a:cs typeface="B Zar" pitchFamily="2" charset="-78"/>
          </a:endParaRPr>
        </a:p>
      </dgm:t>
    </dgm:pt>
    <dgm:pt modelId="{300F4C85-03B2-4CE0-B2CE-273CDB39853A}">
      <dgm:prSet/>
      <dgm:spPr/>
      <dgm:t>
        <a:bodyPr/>
        <a:lstStyle/>
        <a:p>
          <a:pPr rtl="1"/>
          <a:r>
            <a:rPr lang="fa-IR" dirty="0" smtClean="0">
              <a:cs typeface="B Zar" pitchFamily="2" charset="-78"/>
            </a:rPr>
            <a:t>ریسک ناشی از کاهش قیمت محصول توسط شرکت‌های رقیب کاهش می‌یابد.</a:t>
          </a:r>
          <a:endParaRPr lang="fa-IR" dirty="0">
            <a:cs typeface="B Zar" pitchFamily="2" charset="-78"/>
          </a:endParaRPr>
        </a:p>
      </dgm:t>
    </dgm:pt>
    <dgm:pt modelId="{DC3A5672-2EA0-45C6-A8A4-5D6D1D5A7C68}" type="parTrans" cxnId="{3C5B2EFC-AF09-42CD-A7E1-537620C589AF}">
      <dgm:prSet/>
      <dgm:spPr/>
      <dgm:t>
        <a:bodyPr/>
        <a:lstStyle/>
        <a:p>
          <a:endParaRPr lang="en-US">
            <a:cs typeface="B Zar" pitchFamily="2" charset="-78"/>
          </a:endParaRPr>
        </a:p>
      </dgm:t>
    </dgm:pt>
    <dgm:pt modelId="{68BEC512-CBD5-4A57-A9F5-6443B2568248}" type="sibTrans" cxnId="{3C5B2EFC-AF09-42CD-A7E1-537620C589AF}">
      <dgm:prSet/>
      <dgm:spPr/>
      <dgm:t>
        <a:bodyPr/>
        <a:lstStyle/>
        <a:p>
          <a:endParaRPr lang="en-US">
            <a:cs typeface="B Zar" pitchFamily="2" charset="-78"/>
          </a:endParaRPr>
        </a:p>
      </dgm:t>
    </dgm:pt>
    <dgm:pt modelId="{D062AA4C-CC46-40F9-BFC4-880D26A18156}">
      <dgm:prSet/>
      <dgm:spPr/>
      <dgm:t>
        <a:bodyPr/>
        <a:lstStyle/>
        <a:p>
          <a:pPr rtl="1"/>
          <a:r>
            <a:rPr lang="fa-IR" dirty="0" smtClean="0">
              <a:cs typeface="B Zar" pitchFamily="2" charset="-78"/>
            </a:rPr>
            <a:t>ریسک ناشی از تغییر تکنولوژی کاهش می‌یابد.</a:t>
          </a:r>
          <a:endParaRPr lang="en-US" dirty="0">
            <a:cs typeface="B Zar" pitchFamily="2" charset="-78"/>
          </a:endParaRPr>
        </a:p>
      </dgm:t>
    </dgm:pt>
    <dgm:pt modelId="{04006859-44D6-4592-BF70-724CDB2F3525}" type="parTrans" cxnId="{AE4998E8-2E0A-4DEF-B8A6-555B6E9705E5}">
      <dgm:prSet/>
      <dgm:spPr/>
      <dgm:t>
        <a:bodyPr/>
        <a:lstStyle/>
        <a:p>
          <a:endParaRPr lang="en-US">
            <a:cs typeface="B Zar" pitchFamily="2" charset="-78"/>
          </a:endParaRPr>
        </a:p>
      </dgm:t>
    </dgm:pt>
    <dgm:pt modelId="{A1FCA70D-9323-4D0F-90C8-D62244C175D8}" type="sibTrans" cxnId="{AE4998E8-2E0A-4DEF-B8A6-555B6E9705E5}">
      <dgm:prSet/>
      <dgm:spPr/>
      <dgm:t>
        <a:bodyPr/>
        <a:lstStyle/>
        <a:p>
          <a:endParaRPr lang="en-US">
            <a:cs typeface="B Zar" pitchFamily="2" charset="-78"/>
          </a:endParaRPr>
        </a:p>
      </dgm:t>
    </dgm:pt>
    <dgm:pt modelId="{BEA2A480-1BA3-4EFF-ABFF-56E8DF67166E}">
      <dgm:prSet/>
      <dgm:spPr/>
      <dgm:t>
        <a:bodyPr/>
        <a:lstStyle/>
        <a:p>
          <a:pPr rtl="1"/>
          <a:r>
            <a:rPr lang="fa-IR" dirty="0" smtClean="0">
              <a:cs typeface="B Titr" pitchFamily="2" charset="-78"/>
            </a:rPr>
            <a:t>قبضۀ مالکیت شرکت‌هایی که از محصولات شرکت استفاده می‌کنند.</a:t>
          </a:r>
          <a:endParaRPr lang="en-US" dirty="0">
            <a:cs typeface="B Titr" pitchFamily="2" charset="-78"/>
          </a:endParaRPr>
        </a:p>
      </dgm:t>
    </dgm:pt>
    <dgm:pt modelId="{8AF43C3E-DB47-4838-BEF3-682B15A014F5}" type="parTrans" cxnId="{402C3D4E-E4A6-41A6-9C0C-B62A85481043}">
      <dgm:prSet/>
      <dgm:spPr/>
      <dgm:t>
        <a:bodyPr/>
        <a:lstStyle/>
        <a:p>
          <a:endParaRPr lang="en-US">
            <a:cs typeface="B Zar" pitchFamily="2" charset="-78"/>
          </a:endParaRPr>
        </a:p>
      </dgm:t>
    </dgm:pt>
    <dgm:pt modelId="{C01F5FB3-A39C-4303-A0E5-3196A0338778}" type="sibTrans" cxnId="{402C3D4E-E4A6-41A6-9C0C-B62A85481043}">
      <dgm:prSet/>
      <dgm:spPr/>
      <dgm:t>
        <a:bodyPr/>
        <a:lstStyle/>
        <a:p>
          <a:endParaRPr lang="en-US">
            <a:cs typeface="B Zar" pitchFamily="2" charset="-78"/>
          </a:endParaRPr>
        </a:p>
      </dgm:t>
    </dgm:pt>
    <dgm:pt modelId="{474C453E-3A46-4800-98FF-9F60C46A8C11}">
      <dgm:prSet/>
      <dgm:spPr/>
      <dgm:t>
        <a:bodyPr/>
        <a:lstStyle/>
        <a:p>
          <a:pPr rtl="1"/>
          <a:r>
            <a:rPr lang="fa-IR" dirty="0" smtClean="0">
              <a:cs typeface="B Zar" pitchFamily="2" charset="-78"/>
            </a:rPr>
            <a:t>ریسک ناشی از عدم خرید محصولات شرکت مهار می‌شود.</a:t>
          </a:r>
          <a:endParaRPr lang="en-US" dirty="0">
            <a:cs typeface="B Zar" pitchFamily="2" charset="-78"/>
          </a:endParaRPr>
        </a:p>
      </dgm:t>
    </dgm:pt>
    <dgm:pt modelId="{EE7DDA87-C54A-4D7D-A1A6-26059C83A0CA}" type="parTrans" cxnId="{D6825824-4634-46A1-BAD0-1DF1A3FC84D0}">
      <dgm:prSet/>
      <dgm:spPr/>
      <dgm:t>
        <a:bodyPr/>
        <a:lstStyle/>
        <a:p>
          <a:endParaRPr lang="en-US">
            <a:cs typeface="B Zar" pitchFamily="2" charset="-78"/>
          </a:endParaRPr>
        </a:p>
      </dgm:t>
    </dgm:pt>
    <dgm:pt modelId="{75481BE0-4D3B-48BE-A554-C14F1F752CA1}" type="sibTrans" cxnId="{D6825824-4634-46A1-BAD0-1DF1A3FC84D0}">
      <dgm:prSet/>
      <dgm:spPr/>
      <dgm:t>
        <a:bodyPr/>
        <a:lstStyle/>
        <a:p>
          <a:endParaRPr lang="en-US">
            <a:cs typeface="B Zar" pitchFamily="2" charset="-78"/>
          </a:endParaRPr>
        </a:p>
      </dgm:t>
    </dgm:pt>
    <dgm:pt modelId="{60CAFBC2-1DC1-4C48-8802-7EE06F8998D4}" type="pres">
      <dgm:prSet presAssocID="{C4CCCE80-E184-446B-A532-45E5D07A6EB5}" presName="Name0" presStyleCnt="0">
        <dgm:presLayoutVars>
          <dgm:chPref val="3"/>
          <dgm:dir/>
          <dgm:animLvl val="lvl"/>
          <dgm:resizeHandles/>
        </dgm:presLayoutVars>
      </dgm:prSet>
      <dgm:spPr/>
      <dgm:t>
        <a:bodyPr/>
        <a:lstStyle/>
        <a:p>
          <a:endParaRPr lang="en-US"/>
        </a:p>
      </dgm:t>
    </dgm:pt>
    <dgm:pt modelId="{381E8DF3-17D5-4985-B91B-7834E0DB5E58}" type="pres">
      <dgm:prSet presAssocID="{15F26B22-125D-49B6-90DE-5700EF49C33D}" presName="horFlow" presStyleCnt="0"/>
      <dgm:spPr/>
    </dgm:pt>
    <dgm:pt modelId="{D1A69227-3838-4F26-8608-3F899EC963D6}" type="pres">
      <dgm:prSet presAssocID="{15F26B22-125D-49B6-90DE-5700EF49C33D}" presName="bigChev" presStyleLbl="node1" presStyleIdx="0" presStyleCnt="3"/>
      <dgm:spPr/>
      <dgm:t>
        <a:bodyPr/>
        <a:lstStyle/>
        <a:p>
          <a:endParaRPr lang="en-US"/>
        </a:p>
      </dgm:t>
    </dgm:pt>
    <dgm:pt modelId="{96870C91-087A-4C5F-9CC8-5B4BAAB09501}" type="pres">
      <dgm:prSet presAssocID="{62D9E1D4-95B5-4885-86D2-5774794D6A27}" presName="parTrans" presStyleCnt="0"/>
      <dgm:spPr/>
    </dgm:pt>
    <dgm:pt modelId="{33026921-9D73-4B81-829C-990876FA7643}" type="pres">
      <dgm:prSet presAssocID="{CD666ED5-3103-4F92-AFDF-8163324AA40D}" presName="node" presStyleLbl="alignAccFollowNode1" presStyleIdx="0" presStyleCnt="4">
        <dgm:presLayoutVars>
          <dgm:bulletEnabled val="1"/>
        </dgm:presLayoutVars>
      </dgm:prSet>
      <dgm:spPr/>
      <dgm:t>
        <a:bodyPr/>
        <a:lstStyle/>
        <a:p>
          <a:endParaRPr lang="en-US"/>
        </a:p>
      </dgm:t>
    </dgm:pt>
    <dgm:pt modelId="{3F4EB128-4AC4-4605-890D-7C94D7232547}" type="pres">
      <dgm:prSet presAssocID="{15F26B22-125D-49B6-90DE-5700EF49C33D}" presName="vSp" presStyleCnt="0"/>
      <dgm:spPr/>
    </dgm:pt>
    <dgm:pt modelId="{48D1CED4-E2CF-4772-908F-7ED9EE1C8C8B}" type="pres">
      <dgm:prSet presAssocID="{357D0393-B2A1-4A18-BCC8-F9261C284C11}" presName="horFlow" presStyleCnt="0"/>
      <dgm:spPr/>
    </dgm:pt>
    <dgm:pt modelId="{2549495E-3091-48CC-9BA3-F8C4C59CA8DE}" type="pres">
      <dgm:prSet presAssocID="{357D0393-B2A1-4A18-BCC8-F9261C284C11}" presName="bigChev" presStyleLbl="node1" presStyleIdx="1" presStyleCnt="3"/>
      <dgm:spPr/>
      <dgm:t>
        <a:bodyPr/>
        <a:lstStyle/>
        <a:p>
          <a:endParaRPr lang="en-US"/>
        </a:p>
      </dgm:t>
    </dgm:pt>
    <dgm:pt modelId="{1735F3C8-42DC-4ADE-9775-A54FA6B75243}" type="pres">
      <dgm:prSet presAssocID="{DC3A5672-2EA0-45C6-A8A4-5D6D1D5A7C68}" presName="parTrans" presStyleCnt="0"/>
      <dgm:spPr/>
    </dgm:pt>
    <dgm:pt modelId="{419DDA20-2461-4143-8B7E-998D2B31B288}" type="pres">
      <dgm:prSet presAssocID="{300F4C85-03B2-4CE0-B2CE-273CDB39853A}" presName="node" presStyleLbl="alignAccFollowNode1" presStyleIdx="1" presStyleCnt="4">
        <dgm:presLayoutVars>
          <dgm:bulletEnabled val="1"/>
        </dgm:presLayoutVars>
      </dgm:prSet>
      <dgm:spPr/>
      <dgm:t>
        <a:bodyPr/>
        <a:lstStyle/>
        <a:p>
          <a:endParaRPr lang="en-US"/>
        </a:p>
      </dgm:t>
    </dgm:pt>
    <dgm:pt modelId="{04498500-A1E4-4E32-A3CA-1464A5D4974D}" type="pres">
      <dgm:prSet presAssocID="{68BEC512-CBD5-4A57-A9F5-6443B2568248}" presName="sibTrans" presStyleCnt="0"/>
      <dgm:spPr/>
    </dgm:pt>
    <dgm:pt modelId="{613CDCEB-E422-4C6C-B7DE-6C65D782FF5A}" type="pres">
      <dgm:prSet presAssocID="{D062AA4C-CC46-40F9-BFC4-880D26A18156}" presName="node" presStyleLbl="alignAccFollowNode1" presStyleIdx="2" presStyleCnt="4">
        <dgm:presLayoutVars>
          <dgm:bulletEnabled val="1"/>
        </dgm:presLayoutVars>
      </dgm:prSet>
      <dgm:spPr/>
      <dgm:t>
        <a:bodyPr/>
        <a:lstStyle/>
        <a:p>
          <a:endParaRPr lang="en-US"/>
        </a:p>
      </dgm:t>
    </dgm:pt>
    <dgm:pt modelId="{A181385E-FA05-4B04-B904-F27290941667}" type="pres">
      <dgm:prSet presAssocID="{357D0393-B2A1-4A18-BCC8-F9261C284C11}" presName="vSp" presStyleCnt="0"/>
      <dgm:spPr/>
    </dgm:pt>
    <dgm:pt modelId="{5A006B20-385A-4CD3-AADF-87ED5D151B3B}" type="pres">
      <dgm:prSet presAssocID="{BEA2A480-1BA3-4EFF-ABFF-56E8DF67166E}" presName="horFlow" presStyleCnt="0"/>
      <dgm:spPr/>
    </dgm:pt>
    <dgm:pt modelId="{0168ABB3-7A80-4842-9B75-640290C64654}" type="pres">
      <dgm:prSet presAssocID="{BEA2A480-1BA3-4EFF-ABFF-56E8DF67166E}" presName="bigChev" presStyleLbl="node1" presStyleIdx="2" presStyleCnt="3"/>
      <dgm:spPr/>
      <dgm:t>
        <a:bodyPr/>
        <a:lstStyle/>
        <a:p>
          <a:endParaRPr lang="en-US"/>
        </a:p>
      </dgm:t>
    </dgm:pt>
    <dgm:pt modelId="{262D9FFD-0DC3-41A8-B760-0500893212EC}" type="pres">
      <dgm:prSet presAssocID="{EE7DDA87-C54A-4D7D-A1A6-26059C83A0CA}" presName="parTrans" presStyleCnt="0"/>
      <dgm:spPr/>
    </dgm:pt>
    <dgm:pt modelId="{3EAAC3B5-FD73-4CB9-8281-C3CD43107C9A}" type="pres">
      <dgm:prSet presAssocID="{474C453E-3A46-4800-98FF-9F60C46A8C11}" presName="node" presStyleLbl="alignAccFollowNode1" presStyleIdx="3" presStyleCnt="4">
        <dgm:presLayoutVars>
          <dgm:bulletEnabled val="1"/>
        </dgm:presLayoutVars>
      </dgm:prSet>
      <dgm:spPr/>
      <dgm:t>
        <a:bodyPr/>
        <a:lstStyle/>
        <a:p>
          <a:endParaRPr lang="en-US"/>
        </a:p>
      </dgm:t>
    </dgm:pt>
  </dgm:ptLst>
  <dgm:cxnLst>
    <dgm:cxn modelId="{402C3D4E-E4A6-41A6-9C0C-B62A85481043}" srcId="{C4CCCE80-E184-446B-A532-45E5D07A6EB5}" destId="{BEA2A480-1BA3-4EFF-ABFF-56E8DF67166E}" srcOrd="2" destOrd="0" parTransId="{8AF43C3E-DB47-4838-BEF3-682B15A014F5}" sibTransId="{C01F5FB3-A39C-4303-A0E5-3196A0338778}"/>
    <dgm:cxn modelId="{CAE21E72-02F2-41D5-B630-6D05DB5FDA96}" type="presOf" srcId="{CD666ED5-3103-4F92-AFDF-8163324AA40D}" destId="{33026921-9D73-4B81-829C-990876FA7643}" srcOrd="0" destOrd="0" presId="urn:microsoft.com/office/officeart/2005/8/layout/lProcess3"/>
    <dgm:cxn modelId="{992D4DA6-DD90-4E6C-9A57-2FCA1FDFB070}" srcId="{C4CCCE80-E184-446B-A532-45E5D07A6EB5}" destId="{357D0393-B2A1-4A18-BCC8-F9261C284C11}" srcOrd="1" destOrd="0" parTransId="{B4814AE5-2825-4850-9D08-4262FCCDCFA2}" sibTransId="{78785AE6-C8CC-4476-ACA1-5679F182FA32}"/>
    <dgm:cxn modelId="{91AE7B0D-E2A7-4517-812E-15CCCC72F462}" type="presOf" srcId="{357D0393-B2A1-4A18-BCC8-F9261C284C11}" destId="{2549495E-3091-48CC-9BA3-F8C4C59CA8DE}" srcOrd="0" destOrd="0" presId="urn:microsoft.com/office/officeart/2005/8/layout/lProcess3"/>
    <dgm:cxn modelId="{57636E83-8AC9-4604-B031-83A4CCC9E59A}" srcId="{15F26B22-125D-49B6-90DE-5700EF49C33D}" destId="{CD666ED5-3103-4F92-AFDF-8163324AA40D}" srcOrd="0" destOrd="0" parTransId="{62D9E1D4-95B5-4885-86D2-5774794D6A27}" sibTransId="{86D64128-BFCA-46A1-A60B-B27DEAAAA42E}"/>
    <dgm:cxn modelId="{EADBF4B7-BD4A-43F9-8445-747FEAC7D935}" srcId="{C4CCCE80-E184-446B-A532-45E5D07A6EB5}" destId="{15F26B22-125D-49B6-90DE-5700EF49C33D}" srcOrd="0" destOrd="0" parTransId="{1A718DBF-24E1-4FCE-9CA5-208BD1187491}" sibTransId="{7E52A78D-CED9-417A-B2A9-E03B218968A4}"/>
    <dgm:cxn modelId="{D7217353-596E-4986-A102-46E41B5E60F2}" type="presOf" srcId="{15F26B22-125D-49B6-90DE-5700EF49C33D}" destId="{D1A69227-3838-4F26-8608-3F899EC963D6}" srcOrd="0" destOrd="0" presId="urn:microsoft.com/office/officeart/2005/8/layout/lProcess3"/>
    <dgm:cxn modelId="{AE4998E8-2E0A-4DEF-B8A6-555B6E9705E5}" srcId="{357D0393-B2A1-4A18-BCC8-F9261C284C11}" destId="{D062AA4C-CC46-40F9-BFC4-880D26A18156}" srcOrd="1" destOrd="0" parTransId="{04006859-44D6-4592-BF70-724CDB2F3525}" sibTransId="{A1FCA70D-9323-4D0F-90C8-D62244C175D8}"/>
    <dgm:cxn modelId="{3C5B2EFC-AF09-42CD-A7E1-537620C589AF}" srcId="{357D0393-B2A1-4A18-BCC8-F9261C284C11}" destId="{300F4C85-03B2-4CE0-B2CE-273CDB39853A}" srcOrd="0" destOrd="0" parTransId="{DC3A5672-2EA0-45C6-A8A4-5D6D1D5A7C68}" sibTransId="{68BEC512-CBD5-4A57-A9F5-6443B2568248}"/>
    <dgm:cxn modelId="{FCFEE6EE-3ABA-4379-99C0-74E400F6C229}" type="presOf" srcId="{BEA2A480-1BA3-4EFF-ABFF-56E8DF67166E}" destId="{0168ABB3-7A80-4842-9B75-640290C64654}" srcOrd="0" destOrd="0" presId="urn:microsoft.com/office/officeart/2005/8/layout/lProcess3"/>
    <dgm:cxn modelId="{1B83D548-668A-4C93-B1E4-025F8872DC6F}" type="presOf" srcId="{D062AA4C-CC46-40F9-BFC4-880D26A18156}" destId="{613CDCEB-E422-4C6C-B7DE-6C65D782FF5A}" srcOrd="0" destOrd="0" presId="urn:microsoft.com/office/officeart/2005/8/layout/lProcess3"/>
    <dgm:cxn modelId="{29321332-B22C-4D27-A2E4-E8A2773D1FFF}" type="presOf" srcId="{300F4C85-03B2-4CE0-B2CE-273CDB39853A}" destId="{419DDA20-2461-4143-8B7E-998D2B31B288}" srcOrd="0" destOrd="0" presId="urn:microsoft.com/office/officeart/2005/8/layout/lProcess3"/>
    <dgm:cxn modelId="{CD90CFA9-0894-4A05-898E-B916EF8C022C}" type="presOf" srcId="{474C453E-3A46-4800-98FF-9F60C46A8C11}" destId="{3EAAC3B5-FD73-4CB9-8281-C3CD43107C9A}" srcOrd="0" destOrd="0" presId="urn:microsoft.com/office/officeart/2005/8/layout/lProcess3"/>
    <dgm:cxn modelId="{A31D6D26-AE33-4103-BCA3-D54C63FD3387}" type="presOf" srcId="{C4CCCE80-E184-446B-A532-45E5D07A6EB5}" destId="{60CAFBC2-1DC1-4C48-8802-7EE06F8998D4}" srcOrd="0" destOrd="0" presId="urn:microsoft.com/office/officeart/2005/8/layout/lProcess3"/>
    <dgm:cxn modelId="{D6825824-4634-46A1-BAD0-1DF1A3FC84D0}" srcId="{BEA2A480-1BA3-4EFF-ABFF-56E8DF67166E}" destId="{474C453E-3A46-4800-98FF-9F60C46A8C11}" srcOrd="0" destOrd="0" parTransId="{EE7DDA87-C54A-4D7D-A1A6-26059C83A0CA}" sibTransId="{75481BE0-4D3B-48BE-A554-C14F1F752CA1}"/>
    <dgm:cxn modelId="{E47252CE-FE34-43DE-A104-54E7B446B2B6}" type="presParOf" srcId="{60CAFBC2-1DC1-4C48-8802-7EE06F8998D4}" destId="{381E8DF3-17D5-4985-B91B-7834E0DB5E58}" srcOrd="0" destOrd="0" presId="urn:microsoft.com/office/officeart/2005/8/layout/lProcess3"/>
    <dgm:cxn modelId="{2B8383E8-7932-43BF-9C25-40BDA84DF7C2}" type="presParOf" srcId="{381E8DF3-17D5-4985-B91B-7834E0DB5E58}" destId="{D1A69227-3838-4F26-8608-3F899EC963D6}" srcOrd="0" destOrd="0" presId="urn:microsoft.com/office/officeart/2005/8/layout/lProcess3"/>
    <dgm:cxn modelId="{925AB522-7B22-490A-BD22-F54409BF90F7}" type="presParOf" srcId="{381E8DF3-17D5-4985-B91B-7834E0DB5E58}" destId="{96870C91-087A-4C5F-9CC8-5B4BAAB09501}" srcOrd="1" destOrd="0" presId="urn:microsoft.com/office/officeart/2005/8/layout/lProcess3"/>
    <dgm:cxn modelId="{6DDAB5B4-B36D-40F8-A2AB-E119E8139C84}" type="presParOf" srcId="{381E8DF3-17D5-4985-B91B-7834E0DB5E58}" destId="{33026921-9D73-4B81-829C-990876FA7643}" srcOrd="2" destOrd="0" presId="urn:microsoft.com/office/officeart/2005/8/layout/lProcess3"/>
    <dgm:cxn modelId="{2B1D793A-4A20-4ABE-9A0A-7928EDFA2331}" type="presParOf" srcId="{60CAFBC2-1DC1-4C48-8802-7EE06F8998D4}" destId="{3F4EB128-4AC4-4605-890D-7C94D7232547}" srcOrd="1" destOrd="0" presId="urn:microsoft.com/office/officeart/2005/8/layout/lProcess3"/>
    <dgm:cxn modelId="{9E7B23B6-2066-4453-A50F-FD8BCB855B00}" type="presParOf" srcId="{60CAFBC2-1DC1-4C48-8802-7EE06F8998D4}" destId="{48D1CED4-E2CF-4772-908F-7ED9EE1C8C8B}" srcOrd="2" destOrd="0" presId="urn:microsoft.com/office/officeart/2005/8/layout/lProcess3"/>
    <dgm:cxn modelId="{DF773950-86A3-43B6-AB71-20EFF6F21DF2}" type="presParOf" srcId="{48D1CED4-E2CF-4772-908F-7ED9EE1C8C8B}" destId="{2549495E-3091-48CC-9BA3-F8C4C59CA8DE}" srcOrd="0" destOrd="0" presId="urn:microsoft.com/office/officeart/2005/8/layout/lProcess3"/>
    <dgm:cxn modelId="{B0485AC6-D8E6-4340-AB1A-2BC91A87489E}" type="presParOf" srcId="{48D1CED4-E2CF-4772-908F-7ED9EE1C8C8B}" destId="{1735F3C8-42DC-4ADE-9775-A54FA6B75243}" srcOrd="1" destOrd="0" presId="urn:microsoft.com/office/officeart/2005/8/layout/lProcess3"/>
    <dgm:cxn modelId="{68D47095-1DE6-4CA9-9C6F-E8F6B0CB8257}" type="presParOf" srcId="{48D1CED4-E2CF-4772-908F-7ED9EE1C8C8B}" destId="{419DDA20-2461-4143-8B7E-998D2B31B288}" srcOrd="2" destOrd="0" presId="urn:microsoft.com/office/officeart/2005/8/layout/lProcess3"/>
    <dgm:cxn modelId="{EE03DC83-3545-4C52-986A-9582C4B26DCC}" type="presParOf" srcId="{48D1CED4-E2CF-4772-908F-7ED9EE1C8C8B}" destId="{04498500-A1E4-4E32-A3CA-1464A5D4974D}" srcOrd="3" destOrd="0" presId="urn:microsoft.com/office/officeart/2005/8/layout/lProcess3"/>
    <dgm:cxn modelId="{09494EF5-F677-4681-BF7A-6994B5521EE9}" type="presParOf" srcId="{48D1CED4-E2CF-4772-908F-7ED9EE1C8C8B}" destId="{613CDCEB-E422-4C6C-B7DE-6C65D782FF5A}" srcOrd="4" destOrd="0" presId="urn:microsoft.com/office/officeart/2005/8/layout/lProcess3"/>
    <dgm:cxn modelId="{AB6F63FB-A52C-437C-A4AD-7B2AA845A6D7}" type="presParOf" srcId="{60CAFBC2-1DC1-4C48-8802-7EE06F8998D4}" destId="{A181385E-FA05-4B04-B904-F27290941667}" srcOrd="3" destOrd="0" presId="urn:microsoft.com/office/officeart/2005/8/layout/lProcess3"/>
    <dgm:cxn modelId="{5C80D8F9-C157-4E90-9BE3-CCB68BEEAF6E}" type="presParOf" srcId="{60CAFBC2-1DC1-4C48-8802-7EE06F8998D4}" destId="{5A006B20-385A-4CD3-AADF-87ED5D151B3B}" srcOrd="4" destOrd="0" presId="urn:microsoft.com/office/officeart/2005/8/layout/lProcess3"/>
    <dgm:cxn modelId="{74811BDE-EAA5-4272-841C-45849D0FDDAF}" type="presParOf" srcId="{5A006B20-385A-4CD3-AADF-87ED5D151B3B}" destId="{0168ABB3-7A80-4842-9B75-640290C64654}" srcOrd="0" destOrd="0" presId="urn:microsoft.com/office/officeart/2005/8/layout/lProcess3"/>
    <dgm:cxn modelId="{F65CDEA6-5DAF-42E7-BBCC-97E60104F447}" type="presParOf" srcId="{5A006B20-385A-4CD3-AADF-87ED5D151B3B}" destId="{262D9FFD-0DC3-41A8-B760-0500893212EC}" srcOrd="1" destOrd="0" presId="urn:microsoft.com/office/officeart/2005/8/layout/lProcess3"/>
    <dgm:cxn modelId="{B1E10851-4F44-434E-903A-8CB2E9A755F8}" type="presParOf" srcId="{5A006B20-385A-4CD3-AADF-87ED5D151B3B}" destId="{3EAAC3B5-FD73-4CB9-8281-C3CD43107C9A}"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B74947-5602-437C-8567-7FA6D49D1223}"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n-US"/>
        </a:p>
      </dgm:t>
    </dgm:pt>
    <dgm:pt modelId="{B0581264-204F-4A3C-93BD-7AE13D27A097}">
      <dgm:prSet custT="1"/>
      <dgm:spPr/>
      <dgm:t>
        <a:bodyPr/>
        <a:lstStyle/>
        <a:p>
          <a:pPr algn="ctr" rtl="1"/>
          <a:r>
            <a:rPr lang="fa-IR" sz="2400" dirty="0" smtClean="0">
              <a:cs typeface="B Zar" pitchFamily="2" charset="-78"/>
            </a:rPr>
            <a:t>موانع تولید محصول جدید</a:t>
          </a:r>
          <a:endParaRPr lang="en-US" sz="2400" dirty="0">
            <a:cs typeface="B Zar" pitchFamily="2" charset="-78"/>
          </a:endParaRPr>
        </a:p>
      </dgm:t>
    </dgm:pt>
    <dgm:pt modelId="{E8B25B6F-6B32-48F5-B0B0-93D9B9C4D5C3}" type="parTrans" cxnId="{724791CC-69FD-4E59-B1C2-C98633D240C2}">
      <dgm:prSet/>
      <dgm:spPr/>
      <dgm:t>
        <a:bodyPr/>
        <a:lstStyle/>
        <a:p>
          <a:endParaRPr lang="en-US">
            <a:cs typeface="B Nazanin" pitchFamily="2" charset="-78"/>
          </a:endParaRPr>
        </a:p>
      </dgm:t>
    </dgm:pt>
    <dgm:pt modelId="{DD8C5C4D-B126-42E0-B323-4846D65ED3A7}" type="sibTrans" cxnId="{724791CC-69FD-4E59-B1C2-C98633D240C2}">
      <dgm:prSet/>
      <dgm:spPr/>
      <dgm:t>
        <a:bodyPr/>
        <a:lstStyle/>
        <a:p>
          <a:endParaRPr lang="en-US">
            <a:cs typeface="B Nazanin" pitchFamily="2" charset="-78"/>
          </a:endParaRPr>
        </a:p>
      </dgm:t>
    </dgm:pt>
    <dgm:pt modelId="{E0C1C959-7147-4930-8EE4-9E27A0628356}">
      <dgm:prSet/>
      <dgm:spPr/>
      <dgm:t>
        <a:bodyPr/>
        <a:lstStyle/>
        <a:p>
          <a:pPr rtl="1"/>
          <a:r>
            <a:rPr lang="ar-SA" dirty="0" smtClean="0">
              <a:cs typeface="B Nazanin" pitchFamily="2" charset="-78"/>
            </a:rPr>
            <a:t>بيشتر نوآوري‌ها ناموفق‌اند</a:t>
          </a:r>
          <a:r>
            <a:rPr lang="fa-IR" dirty="0" smtClean="0">
              <a:cs typeface="B Nazanin" pitchFamily="2" charset="-78"/>
            </a:rPr>
            <a:t>.</a:t>
          </a:r>
          <a:endParaRPr lang="en-US" dirty="0">
            <a:cs typeface="B Nazanin" pitchFamily="2" charset="-78"/>
          </a:endParaRPr>
        </a:p>
      </dgm:t>
    </dgm:pt>
    <dgm:pt modelId="{1EBC1040-56C3-4627-91C2-03C061D4B4CD}" type="parTrans" cxnId="{F81828CF-0A0E-4C23-8245-DC454FC9524E}">
      <dgm:prSet/>
      <dgm:spPr/>
      <dgm:t>
        <a:bodyPr/>
        <a:lstStyle/>
        <a:p>
          <a:endParaRPr lang="en-US">
            <a:cs typeface="B Nazanin" pitchFamily="2" charset="-78"/>
          </a:endParaRPr>
        </a:p>
      </dgm:t>
    </dgm:pt>
    <dgm:pt modelId="{25C2BD24-7346-4F1C-8C5F-95FB51113B61}" type="sibTrans" cxnId="{F81828CF-0A0E-4C23-8245-DC454FC9524E}">
      <dgm:prSet/>
      <dgm:spPr/>
      <dgm:t>
        <a:bodyPr/>
        <a:lstStyle/>
        <a:p>
          <a:endParaRPr lang="en-US">
            <a:cs typeface="B Nazanin" pitchFamily="2" charset="-78"/>
          </a:endParaRPr>
        </a:p>
      </dgm:t>
    </dgm:pt>
    <dgm:pt modelId="{08BD7D8D-74C7-4406-A215-FD0644837E75}">
      <dgm:prSet/>
      <dgm:spPr/>
      <dgm:t>
        <a:bodyPr/>
        <a:lstStyle/>
        <a:p>
          <a:pPr rtl="1"/>
          <a:r>
            <a:rPr lang="ar-SA" dirty="0" smtClean="0">
              <a:cs typeface="B Nazanin" pitchFamily="2" charset="-78"/>
            </a:rPr>
            <a:t>هزينة فرصت توليد محصول جديد مي‌تواند زياد باشد</a:t>
          </a:r>
          <a:r>
            <a:rPr lang="fa-IR" dirty="0" smtClean="0">
              <a:cs typeface="B Nazanin" pitchFamily="2" charset="-78"/>
            </a:rPr>
            <a:t>.</a:t>
          </a:r>
          <a:endParaRPr lang="en-US" dirty="0">
            <a:cs typeface="B Nazanin" pitchFamily="2" charset="-78"/>
          </a:endParaRPr>
        </a:p>
      </dgm:t>
    </dgm:pt>
    <dgm:pt modelId="{A2AAA0D2-3EE4-4FE8-8AB7-EA965E5D3CDA}" type="parTrans" cxnId="{F96FB8A2-6063-4DD5-B95D-B421DF63B008}">
      <dgm:prSet/>
      <dgm:spPr/>
      <dgm:t>
        <a:bodyPr/>
        <a:lstStyle/>
        <a:p>
          <a:endParaRPr lang="en-US">
            <a:cs typeface="B Nazanin" pitchFamily="2" charset="-78"/>
          </a:endParaRPr>
        </a:p>
      </dgm:t>
    </dgm:pt>
    <dgm:pt modelId="{A0CB513F-5EDE-48CD-B5B1-BA5F8AF342DD}" type="sibTrans" cxnId="{F96FB8A2-6063-4DD5-B95D-B421DF63B008}">
      <dgm:prSet/>
      <dgm:spPr/>
      <dgm:t>
        <a:bodyPr/>
        <a:lstStyle/>
        <a:p>
          <a:endParaRPr lang="en-US">
            <a:cs typeface="B Nazanin" pitchFamily="2" charset="-78"/>
          </a:endParaRPr>
        </a:p>
      </dgm:t>
    </dgm:pt>
    <dgm:pt modelId="{B59463A6-E1DA-4A9E-AE8B-ECE468CDEE36}">
      <dgm:prSet/>
      <dgm:spPr/>
      <dgm:t>
        <a:bodyPr/>
        <a:lstStyle/>
        <a:p>
          <a:pPr rtl="1"/>
          <a:r>
            <a:rPr lang="ar-SA" dirty="0" smtClean="0">
              <a:cs typeface="B Nazanin" pitchFamily="2" charset="-78"/>
            </a:rPr>
            <a:t>چرخة بازدة سرمايه‌گذاري طولاني است</a:t>
          </a:r>
          <a:r>
            <a:rPr lang="fa-IR" dirty="0" smtClean="0">
              <a:cs typeface="B Nazanin" pitchFamily="2" charset="-78"/>
            </a:rPr>
            <a:t>.</a:t>
          </a:r>
          <a:endParaRPr lang="en-US" dirty="0">
            <a:cs typeface="B Nazanin" pitchFamily="2" charset="-78"/>
          </a:endParaRPr>
        </a:p>
      </dgm:t>
    </dgm:pt>
    <dgm:pt modelId="{4F42B83E-8868-4F3E-8FC2-99560C7F1982}" type="parTrans" cxnId="{17D996D9-F988-475C-8C6B-5C5C0A3A67CF}">
      <dgm:prSet/>
      <dgm:spPr/>
      <dgm:t>
        <a:bodyPr/>
        <a:lstStyle/>
        <a:p>
          <a:endParaRPr lang="en-US">
            <a:cs typeface="B Nazanin" pitchFamily="2" charset="-78"/>
          </a:endParaRPr>
        </a:p>
      </dgm:t>
    </dgm:pt>
    <dgm:pt modelId="{BDA5BFDF-AB41-41FE-B023-2FCA1FB12927}" type="sibTrans" cxnId="{17D996D9-F988-475C-8C6B-5C5C0A3A67CF}">
      <dgm:prSet/>
      <dgm:spPr/>
      <dgm:t>
        <a:bodyPr/>
        <a:lstStyle/>
        <a:p>
          <a:endParaRPr lang="en-US">
            <a:cs typeface="B Nazanin" pitchFamily="2" charset="-78"/>
          </a:endParaRPr>
        </a:p>
      </dgm:t>
    </dgm:pt>
    <dgm:pt modelId="{972E34D0-9F35-488B-9464-55B34EFA57A7}">
      <dgm:prSet/>
      <dgm:spPr/>
      <dgm:t>
        <a:bodyPr/>
        <a:lstStyle/>
        <a:p>
          <a:pPr rtl="1"/>
          <a:r>
            <a:rPr lang="ar-SA" dirty="0" smtClean="0">
              <a:cs typeface="B Nazanin" pitchFamily="2" charset="-78"/>
            </a:rPr>
            <a:t>توليد محصول جديد پرهزينه است و وقت مي‌برد</a:t>
          </a:r>
          <a:r>
            <a:rPr lang="fa-IR" dirty="0" smtClean="0">
              <a:cs typeface="B Nazanin" pitchFamily="2" charset="-78"/>
            </a:rPr>
            <a:t>.</a:t>
          </a:r>
          <a:endParaRPr lang="fa-IR" dirty="0">
            <a:cs typeface="B Nazanin" pitchFamily="2" charset="-78"/>
          </a:endParaRPr>
        </a:p>
      </dgm:t>
    </dgm:pt>
    <dgm:pt modelId="{53DBBD3A-1070-4C43-9728-2488802827ED}" type="parTrans" cxnId="{4D92BE21-F9B3-4521-A844-B4A583B7B2AF}">
      <dgm:prSet/>
      <dgm:spPr/>
      <dgm:t>
        <a:bodyPr/>
        <a:lstStyle/>
        <a:p>
          <a:endParaRPr lang="en-US">
            <a:cs typeface="B Nazanin" pitchFamily="2" charset="-78"/>
          </a:endParaRPr>
        </a:p>
      </dgm:t>
    </dgm:pt>
    <dgm:pt modelId="{7BB774EB-8EB5-4FD9-8AA2-4F78B34D41D4}" type="sibTrans" cxnId="{4D92BE21-F9B3-4521-A844-B4A583B7B2AF}">
      <dgm:prSet/>
      <dgm:spPr/>
      <dgm:t>
        <a:bodyPr/>
        <a:lstStyle/>
        <a:p>
          <a:endParaRPr lang="en-US">
            <a:cs typeface="B Nazanin" pitchFamily="2" charset="-78"/>
          </a:endParaRPr>
        </a:p>
      </dgm:t>
    </dgm:pt>
    <dgm:pt modelId="{70936733-6134-4296-9C99-F22DAE16A5A7}">
      <dgm:prSet/>
      <dgm:spPr/>
      <dgm:t>
        <a:bodyPr/>
        <a:lstStyle/>
        <a:p>
          <a:pPr rtl="1"/>
          <a:r>
            <a:rPr lang="fa-IR" dirty="0" smtClean="0">
              <a:cs typeface="B Nazanin" pitchFamily="2" charset="-78"/>
            </a:rPr>
            <a:t>بی</a:t>
          </a:r>
          <a:r>
            <a:rPr lang="ar-SA" dirty="0" smtClean="0">
              <a:cs typeface="B Nazanin" pitchFamily="2" charset="-78"/>
            </a:rPr>
            <a:t>شتر صنايع درقبال تقليد قدرت دفاعي ندارد</a:t>
          </a:r>
          <a:r>
            <a:rPr lang="fa-IR" dirty="0" smtClean="0">
              <a:cs typeface="B Nazanin" pitchFamily="2" charset="-78"/>
            </a:rPr>
            <a:t>.</a:t>
          </a:r>
          <a:endParaRPr lang="en-US" dirty="0">
            <a:cs typeface="B Nazanin" pitchFamily="2" charset="-78"/>
          </a:endParaRPr>
        </a:p>
      </dgm:t>
    </dgm:pt>
    <dgm:pt modelId="{04568FED-23FD-4D3C-A7F1-A8E494719EF8}" type="parTrans" cxnId="{B628EC5A-597D-4D87-B96B-4A436E72CF7C}">
      <dgm:prSet/>
      <dgm:spPr/>
      <dgm:t>
        <a:bodyPr/>
        <a:lstStyle/>
        <a:p>
          <a:endParaRPr lang="en-US">
            <a:cs typeface="B Nazanin" pitchFamily="2" charset="-78"/>
          </a:endParaRPr>
        </a:p>
      </dgm:t>
    </dgm:pt>
    <dgm:pt modelId="{DC1FBC33-E1C1-43F0-864A-F317A87078A0}" type="sibTrans" cxnId="{B628EC5A-597D-4D87-B96B-4A436E72CF7C}">
      <dgm:prSet/>
      <dgm:spPr/>
      <dgm:t>
        <a:bodyPr/>
        <a:lstStyle/>
        <a:p>
          <a:endParaRPr lang="en-US">
            <a:cs typeface="B Nazanin" pitchFamily="2" charset="-78"/>
          </a:endParaRPr>
        </a:p>
      </dgm:t>
    </dgm:pt>
    <dgm:pt modelId="{1D30E539-5EF5-474F-83B9-A11AAC7E5BD2}">
      <dgm:prSet custT="1"/>
      <dgm:spPr/>
      <dgm:t>
        <a:bodyPr/>
        <a:lstStyle/>
        <a:p>
          <a:pPr algn="ctr" rtl="1"/>
          <a:r>
            <a:rPr lang="fa-IR" sz="2400" dirty="0" smtClean="0">
              <a:cs typeface="B Zar" pitchFamily="2" charset="-78"/>
            </a:rPr>
            <a:t>مزایای تولید محصول جدید از طریق شرکت قبضه‌شده</a:t>
          </a:r>
          <a:endParaRPr lang="en-US" sz="2400" dirty="0">
            <a:cs typeface="B Zar" pitchFamily="2" charset="-78"/>
          </a:endParaRPr>
        </a:p>
      </dgm:t>
    </dgm:pt>
    <dgm:pt modelId="{6E8AD066-5231-4117-B663-D0F9CBDFC7E3}" type="parTrans" cxnId="{899D54AB-69FF-453C-8FD4-4FB8BCDCD61E}">
      <dgm:prSet/>
      <dgm:spPr/>
      <dgm:t>
        <a:bodyPr/>
        <a:lstStyle/>
        <a:p>
          <a:endParaRPr lang="en-US">
            <a:cs typeface="B Nazanin" pitchFamily="2" charset="-78"/>
          </a:endParaRPr>
        </a:p>
      </dgm:t>
    </dgm:pt>
    <dgm:pt modelId="{6042D8ED-5785-46CC-AD70-12DF8CD487F9}" type="sibTrans" cxnId="{899D54AB-69FF-453C-8FD4-4FB8BCDCD61E}">
      <dgm:prSet/>
      <dgm:spPr/>
      <dgm:t>
        <a:bodyPr/>
        <a:lstStyle/>
        <a:p>
          <a:endParaRPr lang="en-US">
            <a:cs typeface="B Nazanin" pitchFamily="2" charset="-78"/>
          </a:endParaRPr>
        </a:p>
      </dgm:t>
    </dgm:pt>
    <dgm:pt modelId="{1718007E-4CCA-4450-BB99-4A016A53D890}">
      <dgm:prSet/>
      <dgm:spPr/>
      <dgm:t>
        <a:bodyPr/>
        <a:lstStyle/>
        <a:p>
          <a:pPr rtl="1"/>
          <a:r>
            <a:rPr lang="ar-SA" dirty="0" smtClean="0">
              <a:cs typeface="B Nazanin" pitchFamily="2" charset="-78"/>
            </a:rPr>
            <a:t>قبضة مالكيت سريع‌تر از توليد محصول جديد است</a:t>
          </a:r>
          <a:r>
            <a:rPr lang="fa-IR" dirty="0" smtClean="0">
              <a:cs typeface="B Nazanin" pitchFamily="2" charset="-78"/>
            </a:rPr>
            <a:t>.</a:t>
          </a:r>
          <a:endParaRPr lang="en-US" dirty="0">
            <a:cs typeface="B Nazanin" pitchFamily="2" charset="-78"/>
          </a:endParaRPr>
        </a:p>
      </dgm:t>
    </dgm:pt>
    <dgm:pt modelId="{7AD20C92-7332-4A86-B94E-C22EA39021D7}" type="parTrans" cxnId="{B6009BE3-EE66-4CC6-8092-164413FA9B0D}">
      <dgm:prSet/>
      <dgm:spPr/>
      <dgm:t>
        <a:bodyPr/>
        <a:lstStyle/>
        <a:p>
          <a:endParaRPr lang="en-US">
            <a:cs typeface="B Nazanin" pitchFamily="2" charset="-78"/>
          </a:endParaRPr>
        </a:p>
      </dgm:t>
    </dgm:pt>
    <dgm:pt modelId="{34DC8DBD-B601-4D4B-8BC1-3D7F9F61766F}" type="sibTrans" cxnId="{B6009BE3-EE66-4CC6-8092-164413FA9B0D}">
      <dgm:prSet/>
      <dgm:spPr/>
      <dgm:t>
        <a:bodyPr/>
        <a:lstStyle/>
        <a:p>
          <a:endParaRPr lang="en-US">
            <a:cs typeface="B Nazanin" pitchFamily="2" charset="-78"/>
          </a:endParaRPr>
        </a:p>
      </dgm:t>
    </dgm:pt>
    <dgm:pt modelId="{06E426EF-724D-4323-A3B2-9931DEC64FB9}">
      <dgm:prSet/>
      <dgm:spPr/>
      <dgm:t>
        <a:bodyPr/>
        <a:lstStyle/>
        <a:p>
          <a:pPr rtl="1"/>
          <a:r>
            <a:rPr lang="ar-SA" dirty="0" smtClean="0">
              <a:cs typeface="B Nazanin" pitchFamily="2" charset="-78"/>
            </a:rPr>
            <a:t>قبضة مالكيت جايگزين</a:t>
          </a:r>
          <a:r>
            <a:rPr lang="fa-IR" dirty="0" smtClean="0">
              <a:cs typeface="B Nazanin" pitchFamily="2" charset="-78"/>
            </a:rPr>
            <a:t>ی</a:t>
          </a:r>
          <a:r>
            <a:rPr lang="ar-SA" dirty="0" smtClean="0">
              <a:cs typeface="B Nazanin" pitchFamily="2" charset="-78"/>
            </a:rPr>
            <a:t> براي نوآوري</a:t>
          </a:r>
          <a:r>
            <a:rPr lang="fa-IR" dirty="0" smtClean="0">
              <a:cs typeface="B Nazanin" pitchFamily="2" charset="-78"/>
            </a:rPr>
            <a:t> است.</a:t>
          </a:r>
          <a:endParaRPr lang="en-US" dirty="0">
            <a:cs typeface="B Nazanin" pitchFamily="2" charset="-78"/>
          </a:endParaRPr>
        </a:p>
      </dgm:t>
    </dgm:pt>
    <dgm:pt modelId="{0282A955-82CA-48A2-A47E-A422C929C6B8}" type="parTrans" cxnId="{14102693-E015-4A5B-AC8C-511244EA51D1}">
      <dgm:prSet/>
      <dgm:spPr/>
      <dgm:t>
        <a:bodyPr/>
        <a:lstStyle/>
        <a:p>
          <a:endParaRPr lang="en-US">
            <a:cs typeface="B Nazanin" pitchFamily="2" charset="-78"/>
          </a:endParaRPr>
        </a:p>
      </dgm:t>
    </dgm:pt>
    <dgm:pt modelId="{6AE99212-BC20-4591-8B0F-D85472B863E2}" type="sibTrans" cxnId="{14102693-E015-4A5B-AC8C-511244EA51D1}">
      <dgm:prSet/>
      <dgm:spPr/>
      <dgm:t>
        <a:bodyPr/>
        <a:lstStyle/>
        <a:p>
          <a:endParaRPr lang="en-US">
            <a:cs typeface="B Nazanin" pitchFamily="2" charset="-78"/>
          </a:endParaRPr>
        </a:p>
      </dgm:t>
    </dgm:pt>
    <dgm:pt modelId="{AED52A1E-C667-46A9-8FB2-D2C62F0C6378}">
      <dgm:prSet/>
      <dgm:spPr/>
      <dgm:t>
        <a:bodyPr/>
        <a:lstStyle/>
        <a:p>
          <a:pPr rtl="1"/>
          <a:r>
            <a:rPr lang="fa-IR" dirty="0" smtClean="0">
              <a:cs typeface="B Nazanin" pitchFamily="2" charset="-78"/>
            </a:rPr>
            <a:t>تجربۀ بازار شرکت قبضه‌شده ریسک را کاهش می‌دهد.</a:t>
          </a:r>
          <a:endParaRPr lang="en-US" dirty="0">
            <a:cs typeface="B Nazanin" pitchFamily="2" charset="-78"/>
          </a:endParaRPr>
        </a:p>
      </dgm:t>
    </dgm:pt>
    <dgm:pt modelId="{D8FA8719-F92B-40BE-94FC-107402D7E596}" type="parTrans" cxnId="{9816CD58-00AA-4DFB-BD75-B244D9867F56}">
      <dgm:prSet/>
      <dgm:spPr/>
      <dgm:t>
        <a:bodyPr/>
        <a:lstStyle/>
        <a:p>
          <a:endParaRPr lang="en-US">
            <a:cs typeface="B Nazanin" pitchFamily="2" charset="-78"/>
          </a:endParaRPr>
        </a:p>
      </dgm:t>
    </dgm:pt>
    <dgm:pt modelId="{3706239E-5138-4FF9-BB77-651404B9DBFB}" type="sibTrans" cxnId="{9816CD58-00AA-4DFB-BD75-B244D9867F56}">
      <dgm:prSet/>
      <dgm:spPr/>
      <dgm:t>
        <a:bodyPr/>
        <a:lstStyle/>
        <a:p>
          <a:endParaRPr lang="en-US">
            <a:cs typeface="B Nazanin" pitchFamily="2" charset="-78"/>
          </a:endParaRPr>
        </a:p>
      </dgm:t>
    </dgm:pt>
    <dgm:pt modelId="{610ECE8C-6287-4396-B6A2-721B0A05FFAC}">
      <dgm:prSet/>
      <dgm:spPr/>
      <dgm:t>
        <a:bodyPr/>
        <a:lstStyle/>
        <a:p>
          <a:pPr rtl="1"/>
          <a:r>
            <a:rPr lang="ar-SA" dirty="0" smtClean="0">
              <a:cs typeface="B Nazanin" pitchFamily="2" charset="-78"/>
            </a:rPr>
            <a:t>قبضة مالكيت</a:t>
          </a:r>
          <a:r>
            <a:rPr lang="fa-IR" dirty="0" smtClean="0">
              <a:cs typeface="B Nazanin" pitchFamily="2" charset="-78"/>
            </a:rPr>
            <a:t>، قبضۀ</a:t>
          </a:r>
          <a:r>
            <a:rPr lang="ar-SA" dirty="0" smtClean="0">
              <a:cs typeface="B Nazanin" pitchFamily="2" charset="-78"/>
            </a:rPr>
            <a:t> استعداد، دانش، و محصول جديد </a:t>
          </a:r>
          <a:r>
            <a:rPr lang="fa-IR" dirty="0" smtClean="0">
              <a:cs typeface="B Nazanin" pitchFamily="2" charset="-78"/>
            </a:rPr>
            <a:t>است.</a:t>
          </a:r>
          <a:endParaRPr lang="en-US" dirty="0">
            <a:cs typeface="B Nazanin" pitchFamily="2" charset="-78"/>
          </a:endParaRPr>
        </a:p>
      </dgm:t>
    </dgm:pt>
    <dgm:pt modelId="{E18FBD2B-949E-4B9F-9944-5B4A6633D810}" type="parTrans" cxnId="{78C95C1F-CC1F-401D-B66D-6CADB5949E63}">
      <dgm:prSet/>
      <dgm:spPr/>
      <dgm:t>
        <a:bodyPr/>
        <a:lstStyle/>
        <a:p>
          <a:endParaRPr lang="en-US">
            <a:cs typeface="B Nazanin" pitchFamily="2" charset="-78"/>
          </a:endParaRPr>
        </a:p>
      </dgm:t>
    </dgm:pt>
    <dgm:pt modelId="{69298D4B-C4DC-409A-A552-7E32B496C3F4}" type="sibTrans" cxnId="{78C95C1F-CC1F-401D-B66D-6CADB5949E63}">
      <dgm:prSet/>
      <dgm:spPr/>
      <dgm:t>
        <a:bodyPr/>
        <a:lstStyle/>
        <a:p>
          <a:endParaRPr lang="en-US">
            <a:cs typeface="B Nazanin" pitchFamily="2" charset="-78"/>
          </a:endParaRPr>
        </a:p>
      </dgm:t>
    </dgm:pt>
    <dgm:pt modelId="{581E3D73-8D1C-47F9-8CF7-75DF50BE6F6F}" type="pres">
      <dgm:prSet presAssocID="{BEB74947-5602-437C-8567-7FA6D49D1223}" presName="linear" presStyleCnt="0">
        <dgm:presLayoutVars>
          <dgm:dir/>
          <dgm:animLvl val="lvl"/>
          <dgm:resizeHandles val="exact"/>
        </dgm:presLayoutVars>
      </dgm:prSet>
      <dgm:spPr/>
      <dgm:t>
        <a:bodyPr/>
        <a:lstStyle/>
        <a:p>
          <a:endParaRPr lang="en-US"/>
        </a:p>
      </dgm:t>
    </dgm:pt>
    <dgm:pt modelId="{3448EF40-B467-42FE-9FF6-2537DB9BFCC4}" type="pres">
      <dgm:prSet presAssocID="{B0581264-204F-4A3C-93BD-7AE13D27A097}" presName="parentLin" presStyleCnt="0"/>
      <dgm:spPr/>
      <dgm:t>
        <a:bodyPr/>
        <a:lstStyle/>
        <a:p>
          <a:endParaRPr lang="en-US"/>
        </a:p>
      </dgm:t>
    </dgm:pt>
    <dgm:pt modelId="{274F269F-336F-4CC9-AA05-AC6E62CBDBEC}" type="pres">
      <dgm:prSet presAssocID="{B0581264-204F-4A3C-93BD-7AE13D27A097}" presName="parentLeftMargin" presStyleLbl="node1" presStyleIdx="0" presStyleCnt="2"/>
      <dgm:spPr/>
      <dgm:t>
        <a:bodyPr/>
        <a:lstStyle/>
        <a:p>
          <a:endParaRPr lang="en-US"/>
        </a:p>
      </dgm:t>
    </dgm:pt>
    <dgm:pt modelId="{B7011D1C-DE55-46FE-BE1E-816A8668FA46}" type="pres">
      <dgm:prSet presAssocID="{B0581264-204F-4A3C-93BD-7AE13D27A097}" presName="parentText" presStyleLbl="node1" presStyleIdx="0" presStyleCnt="2">
        <dgm:presLayoutVars>
          <dgm:chMax val="0"/>
          <dgm:bulletEnabled val="1"/>
        </dgm:presLayoutVars>
      </dgm:prSet>
      <dgm:spPr/>
      <dgm:t>
        <a:bodyPr/>
        <a:lstStyle/>
        <a:p>
          <a:endParaRPr lang="en-US"/>
        </a:p>
      </dgm:t>
    </dgm:pt>
    <dgm:pt modelId="{0C2B9385-B722-4C99-B501-DA20795248E4}" type="pres">
      <dgm:prSet presAssocID="{B0581264-204F-4A3C-93BD-7AE13D27A097}" presName="negativeSpace" presStyleCnt="0"/>
      <dgm:spPr/>
      <dgm:t>
        <a:bodyPr/>
        <a:lstStyle/>
        <a:p>
          <a:endParaRPr lang="en-US"/>
        </a:p>
      </dgm:t>
    </dgm:pt>
    <dgm:pt modelId="{D5E58A27-FB5F-4F82-AC8C-892BF4023DA5}" type="pres">
      <dgm:prSet presAssocID="{B0581264-204F-4A3C-93BD-7AE13D27A097}" presName="childText" presStyleLbl="conFgAcc1" presStyleIdx="0" presStyleCnt="2">
        <dgm:presLayoutVars>
          <dgm:bulletEnabled val="1"/>
        </dgm:presLayoutVars>
      </dgm:prSet>
      <dgm:spPr/>
      <dgm:t>
        <a:bodyPr/>
        <a:lstStyle/>
        <a:p>
          <a:endParaRPr lang="en-US"/>
        </a:p>
      </dgm:t>
    </dgm:pt>
    <dgm:pt modelId="{D9E49791-2805-4DD4-AF2E-B1EE55320A73}" type="pres">
      <dgm:prSet presAssocID="{DD8C5C4D-B126-42E0-B323-4846D65ED3A7}" presName="spaceBetweenRectangles" presStyleCnt="0"/>
      <dgm:spPr/>
      <dgm:t>
        <a:bodyPr/>
        <a:lstStyle/>
        <a:p>
          <a:endParaRPr lang="en-US"/>
        </a:p>
      </dgm:t>
    </dgm:pt>
    <dgm:pt modelId="{203E6C37-78F0-42A1-A120-412DF751C545}" type="pres">
      <dgm:prSet presAssocID="{1D30E539-5EF5-474F-83B9-A11AAC7E5BD2}" presName="parentLin" presStyleCnt="0"/>
      <dgm:spPr/>
      <dgm:t>
        <a:bodyPr/>
        <a:lstStyle/>
        <a:p>
          <a:endParaRPr lang="en-US"/>
        </a:p>
      </dgm:t>
    </dgm:pt>
    <dgm:pt modelId="{8AFB4DC0-BD2A-4C70-8587-19E973E7BB6D}" type="pres">
      <dgm:prSet presAssocID="{1D30E539-5EF5-474F-83B9-A11AAC7E5BD2}" presName="parentLeftMargin" presStyleLbl="node1" presStyleIdx="0" presStyleCnt="2"/>
      <dgm:spPr/>
      <dgm:t>
        <a:bodyPr/>
        <a:lstStyle/>
        <a:p>
          <a:endParaRPr lang="en-US"/>
        </a:p>
      </dgm:t>
    </dgm:pt>
    <dgm:pt modelId="{ECF2E800-7135-4D4E-884C-8F845661175A}" type="pres">
      <dgm:prSet presAssocID="{1D30E539-5EF5-474F-83B9-A11AAC7E5BD2}" presName="parentText" presStyleLbl="node1" presStyleIdx="1" presStyleCnt="2">
        <dgm:presLayoutVars>
          <dgm:chMax val="0"/>
          <dgm:bulletEnabled val="1"/>
        </dgm:presLayoutVars>
      </dgm:prSet>
      <dgm:spPr/>
      <dgm:t>
        <a:bodyPr/>
        <a:lstStyle/>
        <a:p>
          <a:endParaRPr lang="en-US"/>
        </a:p>
      </dgm:t>
    </dgm:pt>
    <dgm:pt modelId="{23FD31D7-0977-4D50-B679-E0C160993F59}" type="pres">
      <dgm:prSet presAssocID="{1D30E539-5EF5-474F-83B9-A11AAC7E5BD2}" presName="negativeSpace" presStyleCnt="0"/>
      <dgm:spPr/>
      <dgm:t>
        <a:bodyPr/>
        <a:lstStyle/>
        <a:p>
          <a:endParaRPr lang="en-US"/>
        </a:p>
      </dgm:t>
    </dgm:pt>
    <dgm:pt modelId="{F78E5169-57BD-47A7-B04C-AA61CA3C804D}" type="pres">
      <dgm:prSet presAssocID="{1D30E539-5EF5-474F-83B9-A11AAC7E5BD2}" presName="childText" presStyleLbl="conFgAcc1" presStyleIdx="1" presStyleCnt="2">
        <dgm:presLayoutVars>
          <dgm:bulletEnabled val="1"/>
        </dgm:presLayoutVars>
      </dgm:prSet>
      <dgm:spPr/>
      <dgm:t>
        <a:bodyPr/>
        <a:lstStyle/>
        <a:p>
          <a:endParaRPr lang="en-US"/>
        </a:p>
      </dgm:t>
    </dgm:pt>
  </dgm:ptLst>
  <dgm:cxnLst>
    <dgm:cxn modelId="{724791CC-69FD-4E59-B1C2-C98633D240C2}" srcId="{BEB74947-5602-437C-8567-7FA6D49D1223}" destId="{B0581264-204F-4A3C-93BD-7AE13D27A097}" srcOrd="0" destOrd="0" parTransId="{E8B25B6F-6B32-48F5-B0B0-93D9B9C4D5C3}" sibTransId="{DD8C5C4D-B126-42E0-B323-4846D65ED3A7}"/>
    <dgm:cxn modelId="{899D54AB-69FF-453C-8FD4-4FB8BCDCD61E}" srcId="{BEB74947-5602-437C-8567-7FA6D49D1223}" destId="{1D30E539-5EF5-474F-83B9-A11AAC7E5BD2}" srcOrd="1" destOrd="0" parTransId="{6E8AD066-5231-4117-B663-D0F9CBDFC7E3}" sibTransId="{6042D8ED-5785-46CC-AD70-12DF8CD487F9}"/>
    <dgm:cxn modelId="{5E1C2102-A6A0-4A09-BEDC-50FF60C13C06}" type="presOf" srcId="{B59463A6-E1DA-4A9E-AE8B-ECE468CDEE36}" destId="{D5E58A27-FB5F-4F82-AC8C-892BF4023DA5}" srcOrd="0" destOrd="2" presId="urn:microsoft.com/office/officeart/2005/8/layout/list1"/>
    <dgm:cxn modelId="{257CFAD6-C08C-439C-B301-11719A76FC67}" type="presOf" srcId="{70936733-6134-4296-9C99-F22DAE16A5A7}" destId="{D5E58A27-FB5F-4F82-AC8C-892BF4023DA5}" srcOrd="0" destOrd="4" presId="urn:microsoft.com/office/officeart/2005/8/layout/list1"/>
    <dgm:cxn modelId="{4F08AF55-2186-4D19-A8D4-74E6F83EBAF1}" type="presOf" srcId="{B0581264-204F-4A3C-93BD-7AE13D27A097}" destId="{274F269F-336F-4CC9-AA05-AC6E62CBDBEC}" srcOrd="0" destOrd="0" presId="urn:microsoft.com/office/officeart/2005/8/layout/list1"/>
    <dgm:cxn modelId="{9816CD58-00AA-4DFB-BD75-B244D9867F56}" srcId="{1D30E539-5EF5-474F-83B9-A11AAC7E5BD2}" destId="{AED52A1E-C667-46A9-8FB2-D2C62F0C6378}" srcOrd="2" destOrd="0" parTransId="{D8FA8719-F92B-40BE-94FC-107402D7E596}" sibTransId="{3706239E-5138-4FF9-BB77-651404B9DBFB}"/>
    <dgm:cxn modelId="{17D996D9-F988-475C-8C6B-5C5C0A3A67CF}" srcId="{B0581264-204F-4A3C-93BD-7AE13D27A097}" destId="{B59463A6-E1DA-4A9E-AE8B-ECE468CDEE36}" srcOrd="2" destOrd="0" parTransId="{4F42B83E-8868-4F3E-8FC2-99560C7F1982}" sibTransId="{BDA5BFDF-AB41-41FE-B023-2FCA1FB12927}"/>
    <dgm:cxn modelId="{F81828CF-0A0E-4C23-8245-DC454FC9524E}" srcId="{B0581264-204F-4A3C-93BD-7AE13D27A097}" destId="{E0C1C959-7147-4930-8EE4-9E27A0628356}" srcOrd="0" destOrd="0" parTransId="{1EBC1040-56C3-4627-91C2-03C061D4B4CD}" sibTransId="{25C2BD24-7346-4F1C-8C5F-95FB51113B61}"/>
    <dgm:cxn modelId="{691A48AC-2B0D-4DA9-95E0-357856ECB8DC}" type="presOf" srcId="{1D30E539-5EF5-474F-83B9-A11AAC7E5BD2}" destId="{ECF2E800-7135-4D4E-884C-8F845661175A}" srcOrd="1" destOrd="0" presId="urn:microsoft.com/office/officeart/2005/8/layout/list1"/>
    <dgm:cxn modelId="{5B922C74-1825-4975-B061-E92190BA33C1}" type="presOf" srcId="{08BD7D8D-74C7-4406-A215-FD0644837E75}" destId="{D5E58A27-FB5F-4F82-AC8C-892BF4023DA5}" srcOrd="0" destOrd="1" presId="urn:microsoft.com/office/officeart/2005/8/layout/list1"/>
    <dgm:cxn modelId="{A37FB6B8-C517-4AE5-B5DF-7E569CF246E5}" type="presOf" srcId="{06E426EF-724D-4323-A3B2-9931DEC64FB9}" destId="{F78E5169-57BD-47A7-B04C-AA61CA3C804D}" srcOrd="0" destOrd="1" presId="urn:microsoft.com/office/officeart/2005/8/layout/list1"/>
    <dgm:cxn modelId="{78C95C1F-CC1F-401D-B66D-6CADB5949E63}" srcId="{1D30E539-5EF5-474F-83B9-A11AAC7E5BD2}" destId="{610ECE8C-6287-4396-B6A2-721B0A05FFAC}" srcOrd="3" destOrd="0" parTransId="{E18FBD2B-949E-4B9F-9944-5B4A6633D810}" sibTransId="{69298D4B-C4DC-409A-A552-7E32B496C3F4}"/>
    <dgm:cxn modelId="{4D92BE21-F9B3-4521-A844-B4A583B7B2AF}" srcId="{B0581264-204F-4A3C-93BD-7AE13D27A097}" destId="{972E34D0-9F35-488B-9464-55B34EFA57A7}" srcOrd="3" destOrd="0" parTransId="{53DBBD3A-1070-4C43-9728-2488802827ED}" sibTransId="{7BB774EB-8EB5-4FD9-8AA2-4F78B34D41D4}"/>
    <dgm:cxn modelId="{01F94170-5708-4316-93FA-6C7B3A3034A1}" type="presOf" srcId="{1718007E-4CCA-4450-BB99-4A016A53D890}" destId="{F78E5169-57BD-47A7-B04C-AA61CA3C804D}" srcOrd="0" destOrd="0" presId="urn:microsoft.com/office/officeart/2005/8/layout/list1"/>
    <dgm:cxn modelId="{3464F724-8963-4E8A-9219-AE73967C956B}" type="presOf" srcId="{E0C1C959-7147-4930-8EE4-9E27A0628356}" destId="{D5E58A27-FB5F-4F82-AC8C-892BF4023DA5}" srcOrd="0" destOrd="0" presId="urn:microsoft.com/office/officeart/2005/8/layout/list1"/>
    <dgm:cxn modelId="{B628EC5A-597D-4D87-B96B-4A436E72CF7C}" srcId="{B0581264-204F-4A3C-93BD-7AE13D27A097}" destId="{70936733-6134-4296-9C99-F22DAE16A5A7}" srcOrd="4" destOrd="0" parTransId="{04568FED-23FD-4D3C-A7F1-A8E494719EF8}" sibTransId="{DC1FBC33-E1C1-43F0-864A-F317A87078A0}"/>
    <dgm:cxn modelId="{B6009BE3-EE66-4CC6-8092-164413FA9B0D}" srcId="{1D30E539-5EF5-474F-83B9-A11AAC7E5BD2}" destId="{1718007E-4CCA-4450-BB99-4A016A53D890}" srcOrd="0" destOrd="0" parTransId="{7AD20C92-7332-4A86-B94E-C22EA39021D7}" sibTransId="{34DC8DBD-B601-4D4B-8BC1-3D7F9F61766F}"/>
    <dgm:cxn modelId="{96D4132F-7C77-4987-9163-F2961D6A3911}" type="presOf" srcId="{BEB74947-5602-437C-8567-7FA6D49D1223}" destId="{581E3D73-8D1C-47F9-8CF7-75DF50BE6F6F}" srcOrd="0" destOrd="0" presId="urn:microsoft.com/office/officeart/2005/8/layout/list1"/>
    <dgm:cxn modelId="{EE536EB1-3980-4051-B153-D65E9EC64D43}" type="presOf" srcId="{AED52A1E-C667-46A9-8FB2-D2C62F0C6378}" destId="{F78E5169-57BD-47A7-B04C-AA61CA3C804D}" srcOrd="0" destOrd="2" presId="urn:microsoft.com/office/officeart/2005/8/layout/list1"/>
    <dgm:cxn modelId="{C821E9D4-5A7B-4195-84C1-97FDD4313E0D}" type="presOf" srcId="{B0581264-204F-4A3C-93BD-7AE13D27A097}" destId="{B7011D1C-DE55-46FE-BE1E-816A8668FA46}" srcOrd="1" destOrd="0" presId="urn:microsoft.com/office/officeart/2005/8/layout/list1"/>
    <dgm:cxn modelId="{1C444FE3-DF69-47C6-AF0B-23F94AA611C8}" type="presOf" srcId="{610ECE8C-6287-4396-B6A2-721B0A05FFAC}" destId="{F78E5169-57BD-47A7-B04C-AA61CA3C804D}" srcOrd="0" destOrd="3" presId="urn:microsoft.com/office/officeart/2005/8/layout/list1"/>
    <dgm:cxn modelId="{14102693-E015-4A5B-AC8C-511244EA51D1}" srcId="{1D30E539-5EF5-474F-83B9-A11AAC7E5BD2}" destId="{06E426EF-724D-4323-A3B2-9931DEC64FB9}" srcOrd="1" destOrd="0" parTransId="{0282A955-82CA-48A2-A47E-A422C929C6B8}" sibTransId="{6AE99212-BC20-4591-8B0F-D85472B863E2}"/>
    <dgm:cxn modelId="{ECFE3F47-3F56-4149-B6DC-714E32052BED}" type="presOf" srcId="{1D30E539-5EF5-474F-83B9-A11AAC7E5BD2}" destId="{8AFB4DC0-BD2A-4C70-8587-19E973E7BB6D}" srcOrd="0" destOrd="0" presId="urn:microsoft.com/office/officeart/2005/8/layout/list1"/>
    <dgm:cxn modelId="{F96FB8A2-6063-4DD5-B95D-B421DF63B008}" srcId="{B0581264-204F-4A3C-93BD-7AE13D27A097}" destId="{08BD7D8D-74C7-4406-A215-FD0644837E75}" srcOrd="1" destOrd="0" parTransId="{A2AAA0D2-3EE4-4FE8-8AB7-EA965E5D3CDA}" sibTransId="{A0CB513F-5EDE-48CD-B5B1-BA5F8AF342DD}"/>
    <dgm:cxn modelId="{7CD41469-6DF6-4983-8345-AE7F3DC5570D}" type="presOf" srcId="{972E34D0-9F35-488B-9464-55B34EFA57A7}" destId="{D5E58A27-FB5F-4F82-AC8C-892BF4023DA5}" srcOrd="0" destOrd="3" presId="urn:microsoft.com/office/officeart/2005/8/layout/list1"/>
    <dgm:cxn modelId="{DFBB9D22-53B2-415B-8FDC-723DEAAE1300}" type="presParOf" srcId="{581E3D73-8D1C-47F9-8CF7-75DF50BE6F6F}" destId="{3448EF40-B467-42FE-9FF6-2537DB9BFCC4}" srcOrd="0" destOrd="0" presId="urn:microsoft.com/office/officeart/2005/8/layout/list1"/>
    <dgm:cxn modelId="{4D59A4D1-CF9E-46A6-A238-977DB5F4CE61}" type="presParOf" srcId="{3448EF40-B467-42FE-9FF6-2537DB9BFCC4}" destId="{274F269F-336F-4CC9-AA05-AC6E62CBDBEC}" srcOrd="0" destOrd="0" presId="urn:microsoft.com/office/officeart/2005/8/layout/list1"/>
    <dgm:cxn modelId="{1FEC2130-ACA5-49AD-8508-14DF4479940F}" type="presParOf" srcId="{3448EF40-B467-42FE-9FF6-2537DB9BFCC4}" destId="{B7011D1C-DE55-46FE-BE1E-816A8668FA46}" srcOrd="1" destOrd="0" presId="urn:microsoft.com/office/officeart/2005/8/layout/list1"/>
    <dgm:cxn modelId="{069D5E27-AABF-43D3-A733-08B81C33DB5E}" type="presParOf" srcId="{581E3D73-8D1C-47F9-8CF7-75DF50BE6F6F}" destId="{0C2B9385-B722-4C99-B501-DA20795248E4}" srcOrd="1" destOrd="0" presId="urn:microsoft.com/office/officeart/2005/8/layout/list1"/>
    <dgm:cxn modelId="{8F2D315A-7878-46CB-9041-B6A21D5D873A}" type="presParOf" srcId="{581E3D73-8D1C-47F9-8CF7-75DF50BE6F6F}" destId="{D5E58A27-FB5F-4F82-AC8C-892BF4023DA5}" srcOrd="2" destOrd="0" presId="urn:microsoft.com/office/officeart/2005/8/layout/list1"/>
    <dgm:cxn modelId="{1AC209C3-AD10-4A2F-9516-C9F1F70B0081}" type="presParOf" srcId="{581E3D73-8D1C-47F9-8CF7-75DF50BE6F6F}" destId="{D9E49791-2805-4DD4-AF2E-B1EE55320A73}" srcOrd="3" destOrd="0" presId="urn:microsoft.com/office/officeart/2005/8/layout/list1"/>
    <dgm:cxn modelId="{D7584C9D-FC7B-4F78-A598-82A40AB7EDD3}" type="presParOf" srcId="{581E3D73-8D1C-47F9-8CF7-75DF50BE6F6F}" destId="{203E6C37-78F0-42A1-A120-412DF751C545}" srcOrd="4" destOrd="0" presId="urn:microsoft.com/office/officeart/2005/8/layout/list1"/>
    <dgm:cxn modelId="{CF83AE1C-5B80-439A-9ED2-44FCF8EBD015}" type="presParOf" srcId="{203E6C37-78F0-42A1-A120-412DF751C545}" destId="{8AFB4DC0-BD2A-4C70-8587-19E973E7BB6D}" srcOrd="0" destOrd="0" presId="urn:microsoft.com/office/officeart/2005/8/layout/list1"/>
    <dgm:cxn modelId="{1FEC59AE-ADC9-498B-A370-2C69FA71DB01}" type="presParOf" srcId="{203E6C37-78F0-42A1-A120-412DF751C545}" destId="{ECF2E800-7135-4D4E-884C-8F845661175A}" srcOrd="1" destOrd="0" presId="urn:microsoft.com/office/officeart/2005/8/layout/list1"/>
    <dgm:cxn modelId="{94D629B6-37B8-4A5D-8AA3-E746D1DC0CF9}" type="presParOf" srcId="{581E3D73-8D1C-47F9-8CF7-75DF50BE6F6F}" destId="{23FD31D7-0977-4D50-B679-E0C160993F59}" srcOrd="5" destOrd="0" presId="urn:microsoft.com/office/officeart/2005/8/layout/list1"/>
    <dgm:cxn modelId="{752BA7CE-C598-4256-9C6C-365C9F37DA3B}" type="presParOf" srcId="{581E3D73-8D1C-47F9-8CF7-75DF50BE6F6F}" destId="{F78E5169-57BD-47A7-B04C-AA61CA3C804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61597-CE12-458C-A928-4EE994C34E3F}" type="doc">
      <dgm:prSet loTypeId="urn:microsoft.com/office/officeart/2005/8/layout/list1" loCatId="list" qsTypeId="urn:microsoft.com/office/officeart/2005/8/quickstyle/3d2" qsCatId="3D" csTypeId="urn:microsoft.com/office/officeart/2005/8/colors/colorful3" csCatId="colorful" phldr="1"/>
      <dgm:spPr/>
      <dgm:t>
        <a:bodyPr/>
        <a:lstStyle/>
        <a:p>
          <a:pPr rtl="1"/>
          <a:endParaRPr lang="fa-IR"/>
        </a:p>
      </dgm:t>
    </dgm:pt>
    <dgm:pt modelId="{DD709C3D-18C9-4C74-BAFA-766C5C0C1C68}">
      <dgm:prSet custT="1"/>
      <dgm:spPr/>
      <dgm:t>
        <a:bodyPr/>
        <a:lstStyle/>
        <a:p>
          <a:pPr algn="ctr" rtl="1"/>
          <a:r>
            <a:rPr lang="fa-IR" sz="3600" b="1" dirty="0" smtClean="0">
              <a:cs typeface="B Titr" pitchFamily="2" charset="-78"/>
            </a:rPr>
            <a:t>قبضۀ مالکیت</a:t>
          </a:r>
          <a:endParaRPr lang="fa-IR" sz="3600" dirty="0">
            <a:cs typeface="B Titr" pitchFamily="2" charset="-78"/>
          </a:endParaRPr>
        </a:p>
      </dgm:t>
    </dgm:pt>
    <dgm:pt modelId="{604D9C43-5DD6-4D5F-BE7D-E6257EC3E105}" type="parTrans" cxnId="{130D2FF2-8FE6-4255-AD10-5DC068D874A8}">
      <dgm:prSet/>
      <dgm:spPr/>
      <dgm:t>
        <a:bodyPr/>
        <a:lstStyle/>
        <a:p>
          <a:pPr algn="justLow" rtl="1"/>
          <a:endParaRPr lang="fa-IR">
            <a:cs typeface="B Zar" pitchFamily="2" charset="-78"/>
          </a:endParaRPr>
        </a:p>
      </dgm:t>
    </dgm:pt>
    <dgm:pt modelId="{40035F30-F1BF-4F95-97A7-EEF7F64D1CE3}" type="sibTrans" cxnId="{130D2FF2-8FE6-4255-AD10-5DC068D874A8}">
      <dgm:prSet/>
      <dgm:spPr/>
      <dgm:t>
        <a:bodyPr/>
        <a:lstStyle/>
        <a:p>
          <a:pPr algn="justLow" rtl="1"/>
          <a:endParaRPr lang="fa-IR">
            <a:cs typeface="B Zar" pitchFamily="2" charset="-78"/>
          </a:endParaRPr>
        </a:p>
      </dgm:t>
    </dgm:pt>
    <dgm:pt modelId="{CCF9CB05-7E73-49FF-8851-F551BCFE1857}">
      <dgm:prSet/>
      <dgm:spPr/>
      <dgm:t>
        <a:bodyPr/>
        <a:lstStyle/>
        <a:p>
          <a:pPr algn="justLow" rtl="1"/>
          <a:r>
            <a:rPr lang="fa-IR" b="1" dirty="0" smtClean="0">
              <a:cs typeface="B Nazanin" pitchFamily="2" charset="-78"/>
            </a:rPr>
            <a:t>خرید اجباری یک شرکت توسط شرکت دیگر (غالباً شرکت بزرگ‌تر</a:t>
          </a:r>
          <a:r>
            <a:rPr lang="fa-IR" dirty="0" smtClean="0"/>
            <a:t>)</a:t>
          </a:r>
          <a:r>
            <a:rPr lang="fa-IR" b="1" dirty="0" smtClean="0">
              <a:cs typeface="B Nazanin" pitchFamily="2" charset="-78"/>
            </a:rPr>
            <a:t> که معمولاً به تشکیل هلدینگ‌ جدید می‌انجامد. </a:t>
          </a:r>
        </a:p>
      </dgm:t>
    </dgm:pt>
    <dgm:pt modelId="{F56F3C8D-04FF-4B4A-9B12-DC85741E5C23}" type="parTrans" cxnId="{E50B47EB-6282-4650-A979-6893B66A215B}">
      <dgm:prSet/>
      <dgm:spPr/>
      <dgm:t>
        <a:bodyPr/>
        <a:lstStyle/>
        <a:p>
          <a:pPr algn="justLow" rtl="1"/>
          <a:endParaRPr lang="fa-IR">
            <a:cs typeface="B Zar" pitchFamily="2" charset="-78"/>
          </a:endParaRPr>
        </a:p>
      </dgm:t>
    </dgm:pt>
    <dgm:pt modelId="{BC2C3EB8-0B1B-4003-94AA-A096D0E42AE7}" type="sibTrans" cxnId="{E50B47EB-6282-4650-A979-6893B66A215B}">
      <dgm:prSet/>
      <dgm:spPr/>
      <dgm:t>
        <a:bodyPr/>
        <a:lstStyle/>
        <a:p>
          <a:pPr algn="justLow" rtl="1"/>
          <a:endParaRPr lang="fa-IR">
            <a:cs typeface="B Zar" pitchFamily="2" charset="-78"/>
          </a:endParaRPr>
        </a:p>
      </dgm:t>
    </dgm:pt>
    <dgm:pt modelId="{C98FEB12-F882-4E62-B4AB-A1B3756EC5AA}">
      <dgm:prSet custT="1"/>
      <dgm:spPr/>
      <dgm:t>
        <a:bodyPr/>
        <a:lstStyle/>
        <a:p>
          <a:pPr algn="ctr" rtl="1"/>
          <a:r>
            <a:rPr lang="fa-IR" sz="3600" b="1" dirty="0" smtClean="0">
              <a:cs typeface="B Titr" pitchFamily="2" charset="-78"/>
            </a:rPr>
            <a:t>ادغام</a:t>
          </a:r>
          <a:endParaRPr lang="fa-IR" sz="3600" dirty="0">
            <a:cs typeface="B Titr" pitchFamily="2" charset="-78"/>
          </a:endParaRPr>
        </a:p>
      </dgm:t>
    </dgm:pt>
    <dgm:pt modelId="{267B9FE2-E55B-4E1F-92A0-95B34B8EE447}" type="parTrans" cxnId="{9938EA82-6F49-440B-BA1A-4F619C43EA97}">
      <dgm:prSet/>
      <dgm:spPr/>
      <dgm:t>
        <a:bodyPr/>
        <a:lstStyle/>
        <a:p>
          <a:pPr algn="justLow" rtl="1"/>
          <a:endParaRPr lang="fa-IR">
            <a:cs typeface="B Zar" pitchFamily="2" charset="-78"/>
          </a:endParaRPr>
        </a:p>
      </dgm:t>
    </dgm:pt>
    <dgm:pt modelId="{17A300C2-54E0-4275-9D47-0B0BDE184ABC}" type="sibTrans" cxnId="{9938EA82-6F49-440B-BA1A-4F619C43EA97}">
      <dgm:prSet/>
      <dgm:spPr/>
      <dgm:t>
        <a:bodyPr/>
        <a:lstStyle/>
        <a:p>
          <a:pPr algn="justLow" rtl="1"/>
          <a:endParaRPr lang="fa-IR">
            <a:cs typeface="B Zar" pitchFamily="2" charset="-78"/>
          </a:endParaRPr>
        </a:p>
      </dgm:t>
    </dgm:pt>
    <dgm:pt modelId="{9D674900-C42B-449C-9966-E00BE7565D48}">
      <dgm:prSet/>
      <dgm:spPr/>
      <dgm:t>
        <a:bodyPr/>
        <a:lstStyle/>
        <a:p>
          <a:pPr algn="justLow" rtl="1"/>
          <a:r>
            <a:rPr lang="fa-IR" b="1" dirty="0" smtClean="0">
              <a:cs typeface="B Nazanin" pitchFamily="2" charset="-78"/>
            </a:rPr>
            <a:t>یکی‌شدن</a:t>
          </a:r>
          <a:r>
            <a:rPr lang="fa-IR" dirty="0" smtClean="0"/>
            <a:t> </a:t>
          </a:r>
          <a:r>
            <a:rPr lang="fa-IR" b="1" dirty="0" smtClean="0">
              <a:cs typeface="B Nazanin" pitchFamily="2" charset="-78"/>
            </a:rPr>
            <a:t>و یکپارچه‌شدن</a:t>
          </a:r>
          <a:r>
            <a:rPr lang="fa-IR" b="1" dirty="0" smtClean="0"/>
            <a:t> </a:t>
          </a:r>
          <a:r>
            <a:rPr lang="fa-IR" b="1" dirty="0" smtClean="0">
              <a:cs typeface="B Nazanin" pitchFamily="2" charset="-78"/>
            </a:rPr>
            <a:t>دو شرکت بر اساس توافق داوطلبانه.</a:t>
          </a:r>
          <a:endParaRPr lang="fa-IR" b="1" dirty="0">
            <a:cs typeface="B Nazanin" pitchFamily="2" charset="-78"/>
          </a:endParaRPr>
        </a:p>
      </dgm:t>
    </dgm:pt>
    <dgm:pt modelId="{CD506DBC-64E6-4567-94A7-A5D6C2001A36}" type="parTrans" cxnId="{4842E08D-DA41-435F-A5BF-43C9A0459C77}">
      <dgm:prSet/>
      <dgm:spPr/>
      <dgm:t>
        <a:bodyPr/>
        <a:lstStyle/>
        <a:p>
          <a:pPr algn="justLow" rtl="1"/>
          <a:endParaRPr lang="fa-IR">
            <a:cs typeface="B Zar" pitchFamily="2" charset="-78"/>
          </a:endParaRPr>
        </a:p>
      </dgm:t>
    </dgm:pt>
    <dgm:pt modelId="{4A75CE55-7A40-47BE-BF05-0601E01E86DF}" type="sibTrans" cxnId="{4842E08D-DA41-435F-A5BF-43C9A0459C77}">
      <dgm:prSet/>
      <dgm:spPr/>
      <dgm:t>
        <a:bodyPr/>
        <a:lstStyle/>
        <a:p>
          <a:pPr algn="justLow" rtl="1"/>
          <a:endParaRPr lang="fa-IR">
            <a:cs typeface="B Zar" pitchFamily="2" charset="-78"/>
          </a:endParaRPr>
        </a:p>
      </dgm:t>
    </dgm:pt>
    <dgm:pt modelId="{95E50C47-C665-46B0-841F-C5887AED2994}" type="pres">
      <dgm:prSet presAssocID="{A2D61597-CE12-458C-A928-4EE994C34E3F}" presName="linear" presStyleCnt="0">
        <dgm:presLayoutVars>
          <dgm:dir/>
          <dgm:animLvl val="lvl"/>
          <dgm:resizeHandles val="exact"/>
        </dgm:presLayoutVars>
      </dgm:prSet>
      <dgm:spPr/>
      <dgm:t>
        <a:bodyPr/>
        <a:lstStyle/>
        <a:p>
          <a:endParaRPr lang="en-US"/>
        </a:p>
      </dgm:t>
    </dgm:pt>
    <dgm:pt modelId="{CC4A1390-F0EA-406A-B766-19EC046B2D4B}" type="pres">
      <dgm:prSet presAssocID="{DD709C3D-18C9-4C74-BAFA-766C5C0C1C68}" presName="parentLin" presStyleCnt="0"/>
      <dgm:spPr/>
    </dgm:pt>
    <dgm:pt modelId="{6A75CCB0-3F21-4AD7-993D-4E45ECEC8460}" type="pres">
      <dgm:prSet presAssocID="{DD709C3D-18C9-4C74-BAFA-766C5C0C1C68}" presName="parentLeftMargin" presStyleLbl="node1" presStyleIdx="0" presStyleCnt="2"/>
      <dgm:spPr/>
      <dgm:t>
        <a:bodyPr/>
        <a:lstStyle/>
        <a:p>
          <a:endParaRPr lang="en-US"/>
        </a:p>
      </dgm:t>
    </dgm:pt>
    <dgm:pt modelId="{FA2265AB-C8A4-4848-86A4-0861F60FF075}" type="pres">
      <dgm:prSet presAssocID="{DD709C3D-18C9-4C74-BAFA-766C5C0C1C68}" presName="parentText" presStyleLbl="node1" presStyleIdx="0" presStyleCnt="2">
        <dgm:presLayoutVars>
          <dgm:chMax val="0"/>
          <dgm:bulletEnabled val="1"/>
        </dgm:presLayoutVars>
      </dgm:prSet>
      <dgm:spPr/>
      <dgm:t>
        <a:bodyPr/>
        <a:lstStyle/>
        <a:p>
          <a:endParaRPr lang="en-US"/>
        </a:p>
      </dgm:t>
    </dgm:pt>
    <dgm:pt modelId="{A9F18DDC-5430-4CB6-BFB9-025DB023E161}" type="pres">
      <dgm:prSet presAssocID="{DD709C3D-18C9-4C74-BAFA-766C5C0C1C68}" presName="negativeSpace" presStyleCnt="0"/>
      <dgm:spPr/>
    </dgm:pt>
    <dgm:pt modelId="{DB328B45-DDF8-45AA-A3BF-61C5C35170CF}" type="pres">
      <dgm:prSet presAssocID="{DD709C3D-18C9-4C74-BAFA-766C5C0C1C68}" presName="childText" presStyleLbl="conFgAcc1" presStyleIdx="0" presStyleCnt="2">
        <dgm:presLayoutVars>
          <dgm:bulletEnabled val="1"/>
        </dgm:presLayoutVars>
      </dgm:prSet>
      <dgm:spPr/>
      <dgm:t>
        <a:bodyPr/>
        <a:lstStyle/>
        <a:p>
          <a:endParaRPr lang="en-US"/>
        </a:p>
      </dgm:t>
    </dgm:pt>
    <dgm:pt modelId="{B17D2F42-49BA-4CF0-8682-709CF7C079E5}" type="pres">
      <dgm:prSet presAssocID="{40035F30-F1BF-4F95-97A7-EEF7F64D1CE3}" presName="spaceBetweenRectangles" presStyleCnt="0"/>
      <dgm:spPr/>
    </dgm:pt>
    <dgm:pt modelId="{F6F44F55-9073-4341-8EB9-1C117B4C2801}" type="pres">
      <dgm:prSet presAssocID="{C98FEB12-F882-4E62-B4AB-A1B3756EC5AA}" presName="parentLin" presStyleCnt="0"/>
      <dgm:spPr/>
    </dgm:pt>
    <dgm:pt modelId="{9D916020-9E15-4083-A4AC-E422ED2C7BBD}" type="pres">
      <dgm:prSet presAssocID="{C98FEB12-F882-4E62-B4AB-A1B3756EC5AA}" presName="parentLeftMargin" presStyleLbl="node1" presStyleIdx="0" presStyleCnt="2"/>
      <dgm:spPr/>
      <dgm:t>
        <a:bodyPr/>
        <a:lstStyle/>
        <a:p>
          <a:endParaRPr lang="en-US"/>
        </a:p>
      </dgm:t>
    </dgm:pt>
    <dgm:pt modelId="{D5D706A1-7C03-4DF0-B61D-12CFE961D329}" type="pres">
      <dgm:prSet presAssocID="{C98FEB12-F882-4E62-B4AB-A1B3756EC5AA}" presName="parentText" presStyleLbl="node1" presStyleIdx="1" presStyleCnt="2">
        <dgm:presLayoutVars>
          <dgm:chMax val="0"/>
          <dgm:bulletEnabled val="1"/>
        </dgm:presLayoutVars>
      </dgm:prSet>
      <dgm:spPr/>
      <dgm:t>
        <a:bodyPr/>
        <a:lstStyle/>
        <a:p>
          <a:endParaRPr lang="en-US"/>
        </a:p>
      </dgm:t>
    </dgm:pt>
    <dgm:pt modelId="{45D0C80B-C434-4278-85C6-719BD95B51B3}" type="pres">
      <dgm:prSet presAssocID="{C98FEB12-F882-4E62-B4AB-A1B3756EC5AA}" presName="negativeSpace" presStyleCnt="0"/>
      <dgm:spPr/>
    </dgm:pt>
    <dgm:pt modelId="{ABD8C7FC-B272-4387-8D43-86C8E3307B4F}" type="pres">
      <dgm:prSet presAssocID="{C98FEB12-F882-4E62-B4AB-A1B3756EC5AA}" presName="childText" presStyleLbl="conFgAcc1" presStyleIdx="1" presStyleCnt="2">
        <dgm:presLayoutVars>
          <dgm:bulletEnabled val="1"/>
        </dgm:presLayoutVars>
      </dgm:prSet>
      <dgm:spPr/>
      <dgm:t>
        <a:bodyPr/>
        <a:lstStyle/>
        <a:p>
          <a:endParaRPr lang="en-US"/>
        </a:p>
      </dgm:t>
    </dgm:pt>
  </dgm:ptLst>
  <dgm:cxnLst>
    <dgm:cxn modelId="{130D2FF2-8FE6-4255-AD10-5DC068D874A8}" srcId="{A2D61597-CE12-458C-A928-4EE994C34E3F}" destId="{DD709C3D-18C9-4C74-BAFA-766C5C0C1C68}" srcOrd="0" destOrd="0" parTransId="{604D9C43-5DD6-4D5F-BE7D-E6257EC3E105}" sibTransId="{40035F30-F1BF-4F95-97A7-EEF7F64D1CE3}"/>
    <dgm:cxn modelId="{AD165AB0-E043-4330-B0CF-413024F7F620}" type="presOf" srcId="{C98FEB12-F882-4E62-B4AB-A1B3756EC5AA}" destId="{9D916020-9E15-4083-A4AC-E422ED2C7BBD}" srcOrd="0" destOrd="0" presId="urn:microsoft.com/office/officeart/2005/8/layout/list1"/>
    <dgm:cxn modelId="{25689130-2E5C-49D1-9AD4-B6B7C139EB33}" type="presOf" srcId="{CCF9CB05-7E73-49FF-8851-F551BCFE1857}" destId="{DB328B45-DDF8-45AA-A3BF-61C5C35170CF}" srcOrd="0" destOrd="0" presId="urn:microsoft.com/office/officeart/2005/8/layout/list1"/>
    <dgm:cxn modelId="{18CE94D8-939A-4B5B-A417-A1CF312B58BC}" type="presOf" srcId="{C98FEB12-F882-4E62-B4AB-A1B3756EC5AA}" destId="{D5D706A1-7C03-4DF0-B61D-12CFE961D329}" srcOrd="1" destOrd="0" presId="urn:microsoft.com/office/officeart/2005/8/layout/list1"/>
    <dgm:cxn modelId="{E50B47EB-6282-4650-A979-6893B66A215B}" srcId="{DD709C3D-18C9-4C74-BAFA-766C5C0C1C68}" destId="{CCF9CB05-7E73-49FF-8851-F551BCFE1857}" srcOrd="0" destOrd="0" parTransId="{F56F3C8D-04FF-4B4A-9B12-DC85741E5C23}" sibTransId="{BC2C3EB8-0B1B-4003-94AA-A096D0E42AE7}"/>
    <dgm:cxn modelId="{9F69ED16-C949-4F0E-B3C8-8829D76B957E}" type="presOf" srcId="{9D674900-C42B-449C-9966-E00BE7565D48}" destId="{ABD8C7FC-B272-4387-8D43-86C8E3307B4F}" srcOrd="0" destOrd="0" presId="urn:microsoft.com/office/officeart/2005/8/layout/list1"/>
    <dgm:cxn modelId="{9938EA82-6F49-440B-BA1A-4F619C43EA97}" srcId="{A2D61597-CE12-458C-A928-4EE994C34E3F}" destId="{C98FEB12-F882-4E62-B4AB-A1B3756EC5AA}" srcOrd="1" destOrd="0" parTransId="{267B9FE2-E55B-4E1F-92A0-95B34B8EE447}" sibTransId="{17A300C2-54E0-4275-9D47-0B0BDE184ABC}"/>
    <dgm:cxn modelId="{43DE669E-5436-4EC8-BE57-9606CA0CEF66}" type="presOf" srcId="{A2D61597-CE12-458C-A928-4EE994C34E3F}" destId="{95E50C47-C665-46B0-841F-C5887AED2994}" srcOrd="0" destOrd="0" presId="urn:microsoft.com/office/officeart/2005/8/layout/list1"/>
    <dgm:cxn modelId="{4842E08D-DA41-435F-A5BF-43C9A0459C77}" srcId="{C98FEB12-F882-4E62-B4AB-A1B3756EC5AA}" destId="{9D674900-C42B-449C-9966-E00BE7565D48}" srcOrd="0" destOrd="0" parTransId="{CD506DBC-64E6-4567-94A7-A5D6C2001A36}" sibTransId="{4A75CE55-7A40-47BE-BF05-0601E01E86DF}"/>
    <dgm:cxn modelId="{D5CCE06C-FE21-4077-89DF-E8494AD2E456}" type="presOf" srcId="{DD709C3D-18C9-4C74-BAFA-766C5C0C1C68}" destId="{6A75CCB0-3F21-4AD7-993D-4E45ECEC8460}" srcOrd="0" destOrd="0" presId="urn:microsoft.com/office/officeart/2005/8/layout/list1"/>
    <dgm:cxn modelId="{59A2E0F6-0EE8-4BDD-8DFC-3FB8F4E14300}" type="presOf" srcId="{DD709C3D-18C9-4C74-BAFA-766C5C0C1C68}" destId="{FA2265AB-C8A4-4848-86A4-0861F60FF075}" srcOrd="1" destOrd="0" presId="urn:microsoft.com/office/officeart/2005/8/layout/list1"/>
    <dgm:cxn modelId="{5E074487-8620-410F-B32E-EB8E6E6BF602}" type="presParOf" srcId="{95E50C47-C665-46B0-841F-C5887AED2994}" destId="{CC4A1390-F0EA-406A-B766-19EC046B2D4B}" srcOrd="0" destOrd="0" presId="urn:microsoft.com/office/officeart/2005/8/layout/list1"/>
    <dgm:cxn modelId="{0AA7AF3B-A393-4FD0-A94B-CE47A6A0D39C}" type="presParOf" srcId="{CC4A1390-F0EA-406A-B766-19EC046B2D4B}" destId="{6A75CCB0-3F21-4AD7-993D-4E45ECEC8460}" srcOrd="0" destOrd="0" presId="urn:microsoft.com/office/officeart/2005/8/layout/list1"/>
    <dgm:cxn modelId="{C8F585F3-BADB-490E-9374-F04D744A3D13}" type="presParOf" srcId="{CC4A1390-F0EA-406A-B766-19EC046B2D4B}" destId="{FA2265AB-C8A4-4848-86A4-0861F60FF075}" srcOrd="1" destOrd="0" presId="urn:microsoft.com/office/officeart/2005/8/layout/list1"/>
    <dgm:cxn modelId="{058D36CF-F7AF-48C3-8EFA-69AEB75599CA}" type="presParOf" srcId="{95E50C47-C665-46B0-841F-C5887AED2994}" destId="{A9F18DDC-5430-4CB6-BFB9-025DB023E161}" srcOrd="1" destOrd="0" presId="urn:microsoft.com/office/officeart/2005/8/layout/list1"/>
    <dgm:cxn modelId="{4CAB3755-0E5F-408A-8F19-EF9E954EC521}" type="presParOf" srcId="{95E50C47-C665-46B0-841F-C5887AED2994}" destId="{DB328B45-DDF8-45AA-A3BF-61C5C35170CF}" srcOrd="2" destOrd="0" presId="urn:microsoft.com/office/officeart/2005/8/layout/list1"/>
    <dgm:cxn modelId="{C66F3605-67A1-4809-A1F3-E2DD56FCBFDB}" type="presParOf" srcId="{95E50C47-C665-46B0-841F-C5887AED2994}" destId="{B17D2F42-49BA-4CF0-8682-709CF7C079E5}" srcOrd="3" destOrd="0" presId="urn:microsoft.com/office/officeart/2005/8/layout/list1"/>
    <dgm:cxn modelId="{E19D085B-F80F-4CF3-89FF-A2E8EC59AF7D}" type="presParOf" srcId="{95E50C47-C665-46B0-841F-C5887AED2994}" destId="{F6F44F55-9073-4341-8EB9-1C117B4C2801}" srcOrd="4" destOrd="0" presId="urn:microsoft.com/office/officeart/2005/8/layout/list1"/>
    <dgm:cxn modelId="{B1DA537A-C2F5-46AF-BAD8-4D26334BFE09}" type="presParOf" srcId="{F6F44F55-9073-4341-8EB9-1C117B4C2801}" destId="{9D916020-9E15-4083-A4AC-E422ED2C7BBD}" srcOrd="0" destOrd="0" presId="urn:microsoft.com/office/officeart/2005/8/layout/list1"/>
    <dgm:cxn modelId="{87CA9398-A269-4D99-A66C-7561914B22AF}" type="presParOf" srcId="{F6F44F55-9073-4341-8EB9-1C117B4C2801}" destId="{D5D706A1-7C03-4DF0-B61D-12CFE961D329}" srcOrd="1" destOrd="0" presId="urn:microsoft.com/office/officeart/2005/8/layout/list1"/>
    <dgm:cxn modelId="{88B70C58-BFCD-46D4-9CB9-5CC17B9CFA6C}" type="presParOf" srcId="{95E50C47-C665-46B0-841F-C5887AED2994}" destId="{45D0C80B-C434-4278-85C6-719BD95B51B3}" srcOrd="5" destOrd="0" presId="urn:microsoft.com/office/officeart/2005/8/layout/list1"/>
    <dgm:cxn modelId="{CE6D0F7C-38FC-49A5-A114-EDD8D718256D}" type="presParOf" srcId="{95E50C47-C665-46B0-841F-C5887AED2994}" destId="{ABD8C7FC-B272-4387-8D43-86C8E3307B4F}"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7651B5E-7D6F-4356-B967-8D2A7E19DC2E}"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D0308793-E4BD-46FE-B06A-711550983432}">
      <dgm:prSet/>
      <dgm:spPr/>
      <dgm:t>
        <a:bodyPr/>
        <a:lstStyle/>
        <a:p>
          <a:pPr algn="ctr" rtl="1"/>
          <a:r>
            <a:rPr lang="ar-SA" dirty="0" smtClean="0">
              <a:cs typeface="B Zar" pitchFamily="2" charset="-78"/>
            </a:rPr>
            <a:t>مسائل تلفيق و يكپارچگي </a:t>
          </a:r>
          <a:endParaRPr lang="en-US" dirty="0">
            <a:cs typeface="B Zar" pitchFamily="2" charset="-78"/>
          </a:endParaRPr>
        </a:p>
      </dgm:t>
    </dgm:pt>
    <dgm:pt modelId="{36ED922F-5206-4496-8308-811AD11A0355}" type="parTrans" cxnId="{CAB7D9C2-6739-43EE-934D-AFE89F5E3A3A}">
      <dgm:prSet/>
      <dgm:spPr/>
      <dgm:t>
        <a:bodyPr/>
        <a:lstStyle/>
        <a:p>
          <a:pPr algn="ctr"/>
          <a:endParaRPr lang="en-US">
            <a:cs typeface="B Zar" pitchFamily="2" charset="-78"/>
          </a:endParaRPr>
        </a:p>
      </dgm:t>
    </dgm:pt>
    <dgm:pt modelId="{A6BADB5B-98D1-41AF-BA2E-A0A54617966E}" type="sibTrans" cxnId="{CAB7D9C2-6739-43EE-934D-AFE89F5E3A3A}">
      <dgm:prSet/>
      <dgm:spPr/>
      <dgm:t>
        <a:bodyPr/>
        <a:lstStyle/>
        <a:p>
          <a:pPr algn="ctr"/>
          <a:endParaRPr lang="en-US">
            <a:cs typeface="B Zar" pitchFamily="2" charset="-78"/>
          </a:endParaRPr>
        </a:p>
      </dgm:t>
    </dgm:pt>
    <dgm:pt modelId="{3B3226B1-79CD-4F34-AF12-854F0703E810}">
      <dgm:prSet/>
      <dgm:spPr/>
      <dgm:t>
        <a:bodyPr/>
        <a:lstStyle/>
        <a:p>
          <a:pPr algn="ctr" rtl="1"/>
          <a:r>
            <a:rPr lang="ar-SA" dirty="0" smtClean="0">
              <a:cs typeface="B Zar" pitchFamily="2" charset="-78"/>
            </a:rPr>
            <a:t>ارزيابي ناكافي هدف </a:t>
          </a:r>
          <a:endParaRPr lang="en-US" dirty="0">
            <a:cs typeface="B Zar" pitchFamily="2" charset="-78"/>
          </a:endParaRPr>
        </a:p>
      </dgm:t>
    </dgm:pt>
    <dgm:pt modelId="{733C4CC8-96EE-46C3-AB0C-953D4E5D14E8}" type="parTrans" cxnId="{E09F0D3C-0A8B-47DE-97D6-FC89D3CACF98}">
      <dgm:prSet/>
      <dgm:spPr/>
      <dgm:t>
        <a:bodyPr/>
        <a:lstStyle/>
        <a:p>
          <a:pPr algn="ctr"/>
          <a:endParaRPr lang="en-US">
            <a:cs typeface="B Zar" pitchFamily="2" charset="-78"/>
          </a:endParaRPr>
        </a:p>
      </dgm:t>
    </dgm:pt>
    <dgm:pt modelId="{851D6F7F-AD6D-4C00-B44B-4ED1774F13A1}" type="sibTrans" cxnId="{E09F0D3C-0A8B-47DE-97D6-FC89D3CACF98}">
      <dgm:prSet/>
      <dgm:spPr/>
      <dgm:t>
        <a:bodyPr/>
        <a:lstStyle/>
        <a:p>
          <a:pPr algn="ctr"/>
          <a:endParaRPr lang="en-US">
            <a:cs typeface="B Zar" pitchFamily="2" charset="-78"/>
          </a:endParaRPr>
        </a:p>
      </dgm:t>
    </dgm:pt>
    <dgm:pt modelId="{97FCA864-44BE-414B-AE60-4C2BE81B3037}">
      <dgm:prSet/>
      <dgm:spPr/>
      <dgm:t>
        <a:bodyPr/>
        <a:lstStyle/>
        <a:p>
          <a:pPr algn="ctr" rtl="1"/>
          <a:r>
            <a:rPr lang="ar-SA" dirty="0" smtClean="0">
              <a:cs typeface="B Zar" pitchFamily="2" charset="-78"/>
            </a:rPr>
            <a:t>بدهي قابل‌ملاحظه </a:t>
          </a:r>
          <a:endParaRPr lang="en-US" dirty="0">
            <a:cs typeface="B Zar" pitchFamily="2" charset="-78"/>
          </a:endParaRPr>
        </a:p>
      </dgm:t>
    </dgm:pt>
    <dgm:pt modelId="{5C70267C-6A23-4DC3-ACAA-7023A1B90972}" type="parTrans" cxnId="{EC39E321-CED5-4D18-B1B3-8C144B2A8662}">
      <dgm:prSet/>
      <dgm:spPr/>
      <dgm:t>
        <a:bodyPr/>
        <a:lstStyle/>
        <a:p>
          <a:pPr algn="ctr"/>
          <a:endParaRPr lang="en-US">
            <a:cs typeface="B Zar" pitchFamily="2" charset="-78"/>
          </a:endParaRPr>
        </a:p>
      </dgm:t>
    </dgm:pt>
    <dgm:pt modelId="{004054BB-18EB-4904-AB11-19ABEFD3C5D2}" type="sibTrans" cxnId="{EC39E321-CED5-4D18-B1B3-8C144B2A8662}">
      <dgm:prSet/>
      <dgm:spPr/>
      <dgm:t>
        <a:bodyPr/>
        <a:lstStyle/>
        <a:p>
          <a:pPr algn="ctr"/>
          <a:endParaRPr lang="en-US">
            <a:cs typeface="B Zar" pitchFamily="2" charset="-78"/>
          </a:endParaRPr>
        </a:p>
      </dgm:t>
    </dgm:pt>
    <dgm:pt modelId="{17A6C5B5-DEB3-4E71-97C1-8EF3C3EA3B2E}">
      <dgm:prSet/>
      <dgm:spPr/>
      <dgm:t>
        <a:bodyPr/>
        <a:lstStyle/>
        <a:p>
          <a:pPr algn="ctr" rtl="1"/>
          <a:r>
            <a:rPr lang="ar-SA" dirty="0" smtClean="0">
              <a:cs typeface="B Zar" pitchFamily="2" charset="-78"/>
            </a:rPr>
            <a:t>عدم‌امكان تحقق </a:t>
          </a:r>
          <a:r>
            <a:rPr lang="fa-IR" dirty="0" smtClean="0">
              <a:cs typeface="B Zar" pitchFamily="2" charset="-78"/>
            </a:rPr>
            <a:t>هم‌افزایی</a:t>
          </a:r>
          <a:endParaRPr lang="en-US" dirty="0">
            <a:cs typeface="B Zar" pitchFamily="2" charset="-78"/>
          </a:endParaRPr>
        </a:p>
      </dgm:t>
    </dgm:pt>
    <dgm:pt modelId="{D863052E-6851-4893-8CD3-4EDF1515EAC0}" type="parTrans" cxnId="{F345FBF6-8BBC-46ED-AB3F-963DF030888D}">
      <dgm:prSet/>
      <dgm:spPr/>
      <dgm:t>
        <a:bodyPr/>
        <a:lstStyle/>
        <a:p>
          <a:pPr algn="ctr"/>
          <a:endParaRPr lang="en-US">
            <a:cs typeface="B Zar" pitchFamily="2" charset="-78"/>
          </a:endParaRPr>
        </a:p>
      </dgm:t>
    </dgm:pt>
    <dgm:pt modelId="{E5B9B7C8-5817-481C-B727-0C3FB8D5BC85}" type="sibTrans" cxnId="{F345FBF6-8BBC-46ED-AB3F-963DF030888D}">
      <dgm:prSet/>
      <dgm:spPr/>
      <dgm:t>
        <a:bodyPr/>
        <a:lstStyle/>
        <a:p>
          <a:pPr algn="ctr"/>
          <a:endParaRPr lang="en-US">
            <a:cs typeface="B Zar" pitchFamily="2" charset="-78"/>
          </a:endParaRPr>
        </a:p>
      </dgm:t>
    </dgm:pt>
    <dgm:pt modelId="{92E0D919-2C86-4DBE-9B10-145A4DDAD4FE}">
      <dgm:prSet/>
      <dgm:spPr/>
      <dgm:t>
        <a:bodyPr/>
        <a:lstStyle/>
        <a:p>
          <a:pPr algn="ctr" rtl="1"/>
          <a:r>
            <a:rPr lang="ar-SA" dirty="0" smtClean="0">
              <a:cs typeface="B Zar" pitchFamily="2" charset="-78"/>
            </a:rPr>
            <a:t>تنوع‌سازي زيادي </a:t>
          </a:r>
          <a:endParaRPr lang="en-US" dirty="0">
            <a:cs typeface="B Zar" pitchFamily="2" charset="-78"/>
          </a:endParaRPr>
        </a:p>
      </dgm:t>
    </dgm:pt>
    <dgm:pt modelId="{720E4BF9-E420-46DD-8F89-1B04565C0853}" type="parTrans" cxnId="{5AC84288-8FDC-48E3-975C-CE64B300A696}">
      <dgm:prSet/>
      <dgm:spPr/>
      <dgm:t>
        <a:bodyPr/>
        <a:lstStyle/>
        <a:p>
          <a:pPr algn="ctr"/>
          <a:endParaRPr lang="en-US">
            <a:cs typeface="B Zar" pitchFamily="2" charset="-78"/>
          </a:endParaRPr>
        </a:p>
      </dgm:t>
    </dgm:pt>
    <dgm:pt modelId="{A3B26296-7303-4747-87F6-721A5C631B0E}" type="sibTrans" cxnId="{5AC84288-8FDC-48E3-975C-CE64B300A696}">
      <dgm:prSet/>
      <dgm:spPr/>
      <dgm:t>
        <a:bodyPr/>
        <a:lstStyle/>
        <a:p>
          <a:pPr algn="ctr"/>
          <a:endParaRPr lang="en-US">
            <a:cs typeface="B Zar" pitchFamily="2" charset="-78"/>
          </a:endParaRPr>
        </a:p>
      </dgm:t>
    </dgm:pt>
    <dgm:pt modelId="{C1375D94-5A4F-4DC5-A055-E90F588B0416}">
      <dgm:prSet/>
      <dgm:spPr/>
      <dgm:t>
        <a:bodyPr/>
        <a:lstStyle/>
        <a:p>
          <a:pPr algn="ctr" rtl="1"/>
          <a:r>
            <a:rPr lang="ar-SA" dirty="0" smtClean="0">
              <a:cs typeface="B Zar" pitchFamily="2" charset="-78"/>
            </a:rPr>
            <a:t>ابعاد خيلي بزرگ </a:t>
          </a:r>
          <a:endParaRPr lang="en-US" dirty="0">
            <a:cs typeface="B Zar" pitchFamily="2" charset="-78"/>
          </a:endParaRPr>
        </a:p>
      </dgm:t>
    </dgm:pt>
    <dgm:pt modelId="{17BD7499-ADF0-4C27-97A3-AA1196CA07C1}" type="parTrans" cxnId="{40A0ACA9-875E-4ABE-9DDB-BD9D349C89AE}">
      <dgm:prSet/>
      <dgm:spPr/>
      <dgm:t>
        <a:bodyPr/>
        <a:lstStyle/>
        <a:p>
          <a:pPr algn="ctr"/>
          <a:endParaRPr lang="en-US">
            <a:cs typeface="B Zar" pitchFamily="2" charset="-78"/>
          </a:endParaRPr>
        </a:p>
      </dgm:t>
    </dgm:pt>
    <dgm:pt modelId="{AFDD7D73-8E4A-4A53-BF91-0F61D71246BF}" type="sibTrans" cxnId="{40A0ACA9-875E-4ABE-9DDB-BD9D349C89AE}">
      <dgm:prSet/>
      <dgm:spPr/>
      <dgm:t>
        <a:bodyPr/>
        <a:lstStyle/>
        <a:p>
          <a:pPr algn="ctr"/>
          <a:endParaRPr lang="en-US">
            <a:cs typeface="B Zar" pitchFamily="2" charset="-78"/>
          </a:endParaRPr>
        </a:p>
      </dgm:t>
    </dgm:pt>
    <dgm:pt modelId="{C676B330-F504-41B1-84ED-2927C22D3C1B}">
      <dgm:prSet/>
      <dgm:spPr/>
      <dgm:t>
        <a:bodyPr/>
        <a:lstStyle/>
        <a:p>
          <a:pPr algn="ctr" rtl="1"/>
          <a:r>
            <a:rPr lang="ar-SA" dirty="0" smtClean="0">
              <a:cs typeface="B Zar" pitchFamily="2" charset="-78"/>
            </a:rPr>
            <a:t>به سر زبان‌ افتادن در نتيجة قبضة مالكيت </a:t>
          </a:r>
          <a:endParaRPr lang="en-US" dirty="0">
            <a:cs typeface="B Zar" pitchFamily="2" charset="-78"/>
          </a:endParaRPr>
        </a:p>
      </dgm:t>
    </dgm:pt>
    <dgm:pt modelId="{F4614030-D39C-4910-A676-12029B6BEDDC}" type="parTrans" cxnId="{9CB55483-0838-4C64-91BE-3E2613C2958C}">
      <dgm:prSet/>
      <dgm:spPr/>
      <dgm:t>
        <a:bodyPr/>
        <a:lstStyle/>
        <a:p>
          <a:pPr algn="ctr"/>
          <a:endParaRPr lang="en-US">
            <a:cs typeface="B Zar" pitchFamily="2" charset="-78"/>
          </a:endParaRPr>
        </a:p>
      </dgm:t>
    </dgm:pt>
    <dgm:pt modelId="{CC57664E-C1D6-4EE1-8219-94CB1FF63506}" type="sibTrans" cxnId="{9CB55483-0838-4C64-91BE-3E2613C2958C}">
      <dgm:prSet/>
      <dgm:spPr/>
      <dgm:t>
        <a:bodyPr/>
        <a:lstStyle/>
        <a:p>
          <a:pPr algn="ctr"/>
          <a:endParaRPr lang="en-US">
            <a:cs typeface="B Zar" pitchFamily="2" charset="-78"/>
          </a:endParaRPr>
        </a:p>
      </dgm:t>
    </dgm:pt>
    <dgm:pt modelId="{221CBD3F-35B9-4F91-9666-71F56369E5D2}" type="pres">
      <dgm:prSet presAssocID="{47651B5E-7D6F-4356-B967-8D2A7E19DC2E}" presName="linear" presStyleCnt="0">
        <dgm:presLayoutVars>
          <dgm:dir/>
          <dgm:animLvl val="lvl"/>
          <dgm:resizeHandles val="exact"/>
        </dgm:presLayoutVars>
      </dgm:prSet>
      <dgm:spPr/>
      <dgm:t>
        <a:bodyPr/>
        <a:lstStyle/>
        <a:p>
          <a:endParaRPr lang="en-US"/>
        </a:p>
      </dgm:t>
    </dgm:pt>
    <dgm:pt modelId="{C758122B-5C09-41C8-B5C3-BD1BF4666F68}" type="pres">
      <dgm:prSet presAssocID="{D0308793-E4BD-46FE-B06A-711550983432}" presName="parentLin" presStyleCnt="0"/>
      <dgm:spPr/>
      <dgm:t>
        <a:bodyPr/>
        <a:lstStyle/>
        <a:p>
          <a:endParaRPr lang="en-US"/>
        </a:p>
      </dgm:t>
    </dgm:pt>
    <dgm:pt modelId="{8AB2FC81-8F32-45A9-97B9-12C8E1CF0E0C}" type="pres">
      <dgm:prSet presAssocID="{D0308793-E4BD-46FE-B06A-711550983432}" presName="parentLeftMargin" presStyleLbl="node1" presStyleIdx="0" presStyleCnt="7"/>
      <dgm:spPr/>
      <dgm:t>
        <a:bodyPr/>
        <a:lstStyle/>
        <a:p>
          <a:endParaRPr lang="en-US"/>
        </a:p>
      </dgm:t>
    </dgm:pt>
    <dgm:pt modelId="{C8B1AB8C-8970-468B-BD61-1EB34800779E}" type="pres">
      <dgm:prSet presAssocID="{D0308793-E4BD-46FE-B06A-711550983432}" presName="parentText" presStyleLbl="node1" presStyleIdx="0" presStyleCnt="7">
        <dgm:presLayoutVars>
          <dgm:chMax val="0"/>
          <dgm:bulletEnabled val="1"/>
        </dgm:presLayoutVars>
      </dgm:prSet>
      <dgm:spPr/>
      <dgm:t>
        <a:bodyPr/>
        <a:lstStyle/>
        <a:p>
          <a:endParaRPr lang="en-US"/>
        </a:p>
      </dgm:t>
    </dgm:pt>
    <dgm:pt modelId="{AC0F7B77-2FFE-4361-AAA5-24381E2C591E}" type="pres">
      <dgm:prSet presAssocID="{D0308793-E4BD-46FE-B06A-711550983432}" presName="negativeSpace" presStyleCnt="0"/>
      <dgm:spPr/>
      <dgm:t>
        <a:bodyPr/>
        <a:lstStyle/>
        <a:p>
          <a:endParaRPr lang="en-US"/>
        </a:p>
      </dgm:t>
    </dgm:pt>
    <dgm:pt modelId="{08C6C1BE-6CC5-4D3C-993D-CA5F9C34A9A6}" type="pres">
      <dgm:prSet presAssocID="{D0308793-E4BD-46FE-B06A-711550983432}" presName="childText" presStyleLbl="conFgAcc1" presStyleIdx="0" presStyleCnt="7">
        <dgm:presLayoutVars>
          <dgm:bulletEnabled val="1"/>
        </dgm:presLayoutVars>
      </dgm:prSet>
      <dgm:spPr/>
      <dgm:t>
        <a:bodyPr/>
        <a:lstStyle/>
        <a:p>
          <a:endParaRPr lang="en-US"/>
        </a:p>
      </dgm:t>
    </dgm:pt>
    <dgm:pt modelId="{BE5847AF-98B4-4F3F-9AFF-3311392C40DA}" type="pres">
      <dgm:prSet presAssocID="{A6BADB5B-98D1-41AF-BA2E-A0A54617966E}" presName="spaceBetweenRectangles" presStyleCnt="0"/>
      <dgm:spPr/>
      <dgm:t>
        <a:bodyPr/>
        <a:lstStyle/>
        <a:p>
          <a:endParaRPr lang="en-US"/>
        </a:p>
      </dgm:t>
    </dgm:pt>
    <dgm:pt modelId="{54C47596-6F73-4AD9-AA8E-36BEE56597AD}" type="pres">
      <dgm:prSet presAssocID="{3B3226B1-79CD-4F34-AF12-854F0703E810}" presName="parentLin" presStyleCnt="0"/>
      <dgm:spPr/>
      <dgm:t>
        <a:bodyPr/>
        <a:lstStyle/>
        <a:p>
          <a:endParaRPr lang="en-US"/>
        </a:p>
      </dgm:t>
    </dgm:pt>
    <dgm:pt modelId="{9FF4C42A-EE80-4475-A32C-A3E2A5CFB09E}" type="pres">
      <dgm:prSet presAssocID="{3B3226B1-79CD-4F34-AF12-854F0703E810}" presName="parentLeftMargin" presStyleLbl="node1" presStyleIdx="0" presStyleCnt="7"/>
      <dgm:spPr/>
      <dgm:t>
        <a:bodyPr/>
        <a:lstStyle/>
        <a:p>
          <a:endParaRPr lang="en-US"/>
        </a:p>
      </dgm:t>
    </dgm:pt>
    <dgm:pt modelId="{EFDD0CAB-5A65-428A-BE44-6C239BC4DD14}" type="pres">
      <dgm:prSet presAssocID="{3B3226B1-79CD-4F34-AF12-854F0703E810}" presName="parentText" presStyleLbl="node1" presStyleIdx="1" presStyleCnt="7">
        <dgm:presLayoutVars>
          <dgm:chMax val="0"/>
          <dgm:bulletEnabled val="1"/>
        </dgm:presLayoutVars>
      </dgm:prSet>
      <dgm:spPr/>
      <dgm:t>
        <a:bodyPr/>
        <a:lstStyle/>
        <a:p>
          <a:endParaRPr lang="en-US"/>
        </a:p>
      </dgm:t>
    </dgm:pt>
    <dgm:pt modelId="{F9B3BA94-4F9C-4A8C-8F6F-4C0AD1EDA0A3}" type="pres">
      <dgm:prSet presAssocID="{3B3226B1-79CD-4F34-AF12-854F0703E810}" presName="negativeSpace" presStyleCnt="0"/>
      <dgm:spPr/>
      <dgm:t>
        <a:bodyPr/>
        <a:lstStyle/>
        <a:p>
          <a:endParaRPr lang="en-US"/>
        </a:p>
      </dgm:t>
    </dgm:pt>
    <dgm:pt modelId="{851A32EE-89F9-4DA7-BC55-9A8C334018B5}" type="pres">
      <dgm:prSet presAssocID="{3B3226B1-79CD-4F34-AF12-854F0703E810}" presName="childText" presStyleLbl="conFgAcc1" presStyleIdx="1" presStyleCnt="7">
        <dgm:presLayoutVars>
          <dgm:bulletEnabled val="1"/>
        </dgm:presLayoutVars>
      </dgm:prSet>
      <dgm:spPr/>
      <dgm:t>
        <a:bodyPr/>
        <a:lstStyle/>
        <a:p>
          <a:endParaRPr lang="en-US"/>
        </a:p>
      </dgm:t>
    </dgm:pt>
    <dgm:pt modelId="{00FD0457-30E0-4AAB-BFBD-338FB0F8A31F}" type="pres">
      <dgm:prSet presAssocID="{851D6F7F-AD6D-4C00-B44B-4ED1774F13A1}" presName="spaceBetweenRectangles" presStyleCnt="0"/>
      <dgm:spPr/>
      <dgm:t>
        <a:bodyPr/>
        <a:lstStyle/>
        <a:p>
          <a:endParaRPr lang="en-US"/>
        </a:p>
      </dgm:t>
    </dgm:pt>
    <dgm:pt modelId="{CB6F8354-E960-4225-A3B8-2734332E956A}" type="pres">
      <dgm:prSet presAssocID="{97FCA864-44BE-414B-AE60-4C2BE81B3037}" presName="parentLin" presStyleCnt="0"/>
      <dgm:spPr/>
      <dgm:t>
        <a:bodyPr/>
        <a:lstStyle/>
        <a:p>
          <a:endParaRPr lang="en-US"/>
        </a:p>
      </dgm:t>
    </dgm:pt>
    <dgm:pt modelId="{E9B6AE61-33D2-479D-87C2-1FF9916E4D9C}" type="pres">
      <dgm:prSet presAssocID="{97FCA864-44BE-414B-AE60-4C2BE81B3037}" presName="parentLeftMargin" presStyleLbl="node1" presStyleIdx="1" presStyleCnt="7"/>
      <dgm:spPr/>
      <dgm:t>
        <a:bodyPr/>
        <a:lstStyle/>
        <a:p>
          <a:endParaRPr lang="en-US"/>
        </a:p>
      </dgm:t>
    </dgm:pt>
    <dgm:pt modelId="{CB153485-7428-48EC-8169-40BF33B8473A}" type="pres">
      <dgm:prSet presAssocID="{97FCA864-44BE-414B-AE60-4C2BE81B3037}" presName="parentText" presStyleLbl="node1" presStyleIdx="2" presStyleCnt="7">
        <dgm:presLayoutVars>
          <dgm:chMax val="0"/>
          <dgm:bulletEnabled val="1"/>
        </dgm:presLayoutVars>
      </dgm:prSet>
      <dgm:spPr/>
      <dgm:t>
        <a:bodyPr/>
        <a:lstStyle/>
        <a:p>
          <a:endParaRPr lang="en-US"/>
        </a:p>
      </dgm:t>
    </dgm:pt>
    <dgm:pt modelId="{A1345D28-E4F2-4FA8-9B53-9B7623414C44}" type="pres">
      <dgm:prSet presAssocID="{97FCA864-44BE-414B-AE60-4C2BE81B3037}" presName="negativeSpace" presStyleCnt="0"/>
      <dgm:spPr/>
      <dgm:t>
        <a:bodyPr/>
        <a:lstStyle/>
        <a:p>
          <a:endParaRPr lang="en-US"/>
        </a:p>
      </dgm:t>
    </dgm:pt>
    <dgm:pt modelId="{ABE5C358-AAAC-4D22-9259-C9BE8A2A0F69}" type="pres">
      <dgm:prSet presAssocID="{97FCA864-44BE-414B-AE60-4C2BE81B3037}" presName="childText" presStyleLbl="conFgAcc1" presStyleIdx="2" presStyleCnt="7">
        <dgm:presLayoutVars>
          <dgm:bulletEnabled val="1"/>
        </dgm:presLayoutVars>
      </dgm:prSet>
      <dgm:spPr/>
      <dgm:t>
        <a:bodyPr/>
        <a:lstStyle/>
        <a:p>
          <a:endParaRPr lang="en-US"/>
        </a:p>
      </dgm:t>
    </dgm:pt>
    <dgm:pt modelId="{C18C6CA0-121C-41BC-855B-D48DE392F040}" type="pres">
      <dgm:prSet presAssocID="{004054BB-18EB-4904-AB11-19ABEFD3C5D2}" presName="spaceBetweenRectangles" presStyleCnt="0"/>
      <dgm:spPr/>
      <dgm:t>
        <a:bodyPr/>
        <a:lstStyle/>
        <a:p>
          <a:endParaRPr lang="en-US"/>
        </a:p>
      </dgm:t>
    </dgm:pt>
    <dgm:pt modelId="{3E223673-66B8-4734-AD2D-93707CFFD1F2}" type="pres">
      <dgm:prSet presAssocID="{17A6C5B5-DEB3-4E71-97C1-8EF3C3EA3B2E}" presName="parentLin" presStyleCnt="0"/>
      <dgm:spPr/>
      <dgm:t>
        <a:bodyPr/>
        <a:lstStyle/>
        <a:p>
          <a:endParaRPr lang="en-US"/>
        </a:p>
      </dgm:t>
    </dgm:pt>
    <dgm:pt modelId="{386D2A51-F4C7-427A-896E-AA178DB7EBFD}" type="pres">
      <dgm:prSet presAssocID="{17A6C5B5-DEB3-4E71-97C1-8EF3C3EA3B2E}" presName="parentLeftMargin" presStyleLbl="node1" presStyleIdx="2" presStyleCnt="7"/>
      <dgm:spPr/>
      <dgm:t>
        <a:bodyPr/>
        <a:lstStyle/>
        <a:p>
          <a:endParaRPr lang="en-US"/>
        </a:p>
      </dgm:t>
    </dgm:pt>
    <dgm:pt modelId="{3C5A5A17-5FD6-4A87-AB41-CCC8CBF45357}" type="pres">
      <dgm:prSet presAssocID="{17A6C5B5-DEB3-4E71-97C1-8EF3C3EA3B2E}" presName="parentText" presStyleLbl="node1" presStyleIdx="3" presStyleCnt="7">
        <dgm:presLayoutVars>
          <dgm:chMax val="0"/>
          <dgm:bulletEnabled val="1"/>
        </dgm:presLayoutVars>
      </dgm:prSet>
      <dgm:spPr/>
      <dgm:t>
        <a:bodyPr/>
        <a:lstStyle/>
        <a:p>
          <a:endParaRPr lang="en-US"/>
        </a:p>
      </dgm:t>
    </dgm:pt>
    <dgm:pt modelId="{DD5A8359-BB84-4BB4-88E6-7507AF3DAE24}" type="pres">
      <dgm:prSet presAssocID="{17A6C5B5-DEB3-4E71-97C1-8EF3C3EA3B2E}" presName="negativeSpace" presStyleCnt="0"/>
      <dgm:spPr/>
      <dgm:t>
        <a:bodyPr/>
        <a:lstStyle/>
        <a:p>
          <a:endParaRPr lang="en-US"/>
        </a:p>
      </dgm:t>
    </dgm:pt>
    <dgm:pt modelId="{ECFD1D97-E741-45E4-A6AB-E19AD0548C3C}" type="pres">
      <dgm:prSet presAssocID="{17A6C5B5-DEB3-4E71-97C1-8EF3C3EA3B2E}" presName="childText" presStyleLbl="conFgAcc1" presStyleIdx="3" presStyleCnt="7">
        <dgm:presLayoutVars>
          <dgm:bulletEnabled val="1"/>
        </dgm:presLayoutVars>
      </dgm:prSet>
      <dgm:spPr/>
      <dgm:t>
        <a:bodyPr/>
        <a:lstStyle/>
        <a:p>
          <a:endParaRPr lang="en-US"/>
        </a:p>
      </dgm:t>
    </dgm:pt>
    <dgm:pt modelId="{CE0DEF12-1FF0-49EF-99F5-5A9A76248270}" type="pres">
      <dgm:prSet presAssocID="{E5B9B7C8-5817-481C-B727-0C3FB8D5BC85}" presName="spaceBetweenRectangles" presStyleCnt="0"/>
      <dgm:spPr/>
      <dgm:t>
        <a:bodyPr/>
        <a:lstStyle/>
        <a:p>
          <a:endParaRPr lang="en-US"/>
        </a:p>
      </dgm:t>
    </dgm:pt>
    <dgm:pt modelId="{A02AA94C-C2A2-4181-88CF-1A3DD23CAE8E}" type="pres">
      <dgm:prSet presAssocID="{92E0D919-2C86-4DBE-9B10-145A4DDAD4FE}" presName="parentLin" presStyleCnt="0"/>
      <dgm:spPr/>
      <dgm:t>
        <a:bodyPr/>
        <a:lstStyle/>
        <a:p>
          <a:endParaRPr lang="en-US"/>
        </a:p>
      </dgm:t>
    </dgm:pt>
    <dgm:pt modelId="{ED2E821F-DAC7-4F7C-A505-3D6CDE9517B0}" type="pres">
      <dgm:prSet presAssocID="{92E0D919-2C86-4DBE-9B10-145A4DDAD4FE}" presName="parentLeftMargin" presStyleLbl="node1" presStyleIdx="3" presStyleCnt="7"/>
      <dgm:spPr/>
      <dgm:t>
        <a:bodyPr/>
        <a:lstStyle/>
        <a:p>
          <a:endParaRPr lang="en-US"/>
        </a:p>
      </dgm:t>
    </dgm:pt>
    <dgm:pt modelId="{2B1572D8-D7A7-4C5B-873B-F14153BF6BB7}" type="pres">
      <dgm:prSet presAssocID="{92E0D919-2C86-4DBE-9B10-145A4DDAD4FE}" presName="parentText" presStyleLbl="node1" presStyleIdx="4" presStyleCnt="7">
        <dgm:presLayoutVars>
          <dgm:chMax val="0"/>
          <dgm:bulletEnabled val="1"/>
        </dgm:presLayoutVars>
      </dgm:prSet>
      <dgm:spPr/>
      <dgm:t>
        <a:bodyPr/>
        <a:lstStyle/>
        <a:p>
          <a:endParaRPr lang="en-US"/>
        </a:p>
      </dgm:t>
    </dgm:pt>
    <dgm:pt modelId="{203254B3-8BF5-4B2A-8136-BE5762A6A1BE}" type="pres">
      <dgm:prSet presAssocID="{92E0D919-2C86-4DBE-9B10-145A4DDAD4FE}" presName="negativeSpace" presStyleCnt="0"/>
      <dgm:spPr/>
      <dgm:t>
        <a:bodyPr/>
        <a:lstStyle/>
        <a:p>
          <a:endParaRPr lang="en-US"/>
        </a:p>
      </dgm:t>
    </dgm:pt>
    <dgm:pt modelId="{EC6661E1-FF5E-4537-94C0-58C7654093EF}" type="pres">
      <dgm:prSet presAssocID="{92E0D919-2C86-4DBE-9B10-145A4DDAD4FE}" presName="childText" presStyleLbl="conFgAcc1" presStyleIdx="4" presStyleCnt="7">
        <dgm:presLayoutVars>
          <dgm:bulletEnabled val="1"/>
        </dgm:presLayoutVars>
      </dgm:prSet>
      <dgm:spPr/>
      <dgm:t>
        <a:bodyPr/>
        <a:lstStyle/>
        <a:p>
          <a:endParaRPr lang="en-US"/>
        </a:p>
      </dgm:t>
    </dgm:pt>
    <dgm:pt modelId="{8AC8C1AF-9C6F-41E3-AEC2-BF0AC1AC83E6}" type="pres">
      <dgm:prSet presAssocID="{A3B26296-7303-4747-87F6-721A5C631B0E}" presName="spaceBetweenRectangles" presStyleCnt="0"/>
      <dgm:spPr/>
      <dgm:t>
        <a:bodyPr/>
        <a:lstStyle/>
        <a:p>
          <a:endParaRPr lang="en-US"/>
        </a:p>
      </dgm:t>
    </dgm:pt>
    <dgm:pt modelId="{59C6CA56-FD63-4C13-844A-1048F0F6B82D}" type="pres">
      <dgm:prSet presAssocID="{C1375D94-5A4F-4DC5-A055-E90F588B0416}" presName="parentLin" presStyleCnt="0"/>
      <dgm:spPr/>
      <dgm:t>
        <a:bodyPr/>
        <a:lstStyle/>
        <a:p>
          <a:endParaRPr lang="en-US"/>
        </a:p>
      </dgm:t>
    </dgm:pt>
    <dgm:pt modelId="{1C280E84-F300-459F-9438-D14DF849BE4F}" type="pres">
      <dgm:prSet presAssocID="{C1375D94-5A4F-4DC5-A055-E90F588B0416}" presName="parentLeftMargin" presStyleLbl="node1" presStyleIdx="4" presStyleCnt="7"/>
      <dgm:spPr/>
      <dgm:t>
        <a:bodyPr/>
        <a:lstStyle/>
        <a:p>
          <a:endParaRPr lang="en-US"/>
        </a:p>
      </dgm:t>
    </dgm:pt>
    <dgm:pt modelId="{D9A48151-99BF-47BA-9A88-C63D62130F70}" type="pres">
      <dgm:prSet presAssocID="{C1375D94-5A4F-4DC5-A055-E90F588B0416}" presName="parentText" presStyleLbl="node1" presStyleIdx="5" presStyleCnt="7">
        <dgm:presLayoutVars>
          <dgm:chMax val="0"/>
          <dgm:bulletEnabled val="1"/>
        </dgm:presLayoutVars>
      </dgm:prSet>
      <dgm:spPr/>
      <dgm:t>
        <a:bodyPr/>
        <a:lstStyle/>
        <a:p>
          <a:endParaRPr lang="en-US"/>
        </a:p>
      </dgm:t>
    </dgm:pt>
    <dgm:pt modelId="{17D834C1-FB28-4B3A-9F35-1F2E78FBE86E}" type="pres">
      <dgm:prSet presAssocID="{C1375D94-5A4F-4DC5-A055-E90F588B0416}" presName="negativeSpace" presStyleCnt="0"/>
      <dgm:spPr/>
      <dgm:t>
        <a:bodyPr/>
        <a:lstStyle/>
        <a:p>
          <a:endParaRPr lang="en-US"/>
        </a:p>
      </dgm:t>
    </dgm:pt>
    <dgm:pt modelId="{CF578C2F-3DEA-4BF6-B2FF-29984F4836E1}" type="pres">
      <dgm:prSet presAssocID="{C1375D94-5A4F-4DC5-A055-E90F588B0416}" presName="childText" presStyleLbl="conFgAcc1" presStyleIdx="5" presStyleCnt="7">
        <dgm:presLayoutVars>
          <dgm:bulletEnabled val="1"/>
        </dgm:presLayoutVars>
      </dgm:prSet>
      <dgm:spPr/>
      <dgm:t>
        <a:bodyPr/>
        <a:lstStyle/>
        <a:p>
          <a:endParaRPr lang="en-US"/>
        </a:p>
      </dgm:t>
    </dgm:pt>
    <dgm:pt modelId="{D565FA9B-52EA-4572-9A99-15F9AABC3E94}" type="pres">
      <dgm:prSet presAssocID="{AFDD7D73-8E4A-4A53-BF91-0F61D71246BF}" presName="spaceBetweenRectangles" presStyleCnt="0"/>
      <dgm:spPr/>
      <dgm:t>
        <a:bodyPr/>
        <a:lstStyle/>
        <a:p>
          <a:endParaRPr lang="en-US"/>
        </a:p>
      </dgm:t>
    </dgm:pt>
    <dgm:pt modelId="{CF60DF90-43BE-4362-8BF1-0CFA12873A10}" type="pres">
      <dgm:prSet presAssocID="{C676B330-F504-41B1-84ED-2927C22D3C1B}" presName="parentLin" presStyleCnt="0"/>
      <dgm:spPr/>
      <dgm:t>
        <a:bodyPr/>
        <a:lstStyle/>
        <a:p>
          <a:endParaRPr lang="en-US"/>
        </a:p>
      </dgm:t>
    </dgm:pt>
    <dgm:pt modelId="{EA5597E5-BE28-442D-AF8F-1C7FD15BEF9F}" type="pres">
      <dgm:prSet presAssocID="{C676B330-F504-41B1-84ED-2927C22D3C1B}" presName="parentLeftMargin" presStyleLbl="node1" presStyleIdx="5" presStyleCnt="7"/>
      <dgm:spPr/>
      <dgm:t>
        <a:bodyPr/>
        <a:lstStyle/>
        <a:p>
          <a:endParaRPr lang="en-US"/>
        </a:p>
      </dgm:t>
    </dgm:pt>
    <dgm:pt modelId="{7D2D9F78-83A2-4F19-B342-E7A84A165043}" type="pres">
      <dgm:prSet presAssocID="{C676B330-F504-41B1-84ED-2927C22D3C1B}" presName="parentText" presStyleLbl="node1" presStyleIdx="6" presStyleCnt="7">
        <dgm:presLayoutVars>
          <dgm:chMax val="0"/>
          <dgm:bulletEnabled val="1"/>
        </dgm:presLayoutVars>
      </dgm:prSet>
      <dgm:spPr/>
      <dgm:t>
        <a:bodyPr/>
        <a:lstStyle/>
        <a:p>
          <a:endParaRPr lang="en-US"/>
        </a:p>
      </dgm:t>
    </dgm:pt>
    <dgm:pt modelId="{A0F42D34-CDDB-45BC-B712-94FD3505328B}" type="pres">
      <dgm:prSet presAssocID="{C676B330-F504-41B1-84ED-2927C22D3C1B}" presName="negativeSpace" presStyleCnt="0"/>
      <dgm:spPr/>
      <dgm:t>
        <a:bodyPr/>
        <a:lstStyle/>
        <a:p>
          <a:endParaRPr lang="en-US"/>
        </a:p>
      </dgm:t>
    </dgm:pt>
    <dgm:pt modelId="{0F830D06-4441-4420-9836-BF62FE7EDBAB}" type="pres">
      <dgm:prSet presAssocID="{C676B330-F504-41B1-84ED-2927C22D3C1B}" presName="childText" presStyleLbl="conFgAcc1" presStyleIdx="6" presStyleCnt="7">
        <dgm:presLayoutVars>
          <dgm:bulletEnabled val="1"/>
        </dgm:presLayoutVars>
      </dgm:prSet>
      <dgm:spPr/>
      <dgm:t>
        <a:bodyPr/>
        <a:lstStyle/>
        <a:p>
          <a:endParaRPr lang="en-US"/>
        </a:p>
      </dgm:t>
    </dgm:pt>
  </dgm:ptLst>
  <dgm:cxnLst>
    <dgm:cxn modelId="{5AC84288-8FDC-48E3-975C-CE64B300A696}" srcId="{47651B5E-7D6F-4356-B967-8D2A7E19DC2E}" destId="{92E0D919-2C86-4DBE-9B10-145A4DDAD4FE}" srcOrd="4" destOrd="0" parTransId="{720E4BF9-E420-46DD-8F89-1B04565C0853}" sibTransId="{A3B26296-7303-4747-87F6-721A5C631B0E}"/>
    <dgm:cxn modelId="{FA84A780-6B70-4870-A8D6-9214F2F2313D}" type="presOf" srcId="{17A6C5B5-DEB3-4E71-97C1-8EF3C3EA3B2E}" destId="{386D2A51-F4C7-427A-896E-AA178DB7EBFD}" srcOrd="0" destOrd="0" presId="urn:microsoft.com/office/officeart/2005/8/layout/list1"/>
    <dgm:cxn modelId="{D0755A00-5178-4315-9DB5-653F4E79B26A}" type="presOf" srcId="{17A6C5B5-DEB3-4E71-97C1-8EF3C3EA3B2E}" destId="{3C5A5A17-5FD6-4A87-AB41-CCC8CBF45357}" srcOrd="1" destOrd="0" presId="urn:microsoft.com/office/officeart/2005/8/layout/list1"/>
    <dgm:cxn modelId="{A291AEED-CCE8-4B6E-B0C2-16DA12D8A87E}" type="presOf" srcId="{92E0D919-2C86-4DBE-9B10-145A4DDAD4FE}" destId="{ED2E821F-DAC7-4F7C-A505-3D6CDE9517B0}" srcOrd="0" destOrd="0" presId="urn:microsoft.com/office/officeart/2005/8/layout/list1"/>
    <dgm:cxn modelId="{F345FBF6-8BBC-46ED-AB3F-963DF030888D}" srcId="{47651B5E-7D6F-4356-B967-8D2A7E19DC2E}" destId="{17A6C5B5-DEB3-4E71-97C1-8EF3C3EA3B2E}" srcOrd="3" destOrd="0" parTransId="{D863052E-6851-4893-8CD3-4EDF1515EAC0}" sibTransId="{E5B9B7C8-5817-481C-B727-0C3FB8D5BC85}"/>
    <dgm:cxn modelId="{E09F0D3C-0A8B-47DE-97D6-FC89D3CACF98}" srcId="{47651B5E-7D6F-4356-B967-8D2A7E19DC2E}" destId="{3B3226B1-79CD-4F34-AF12-854F0703E810}" srcOrd="1" destOrd="0" parTransId="{733C4CC8-96EE-46C3-AB0C-953D4E5D14E8}" sibTransId="{851D6F7F-AD6D-4C00-B44B-4ED1774F13A1}"/>
    <dgm:cxn modelId="{490C3B62-78F3-42B9-ACC3-3561546B9604}" type="presOf" srcId="{C676B330-F504-41B1-84ED-2927C22D3C1B}" destId="{7D2D9F78-83A2-4F19-B342-E7A84A165043}" srcOrd="1" destOrd="0" presId="urn:microsoft.com/office/officeart/2005/8/layout/list1"/>
    <dgm:cxn modelId="{D03DFF38-5461-45B7-80CE-92171E9AACDE}" type="presOf" srcId="{D0308793-E4BD-46FE-B06A-711550983432}" destId="{8AB2FC81-8F32-45A9-97B9-12C8E1CF0E0C}" srcOrd="0" destOrd="0" presId="urn:microsoft.com/office/officeart/2005/8/layout/list1"/>
    <dgm:cxn modelId="{9CB55483-0838-4C64-91BE-3E2613C2958C}" srcId="{47651B5E-7D6F-4356-B967-8D2A7E19DC2E}" destId="{C676B330-F504-41B1-84ED-2927C22D3C1B}" srcOrd="6" destOrd="0" parTransId="{F4614030-D39C-4910-A676-12029B6BEDDC}" sibTransId="{CC57664E-C1D6-4EE1-8219-94CB1FF63506}"/>
    <dgm:cxn modelId="{CAB7D9C2-6739-43EE-934D-AFE89F5E3A3A}" srcId="{47651B5E-7D6F-4356-B967-8D2A7E19DC2E}" destId="{D0308793-E4BD-46FE-B06A-711550983432}" srcOrd="0" destOrd="0" parTransId="{36ED922F-5206-4496-8308-811AD11A0355}" sibTransId="{A6BADB5B-98D1-41AF-BA2E-A0A54617966E}"/>
    <dgm:cxn modelId="{4AAACA59-DF0B-46A0-BF33-609EE10B9416}" type="presOf" srcId="{47651B5E-7D6F-4356-B967-8D2A7E19DC2E}" destId="{221CBD3F-35B9-4F91-9666-71F56369E5D2}" srcOrd="0" destOrd="0" presId="urn:microsoft.com/office/officeart/2005/8/layout/list1"/>
    <dgm:cxn modelId="{7F65FBC8-1B51-4E23-87F1-8303D74FAC4D}" type="presOf" srcId="{C676B330-F504-41B1-84ED-2927C22D3C1B}" destId="{EA5597E5-BE28-442D-AF8F-1C7FD15BEF9F}" srcOrd="0" destOrd="0" presId="urn:microsoft.com/office/officeart/2005/8/layout/list1"/>
    <dgm:cxn modelId="{82C5E0AD-9720-41F9-82D5-7E64192F8FC5}" type="presOf" srcId="{3B3226B1-79CD-4F34-AF12-854F0703E810}" destId="{9FF4C42A-EE80-4475-A32C-A3E2A5CFB09E}" srcOrd="0" destOrd="0" presId="urn:microsoft.com/office/officeart/2005/8/layout/list1"/>
    <dgm:cxn modelId="{99A101ED-E07A-4108-B049-5FA18E2124B2}" type="presOf" srcId="{3B3226B1-79CD-4F34-AF12-854F0703E810}" destId="{EFDD0CAB-5A65-428A-BE44-6C239BC4DD14}" srcOrd="1" destOrd="0" presId="urn:microsoft.com/office/officeart/2005/8/layout/list1"/>
    <dgm:cxn modelId="{9D5C1E26-6F62-4F9D-8103-358A9A928D99}" type="presOf" srcId="{C1375D94-5A4F-4DC5-A055-E90F588B0416}" destId="{1C280E84-F300-459F-9438-D14DF849BE4F}" srcOrd="0" destOrd="0" presId="urn:microsoft.com/office/officeart/2005/8/layout/list1"/>
    <dgm:cxn modelId="{46F915AB-CE29-417A-B03E-5D014C32B50F}" type="presOf" srcId="{D0308793-E4BD-46FE-B06A-711550983432}" destId="{C8B1AB8C-8970-468B-BD61-1EB34800779E}" srcOrd="1" destOrd="0" presId="urn:microsoft.com/office/officeart/2005/8/layout/list1"/>
    <dgm:cxn modelId="{1A0A2A11-77C6-439F-AEBA-660C3A589D5A}" type="presOf" srcId="{92E0D919-2C86-4DBE-9B10-145A4DDAD4FE}" destId="{2B1572D8-D7A7-4C5B-873B-F14153BF6BB7}" srcOrd="1" destOrd="0" presId="urn:microsoft.com/office/officeart/2005/8/layout/list1"/>
    <dgm:cxn modelId="{40A0ACA9-875E-4ABE-9DDB-BD9D349C89AE}" srcId="{47651B5E-7D6F-4356-B967-8D2A7E19DC2E}" destId="{C1375D94-5A4F-4DC5-A055-E90F588B0416}" srcOrd="5" destOrd="0" parTransId="{17BD7499-ADF0-4C27-97A3-AA1196CA07C1}" sibTransId="{AFDD7D73-8E4A-4A53-BF91-0F61D71246BF}"/>
    <dgm:cxn modelId="{F3A377FF-7271-4D21-9A4F-D5295F63757A}" type="presOf" srcId="{C1375D94-5A4F-4DC5-A055-E90F588B0416}" destId="{D9A48151-99BF-47BA-9A88-C63D62130F70}" srcOrd="1" destOrd="0" presId="urn:microsoft.com/office/officeart/2005/8/layout/list1"/>
    <dgm:cxn modelId="{EC39E321-CED5-4D18-B1B3-8C144B2A8662}" srcId="{47651B5E-7D6F-4356-B967-8D2A7E19DC2E}" destId="{97FCA864-44BE-414B-AE60-4C2BE81B3037}" srcOrd="2" destOrd="0" parTransId="{5C70267C-6A23-4DC3-ACAA-7023A1B90972}" sibTransId="{004054BB-18EB-4904-AB11-19ABEFD3C5D2}"/>
    <dgm:cxn modelId="{71ECEFE7-E6F5-4987-8226-6060F6318C7E}" type="presOf" srcId="{97FCA864-44BE-414B-AE60-4C2BE81B3037}" destId="{CB153485-7428-48EC-8169-40BF33B8473A}" srcOrd="1" destOrd="0" presId="urn:microsoft.com/office/officeart/2005/8/layout/list1"/>
    <dgm:cxn modelId="{0313397A-9B58-447D-AF7B-53FD7E0BF6F9}" type="presOf" srcId="{97FCA864-44BE-414B-AE60-4C2BE81B3037}" destId="{E9B6AE61-33D2-479D-87C2-1FF9916E4D9C}" srcOrd="0" destOrd="0" presId="urn:microsoft.com/office/officeart/2005/8/layout/list1"/>
    <dgm:cxn modelId="{049DDB42-8690-4BCA-979C-F3E229570AE6}" type="presParOf" srcId="{221CBD3F-35B9-4F91-9666-71F56369E5D2}" destId="{C758122B-5C09-41C8-B5C3-BD1BF4666F68}" srcOrd="0" destOrd="0" presId="urn:microsoft.com/office/officeart/2005/8/layout/list1"/>
    <dgm:cxn modelId="{CA7CEEB6-ED5D-49E6-A830-A83BFB598CCD}" type="presParOf" srcId="{C758122B-5C09-41C8-B5C3-BD1BF4666F68}" destId="{8AB2FC81-8F32-45A9-97B9-12C8E1CF0E0C}" srcOrd="0" destOrd="0" presId="urn:microsoft.com/office/officeart/2005/8/layout/list1"/>
    <dgm:cxn modelId="{D8E58296-901F-4F2D-9301-3CF5968A6929}" type="presParOf" srcId="{C758122B-5C09-41C8-B5C3-BD1BF4666F68}" destId="{C8B1AB8C-8970-468B-BD61-1EB34800779E}" srcOrd="1" destOrd="0" presId="urn:microsoft.com/office/officeart/2005/8/layout/list1"/>
    <dgm:cxn modelId="{A2339136-EE0B-4098-8F32-9C1FED1058BA}" type="presParOf" srcId="{221CBD3F-35B9-4F91-9666-71F56369E5D2}" destId="{AC0F7B77-2FFE-4361-AAA5-24381E2C591E}" srcOrd="1" destOrd="0" presId="urn:microsoft.com/office/officeart/2005/8/layout/list1"/>
    <dgm:cxn modelId="{C0DBB60C-7B65-4412-9D9D-268599CEE87E}" type="presParOf" srcId="{221CBD3F-35B9-4F91-9666-71F56369E5D2}" destId="{08C6C1BE-6CC5-4D3C-993D-CA5F9C34A9A6}" srcOrd="2" destOrd="0" presId="urn:microsoft.com/office/officeart/2005/8/layout/list1"/>
    <dgm:cxn modelId="{F0DE7DF7-BD2D-4D41-B867-7DF1190DC612}" type="presParOf" srcId="{221CBD3F-35B9-4F91-9666-71F56369E5D2}" destId="{BE5847AF-98B4-4F3F-9AFF-3311392C40DA}" srcOrd="3" destOrd="0" presId="urn:microsoft.com/office/officeart/2005/8/layout/list1"/>
    <dgm:cxn modelId="{39CA8004-FF31-41A2-8547-3F75E61756AE}" type="presParOf" srcId="{221CBD3F-35B9-4F91-9666-71F56369E5D2}" destId="{54C47596-6F73-4AD9-AA8E-36BEE56597AD}" srcOrd="4" destOrd="0" presId="urn:microsoft.com/office/officeart/2005/8/layout/list1"/>
    <dgm:cxn modelId="{2FE291E4-C3E6-4284-96C2-ECE6046CB393}" type="presParOf" srcId="{54C47596-6F73-4AD9-AA8E-36BEE56597AD}" destId="{9FF4C42A-EE80-4475-A32C-A3E2A5CFB09E}" srcOrd="0" destOrd="0" presId="urn:microsoft.com/office/officeart/2005/8/layout/list1"/>
    <dgm:cxn modelId="{D3C3FFD6-F5DC-4600-988A-CF4F8173B81D}" type="presParOf" srcId="{54C47596-6F73-4AD9-AA8E-36BEE56597AD}" destId="{EFDD0CAB-5A65-428A-BE44-6C239BC4DD14}" srcOrd="1" destOrd="0" presId="urn:microsoft.com/office/officeart/2005/8/layout/list1"/>
    <dgm:cxn modelId="{97792041-5472-44E9-8C72-E7A2CF3FEC39}" type="presParOf" srcId="{221CBD3F-35B9-4F91-9666-71F56369E5D2}" destId="{F9B3BA94-4F9C-4A8C-8F6F-4C0AD1EDA0A3}" srcOrd="5" destOrd="0" presId="urn:microsoft.com/office/officeart/2005/8/layout/list1"/>
    <dgm:cxn modelId="{FAA6AB2F-6F8F-4788-92F2-40A7D7E3EA15}" type="presParOf" srcId="{221CBD3F-35B9-4F91-9666-71F56369E5D2}" destId="{851A32EE-89F9-4DA7-BC55-9A8C334018B5}" srcOrd="6" destOrd="0" presId="urn:microsoft.com/office/officeart/2005/8/layout/list1"/>
    <dgm:cxn modelId="{6445F02E-C965-4825-8BAF-630B01D8CED3}" type="presParOf" srcId="{221CBD3F-35B9-4F91-9666-71F56369E5D2}" destId="{00FD0457-30E0-4AAB-BFBD-338FB0F8A31F}" srcOrd="7" destOrd="0" presId="urn:microsoft.com/office/officeart/2005/8/layout/list1"/>
    <dgm:cxn modelId="{34740D76-5122-44B5-934D-35416B9ECE0D}" type="presParOf" srcId="{221CBD3F-35B9-4F91-9666-71F56369E5D2}" destId="{CB6F8354-E960-4225-A3B8-2734332E956A}" srcOrd="8" destOrd="0" presId="urn:microsoft.com/office/officeart/2005/8/layout/list1"/>
    <dgm:cxn modelId="{79E93E99-902A-45B4-A78B-54FB9DAB12A1}" type="presParOf" srcId="{CB6F8354-E960-4225-A3B8-2734332E956A}" destId="{E9B6AE61-33D2-479D-87C2-1FF9916E4D9C}" srcOrd="0" destOrd="0" presId="urn:microsoft.com/office/officeart/2005/8/layout/list1"/>
    <dgm:cxn modelId="{231419E6-DC8C-46D2-AD25-85D605DE3790}" type="presParOf" srcId="{CB6F8354-E960-4225-A3B8-2734332E956A}" destId="{CB153485-7428-48EC-8169-40BF33B8473A}" srcOrd="1" destOrd="0" presId="urn:microsoft.com/office/officeart/2005/8/layout/list1"/>
    <dgm:cxn modelId="{1E1CC80B-5D51-4EAB-AF14-13FCC3617843}" type="presParOf" srcId="{221CBD3F-35B9-4F91-9666-71F56369E5D2}" destId="{A1345D28-E4F2-4FA8-9B53-9B7623414C44}" srcOrd="9" destOrd="0" presId="urn:microsoft.com/office/officeart/2005/8/layout/list1"/>
    <dgm:cxn modelId="{68861EAC-0AF1-482A-8E1D-08A8823519AB}" type="presParOf" srcId="{221CBD3F-35B9-4F91-9666-71F56369E5D2}" destId="{ABE5C358-AAAC-4D22-9259-C9BE8A2A0F69}" srcOrd="10" destOrd="0" presId="urn:microsoft.com/office/officeart/2005/8/layout/list1"/>
    <dgm:cxn modelId="{A5CF239B-653B-4137-975F-5153028F85A5}" type="presParOf" srcId="{221CBD3F-35B9-4F91-9666-71F56369E5D2}" destId="{C18C6CA0-121C-41BC-855B-D48DE392F040}" srcOrd="11" destOrd="0" presId="urn:microsoft.com/office/officeart/2005/8/layout/list1"/>
    <dgm:cxn modelId="{D8859BE0-CAB4-4F36-A346-30A534864145}" type="presParOf" srcId="{221CBD3F-35B9-4F91-9666-71F56369E5D2}" destId="{3E223673-66B8-4734-AD2D-93707CFFD1F2}" srcOrd="12" destOrd="0" presId="urn:microsoft.com/office/officeart/2005/8/layout/list1"/>
    <dgm:cxn modelId="{7FAE0656-C6E4-44B9-9C29-423E08BD9A27}" type="presParOf" srcId="{3E223673-66B8-4734-AD2D-93707CFFD1F2}" destId="{386D2A51-F4C7-427A-896E-AA178DB7EBFD}" srcOrd="0" destOrd="0" presId="urn:microsoft.com/office/officeart/2005/8/layout/list1"/>
    <dgm:cxn modelId="{4A6B3FAE-4183-447C-9A59-08A55FEC0D8E}" type="presParOf" srcId="{3E223673-66B8-4734-AD2D-93707CFFD1F2}" destId="{3C5A5A17-5FD6-4A87-AB41-CCC8CBF45357}" srcOrd="1" destOrd="0" presId="urn:microsoft.com/office/officeart/2005/8/layout/list1"/>
    <dgm:cxn modelId="{60A5E5B6-D0E5-4794-8700-A718E9743994}" type="presParOf" srcId="{221CBD3F-35B9-4F91-9666-71F56369E5D2}" destId="{DD5A8359-BB84-4BB4-88E6-7507AF3DAE24}" srcOrd="13" destOrd="0" presId="urn:microsoft.com/office/officeart/2005/8/layout/list1"/>
    <dgm:cxn modelId="{5F2D33D3-63F9-4774-9308-2874D6E186C8}" type="presParOf" srcId="{221CBD3F-35B9-4F91-9666-71F56369E5D2}" destId="{ECFD1D97-E741-45E4-A6AB-E19AD0548C3C}" srcOrd="14" destOrd="0" presId="urn:microsoft.com/office/officeart/2005/8/layout/list1"/>
    <dgm:cxn modelId="{446697E7-ADCE-4392-9DB0-372166528790}" type="presParOf" srcId="{221CBD3F-35B9-4F91-9666-71F56369E5D2}" destId="{CE0DEF12-1FF0-49EF-99F5-5A9A76248270}" srcOrd="15" destOrd="0" presId="urn:microsoft.com/office/officeart/2005/8/layout/list1"/>
    <dgm:cxn modelId="{4227C49C-CAEB-4AE0-82FA-DCB9F0413CAE}" type="presParOf" srcId="{221CBD3F-35B9-4F91-9666-71F56369E5D2}" destId="{A02AA94C-C2A2-4181-88CF-1A3DD23CAE8E}" srcOrd="16" destOrd="0" presId="urn:microsoft.com/office/officeart/2005/8/layout/list1"/>
    <dgm:cxn modelId="{6D1C206C-0628-4BCD-895D-59B30B21A37A}" type="presParOf" srcId="{A02AA94C-C2A2-4181-88CF-1A3DD23CAE8E}" destId="{ED2E821F-DAC7-4F7C-A505-3D6CDE9517B0}" srcOrd="0" destOrd="0" presId="urn:microsoft.com/office/officeart/2005/8/layout/list1"/>
    <dgm:cxn modelId="{3315785C-D19D-46FD-AEF9-6042E2F2DF24}" type="presParOf" srcId="{A02AA94C-C2A2-4181-88CF-1A3DD23CAE8E}" destId="{2B1572D8-D7A7-4C5B-873B-F14153BF6BB7}" srcOrd="1" destOrd="0" presId="urn:microsoft.com/office/officeart/2005/8/layout/list1"/>
    <dgm:cxn modelId="{986A5FD0-C253-4A60-B8EA-70BBC25705F6}" type="presParOf" srcId="{221CBD3F-35B9-4F91-9666-71F56369E5D2}" destId="{203254B3-8BF5-4B2A-8136-BE5762A6A1BE}" srcOrd="17" destOrd="0" presId="urn:microsoft.com/office/officeart/2005/8/layout/list1"/>
    <dgm:cxn modelId="{96F3B1B8-97D8-4311-AA53-AE8C19C4A469}" type="presParOf" srcId="{221CBD3F-35B9-4F91-9666-71F56369E5D2}" destId="{EC6661E1-FF5E-4537-94C0-58C7654093EF}" srcOrd="18" destOrd="0" presId="urn:microsoft.com/office/officeart/2005/8/layout/list1"/>
    <dgm:cxn modelId="{FCFD1B3B-B7F2-4D0E-8767-6E75484E0FAD}" type="presParOf" srcId="{221CBD3F-35B9-4F91-9666-71F56369E5D2}" destId="{8AC8C1AF-9C6F-41E3-AEC2-BF0AC1AC83E6}" srcOrd="19" destOrd="0" presId="urn:microsoft.com/office/officeart/2005/8/layout/list1"/>
    <dgm:cxn modelId="{0B93FCB7-7596-4CA0-9EAF-CE0222E6B99F}" type="presParOf" srcId="{221CBD3F-35B9-4F91-9666-71F56369E5D2}" destId="{59C6CA56-FD63-4C13-844A-1048F0F6B82D}" srcOrd="20" destOrd="0" presId="urn:microsoft.com/office/officeart/2005/8/layout/list1"/>
    <dgm:cxn modelId="{6D873567-C678-404D-AEBE-E4622E021717}" type="presParOf" srcId="{59C6CA56-FD63-4C13-844A-1048F0F6B82D}" destId="{1C280E84-F300-459F-9438-D14DF849BE4F}" srcOrd="0" destOrd="0" presId="urn:microsoft.com/office/officeart/2005/8/layout/list1"/>
    <dgm:cxn modelId="{591742AA-CCC9-4BFF-AA76-28796919BBCA}" type="presParOf" srcId="{59C6CA56-FD63-4C13-844A-1048F0F6B82D}" destId="{D9A48151-99BF-47BA-9A88-C63D62130F70}" srcOrd="1" destOrd="0" presId="urn:microsoft.com/office/officeart/2005/8/layout/list1"/>
    <dgm:cxn modelId="{8B653BA5-497A-4172-9C10-B14966EE7389}" type="presParOf" srcId="{221CBD3F-35B9-4F91-9666-71F56369E5D2}" destId="{17D834C1-FB28-4B3A-9F35-1F2E78FBE86E}" srcOrd="21" destOrd="0" presId="urn:microsoft.com/office/officeart/2005/8/layout/list1"/>
    <dgm:cxn modelId="{5E2606E1-BDE0-4C0C-A70E-5F53F4824DB3}" type="presParOf" srcId="{221CBD3F-35B9-4F91-9666-71F56369E5D2}" destId="{CF578C2F-3DEA-4BF6-B2FF-29984F4836E1}" srcOrd="22" destOrd="0" presId="urn:microsoft.com/office/officeart/2005/8/layout/list1"/>
    <dgm:cxn modelId="{B32A5930-0C94-4037-BE04-1BBB00F08BC3}" type="presParOf" srcId="{221CBD3F-35B9-4F91-9666-71F56369E5D2}" destId="{D565FA9B-52EA-4572-9A99-15F9AABC3E94}" srcOrd="23" destOrd="0" presId="urn:microsoft.com/office/officeart/2005/8/layout/list1"/>
    <dgm:cxn modelId="{9893482B-609F-4195-94C9-9A48E82DBD0C}" type="presParOf" srcId="{221CBD3F-35B9-4F91-9666-71F56369E5D2}" destId="{CF60DF90-43BE-4362-8BF1-0CFA12873A10}" srcOrd="24" destOrd="0" presId="urn:microsoft.com/office/officeart/2005/8/layout/list1"/>
    <dgm:cxn modelId="{66B8FD12-3C34-4D9F-A86C-F0BC50959095}" type="presParOf" srcId="{CF60DF90-43BE-4362-8BF1-0CFA12873A10}" destId="{EA5597E5-BE28-442D-AF8F-1C7FD15BEF9F}" srcOrd="0" destOrd="0" presId="urn:microsoft.com/office/officeart/2005/8/layout/list1"/>
    <dgm:cxn modelId="{BAE42F49-122A-4D72-BAB1-EA57C68E6599}" type="presParOf" srcId="{CF60DF90-43BE-4362-8BF1-0CFA12873A10}" destId="{7D2D9F78-83A2-4F19-B342-E7A84A165043}" srcOrd="1" destOrd="0" presId="urn:microsoft.com/office/officeart/2005/8/layout/list1"/>
    <dgm:cxn modelId="{3DC3B047-4710-4427-81D8-F91D9F3551A6}" type="presParOf" srcId="{221CBD3F-35B9-4F91-9666-71F56369E5D2}" destId="{A0F42D34-CDDB-45BC-B712-94FD3505328B}" srcOrd="25" destOrd="0" presId="urn:microsoft.com/office/officeart/2005/8/layout/list1"/>
    <dgm:cxn modelId="{49C6EA45-28AC-4CB2-B3EA-F7EBF5ED0256}" type="presParOf" srcId="{221CBD3F-35B9-4F91-9666-71F56369E5D2}" destId="{0F830D06-4441-4420-9836-BF62FE7EDBAB}"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F769ED-BE82-4634-845D-082FE5C2EDEE}"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187B8E2F-95E9-4BCA-812C-6C791FF1A96A}">
      <dgm:prSet/>
      <dgm:spPr/>
      <dgm:t>
        <a:bodyPr/>
        <a:lstStyle/>
        <a:p>
          <a:pPr rtl="1"/>
          <a:r>
            <a:rPr lang="fa-IR" dirty="0" smtClean="0">
              <a:cs typeface="B Titr" pitchFamily="2" charset="-78"/>
            </a:rPr>
            <a:t>کوچک‌سازی</a:t>
          </a:r>
          <a:endParaRPr lang="en-US" dirty="0">
            <a:cs typeface="B Titr" pitchFamily="2" charset="-78"/>
          </a:endParaRPr>
        </a:p>
      </dgm:t>
    </dgm:pt>
    <dgm:pt modelId="{4D4EFAB6-29DF-449B-9460-B64BE58AB3BC}" type="parTrans" cxnId="{A806146E-23F3-4593-9F1A-B179EAC4870F}">
      <dgm:prSet/>
      <dgm:spPr/>
      <dgm:t>
        <a:bodyPr/>
        <a:lstStyle/>
        <a:p>
          <a:endParaRPr lang="en-US">
            <a:cs typeface="B Zar" pitchFamily="2" charset="-78"/>
          </a:endParaRPr>
        </a:p>
      </dgm:t>
    </dgm:pt>
    <dgm:pt modelId="{3F579D3A-75DD-47D9-B7B6-92AE6D2B4B65}" type="sibTrans" cxnId="{A806146E-23F3-4593-9F1A-B179EAC4870F}">
      <dgm:prSet/>
      <dgm:spPr/>
      <dgm:t>
        <a:bodyPr/>
        <a:lstStyle/>
        <a:p>
          <a:endParaRPr lang="en-US">
            <a:cs typeface="B Zar" pitchFamily="2" charset="-78"/>
          </a:endParaRPr>
        </a:p>
      </dgm:t>
    </dgm:pt>
    <dgm:pt modelId="{7E7AA69D-1D6F-4C69-91E4-8EF5EFEFC967}">
      <dgm:prSet/>
      <dgm:spPr/>
      <dgm:t>
        <a:bodyPr/>
        <a:lstStyle/>
        <a:p>
          <a:pPr rtl="1"/>
          <a:r>
            <a:rPr lang="ar-SA" dirty="0" smtClean="0">
              <a:cs typeface="B Zar" pitchFamily="2" charset="-78"/>
            </a:rPr>
            <a:t>كاهش تعداد كاركنان از طريق بازخريد اجبار</a:t>
          </a:r>
          <a:r>
            <a:rPr lang="fa-IR" dirty="0" smtClean="0">
              <a:cs typeface="B Zar" pitchFamily="2" charset="-78"/>
            </a:rPr>
            <a:t>ی</a:t>
          </a:r>
          <a:r>
            <a:rPr lang="ar-SA" dirty="0" smtClean="0">
              <a:cs typeface="B Zar" pitchFamily="2" charset="-78"/>
            </a:rPr>
            <a:t> يا داوطلبانه </a:t>
          </a:r>
          <a:endParaRPr lang="fa-IR" dirty="0">
            <a:cs typeface="B Zar" pitchFamily="2" charset="-78"/>
          </a:endParaRPr>
        </a:p>
      </dgm:t>
    </dgm:pt>
    <dgm:pt modelId="{69CA4471-3C0F-4313-9899-DDE6DDA22C83}" type="parTrans" cxnId="{D79BC635-65E3-4FA8-8C0F-A4B76F5163DE}">
      <dgm:prSet/>
      <dgm:spPr/>
      <dgm:t>
        <a:bodyPr/>
        <a:lstStyle/>
        <a:p>
          <a:endParaRPr lang="en-US">
            <a:cs typeface="B Zar" pitchFamily="2" charset="-78"/>
          </a:endParaRPr>
        </a:p>
      </dgm:t>
    </dgm:pt>
    <dgm:pt modelId="{053ADBF6-4688-4280-ADFA-F9F67BBF79C1}" type="sibTrans" cxnId="{D79BC635-65E3-4FA8-8C0F-A4B76F5163DE}">
      <dgm:prSet/>
      <dgm:spPr/>
      <dgm:t>
        <a:bodyPr/>
        <a:lstStyle/>
        <a:p>
          <a:endParaRPr lang="en-US">
            <a:cs typeface="B Zar" pitchFamily="2" charset="-78"/>
          </a:endParaRPr>
        </a:p>
      </dgm:t>
    </dgm:pt>
    <dgm:pt modelId="{00466314-1A07-4B04-9CCC-5595FC567B79}">
      <dgm:prSet/>
      <dgm:spPr/>
      <dgm:t>
        <a:bodyPr/>
        <a:lstStyle/>
        <a:p>
          <a:pPr rtl="1"/>
          <a:r>
            <a:rPr lang="fa-IR" dirty="0" smtClean="0">
              <a:cs typeface="B Titr" pitchFamily="2" charset="-78"/>
            </a:rPr>
            <a:t>هدف</a:t>
          </a:r>
          <a:endParaRPr lang="en-US" dirty="0">
            <a:cs typeface="B Titr" pitchFamily="2" charset="-78"/>
          </a:endParaRPr>
        </a:p>
      </dgm:t>
    </dgm:pt>
    <dgm:pt modelId="{8F973E93-1280-4E21-A155-B9706C2632B6}" type="parTrans" cxnId="{EFEF8C37-4E6C-4AF8-8F8A-2DC20A480BD7}">
      <dgm:prSet/>
      <dgm:spPr/>
      <dgm:t>
        <a:bodyPr/>
        <a:lstStyle/>
        <a:p>
          <a:endParaRPr lang="en-US">
            <a:cs typeface="B Zar" pitchFamily="2" charset="-78"/>
          </a:endParaRPr>
        </a:p>
      </dgm:t>
    </dgm:pt>
    <dgm:pt modelId="{18319843-B685-4FC4-B289-45D119412FEA}" type="sibTrans" cxnId="{EFEF8C37-4E6C-4AF8-8F8A-2DC20A480BD7}">
      <dgm:prSet/>
      <dgm:spPr/>
      <dgm:t>
        <a:bodyPr/>
        <a:lstStyle/>
        <a:p>
          <a:endParaRPr lang="en-US">
            <a:cs typeface="B Zar" pitchFamily="2" charset="-78"/>
          </a:endParaRPr>
        </a:p>
      </dgm:t>
    </dgm:pt>
    <dgm:pt modelId="{11E7B824-927A-4E40-953D-0CF27AC52918}">
      <dgm:prSet/>
      <dgm:spPr/>
      <dgm:t>
        <a:bodyPr/>
        <a:lstStyle/>
        <a:p>
          <a:pPr rtl="1"/>
          <a:r>
            <a:rPr lang="ar-SA" dirty="0" smtClean="0">
              <a:cs typeface="B Zar" pitchFamily="2" charset="-78"/>
            </a:rPr>
            <a:t>افزايش</a:t>
          </a:r>
          <a:r>
            <a:rPr lang="fa-IR" dirty="0" smtClean="0">
              <a:cs typeface="B Zar" pitchFamily="2" charset="-78"/>
            </a:rPr>
            <a:t> </a:t>
          </a:r>
          <a:r>
            <a:rPr lang="ar-SA" dirty="0" smtClean="0">
              <a:cs typeface="B Zar" pitchFamily="2" charset="-78"/>
            </a:rPr>
            <a:t>كاراي</a:t>
          </a:r>
          <a:r>
            <a:rPr lang="fa-IR" dirty="0" smtClean="0">
              <a:cs typeface="B Zar" pitchFamily="2" charset="-78"/>
            </a:rPr>
            <a:t>ی</a:t>
          </a:r>
          <a:r>
            <a:rPr lang="ar-SA" dirty="0" smtClean="0">
              <a:cs typeface="B Zar" pitchFamily="2" charset="-78"/>
            </a:rPr>
            <a:t> و بهره‌ور</a:t>
          </a:r>
          <a:r>
            <a:rPr lang="fa-IR" dirty="0" smtClean="0">
              <a:cs typeface="B Zar" pitchFamily="2" charset="-78"/>
            </a:rPr>
            <a:t>ی</a:t>
          </a:r>
          <a:r>
            <a:rPr lang="ar-SA" dirty="0" smtClean="0">
              <a:cs typeface="B Zar" pitchFamily="2" charset="-78"/>
            </a:rPr>
            <a:t> </a:t>
          </a:r>
          <a:endParaRPr lang="fa-IR" dirty="0">
            <a:cs typeface="B Zar" pitchFamily="2" charset="-78"/>
          </a:endParaRPr>
        </a:p>
      </dgm:t>
    </dgm:pt>
    <dgm:pt modelId="{DBAC41AE-2077-49D8-A161-3815A79DA955}" type="parTrans" cxnId="{342971F5-AD50-4F43-9203-1F7E5578AEBD}">
      <dgm:prSet/>
      <dgm:spPr/>
      <dgm:t>
        <a:bodyPr/>
        <a:lstStyle/>
        <a:p>
          <a:endParaRPr lang="en-US">
            <a:cs typeface="B Zar" pitchFamily="2" charset="-78"/>
          </a:endParaRPr>
        </a:p>
      </dgm:t>
    </dgm:pt>
    <dgm:pt modelId="{5095B427-5DC6-42E5-8482-6AF547182E48}" type="sibTrans" cxnId="{342971F5-AD50-4F43-9203-1F7E5578AEBD}">
      <dgm:prSet/>
      <dgm:spPr/>
      <dgm:t>
        <a:bodyPr/>
        <a:lstStyle/>
        <a:p>
          <a:endParaRPr lang="en-US">
            <a:cs typeface="B Zar" pitchFamily="2" charset="-78"/>
          </a:endParaRPr>
        </a:p>
      </dgm:t>
    </dgm:pt>
    <dgm:pt modelId="{FE0A88D1-C16E-418F-BF72-8ECF40602AB8}">
      <dgm:prSet/>
      <dgm:spPr/>
      <dgm:t>
        <a:bodyPr/>
        <a:lstStyle/>
        <a:p>
          <a:pPr rtl="1"/>
          <a:r>
            <a:rPr lang="ar-SA" dirty="0" smtClean="0">
              <a:cs typeface="B Zar" pitchFamily="2" charset="-78"/>
            </a:rPr>
            <a:t>كاهش هزينه‌ها</a:t>
          </a:r>
          <a:endParaRPr lang="en-US" dirty="0">
            <a:cs typeface="B Zar" pitchFamily="2" charset="-78"/>
          </a:endParaRPr>
        </a:p>
      </dgm:t>
    </dgm:pt>
    <dgm:pt modelId="{A06A97F0-82A2-4324-8847-4E58D1307AB6}" type="parTrans" cxnId="{72B52F9B-CD66-4488-AC59-6758BB3630BE}">
      <dgm:prSet/>
      <dgm:spPr/>
      <dgm:t>
        <a:bodyPr/>
        <a:lstStyle/>
        <a:p>
          <a:endParaRPr lang="en-US">
            <a:cs typeface="B Zar" pitchFamily="2" charset="-78"/>
          </a:endParaRPr>
        </a:p>
      </dgm:t>
    </dgm:pt>
    <dgm:pt modelId="{D7D92FDF-016F-4E9E-8067-7C382225E4AE}" type="sibTrans" cxnId="{72B52F9B-CD66-4488-AC59-6758BB3630BE}">
      <dgm:prSet/>
      <dgm:spPr/>
      <dgm:t>
        <a:bodyPr/>
        <a:lstStyle/>
        <a:p>
          <a:endParaRPr lang="en-US">
            <a:cs typeface="B Zar" pitchFamily="2" charset="-78"/>
          </a:endParaRPr>
        </a:p>
      </dgm:t>
    </dgm:pt>
    <dgm:pt modelId="{352F6507-E61D-4A42-BDE1-E6C9BFEF2715}" type="pres">
      <dgm:prSet presAssocID="{C1F769ED-BE82-4634-845D-082FE5C2EDEE}" presName="Name0" presStyleCnt="0">
        <dgm:presLayoutVars>
          <dgm:dir/>
          <dgm:animLvl val="lvl"/>
          <dgm:resizeHandles val="exact"/>
        </dgm:presLayoutVars>
      </dgm:prSet>
      <dgm:spPr/>
      <dgm:t>
        <a:bodyPr/>
        <a:lstStyle/>
        <a:p>
          <a:endParaRPr lang="en-US"/>
        </a:p>
      </dgm:t>
    </dgm:pt>
    <dgm:pt modelId="{B5110CA0-B290-4BCB-B562-DFC53BF217A3}" type="pres">
      <dgm:prSet presAssocID="{00466314-1A07-4B04-9CCC-5595FC567B79}" presName="boxAndChildren" presStyleCnt="0"/>
      <dgm:spPr/>
    </dgm:pt>
    <dgm:pt modelId="{F4C10F77-6AC3-4D3A-8CA4-B7D368906913}" type="pres">
      <dgm:prSet presAssocID="{00466314-1A07-4B04-9CCC-5595FC567B79}" presName="parentTextBox" presStyleLbl="node1" presStyleIdx="0" presStyleCnt="2"/>
      <dgm:spPr/>
      <dgm:t>
        <a:bodyPr/>
        <a:lstStyle/>
        <a:p>
          <a:endParaRPr lang="en-US"/>
        </a:p>
      </dgm:t>
    </dgm:pt>
    <dgm:pt modelId="{F957A6E8-2E34-4ED3-9F0D-3C0AA0EC1588}" type="pres">
      <dgm:prSet presAssocID="{00466314-1A07-4B04-9CCC-5595FC567B79}" presName="entireBox" presStyleLbl="node1" presStyleIdx="0" presStyleCnt="2"/>
      <dgm:spPr/>
      <dgm:t>
        <a:bodyPr/>
        <a:lstStyle/>
        <a:p>
          <a:endParaRPr lang="en-US"/>
        </a:p>
      </dgm:t>
    </dgm:pt>
    <dgm:pt modelId="{10D1A3DB-4E19-41E7-B6E8-CA6C9B2BFC45}" type="pres">
      <dgm:prSet presAssocID="{00466314-1A07-4B04-9CCC-5595FC567B79}" presName="descendantBox" presStyleCnt="0"/>
      <dgm:spPr/>
    </dgm:pt>
    <dgm:pt modelId="{224C65A9-7F0C-4BA4-85AA-C6FEECE2FBC3}" type="pres">
      <dgm:prSet presAssocID="{11E7B824-927A-4E40-953D-0CF27AC52918}" presName="childTextBox" presStyleLbl="fgAccFollowNode1" presStyleIdx="0" presStyleCnt="3">
        <dgm:presLayoutVars>
          <dgm:bulletEnabled val="1"/>
        </dgm:presLayoutVars>
      </dgm:prSet>
      <dgm:spPr/>
      <dgm:t>
        <a:bodyPr/>
        <a:lstStyle/>
        <a:p>
          <a:endParaRPr lang="en-US"/>
        </a:p>
      </dgm:t>
    </dgm:pt>
    <dgm:pt modelId="{E308D634-A40F-4459-9F3F-D2F799A0D3A4}" type="pres">
      <dgm:prSet presAssocID="{FE0A88D1-C16E-418F-BF72-8ECF40602AB8}" presName="childTextBox" presStyleLbl="fgAccFollowNode1" presStyleIdx="1" presStyleCnt="3">
        <dgm:presLayoutVars>
          <dgm:bulletEnabled val="1"/>
        </dgm:presLayoutVars>
      </dgm:prSet>
      <dgm:spPr/>
      <dgm:t>
        <a:bodyPr/>
        <a:lstStyle/>
        <a:p>
          <a:endParaRPr lang="en-US"/>
        </a:p>
      </dgm:t>
    </dgm:pt>
    <dgm:pt modelId="{67ED6EB7-5DA1-4D19-8D6F-9508718BDBA3}" type="pres">
      <dgm:prSet presAssocID="{3F579D3A-75DD-47D9-B7B6-92AE6D2B4B65}" presName="sp" presStyleCnt="0"/>
      <dgm:spPr/>
    </dgm:pt>
    <dgm:pt modelId="{1252A1D9-587C-46DC-912A-38201BC7DE02}" type="pres">
      <dgm:prSet presAssocID="{187B8E2F-95E9-4BCA-812C-6C791FF1A96A}" presName="arrowAndChildren" presStyleCnt="0"/>
      <dgm:spPr/>
    </dgm:pt>
    <dgm:pt modelId="{ED4DDDE0-6F09-4F38-B8C7-C6BADF63B7B6}" type="pres">
      <dgm:prSet presAssocID="{187B8E2F-95E9-4BCA-812C-6C791FF1A96A}" presName="parentTextArrow" presStyleLbl="node1" presStyleIdx="0" presStyleCnt="2"/>
      <dgm:spPr/>
      <dgm:t>
        <a:bodyPr/>
        <a:lstStyle/>
        <a:p>
          <a:endParaRPr lang="en-US"/>
        </a:p>
      </dgm:t>
    </dgm:pt>
    <dgm:pt modelId="{3389C1E9-338B-4394-870B-49E0A1FFDB88}" type="pres">
      <dgm:prSet presAssocID="{187B8E2F-95E9-4BCA-812C-6C791FF1A96A}" presName="arrow" presStyleLbl="node1" presStyleIdx="1" presStyleCnt="2"/>
      <dgm:spPr/>
      <dgm:t>
        <a:bodyPr/>
        <a:lstStyle/>
        <a:p>
          <a:endParaRPr lang="en-US"/>
        </a:p>
      </dgm:t>
    </dgm:pt>
    <dgm:pt modelId="{8479972A-0A42-4C2F-B896-C6ADC4FC03AF}" type="pres">
      <dgm:prSet presAssocID="{187B8E2F-95E9-4BCA-812C-6C791FF1A96A}" presName="descendantArrow" presStyleCnt="0"/>
      <dgm:spPr/>
    </dgm:pt>
    <dgm:pt modelId="{B82282FF-58BF-4CFA-82BB-301D1FEBCF68}" type="pres">
      <dgm:prSet presAssocID="{7E7AA69D-1D6F-4C69-91E4-8EF5EFEFC967}" presName="childTextArrow" presStyleLbl="fgAccFollowNode1" presStyleIdx="2" presStyleCnt="3">
        <dgm:presLayoutVars>
          <dgm:bulletEnabled val="1"/>
        </dgm:presLayoutVars>
      </dgm:prSet>
      <dgm:spPr/>
      <dgm:t>
        <a:bodyPr/>
        <a:lstStyle/>
        <a:p>
          <a:endParaRPr lang="en-US"/>
        </a:p>
      </dgm:t>
    </dgm:pt>
  </dgm:ptLst>
  <dgm:cxnLst>
    <dgm:cxn modelId="{AD7830E1-D97B-4D89-A864-317F82FAEE28}" type="presOf" srcId="{00466314-1A07-4B04-9CCC-5595FC567B79}" destId="{F957A6E8-2E34-4ED3-9F0D-3C0AA0EC1588}" srcOrd="1" destOrd="0" presId="urn:microsoft.com/office/officeart/2005/8/layout/process4"/>
    <dgm:cxn modelId="{9943BDF5-B7B6-4F89-ACE5-9534823F6838}" type="presOf" srcId="{187B8E2F-95E9-4BCA-812C-6C791FF1A96A}" destId="{ED4DDDE0-6F09-4F38-B8C7-C6BADF63B7B6}" srcOrd="0" destOrd="0" presId="urn:microsoft.com/office/officeart/2005/8/layout/process4"/>
    <dgm:cxn modelId="{D79BC635-65E3-4FA8-8C0F-A4B76F5163DE}" srcId="{187B8E2F-95E9-4BCA-812C-6C791FF1A96A}" destId="{7E7AA69D-1D6F-4C69-91E4-8EF5EFEFC967}" srcOrd="0" destOrd="0" parTransId="{69CA4471-3C0F-4313-9899-DDE6DDA22C83}" sibTransId="{053ADBF6-4688-4280-ADFA-F9F67BBF79C1}"/>
    <dgm:cxn modelId="{342971F5-AD50-4F43-9203-1F7E5578AEBD}" srcId="{00466314-1A07-4B04-9CCC-5595FC567B79}" destId="{11E7B824-927A-4E40-953D-0CF27AC52918}" srcOrd="0" destOrd="0" parTransId="{DBAC41AE-2077-49D8-A161-3815A79DA955}" sibTransId="{5095B427-5DC6-42E5-8482-6AF547182E48}"/>
    <dgm:cxn modelId="{72B52F9B-CD66-4488-AC59-6758BB3630BE}" srcId="{00466314-1A07-4B04-9CCC-5595FC567B79}" destId="{FE0A88D1-C16E-418F-BF72-8ECF40602AB8}" srcOrd="1" destOrd="0" parTransId="{A06A97F0-82A2-4324-8847-4E58D1307AB6}" sibTransId="{D7D92FDF-016F-4E9E-8067-7C382225E4AE}"/>
    <dgm:cxn modelId="{A9CBEC43-7A4E-4BA9-B133-2E1E5C6D3C4F}" type="presOf" srcId="{00466314-1A07-4B04-9CCC-5595FC567B79}" destId="{F4C10F77-6AC3-4D3A-8CA4-B7D368906913}" srcOrd="0" destOrd="0" presId="urn:microsoft.com/office/officeart/2005/8/layout/process4"/>
    <dgm:cxn modelId="{70DF2B1C-2C47-4856-A166-3245B99BB815}" type="presOf" srcId="{187B8E2F-95E9-4BCA-812C-6C791FF1A96A}" destId="{3389C1E9-338B-4394-870B-49E0A1FFDB88}" srcOrd="1" destOrd="0" presId="urn:microsoft.com/office/officeart/2005/8/layout/process4"/>
    <dgm:cxn modelId="{E3910977-C760-4697-B565-69DB30238845}" type="presOf" srcId="{7E7AA69D-1D6F-4C69-91E4-8EF5EFEFC967}" destId="{B82282FF-58BF-4CFA-82BB-301D1FEBCF68}" srcOrd="0" destOrd="0" presId="urn:microsoft.com/office/officeart/2005/8/layout/process4"/>
    <dgm:cxn modelId="{938D69D5-826A-4F99-968F-50965969E574}" type="presOf" srcId="{C1F769ED-BE82-4634-845D-082FE5C2EDEE}" destId="{352F6507-E61D-4A42-BDE1-E6C9BFEF2715}" srcOrd="0" destOrd="0" presId="urn:microsoft.com/office/officeart/2005/8/layout/process4"/>
    <dgm:cxn modelId="{EFEF8C37-4E6C-4AF8-8F8A-2DC20A480BD7}" srcId="{C1F769ED-BE82-4634-845D-082FE5C2EDEE}" destId="{00466314-1A07-4B04-9CCC-5595FC567B79}" srcOrd="1" destOrd="0" parTransId="{8F973E93-1280-4E21-A155-B9706C2632B6}" sibTransId="{18319843-B685-4FC4-B289-45D119412FEA}"/>
    <dgm:cxn modelId="{36678935-1F15-4ED2-9BC6-D42F08125EB2}" type="presOf" srcId="{FE0A88D1-C16E-418F-BF72-8ECF40602AB8}" destId="{E308D634-A40F-4459-9F3F-D2F799A0D3A4}" srcOrd="0" destOrd="0" presId="urn:microsoft.com/office/officeart/2005/8/layout/process4"/>
    <dgm:cxn modelId="{A806146E-23F3-4593-9F1A-B179EAC4870F}" srcId="{C1F769ED-BE82-4634-845D-082FE5C2EDEE}" destId="{187B8E2F-95E9-4BCA-812C-6C791FF1A96A}" srcOrd="0" destOrd="0" parTransId="{4D4EFAB6-29DF-449B-9460-B64BE58AB3BC}" sibTransId="{3F579D3A-75DD-47D9-B7B6-92AE6D2B4B65}"/>
    <dgm:cxn modelId="{1311E811-8541-4DCB-937E-0ED9996BD37E}" type="presOf" srcId="{11E7B824-927A-4E40-953D-0CF27AC52918}" destId="{224C65A9-7F0C-4BA4-85AA-C6FEECE2FBC3}" srcOrd="0" destOrd="0" presId="urn:microsoft.com/office/officeart/2005/8/layout/process4"/>
    <dgm:cxn modelId="{852F8C67-D78D-418D-9971-23A30BA38DF1}" type="presParOf" srcId="{352F6507-E61D-4A42-BDE1-E6C9BFEF2715}" destId="{B5110CA0-B290-4BCB-B562-DFC53BF217A3}" srcOrd="0" destOrd="0" presId="urn:microsoft.com/office/officeart/2005/8/layout/process4"/>
    <dgm:cxn modelId="{DFB60C1E-65D8-4110-8C53-93F5B548FD19}" type="presParOf" srcId="{B5110CA0-B290-4BCB-B562-DFC53BF217A3}" destId="{F4C10F77-6AC3-4D3A-8CA4-B7D368906913}" srcOrd="0" destOrd="0" presId="urn:microsoft.com/office/officeart/2005/8/layout/process4"/>
    <dgm:cxn modelId="{EE59749A-5020-45E2-B7CB-F50F51095FD1}" type="presParOf" srcId="{B5110CA0-B290-4BCB-B562-DFC53BF217A3}" destId="{F957A6E8-2E34-4ED3-9F0D-3C0AA0EC1588}" srcOrd="1" destOrd="0" presId="urn:microsoft.com/office/officeart/2005/8/layout/process4"/>
    <dgm:cxn modelId="{31D74044-EC7B-4551-AD53-46CDF8BABD51}" type="presParOf" srcId="{B5110CA0-B290-4BCB-B562-DFC53BF217A3}" destId="{10D1A3DB-4E19-41E7-B6E8-CA6C9B2BFC45}" srcOrd="2" destOrd="0" presId="urn:microsoft.com/office/officeart/2005/8/layout/process4"/>
    <dgm:cxn modelId="{E54CB2EB-76B5-45D1-9624-C50D771F1EFF}" type="presParOf" srcId="{10D1A3DB-4E19-41E7-B6E8-CA6C9B2BFC45}" destId="{224C65A9-7F0C-4BA4-85AA-C6FEECE2FBC3}" srcOrd="0" destOrd="0" presId="urn:microsoft.com/office/officeart/2005/8/layout/process4"/>
    <dgm:cxn modelId="{ADBADDA1-63E8-4589-B5DE-FAA5F47A0E4F}" type="presParOf" srcId="{10D1A3DB-4E19-41E7-B6E8-CA6C9B2BFC45}" destId="{E308D634-A40F-4459-9F3F-D2F799A0D3A4}" srcOrd="1" destOrd="0" presId="urn:microsoft.com/office/officeart/2005/8/layout/process4"/>
    <dgm:cxn modelId="{DB0A2588-932D-427B-A233-F36E7CB80DAA}" type="presParOf" srcId="{352F6507-E61D-4A42-BDE1-E6C9BFEF2715}" destId="{67ED6EB7-5DA1-4D19-8D6F-9508718BDBA3}" srcOrd="1" destOrd="0" presId="urn:microsoft.com/office/officeart/2005/8/layout/process4"/>
    <dgm:cxn modelId="{F3CB45C6-06AD-46A8-BBE2-C9894AD7C116}" type="presParOf" srcId="{352F6507-E61D-4A42-BDE1-E6C9BFEF2715}" destId="{1252A1D9-587C-46DC-912A-38201BC7DE02}" srcOrd="2" destOrd="0" presId="urn:microsoft.com/office/officeart/2005/8/layout/process4"/>
    <dgm:cxn modelId="{A8B9ADDA-83DB-4749-9D3B-1AD2CD6933F7}" type="presParOf" srcId="{1252A1D9-587C-46DC-912A-38201BC7DE02}" destId="{ED4DDDE0-6F09-4F38-B8C7-C6BADF63B7B6}" srcOrd="0" destOrd="0" presId="urn:microsoft.com/office/officeart/2005/8/layout/process4"/>
    <dgm:cxn modelId="{78D67EF6-7878-43AE-8707-3663CC3E8E1E}" type="presParOf" srcId="{1252A1D9-587C-46DC-912A-38201BC7DE02}" destId="{3389C1E9-338B-4394-870B-49E0A1FFDB88}" srcOrd="1" destOrd="0" presId="urn:microsoft.com/office/officeart/2005/8/layout/process4"/>
    <dgm:cxn modelId="{3835B3D3-82BD-46F6-B245-298C3D06E709}" type="presParOf" srcId="{1252A1D9-587C-46DC-912A-38201BC7DE02}" destId="{8479972A-0A42-4C2F-B896-C6ADC4FC03AF}" srcOrd="2" destOrd="0" presId="urn:microsoft.com/office/officeart/2005/8/layout/process4"/>
    <dgm:cxn modelId="{86B5D13E-1C6F-40B8-8FE3-9C93085B5C60}" type="presParOf" srcId="{8479972A-0A42-4C2F-B896-C6ADC4FC03AF}" destId="{B82282FF-58BF-4CFA-82BB-301D1FEBCF68}"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DED430A-9F28-4DEC-8BDD-A76E0FADCC32}" type="doc">
      <dgm:prSet loTypeId="urn:microsoft.com/office/officeart/2005/8/layout/process4" loCatId="list" qsTypeId="urn:microsoft.com/office/officeart/2005/8/quickstyle/3d7" qsCatId="3D" csTypeId="urn:microsoft.com/office/officeart/2005/8/colors/colorful1" csCatId="colorful" phldr="1"/>
      <dgm:spPr/>
      <dgm:t>
        <a:bodyPr/>
        <a:lstStyle/>
        <a:p>
          <a:endParaRPr lang="en-US"/>
        </a:p>
      </dgm:t>
    </dgm:pt>
    <dgm:pt modelId="{4A563F56-9844-44CA-A720-0AE35DABE545}">
      <dgm:prSet/>
      <dgm:spPr/>
      <dgm:t>
        <a:bodyPr/>
        <a:lstStyle/>
        <a:p>
          <a:pPr rtl="1"/>
          <a:r>
            <a:rPr lang="fa-IR" dirty="0" smtClean="0">
              <a:cs typeface="B Titr" pitchFamily="2" charset="-78"/>
            </a:rPr>
            <a:t>جداسازی</a:t>
          </a:r>
          <a:endParaRPr lang="en-US" dirty="0">
            <a:cs typeface="B Titr" pitchFamily="2" charset="-78"/>
          </a:endParaRPr>
        </a:p>
      </dgm:t>
    </dgm:pt>
    <dgm:pt modelId="{3673157A-4B34-48E0-BADD-F395983CA006}" type="parTrans" cxnId="{31B18138-C36B-40AE-9F09-7DE00C04CDDC}">
      <dgm:prSet/>
      <dgm:spPr/>
      <dgm:t>
        <a:bodyPr/>
        <a:lstStyle/>
        <a:p>
          <a:endParaRPr lang="en-US">
            <a:cs typeface="B Zar" pitchFamily="2" charset="-78"/>
          </a:endParaRPr>
        </a:p>
      </dgm:t>
    </dgm:pt>
    <dgm:pt modelId="{06B3A6D2-D0FB-4443-8B3D-218042092D01}" type="sibTrans" cxnId="{31B18138-C36B-40AE-9F09-7DE00C04CDDC}">
      <dgm:prSet/>
      <dgm:spPr/>
      <dgm:t>
        <a:bodyPr/>
        <a:lstStyle/>
        <a:p>
          <a:endParaRPr lang="en-US">
            <a:cs typeface="B Zar" pitchFamily="2" charset="-78"/>
          </a:endParaRPr>
        </a:p>
      </dgm:t>
    </dgm:pt>
    <dgm:pt modelId="{790F0B5B-300E-48E2-9769-DC6C4E9C7958}">
      <dgm:prSet custT="1"/>
      <dgm:spPr/>
      <dgm:t>
        <a:bodyPr/>
        <a:lstStyle/>
        <a:p>
          <a:pPr rtl="1"/>
          <a:r>
            <a:rPr lang="ar-SA" sz="3200" dirty="0" smtClean="0">
              <a:cs typeface="B Zar" pitchFamily="2" charset="-78"/>
            </a:rPr>
            <a:t>واگذار</a:t>
          </a:r>
          <a:r>
            <a:rPr lang="fa-IR" sz="3200" dirty="0" smtClean="0">
              <a:cs typeface="B Zar" pitchFamily="2" charset="-78"/>
            </a:rPr>
            <a:t>ی</a:t>
          </a:r>
          <a:r>
            <a:rPr lang="ar-SA" sz="3200" dirty="0" smtClean="0">
              <a:cs typeface="B Zar" pitchFamily="2" charset="-78"/>
            </a:rPr>
            <a:t> يا جداساز</a:t>
          </a:r>
          <a:r>
            <a:rPr lang="fa-IR" sz="3200" dirty="0" smtClean="0">
              <a:cs typeface="B Zar" pitchFamily="2" charset="-78"/>
            </a:rPr>
            <a:t>ی</a:t>
          </a:r>
          <a:r>
            <a:rPr lang="ar-SA" sz="3200" dirty="0" smtClean="0">
              <a:cs typeface="B Zar" pitchFamily="2" charset="-78"/>
            </a:rPr>
            <a:t> واحدها</a:t>
          </a:r>
          <a:r>
            <a:rPr lang="fa-IR" sz="3200" dirty="0" smtClean="0">
              <a:cs typeface="B Zar" pitchFamily="2" charset="-78"/>
            </a:rPr>
            <a:t>ی</a:t>
          </a:r>
          <a:r>
            <a:rPr lang="ar-SA" sz="3200" dirty="0" smtClean="0">
              <a:cs typeface="B Zar" pitchFamily="2" charset="-78"/>
            </a:rPr>
            <a:t> تابعه</a:t>
          </a:r>
          <a:endParaRPr lang="fa-IR" sz="3200" dirty="0">
            <a:cs typeface="B Zar" pitchFamily="2" charset="-78"/>
          </a:endParaRPr>
        </a:p>
      </dgm:t>
    </dgm:pt>
    <dgm:pt modelId="{3342B47A-CEBE-4A87-90A7-284B1431408C}" type="parTrans" cxnId="{DE8085C9-430D-47CC-899C-C3A8B3A9BDE7}">
      <dgm:prSet/>
      <dgm:spPr/>
      <dgm:t>
        <a:bodyPr/>
        <a:lstStyle/>
        <a:p>
          <a:endParaRPr lang="en-US">
            <a:cs typeface="B Zar" pitchFamily="2" charset="-78"/>
          </a:endParaRPr>
        </a:p>
      </dgm:t>
    </dgm:pt>
    <dgm:pt modelId="{4A6F0FC7-1615-4E41-82A7-E0FFCD524912}" type="sibTrans" cxnId="{DE8085C9-430D-47CC-899C-C3A8B3A9BDE7}">
      <dgm:prSet/>
      <dgm:spPr/>
      <dgm:t>
        <a:bodyPr/>
        <a:lstStyle/>
        <a:p>
          <a:endParaRPr lang="en-US">
            <a:cs typeface="B Zar" pitchFamily="2" charset="-78"/>
          </a:endParaRPr>
        </a:p>
      </dgm:t>
    </dgm:pt>
    <dgm:pt modelId="{F163A968-2BF8-4E48-8933-82124375967E}">
      <dgm:prSet/>
      <dgm:spPr/>
      <dgm:t>
        <a:bodyPr/>
        <a:lstStyle/>
        <a:p>
          <a:pPr rtl="1"/>
          <a:r>
            <a:rPr lang="fa-IR" dirty="0" smtClean="0">
              <a:cs typeface="B Titr" pitchFamily="2" charset="-78"/>
            </a:rPr>
            <a:t>هدف</a:t>
          </a:r>
          <a:endParaRPr lang="en-US" dirty="0">
            <a:cs typeface="B Titr" pitchFamily="2" charset="-78"/>
          </a:endParaRPr>
        </a:p>
      </dgm:t>
    </dgm:pt>
    <dgm:pt modelId="{A4CECD9B-D581-4929-BD59-A23D068BBBFC}" type="parTrans" cxnId="{0E48BC6D-1C5A-4634-97C1-2F9869495994}">
      <dgm:prSet/>
      <dgm:spPr/>
      <dgm:t>
        <a:bodyPr/>
        <a:lstStyle/>
        <a:p>
          <a:endParaRPr lang="en-US">
            <a:cs typeface="B Zar" pitchFamily="2" charset="-78"/>
          </a:endParaRPr>
        </a:p>
      </dgm:t>
    </dgm:pt>
    <dgm:pt modelId="{2294FA08-4C63-4F9C-950E-1A85E5249C50}" type="sibTrans" cxnId="{0E48BC6D-1C5A-4634-97C1-2F9869495994}">
      <dgm:prSet/>
      <dgm:spPr/>
      <dgm:t>
        <a:bodyPr/>
        <a:lstStyle/>
        <a:p>
          <a:endParaRPr lang="en-US">
            <a:cs typeface="B Zar" pitchFamily="2" charset="-78"/>
          </a:endParaRPr>
        </a:p>
      </dgm:t>
    </dgm:pt>
    <dgm:pt modelId="{8BC2C56E-FA7F-44C9-8243-BEEFB5F6B02E}">
      <dgm:prSet/>
      <dgm:spPr/>
      <dgm:t>
        <a:bodyPr/>
        <a:lstStyle/>
        <a:p>
          <a:pPr rtl="1"/>
          <a:r>
            <a:rPr lang="ar-SA" dirty="0" smtClean="0">
              <a:cs typeface="B Zar" pitchFamily="2" charset="-78"/>
            </a:rPr>
            <a:t>حركت از </a:t>
          </a:r>
          <a:r>
            <a:rPr lang="fa-IR" dirty="0" smtClean="0">
              <a:cs typeface="B Zar" pitchFamily="2" charset="-78"/>
            </a:rPr>
            <a:t>م</a:t>
          </a:r>
          <a:r>
            <a:rPr lang="ar-SA" dirty="0" smtClean="0">
              <a:cs typeface="B Zar" pitchFamily="2" charset="-78"/>
            </a:rPr>
            <a:t>تنوع‌ساز</a:t>
          </a:r>
          <a:r>
            <a:rPr lang="fa-IR" dirty="0" smtClean="0">
              <a:cs typeface="B Zar" pitchFamily="2" charset="-78"/>
            </a:rPr>
            <a:t>ی</a:t>
          </a:r>
          <a:r>
            <a:rPr lang="ar-SA" dirty="0" smtClean="0">
              <a:cs typeface="B Zar" pitchFamily="2" charset="-78"/>
            </a:rPr>
            <a:t> نامربوط به سمت </a:t>
          </a:r>
          <a:r>
            <a:rPr lang="fa-IR" dirty="0" smtClean="0">
              <a:cs typeface="B Zar" pitchFamily="2" charset="-78"/>
            </a:rPr>
            <a:t>م</a:t>
          </a:r>
          <a:r>
            <a:rPr lang="ar-SA" dirty="0" smtClean="0">
              <a:cs typeface="B Zar" pitchFamily="2" charset="-78"/>
            </a:rPr>
            <a:t>تنوع‌ساز</a:t>
          </a:r>
          <a:r>
            <a:rPr lang="fa-IR" dirty="0" smtClean="0">
              <a:cs typeface="B Zar" pitchFamily="2" charset="-78"/>
            </a:rPr>
            <a:t>ی</a:t>
          </a:r>
          <a:r>
            <a:rPr lang="ar-SA" dirty="0" smtClean="0">
              <a:cs typeface="B Zar" pitchFamily="2" charset="-78"/>
            </a:rPr>
            <a:t> مربوط</a:t>
          </a:r>
          <a:endParaRPr lang="fa-IR" dirty="0">
            <a:cs typeface="B Zar" pitchFamily="2" charset="-78"/>
          </a:endParaRPr>
        </a:p>
      </dgm:t>
    </dgm:pt>
    <dgm:pt modelId="{45D73C0D-B2E5-4EFB-A77D-30F04C9C84A9}" type="parTrans" cxnId="{1F0459DB-08D9-4AD7-A0AE-1A3C9BD01F9E}">
      <dgm:prSet/>
      <dgm:spPr/>
      <dgm:t>
        <a:bodyPr/>
        <a:lstStyle/>
        <a:p>
          <a:endParaRPr lang="en-US">
            <a:cs typeface="B Zar" pitchFamily="2" charset="-78"/>
          </a:endParaRPr>
        </a:p>
      </dgm:t>
    </dgm:pt>
    <dgm:pt modelId="{0C3662E9-CA79-4120-9009-3ABC72ECA20F}" type="sibTrans" cxnId="{1F0459DB-08D9-4AD7-A0AE-1A3C9BD01F9E}">
      <dgm:prSet/>
      <dgm:spPr/>
      <dgm:t>
        <a:bodyPr/>
        <a:lstStyle/>
        <a:p>
          <a:endParaRPr lang="en-US">
            <a:cs typeface="B Zar" pitchFamily="2" charset="-78"/>
          </a:endParaRPr>
        </a:p>
      </dgm:t>
    </dgm:pt>
    <dgm:pt modelId="{2A09B84E-A074-4756-9528-2AB4FE4435D7}">
      <dgm:prSet/>
      <dgm:spPr/>
      <dgm:t>
        <a:bodyPr/>
        <a:lstStyle/>
        <a:p>
          <a:pPr rtl="1"/>
          <a:r>
            <a:rPr lang="ar-SA" dirty="0" smtClean="0">
              <a:cs typeface="B Zar" pitchFamily="2" charset="-78"/>
            </a:rPr>
            <a:t>تقليل تنوع‌ كار</a:t>
          </a:r>
          <a:r>
            <a:rPr lang="fa-IR" dirty="0" smtClean="0">
              <a:cs typeface="B Zar" pitchFamily="2" charset="-78"/>
            </a:rPr>
            <a:t>ی</a:t>
          </a:r>
          <a:r>
            <a:rPr lang="ar-SA" dirty="0" smtClean="0">
              <a:cs typeface="B Zar" pitchFamily="2" charset="-78"/>
            </a:rPr>
            <a:t> در شركت</a:t>
          </a:r>
          <a:endParaRPr lang="fa-IR" dirty="0">
            <a:cs typeface="B Zar" pitchFamily="2" charset="-78"/>
          </a:endParaRPr>
        </a:p>
      </dgm:t>
    </dgm:pt>
    <dgm:pt modelId="{AC5A3215-E738-40C4-88A0-38237C468A9F}" type="parTrans" cxnId="{F23F4EDB-93EB-4C7F-8057-66C85AFBC773}">
      <dgm:prSet/>
      <dgm:spPr/>
      <dgm:t>
        <a:bodyPr/>
        <a:lstStyle/>
        <a:p>
          <a:endParaRPr lang="en-US">
            <a:cs typeface="B Zar" pitchFamily="2" charset="-78"/>
          </a:endParaRPr>
        </a:p>
      </dgm:t>
    </dgm:pt>
    <dgm:pt modelId="{7990905C-9368-43C6-B92E-31C2467D077E}" type="sibTrans" cxnId="{F23F4EDB-93EB-4C7F-8057-66C85AFBC773}">
      <dgm:prSet/>
      <dgm:spPr/>
      <dgm:t>
        <a:bodyPr/>
        <a:lstStyle/>
        <a:p>
          <a:endParaRPr lang="en-US">
            <a:cs typeface="B Zar" pitchFamily="2" charset="-78"/>
          </a:endParaRPr>
        </a:p>
      </dgm:t>
    </dgm:pt>
    <dgm:pt modelId="{F6D242D5-CF99-411F-9EF3-66A1E3A78678}" type="pres">
      <dgm:prSet presAssocID="{3DED430A-9F28-4DEC-8BDD-A76E0FADCC32}" presName="Name0" presStyleCnt="0">
        <dgm:presLayoutVars>
          <dgm:dir/>
          <dgm:animLvl val="lvl"/>
          <dgm:resizeHandles val="exact"/>
        </dgm:presLayoutVars>
      </dgm:prSet>
      <dgm:spPr/>
      <dgm:t>
        <a:bodyPr/>
        <a:lstStyle/>
        <a:p>
          <a:endParaRPr lang="en-US"/>
        </a:p>
      </dgm:t>
    </dgm:pt>
    <dgm:pt modelId="{0CDCFED4-BEAD-4861-91E0-D201F258D8A1}" type="pres">
      <dgm:prSet presAssocID="{F163A968-2BF8-4E48-8933-82124375967E}" presName="boxAndChildren" presStyleCnt="0"/>
      <dgm:spPr/>
    </dgm:pt>
    <dgm:pt modelId="{608E33B9-80FA-4AD4-8FE4-4C40C67886EF}" type="pres">
      <dgm:prSet presAssocID="{F163A968-2BF8-4E48-8933-82124375967E}" presName="parentTextBox" presStyleLbl="node1" presStyleIdx="0" presStyleCnt="2"/>
      <dgm:spPr/>
      <dgm:t>
        <a:bodyPr/>
        <a:lstStyle/>
        <a:p>
          <a:endParaRPr lang="en-US"/>
        </a:p>
      </dgm:t>
    </dgm:pt>
    <dgm:pt modelId="{FDCB111B-6B44-4D27-A62B-DECEE24EB775}" type="pres">
      <dgm:prSet presAssocID="{F163A968-2BF8-4E48-8933-82124375967E}" presName="entireBox" presStyleLbl="node1" presStyleIdx="0" presStyleCnt="2"/>
      <dgm:spPr/>
      <dgm:t>
        <a:bodyPr/>
        <a:lstStyle/>
        <a:p>
          <a:endParaRPr lang="en-US"/>
        </a:p>
      </dgm:t>
    </dgm:pt>
    <dgm:pt modelId="{AB65B02C-5096-441B-8C23-8D9D83BCA0F1}" type="pres">
      <dgm:prSet presAssocID="{F163A968-2BF8-4E48-8933-82124375967E}" presName="descendantBox" presStyleCnt="0"/>
      <dgm:spPr/>
    </dgm:pt>
    <dgm:pt modelId="{460E5A32-2D1A-43D6-B49F-0CBB83011B3B}" type="pres">
      <dgm:prSet presAssocID="{8BC2C56E-FA7F-44C9-8243-BEEFB5F6B02E}" presName="childTextBox" presStyleLbl="fgAccFollowNode1" presStyleIdx="0" presStyleCnt="3">
        <dgm:presLayoutVars>
          <dgm:bulletEnabled val="1"/>
        </dgm:presLayoutVars>
      </dgm:prSet>
      <dgm:spPr/>
      <dgm:t>
        <a:bodyPr/>
        <a:lstStyle/>
        <a:p>
          <a:endParaRPr lang="en-US"/>
        </a:p>
      </dgm:t>
    </dgm:pt>
    <dgm:pt modelId="{97B18027-15C1-45BC-A6BC-EA698010B1AB}" type="pres">
      <dgm:prSet presAssocID="{2A09B84E-A074-4756-9528-2AB4FE4435D7}" presName="childTextBox" presStyleLbl="fgAccFollowNode1" presStyleIdx="1" presStyleCnt="3">
        <dgm:presLayoutVars>
          <dgm:bulletEnabled val="1"/>
        </dgm:presLayoutVars>
      </dgm:prSet>
      <dgm:spPr/>
      <dgm:t>
        <a:bodyPr/>
        <a:lstStyle/>
        <a:p>
          <a:endParaRPr lang="en-US"/>
        </a:p>
      </dgm:t>
    </dgm:pt>
    <dgm:pt modelId="{4913A926-7126-4B43-B33C-B25AA793A9CD}" type="pres">
      <dgm:prSet presAssocID="{06B3A6D2-D0FB-4443-8B3D-218042092D01}" presName="sp" presStyleCnt="0"/>
      <dgm:spPr/>
    </dgm:pt>
    <dgm:pt modelId="{A8E498F2-E9DB-4902-B34E-D464DDDE47FD}" type="pres">
      <dgm:prSet presAssocID="{4A563F56-9844-44CA-A720-0AE35DABE545}" presName="arrowAndChildren" presStyleCnt="0"/>
      <dgm:spPr/>
    </dgm:pt>
    <dgm:pt modelId="{449FD9BA-BA5E-4757-9E78-9384A6A0169E}" type="pres">
      <dgm:prSet presAssocID="{4A563F56-9844-44CA-A720-0AE35DABE545}" presName="parentTextArrow" presStyleLbl="node1" presStyleIdx="0" presStyleCnt="2"/>
      <dgm:spPr/>
      <dgm:t>
        <a:bodyPr/>
        <a:lstStyle/>
        <a:p>
          <a:endParaRPr lang="en-US"/>
        </a:p>
      </dgm:t>
    </dgm:pt>
    <dgm:pt modelId="{5FE5F164-900D-47C5-8403-91FEA10A608E}" type="pres">
      <dgm:prSet presAssocID="{4A563F56-9844-44CA-A720-0AE35DABE545}" presName="arrow" presStyleLbl="node1" presStyleIdx="1" presStyleCnt="2"/>
      <dgm:spPr/>
      <dgm:t>
        <a:bodyPr/>
        <a:lstStyle/>
        <a:p>
          <a:endParaRPr lang="en-US"/>
        </a:p>
      </dgm:t>
    </dgm:pt>
    <dgm:pt modelId="{4B0A5F04-9F3A-4C99-B381-A3C802E3BB97}" type="pres">
      <dgm:prSet presAssocID="{4A563F56-9844-44CA-A720-0AE35DABE545}" presName="descendantArrow" presStyleCnt="0"/>
      <dgm:spPr/>
    </dgm:pt>
    <dgm:pt modelId="{59A818F6-CDB1-4EF8-BB14-07ABE6C324A0}" type="pres">
      <dgm:prSet presAssocID="{790F0B5B-300E-48E2-9769-DC6C4E9C7958}" presName="childTextArrow" presStyleLbl="fgAccFollowNode1" presStyleIdx="2" presStyleCnt="3">
        <dgm:presLayoutVars>
          <dgm:bulletEnabled val="1"/>
        </dgm:presLayoutVars>
      </dgm:prSet>
      <dgm:spPr/>
      <dgm:t>
        <a:bodyPr/>
        <a:lstStyle/>
        <a:p>
          <a:endParaRPr lang="en-US"/>
        </a:p>
      </dgm:t>
    </dgm:pt>
  </dgm:ptLst>
  <dgm:cxnLst>
    <dgm:cxn modelId="{31B18138-C36B-40AE-9F09-7DE00C04CDDC}" srcId="{3DED430A-9F28-4DEC-8BDD-A76E0FADCC32}" destId="{4A563F56-9844-44CA-A720-0AE35DABE545}" srcOrd="0" destOrd="0" parTransId="{3673157A-4B34-48E0-BADD-F395983CA006}" sibTransId="{06B3A6D2-D0FB-4443-8B3D-218042092D01}"/>
    <dgm:cxn modelId="{1F0459DB-08D9-4AD7-A0AE-1A3C9BD01F9E}" srcId="{F163A968-2BF8-4E48-8933-82124375967E}" destId="{8BC2C56E-FA7F-44C9-8243-BEEFB5F6B02E}" srcOrd="0" destOrd="0" parTransId="{45D73C0D-B2E5-4EFB-A77D-30F04C9C84A9}" sibTransId="{0C3662E9-CA79-4120-9009-3ABC72ECA20F}"/>
    <dgm:cxn modelId="{04BD3E93-B38B-4877-BB85-C15455F9628A}" type="presOf" srcId="{2A09B84E-A074-4756-9528-2AB4FE4435D7}" destId="{97B18027-15C1-45BC-A6BC-EA698010B1AB}" srcOrd="0" destOrd="0" presId="urn:microsoft.com/office/officeart/2005/8/layout/process4"/>
    <dgm:cxn modelId="{CA7E7D94-C9A4-400A-B30C-45C23B3DB4AF}" type="presOf" srcId="{4A563F56-9844-44CA-A720-0AE35DABE545}" destId="{449FD9BA-BA5E-4757-9E78-9384A6A0169E}" srcOrd="0" destOrd="0" presId="urn:microsoft.com/office/officeart/2005/8/layout/process4"/>
    <dgm:cxn modelId="{992F2FEB-5C36-44AF-AE54-6A680620CD52}" type="presOf" srcId="{F163A968-2BF8-4E48-8933-82124375967E}" destId="{608E33B9-80FA-4AD4-8FE4-4C40C67886EF}" srcOrd="0" destOrd="0" presId="urn:microsoft.com/office/officeart/2005/8/layout/process4"/>
    <dgm:cxn modelId="{F23F4EDB-93EB-4C7F-8057-66C85AFBC773}" srcId="{F163A968-2BF8-4E48-8933-82124375967E}" destId="{2A09B84E-A074-4756-9528-2AB4FE4435D7}" srcOrd="1" destOrd="0" parTransId="{AC5A3215-E738-40C4-88A0-38237C468A9F}" sibTransId="{7990905C-9368-43C6-B92E-31C2467D077E}"/>
    <dgm:cxn modelId="{57EF5C2A-E9CF-44BA-A976-668E6D8BF7D5}" type="presOf" srcId="{F163A968-2BF8-4E48-8933-82124375967E}" destId="{FDCB111B-6B44-4D27-A62B-DECEE24EB775}" srcOrd="1" destOrd="0" presId="urn:microsoft.com/office/officeart/2005/8/layout/process4"/>
    <dgm:cxn modelId="{713F9A48-71C6-4B13-97D0-4CCD555C3C9E}" type="presOf" srcId="{790F0B5B-300E-48E2-9769-DC6C4E9C7958}" destId="{59A818F6-CDB1-4EF8-BB14-07ABE6C324A0}" srcOrd="0" destOrd="0" presId="urn:microsoft.com/office/officeart/2005/8/layout/process4"/>
    <dgm:cxn modelId="{778B69B7-A46E-4EDA-90C8-95371770BB3F}" type="presOf" srcId="{4A563F56-9844-44CA-A720-0AE35DABE545}" destId="{5FE5F164-900D-47C5-8403-91FEA10A608E}" srcOrd="1" destOrd="0" presId="urn:microsoft.com/office/officeart/2005/8/layout/process4"/>
    <dgm:cxn modelId="{DE8085C9-430D-47CC-899C-C3A8B3A9BDE7}" srcId="{4A563F56-9844-44CA-A720-0AE35DABE545}" destId="{790F0B5B-300E-48E2-9769-DC6C4E9C7958}" srcOrd="0" destOrd="0" parTransId="{3342B47A-CEBE-4A87-90A7-284B1431408C}" sibTransId="{4A6F0FC7-1615-4E41-82A7-E0FFCD524912}"/>
    <dgm:cxn modelId="{E6B6E49E-862D-4414-A534-72CD55CB596D}" type="presOf" srcId="{3DED430A-9F28-4DEC-8BDD-A76E0FADCC32}" destId="{F6D242D5-CF99-411F-9EF3-66A1E3A78678}" srcOrd="0" destOrd="0" presId="urn:microsoft.com/office/officeart/2005/8/layout/process4"/>
    <dgm:cxn modelId="{0E48BC6D-1C5A-4634-97C1-2F9869495994}" srcId="{3DED430A-9F28-4DEC-8BDD-A76E0FADCC32}" destId="{F163A968-2BF8-4E48-8933-82124375967E}" srcOrd="1" destOrd="0" parTransId="{A4CECD9B-D581-4929-BD59-A23D068BBBFC}" sibTransId="{2294FA08-4C63-4F9C-950E-1A85E5249C50}"/>
    <dgm:cxn modelId="{9A300E80-160D-484C-B263-F8D3917C2E28}" type="presOf" srcId="{8BC2C56E-FA7F-44C9-8243-BEEFB5F6B02E}" destId="{460E5A32-2D1A-43D6-B49F-0CBB83011B3B}" srcOrd="0" destOrd="0" presId="urn:microsoft.com/office/officeart/2005/8/layout/process4"/>
    <dgm:cxn modelId="{6B97DD54-0774-43F9-B551-D59A2D2D1805}" type="presParOf" srcId="{F6D242D5-CF99-411F-9EF3-66A1E3A78678}" destId="{0CDCFED4-BEAD-4861-91E0-D201F258D8A1}" srcOrd="0" destOrd="0" presId="urn:microsoft.com/office/officeart/2005/8/layout/process4"/>
    <dgm:cxn modelId="{0827F830-BF84-4095-A000-ABE2F78A4A04}" type="presParOf" srcId="{0CDCFED4-BEAD-4861-91E0-D201F258D8A1}" destId="{608E33B9-80FA-4AD4-8FE4-4C40C67886EF}" srcOrd="0" destOrd="0" presId="urn:microsoft.com/office/officeart/2005/8/layout/process4"/>
    <dgm:cxn modelId="{96DC7F2E-A6DC-4F5E-B288-698C29B66A25}" type="presParOf" srcId="{0CDCFED4-BEAD-4861-91E0-D201F258D8A1}" destId="{FDCB111B-6B44-4D27-A62B-DECEE24EB775}" srcOrd="1" destOrd="0" presId="urn:microsoft.com/office/officeart/2005/8/layout/process4"/>
    <dgm:cxn modelId="{14C71B4B-15E3-438D-B608-B8C12F66D8DB}" type="presParOf" srcId="{0CDCFED4-BEAD-4861-91E0-D201F258D8A1}" destId="{AB65B02C-5096-441B-8C23-8D9D83BCA0F1}" srcOrd="2" destOrd="0" presId="urn:microsoft.com/office/officeart/2005/8/layout/process4"/>
    <dgm:cxn modelId="{A0A75211-8FD0-4E3D-9F7B-BB803CBBD02D}" type="presParOf" srcId="{AB65B02C-5096-441B-8C23-8D9D83BCA0F1}" destId="{460E5A32-2D1A-43D6-B49F-0CBB83011B3B}" srcOrd="0" destOrd="0" presId="urn:microsoft.com/office/officeart/2005/8/layout/process4"/>
    <dgm:cxn modelId="{40741330-392A-499E-B780-9E41F6E706C1}" type="presParOf" srcId="{AB65B02C-5096-441B-8C23-8D9D83BCA0F1}" destId="{97B18027-15C1-45BC-A6BC-EA698010B1AB}" srcOrd="1" destOrd="0" presId="urn:microsoft.com/office/officeart/2005/8/layout/process4"/>
    <dgm:cxn modelId="{4A0EF3D0-E93F-4B2E-A8D3-D0EE80719E08}" type="presParOf" srcId="{F6D242D5-CF99-411F-9EF3-66A1E3A78678}" destId="{4913A926-7126-4B43-B33C-B25AA793A9CD}" srcOrd="1" destOrd="0" presId="urn:microsoft.com/office/officeart/2005/8/layout/process4"/>
    <dgm:cxn modelId="{C7AA7106-1F87-4A99-BE4E-F717B4F3D050}" type="presParOf" srcId="{F6D242D5-CF99-411F-9EF3-66A1E3A78678}" destId="{A8E498F2-E9DB-4902-B34E-D464DDDE47FD}" srcOrd="2" destOrd="0" presId="urn:microsoft.com/office/officeart/2005/8/layout/process4"/>
    <dgm:cxn modelId="{8FBC5C9D-B61B-4368-A35C-144112D5F7A1}" type="presParOf" srcId="{A8E498F2-E9DB-4902-B34E-D464DDDE47FD}" destId="{449FD9BA-BA5E-4757-9E78-9384A6A0169E}" srcOrd="0" destOrd="0" presId="urn:microsoft.com/office/officeart/2005/8/layout/process4"/>
    <dgm:cxn modelId="{BB897751-1703-4DC0-A2EB-573105D8A202}" type="presParOf" srcId="{A8E498F2-E9DB-4902-B34E-D464DDDE47FD}" destId="{5FE5F164-900D-47C5-8403-91FEA10A608E}" srcOrd="1" destOrd="0" presId="urn:microsoft.com/office/officeart/2005/8/layout/process4"/>
    <dgm:cxn modelId="{CECF17E6-2B93-4D17-8ABC-F379B6A712E4}" type="presParOf" srcId="{A8E498F2-E9DB-4902-B34E-D464DDDE47FD}" destId="{4B0A5F04-9F3A-4C99-B381-A3C802E3BB97}" srcOrd="2" destOrd="0" presId="urn:microsoft.com/office/officeart/2005/8/layout/process4"/>
    <dgm:cxn modelId="{44D05BD5-954E-4AF4-9BEE-D33E2BAF2C4A}" type="presParOf" srcId="{4B0A5F04-9F3A-4C99-B381-A3C802E3BB97}" destId="{59A818F6-CDB1-4EF8-BB14-07ABE6C324A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D29365A-81C4-457D-BBE9-9F23313D43EE}" type="doc">
      <dgm:prSet loTypeId="urn:microsoft.com/office/officeart/2005/8/layout/hList3" loCatId="list" qsTypeId="urn:microsoft.com/office/officeart/2005/8/quickstyle/3d2" qsCatId="3D" csTypeId="urn:microsoft.com/office/officeart/2005/8/colors/accent0_1" csCatId="mainScheme"/>
      <dgm:spPr/>
      <dgm:t>
        <a:bodyPr/>
        <a:lstStyle/>
        <a:p>
          <a:endParaRPr lang="en-US"/>
        </a:p>
      </dgm:t>
    </dgm:pt>
    <dgm:pt modelId="{0FEB59C9-5383-414B-ABA8-FF31EC0A4AFE}">
      <dgm:prSet/>
      <dgm:spPr/>
      <dgm:t>
        <a:bodyPr/>
        <a:lstStyle/>
        <a:p>
          <a:pPr rtl="1"/>
          <a:r>
            <a:rPr lang="fa-IR" dirty="0" smtClean="0">
              <a:cs typeface="B Titr" pitchFamily="2" charset="-78"/>
            </a:rPr>
            <a:t>تعریف</a:t>
          </a:r>
          <a:endParaRPr lang="en-US" dirty="0">
            <a:cs typeface="B Titr" pitchFamily="2" charset="-78"/>
          </a:endParaRPr>
        </a:p>
      </dgm:t>
    </dgm:pt>
    <dgm:pt modelId="{EAB53692-0895-4E5C-9EFA-0427290ACC79}" type="parTrans" cxnId="{79350F32-FEB5-4A5C-8966-DB209320B942}">
      <dgm:prSet/>
      <dgm:spPr/>
      <dgm:t>
        <a:bodyPr/>
        <a:lstStyle/>
        <a:p>
          <a:endParaRPr lang="en-US"/>
        </a:p>
      </dgm:t>
    </dgm:pt>
    <dgm:pt modelId="{6AA90A76-84D3-4B72-9511-D96A8C727883}" type="sibTrans" cxnId="{79350F32-FEB5-4A5C-8966-DB209320B942}">
      <dgm:prSet/>
      <dgm:spPr/>
      <dgm:t>
        <a:bodyPr/>
        <a:lstStyle/>
        <a:p>
          <a:endParaRPr lang="en-US"/>
        </a:p>
      </dgm:t>
    </dgm:pt>
    <dgm:pt modelId="{262094EA-7049-4E0F-873A-062E90E4FBD9}">
      <dgm:prSet/>
      <dgm:spPr/>
      <dgm:t>
        <a:bodyPr/>
        <a:lstStyle/>
        <a:p>
          <a:pPr algn="justLow" rtl="1"/>
          <a:r>
            <a:rPr lang="fa-IR" dirty="0" smtClean="0">
              <a:cs typeface="B Zar" pitchFamily="2" charset="-78"/>
            </a:rPr>
            <a:t>فرهنگ سازمانی اشاره به شیوۀ زندگی در یک سازمان دارد.</a:t>
          </a:r>
          <a:endParaRPr lang="en-US" dirty="0">
            <a:cs typeface="B Zar" pitchFamily="2" charset="-78"/>
          </a:endParaRPr>
        </a:p>
      </dgm:t>
    </dgm:pt>
    <dgm:pt modelId="{EBFD9FB7-FA1D-4846-A9C6-38E38B578A5F}" type="parTrans" cxnId="{8ACAA2E7-15A8-4D59-B11C-BAB79FD68D7E}">
      <dgm:prSet/>
      <dgm:spPr/>
      <dgm:t>
        <a:bodyPr/>
        <a:lstStyle/>
        <a:p>
          <a:endParaRPr lang="en-US"/>
        </a:p>
      </dgm:t>
    </dgm:pt>
    <dgm:pt modelId="{6617B865-CB5F-4F32-8C75-5F997F63B8E2}" type="sibTrans" cxnId="{8ACAA2E7-15A8-4D59-B11C-BAB79FD68D7E}">
      <dgm:prSet/>
      <dgm:spPr/>
      <dgm:t>
        <a:bodyPr/>
        <a:lstStyle/>
        <a:p>
          <a:endParaRPr lang="en-US"/>
        </a:p>
      </dgm:t>
    </dgm:pt>
    <dgm:pt modelId="{3D9A82E3-FAD5-4C2B-92D9-558E60B9D79E}" type="pres">
      <dgm:prSet presAssocID="{ED29365A-81C4-457D-BBE9-9F23313D43EE}" presName="composite" presStyleCnt="0">
        <dgm:presLayoutVars>
          <dgm:chMax val="1"/>
          <dgm:dir/>
          <dgm:resizeHandles val="exact"/>
        </dgm:presLayoutVars>
      </dgm:prSet>
      <dgm:spPr/>
      <dgm:t>
        <a:bodyPr/>
        <a:lstStyle/>
        <a:p>
          <a:endParaRPr lang="en-US"/>
        </a:p>
      </dgm:t>
    </dgm:pt>
    <dgm:pt modelId="{A0A713FF-5476-4270-9C37-670C3CED23D5}" type="pres">
      <dgm:prSet presAssocID="{0FEB59C9-5383-414B-ABA8-FF31EC0A4AFE}" presName="roof" presStyleLbl="dkBgShp" presStyleIdx="0" presStyleCnt="2"/>
      <dgm:spPr/>
      <dgm:t>
        <a:bodyPr/>
        <a:lstStyle/>
        <a:p>
          <a:endParaRPr lang="en-US"/>
        </a:p>
      </dgm:t>
    </dgm:pt>
    <dgm:pt modelId="{A3DC3C18-0784-4FB7-B1F9-01F501ABB13A}" type="pres">
      <dgm:prSet presAssocID="{0FEB59C9-5383-414B-ABA8-FF31EC0A4AFE}" presName="pillars" presStyleCnt="0"/>
      <dgm:spPr/>
    </dgm:pt>
    <dgm:pt modelId="{12952F67-5FA9-469F-AF4B-C91B9DCD674A}" type="pres">
      <dgm:prSet presAssocID="{0FEB59C9-5383-414B-ABA8-FF31EC0A4AFE}" presName="pillar1" presStyleLbl="node1" presStyleIdx="0" presStyleCnt="1">
        <dgm:presLayoutVars>
          <dgm:bulletEnabled val="1"/>
        </dgm:presLayoutVars>
      </dgm:prSet>
      <dgm:spPr/>
      <dgm:t>
        <a:bodyPr/>
        <a:lstStyle/>
        <a:p>
          <a:endParaRPr lang="en-US"/>
        </a:p>
      </dgm:t>
    </dgm:pt>
    <dgm:pt modelId="{B3E9277B-0AAE-4891-81B5-774ACF8DA759}" type="pres">
      <dgm:prSet presAssocID="{0FEB59C9-5383-414B-ABA8-FF31EC0A4AFE}" presName="base" presStyleLbl="dkBgShp" presStyleIdx="1" presStyleCnt="2"/>
      <dgm:spPr/>
    </dgm:pt>
  </dgm:ptLst>
  <dgm:cxnLst>
    <dgm:cxn modelId="{8ACAA2E7-15A8-4D59-B11C-BAB79FD68D7E}" srcId="{0FEB59C9-5383-414B-ABA8-FF31EC0A4AFE}" destId="{262094EA-7049-4E0F-873A-062E90E4FBD9}" srcOrd="0" destOrd="0" parTransId="{EBFD9FB7-FA1D-4846-A9C6-38E38B578A5F}" sibTransId="{6617B865-CB5F-4F32-8C75-5F997F63B8E2}"/>
    <dgm:cxn modelId="{79350F32-FEB5-4A5C-8966-DB209320B942}" srcId="{ED29365A-81C4-457D-BBE9-9F23313D43EE}" destId="{0FEB59C9-5383-414B-ABA8-FF31EC0A4AFE}" srcOrd="0" destOrd="0" parTransId="{EAB53692-0895-4E5C-9EFA-0427290ACC79}" sibTransId="{6AA90A76-84D3-4B72-9511-D96A8C727883}"/>
    <dgm:cxn modelId="{D5C9C0F3-639B-4786-BB13-E6A502A4D320}" type="presOf" srcId="{262094EA-7049-4E0F-873A-062E90E4FBD9}" destId="{12952F67-5FA9-469F-AF4B-C91B9DCD674A}" srcOrd="0" destOrd="0" presId="urn:microsoft.com/office/officeart/2005/8/layout/hList3"/>
    <dgm:cxn modelId="{9443AD74-7350-432B-8090-2B3422052C5B}" type="presOf" srcId="{0FEB59C9-5383-414B-ABA8-FF31EC0A4AFE}" destId="{A0A713FF-5476-4270-9C37-670C3CED23D5}" srcOrd="0" destOrd="0" presId="urn:microsoft.com/office/officeart/2005/8/layout/hList3"/>
    <dgm:cxn modelId="{C27C8FCB-7CF9-40C0-BA73-CB7A403A0A8D}" type="presOf" srcId="{ED29365A-81C4-457D-BBE9-9F23313D43EE}" destId="{3D9A82E3-FAD5-4C2B-92D9-558E60B9D79E}" srcOrd="0" destOrd="0" presId="urn:microsoft.com/office/officeart/2005/8/layout/hList3"/>
    <dgm:cxn modelId="{54CCDB81-5756-4AED-B887-54A42F3F94E2}" type="presParOf" srcId="{3D9A82E3-FAD5-4C2B-92D9-558E60B9D79E}" destId="{A0A713FF-5476-4270-9C37-670C3CED23D5}" srcOrd="0" destOrd="0" presId="urn:microsoft.com/office/officeart/2005/8/layout/hList3"/>
    <dgm:cxn modelId="{4A060695-AAA1-4A11-A943-6BE1CC91C9E1}" type="presParOf" srcId="{3D9A82E3-FAD5-4C2B-92D9-558E60B9D79E}" destId="{A3DC3C18-0784-4FB7-B1F9-01F501ABB13A}" srcOrd="1" destOrd="0" presId="urn:microsoft.com/office/officeart/2005/8/layout/hList3"/>
    <dgm:cxn modelId="{34061587-7713-4BFD-A767-ACA2CFF7FE63}" type="presParOf" srcId="{A3DC3C18-0784-4FB7-B1F9-01F501ABB13A}" destId="{12952F67-5FA9-469F-AF4B-C91B9DCD674A}" srcOrd="0" destOrd="0" presId="urn:microsoft.com/office/officeart/2005/8/layout/hList3"/>
    <dgm:cxn modelId="{E5D80D61-2627-4C8D-9EEC-670590291D2F}" type="presParOf" srcId="{3D9A82E3-FAD5-4C2B-92D9-558E60B9D79E}" destId="{B3E9277B-0AAE-4891-81B5-774ACF8DA759}"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39DB0E7-692C-4E77-8C36-6A858B7D541A}" type="doc">
      <dgm:prSet loTypeId="urn:microsoft.com/office/officeart/2005/8/layout/vList5" loCatId="list" qsTypeId="urn:microsoft.com/office/officeart/2005/8/quickstyle/3d7" qsCatId="3D" csTypeId="urn:microsoft.com/office/officeart/2005/8/colors/colorful1" csCatId="colorful" phldr="1"/>
      <dgm:spPr/>
      <dgm:t>
        <a:bodyPr/>
        <a:lstStyle/>
        <a:p>
          <a:endParaRPr lang="en-US"/>
        </a:p>
      </dgm:t>
    </dgm:pt>
    <dgm:pt modelId="{77EDBA02-76DC-4E12-8BE7-F84C13BCD3CE}">
      <dgm:prSet/>
      <dgm:spPr/>
      <dgm:t>
        <a:bodyPr/>
        <a:lstStyle/>
        <a:p>
          <a:pPr rtl="1"/>
          <a:r>
            <a:rPr lang="fa-IR" dirty="0" smtClean="0">
              <a:cs typeface="B Zar" pitchFamily="2" charset="-78"/>
            </a:rPr>
            <a:t>جذب        </a:t>
          </a:r>
          <a:r>
            <a:rPr lang="en-US" dirty="0" smtClean="0">
              <a:cs typeface="B Zar" pitchFamily="2" charset="-78"/>
            </a:rPr>
            <a:t>Assimilation</a:t>
          </a:r>
          <a:r>
            <a:rPr lang="fa-IR" dirty="0" smtClean="0">
              <a:cs typeface="B Zar" pitchFamily="2" charset="-78"/>
            </a:rPr>
            <a:t>    </a:t>
          </a:r>
          <a:endParaRPr lang="en-US" dirty="0">
            <a:cs typeface="B Zar" pitchFamily="2" charset="-78"/>
          </a:endParaRPr>
        </a:p>
      </dgm:t>
    </dgm:pt>
    <dgm:pt modelId="{E8065D60-902E-413E-B9E6-829F9EE541B6}" type="parTrans" cxnId="{7BA746AD-4E56-44CE-9AD9-5CDB78FD841A}">
      <dgm:prSet/>
      <dgm:spPr/>
      <dgm:t>
        <a:bodyPr/>
        <a:lstStyle/>
        <a:p>
          <a:endParaRPr lang="en-US">
            <a:cs typeface="B Zar" pitchFamily="2" charset="-78"/>
          </a:endParaRPr>
        </a:p>
      </dgm:t>
    </dgm:pt>
    <dgm:pt modelId="{C743716C-D37C-4512-9DFF-18F7C3AB23E3}" type="sibTrans" cxnId="{7BA746AD-4E56-44CE-9AD9-5CDB78FD841A}">
      <dgm:prSet/>
      <dgm:spPr/>
      <dgm:t>
        <a:bodyPr/>
        <a:lstStyle/>
        <a:p>
          <a:endParaRPr lang="en-US">
            <a:cs typeface="B Zar" pitchFamily="2" charset="-78"/>
          </a:endParaRPr>
        </a:p>
      </dgm:t>
    </dgm:pt>
    <dgm:pt modelId="{4DAFB043-9253-4B92-8247-56DA2BADDCBA}">
      <dgm:prSet/>
      <dgm:spPr/>
      <dgm:t>
        <a:bodyPr/>
        <a:lstStyle/>
        <a:p>
          <a:pPr algn="justLow" rtl="1"/>
          <a:r>
            <a:rPr lang="fa-IR" dirty="0" smtClean="0">
              <a:cs typeface="B Zar" pitchFamily="2" charset="-78"/>
            </a:rPr>
            <a:t>سازمان قبضه‌شده فرهنگ سازمان خریدار را جذب می‌کند. این استراتژی وقتی مناسب است که شرکت قبضه‌شده فرهنگ ضعیفی داشته باشد.</a:t>
          </a:r>
          <a:endParaRPr lang="en-US" dirty="0">
            <a:cs typeface="B Zar" pitchFamily="2" charset="-78"/>
          </a:endParaRPr>
        </a:p>
      </dgm:t>
    </dgm:pt>
    <dgm:pt modelId="{912859E4-56C2-4ACC-97BE-EF585B09A116}" type="parTrans" cxnId="{6E0525D3-218B-4AAE-A756-124C2D2A5821}">
      <dgm:prSet/>
      <dgm:spPr/>
      <dgm:t>
        <a:bodyPr/>
        <a:lstStyle/>
        <a:p>
          <a:endParaRPr lang="en-US">
            <a:cs typeface="B Zar" pitchFamily="2" charset="-78"/>
          </a:endParaRPr>
        </a:p>
      </dgm:t>
    </dgm:pt>
    <dgm:pt modelId="{773EF396-5CB6-4D5D-958B-E7412EDCF77D}" type="sibTrans" cxnId="{6E0525D3-218B-4AAE-A756-124C2D2A5821}">
      <dgm:prSet/>
      <dgm:spPr/>
      <dgm:t>
        <a:bodyPr/>
        <a:lstStyle/>
        <a:p>
          <a:endParaRPr lang="en-US">
            <a:cs typeface="B Zar" pitchFamily="2" charset="-78"/>
          </a:endParaRPr>
        </a:p>
      </dgm:t>
    </dgm:pt>
    <dgm:pt modelId="{D8B66B44-0048-450A-AACD-884EE1E592BC}">
      <dgm:prSet/>
      <dgm:spPr/>
      <dgm:t>
        <a:bodyPr/>
        <a:lstStyle/>
        <a:p>
          <a:pPr rtl="1"/>
          <a:r>
            <a:rPr lang="fa-IR" dirty="0" smtClean="0">
              <a:cs typeface="B Zar" pitchFamily="2" charset="-78"/>
            </a:rPr>
            <a:t>فرهنگ‌زدایی         </a:t>
          </a:r>
          <a:r>
            <a:rPr lang="en-US" dirty="0" err="1" smtClean="0">
              <a:cs typeface="B Zar" pitchFamily="2" charset="-78"/>
            </a:rPr>
            <a:t>Deculturation</a:t>
          </a:r>
          <a:endParaRPr lang="en-US" dirty="0">
            <a:cs typeface="B Zar" pitchFamily="2" charset="-78"/>
          </a:endParaRPr>
        </a:p>
      </dgm:t>
    </dgm:pt>
    <dgm:pt modelId="{497BB196-1132-4B3C-8E18-125E3CA13410}" type="parTrans" cxnId="{BB3FB587-C136-4459-B363-A4B5B37CF00D}">
      <dgm:prSet/>
      <dgm:spPr/>
      <dgm:t>
        <a:bodyPr/>
        <a:lstStyle/>
        <a:p>
          <a:endParaRPr lang="en-US">
            <a:cs typeface="B Zar" pitchFamily="2" charset="-78"/>
          </a:endParaRPr>
        </a:p>
      </dgm:t>
    </dgm:pt>
    <dgm:pt modelId="{B4515B1D-5C42-4924-BB03-0FE3E259BBC1}" type="sibTrans" cxnId="{BB3FB587-C136-4459-B363-A4B5B37CF00D}">
      <dgm:prSet/>
      <dgm:spPr/>
      <dgm:t>
        <a:bodyPr/>
        <a:lstStyle/>
        <a:p>
          <a:endParaRPr lang="en-US">
            <a:cs typeface="B Zar" pitchFamily="2" charset="-78"/>
          </a:endParaRPr>
        </a:p>
      </dgm:t>
    </dgm:pt>
    <dgm:pt modelId="{17716CFE-C76E-4ADD-8F38-CA98B92E675A}">
      <dgm:prSet/>
      <dgm:spPr/>
      <dgm:t>
        <a:bodyPr/>
        <a:lstStyle/>
        <a:p>
          <a:pPr algn="justLow" rtl="1"/>
          <a:r>
            <a:rPr lang="fa-IR" dirty="0" smtClean="0">
              <a:cs typeface="B Zar" pitchFamily="2" charset="-78"/>
            </a:rPr>
            <a:t>شرکت خریدار فرهنگ خود را به شرکت قبضه‌شده تحمیل می‌کند. این استراتژی زمانی مناسب است که شرکت قبضه‌شده فرهنگ ضعیفی داشته باشد و کارکنان آن این واقعیت را تشخیص ندهند.	</a:t>
          </a:r>
          <a:endParaRPr lang="en-US" dirty="0">
            <a:cs typeface="B Zar" pitchFamily="2" charset="-78"/>
          </a:endParaRPr>
        </a:p>
      </dgm:t>
    </dgm:pt>
    <dgm:pt modelId="{8872E5BB-35A8-46B1-A0ED-70544C1F2E37}" type="parTrans" cxnId="{DBFE3C33-C152-4D5C-9101-233CFFE24F15}">
      <dgm:prSet/>
      <dgm:spPr/>
      <dgm:t>
        <a:bodyPr/>
        <a:lstStyle/>
        <a:p>
          <a:endParaRPr lang="en-US">
            <a:cs typeface="B Zar" pitchFamily="2" charset="-78"/>
          </a:endParaRPr>
        </a:p>
      </dgm:t>
    </dgm:pt>
    <dgm:pt modelId="{42A0D6D9-D629-41E1-AC04-ABA99B717CEB}" type="sibTrans" cxnId="{DBFE3C33-C152-4D5C-9101-233CFFE24F15}">
      <dgm:prSet/>
      <dgm:spPr/>
      <dgm:t>
        <a:bodyPr/>
        <a:lstStyle/>
        <a:p>
          <a:endParaRPr lang="en-US">
            <a:cs typeface="B Zar" pitchFamily="2" charset="-78"/>
          </a:endParaRPr>
        </a:p>
      </dgm:t>
    </dgm:pt>
    <dgm:pt modelId="{E6F1F07A-C522-4009-ACFF-6F6A60241A73}">
      <dgm:prSet/>
      <dgm:spPr/>
      <dgm:t>
        <a:bodyPr/>
        <a:lstStyle/>
        <a:p>
          <a:pPr rtl="1"/>
          <a:r>
            <a:rPr lang="fa-IR" dirty="0" smtClean="0">
              <a:cs typeface="B Zar" pitchFamily="2" charset="-78"/>
            </a:rPr>
            <a:t>تلفیق           </a:t>
          </a:r>
          <a:r>
            <a:rPr lang="en-US" dirty="0" smtClean="0">
              <a:cs typeface="B Zar" pitchFamily="2" charset="-78"/>
            </a:rPr>
            <a:t>Integration</a:t>
          </a:r>
          <a:r>
            <a:rPr lang="fa-IR" dirty="0" smtClean="0">
              <a:cs typeface="B Zar" pitchFamily="2" charset="-78"/>
            </a:rPr>
            <a:t>   </a:t>
          </a:r>
          <a:endParaRPr lang="en-US" dirty="0">
            <a:cs typeface="B Zar" pitchFamily="2" charset="-78"/>
          </a:endParaRPr>
        </a:p>
      </dgm:t>
    </dgm:pt>
    <dgm:pt modelId="{309B9930-C207-43B0-B59F-751FC693A30B}" type="parTrans" cxnId="{DA0908E1-B5CF-49D1-9CD9-88806EA35FF2}">
      <dgm:prSet/>
      <dgm:spPr/>
      <dgm:t>
        <a:bodyPr/>
        <a:lstStyle/>
        <a:p>
          <a:endParaRPr lang="en-US">
            <a:cs typeface="B Zar" pitchFamily="2" charset="-78"/>
          </a:endParaRPr>
        </a:p>
      </dgm:t>
    </dgm:pt>
    <dgm:pt modelId="{B34D0C0A-C088-482F-9C44-40082A8C5C35}" type="sibTrans" cxnId="{DA0908E1-B5CF-49D1-9CD9-88806EA35FF2}">
      <dgm:prSet/>
      <dgm:spPr/>
      <dgm:t>
        <a:bodyPr/>
        <a:lstStyle/>
        <a:p>
          <a:endParaRPr lang="en-US">
            <a:cs typeface="B Zar" pitchFamily="2" charset="-78"/>
          </a:endParaRPr>
        </a:p>
      </dgm:t>
    </dgm:pt>
    <dgm:pt modelId="{B9C5D97E-3133-4997-BFBD-2481DC7AB0EA}">
      <dgm:prSet/>
      <dgm:spPr/>
      <dgm:t>
        <a:bodyPr/>
        <a:lstStyle/>
        <a:p>
          <a:pPr algn="justLow" rtl="1"/>
          <a:r>
            <a:rPr lang="fa-IR" dirty="0" smtClean="0">
              <a:cs typeface="B Zar" pitchFamily="2" charset="-78"/>
            </a:rPr>
            <a:t>فرهنگ‌های دو شرکت در قالب فرهنگی جدید تلفیق می‌شوند. این استراتژی زمانی مناسب است فرهنگ‌های موجود قابل‌بهبود باشند.</a:t>
          </a:r>
          <a:endParaRPr lang="en-US" dirty="0">
            <a:cs typeface="B Zar" pitchFamily="2" charset="-78"/>
          </a:endParaRPr>
        </a:p>
      </dgm:t>
    </dgm:pt>
    <dgm:pt modelId="{16375166-D084-4718-87EA-864D02088067}" type="parTrans" cxnId="{F1988A5F-7450-4F8D-9481-632344102927}">
      <dgm:prSet/>
      <dgm:spPr/>
      <dgm:t>
        <a:bodyPr/>
        <a:lstStyle/>
        <a:p>
          <a:endParaRPr lang="en-US">
            <a:cs typeface="B Zar" pitchFamily="2" charset="-78"/>
          </a:endParaRPr>
        </a:p>
      </dgm:t>
    </dgm:pt>
    <dgm:pt modelId="{3CC354D3-D086-4016-A16A-ECBCFD357005}" type="sibTrans" cxnId="{F1988A5F-7450-4F8D-9481-632344102927}">
      <dgm:prSet/>
      <dgm:spPr/>
      <dgm:t>
        <a:bodyPr/>
        <a:lstStyle/>
        <a:p>
          <a:endParaRPr lang="en-US">
            <a:cs typeface="B Zar" pitchFamily="2" charset="-78"/>
          </a:endParaRPr>
        </a:p>
      </dgm:t>
    </dgm:pt>
    <dgm:pt modelId="{897D8FCA-092F-4488-A8B6-A16E47E59FF6}">
      <dgm:prSet/>
      <dgm:spPr/>
      <dgm:t>
        <a:bodyPr/>
        <a:lstStyle/>
        <a:p>
          <a:pPr rtl="1"/>
          <a:r>
            <a:rPr lang="fa-IR" dirty="0" smtClean="0">
              <a:cs typeface="B Zar" pitchFamily="2" charset="-78"/>
            </a:rPr>
            <a:t>تفکیک        </a:t>
          </a:r>
          <a:r>
            <a:rPr lang="en-US" dirty="0" smtClean="0">
              <a:cs typeface="B Zar" pitchFamily="2" charset="-78"/>
            </a:rPr>
            <a:t>Separation</a:t>
          </a:r>
          <a:endParaRPr lang="en-US" dirty="0">
            <a:cs typeface="B Zar" pitchFamily="2" charset="-78"/>
          </a:endParaRPr>
        </a:p>
      </dgm:t>
    </dgm:pt>
    <dgm:pt modelId="{4ADFC52D-099C-4AE4-B4D3-CD017780E46F}" type="parTrans" cxnId="{940309A7-3EC6-4CAE-A1D2-588CF3915E89}">
      <dgm:prSet/>
      <dgm:spPr/>
      <dgm:t>
        <a:bodyPr/>
        <a:lstStyle/>
        <a:p>
          <a:endParaRPr lang="en-US">
            <a:cs typeface="B Zar" pitchFamily="2" charset="-78"/>
          </a:endParaRPr>
        </a:p>
      </dgm:t>
    </dgm:pt>
    <dgm:pt modelId="{0E10B4DB-A3D0-48AA-9637-9285C557D9D1}" type="sibTrans" cxnId="{940309A7-3EC6-4CAE-A1D2-588CF3915E89}">
      <dgm:prSet/>
      <dgm:spPr/>
      <dgm:t>
        <a:bodyPr/>
        <a:lstStyle/>
        <a:p>
          <a:endParaRPr lang="en-US">
            <a:cs typeface="B Zar" pitchFamily="2" charset="-78"/>
          </a:endParaRPr>
        </a:p>
      </dgm:t>
    </dgm:pt>
    <dgm:pt modelId="{9CEC905E-EE02-4221-B272-E968132BEE5F}">
      <dgm:prSet/>
      <dgm:spPr/>
      <dgm:t>
        <a:bodyPr/>
        <a:lstStyle/>
        <a:p>
          <a:pPr algn="justLow" rtl="1"/>
          <a:r>
            <a:rPr lang="fa-IR" dirty="0" smtClean="0">
              <a:cs typeface="B Zar" pitchFamily="2" charset="-78"/>
            </a:rPr>
            <a:t>شرکت‌های طرف ادغام به‌صورت واحدهای مجزا و با حدااقل مراودات باقی می‌مانند. این استراتژی زمانی مناسب است که شرکت‌های طرف ادغام به کسب‌وکارهای متفاوت اشتغال داشته باشند که این خود مستلزم فرهنگ‌های متفاوت است. </a:t>
          </a:r>
          <a:endParaRPr lang="en-US" dirty="0">
            <a:cs typeface="B Zar" pitchFamily="2" charset="-78"/>
          </a:endParaRPr>
        </a:p>
      </dgm:t>
    </dgm:pt>
    <dgm:pt modelId="{DE9EBCAE-19EB-45BD-9096-195ABB5E6233}" type="parTrans" cxnId="{1E3DE861-8FF3-42F9-A606-7C25C0C7022A}">
      <dgm:prSet/>
      <dgm:spPr/>
      <dgm:t>
        <a:bodyPr/>
        <a:lstStyle/>
        <a:p>
          <a:endParaRPr lang="en-US">
            <a:cs typeface="B Zar" pitchFamily="2" charset="-78"/>
          </a:endParaRPr>
        </a:p>
      </dgm:t>
    </dgm:pt>
    <dgm:pt modelId="{0D42A506-C697-4E17-AD44-78225EC9AFC6}" type="sibTrans" cxnId="{1E3DE861-8FF3-42F9-A606-7C25C0C7022A}">
      <dgm:prSet/>
      <dgm:spPr/>
      <dgm:t>
        <a:bodyPr/>
        <a:lstStyle/>
        <a:p>
          <a:endParaRPr lang="en-US">
            <a:cs typeface="B Zar" pitchFamily="2" charset="-78"/>
          </a:endParaRPr>
        </a:p>
      </dgm:t>
    </dgm:pt>
    <dgm:pt modelId="{141E415C-403F-497C-BD46-FFAE597E92E6}" type="pres">
      <dgm:prSet presAssocID="{139DB0E7-692C-4E77-8C36-6A858B7D541A}" presName="Name0" presStyleCnt="0">
        <dgm:presLayoutVars>
          <dgm:dir/>
          <dgm:animLvl val="lvl"/>
          <dgm:resizeHandles val="exact"/>
        </dgm:presLayoutVars>
      </dgm:prSet>
      <dgm:spPr/>
      <dgm:t>
        <a:bodyPr/>
        <a:lstStyle/>
        <a:p>
          <a:endParaRPr lang="en-US"/>
        </a:p>
      </dgm:t>
    </dgm:pt>
    <dgm:pt modelId="{2A92E094-6705-4150-9B99-9C1536488A14}" type="pres">
      <dgm:prSet presAssocID="{77EDBA02-76DC-4E12-8BE7-F84C13BCD3CE}" presName="linNode" presStyleCnt="0"/>
      <dgm:spPr/>
    </dgm:pt>
    <dgm:pt modelId="{3FC46428-9BB1-49A1-A17E-DEAED00243D3}" type="pres">
      <dgm:prSet presAssocID="{77EDBA02-76DC-4E12-8BE7-F84C13BCD3CE}" presName="parentText" presStyleLbl="node1" presStyleIdx="0" presStyleCnt="4">
        <dgm:presLayoutVars>
          <dgm:chMax val="1"/>
          <dgm:bulletEnabled val="1"/>
        </dgm:presLayoutVars>
      </dgm:prSet>
      <dgm:spPr/>
      <dgm:t>
        <a:bodyPr/>
        <a:lstStyle/>
        <a:p>
          <a:endParaRPr lang="en-US"/>
        </a:p>
      </dgm:t>
    </dgm:pt>
    <dgm:pt modelId="{0EAFF2F4-9D90-4D6C-8737-D46FB85E0FDF}" type="pres">
      <dgm:prSet presAssocID="{77EDBA02-76DC-4E12-8BE7-F84C13BCD3CE}" presName="descendantText" presStyleLbl="alignAccFollowNode1" presStyleIdx="0" presStyleCnt="4">
        <dgm:presLayoutVars>
          <dgm:bulletEnabled val="1"/>
        </dgm:presLayoutVars>
      </dgm:prSet>
      <dgm:spPr/>
      <dgm:t>
        <a:bodyPr/>
        <a:lstStyle/>
        <a:p>
          <a:endParaRPr lang="en-US"/>
        </a:p>
      </dgm:t>
    </dgm:pt>
    <dgm:pt modelId="{44B7A15F-D4E9-47D3-A7A3-1CCD5B76BBCF}" type="pres">
      <dgm:prSet presAssocID="{C743716C-D37C-4512-9DFF-18F7C3AB23E3}" presName="sp" presStyleCnt="0"/>
      <dgm:spPr/>
    </dgm:pt>
    <dgm:pt modelId="{2B67AE66-8AFA-4911-9F4D-5FADABD5FC2B}" type="pres">
      <dgm:prSet presAssocID="{D8B66B44-0048-450A-AACD-884EE1E592BC}" presName="linNode" presStyleCnt="0"/>
      <dgm:spPr/>
    </dgm:pt>
    <dgm:pt modelId="{5822C934-ACA1-42AF-9251-275C67AB12E3}" type="pres">
      <dgm:prSet presAssocID="{D8B66B44-0048-450A-AACD-884EE1E592BC}" presName="parentText" presStyleLbl="node1" presStyleIdx="1" presStyleCnt="4">
        <dgm:presLayoutVars>
          <dgm:chMax val="1"/>
          <dgm:bulletEnabled val="1"/>
        </dgm:presLayoutVars>
      </dgm:prSet>
      <dgm:spPr/>
      <dgm:t>
        <a:bodyPr/>
        <a:lstStyle/>
        <a:p>
          <a:endParaRPr lang="en-US"/>
        </a:p>
      </dgm:t>
    </dgm:pt>
    <dgm:pt modelId="{BC2BC45F-8084-49DC-8F6B-0451A9C6CF32}" type="pres">
      <dgm:prSet presAssocID="{D8B66B44-0048-450A-AACD-884EE1E592BC}" presName="descendantText" presStyleLbl="alignAccFollowNode1" presStyleIdx="1" presStyleCnt="4">
        <dgm:presLayoutVars>
          <dgm:bulletEnabled val="1"/>
        </dgm:presLayoutVars>
      </dgm:prSet>
      <dgm:spPr/>
      <dgm:t>
        <a:bodyPr/>
        <a:lstStyle/>
        <a:p>
          <a:endParaRPr lang="en-US"/>
        </a:p>
      </dgm:t>
    </dgm:pt>
    <dgm:pt modelId="{55B359B3-7A9C-43FD-AFCB-09DE9B34A02D}" type="pres">
      <dgm:prSet presAssocID="{B4515B1D-5C42-4924-BB03-0FE3E259BBC1}" presName="sp" presStyleCnt="0"/>
      <dgm:spPr/>
    </dgm:pt>
    <dgm:pt modelId="{B3206151-59C3-49A4-963C-3E9DB1100724}" type="pres">
      <dgm:prSet presAssocID="{E6F1F07A-C522-4009-ACFF-6F6A60241A73}" presName="linNode" presStyleCnt="0"/>
      <dgm:spPr/>
    </dgm:pt>
    <dgm:pt modelId="{00C082CC-6707-4B86-A272-5C05E1478C36}" type="pres">
      <dgm:prSet presAssocID="{E6F1F07A-C522-4009-ACFF-6F6A60241A73}" presName="parentText" presStyleLbl="node1" presStyleIdx="2" presStyleCnt="4">
        <dgm:presLayoutVars>
          <dgm:chMax val="1"/>
          <dgm:bulletEnabled val="1"/>
        </dgm:presLayoutVars>
      </dgm:prSet>
      <dgm:spPr/>
      <dgm:t>
        <a:bodyPr/>
        <a:lstStyle/>
        <a:p>
          <a:endParaRPr lang="en-US"/>
        </a:p>
      </dgm:t>
    </dgm:pt>
    <dgm:pt modelId="{8B231194-0E4C-4325-A724-BCB3F6EA80EA}" type="pres">
      <dgm:prSet presAssocID="{E6F1F07A-C522-4009-ACFF-6F6A60241A73}" presName="descendantText" presStyleLbl="alignAccFollowNode1" presStyleIdx="2" presStyleCnt="4">
        <dgm:presLayoutVars>
          <dgm:bulletEnabled val="1"/>
        </dgm:presLayoutVars>
      </dgm:prSet>
      <dgm:spPr/>
      <dgm:t>
        <a:bodyPr/>
        <a:lstStyle/>
        <a:p>
          <a:endParaRPr lang="en-US"/>
        </a:p>
      </dgm:t>
    </dgm:pt>
    <dgm:pt modelId="{16FE5022-6A7B-48F9-B8E2-15557577A942}" type="pres">
      <dgm:prSet presAssocID="{B34D0C0A-C088-482F-9C44-40082A8C5C35}" presName="sp" presStyleCnt="0"/>
      <dgm:spPr/>
    </dgm:pt>
    <dgm:pt modelId="{9E543135-B5AB-418D-99CE-094BAB8B8890}" type="pres">
      <dgm:prSet presAssocID="{897D8FCA-092F-4488-A8B6-A16E47E59FF6}" presName="linNode" presStyleCnt="0"/>
      <dgm:spPr/>
    </dgm:pt>
    <dgm:pt modelId="{9C065596-B879-4B22-A46C-74F49ADA8A29}" type="pres">
      <dgm:prSet presAssocID="{897D8FCA-092F-4488-A8B6-A16E47E59FF6}" presName="parentText" presStyleLbl="node1" presStyleIdx="3" presStyleCnt="4">
        <dgm:presLayoutVars>
          <dgm:chMax val="1"/>
          <dgm:bulletEnabled val="1"/>
        </dgm:presLayoutVars>
      </dgm:prSet>
      <dgm:spPr/>
      <dgm:t>
        <a:bodyPr/>
        <a:lstStyle/>
        <a:p>
          <a:endParaRPr lang="en-US"/>
        </a:p>
      </dgm:t>
    </dgm:pt>
    <dgm:pt modelId="{4B79793F-E323-4824-BD3A-3189F8E07F5E}" type="pres">
      <dgm:prSet presAssocID="{897D8FCA-092F-4488-A8B6-A16E47E59FF6}" presName="descendantText" presStyleLbl="alignAccFollowNode1" presStyleIdx="3" presStyleCnt="4">
        <dgm:presLayoutVars>
          <dgm:bulletEnabled val="1"/>
        </dgm:presLayoutVars>
      </dgm:prSet>
      <dgm:spPr/>
      <dgm:t>
        <a:bodyPr/>
        <a:lstStyle/>
        <a:p>
          <a:endParaRPr lang="en-US"/>
        </a:p>
      </dgm:t>
    </dgm:pt>
  </dgm:ptLst>
  <dgm:cxnLst>
    <dgm:cxn modelId="{BB3FB587-C136-4459-B363-A4B5B37CF00D}" srcId="{139DB0E7-692C-4E77-8C36-6A858B7D541A}" destId="{D8B66B44-0048-450A-AACD-884EE1E592BC}" srcOrd="1" destOrd="0" parTransId="{497BB196-1132-4B3C-8E18-125E3CA13410}" sibTransId="{B4515B1D-5C42-4924-BB03-0FE3E259BBC1}"/>
    <dgm:cxn modelId="{7D9E011D-671D-4F72-9FA9-0355C2AB0341}" type="presOf" srcId="{4DAFB043-9253-4B92-8247-56DA2BADDCBA}" destId="{0EAFF2F4-9D90-4D6C-8737-D46FB85E0FDF}" srcOrd="0" destOrd="0" presId="urn:microsoft.com/office/officeart/2005/8/layout/vList5"/>
    <dgm:cxn modelId="{016F364B-C845-418B-91CA-CB6F4B0EC2D9}" type="presOf" srcId="{D8B66B44-0048-450A-AACD-884EE1E592BC}" destId="{5822C934-ACA1-42AF-9251-275C67AB12E3}" srcOrd="0" destOrd="0" presId="urn:microsoft.com/office/officeart/2005/8/layout/vList5"/>
    <dgm:cxn modelId="{BC5F9213-BBAC-4465-B14D-C837CD7C3F2E}" type="presOf" srcId="{E6F1F07A-C522-4009-ACFF-6F6A60241A73}" destId="{00C082CC-6707-4B86-A272-5C05E1478C36}" srcOrd="0" destOrd="0" presId="urn:microsoft.com/office/officeart/2005/8/layout/vList5"/>
    <dgm:cxn modelId="{82C89A56-E888-44F2-BEF6-726253AE8C77}" type="presOf" srcId="{17716CFE-C76E-4ADD-8F38-CA98B92E675A}" destId="{BC2BC45F-8084-49DC-8F6B-0451A9C6CF32}" srcOrd="0" destOrd="0" presId="urn:microsoft.com/office/officeart/2005/8/layout/vList5"/>
    <dgm:cxn modelId="{BF030677-1FF2-4613-A3BA-0E6B16B870E1}" type="presOf" srcId="{77EDBA02-76DC-4E12-8BE7-F84C13BCD3CE}" destId="{3FC46428-9BB1-49A1-A17E-DEAED00243D3}" srcOrd="0" destOrd="0" presId="urn:microsoft.com/office/officeart/2005/8/layout/vList5"/>
    <dgm:cxn modelId="{6E0525D3-218B-4AAE-A756-124C2D2A5821}" srcId="{77EDBA02-76DC-4E12-8BE7-F84C13BCD3CE}" destId="{4DAFB043-9253-4B92-8247-56DA2BADDCBA}" srcOrd="0" destOrd="0" parTransId="{912859E4-56C2-4ACC-97BE-EF585B09A116}" sibTransId="{773EF396-5CB6-4D5D-958B-E7412EDCF77D}"/>
    <dgm:cxn modelId="{408B47A3-CCAD-4680-A492-89FB4226EBBB}" type="presOf" srcId="{B9C5D97E-3133-4997-BFBD-2481DC7AB0EA}" destId="{8B231194-0E4C-4325-A724-BCB3F6EA80EA}" srcOrd="0" destOrd="0" presId="urn:microsoft.com/office/officeart/2005/8/layout/vList5"/>
    <dgm:cxn modelId="{8A2A46CB-ED23-4134-BC23-A9CA2B488D42}" type="presOf" srcId="{9CEC905E-EE02-4221-B272-E968132BEE5F}" destId="{4B79793F-E323-4824-BD3A-3189F8E07F5E}" srcOrd="0" destOrd="0" presId="urn:microsoft.com/office/officeart/2005/8/layout/vList5"/>
    <dgm:cxn modelId="{940309A7-3EC6-4CAE-A1D2-588CF3915E89}" srcId="{139DB0E7-692C-4E77-8C36-6A858B7D541A}" destId="{897D8FCA-092F-4488-A8B6-A16E47E59FF6}" srcOrd="3" destOrd="0" parTransId="{4ADFC52D-099C-4AE4-B4D3-CD017780E46F}" sibTransId="{0E10B4DB-A3D0-48AA-9637-9285C557D9D1}"/>
    <dgm:cxn modelId="{1E3DE861-8FF3-42F9-A606-7C25C0C7022A}" srcId="{897D8FCA-092F-4488-A8B6-A16E47E59FF6}" destId="{9CEC905E-EE02-4221-B272-E968132BEE5F}" srcOrd="0" destOrd="0" parTransId="{DE9EBCAE-19EB-45BD-9096-195ABB5E6233}" sibTransId="{0D42A506-C697-4E17-AD44-78225EC9AFC6}"/>
    <dgm:cxn modelId="{DA0908E1-B5CF-49D1-9CD9-88806EA35FF2}" srcId="{139DB0E7-692C-4E77-8C36-6A858B7D541A}" destId="{E6F1F07A-C522-4009-ACFF-6F6A60241A73}" srcOrd="2" destOrd="0" parTransId="{309B9930-C207-43B0-B59F-751FC693A30B}" sibTransId="{B34D0C0A-C088-482F-9C44-40082A8C5C35}"/>
    <dgm:cxn modelId="{5E855AE2-9513-429E-A5E2-5691CDEE064B}" type="presOf" srcId="{897D8FCA-092F-4488-A8B6-A16E47E59FF6}" destId="{9C065596-B879-4B22-A46C-74F49ADA8A29}" srcOrd="0" destOrd="0" presId="urn:microsoft.com/office/officeart/2005/8/layout/vList5"/>
    <dgm:cxn modelId="{7BA746AD-4E56-44CE-9AD9-5CDB78FD841A}" srcId="{139DB0E7-692C-4E77-8C36-6A858B7D541A}" destId="{77EDBA02-76DC-4E12-8BE7-F84C13BCD3CE}" srcOrd="0" destOrd="0" parTransId="{E8065D60-902E-413E-B9E6-829F9EE541B6}" sibTransId="{C743716C-D37C-4512-9DFF-18F7C3AB23E3}"/>
    <dgm:cxn modelId="{CBC07F32-460D-4F8C-B641-CA4DCE1112F9}" type="presOf" srcId="{139DB0E7-692C-4E77-8C36-6A858B7D541A}" destId="{141E415C-403F-497C-BD46-FFAE597E92E6}" srcOrd="0" destOrd="0" presId="urn:microsoft.com/office/officeart/2005/8/layout/vList5"/>
    <dgm:cxn modelId="{F1988A5F-7450-4F8D-9481-632344102927}" srcId="{E6F1F07A-C522-4009-ACFF-6F6A60241A73}" destId="{B9C5D97E-3133-4997-BFBD-2481DC7AB0EA}" srcOrd="0" destOrd="0" parTransId="{16375166-D084-4718-87EA-864D02088067}" sibTransId="{3CC354D3-D086-4016-A16A-ECBCFD357005}"/>
    <dgm:cxn modelId="{DBFE3C33-C152-4D5C-9101-233CFFE24F15}" srcId="{D8B66B44-0048-450A-AACD-884EE1E592BC}" destId="{17716CFE-C76E-4ADD-8F38-CA98B92E675A}" srcOrd="0" destOrd="0" parTransId="{8872E5BB-35A8-46B1-A0ED-70544C1F2E37}" sibTransId="{42A0D6D9-D629-41E1-AC04-ABA99B717CEB}"/>
    <dgm:cxn modelId="{7AC1B6E9-8546-4996-8457-938BBC40D00C}" type="presParOf" srcId="{141E415C-403F-497C-BD46-FFAE597E92E6}" destId="{2A92E094-6705-4150-9B99-9C1536488A14}" srcOrd="0" destOrd="0" presId="urn:microsoft.com/office/officeart/2005/8/layout/vList5"/>
    <dgm:cxn modelId="{CDC93C7A-3752-4A62-B6E5-5D68DE83393D}" type="presParOf" srcId="{2A92E094-6705-4150-9B99-9C1536488A14}" destId="{3FC46428-9BB1-49A1-A17E-DEAED00243D3}" srcOrd="0" destOrd="0" presId="urn:microsoft.com/office/officeart/2005/8/layout/vList5"/>
    <dgm:cxn modelId="{9CB7DC87-6673-4BA9-A950-AE1E362635AD}" type="presParOf" srcId="{2A92E094-6705-4150-9B99-9C1536488A14}" destId="{0EAFF2F4-9D90-4D6C-8737-D46FB85E0FDF}" srcOrd="1" destOrd="0" presId="urn:microsoft.com/office/officeart/2005/8/layout/vList5"/>
    <dgm:cxn modelId="{B9A78CC8-E635-476C-BEB7-61DFD4F75EEA}" type="presParOf" srcId="{141E415C-403F-497C-BD46-FFAE597E92E6}" destId="{44B7A15F-D4E9-47D3-A7A3-1CCD5B76BBCF}" srcOrd="1" destOrd="0" presId="urn:microsoft.com/office/officeart/2005/8/layout/vList5"/>
    <dgm:cxn modelId="{68D8EC95-C805-4E0F-B4E8-E1DD7587D2D3}" type="presParOf" srcId="{141E415C-403F-497C-BD46-FFAE597E92E6}" destId="{2B67AE66-8AFA-4911-9F4D-5FADABD5FC2B}" srcOrd="2" destOrd="0" presId="urn:microsoft.com/office/officeart/2005/8/layout/vList5"/>
    <dgm:cxn modelId="{200A7929-9607-4874-9051-873E0F7AAE27}" type="presParOf" srcId="{2B67AE66-8AFA-4911-9F4D-5FADABD5FC2B}" destId="{5822C934-ACA1-42AF-9251-275C67AB12E3}" srcOrd="0" destOrd="0" presId="urn:microsoft.com/office/officeart/2005/8/layout/vList5"/>
    <dgm:cxn modelId="{DC28EEEC-64FA-408B-B5C3-FD6BEB260E14}" type="presParOf" srcId="{2B67AE66-8AFA-4911-9F4D-5FADABD5FC2B}" destId="{BC2BC45F-8084-49DC-8F6B-0451A9C6CF32}" srcOrd="1" destOrd="0" presId="urn:microsoft.com/office/officeart/2005/8/layout/vList5"/>
    <dgm:cxn modelId="{458B8E32-5EA2-48FF-855D-9CAA5559F4C9}" type="presParOf" srcId="{141E415C-403F-497C-BD46-FFAE597E92E6}" destId="{55B359B3-7A9C-43FD-AFCB-09DE9B34A02D}" srcOrd="3" destOrd="0" presId="urn:microsoft.com/office/officeart/2005/8/layout/vList5"/>
    <dgm:cxn modelId="{E93C3FD2-2304-4C05-99F7-3949187C30D4}" type="presParOf" srcId="{141E415C-403F-497C-BD46-FFAE597E92E6}" destId="{B3206151-59C3-49A4-963C-3E9DB1100724}" srcOrd="4" destOrd="0" presId="urn:microsoft.com/office/officeart/2005/8/layout/vList5"/>
    <dgm:cxn modelId="{BCC10511-B13E-4DAA-A2DE-4F5782C65FE3}" type="presParOf" srcId="{B3206151-59C3-49A4-963C-3E9DB1100724}" destId="{00C082CC-6707-4B86-A272-5C05E1478C36}" srcOrd="0" destOrd="0" presId="urn:microsoft.com/office/officeart/2005/8/layout/vList5"/>
    <dgm:cxn modelId="{D6CE9D9B-65FD-4A73-B2AB-71FC25CC1497}" type="presParOf" srcId="{B3206151-59C3-49A4-963C-3E9DB1100724}" destId="{8B231194-0E4C-4325-A724-BCB3F6EA80EA}" srcOrd="1" destOrd="0" presId="urn:microsoft.com/office/officeart/2005/8/layout/vList5"/>
    <dgm:cxn modelId="{38987A5F-DA53-4BBF-9EAA-617F6FFC8B3B}" type="presParOf" srcId="{141E415C-403F-497C-BD46-FFAE597E92E6}" destId="{16FE5022-6A7B-48F9-B8E2-15557577A942}" srcOrd="5" destOrd="0" presId="urn:microsoft.com/office/officeart/2005/8/layout/vList5"/>
    <dgm:cxn modelId="{F94C53AA-C18A-4892-9062-8FB8AF80F4DC}" type="presParOf" srcId="{141E415C-403F-497C-BD46-FFAE597E92E6}" destId="{9E543135-B5AB-418D-99CE-094BAB8B8890}" srcOrd="6" destOrd="0" presId="urn:microsoft.com/office/officeart/2005/8/layout/vList5"/>
    <dgm:cxn modelId="{2EB616E4-EA6A-4126-A729-800B9544800D}" type="presParOf" srcId="{9E543135-B5AB-418D-99CE-094BAB8B8890}" destId="{9C065596-B879-4B22-A46C-74F49ADA8A29}" srcOrd="0" destOrd="0" presId="urn:microsoft.com/office/officeart/2005/8/layout/vList5"/>
    <dgm:cxn modelId="{695D2236-6F53-4F4F-B2B3-54A54765CC05}" type="presParOf" srcId="{9E543135-B5AB-418D-99CE-094BAB8B8890}" destId="{4B79793F-E323-4824-BD3A-3189F8E07F5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9C35F7B-C4D3-4DFD-B0A7-88258C131E20}" type="doc">
      <dgm:prSet loTypeId="urn:microsoft.com/office/officeart/2005/8/layout/process3" loCatId="process" qsTypeId="urn:microsoft.com/office/officeart/2005/8/quickstyle/3d1" qsCatId="3D" csTypeId="urn:microsoft.com/office/officeart/2005/8/colors/accent1_2" csCatId="accent1"/>
      <dgm:spPr/>
      <dgm:t>
        <a:bodyPr/>
        <a:lstStyle/>
        <a:p>
          <a:endParaRPr lang="en-US"/>
        </a:p>
      </dgm:t>
    </dgm:pt>
    <dgm:pt modelId="{473A0E73-3FE9-4424-96C4-CC092EB8AA29}">
      <dgm:prSet/>
      <dgm:spPr/>
      <dgm:t>
        <a:bodyPr/>
        <a:lstStyle/>
        <a:p>
          <a:pPr algn="ctr" rtl="1"/>
          <a:r>
            <a:rPr lang="fa-IR" dirty="0" smtClean="0">
              <a:cs typeface="B Titr" pitchFamily="2" charset="-78"/>
            </a:rPr>
            <a:t>روش‌های تقویت فرهنگ سازمانی</a:t>
          </a:r>
          <a:endParaRPr lang="en-US" dirty="0">
            <a:cs typeface="B Titr" pitchFamily="2" charset="-78"/>
          </a:endParaRPr>
        </a:p>
      </dgm:t>
    </dgm:pt>
    <dgm:pt modelId="{CE5CD7D0-3677-480E-BCFA-7D25558B03DC}" type="parTrans" cxnId="{1A9E6341-5660-41CA-A9CA-2C178E326ACA}">
      <dgm:prSet/>
      <dgm:spPr/>
      <dgm:t>
        <a:bodyPr/>
        <a:lstStyle/>
        <a:p>
          <a:endParaRPr lang="en-US"/>
        </a:p>
      </dgm:t>
    </dgm:pt>
    <dgm:pt modelId="{488C9911-3BBD-4A20-BD94-BB9AFFBD1677}" type="sibTrans" cxnId="{1A9E6341-5660-41CA-A9CA-2C178E326ACA}">
      <dgm:prSet/>
      <dgm:spPr/>
      <dgm:t>
        <a:bodyPr/>
        <a:lstStyle/>
        <a:p>
          <a:endParaRPr lang="en-US"/>
        </a:p>
      </dgm:t>
    </dgm:pt>
    <dgm:pt modelId="{4ED84EB1-87F1-4CDE-90B1-25FD0FE812A6}">
      <dgm:prSet/>
      <dgm:spPr/>
      <dgm:t>
        <a:bodyPr/>
        <a:lstStyle/>
        <a:p>
          <a:pPr rtl="1"/>
          <a:r>
            <a:rPr lang="fa-IR" dirty="0" smtClean="0">
              <a:cs typeface="B Zar" pitchFamily="2" charset="-78"/>
            </a:rPr>
            <a:t>جهت‌دهی رفتار مؤسسان و مدیران</a:t>
          </a:r>
          <a:endParaRPr lang="en-US" dirty="0">
            <a:cs typeface="B Zar" pitchFamily="2" charset="-78"/>
          </a:endParaRPr>
        </a:p>
      </dgm:t>
    </dgm:pt>
    <dgm:pt modelId="{CDDAD843-2C19-4684-8832-A3C47B91137D}" type="parTrans" cxnId="{207F3027-6297-4FCC-BFBD-676EEEFDF98A}">
      <dgm:prSet/>
      <dgm:spPr/>
      <dgm:t>
        <a:bodyPr/>
        <a:lstStyle/>
        <a:p>
          <a:endParaRPr lang="en-US"/>
        </a:p>
      </dgm:t>
    </dgm:pt>
    <dgm:pt modelId="{3A94E96E-2FC4-4063-8A38-3B25C2E7DA6B}" type="sibTrans" cxnId="{207F3027-6297-4FCC-BFBD-676EEEFDF98A}">
      <dgm:prSet/>
      <dgm:spPr/>
      <dgm:t>
        <a:bodyPr/>
        <a:lstStyle/>
        <a:p>
          <a:endParaRPr lang="en-US"/>
        </a:p>
      </dgm:t>
    </dgm:pt>
    <dgm:pt modelId="{06E4295F-43DB-4236-8646-28BCC63DBA46}">
      <dgm:prSet/>
      <dgm:spPr/>
      <dgm:t>
        <a:bodyPr/>
        <a:lstStyle/>
        <a:p>
          <a:pPr rtl="1"/>
          <a:r>
            <a:rPr lang="fa-IR" dirty="0" smtClean="0">
              <a:cs typeface="B Zar" pitchFamily="2" charset="-78"/>
            </a:rPr>
            <a:t>اعطای پاداش‌ برای رفتارهای سازگار با فرهنگ</a:t>
          </a:r>
          <a:endParaRPr lang="en-US" dirty="0">
            <a:cs typeface="B Zar" pitchFamily="2" charset="-78"/>
          </a:endParaRPr>
        </a:p>
      </dgm:t>
    </dgm:pt>
    <dgm:pt modelId="{2A007F8C-77AF-4753-863A-AAAFB76BDE36}" type="parTrans" cxnId="{69AE21D3-1671-4B2F-A924-F7FD14175A24}">
      <dgm:prSet/>
      <dgm:spPr/>
      <dgm:t>
        <a:bodyPr/>
        <a:lstStyle/>
        <a:p>
          <a:endParaRPr lang="en-US"/>
        </a:p>
      </dgm:t>
    </dgm:pt>
    <dgm:pt modelId="{13BA5DFA-7562-49EE-B0D4-A534FB2DC737}" type="sibTrans" cxnId="{69AE21D3-1671-4B2F-A924-F7FD14175A24}">
      <dgm:prSet/>
      <dgm:spPr/>
      <dgm:t>
        <a:bodyPr/>
        <a:lstStyle/>
        <a:p>
          <a:endParaRPr lang="en-US"/>
        </a:p>
      </dgm:t>
    </dgm:pt>
    <dgm:pt modelId="{E4551FBA-37CF-43C8-AC3C-A9108529FBBF}">
      <dgm:prSet/>
      <dgm:spPr/>
      <dgm:t>
        <a:bodyPr/>
        <a:lstStyle/>
        <a:p>
          <a:pPr rtl="1"/>
          <a:r>
            <a:rPr lang="fa-IR" dirty="0" smtClean="0">
              <a:cs typeface="B Zar" pitchFamily="2" charset="-78"/>
            </a:rPr>
            <a:t>ایجاد نیروی کاری باثبات</a:t>
          </a:r>
          <a:endParaRPr lang="en-US" dirty="0">
            <a:cs typeface="B Zar" pitchFamily="2" charset="-78"/>
          </a:endParaRPr>
        </a:p>
      </dgm:t>
    </dgm:pt>
    <dgm:pt modelId="{06D2F9D4-A990-4CF9-BEFD-A838C5979824}" type="parTrans" cxnId="{21A6F9BB-AF5B-4391-B61F-CF5D9909A703}">
      <dgm:prSet/>
      <dgm:spPr/>
      <dgm:t>
        <a:bodyPr/>
        <a:lstStyle/>
        <a:p>
          <a:endParaRPr lang="en-US"/>
        </a:p>
      </dgm:t>
    </dgm:pt>
    <dgm:pt modelId="{40467606-2C49-47C4-85D8-88E461021AE5}" type="sibTrans" cxnId="{21A6F9BB-AF5B-4391-B61F-CF5D9909A703}">
      <dgm:prSet/>
      <dgm:spPr/>
      <dgm:t>
        <a:bodyPr/>
        <a:lstStyle/>
        <a:p>
          <a:endParaRPr lang="en-US"/>
        </a:p>
      </dgm:t>
    </dgm:pt>
    <dgm:pt modelId="{20ADEF07-CEBD-4B58-BA9F-C71550835605}">
      <dgm:prSet/>
      <dgm:spPr/>
      <dgm:t>
        <a:bodyPr/>
        <a:lstStyle/>
        <a:p>
          <a:pPr rtl="1"/>
          <a:r>
            <a:rPr lang="fa-IR" dirty="0" smtClean="0">
              <a:cs typeface="B Zar" pitchFamily="2" charset="-78"/>
            </a:rPr>
            <a:t>ایجاد شبکۀ فرهنگی </a:t>
          </a:r>
          <a:endParaRPr lang="en-US" dirty="0">
            <a:cs typeface="B Zar" pitchFamily="2" charset="-78"/>
          </a:endParaRPr>
        </a:p>
      </dgm:t>
    </dgm:pt>
    <dgm:pt modelId="{6CB2C739-7AA5-41CD-BED5-125B925A5FA7}" type="parTrans" cxnId="{592DD039-C808-4394-B040-2D5273FB6F7F}">
      <dgm:prSet/>
      <dgm:spPr/>
      <dgm:t>
        <a:bodyPr/>
        <a:lstStyle/>
        <a:p>
          <a:endParaRPr lang="en-US"/>
        </a:p>
      </dgm:t>
    </dgm:pt>
    <dgm:pt modelId="{16A09B85-4ED0-4CD3-B646-0A06DB2C2E61}" type="sibTrans" cxnId="{592DD039-C808-4394-B040-2D5273FB6F7F}">
      <dgm:prSet/>
      <dgm:spPr/>
      <dgm:t>
        <a:bodyPr/>
        <a:lstStyle/>
        <a:p>
          <a:endParaRPr lang="en-US"/>
        </a:p>
      </dgm:t>
    </dgm:pt>
    <dgm:pt modelId="{416883B2-4B23-4330-9A26-BF704FC92256}">
      <dgm:prSet/>
      <dgm:spPr/>
      <dgm:t>
        <a:bodyPr/>
        <a:lstStyle/>
        <a:p>
          <a:pPr rtl="1"/>
          <a:r>
            <a:rPr lang="fa-IR" dirty="0" smtClean="0">
              <a:cs typeface="B Zar" pitchFamily="2" charset="-78"/>
            </a:rPr>
            <a:t>انتخاب و آموزش کارکنان برای اشاعۀ فرهنگ </a:t>
          </a:r>
          <a:endParaRPr lang="en-US" dirty="0">
            <a:cs typeface="B Zar" pitchFamily="2" charset="-78"/>
          </a:endParaRPr>
        </a:p>
      </dgm:t>
    </dgm:pt>
    <dgm:pt modelId="{DB1E9192-9846-4AD7-91BA-E27DA6FDE831}" type="parTrans" cxnId="{CEC41ABA-FFE1-4975-9F5F-E9ECE41B586A}">
      <dgm:prSet/>
      <dgm:spPr/>
      <dgm:t>
        <a:bodyPr/>
        <a:lstStyle/>
        <a:p>
          <a:endParaRPr lang="en-US"/>
        </a:p>
      </dgm:t>
    </dgm:pt>
    <dgm:pt modelId="{27661C89-D130-4F9C-830B-D1773E2D1CAC}" type="sibTrans" cxnId="{CEC41ABA-FFE1-4975-9F5F-E9ECE41B586A}">
      <dgm:prSet/>
      <dgm:spPr/>
      <dgm:t>
        <a:bodyPr/>
        <a:lstStyle/>
        <a:p>
          <a:endParaRPr lang="en-US"/>
        </a:p>
      </dgm:t>
    </dgm:pt>
    <dgm:pt modelId="{4E2549CF-D69C-476F-996C-F73E81A8FBAB}" type="pres">
      <dgm:prSet presAssocID="{A9C35F7B-C4D3-4DFD-B0A7-88258C131E20}" presName="linearFlow" presStyleCnt="0">
        <dgm:presLayoutVars>
          <dgm:dir/>
          <dgm:animLvl val="lvl"/>
          <dgm:resizeHandles val="exact"/>
        </dgm:presLayoutVars>
      </dgm:prSet>
      <dgm:spPr/>
      <dgm:t>
        <a:bodyPr/>
        <a:lstStyle/>
        <a:p>
          <a:endParaRPr lang="en-US"/>
        </a:p>
      </dgm:t>
    </dgm:pt>
    <dgm:pt modelId="{17A6CA25-2EA4-4D26-85DE-7A6AE9A137F6}" type="pres">
      <dgm:prSet presAssocID="{473A0E73-3FE9-4424-96C4-CC092EB8AA29}" presName="composite" presStyleCnt="0"/>
      <dgm:spPr/>
    </dgm:pt>
    <dgm:pt modelId="{D34F767D-CEEF-4F9D-9D48-F633B0D7DDAF}" type="pres">
      <dgm:prSet presAssocID="{473A0E73-3FE9-4424-96C4-CC092EB8AA29}" presName="parTx" presStyleLbl="node1" presStyleIdx="0" presStyleCnt="1">
        <dgm:presLayoutVars>
          <dgm:chMax val="0"/>
          <dgm:chPref val="0"/>
          <dgm:bulletEnabled val="1"/>
        </dgm:presLayoutVars>
      </dgm:prSet>
      <dgm:spPr/>
      <dgm:t>
        <a:bodyPr/>
        <a:lstStyle/>
        <a:p>
          <a:endParaRPr lang="en-US"/>
        </a:p>
      </dgm:t>
    </dgm:pt>
    <dgm:pt modelId="{0BD5C629-3675-4AAA-B9E2-0A63B7E24F15}" type="pres">
      <dgm:prSet presAssocID="{473A0E73-3FE9-4424-96C4-CC092EB8AA29}" presName="parSh" presStyleLbl="node1" presStyleIdx="0" presStyleCnt="1"/>
      <dgm:spPr/>
      <dgm:t>
        <a:bodyPr/>
        <a:lstStyle/>
        <a:p>
          <a:endParaRPr lang="en-US"/>
        </a:p>
      </dgm:t>
    </dgm:pt>
    <dgm:pt modelId="{C7EF245A-F75A-4E34-9F25-3090E9DE68CD}" type="pres">
      <dgm:prSet presAssocID="{473A0E73-3FE9-4424-96C4-CC092EB8AA29}" presName="desTx" presStyleLbl="fgAcc1" presStyleIdx="0" presStyleCnt="1">
        <dgm:presLayoutVars>
          <dgm:bulletEnabled val="1"/>
        </dgm:presLayoutVars>
      </dgm:prSet>
      <dgm:spPr/>
      <dgm:t>
        <a:bodyPr/>
        <a:lstStyle/>
        <a:p>
          <a:endParaRPr lang="en-US"/>
        </a:p>
      </dgm:t>
    </dgm:pt>
  </dgm:ptLst>
  <dgm:cxnLst>
    <dgm:cxn modelId="{CEC41ABA-FFE1-4975-9F5F-E9ECE41B586A}" srcId="{473A0E73-3FE9-4424-96C4-CC092EB8AA29}" destId="{416883B2-4B23-4330-9A26-BF704FC92256}" srcOrd="4" destOrd="0" parTransId="{DB1E9192-9846-4AD7-91BA-E27DA6FDE831}" sibTransId="{27661C89-D130-4F9C-830B-D1773E2D1CAC}"/>
    <dgm:cxn modelId="{4461447D-A703-4872-ACD9-3FC5B9F57430}" type="presOf" srcId="{473A0E73-3FE9-4424-96C4-CC092EB8AA29}" destId="{0BD5C629-3675-4AAA-B9E2-0A63B7E24F15}" srcOrd="1" destOrd="0" presId="urn:microsoft.com/office/officeart/2005/8/layout/process3"/>
    <dgm:cxn modelId="{1A9E6341-5660-41CA-A9CA-2C178E326ACA}" srcId="{A9C35F7B-C4D3-4DFD-B0A7-88258C131E20}" destId="{473A0E73-3FE9-4424-96C4-CC092EB8AA29}" srcOrd="0" destOrd="0" parTransId="{CE5CD7D0-3677-480E-BCFA-7D25558B03DC}" sibTransId="{488C9911-3BBD-4A20-BD94-BB9AFFBD1677}"/>
    <dgm:cxn modelId="{207F3027-6297-4FCC-BFBD-676EEEFDF98A}" srcId="{473A0E73-3FE9-4424-96C4-CC092EB8AA29}" destId="{4ED84EB1-87F1-4CDE-90B1-25FD0FE812A6}" srcOrd="0" destOrd="0" parTransId="{CDDAD843-2C19-4684-8832-A3C47B91137D}" sibTransId="{3A94E96E-2FC4-4063-8A38-3B25C2E7DA6B}"/>
    <dgm:cxn modelId="{21A6F9BB-AF5B-4391-B61F-CF5D9909A703}" srcId="{473A0E73-3FE9-4424-96C4-CC092EB8AA29}" destId="{E4551FBA-37CF-43C8-AC3C-A9108529FBBF}" srcOrd="2" destOrd="0" parTransId="{06D2F9D4-A990-4CF9-BEFD-A838C5979824}" sibTransId="{40467606-2C49-47C4-85D8-88E461021AE5}"/>
    <dgm:cxn modelId="{F37F6EE6-26E8-4BF3-943D-DF02B3878D91}" type="presOf" srcId="{416883B2-4B23-4330-9A26-BF704FC92256}" destId="{C7EF245A-F75A-4E34-9F25-3090E9DE68CD}" srcOrd="0" destOrd="4" presId="urn:microsoft.com/office/officeart/2005/8/layout/process3"/>
    <dgm:cxn modelId="{124FC88F-9535-4AFB-BDBF-280E14739737}" type="presOf" srcId="{473A0E73-3FE9-4424-96C4-CC092EB8AA29}" destId="{D34F767D-CEEF-4F9D-9D48-F633B0D7DDAF}" srcOrd="0" destOrd="0" presId="urn:microsoft.com/office/officeart/2005/8/layout/process3"/>
    <dgm:cxn modelId="{9AA1252D-4537-4C2F-989B-977EBAD4B203}" type="presOf" srcId="{E4551FBA-37CF-43C8-AC3C-A9108529FBBF}" destId="{C7EF245A-F75A-4E34-9F25-3090E9DE68CD}" srcOrd="0" destOrd="2" presId="urn:microsoft.com/office/officeart/2005/8/layout/process3"/>
    <dgm:cxn modelId="{A7F167CB-57BB-4B99-BE0B-6EE147FCC1A2}" type="presOf" srcId="{06E4295F-43DB-4236-8646-28BCC63DBA46}" destId="{C7EF245A-F75A-4E34-9F25-3090E9DE68CD}" srcOrd="0" destOrd="1" presId="urn:microsoft.com/office/officeart/2005/8/layout/process3"/>
    <dgm:cxn modelId="{04244F0C-D51E-4BDD-94A5-D31BE03F7330}" type="presOf" srcId="{A9C35F7B-C4D3-4DFD-B0A7-88258C131E20}" destId="{4E2549CF-D69C-476F-996C-F73E81A8FBAB}" srcOrd="0" destOrd="0" presId="urn:microsoft.com/office/officeart/2005/8/layout/process3"/>
    <dgm:cxn modelId="{592DD039-C808-4394-B040-2D5273FB6F7F}" srcId="{473A0E73-3FE9-4424-96C4-CC092EB8AA29}" destId="{20ADEF07-CEBD-4B58-BA9F-C71550835605}" srcOrd="3" destOrd="0" parTransId="{6CB2C739-7AA5-41CD-BED5-125B925A5FA7}" sibTransId="{16A09B85-4ED0-4CD3-B646-0A06DB2C2E61}"/>
    <dgm:cxn modelId="{8CE1028B-FCC1-4899-A459-73479A396D20}" type="presOf" srcId="{20ADEF07-CEBD-4B58-BA9F-C71550835605}" destId="{C7EF245A-F75A-4E34-9F25-3090E9DE68CD}" srcOrd="0" destOrd="3" presId="urn:microsoft.com/office/officeart/2005/8/layout/process3"/>
    <dgm:cxn modelId="{69AE21D3-1671-4B2F-A924-F7FD14175A24}" srcId="{473A0E73-3FE9-4424-96C4-CC092EB8AA29}" destId="{06E4295F-43DB-4236-8646-28BCC63DBA46}" srcOrd="1" destOrd="0" parTransId="{2A007F8C-77AF-4753-863A-AAAFB76BDE36}" sibTransId="{13BA5DFA-7562-49EE-B0D4-A534FB2DC737}"/>
    <dgm:cxn modelId="{E5118F41-E77F-42E2-BB74-B6F73E3BEA2E}" type="presOf" srcId="{4ED84EB1-87F1-4CDE-90B1-25FD0FE812A6}" destId="{C7EF245A-F75A-4E34-9F25-3090E9DE68CD}" srcOrd="0" destOrd="0" presId="urn:microsoft.com/office/officeart/2005/8/layout/process3"/>
    <dgm:cxn modelId="{42442584-EC7C-4FC8-89B7-7E8F0ECB2EDF}" type="presParOf" srcId="{4E2549CF-D69C-476F-996C-F73E81A8FBAB}" destId="{17A6CA25-2EA4-4D26-85DE-7A6AE9A137F6}" srcOrd="0" destOrd="0" presId="urn:microsoft.com/office/officeart/2005/8/layout/process3"/>
    <dgm:cxn modelId="{A82D3CFA-0594-47EB-9716-D1AD1F4720F2}" type="presParOf" srcId="{17A6CA25-2EA4-4D26-85DE-7A6AE9A137F6}" destId="{D34F767D-CEEF-4F9D-9D48-F633B0D7DDAF}" srcOrd="0" destOrd="0" presId="urn:microsoft.com/office/officeart/2005/8/layout/process3"/>
    <dgm:cxn modelId="{4308829F-2E89-4BF4-BD4D-FFC0879785F9}" type="presParOf" srcId="{17A6CA25-2EA4-4D26-85DE-7A6AE9A137F6}" destId="{0BD5C629-3675-4AAA-B9E2-0A63B7E24F15}" srcOrd="1" destOrd="0" presId="urn:microsoft.com/office/officeart/2005/8/layout/process3"/>
    <dgm:cxn modelId="{ACE80D65-C56F-4718-9831-9E219F3331CF}" type="presParOf" srcId="{17A6CA25-2EA4-4D26-85DE-7A6AE9A137F6}" destId="{C7EF245A-F75A-4E34-9F25-3090E9DE68CD}"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918DCE2-54EB-4F1F-8A2A-0C4ECA808AD1}" type="doc">
      <dgm:prSet loTypeId="urn:microsoft.com/office/officeart/2005/8/layout/radial6" loCatId="relationship" qsTypeId="urn:microsoft.com/office/officeart/2005/8/quickstyle/3d1" qsCatId="3D" csTypeId="urn:microsoft.com/office/officeart/2005/8/colors/colorful1" csCatId="colorful"/>
      <dgm:spPr/>
      <dgm:t>
        <a:bodyPr/>
        <a:lstStyle/>
        <a:p>
          <a:endParaRPr lang="en-US"/>
        </a:p>
      </dgm:t>
    </dgm:pt>
    <dgm:pt modelId="{9F1C0424-0F8A-4D2C-B02E-EEC80A63A53D}">
      <dgm:prSet/>
      <dgm:spPr/>
      <dgm:t>
        <a:bodyPr/>
        <a:lstStyle/>
        <a:p>
          <a:pPr rtl="1"/>
          <a:r>
            <a:rPr lang="fa-IR" dirty="0" smtClean="0"/>
            <a:t>پیشگامان</a:t>
          </a:r>
          <a:endParaRPr lang="en-US" dirty="0"/>
        </a:p>
      </dgm:t>
    </dgm:pt>
    <dgm:pt modelId="{83FA2674-04A4-4C92-BBED-33156E426030}" type="parTrans" cxnId="{9920C572-E686-4AC3-BBEB-C259EC8B5F83}">
      <dgm:prSet/>
      <dgm:spPr/>
      <dgm:t>
        <a:bodyPr/>
        <a:lstStyle/>
        <a:p>
          <a:endParaRPr lang="en-US"/>
        </a:p>
      </dgm:t>
    </dgm:pt>
    <dgm:pt modelId="{F85DB607-D3F4-4EDC-B8CC-BC85C82B8AA0}" type="sibTrans" cxnId="{9920C572-E686-4AC3-BBEB-C259EC8B5F83}">
      <dgm:prSet/>
      <dgm:spPr/>
      <dgm:t>
        <a:bodyPr/>
        <a:lstStyle/>
        <a:p>
          <a:endParaRPr lang="en-US"/>
        </a:p>
      </dgm:t>
    </dgm:pt>
    <dgm:pt modelId="{E43B9C66-C266-4B16-AE30-1D7ACF034018}">
      <dgm:prSet/>
      <dgm:spPr/>
      <dgm:t>
        <a:bodyPr/>
        <a:lstStyle/>
        <a:p>
          <a:pPr rtl="1"/>
          <a:r>
            <a:rPr lang="fa-IR" dirty="0" smtClean="0"/>
            <a:t>آتی‌فرزان</a:t>
          </a:r>
          <a:endParaRPr lang="en-US" dirty="0"/>
        </a:p>
      </dgm:t>
    </dgm:pt>
    <dgm:pt modelId="{8F61B655-0D84-4B1C-AEF2-54A825E53C33}" type="parTrans" cxnId="{F1E684BB-91EF-4703-8192-24B168C07115}">
      <dgm:prSet/>
      <dgm:spPr/>
      <dgm:t>
        <a:bodyPr/>
        <a:lstStyle/>
        <a:p>
          <a:endParaRPr lang="en-US"/>
        </a:p>
      </dgm:t>
    </dgm:pt>
    <dgm:pt modelId="{7E08BF7C-C191-4760-892E-DF4061B8384E}" type="sibTrans" cxnId="{F1E684BB-91EF-4703-8192-24B168C07115}">
      <dgm:prSet/>
      <dgm:spPr/>
      <dgm:t>
        <a:bodyPr/>
        <a:lstStyle/>
        <a:p>
          <a:endParaRPr lang="en-US"/>
        </a:p>
      </dgm:t>
    </dgm:pt>
    <dgm:pt modelId="{C7B2E0C6-CEC8-4F09-8F36-E129694DCEC4}">
      <dgm:prSet/>
      <dgm:spPr/>
      <dgm:t>
        <a:bodyPr/>
        <a:lstStyle/>
        <a:p>
          <a:pPr rtl="1"/>
          <a:r>
            <a:rPr lang="fa-IR" dirty="0" smtClean="0"/>
            <a:t>سامان</a:t>
          </a:r>
          <a:endParaRPr lang="en-US" dirty="0"/>
        </a:p>
      </dgm:t>
    </dgm:pt>
    <dgm:pt modelId="{F38EAC0C-5574-4391-B167-98AF3A8C67A8}" type="parTrans" cxnId="{17FEF940-7FD4-4FA8-B119-2E68BE26D3E8}">
      <dgm:prSet/>
      <dgm:spPr/>
      <dgm:t>
        <a:bodyPr/>
        <a:lstStyle/>
        <a:p>
          <a:endParaRPr lang="en-US"/>
        </a:p>
      </dgm:t>
    </dgm:pt>
    <dgm:pt modelId="{23FDA13C-089E-42DB-960E-D911CC1D79AD}" type="sibTrans" cxnId="{17FEF940-7FD4-4FA8-B119-2E68BE26D3E8}">
      <dgm:prSet/>
      <dgm:spPr/>
      <dgm:t>
        <a:bodyPr/>
        <a:lstStyle/>
        <a:p>
          <a:endParaRPr lang="en-US"/>
        </a:p>
      </dgm:t>
    </dgm:pt>
    <dgm:pt modelId="{75F26856-F31F-4C7F-93A3-5315D43B5A43}">
      <dgm:prSet/>
      <dgm:spPr/>
      <dgm:t>
        <a:bodyPr/>
        <a:lstStyle/>
        <a:p>
          <a:pPr rtl="1"/>
          <a:r>
            <a:rPr lang="fa-IR" dirty="0" smtClean="0"/>
            <a:t>قائمین اقتصاد</a:t>
          </a:r>
          <a:endParaRPr lang="en-US" dirty="0"/>
        </a:p>
      </dgm:t>
    </dgm:pt>
    <dgm:pt modelId="{D852E88E-E0EC-493B-9ED2-A263E929D99B}" type="parTrans" cxnId="{A74A4126-0BEA-40DA-95A2-91E98900D168}">
      <dgm:prSet/>
      <dgm:spPr/>
      <dgm:t>
        <a:bodyPr/>
        <a:lstStyle/>
        <a:p>
          <a:endParaRPr lang="en-US"/>
        </a:p>
      </dgm:t>
    </dgm:pt>
    <dgm:pt modelId="{717A7F22-BFD3-4836-8D44-A64870F99C28}" type="sibTrans" cxnId="{A74A4126-0BEA-40DA-95A2-91E98900D168}">
      <dgm:prSet/>
      <dgm:spPr/>
      <dgm:t>
        <a:bodyPr/>
        <a:lstStyle/>
        <a:p>
          <a:endParaRPr lang="en-US"/>
        </a:p>
      </dgm:t>
    </dgm:pt>
    <dgm:pt modelId="{F5D54B32-DB80-45CE-83F9-97FC3C22F4CA}">
      <dgm:prSet/>
      <dgm:spPr/>
      <dgm:t>
        <a:bodyPr/>
        <a:lstStyle/>
        <a:p>
          <a:pPr rtl="1"/>
          <a:r>
            <a:rPr lang="fa-IR" dirty="0" smtClean="0"/>
            <a:t>اعتبار ایرانیان</a:t>
          </a:r>
          <a:endParaRPr lang="en-US" dirty="0"/>
        </a:p>
      </dgm:t>
    </dgm:pt>
    <dgm:pt modelId="{FCB67A78-0B3B-4E12-9684-1526D37B4827}" type="parTrans" cxnId="{9119BD31-9352-4359-8B7D-6DFBB6B01F43}">
      <dgm:prSet/>
      <dgm:spPr/>
      <dgm:t>
        <a:bodyPr/>
        <a:lstStyle/>
        <a:p>
          <a:endParaRPr lang="en-US"/>
        </a:p>
      </dgm:t>
    </dgm:pt>
    <dgm:pt modelId="{24E2B997-3FFD-43A5-BD74-5407D9E8CDF6}" type="sibTrans" cxnId="{9119BD31-9352-4359-8B7D-6DFBB6B01F43}">
      <dgm:prSet/>
      <dgm:spPr/>
      <dgm:t>
        <a:bodyPr/>
        <a:lstStyle/>
        <a:p>
          <a:endParaRPr lang="en-US"/>
        </a:p>
      </dgm:t>
    </dgm:pt>
    <dgm:pt modelId="{E629A25F-3E1F-4162-B841-6A5B8399CC9B}" type="pres">
      <dgm:prSet presAssocID="{8918DCE2-54EB-4F1F-8A2A-0C4ECA808AD1}" presName="Name0" presStyleCnt="0">
        <dgm:presLayoutVars>
          <dgm:chMax val="1"/>
          <dgm:dir/>
          <dgm:animLvl val="ctr"/>
          <dgm:resizeHandles val="exact"/>
        </dgm:presLayoutVars>
      </dgm:prSet>
      <dgm:spPr/>
      <dgm:t>
        <a:bodyPr/>
        <a:lstStyle/>
        <a:p>
          <a:endParaRPr lang="en-US"/>
        </a:p>
      </dgm:t>
    </dgm:pt>
    <dgm:pt modelId="{D9BAFFDB-5EC4-42E4-879D-F72266B28896}" type="pres">
      <dgm:prSet presAssocID="{9F1C0424-0F8A-4D2C-B02E-EEC80A63A53D}" presName="centerShape" presStyleLbl="node0" presStyleIdx="0" presStyleCnt="1"/>
      <dgm:spPr/>
      <dgm:t>
        <a:bodyPr/>
        <a:lstStyle/>
        <a:p>
          <a:endParaRPr lang="en-US"/>
        </a:p>
      </dgm:t>
    </dgm:pt>
    <dgm:pt modelId="{77DE034D-3809-4D73-B368-E67FF44096B6}" type="pres">
      <dgm:prSet presAssocID="{E43B9C66-C266-4B16-AE30-1D7ACF034018}" presName="node" presStyleLbl="node1" presStyleIdx="0" presStyleCnt="4">
        <dgm:presLayoutVars>
          <dgm:bulletEnabled val="1"/>
        </dgm:presLayoutVars>
      </dgm:prSet>
      <dgm:spPr/>
      <dgm:t>
        <a:bodyPr/>
        <a:lstStyle/>
        <a:p>
          <a:endParaRPr lang="en-US"/>
        </a:p>
      </dgm:t>
    </dgm:pt>
    <dgm:pt modelId="{DFFDF2BD-34B6-4D5A-A0C5-4D3073978BF6}" type="pres">
      <dgm:prSet presAssocID="{E43B9C66-C266-4B16-AE30-1D7ACF034018}" presName="dummy" presStyleCnt="0"/>
      <dgm:spPr/>
    </dgm:pt>
    <dgm:pt modelId="{E3F47C1E-0917-4F20-8320-7E8591ADB64C}" type="pres">
      <dgm:prSet presAssocID="{7E08BF7C-C191-4760-892E-DF4061B8384E}" presName="sibTrans" presStyleLbl="sibTrans2D1" presStyleIdx="0" presStyleCnt="4"/>
      <dgm:spPr/>
      <dgm:t>
        <a:bodyPr/>
        <a:lstStyle/>
        <a:p>
          <a:endParaRPr lang="en-US"/>
        </a:p>
      </dgm:t>
    </dgm:pt>
    <dgm:pt modelId="{FF0F2B81-3056-44A4-96B4-F0690E0EB50E}" type="pres">
      <dgm:prSet presAssocID="{C7B2E0C6-CEC8-4F09-8F36-E129694DCEC4}" presName="node" presStyleLbl="node1" presStyleIdx="1" presStyleCnt="4">
        <dgm:presLayoutVars>
          <dgm:bulletEnabled val="1"/>
        </dgm:presLayoutVars>
      </dgm:prSet>
      <dgm:spPr/>
      <dgm:t>
        <a:bodyPr/>
        <a:lstStyle/>
        <a:p>
          <a:endParaRPr lang="en-US"/>
        </a:p>
      </dgm:t>
    </dgm:pt>
    <dgm:pt modelId="{6F1FD0BF-00BC-4B1D-A88F-7F247BDD9C95}" type="pres">
      <dgm:prSet presAssocID="{C7B2E0C6-CEC8-4F09-8F36-E129694DCEC4}" presName="dummy" presStyleCnt="0"/>
      <dgm:spPr/>
    </dgm:pt>
    <dgm:pt modelId="{EC65D9CC-5FEB-463B-BEC7-03AD1F2A2B16}" type="pres">
      <dgm:prSet presAssocID="{23FDA13C-089E-42DB-960E-D911CC1D79AD}" presName="sibTrans" presStyleLbl="sibTrans2D1" presStyleIdx="1" presStyleCnt="4"/>
      <dgm:spPr/>
      <dgm:t>
        <a:bodyPr/>
        <a:lstStyle/>
        <a:p>
          <a:endParaRPr lang="en-US"/>
        </a:p>
      </dgm:t>
    </dgm:pt>
    <dgm:pt modelId="{EAB32619-9BC9-4312-AE46-E20F3596F921}" type="pres">
      <dgm:prSet presAssocID="{75F26856-F31F-4C7F-93A3-5315D43B5A43}" presName="node" presStyleLbl="node1" presStyleIdx="2" presStyleCnt="4">
        <dgm:presLayoutVars>
          <dgm:bulletEnabled val="1"/>
        </dgm:presLayoutVars>
      </dgm:prSet>
      <dgm:spPr/>
      <dgm:t>
        <a:bodyPr/>
        <a:lstStyle/>
        <a:p>
          <a:endParaRPr lang="en-US"/>
        </a:p>
      </dgm:t>
    </dgm:pt>
    <dgm:pt modelId="{B8EA5202-5C92-4222-9846-B2998132EA1B}" type="pres">
      <dgm:prSet presAssocID="{75F26856-F31F-4C7F-93A3-5315D43B5A43}" presName="dummy" presStyleCnt="0"/>
      <dgm:spPr/>
    </dgm:pt>
    <dgm:pt modelId="{6494C323-8918-4B8F-9361-F41BBFA95DFA}" type="pres">
      <dgm:prSet presAssocID="{717A7F22-BFD3-4836-8D44-A64870F99C28}" presName="sibTrans" presStyleLbl="sibTrans2D1" presStyleIdx="2" presStyleCnt="4"/>
      <dgm:spPr/>
      <dgm:t>
        <a:bodyPr/>
        <a:lstStyle/>
        <a:p>
          <a:endParaRPr lang="en-US"/>
        </a:p>
      </dgm:t>
    </dgm:pt>
    <dgm:pt modelId="{F626E4E0-5C97-4E86-BB2F-679A76FE6E31}" type="pres">
      <dgm:prSet presAssocID="{F5D54B32-DB80-45CE-83F9-97FC3C22F4CA}" presName="node" presStyleLbl="node1" presStyleIdx="3" presStyleCnt="4">
        <dgm:presLayoutVars>
          <dgm:bulletEnabled val="1"/>
        </dgm:presLayoutVars>
      </dgm:prSet>
      <dgm:spPr/>
      <dgm:t>
        <a:bodyPr/>
        <a:lstStyle/>
        <a:p>
          <a:endParaRPr lang="en-US"/>
        </a:p>
      </dgm:t>
    </dgm:pt>
    <dgm:pt modelId="{78A4B825-D965-440A-BFBB-6D3F3C1E7C6B}" type="pres">
      <dgm:prSet presAssocID="{F5D54B32-DB80-45CE-83F9-97FC3C22F4CA}" presName="dummy" presStyleCnt="0"/>
      <dgm:spPr/>
    </dgm:pt>
    <dgm:pt modelId="{B3948900-7FBE-475E-A28E-F81E55232670}" type="pres">
      <dgm:prSet presAssocID="{24E2B997-3FFD-43A5-BD74-5407D9E8CDF6}" presName="sibTrans" presStyleLbl="sibTrans2D1" presStyleIdx="3" presStyleCnt="4"/>
      <dgm:spPr/>
      <dgm:t>
        <a:bodyPr/>
        <a:lstStyle/>
        <a:p>
          <a:endParaRPr lang="en-US"/>
        </a:p>
      </dgm:t>
    </dgm:pt>
  </dgm:ptLst>
  <dgm:cxnLst>
    <dgm:cxn modelId="{89DC7E85-5C1A-4A46-A4AE-6F9026D57B28}" type="presOf" srcId="{9F1C0424-0F8A-4D2C-B02E-EEC80A63A53D}" destId="{D9BAFFDB-5EC4-42E4-879D-F72266B28896}" srcOrd="0" destOrd="0" presId="urn:microsoft.com/office/officeart/2005/8/layout/radial6"/>
    <dgm:cxn modelId="{DBC39358-2595-4938-8F71-251D13FEF53A}" type="presOf" srcId="{8918DCE2-54EB-4F1F-8A2A-0C4ECA808AD1}" destId="{E629A25F-3E1F-4162-B841-6A5B8399CC9B}" srcOrd="0" destOrd="0" presId="urn:microsoft.com/office/officeart/2005/8/layout/radial6"/>
    <dgm:cxn modelId="{C07C906C-4A4F-4E47-9E72-F93B078B37DF}" type="presOf" srcId="{24E2B997-3FFD-43A5-BD74-5407D9E8CDF6}" destId="{B3948900-7FBE-475E-A28E-F81E55232670}" srcOrd="0" destOrd="0" presId="urn:microsoft.com/office/officeart/2005/8/layout/radial6"/>
    <dgm:cxn modelId="{A6774AFC-9227-4C2B-9047-B9831F65413D}" type="presOf" srcId="{75F26856-F31F-4C7F-93A3-5315D43B5A43}" destId="{EAB32619-9BC9-4312-AE46-E20F3596F921}" srcOrd="0" destOrd="0" presId="urn:microsoft.com/office/officeart/2005/8/layout/radial6"/>
    <dgm:cxn modelId="{2A7BA2DC-79F6-4863-8A9F-7BB438BB8EB8}" type="presOf" srcId="{F5D54B32-DB80-45CE-83F9-97FC3C22F4CA}" destId="{F626E4E0-5C97-4E86-BB2F-679A76FE6E31}" srcOrd="0" destOrd="0" presId="urn:microsoft.com/office/officeart/2005/8/layout/radial6"/>
    <dgm:cxn modelId="{A74A4126-0BEA-40DA-95A2-91E98900D168}" srcId="{9F1C0424-0F8A-4D2C-B02E-EEC80A63A53D}" destId="{75F26856-F31F-4C7F-93A3-5315D43B5A43}" srcOrd="2" destOrd="0" parTransId="{D852E88E-E0EC-493B-9ED2-A263E929D99B}" sibTransId="{717A7F22-BFD3-4836-8D44-A64870F99C28}"/>
    <dgm:cxn modelId="{DB3DD67B-D50F-4F39-979A-0E62F7574623}" type="presOf" srcId="{23FDA13C-089E-42DB-960E-D911CC1D79AD}" destId="{EC65D9CC-5FEB-463B-BEC7-03AD1F2A2B16}" srcOrd="0" destOrd="0" presId="urn:microsoft.com/office/officeart/2005/8/layout/radial6"/>
    <dgm:cxn modelId="{C029D4F1-BF4B-4E07-A004-02D08C684325}" type="presOf" srcId="{717A7F22-BFD3-4836-8D44-A64870F99C28}" destId="{6494C323-8918-4B8F-9361-F41BBFA95DFA}" srcOrd="0" destOrd="0" presId="urn:microsoft.com/office/officeart/2005/8/layout/radial6"/>
    <dgm:cxn modelId="{97E7C812-D610-4A14-974F-3F7885C2A0BE}" type="presOf" srcId="{C7B2E0C6-CEC8-4F09-8F36-E129694DCEC4}" destId="{FF0F2B81-3056-44A4-96B4-F0690E0EB50E}" srcOrd="0" destOrd="0" presId="urn:microsoft.com/office/officeart/2005/8/layout/radial6"/>
    <dgm:cxn modelId="{9920C572-E686-4AC3-BBEB-C259EC8B5F83}" srcId="{8918DCE2-54EB-4F1F-8A2A-0C4ECA808AD1}" destId="{9F1C0424-0F8A-4D2C-B02E-EEC80A63A53D}" srcOrd="0" destOrd="0" parTransId="{83FA2674-04A4-4C92-BBED-33156E426030}" sibTransId="{F85DB607-D3F4-4EDC-B8CC-BC85C82B8AA0}"/>
    <dgm:cxn modelId="{6F95A16E-61FC-4B96-A878-2E19AD5F1B7C}" type="presOf" srcId="{7E08BF7C-C191-4760-892E-DF4061B8384E}" destId="{E3F47C1E-0917-4F20-8320-7E8591ADB64C}" srcOrd="0" destOrd="0" presId="urn:microsoft.com/office/officeart/2005/8/layout/radial6"/>
    <dgm:cxn modelId="{CA550F26-932E-4F9D-A399-58D70ED0B250}" type="presOf" srcId="{E43B9C66-C266-4B16-AE30-1D7ACF034018}" destId="{77DE034D-3809-4D73-B368-E67FF44096B6}" srcOrd="0" destOrd="0" presId="urn:microsoft.com/office/officeart/2005/8/layout/radial6"/>
    <dgm:cxn modelId="{F1E684BB-91EF-4703-8192-24B168C07115}" srcId="{9F1C0424-0F8A-4D2C-B02E-EEC80A63A53D}" destId="{E43B9C66-C266-4B16-AE30-1D7ACF034018}" srcOrd="0" destOrd="0" parTransId="{8F61B655-0D84-4B1C-AEF2-54A825E53C33}" sibTransId="{7E08BF7C-C191-4760-892E-DF4061B8384E}"/>
    <dgm:cxn modelId="{17FEF940-7FD4-4FA8-B119-2E68BE26D3E8}" srcId="{9F1C0424-0F8A-4D2C-B02E-EEC80A63A53D}" destId="{C7B2E0C6-CEC8-4F09-8F36-E129694DCEC4}" srcOrd="1" destOrd="0" parTransId="{F38EAC0C-5574-4391-B167-98AF3A8C67A8}" sibTransId="{23FDA13C-089E-42DB-960E-D911CC1D79AD}"/>
    <dgm:cxn modelId="{9119BD31-9352-4359-8B7D-6DFBB6B01F43}" srcId="{9F1C0424-0F8A-4D2C-B02E-EEC80A63A53D}" destId="{F5D54B32-DB80-45CE-83F9-97FC3C22F4CA}" srcOrd="3" destOrd="0" parTransId="{FCB67A78-0B3B-4E12-9684-1526D37B4827}" sibTransId="{24E2B997-3FFD-43A5-BD74-5407D9E8CDF6}"/>
    <dgm:cxn modelId="{A6296063-C71C-400D-B2E7-45746E425E5E}" type="presParOf" srcId="{E629A25F-3E1F-4162-B841-6A5B8399CC9B}" destId="{D9BAFFDB-5EC4-42E4-879D-F72266B28896}" srcOrd="0" destOrd="0" presId="urn:microsoft.com/office/officeart/2005/8/layout/radial6"/>
    <dgm:cxn modelId="{022CD055-7B17-42AF-BFDD-4C6E0C3CEAEA}" type="presParOf" srcId="{E629A25F-3E1F-4162-B841-6A5B8399CC9B}" destId="{77DE034D-3809-4D73-B368-E67FF44096B6}" srcOrd="1" destOrd="0" presId="urn:microsoft.com/office/officeart/2005/8/layout/radial6"/>
    <dgm:cxn modelId="{39C274C9-6FFB-40DF-989B-936D8578D3DF}" type="presParOf" srcId="{E629A25F-3E1F-4162-B841-6A5B8399CC9B}" destId="{DFFDF2BD-34B6-4D5A-A0C5-4D3073978BF6}" srcOrd="2" destOrd="0" presId="urn:microsoft.com/office/officeart/2005/8/layout/radial6"/>
    <dgm:cxn modelId="{2D4B5527-5BB8-43B6-871A-74BDB03DBF17}" type="presParOf" srcId="{E629A25F-3E1F-4162-B841-6A5B8399CC9B}" destId="{E3F47C1E-0917-4F20-8320-7E8591ADB64C}" srcOrd="3" destOrd="0" presId="urn:microsoft.com/office/officeart/2005/8/layout/radial6"/>
    <dgm:cxn modelId="{45998836-547E-4166-8A36-4C74995AC70A}" type="presParOf" srcId="{E629A25F-3E1F-4162-B841-6A5B8399CC9B}" destId="{FF0F2B81-3056-44A4-96B4-F0690E0EB50E}" srcOrd="4" destOrd="0" presId="urn:microsoft.com/office/officeart/2005/8/layout/radial6"/>
    <dgm:cxn modelId="{DC43D1ED-DAC8-4D28-9439-8A66D360C3E3}" type="presParOf" srcId="{E629A25F-3E1F-4162-B841-6A5B8399CC9B}" destId="{6F1FD0BF-00BC-4B1D-A88F-7F247BDD9C95}" srcOrd="5" destOrd="0" presId="urn:microsoft.com/office/officeart/2005/8/layout/radial6"/>
    <dgm:cxn modelId="{64F31308-158A-4F11-8284-3663DA94EDED}" type="presParOf" srcId="{E629A25F-3E1F-4162-B841-6A5B8399CC9B}" destId="{EC65D9CC-5FEB-463B-BEC7-03AD1F2A2B16}" srcOrd="6" destOrd="0" presId="urn:microsoft.com/office/officeart/2005/8/layout/radial6"/>
    <dgm:cxn modelId="{127DC487-549A-47D5-A9C6-9FE53511449B}" type="presParOf" srcId="{E629A25F-3E1F-4162-B841-6A5B8399CC9B}" destId="{EAB32619-9BC9-4312-AE46-E20F3596F921}" srcOrd="7" destOrd="0" presId="urn:microsoft.com/office/officeart/2005/8/layout/radial6"/>
    <dgm:cxn modelId="{E7A992B0-94C3-45EB-9031-77D0C50411B7}" type="presParOf" srcId="{E629A25F-3E1F-4162-B841-6A5B8399CC9B}" destId="{B8EA5202-5C92-4222-9846-B2998132EA1B}" srcOrd="8" destOrd="0" presId="urn:microsoft.com/office/officeart/2005/8/layout/radial6"/>
    <dgm:cxn modelId="{4B116F4D-D761-4E78-A556-11E65AE2559C}" type="presParOf" srcId="{E629A25F-3E1F-4162-B841-6A5B8399CC9B}" destId="{6494C323-8918-4B8F-9361-F41BBFA95DFA}" srcOrd="9" destOrd="0" presId="urn:microsoft.com/office/officeart/2005/8/layout/radial6"/>
    <dgm:cxn modelId="{7F3731F8-A9F2-4F93-9867-91FF8EF10AB7}" type="presParOf" srcId="{E629A25F-3E1F-4162-B841-6A5B8399CC9B}" destId="{F626E4E0-5C97-4E86-BB2F-679A76FE6E31}" srcOrd="10" destOrd="0" presId="urn:microsoft.com/office/officeart/2005/8/layout/radial6"/>
    <dgm:cxn modelId="{4F88E09E-9BCD-4898-AE3A-A84DC71B51F6}" type="presParOf" srcId="{E629A25F-3E1F-4162-B841-6A5B8399CC9B}" destId="{78A4B825-D965-440A-BFBB-6D3F3C1E7C6B}" srcOrd="11" destOrd="0" presId="urn:microsoft.com/office/officeart/2005/8/layout/radial6"/>
    <dgm:cxn modelId="{F5638E66-4056-48C5-A6AC-BEB7A4D9F5FC}" type="presParOf" srcId="{E629A25F-3E1F-4162-B841-6A5B8399CC9B}" destId="{B3948900-7FBE-475E-A28E-F81E5523267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957C3E4-6D05-4850-A1B8-6F04A1FD8D7E}"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52562165-EF12-42B0-B19D-7139977CDE6F}">
      <dgm:prSet/>
      <dgm:spPr/>
      <dgm:t>
        <a:bodyPr/>
        <a:lstStyle/>
        <a:p>
          <a:pPr rtl="1"/>
          <a:r>
            <a:rPr lang="fa-IR" dirty="0" smtClean="0"/>
            <a:t>آتی فرزان</a:t>
          </a:r>
          <a:endParaRPr lang="en-US" dirty="0"/>
        </a:p>
      </dgm:t>
    </dgm:pt>
    <dgm:pt modelId="{D835B3FA-2236-4A89-8455-C1353FA68720}" type="parTrans" cxnId="{77E1DCE9-D321-46A6-8591-6B28C9C9D6A4}">
      <dgm:prSet/>
      <dgm:spPr/>
      <dgm:t>
        <a:bodyPr/>
        <a:lstStyle/>
        <a:p>
          <a:endParaRPr lang="en-US"/>
        </a:p>
      </dgm:t>
    </dgm:pt>
    <dgm:pt modelId="{6CE9E99D-3F61-4FF7-8FF3-58F19881968C}" type="sibTrans" cxnId="{77E1DCE9-D321-46A6-8591-6B28C9C9D6A4}">
      <dgm:prSet/>
      <dgm:spPr/>
      <dgm:t>
        <a:bodyPr/>
        <a:lstStyle/>
        <a:p>
          <a:endParaRPr lang="en-US"/>
        </a:p>
      </dgm:t>
    </dgm:pt>
    <dgm:pt modelId="{327B745F-6084-43AC-902C-122F1C18958F}">
      <dgm:prSet/>
      <dgm:spPr/>
      <dgm:t>
        <a:bodyPr/>
        <a:lstStyle/>
        <a:p>
          <a:pPr rtl="1"/>
          <a:r>
            <a:rPr lang="fa-IR" dirty="0" smtClean="0"/>
            <a:t>وام قرض‌الحسنه</a:t>
          </a:r>
          <a:endParaRPr lang="en-US" dirty="0"/>
        </a:p>
      </dgm:t>
    </dgm:pt>
    <dgm:pt modelId="{13AE2527-BF4D-4C91-84C4-1A690C5C22B5}" type="parTrans" cxnId="{F96DCD4E-752B-485B-8C81-94BF6B52595B}">
      <dgm:prSet/>
      <dgm:spPr/>
      <dgm:t>
        <a:bodyPr/>
        <a:lstStyle/>
        <a:p>
          <a:endParaRPr lang="en-US"/>
        </a:p>
      </dgm:t>
    </dgm:pt>
    <dgm:pt modelId="{1C27E34A-B27D-4E0E-B29A-096871BAC301}" type="sibTrans" cxnId="{F96DCD4E-752B-485B-8C81-94BF6B52595B}">
      <dgm:prSet/>
      <dgm:spPr/>
      <dgm:t>
        <a:bodyPr/>
        <a:lstStyle/>
        <a:p>
          <a:endParaRPr lang="en-US"/>
        </a:p>
      </dgm:t>
    </dgm:pt>
    <dgm:pt modelId="{E0C343BE-93EE-4080-9A46-E5C7EF0B180B}">
      <dgm:prSet/>
      <dgm:spPr/>
      <dgm:t>
        <a:bodyPr/>
        <a:lstStyle/>
        <a:p>
          <a:pPr rtl="1"/>
          <a:r>
            <a:rPr lang="fa-IR" dirty="0" smtClean="0"/>
            <a:t>سامان</a:t>
          </a:r>
          <a:endParaRPr lang="en-US" dirty="0"/>
        </a:p>
      </dgm:t>
    </dgm:pt>
    <dgm:pt modelId="{686BCD3A-8C7B-4EA6-97A4-D595050D0546}" type="parTrans" cxnId="{64AF8B71-4225-40B8-8584-EECCF7A1AF04}">
      <dgm:prSet/>
      <dgm:spPr/>
      <dgm:t>
        <a:bodyPr/>
        <a:lstStyle/>
        <a:p>
          <a:endParaRPr lang="en-US"/>
        </a:p>
      </dgm:t>
    </dgm:pt>
    <dgm:pt modelId="{49821A94-EC5D-4A86-A471-32026C33E39A}" type="sibTrans" cxnId="{64AF8B71-4225-40B8-8584-EECCF7A1AF04}">
      <dgm:prSet/>
      <dgm:spPr/>
      <dgm:t>
        <a:bodyPr/>
        <a:lstStyle/>
        <a:p>
          <a:endParaRPr lang="en-US"/>
        </a:p>
      </dgm:t>
    </dgm:pt>
    <dgm:pt modelId="{5413E844-5FD1-4A20-8B19-73D69BE5992E}">
      <dgm:prSet/>
      <dgm:spPr/>
      <dgm:t>
        <a:bodyPr/>
        <a:lstStyle/>
        <a:p>
          <a:pPr rtl="1"/>
          <a:r>
            <a:rPr lang="fa-IR" dirty="0" smtClean="0"/>
            <a:t>تسهیلات به پشتوانۀ طلا</a:t>
          </a:r>
          <a:endParaRPr lang="en-US" dirty="0"/>
        </a:p>
      </dgm:t>
    </dgm:pt>
    <dgm:pt modelId="{44ADF4E7-C2D6-4EB9-9F32-C8080D4C545B}" type="parTrans" cxnId="{44C5C46F-F0C7-4C24-96E5-2BE79C32899B}">
      <dgm:prSet/>
      <dgm:spPr/>
      <dgm:t>
        <a:bodyPr/>
        <a:lstStyle/>
        <a:p>
          <a:endParaRPr lang="en-US"/>
        </a:p>
      </dgm:t>
    </dgm:pt>
    <dgm:pt modelId="{7BB763BB-25CA-48A1-8FDE-AD84148A8678}" type="sibTrans" cxnId="{44C5C46F-F0C7-4C24-96E5-2BE79C32899B}">
      <dgm:prSet/>
      <dgm:spPr/>
      <dgm:t>
        <a:bodyPr/>
        <a:lstStyle/>
        <a:p>
          <a:endParaRPr lang="en-US"/>
        </a:p>
      </dgm:t>
    </dgm:pt>
    <dgm:pt modelId="{650768B3-0A0A-41F0-88C7-8DDE09CF20BE}">
      <dgm:prSet/>
      <dgm:spPr/>
      <dgm:t>
        <a:bodyPr/>
        <a:lstStyle/>
        <a:p>
          <a:pPr rtl="1"/>
          <a:r>
            <a:rPr lang="fa-IR" dirty="0" smtClean="0"/>
            <a:t>قائمین اقتصاد</a:t>
          </a:r>
          <a:endParaRPr lang="en-US" dirty="0"/>
        </a:p>
      </dgm:t>
    </dgm:pt>
    <dgm:pt modelId="{B9FA14BD-4DE8-4AAA-8FC6-D281E94EEAF5}" type="parTrans" cxnId="{91EE25B4-8A92-4C48-8CD6-E054966C5FFB}">
      <dgm:prSet/>
      <dgm:spPr/>
      <dgm:t>
        <a:bodyPr/>
        <a:lstStyle/>
        <a:p>
          <a:endParaRPr lang="en-US"/>
        </a:p>
      </dgm:t>
    </dgm:pt>
    <dgm:pt modelId="{1A566395-CA1A-4DED-B34E-74139204EE75}" type="sibTrans" cxnId="{91EE25B4-8A92-4C48-8CD6-E054966C5FFB}">
      <dgm:prSet/>
      <dgm:spPr/>
      <dgm:t>
        <a:bodyPr/>
        <a:lstStyle/>
        <a:p>
          <a:endParaRPr lang="en-US"/>
        </a:p>
      </dgm:t>
    </dgm:pt>
    <dgm:pt modelId="{9B360FFC-A340-469D-8BAE-68707B552089}">
      <dgm:prSet/>
      <dgm:spPr/>
      <dgm:t>
        <a:bodyPr/>
        <a:lstStyle/>
        <a:p>
          <a:pPr rtl="1"/>
          <a:r>
            <a:rPr lang="fa-IR" dirty="0" smtClean="0"/>
            <a:t>سرمایه‌گذاری متمرکز</a:t>
          </a:r>
          <a:endParaRPr lang="en-US" dirty="0"/>
        </a:p>
      </dgm:t>
    </dgm:pt>
    <dgm:pt modelId="{4A507ACF-079F-4A84-AABB-2FB7452726FE}" type="parTrans" cxnId="{77D0E298-EF6A-4864-A8C5-0ADE1AE67EE1}">
      <dgm:prSet/>
      <dgm:spPr/>
      <dgm:t>
        <a:bodyPr/>
        <a:lstStyle/>
        <a:p>
          <a:endParaRPr lang="en-US"/>
        </a:p>
      </dgm:t>
    </dgm:pt>
    <dgm:pt modelId="{7F6118FF-2F4C-4FC1-B995-D0A141DE17A8}" type="sibTrans" cxnId="{77D0E298-EF6A-4864-A8C5-0ADE1AE67EE1}">
      <dgm:prSet/>
      <dgm:spPr/>
      <dgm:t>
        <a:bodyPr/>
        <a:lstStyle/>
        <a:p>
          <a:endParaRPr lang="en-US"/>
        </a:p>
      </dgm:t>
    </dgm:pt>
    <dgm:pt modelId="{93D21B1E-0F33-4692-BFCB-65CC8139B830}">
      <dgm:prSet/>
      <dgm:spPr/>
      <dgm:t>
        <a:bodyPr/>
        <a:lstStyle/>
        <a:p>
          <a:pPr rtl="1"/>
          <a:r>
            <a:rPr lang="fa-IR" dirty="0" smtClean="0"/>
            <a:t>اعتبار ایرانیان</a:t>
          </a:r>
          <a:endParaRPr lang="en-US" dirty="0"/>
        </a:p>
      </dgm:t>
    </dgm:pt>
    <dgm:pt modelId="{C99D1950-786D-45DD-B643-54A676D3330F}" type="parTrans" cxnId="{4F517DF8-2F36-41D6-8F9D-7F79CAF37C20}">
      <dgm:prSet/>
      <dgm:spPr/>
      <dgm:t>
        <a:bodyPr/>
        <a:lstStyle/>
        <a:p>
          <a:endParaRPr lang="en-US"/>
        </a:p>
      </dgm:t>
    </dgm:pt>
    <dgm:pt modelId="{3396B0AF-C168-4E43-8B50-78090143DA51}" type="sibTrans" cxnId="{4F517DF8-2F36-41D6-8F9D-7F79CAF37C20}">
      <dgm:prSet/>
      <dgm:spPr/>
      <dgm:t>
        <a:bodyPr/>
        <a:lstStyle/>
        <a:p>
          <a:endParaRPr lang="en-US"/>
        </a:p>
      </dgm:t>
    </dgm:pt>
    <dgm:pt modelId="{DA892391-60D7-45DC-9C64-F77744CCDEAD}">
      <dgm:prSet/>
      <dgm:spPr/>
      <dgm:t>
        <a:bodyPr/>
        <a:lstStyle/>
        <a:p>
          <a:pPr rtl="1"/>
          <a:r>
            <a:rPr lang="fa-IR" dirty="0" smtClean="0"/>
            <a:t>تسهیلات خرد</a:t>
          </a:r>
          <a:endParaRPr lang="en-US" dirty="0"/>
        </a:p>
      </dgm:t>
    </dgm:pt>
    <dgm:pt modelId="{DAE15CA8-8599-4F87-AB36-7A43B1A9CF9E}" type="parTrans" cxnId="{9CBFCFA9-1FD6-4EBA-BE13-71B5289774EF}">
      <dgm:prSet/>
      <dgm:spPr/>
      <dgm:t>
        <a:bodyPr/>
        <a:lstStyle/>
        <a:p>
          <a:endParaRPr lang="en-US"/>
        </a:p>
      </dgm:t>
    </dgm:pt>
    <dgm:pt modelId="{E4232207-0957-4239-9FE0-55D7D7A68268}" type="sibTrans" cxnId="{9CBFCFA9-1FD6-4EBA-BE13-71B5289774EF}">
      <dgm:prSet/>
      <dgm:spPr/>
      <dgm:t>
        <a:bodyPr/>
        <a:lstStyle/>
        <a:p>
          <a:endParaRPr lang="en-US"/>
        </a:p>
      </dgm:t>
    </dgm:pt>
    <dgm:pt modelId="{65366C52-917F-4B40-B86C-B5200D7B72D9}" type="pres">
      <dgm:prSet presAssocID="{9957C3E4-6D05-4850-A1B8-6F04A1FD8D7E}" presName="diagram" presStyleCnt="0">
        <dgm:presLayoutVars>
          <dgm:chPref val="1"/>
          <dgm:dir/>
          <dgm:animOne val="branch"/>
          <dgm:animLvl val="lvl"/>
          <dgm:resizeHandles/>
        </dgm:presLayoutVars>
      </dgm:prSet>
      <dgm:spPr/>
      <dgm:t>
        <a:bodyPr/>
        <a:lstStyle/>
        <a:p>
          <a:endParaRPr lang="en-US"/>
        </a:p>
      </dgm:t>
    </dgm:pt>
    <dgm:pt modelId="{59B3C257-54D4-41B1-AFD3-F4A84DFFE18C}" type="pres">
      <dgm:prSet presAssocID="{52562165-EF12-42B0-B19D-7139977CDE6F}" presName="root" presStyleCnt="0"/>
      <dgm:spPr/>
    </dgm:pt>
    <dgm:pt modelId="{502E4106-C7C5-4FC2-9979-DDF1215E83E6}" type="pres">
      <dgm:prSet presAssocID="{52562165-EF12-42B0-B19D-7139977CDE6F}" presName="rootComposite" presStyleCnt="0"/>
      <dgm:spPr/>
    </dgm:pt>
    <dgm:pt modelId="{98CD4C63-813F-4A44-A075-21D80EE4BFFD}" type="pres">
      <dgm:prSet presAssocID="{52562165-EF12-42B0-B19D-7139977CDE6F}" presName="rootText" presStyleLbl="node1" presStyleIdx="0" presStyleCnt="4"/>
      <dgm:spPr/>
      <dgm:t>
        <a:bodyPr/>
        <a:lstStyle/>
        <a:p>
          <a:endParaRPr lang="en-US"/>
        </a:p>
      </dgm:t>
    </dgm:pt>
    <dgm:pt modelId="{3A0B208C-7462-4C1D-9FB6-9FB86EA9D1A2}" type="pres">
      <dgm:prSet presAssocID="{52562165-EF12-42B0-B19D-7139977CDE6F}" presName="rootConnector" presStyleLbl="node1" presStyleIdx="0" presStyleCnt="4"/>
      <dgm:spPr/>
      <dgm:t>
        <a:bodyPr/>
        <a:lstStyle/>
        <a:p>
          <a:endParaRPr lang="en-US"/>
        </a:p>
      </dgm:t>
    </dgm:pt>
    <dgm:pt modelId="{76F1CA66-3E09-4532-AF00-D1061B02DB91}" type="pres">
      <dgm:prSet presAssocID="{52562165-EF12-42B0-B19D-7139977CDE6F}" presName="childShape" presStyleCnt="0"/>
      <dgm:spPr/>
    </dgm:pt>
    <dgm:pt modelId="{73F70271-6E39-4913-8F55-A0D3965CE1CA}" type="pres">
      <dgm:prSet presAssocID="{13AE2527-BF4D-4C91-84C4-1A690C5C22B5}" presName="Name13" presStyleLbl="parChTrans1D2" presStyleIdx="0" presStyleCnt="4"/>
      <dgm:spPr/>
      <dgm:t>
        <a:bodyPr/>
        <a:lstStyle/>
        <a:p>
          <a:endParaRPr lang="en-US"/>
        </a:p>
      </dgm:t>
    </dgm:pt>
    <dgm:pt modelId="{3F781F2F-0C1A-4F63-B0CA-8830DC837CFE}" type="pres">
      <dgm:prSet presAssocID="{327B745F-6084-43AC-902C-122F1C18958F}" presName="childText" presStyleLbl="bgAcc1" presStyleIdx="0" presStyleCnt="4">
        <dgm:presLayoutVars>
          <dgm:bulletEnabled val="1"/>
        </dgm:presLayoutVars>
      </dgm:prSet>
      <dgm:spPr/>
      <dgm:t>
        <a:bodyPr/>
        <a:lstStyle/>
        <a:p>
          <a:endParaRPr lang="en-US"/>
        </a:p>
      </dgm:t>
    </dgm:pt>
    <dgm:pt modelId="{CFADA3FE-96C6-4E81-8BB1-7695925392A5}" type="pres">
      <dgm:prSet presAssocID="{E0C343BE-93EE-4080-9A46-E5C7EF0B180B}" presName="root" presStyleCnt="0"/>
      <dgm:spPr/>
    </dgm:pt>
    <dgm:pt modelId="{ECED0E8F-58ED-470F-B3A8-F943B79E9186}" type="pres">
      <dgm:prSet presAssocID="{E0C343BE-93EE-4080-9A46-E5C7EF0B180B}" presName="rootComposite" presStyleCnt="0"/>
      <dgm:spPr/>
    </dgm:pt>
    <dgm:pt modelId="{18D90514-C9F8-491B-86D5-3C8B2CEB31CD}" type="pres">
      <dgm:prSet presAssocID="{E0C343BE-93EE-4080-9A46-E5C7EF0B180B}" presName="rootText" presStyleLbl="node1" presStyleIdx="1" presStyleCnt="4"/>
      <dgm:spPr/>
      <dgm:t>
        <a:bodyPr/>
        <a:lstStyle/>
        <a:p>
          <a:endParaRPr lang="en-US"/>
        </a:p>
      </dgm:t>
    </dgm:pt>
    <dgm:pt modelId="{76038D54-C195-408E-BCE9-D2B694C5F73B}" type="pres">
      <dgm:prSet presAssocID="{E0C343BE-93EE-4080-9A46-E5C7EF0B180B}" presName="rootConnector" presStyleLbl="node1" presStyleIdx="1" presStyleCnt="4"/>
      <dgm:spPr/>
      <dgm:t>
        <a:bodyPr/>
        <a:lstStyle/>
        <a:p>
          <a:endParaRPr lang="en-US"/>
        </a:p>
      </dgm:t>
    </dgm:pt>
    <dgm:pt modelId="{95B2BBF4-45E0-4B62-B577-C935D4A999DB}" type="pres">
      <dgm:prSet presAssocID="{E0C343BE-93EE-4080-9A46-E5C7EF0B180B}" presName="childShape" presStyleCnt="0"/>
      <dgm:spPr/>
    </dgm:pt>
    <dgm:pt modelId="{EA5FFEAA-DFA9-4437-803B-05E121D7D3C1}" type="pres">
      <dgm:prSet presAssocID="{44ADF4E7-C2D6-4EB9-9F32-C8080D4C545B}" presName="Name13" presStyleLbl="parChTrans1D2" presStyleIdx="1" presStyleCnt="4"/>
      <dgm:spPr/>
      <dgm:t>
        <a:bodyPr/>
        <a:lstStyle/>
        <a:p>
          <a:endParaRPr lang="en-US"/>
        </a:p>
      </dgm:t>
    </dgm:pt>
    <dgm:pt modelId="{FC3C4841-34BE-4CD0-99B4-A2A8FD032E8F}" type="pres">
      <dgm:prSet presAssocID="{5413E844-5FD1-4A20-8B19-73D69BE5992E}" presName="childText" presStyleLbl="bgAcc1" presStyleIdx="1" presStyleCnt="4">
        <dgm:presLayoutVars>
          <dgm:bulletEnabled val="1"/>
        </dgm:presLayoutVars>
      </dgm:prSet>
      <dgm:spPr/>
      <dgm:t>
        <a:bodyPr/>
        <a:lstStyle/>
        <a:p>
          <a:endParaRPr lang="en-US"/>
        </a:p>
      </dgm:t>
    </dgm:pt>
    <dgm:pt modelId="{5AECCC31-275C-4F8B-97D0-A1A92D005A29}" type="pres">
      <dgm:prSet presAssocID="{650768B3-0A0A-41F0-88C7-8DDE09CF20BE}" presName="root" presStyleCnt="0"/>
      <dgm:spPr/>
    </dgm:pt>
    <dgm:pt modelId="{BF6E12B1-FB03-43A8-B7C7-76A8CEAA961D}" type="pres">
      <dgm:prSet presAssocID="{650768B3-0A0A-41F0-88C7-8DDE09CF20BE}" presName="rootComposite" presStyleCnt="0"/>
      <dgm:spPr/>
    </dgm:pt>
    <dgm:pt modelId="{455F1838-2787-4944-AF4D-0D05BFC24A2E}" type="pres">
      <dgm:prSet presAssocID="{650768B3-0A0A-41F0-88C7-8DDE09CF20BE}" presName="rootText" presStyleLbl="node1" presStyleIdx="2" presStyleCnt="4"/>
      <dgm:spPr/>
      <dgm:t>
        <a:bodyPr/>
        <a:lstStyle/>
        <a:p>
          <a:endParaRPr lang="en-US"/>
        </a:p>
      </dgm:t>
    </dgm:pt>
    <dgm:pt modelId="{E459922A-AA3A-499A-B186-A105334B050E}" type="pres">
      <dgm:prSet presAssocID="{650768B3-0A0A-41F0-88C7-8DDE09CF20BE}" presName="rootConnector" presStyleLbl="node1" presStyleIdx="2" presStyleCnt="4"/>
      <dgm:spPr/>
      <dgm:t>
        <a:bodyPr/>
        <a:lstStyle/>
        <a:p>
          <a:endParaRPr lang="en-US"/>
        </a:p>
      </dgm:t>
    </dgm:pt>
    <dgm:pt modelId="{EC7EAF5B-FD6C-402A-A623-879316548AAD}" type="pres">
      <dgm:prSet presAssocID="{650768B3-0A0A-41F0-88C7-8DDE09CF20BE}" presName="childShape" presStyleCnt="0"/>
      <dgm:spPr/>
    </dgm:pt>
    <dgm:pt modelId="{ADE0F5A2-519A-45E1-B0BE-B5C7211D8325}" type="pres">
      <dgm:prSet presAssocID="{4A507ACF-079F-4A84-AABB-2FB7452726FE}" presName="Name13" presStyleLbl="parChTrans1D2" presStyleIdx="2" presStyleCnt="4"/>
      <dgm:spPr/>
      <dgm:t>
        <a:bodyPr/>
        <a:lstStyle/>
        <a:p>
          <a:endParaRPr lang="en-US"/>
        </a:p>
      </dgm:t>
    </dgm:pt>
    <dgm:pt modelId="{3038AF40-901A-4294-8A3C-4EA407545048}" type="pres">
      <dgm:prSet presAssocID="{9B360FFC-A340-469D-8BAE-68707B552089}" presName="childText" presStyleLbl="bgAcc1" presStyleIdx="2" presStyleCnt="4">
        <dgm:presLayoutVars>
          <dgm:bulletEnabled val="1"/>
        </dgm:presLayoutVars>
      </dgm:prSet>
      <dgm:spPr/>
      <dgm:t>
        <a:bodyPr/>
        <a:lstStyle/>
        <a:p>
          <a:endParaRPr lang="en-US"/>
        </a:p>
      </dgm:t>
    </dgm:pt>
    <dgm:pt modelId="{2B7FD246-A1A7-4927-B211-53F7BE591AE9}" type="pres">
      <dgm:prSet presAssocID="{93D21B1E-0F33-4692-BFCB-65CC8139B830}" presName="root" presStyleCnt="0"/>
      <dgm:spPr/>
    </dgm:pt>
    <dgm:pt modelId="{DB9B9ECC-4387-4C38-9B6F-B761A18E986D}" type="pres">
      <dgm:prSet presAssocID="{93D21B1E-0F33-4692-BFCB-65CC8139B830}" presName="rootComposite" presStyleCnt="0"/>
      <dgm:spPr/>
    </dgm:pt>
    <dgm:pt modelId="{5D3AFDAB-37AC-400C-B6BA-C4AAC1D0187D}" type="pres">
      <dgm:prSet presAssocID="{93D21B1E-0F33-4692-BFCB-65CC8139B830}" presName="rootText" presStyleLbl="node1" presStyleIdx="3" presStyleCnt="4"/>
      <dgm:spPr/>
      <dgm:t>
        <a:bodyPr/>
        <a:lstStyle/>
        <a:p>
          <a:endParaRPr lang="en-US"/>
        </a:p>
      </dgm:t>
    </dgm:pt>
    <dgm:pt modelId="{1F5DEE7F-2FB1-4293-AE66-3DE445ED105F}" type="pres">
      <dgm:prSet presAssocID="{93D21B1E-0F33-4692-BFCB-65CC8139B830}" presName="rootConnector" presStyleLbl="node1" presStyleIdx="3" presStyleCnt="4"/>
      <dgm:spPr/>
      <dgm:t>
        <a:bodyPr/>
        <a:lstStyle/>
        <a:p>
          <a:endParaRPr lang="en-US"/>
        </a:p>
      </dgm:t>
    </dgm:pt>
    <dgm:pt modelId="{67A05DCF-1396-4B97-9435-6963F56F1EE8}" type="pres">
      <dgm:prSet presAssocID="{93D21B1E-0F33-4692-BFCB-65CC8139B830}" presName="childShape" presStyleCnt="0"/>
      <dgm:spPr/>
    </dgm:pt>
    <dgm:pt modelId="{5411C2E6-46C5-4961-8E72-86F0A5F14304}" type="pres">
      <dgm:prSet presAssocID="{DAE15CA8-8599-4F87-AB36-7A43B1A9CF9E}" presName="Name13" presStyleLbl="parChTrans1D2" presStyleIdx="3" presStyleCnt="4"/>
      <dgm:spPr/>
      <dgm:t>
        <a:bodyPr/>
        <a:lstStyle/>
        <a:p>
          <a:endParaRPr lang="en-US"/>
        </a:p>
      </dgm:t>
    </dgm:pt>
    <dgm:pt modelId="{2AB51930-4333-4ADD-A525-D28D0063D76E}" type="pres">
      <dgm:prSet presAssocID="{DA892391-60D7-45DC-9C64-F77744CCDEAD}" presName="childText" presStyleLbl="bgAcc1" presStyleIdx="3" presStyleCnt="4">
        <dgm:presLayoutVars>
          <dgm:bulletEnabled val="1"/>
        </dgm:presLayoutVars>
      </dgm:prSet>
      <dgm:spPr/>
      <dgm:t>
        <a:bodyPr/>
        <a:lstStyle/>
        <a:p>
          <a:endParaRPr lang="en-US"/>
        </a:p>
      </dgm:t>
    </dgm:pt>
  </dgm:ptLst>
  <dgm:cxnLst>
    <dgm:cxn modelId="{6580F585-5DCE-4AC1-9AF2-8AF684AD7BC5}" type="presOf" srcId="{13AE2527-BF4D-4C91-84C4-1A690C5C22B5}" destId="{73F70271-6E39-4913-8F55-A0D3965CE1CA}" srcOrd="0" destOrd="0" presId="urn:microsoft.com/office/officeart/2005/8/layout/hierarchy3"/>
    <dgm:cxn modelId="{42EB0F24-3487-4315-AE88-8C8E8772AED2}" type="presOf" srcId="{650768B3-0A0A-41F0-88C7-8DDE09CF20BE}" destId="{E459922A-AA3A-499A-B186-A105334B050E}" srcOrd="1" destOrd="0" presId="urn:microsoft.com/office/officeart/2005/8/layout/hierarchy3"/>
    <dgm:cxn modelId="{48C4DF75-9675-4DC9-8A5D-1F526677BBB9}" type="presOf" srcId="{DAE15CA8-8599-4F87-AB36-7A43B1A9CF9E}" destId="{5411C2E6-46C5-4961-8E72-86F0A5F14304}" srcOrd="0" destOrd="0" presId="urn:microsoft.com/office/officeart/2005/8/layout/hierarchy3"/>
    <dgm:cxn modelId="{47669EE7-3107-4D0B-A5DC-32E1209C91DC}" type="presOf" srcId="{9B360FFC-A340-469D-8BAE-68707B552089}" destId="{3038AF40-901A-4294-8A3C-4EA407545048}" srcOrd="0" destOrd="0" presId="urn:microsoft.com/office/officeart/2005/8/layout/hierarchy3"/>
    <dgm:cxn modelId="{91EE25B4-8A92-4C48-8CD6-E054966C5FFB}" srcId="{9957C3E4-6D05-4850-A1B8-6F04A1FD8D7E}" destId="{650768B3-0A0A-41F0-88C7-8DDE09CF20BE}" srcOrd="2" destOrd="0" parTransId="{B9FA14BD-4DE8-4AAA-8FC6-D281E94EEAF5}" sibTransId="{1A566395-CA1A-4DED-B34E-74139204EE75}"/>
    <dgm:cxn modelId="{4978B74C-7B31-4A33-B61F-ED8D52595EAC}" type="presOf" srcId="{52562165-EF12-42B0-B19D-7139977CDE6F}" destId="{3A0B208C-7462-4C1D-9FB6-9FB86EA9D1A2}" srcOrd="1" destOrd="0" presId="urn:microsoft.com/office/officeart/2005/8/layout/hierarchy3"/>
    <dgm:cxn modelId="{9551B2C4-2F52-4D3E-8EE1-FC64082B7C9D}" type="presOf" srcId="{E0C343BE-93EE-4080-9A46-E5C7EF0B180B}" destId="{18D90514-C9F8-491B-86D5-3C8B2CEB31CD}" srcOrd="0" destOrd="0" presId="urn:microsoft.com/office/officeart/2005/8/layout/hierarchy3"/>
    <dgm:cxn modelId="{D8F0A665-5290-4D9E-886C-219A211E8C57}" type="presOf" srcId="{93D21B1E-0F33-4692-BFCB-65CC8139B830}" destId="{1F5DEE7F-2FB1-4293-AE66-3DE445ED105F}" srcOrd="1" destOrd="0" presId="urn:microsoft.com/office/officeart/2005/8/layout/hierarchy3"/>
    <dgm:cxn modelId="{44C5C46F-F0C7-4C24-96E5-2BE79C32899B}" srcId="{E0C343BE-93EE-4080-9A46-E5C7EF0B180B}" destId="{5413E844-5FD1-4A20-8B19-73D69BE5992E}" srcOrd="0" destOrd="0" parTransId="{44ADF4E7-C2D6-4EB9-9F32-C8080D4C545B}" sibTransId="{7BB763BB-25CA-48A1-8FDE-AD84148A8678}"/>
    <dgm:cxn modelId="{2B5B2001-E10F-4B8D-8223-0D18C13DA43F}" type="presOf" srcId="{93D21B1E-0F33-4692-BFCB-65CC8139B830}" destId="{5D3AFDAB-37AC-400C-B6BA-C4AAC1D0187D}" srcOrd="0" destOrd="0" presId="urn:microsoft.com/office/officeart/2005/8/layout/hierarchy3"/>
    <dgm:cxn modelId="{4DF79299-62CC-4719-9B75-82D1F7346B8C}" type="presOf" srcId="{4A507ACF-079F-4A84-AABB-2FB7452726FE}" destId="{ADE0F5A2-519A-45E1-B0BE-B5C7211D8325}" srcOrd="0" destOrd="0" presId="urn:microsoft.com/office/officeart/2005/8/layout/hierarchy3"/>
    <dgm:cxn modelId="{76818D75-D9C1-414C-8EA5-A6EF0918FAC0}" type="presOf" srcId="{5413E844-5FD1-4A20-8B19-73D69BE5992E}" destId="{FC3C4841-34BE-4CD0-99B4-A2A8FD032E8F}" srcOrd="0" destOrd="0" presId="urn:microsoft.com/office/officeart/2005/8/layout/hierarchy3"/>
    <dgm:cxn modelId="{9CBFCFA9-1FD6-4EBA-BE13-71B5289774EF}" srcId="{93D21B1E-0F33-4692-BFCB-65CC8139B830}" destId="{DA892391-60D7-45DC-9C64-F77744CCDEAD}" srcOrd="0" destOrd="0" parTransId="{DAE15CA8-8599-4F87-AB36-7A43B1A9CF9E}" sibTransId="{E4232207-0957-4239-9FE0-55D7D7A68268}"/>
    <dgm:cxn modelId="{F96DCD4E-752B-485B-8C81-94BF6B52595B}" srcId="{52562165-EF12-42B0-B19D-7139977CDE6F}" destId="{327B745F-6084-43AC-902C-122F1C18958F}" srcOrd="0" destOrd="0" parTransId="{13AE2527-BF4D-4C91-84C4-1A690C5C22B5}" sibTransId="{1C27E34A-B27D-4E0E-B29A-096871BAC301}"/>
    <dgm:cxn modelId="{3B97194F-9422-475E-950C-7CC5F51E0EF9}" type="presOf" srcId="{9957C3E4-6D05-4850-A1B8-6F04A1FD8D7E}" destId="{65366C52-917F-4B40-B86C-B5200D7B72D9}" srcOrd="0" destOrd="0" presId="urn:microsoft.com/office/officeart/2005/8/layout/hierarchy3"/>
    <dgm:cxn modelId="{77E1DCE9-D321-46A6-8591-6B28C9C9D6A4}" srcId="{9957C3E4-6D05-4850-A1B8-6F04A1FD8D7E}" destId="{52562165-EF12-42B0-B19D-7139977CDE6F}" srcOrd="0" destOrd="0" parTransId="{D835B3FA-2236-4A89-8455-C1353FA68720}" sibTransId="{6CE9E99D-3F61-4FF7-8FF3-58F19881968C}"/>
    <dgm:cxn modelId="{99E134DF-3C10-4713-BB17-FC25EB8E47D8}" type="presOf" srcId="{E0C343BE-93EE-4080-9A46-E5C7EF0B180B}" destId="{76038D54-C195-408E-BCE9-D2B694C5F73B}" srcOrd="1" destOrd="0" presId="urn:microsoft.com/office/officeart/2005/8/layout/hierarchy3"/>
    <dgm:cxn modelId="{4F517DF8-2F36-41D6-8F9D-7F79CAF37C20}" srcId="{9957C3E4-6D05-4850-A1B8-6F04A1FD8D7E}" destId="{93D21B1E-0F33-4692-BFCB-65CC8139B830}" srcOrd="3" destOrd="0" parTransId="{C99D1950-786D-45DD-B643-54A676D3330F}" sibTransId="{3396B0AF-C168-4E43-8B50-78090143DA51}"/>
    <dgm:cxn modelId="{EAB94F6C-917F-42DD-99A0-D8D541C874DF}" type="presOf" srcId="{DA892391-60D7-45DC-9C64-F77744CCDEAD}" destId="{2AB51930-4333-4ADD-A525-D28D0063D76E}" srcOrd="0" destOrd="0" presId="urn:microsoft.com/office/officeart/2005/8/layout/hierarchy3"/>
    <dgm:cxn modelId="{2C4331DD-82C1-4861-BC0C-30CC4FBC00E0}" type="presOf" srcId="{327B745F-6084-43AC-902C-122F1C18958F}" destId="{3F781F2F-0C1A-4F63-B0CA-8830DC837CFE}" srcOrd="0" destOrd="0" presId="urn:microsoft.com/office/officeart/2005/8/layout/hierarchy3"/>
    <dgm:cxn modelId="{7E256CCE-7C0B-426A-8BF4-4FD56FD0E07A}" type="presOf" srcId="{650768B3-0A0A-41F0-88C7-8DDE09CF20BE}" destId="{455F1838-2787-4944-AF4D-0D05BFC24A2E}" srcOrd="0" destOrd="0" presId="urn:microsoft.com/office/officeart/2005/8/layout/hierarchy3"/>
    <dgm:cxn modelId="{64AF8B71-4225-40B8-8584-EECCF7A1AF04}" srcId="{9957C3E4-6D05-4850-A1B8-6F04A1FD8D7E}" destId="{E0C343BE-93EE-4080-9A46-E5C7EF0B180B}" srcOrd="1" destOrd="0" parTransId="{686BCD3A-8C7B-4EA6-97A4-D595050D0546}" sibTransId="{49821A94-EC5D-4A86-A471-32026C33E39A}"/>
    <dgm:cxn modelId="{5FC496E3-02F9-48CD-A4DA-3550366EF27E}" type="presOf" srcId="{44ADF4E7-C2D6-4EB9-9F32-C8080D4C545B}" destId="{EA5FFEAA-DFA9-4437-803B-05E121D7D3C1}" srcOrd="0" destOrd="0" presId="urn:microsoft.com/office/officeart/2005/8/layout/hierarchy3"/>
    <dgm:cxn modelId="{8D194DD7-7E9C-47F5-ABD4-824C314F13F7}" type="presOf" srcId="{52562165-EF12-42B0-B19D-7139977CDE6F}" destId="{98CD4C63-813F-4A44-A075-21D80EE4BFFD}" srcOrd="0" destOrd="0" presId="urn:microsoft.com/office/officeart/2005/8/layout/hierarchy3"/>
    <dgm:cxn modelId="{77D0E298-EF6A-4864-A8C5-0ADE1AE67EE1}" srcId="{650768B3-0A0A-41F0-88C7-8DDE09CF20BE}" destId="{9B360FFC-A340-469D-8BAE-68707B552089}" srcOrd="0" destOrd="0" parTransId="{4A507ACF-079F-4A84-AABB-2FB7452726FE}" sibTransId="{7F6118FF-2F4C-4FC1-B995-D0A141DE17A8}"/>
    <dgm:cxn modelId="{6E43F6D5-E259-4E0A-BA6D-70EFC6398770}" type="presParOf" srcId="{65366C52-917F-4B40-B86C-B5200D7B72D9}" destId="{59B3C257-54D4-41B1-AFD3-F4A84DFFE18C}" srcOrd="0" destOrd="0" presId="urn:microsoft.com/office/officeart/2005/8/layout/hierarchy3"/>
    <dgm:cxn modelId="{0397B276-5DB0-48A5-9234-D764C9FC9A2F}" type="presParOf" srcId="{59B3C257-54D4-41B1-AFD3-F4A84DFFE18C}" destId="{502E4106-C7C5-4FC2-9979-DDF1215E83E6}" srcOrd="0" destOrd="0" presId="urn:microsoft.com/office/officeart/2005/8/layout/hierarchy3"/>
    <dgm:cxn modelId="{92D00198-1444-4043-A569-5CA790F1E17F}" type="presParOf" srcId="{502E4106-C7C5-4FC2-9979-DDF1215E83E6}" destId="{98CD4C63-813F-4A44-A075-21D80EE4BFFD}" srcOrd="0" destOrd="0" presId="urn:microsoft.com/office/officeart/2005/8/layout/hierarchy3"/>
    <dgm:cxn modelId="{EC5545B2-B4D9-4D22-B949-EA6D709BCAC4}" type="presParOf" srcId="{502E4106-C7C5-4FC2-9979-DDF1215E83E6}" destId="{3A0B208C-7462-4C1D-9FB6-9FB86EA9D1A2}" srcOrd="1" destOrd="0" presId="urn:microsoft.com/office/officeart/2005/8/layout/hierarchy3"/>
    <dgm:cxn modelId="{644FCBD6-9F20-4D67-B4EE-84983EC9489B}" type="presParOf" srcId="{59B3C257-54D4-41B1-AFD3-F4A84DFFE18C}" destId="{76F1CA66-3E09-4532-AF00-D1061B02DB91}" srcOrd="1" destOrd="0" presId="urn:microsoft.com/office/officeart/2005/8/layout/hierarchy3"/>
    <dgm:cxn modelId="{8C218522-9531-4918-AAA0-F98FE3B323A7}" type="presParOf" srcId="{76F1CA66-3E09-4532-AF00-D1061B02DB91}" destId="{73F70271-6E39-4913-8F55-A0D3965CE1CA}" srcOrd="0" destOrd="0" presId="urn:microsoft.com/office/officeart/2005/8/layout/hierarchy3"/>
    <dgm:cxn modelId="{A6CE988E-B1C9-4E3E-88FF-99B461AE3B81}" type="presParOf" srcId="{76F1CA66-3E09-4532-AF00-D1061B02DB91}" destId="{3F781F2F-0C1A-4F63-B0CA-8830DC837CFE}" srcOrd="1" destOrd="0" presId="urn:microsoft.com/office/officeart/2005/8/layout/hierarchy3"/>
    <dgm:cxn modelId="{93FCC68F-2A0F-449B-B3CD-04773A96EFB3}" type="presParOf" srcId="{65366C52-917F-4B40-B86C-B5200D7B72D9}" destId="{CFADA3FE-96C6-4E81-8BB1-7695925392A5}" srcOrd="1" destOrd="0" presId="urn:microsoft.com/office/officeart/2005/8/layout/hierarchy3"/>
    <dgm:cxn modelId="{58B5CFFE-8D23-418B-A080-AE804A7F4DE3}" type="presParOf" srcId="{CFADA3FE-96C6-4E81-8BB1-7695925392A5}" destId="{ECED0E8F-58ED-470F-B3A8-F943B79E9186}" srcOrd="0" destOrd="0" presId="urn:microsoft.com/office/officeart/2005/8/layout/hierarchy3"/>
    <dgm:cxn modelId="{00BA8001-6822-4051-B5F4-826430DCB39B}" type="presParOf" srcId="{ECED0E8F-58ED-470F-B3A8-F943B79E9186}" destId="{18D90514-C9F8-491B-86D5-3C8B2CEB31CD}" srcOrd="0" destOrd="0" presId="urn:microsoft.com/office/officeart/2005/8/layout/hierarchy3"/>
    <dgm:cxn modelId="{DCBF6BEE-8F23-43D6-A6DA-4440CD8EA9C1}" type="presParOf" srcId="{ECED0E8F-58ED-470F-B3A8-F943B79E9186}" destId="{76038D54-C195-408E-BCE9-D2B694C5F73B}" srcOrd="1" destOrd="0" presId="urn:microsoft.com/office/officeart/2005/8/layout/hierarchy3"/>
    <dgm:cxn modelId="{3AA938A8-33A7-47E2-86C5-BA07D4355B4E}" type="presParOf" srcId="{CFADA3FE-96C6-4E81-8BB1-7695925392A5}" destId="{95B2BBF4-45E0-4B62-B577-C935D4A999DB}" srcOrd="1" destOrd="0" presId="urn:microsoft.com/office/officeart/2005/8/layout/hierarchy3"/>
    <dgm:cxn modelId="{0385FEA3-BDA4-4DD3-8B25-5B263538D7CC}" type="presParOf" srcId="{95B2BBF4-45E0-4B62-B577-C935D4A999DB}" destId="{EA5FFEAA-DFA9-4437-803B-05E121D7D3C1}" srcOrd="0" destOrd="0" presId="urn:microsoft.com/office/officeart/2005/8/layout/hierarchy3"/>
    <dgm:cxn modelId="{D11663BB-C314-440E-94C9-FD0D2AE89555}" type="presParOf" srcId="{95B2BBF4-45E0-4B62-B577-C935D4A999DB}" destId="{FC3C4841-34BE-4CD0-99B4-A2A8FD032E8F}" srcOrd="1" destOrd="0" presId="urn:microsoft.com/office/officeart/2005/8/layout/hierarchy3"/>
    <dgm:cxn modelId="{1A1736B1-A670-467E-8E58-D490E71D193A}" type="presParOf" srcId="{65366C52-917F-4B40-B86C-B5200D7B72D9}" destId="{5AECCC31-275C-4F8B-97D0-A1A92D005A29}" srcOrd="2" destOrd="0" presId="urn:microsoft.com/office/officeart/2005/8/layout/hierarchy3"/>
    <dgm:cxn modelId="{D7654B37-2B9F-422B-B9AA-9CE5F71A1560}" type="presParOf" srcId="{5AECCC31-275C-4F8B-97D0-A1A92D005A29}" destId="{BF6E12B1-FB03-43A8-B7C7-76A8CEAA961D}" srcOrd="0" destOrd="0" presId="urn:microsoft.com/office/officeart/2005/8/layout/hierarchy3"/>
    <dgm:cxn modelId="{F3193564-CB20-4C30-8DF4-5BCF578DCE07}" type="presParOf" srcId="{BF6E12B1-FB03-43A8-B7C7-76A8CEAA961D}" destId="{455F1838-2787-4944-AF4D-0D05BFC24A2E}" srcOrd="0" destOrd="0" presId="urn:microsoft.com/office/officeart/2005/8/layout/hierarchy3"/>
    <dgm:cxn modelId="{30E75692-D94D-4C66-941F-AE1542A86CF6}" type="presParOf" srcId="{BF6E12B1-FB03-43A8-B7C7-76A8CEAA961D}" destId="{E459922A-AA3A-499A-B186-A105334B050E}" srcOrd="1" destOrd="0" presId="urn:microsoft.com/office/officeart/2005/8/layout/hierarchy3"/>
    <dgm:cxn modelId="{6FB07672-B345-484D-BB30-8FED4D1824FA}" type="presParOf" srcId="{5AECCC31-275C-4F8B-97D0-A1A92D005A29}" destId="{EC7EAF5B-FD6C-402A-A623-879316548AAD}" srcOrd="1" destOrd="0" presId="urn:microsoft.com/office/officeart/2005/8/layout/hierarchy3"/>
    <dgm:cxn modelId="{3F55364F-638D-4899-BAA9-D2B3E4ABF893}" type="presParOf" srcId="{EC7EAF5B-FD6C-402A-A623-879316548AAD}" destId="{ADE0F5A2-519A-45E1-B0BE-B5C7211D8325}" srcOrd="0" destOrd="0" presId="urn:microsoft.com/office/officeart/2005/8/layout/hierarchy3"/>
    <dgm:cxn modelId="{5C0B1DF7-B379-41A5-90DE-250A75434FD9}" type="presParOf" srcId="{EC7EAF5B-FD6C-402A-A623-879316548AAD}" destId="{3038AF40-901A-4294-8A3C-4EA407545048}" srcOrd="1" destOrd="0" presId="urn:microsoft.com/office/officeart/2005/8/layout/hierarchy3"/>
    <dgm:cxn modelId="{F82B384C-7779-4FC2-B540-61E08F7FA1FA}" type="presParOf" srcId="{65366C52-917F-4B40-B86C-B5200D7B72D9}" destId="{2B7FD246-A1A7-4927-B211-53F7BE591AE9}" srcOrd="3" destOrd="0" presId="urn:microsoft.com/office/officeart/2005/8/layout/hierarchy3"/>
    <dgm:cxn modelId="{4B110232-2E91-4ABF-945B-F0986B2C9297}" type="presParOf" srcId="{2B7FD246-A1A7-4927-B211-53F7BE591AE9}" destId="{DB9B9ECC-4387-4C38-9B6F-B761A18E986D}" srcOrd="0" destOrd="0" presId="urn:microsoft.com/office/officeart/2005/8/layout/hierarchy3"/>
    <dgm:cxn modelId="{BD3CF6DE-B209-4FF1-A25F-A4CE6A107E5F}" type="presParOf" srcId="{DB9B9ECC-4387-4C38-9B6F-B761A18E986D}" destId="{5D3AFDAB-37AC-400C-B6BA-C4AAC1D0187D}" srcOrd="0" destOrd="0" presId="urn:microsoft.com/office/officeart/2005/8/layout/hierarchy3"/>
    <dgm:cxn modelId="{2AF1428F-CD94-4ADA-AE1C-B791B09966F1}" type="presParOf" srcId="{DB9B9ECC-4387-4C38-9B6F-B761A18E986D}" destId="{1F5DEE7F-2FB1-4293-AE66-3DE445ED105F}" srcOrd="1" destOrd="0" presId="urn:microsoft.com/office/officeart/2005/8/layout/hierarchy3"/>
    <dgm:cxn modelId="{04F5BE97-91AB-4F29-BE25-40EEADA74790}" type="presParOf" srcId="{2B7FD246-A1A7-4927-B211-53F7BE591AE9}" destId="{67A05DCF-1396-4B97-9435-6963F56F1EE8}" srcOrd="1" destOrd="0" presId="urn:microsoft.com/office/officeart/2005/8/layout/hierarchy3"/>
    <dgm:cxn modelId="{464E9725-92C3-47C3-BDE2-7078A46882EA}" type="presParOf" srcId="{67A05DCF-1396-4B97-9435-6963F56F1EE8}" destId="{5411C2E6-46C5-4961-8E72-86F0A5F14304}" srcOrd="0" destOrd="0" presId="urn:microsoft.com/office/officeart/2005/8/layout/hierarchy3"/>
    <dgm:cxn modelId="{2A3BDFE8-2CDD-402A-AA64-3152686BE9A4}" type="presParOf" srcId="{67A05DCF-1396-4B97-9435-6963F56F1EE8}" destId="{2AB51930-4333-4ADD-A525-D28D0063D76E}"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0C47845-825B-4296-93E0-E69858A598CB}"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40E37CD-C810-442C-8943-51DA8B072920}">
      <dgm:prSet/>
      <dgm:spPr/>
      <dgm:t>
        <a:bodyPr/>
        <a:lstStyle/>
        <a:p>
          <a:pPr rtl="1"/>
          <a:r>
            <a:rPr lang="fa-IR" dirty="0" smtClean="0"/>
            <a:t>آتی‌فرزان</a:t>
          </a:r>
          <a:endParaRPr lang="en-US" dirty="0"/>
        </a:p>
      </dgm:t>
    </dgm:pt>
    <dgm:pt modelId="{F1AF6CA3-7D5D-46C5-8A76-8F6120292B09}" type="parTrans" cxnId="{961BBFB7-C627-4987-AB58-564810E64E1A}">
      <dgm:prSet/>
      <dgm:spPr/>
      <dgm:t>
        <a:bodyPr/>
        <a:lstStyle/>
        <a:p>
          <a:endParaRPr lang="en-US"/>
        </a:p>
      </dgm:t>
    </dgm:pt>
    <dgm:pt modelId="{271146E2-F5D6-46A0-9C25-BE5138585A9A}" type="sibTrans" cxnId="{961BBFB7-C627-4987-AB58-564810E64E1A}">
      <dgm:prSet/>
      <dgm:spPr/>
      <dgm:t>
        <a:bodyPr/>
        <a:lstStyle/>
        <a:p>
          <a:endParaRPr lang="en-US"/>
        </a:p>
      </dgm:t>
    </dgm:pt>
    <dgm:pt modelId="{261C7F79-476C-43EA-94CE-B76A6D0FB277}">
      <dgm:prSet/>
      <dgm:spPr/>
      <dgm:t>
        <a:bodyPr/>
        <a:lstStyle/>
        <a:p>
          <a:pPr algn="ctr" rtl="1"/>
          <a:r>
            <a:rPr lang="fa-IR" dirty="0" smtClean="0"/>
            <a:t>مشهد</a:t>
          </a:r>
          <a:endParaRPr lang="en-US" dirty="0"/>
        </a:p>
      </dgm:t>
    </dgm:pt>
    <dgm:pt modelId="{ACD1C67F-F480-41A2-B82E-781967D6B75E}" type="parTrans" cxnId="{6214B3EE-F214-42CD-8A41-D5644AE6193F}">
      <dgm:prSet/>
      <dgm:spPr/>
      <dgm:t>
        <a:bodyPr/>
        <a:lstStyle/>
        <a:p>
          <a:endParaRPr lang="en-US"/>
        </a:p>
      </dgm:t>
    </dgm:pt>
    <dgm:pt modelId="{3DE77723-C5F0-4872-8E19-11B5B5EB8CC3}" type="sibTrans" cxnId="{6214B3EE-F214-42CD-8A41-D5644AE6193F}">
      <dgm:prSet/>
      <dgm:spPr/>
      <dgm:t>
        <a:bodyPr/>
        <a:lstStyle/>
        <a:p>
          <a:endParaRPr lang="en-US"/>
        </a:p>
      </dgm:t>
    </dgm:pt>
    <dgm:pt modelId="{3C744A3E-F9C4-448B-B3FE-D647C1949E5A}">
      <dgm:prSet/>
      <dgm:spPr/>
      <dgm:t>
        <a:bodyPr/>
        <a:lstStyle/>
        <a:p>
          <a:pPr rtl="1"/>
          <a:r>
            <a:rPr lang="fa-IR" dirty="0" smtClean="0"/>
            <a:t>سامان</a:t>
          </a:r>
          <a:endParaRPr lang="en-US" dirty="0"/>
        </a:p>
      </dgm:t>
    </dgm:pt>
    <dgm:pt modelId="{B972332D-2FB3-4BC8-98B6-03CA34D6E475}" type="parTrans" cxnId="{90E73331-FDE5-4C90-98A3-4C6D934D592B}">
      <dgm:prSet/>
      <dgm:spPr/>
      <dgm:t>
        <a:bodyPr/>
        <a:lstStyle/>
        <a:p>
          <a:endParaRPr lang="en-US"/>
        </a:p>
      </dgm:t>
    </dgm:pt>
    <dgm:pt modelId="{C691E4EF-9798-42C8-BB9E-D1B5B59960BE}" type="sibTrans" cxnId="{90E73331-FDE5-4C90-98A3-4C6D934D592B}">
      <dgm:prSet/>
      <dgm:spPr/>
      <dgm:t>
        <a:bodyPr/>
        <a:lstStyle/>
        <a:p>
          <a:endParaRPr lang="en-US"/>
        </a:p>
      </dgm:t>
    </dgm:pt>
    <dgm:pt modelId="{1691626A-22AA-45B3-A52B-8914D89095CC}">
      <dgm:prSet/>
      <dgm:spPr/>
      <dgm:t>
        <a:bodyPr/>
        <a:lstStyle/>
        <a:p>
          <a:pPr algn="ctr" rtl="1"/>
          <a:r>
            <a:rPr lang="fa-IR" dirty="0" smtClean="0"/>
            <a:t>مشهد</a:t>
          </a:r>
          <a:endParaRPr lang="en-US" dirty="0"/>
        </a:p>
      </dgm:t>
    </dgm:pt>
    <dgm:pt modelId="{DC57BE75-1EBF-40A4-BA47-6E679FEE772E}" type="parTrans" cxnId="{BC278564-9591-409D-98DF-84E91FBB15DD}">
      <dgm:prSet/>
      <dgm:spPr/>
      <dgm:t>
        <a:bodyPr/>
        <a:lstStyle/>
        <a:p>
          <a:endParaRPr lang="en-US"/>
        </a:p>
      </dgm:t>
    </dgm:pt>
    <dgm:pt modelId="{27A87BF4-4253-4CBD-9845-B8D6E248F73A}" type="sibTrans" cxnId="{BC278564-9591-409D-98DF-84E91FBB15DD}">
      <dgm:prSet/>
      <dgm:spPr/>
      <dgm:t>
        <a:bodyPr/>
        <a:lstStyle/>
        <a:p>
          <a:endParaRPr lang="en-US"/>
        </a:p>
      </dgm:t>
    </dgm:pt>
    <dgm:pt modelId="{BD7B0C1D-03B4-4103-91B9-7ABF1CA3027E}">
      <dgm:prSet/>
      <dgm:spPr/>
      <dgm:t>
        <a:bodyPr/>
        <a:lstStyle/>
        <a:p>
          <a:pPr rtl="1"/>
          <a:r>
            <a:rPr lang="fa-IR" dirty="0" smtClean="0"/>
            <a:t>قائمین</a:t>
          </a:r>
          <a:endParaRPr lang="en-US" dirty="0"/>
        </a:p>
      </dgm:t>
    </dgm:pt>
    <dgm:pt modelId="{CB125930-C4C0-40D7-B5BB-4757018CD436}" type="parTrans" cxnId="{79213BA3-D55C-43C1-A281-0FDFB1D4B990}">
      <dgm:prSet/>
      <dgm:spPr/>
      <dgm:t>
        <a:bodyPr/>
        <a:lstStyle/>
        <a:p>
          <a:endParaRPr lang="en-US"/>
        </a:p>
      </dgm:t>
    </dgm:pt>
    <dgm:pt modelId="{CC2A65A9-5CD8-48F1-8A29-98D6A0255AC3}" type="sibTrans" cxnId="{79213BA3-D55C-43C1-A281-0FDFB1D4B990}">
      <dgm:prSet/>
      <dgm:spPr/>
      <dgm:t>
        <a:bodyPr/>
        <a:lstStyle/>
        <a:p>
          <a:endParaRPr lang="en-US"/>
        </a:p>
      </dgm:t>
    </dgm:pt>
    <dgm:pt modelId="{D0E24000-9495-4341-96C4-6D17621D5142}">
      <dgm:prSet/>
      <dgm:spPr/>
      <dgm:t>
        <a:bodyPr/>
        <a:lstStyle/>
        <a:p>
          <a:pPr algn="ctr" rtl="1"/>
          <a:r>
            <a:rPr lang="fa-IR" dirty="0" smtClean="0"/>
            <a:t>استان تهران</a:t>
          </a:r>
          <a:endParaRPr lang="en-US" dirty="0"/>
        </a:p>
      </dgm:t>
    </dgm:pt>
    <dgm:pt modelId="{EE5DB459-3FB1-40A5-A69B-72AE59035FBB}" type="parTrans" cxnId="{3CF276CB-4E47-4237-A311-8B9E7F2A37AF}">
      <dgm:prSet/>
      <dgm:spPr/>
      <dgm:t>
        <a:bodyPr/>
        <a:lstStyle/>
        <a:p>
          <a:endParaRPr lang="en-US"/>
        </a:p>
      </dgm:t>
    </dgm:pt>
    <dgm:pt modelId="{BFFA07B2-2E31-4B30-A514-EAD3FD6CE35F}" type="sibTrans" cxnId="{3CF276CB-4E47-4237-A311-8B9E7F2A37AF}">
      <dgm:prSet/>
      <dgm:spPr/>
      <dgm:t>
        <a:bodyPr/>
        <a:lstStyle/>
        <a:p>
          <a:endParaRPr lang="en-US"/>
        </a:p>
      </dgm:t>
    </dgm:pt>
    <dgm:pt modelId="{0E913B50-C1AF-4A0B-906F-BEC3803EEB8B}">
      <dgm:prSet/>
      <dgm:spPr/>
      <dgm:t>
        <a:bodyPr/>
        <a:lstStyle/>
        <a:p>
          <a:pPr rtl="1"/>
          <a:r>
            <a:rPr lang="fa-IR" dirty="0" smtClean="0"/>
            <a:t>اعتبار ایرانیان</a:t>
          </a:r>
          <a:endParaRPr lang="en-US" dirty="0"/>
        </a:p>
      </dgm:t>
    </dgm:pt>
    <dgm:pt modelId="{B56496F2-91D0-49AA-9770-8A76D3B0AAC8}" type="parTrans" cxnId="{A698DFF4-E7B1-490A-A876-CD845696AEBB}">
      <dgm:prSet/>
      <dgm:spPr/>
      <dgm:t>
        <a:bodyPr/>
        <a:lstStyle/>
        <a:p>
          <a:endParaRPr lang="en-US"/>
        </a:p>
      </dgm:t>
    </dgm:pt>
    <dgm:pt modelId="{E4C8C87B-9DED-42C7-8250-D01A9BE50031}" type="sibTrans" cxnId="{A698DFF4-E7B1-490A-A876-CD845696AEBB}">
      <dgm:prSet/>
      <dgm:spPr/>
      <dgm:t>
        <a:bodyPr/>
        <a:lstStyle/>
        <a:p>
          <a:endParaRPr lang="en-US"/>
        </a:p>
      </dgm:t>
    </dgm:pt>
    <dgm:pt modelId="{2AAD0C60-E953-4AEE-A36C-76725E1A8885}">
      <dgm:prSet/>
      <dgm:spPr/>
      <dgm:t>
        <a:bodyPr/>
        <a:lstStyle/>
        <a:p>
          <a:pPr algn="ctr" rtl="1"/>
          <a:r>
            <a:rPr lang="fa-IR" dirty="0" smtClean="0"/>
            <a:t>تعدادی از استان‌های کشور</a:t>
          </a:r>
          <a:endParaRPr lang="en-US" dirty="0"/>
        </a:p>
      </dgm:t>
    </dgm:pt>
    <dgm:pt modelId="{13E3DA47-D2BB-4BC1-80B1-AF2F5CEF0C1B}" type="parTrans" cxnId="{11B24ABF-9431-4FB5-9AC1-F200360AD8D7}">
      <dgm:prSet/>
      <dgm:spPr/>
      <dgm:t>
        <a:bodyPr/>
        <a:lstStyle/>
        <a:p>
          <a:endParaRPr lang="en-US"/>
        </a:p>
      </dgm:t>
    </dgm:pt>
    <dgm:pt modelId="{EB1FDE6B-BE45-49C8-9218-508DB5D566FB}" type="sibTrans" cxnId="{11B24ABF-9431-4FB5-9AC1-F200360AD8D7}">
      <dgm:prSet/>
      <dgm:spPr/>
      <dgm:t>
        <a:bodyPr/>
        <a:lstStyle/>
        <a:p>
          <a:endParaRPr lang="en-US"/>
        </a:p>
      </dgm:t>
    </dgm:pt>
    <dgm:pt modelId="{74ACABD1-A6A7-40A3-AD85-459E0B991E90}" type="pres">
      <dgm:prSet presAssocID="{E0C47845-825B-4296-93E0-E69858A598CB}" presName="Name0" presStyleCnt="0">
        <dgm:presLayoutVars>
          <dgm:dir/>
          <dgm:animLvl val="lvl"/>
          <dgm:resizeHandles val="exact"/>
        </dgm:presLayoutVars>
      </dgm:prSet>
      <dgm:spPr/>
      <dgm:t>
        <a:bodyPr/>
        <a:lstStyle/>
        <a:p>
          <a:endParaRPr lang="en-US"/>
        </a:p>
      </dgm:t>
    </dgm:pt>
    <dgm:pt modelId="{85CD62D1-039D-4E3B-A912-0ECB18EA0912}" type="pres">
      <dgm:prSet presAssocID="{340E37CD-C810-442C-8943-51DA8B072920}" presName="linNode" presStyleCnt="0"/>
      <dgm:spPr/>
    </dgm:pt>
    <dgm:pt modelId="{747E5583-24B4-44DB-A631-5402AAC1E650}" type="pres">
      <dgm:prSet presAssocID="{340E37CD-C810-442C-8943-51DA8B072920}" presName="parentText" presStyleLbl="node1" presStyleIdx="0" presStyleCnt="4">
        <dgm:presLayoutVars>
          <dgm:chMax val="1"/>
          <dgm:bulletEnabled val="1"/>
        </dgm:presLayoutVars>
      </dgm:prSet>
      <dgm:spPr/>
      <dgm:t>
        <a:bodyPr/>
        <a:lstStyle/>
        <a:p>
          <a:endParaRPr lang="en-US"/>
        </a:p>
      </dgm:t>
    </dgm:pt>
    <dgm:pt modelId="{F2795B6F-183D-4BF1-879A-1736AC9C6400}" type="pres">
      <dgm:prSet presAssocID="{340E37CD-C810-442C-8943-51DA8B072920}" presName="descendantText" presStyleLbl="alignAccFollowNode1" presStyleIdx="0" presStyleCnt="4">
        <dgm:presLayoutVars>
          <dgm:bulletEnabled val="1"/>
        </dgm:presLayoutVars>
      </dgm:prSet>
      <dgm:spPr/>
      <dgm:t>
        <a:bodyPr/>
        <a:lstStyle/>
        <a:p>
          <a:endParaRPr lang="en-US"/>
        </a:p>
      </dgm:t>
    </dgm:pt>
    <dgm:pt modelId="{D92CE743-FB9F-4962-AD93-BC324B424028}" type="pres">
      <dgm:prSet presAssocID="{271146E2-F5D6-46A0-9C25-BE5138585A9A}" presName="sp" presStyleCnt="0"/>
      <dgm:spPr/>
    </dgm:pt>
    <dgm:pt modelId="{E0172956-404E-4F8F-BEC4-765BA706A487}" type="pres">
      <dgm:prSet presAssocID="{3C744A3E-F9C4-448B-B3FE-D647C1949E5A}" presName="linNode" presStyleCnt="0"/>
      <dgm:spPr/>
    </dgm:pt>
    <dgm:pt modelId="{51DAB419-6CAD-4AE8-AB64-7C383D5EFF0B}" type="pres">
      <dgm:prSet presAssocID="{3C744A3E-F9C4-448B-B3FE-D647C1949E5A}" presName="parentText" presStyleLbl="node1" presStyleIdx="1" presStyleCnt="4">
        <dgm:presLayoutVars>
          <dgm:chMax val="1"/>
          <dgm:bulletEnabled val="1"/>
        </dgm:presLayoutVars>
      </dgm:prSet>
      <dgm:spPr/>
      <dgm:t>
        <a:bodyPr/>
        <a:lstStyle/>
        <a:p>
          <a:endParaRPr lang="en-US"/>
        </a:p>
      </dgm:t>
    </dgm:pt>
    <dgm:pt modelId="{77AAF8D6-EF4C-4EC5-84DA-3C4CC3934370}" type="pres">
      <dgm:prSet presAssocID="{3C744A3E-F9C4-448B-B3FE-D647C1949E5A}" presName="descendantText" presStyleLbl="alignAccFollowNode1" presStyleIdx="1" presStyleCnt="4">
        <dgm:presLayoutVars>
          <dgm:bulletEnabled val="1"/>
        </dgm:presLayoutVars>
      </dgm:prSet>
      <dgm:spPr/>
      <dgm:t>
        <a:bodyPr/>
        <a:lstStyle/>
        <a:p>
          <a:endParaRPr lang="en-US"/>
        </a:p>
      </dgm:t>
    </dgm:pt>
    <dgm:pt modelId="{B3C8735A-A168-45B6-B079-451CB9B39292}" type="pres">
      <dgm:prSet presAssocID="{C691E4EF-9798-42C8-BB9E-D1B5B59960BE}" presName="sp" presStyleCnt="0"/>
      <dgm:spPr/>
    </dgm:pt>
    <dgm:pt modelId="{F28E3918-1FB7-48F2-9C07-00E73350B760}" type="pres">
      <dgm:prSet presAssocID="{BD7B0C1D-03B4-4103-91B9-7ABF1CA3027E}" presName="linNode" presStyleCnt="0"/>
      <dgm:spPr/>
    </dgm:pt>
    <dgm:pt modelId="{EB185B7B-F060-4F75-B813-6282B2542183}" type="pres">
      <dgm:prSet presAssocID="{BD7B0C1D-03B4-4103-91B9-7ABF1CA3027E}" presName="parentText" presStyleLbl="node1" presStyleIdx="2" presStyleCnt="4">
        <dgm:presLayoutVars>
          <dgm:chMax val="1"/>
          <dgm:bulletEnabled val="1"/>
        </dgm:presLayoutVars>
      </dgm:prSet>
      <dgm:spPr/>
      <dgm:t>
        <a:bodyPr/>
        <a:lstStyle/>
        <a:p>
          <a:endParaRPr lang="en-US"/>
        </a:p>
      </dgm:t>
    </dgm:pt>
    <dgm:pt modelId="{0BEB0D9F-549A-4990-8EBB-76DF576AA88B}" type="pres">
      <dgm:prSet presAssocID="{BD7B0C1D-03B4-4103-91B9-7ABF1CA3027E}" presName="descendantText" presStyleLbl="alignAccFollowNode1" presStyleIdx="2" presStyleCnt="4">
        <dgm:presLayoutVars>
          <dgm:bulletEnabled val="1"/>
        </dgm:presLayoutVars>
      </dgm:prSet>
      <dgm:spPr/>
      <dgm:t>
        <a:bodyPr/>
        <a:lstStyle/>
        <a:p>
          <a:endParaRPr lang="en-US"/>
        </a:p>
      </dgm:t>
    </dgm:pt>
    <dgm:pt modelId="{9EC7696B-A204-4C98-AE46-6940164C04AE}" type="pres">
      <dgm:prSet presAssocID="{CC2A65A9-5CD8-48F1-8A29-98D6A0255AC3}" presName="sp" presStyleCnt="0"/>
      <dgm:spPr/>
    </dgm:pt>
    <dgm:pt modelId="{0685EECF-43F5-48A6-B169-CD4D7390601A}" type="pres">
      <dgm:prSet presAssocID="{0E913B50-C1AF-4A0B-906F-BEC3803EEB8B}" presName="linNode" presStyleCnt="0"/>
      <dgm:spPr/>
    </dgm:pt>
    <dgm:pt modelId="{3B541613-CCD6-412C-8629-7CA2FF9EF870}" type="pres">
      <dgm:prSet presAssocID="{0E913B50-C1AF-4A0B-906F-BEC3803EEB8B}" presName="parentText" presStyleLbl="node1" presStyleIdx="3" presStyleCnt="4">
        <dgm:presLayoutVars>
          <dgm:chMax val="1"/>
          <dgm:bulletEnabled val="1"/>
        </dgm:presLayoutVars>
      </dgm:prSet>
      <dgm:spPr/>
      <dgm:t>
        <a:bodyPr/>
        <a:lstStyle/>
        <a:p>
          <a:endParaRPr lang="en-US"/>
        </a:p>
      </dgm:t>
    </dgm:pt>
    <dgm:pt modelId="{D9300164-68A2-4987-91B8-6BC1C57D0F7B}" type="pres">
      <dgm:prSet presAssocID="{0E913B50-C1AF-4A0B-906F-BEC3803EEB8B}" presName="descendantText" presStyleLbl="alignAccFollowNode1" presStyleIdx="3" presStyleCnt="4">
        <dgm:presLayoutVars>
          <dgm:bulletEnabled val="1"/>
        </dgm:presLayoutVars>
      </dgm:prSet>
      <dgm:spPr/>
      <dgm:t>
        <a:bodyPr/>
        <a:lstStyle/>
        <a:p>
          <a:endParaRPr lang="en-US"/>
        </a:p>
      </dgm:t>
    </dgm:pt>
  </dgm:ptLst>
  <dgm:cxnLst>
    <dgm:cxn modelId="{876BFB2E-954F-428E-8F2D-55316A551EE9}" type="presOf" srcId="{261C7F79-476C-43EA-94CE-B76A6D0FB277}" destId="{F2795B6F-183D-4BF1-879A-1736AC9C6400}" srcOrd="0" destOrd="0" presId="urn:microsoft.com/office/officeart/2005/8/layout/vList5"/>
    <dgm:cxn modelId="{84B5A4A7-B390-4259-933A-296A1D443120}" type="presOf" srcId="{2AAD0C60-E953-4AEE-A36C-76725E1A8885}" destId="{D9300164-68A2-4987-91B8-6BC1C57D0F7B}" srcOrd="0" destOrd="0" presId="urn:microsoft.com/office/officeart/2005/8/layout/vList5"/>
    <dgm:cxn modelId="{79213BA3-D55C-43C1-A281-0FDFB1D4B990}" srcId="{E0C47845-825B-4296-93E0-E69858A598CB}" destId="{BD7B0C1D-03B4-4103-91B9-7ABF1CA3027E}" srcOrd="2" destOrd="0" parTransId="{CB125930-C4C0-40D7-B5BB-4757018CD436}" sibTransId="{CC2A65A9-5CD8-48F1-8A29-98D6A0255AC3}"/>
    <dgm:cxn modelId="{E015C25A-E1E3-480E-BB64-72A43E786D3E}" type="presOf" srcId="{0E913B50-C1AF-4A0B-906F-BEC3803EEB8B}" destId="{3B541613-CCD6-412C-8629-7CA2FF9EF870}" srcOrd="0" destOrd="0" presId="urn:microsoft.com/office/officeart/2005/8/layout/vList5"/>
    <dgm:cxn modelId="{90E73331-FDE5-4C90-98A3-4C6D934D592B}" srcId="{E0C47845-825B-4296-93E0-E69858A598CB}" destId="{3C744A3E-F9C4-448B-B3FE-D647C1949E5A}" srcOrd="1" destOrd="0" parTransId="{B972332D-2FB3-4BC8-98B6-03CA34D6E475}" sibTransId="{C691E4EF-9798-42C8-BB9E-D1B5B59960BE}"/>
    <dgm:cxn modelId="{B57B6AEC-E018-47DD-874D-C34B247450D2}" type="presOf" srcId="{D0E24000-9495-4341-96C4-6D17621D5142}" destId="{0BEB0D9F-549A-4990-8EBB-76DF576AA88B}" srcOrd="0" destOrd="0" presId="urn:microsoft.com/office/officeart/2005/8/layout/vList5"/>
    <dgm:cxn modelId="{AA490709-42A7-4590-AA5C-19C9FE533376}" type="presOf" srcId="{340E37CD-C810-442C-8943-51DA8B072920}" destId="{747E5583-24B4-44DB-A631-5402AAC1E650}" srcOrd="0" destOrd="0" presId="urn:microsoft.com/office/officeart/2005/8/layout/vList5"/>
    <dgm:cxn modelId="{BC278564-9591-409D-98DF-84E91FBB15DD}" srcId="{3C744A3E-F9C4-448B-B3FE-D647C1949E5A}" destId="{1691626A-22AA-45B3-A52B-8914D89095CC}" srcOrd="0" destOrd="0" parTransId="{DC57BE75-1EBF-40A4-BA47-6E679FEE772E}" sibTransId="{27A87BF4-4253-4CBD-9845-B8D6E248F73A}"/>
    <dgm:cxn modelId="{3CF276CB-4E47-4237-A311-8B9E7F2A37AF}" srcId="{BD7B0C1D-03B4-4103-91B9-7ABF1CA3027E}" destId="{D0E24000-9495-4341-96C4-6D17621D5142}" srcOrd="0" destOrd="0" parTransId="{EE5DB459-3FB1-40A5-A69B-72AE59035FBB}" sibTransId="{BFFA07B2-2E31-4B30-A514-EAD3FD6CE35F}"/>
    <dgm:cxn modelId="{4E3DA2E8-BC98-4078-8260-E065CF67CCC8}" type="presOf" srcId="{E0C47845-825B-4296-93E0-E69858A598CB}" destId="{74ACABD1-A6A7-40A3-AD85-459E0B991E90}" srcOrd="0" destOrd="0" presId="urn:microsoft.com/office/officeart/2005/8/layout/vList5"/>
    <dgm:cxn modelId="{79EC2303-BA0B-40EE-A3A9-DAA192E78CF9}" type="presOf" srcId="{3C744A3E-F9C4-448B-B3FE-D647C1949E5A}" destId="{51DAB419-6CAD-4AE8-AB64-7C383D5EFF0B}" srcOrd="0" destOrd="0" presId="urn:microsoft.com/office/officeart/2005/8/layout/vList5"/>
    <dgm:cxn modelId="{961BBFB7-C627-4987-AB58-564810E64E1A}" srcId="{E0C47845-825B-4296-93E0-E69858A598CB}" destId="{340E37CD-C810-442C-8943-51DA8B072920}" srcOrd="0" destOrd="0" parTransId="{F1AF6CA3-7D5D-46C5-8A76-8F6120292B09}" sibTransId="{271146E2-F5D6-46A0-9C25-BE5138585A9A}"/>
    <dgm:cxn modelId="{6214B3EE-F214-42CD-8A41-D5644AE6193F}" srcId="{340E37CD-C810-442C-8943-51DA8B072920}" destId="{261C7F79-476C-43EA-94CE-B76A6D0FB277}" srcOrd="0" destOrd="0" parTransId="{ACD1C67F-F480-41A2-B82E-781967D6B75E}" sibTransId="{3DE77723-C5F0-4872-8E19-11B5B5EB8CC3}"/>
    <dgm:cxn modelId="{11B24ABF-9431-4FB5-9AC1-F200360AD8D7}" srcId="{0E913B50-C1AF-4A0B-906F-BEC3803EEB8B}" destId="{2AAD0C60-E953-4AEE-A36C-76725E1A8885}" srcOrd="0" destOrd="0" parTransId="{13E3DA47-D2BB-4BC1-80B1-AF2F5CEF0C1B}" sibTransId="{EB1FDE6B-BE45-49C8-9218-508DB5D566FB}"/>
    <dgm:cxn modelId="{6411E83B-7925-450F-8D90-9680B554E8D3}" type="presOf" srcId="{BD7B0C1D-03B4-4103-91B9-7ABF1CA3027E}" destId="{EB185B7B-F060-4F75-B813-6282B2542183}" srcOrd="0" destOrd="0" presId="urn:microsoft.com/office/officeart/2005/8/layout/vList5"/>
    <dgm:cxn modelId="{A698DFF4-E7B1-490A-A876-CD845696AEBB}" srcId="{E0C47845-825B-4296-93E0-E69858A598CB}" destId="{0E913B50-C1AF-4A0B-906F-BEC3803EEB8B}" srcOrd="3" destOrd="0" parTransId="{B56496F2-91D0-49AA-9770-8A76D3B0AAC8}" sibTransId="{E4C8C87B-9DED-42C7-8250-D01A9BE50031}"/>
    <dgm:cxn modelId="{3C49EF82-3148-4693-A2B5-DF9740039554}" type="presOf" srcId="{1691626A-22AA-45B3-A52B-8914D89095CC}" destId="{77AAF8D6-EF4C-4EC5-84DA-3C4CC3934370}" srcOrd="0" destOrd="0" presId="urn:microsoft.com/office/officeart/2005/8/layout/vList5"/>
    <dgm:cxn modelId="{36DBAA63-AD97-4C6B-B5F9-F79038224E00}" type="presParOf" srcId="{74ACABD1-A6A7-40A3-AD85-459E0B991E90}" destId="{85CD62D1-039D-4E3B-A912-0ECB18EA0912}" srcOrd="0" destOrd="0" presId="urn:microsoft.com/office/officeart/2005/8/layout/vList5"/>
    <dgm:cxn modelId="{365B1306-6E2F-4323-9FF0-A165D83D55C3}" type="presParOf" srcId="{85CD62D1-039D-4E3B-A912-0ECB18EA0912}" destId="{747E5583-24B4-44DB-A631-5402AAC1E650}" srcOrd="0" destOrd="0" presId="urn:microsoft.com/office/officeart/2005/8/layout/vList5"/>
    <dgm:cxn modelId="{D1DBAB22-7409-4D58-BEFF-6C9E962CC08A}" type="presParOf" srcId="{85CD62D1-039D-4E3B-A912-0ECB18EA0912}" destId="{F2795B6F-183D-4BF1-879A-1736AC9C6400}" srcOrd="1" destOrd="0" presId="urn:microsoft.com/office/officeart/2005/8/layout/vList5"/>
    <dgm:cxn modelId="{9C90A8C4-F62F-4804-AC60-555628062D75}" type="presParOf" srcId="{74ACABD1-A6A7-40A3-AD85-459E0B991E90}" destId="{D92CE743-FB9F-4962-AD93-BC324B424028}" srcOrd="1" destOrd="0" presId="urn:microsoft.com/office/officeart/2005/8/layout/vList5"/>
    <dgm:cxn modelId="{AD4407F5-5144-4ED0-8708-AFE85FC49A65}" type="presParOf" srcId="{74ACABD1-A6A7-40A3-AD85-459E0B991E90}" destId="{E0172956-404E-4F8F-BEC4-765BA706A487}" srcOrd="2" destOrd="0" presId="urn:microsoft.com/office/officeart/2005/8/layout/vList5"/>
    <dgm:cxn modelId="{D0025E40-A874-4D79-916D-4182AD99AFE2}" type="presParOf" srcId="{E0172956-404E-4F8F-BEC4-765BA706A487}" destId="{51DAB419-6CAD-4AE8-AB64-7C383D5EFF0B}" srcOrd="0" destOrd="0" presId="urn:microsoft.com/office/officeart/2005/8/layout/vList5"/>
    <dgm:cxn modelId="{A7CEA9DB-1A87-4563-9159-890CB8B2F2CC}" type="presParOf" srcId="{E0172956-404E-4F8F-BEC4-765BA706A487}" destId="{77AAF8D6-EF4C-4EC5-84DA-3C4CC3934370}" srcOrd="1" destOrd="0" presId="urn:microsoft.com/office/officeart/2005/8/layout/vList5"/>
    <dgm:cxn modelId="{7872E1F3-BB32-40B0-A29F-E06D5CA19AE6}" type="presParOf" srcId="{74ACABD1-A6A7-40A3-AD85-459E0B991E90}" destId="{B3C8735A-A168-45B6-B079-451CB9B39292}" srcOrd="3" destOrd="0" presId="urn:microsoft.com/office/officeart/2005/8/layout/vList5"/>
    <dgm:cxn modelId="{5B88F4D4-5BA2-4166-91B3-179D710CE6E7}" type="presParOf" srcId="{74ACABD1-A6A7-40A3-AD85-459E0B991E90}" destId="{F28E3918-1FB7-48F2-9C07-00E73350B760}" srcOrd="4" destOrd="0" presId="urn:microsoft.com/office/officeart/2005/8/layout/vList5"/>
    <dgm:cxn modelId="{0C0A3122-608A-4903-84A3-54ABB32DB744}" type="presParOf" srcId="{F28E3918-1FB7-48F2-9C07-00E73350B760}" destId="{EB185B7B-F060-4F75-B813-6282B2542183}" srcOrd="0" destOrd="0" presId="urn:microsoft.com/office/officeart/2005/8/layout/vList5"/>
    <dgm:cxn modelId="{AE073041-37CB-4B5C-BC97-78510AED1A12}" type="presParOf" srcId="{F28E3918-1FB7-48F2-9C07-00E73350B760}" destId="{0BEB0D9F-549A-4990-8EBB-76DF576AA88B}" srcOrd="1" destOrd="0" presId="urn:microsoft.com/office/officeart/2005/8/layout/vList5"/>
    <dgm:cxn modelId="{9E015E35-BD01-49BE-B144-AC56553676DE}" type="presParOf" srcId="{74ACABD1-A6A7-40A3-AD85-459E0B991E90}" destId="{9EC7696B-A204-4C98-AE46-6940164C04AE}" srcOrd="5" destOrd="0" presId="urn:microsoft.com/office/officeart/2005/8/layout/vList5"/>
    <dgm:cxn modelId="{3E435AA0-C036-471C-96E2-B47908BA438C}" type="presParOf" srcId="{74ACABD1-A6A7-40A3-AD85-459E0B991E90}" destId="{0685EECF-43F5-48A6-B169-CD4D7390601A}" srcOrd="6" destOrd="0" presId="urn:microsoft.com/office/officeart/2005/8/layout/vList5"/>
    <dgm:cxn modelId="{A1B1A2E3-7E09-47F5-A7D8-4F1B25FE0CB4}" type="presParOf" srcId="{0685EECF-43F5-48A6-B169-CD4D7390601A}" destId="{3B541613-CCD6-412C-8629-7CA2FF9EF870}" srcOrd="0" destOrd="0" presId="urn:microsoft.com/office/officeart/2005/8/layout/vList5"/>
    <dgm:cxn modelId="{29A6F381-160F-48A4-BB6C-CB575E98A969}" type="presParOf" srcId="{0685EECF-43F5-48A6-B169-CD4D7390601A}" destId="{D9300164-68A2-4987-91B8-6BC1C57D0F7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457725D-1CA7-4C7C-8069-925C87DD2517}" type="doc">
      <dgm:prSet loTypeId="urn:microsoft.com/office/officeart/2005/8/layout/arrow3" loCatId="relationship" qsTypeId="urn:microsoft.com/office/officeart/2005/8/quickstyle/3d5" qsCatId="3D" csTypeId="urn:microsoft.com/office/officeart/2005/8/colors/accent1_2" csCatId="accent1"/>
      <dgm:spPr/>
      <dgm:t>
        <a:bodyPr/>
        <a:lstStyle/>
        <a:p>
          <a:endParaRPr lang="en-US"/>
        </a:p>
      </dgm:t>
    </dgm:pt>
    <dgm:pt modelId="{D3BEA7BB-E376-4860-8C69-055E537ACF99}">
      <dgm:prSet/>
      <dgm:spPr/>
      <dgm:t>
        <a:bodyPr/>
        <a:lstStyle/>
        <a:p>
          <a:pPr algn="justLow" rtl="1"/>
          <a:r>
            <a:rPr lang="fa-IR" dirty="0" smtClean="0">
              <a:cs typeface="B Zar" pitchFamily="2" charset="-78"/>
            </a:rPr>
            <a:t>هرچه تفاوت‌ها بیش‌تر باشد، هم‌افزایی به‌طور بالقوه افزایش خواهد یافت.</a:t>
          </a:r>
          <a:endParaRPr lang="en-US" dirty="0">
            <a:cs typeface="B Zar" pitchFamily="2" charset="-78"/>
          </a:endParaRPr>
        </a:p>
      </dgm:t>
    </dgm:pt>
    <dgm:pt modelId="{ABF7202E-8FBC-4CEB-BD19-528DE715EAA6}" type="parTrans" cxnId="{32B68748-F242-48E4-8561-67B446CFA945}">
      <dgm:prSet/>
      <dgm:spPr/>
      <dgm:t>
        <a:bodyPr/>
        <a:lstStyle/>
        <a:p>
          <a:pPr algn="justLow"/>
          <a:endParaRPr lang="en-US">
            <a:cs typeface="B Zar" pitchFamily="2" charset="-78"/>
          </a:endParaRPr>
        </a:p>
      </dgm:t>
    </dgm:pt>
    <dgm:pt modelId="{98C8615A-48DB-4BFA-A84D-7D9E1448C4E5}" type="sibTrans" cxnId="{32B68748-F242-48E4-8561-67B446CFA945}">
      <dgm:prSet/>
      <dgm:spPr/>
      <dgm:t>
        <a:bodyPr/>
        <a:lstStyle/>
        <a:p>
          <a:pPr algn="justLow"/>
          <a:endParaRPr lang="en-US">
            <a:cs typeface="B Zar" pitchFamily="2" charset="-78"/>
          </a:endParaRPr>
        </a:p>
      </dgm:t>
    </dgm:pt>
    <dgm:pt modelId="{1D7541F9-B597-4843-A10A-A0173BCA9D0B}">
      <dgm:prSet/>
      <dgm:spPr/>
      <dgm:t>
        <a:bodyPr/>
        <a:lstStyle/>
        <a:p>
          <a:pPr algn="justLow" rtl="1"/>
          <a:r>
            <a:rPr lang="fa-IR" dirty="0" smtClean="0">
              <a:cs typeface="B Zar" pitchFamily="2" charset="-78"/>
            </a:rPr>
            <a:t>هرچه تفاوت‌ها بیشتر باشد، ایجاد یکپارچگی سازمانی سخت‌تر خواهد شد.</a:t>
          </a:r>
          <a:endParaRPr lang="en-US" dirty="0">
            <a:cs typeface="B Zar" pitchFamily="2" charset="-78"/>
          </a:endParaRPr>
        </a:p>
      </dgm:t>
    </dgm:pt>
    <dgm:pt modelId="{308DCB4E-6699-4380-B4EA-5EC15B93C553}" type="parTrans" cxnId="{B85E3166-348A-4F51-8D6B-4274AA8ED6EF}">
      <dgm:prSet/>
      <dgm:spPr/>
      <dgm:t>
        <a:bodyPr/>
        <a:lstStyle/>
        <a:p>
          <a:pPr algn="justLow"/>
          <a:endParaRPr lang="en-US">
            <a:cs typeface="B Zar" pitchFamily="2" charset="-78"/>
          </a:endParaRPr>
        </a:p>
      </dgm:t>
    </dgm:pt>
    <dgm:pt modelId="{42D59DD5-9544-4598-B5EA-99F3DB1BABF3}" type="sibTrans" cxnId="{B85E3166-348A-4F51-8D6B-4274AA8ED6EF}">
      <dgm:prSet/>
      <dgm:spPr/>
      <dgm:t>
        <a:bodyPr/>
        <a:lstStyle/>
        <a:p>
          <a:pPr algn="justLow"/>
          <a:endParaRPr lang="en-US">
            <a:cs typeface="B Zar" pitchFamily="2" charset="-78"/>
          </a:endParaRPr>
        </a:p>
      </dgm:t>
    </dgm:pt>
    <dgm:pt modelId="{46584ED8-1460-4E54-8272-F4929082F579}" type="pres">
      <dgm:prSet presAssocID="{2457725D-1CA7-4C7C-8069-925C87DD2517}" presName="compositeShape" presStyleCnt="0">
        <dgm:presLayoutVars>
          <dgm:chMax val="2"/>
          <dgm:dir/>
          <dgm:resizeHandles val="exact"/>
        </dgm:presLayoutVars>
      </dgm:prSet>
      <dgm:spPr/>
      <dgm:t>
        <a:bodyPr/>
        <a:lstStyle/>
        <a:p>
          <a:endParaRPr lang="en-US"/>
        </a:p>
      </dgm:t>
    </dgm:pt>
    <dgm:pt modelId="{20C55D6C-969A-4B2C-8C81-659452BA5E94}" type="pres">
      <dgm:prSet presAssocID="{2457725D-1CA7-4C7C-8069-925C87DD2517}" presName="divider" presStyleLbl="fgShp" presStyleIdx="0" presStyleCnt="1"/>
      <dgm:spPr/>
    </dgm:pt>
    <dgm:pt modelId="{8E390649-29C4-44A5-901B-D3FFD0A03B5F}" type="pres">
      <dgm:prSet presAssocID="{D3BEA7BB-E376-4860-8C69-055E537ACF99}" presName="downArrow" presStyleLbl="node1" presStyleIdx="0" presStyleCnt="2"/>
      <dgm:spPr/>
    </dgm:pt>
    <dgm:pt modelId="{9AEC3658-C76D-4B53-8B0A-87F8A25F765C}" type="pres">
      <dgm:prSet presAssocID="{D3BEA7BB-E376-4860-8C69-055E537ACF99}" presName="downArrowText" presStyleLbl="revTx" presStyleIdx="0" presStyleCnt="2">
        <dgm:presLayoutVars>
          <dgm:bulletEnabled val="1"/>
        </dgm:presLayoutVars>
      </dgm:prSet>
      <dgm:spPr/>
      <dgm:t>
        <a:bodyPr/>
        <a:lstStyle/>
        <a:p>
          <a:endParaRPr lang="en-US"/>
        </a:p>
      </dgm:t>
    </dgm:pt>
    <dgm:pt modelId="{6F24460F-64E3-405A-B522-D815B0763BB2}" type="pres">
      <dgm:prSet presAssocID="{1D7541F9-B597-4843-A10A-A0173BCA9D0B}" presName="upArrow" presStyleLbl="node1" presStyleIdx="1" presStyleCnt="2"/>
      <dgm:spPr/>
    </dgm:pt>
    <dgm:pt modelId="{FCC5CECC-4E72-4920-B67D-695AC0D92ED5}" type="pres">
      <dgm:prSet presAssocID="{1D7541F9-B597-4843-A10A-A0173BCA9D0B}" presName="upArrowText" presStyleLbl="revTx" presStyleIdx="1" presStyleCnt="2">
        <dgm:presLayoutVars>
          <dgm:bulletEnabled val="1"/>
        </dgm:presLayoutVars>
      </dgm:prSet>
      <dgm:spPr/>
      <dgm:t>
        <a:bodyPr/>
        <a:lstStyle/>
        <a:p>
          <a:endParaRPr lang="en-US"/>
        </a:p>
      </dgm:t>
    </dgm:pt>
  </dgm:ptLst>
  <dgm:cxnLst>
    <dgm:cxn modelId="{A24EF639-558C-48D2-91FD-B111B8B38CE3}" type="presOf" srcId="{2457725D-1CA7-4C7C-8069-925C87DD2517}" destId="{46584ED8-1460-4E54-8272-F4929082F579}" srcOrd="0" destOrd="0" presId="urn:microsoft.com/office/officeart/2005/8/layout/arrow3"/>
    <dgm:cxn modelId="{DF5D4741-030E-4542-90D0-7FAF6786E88D}" type="presOf" srcId="{1D7541F9-B597-4843-A10A-A0173BCA9D0B}" destId="{FCC5CECC-4E72-4920-B67D-695AC0D92ED5}" srcOrd="0" destOrd="0" presId="urn:microsoft.com/office/officeart/2005/8/layout/arrow3"/>
    <dgm:cxn modelId="{E06DC196-B0E5-4B48-9771-3F7C6A271EFE}" type="presOf" srcId="{D3BEA7BB-E376-4860-8C69-055E537ACF99}" destId="{9AEC3658-C76D-4B53-8B0A-87F8A25F765C}" srcOrd="0" destOrd="0" presId="urn:microsoft.com/office/officeart/2005/8/layout/arrow3"/>
    <dgm:cxn modelId="{B85E3166-348A-4F51-8D6B-4274AA8ED6EF}" srcId="{2457725D-1CA7-4C7C-8069-925C87DD2517}" destId="{1D7541F9-B597-4843-A10A-A0173BCA9D0B}" srcOrd="1" destOrd="0" parTransId="{308DCB4E-6699-4380-B4EA-5EC15B93C553}" sibTransId="{42D59DD5-9544-4598-B5EA-99F3DB1BABF3}"/>
    <dgm:cxn modelId="{32B68748-F242-48E4-8561-67B446CFA945}" srcId="{2457725D-1CA7-4C7C-8069-925C87DD2517}" destId="{D3BEA7BB-E376-4860-8C69-055E537ACF99}" srcOrd="0" destOrd="0" parTransId="{ABF7202E-8FBC-4CEB-BD19-528DE715EAA6}" sibTransId="{98C8615A-48DB-4BFA-A84D-7D9E1448C4E5}"/>
    <dgm:cxn modelId="{11A5BFD2-CF7C-43DC-8DD2-5BF1DD7B4EAE}" type="presParOf" srcId="{46584ED8-1460-4E54-8272-F4929082F579}" destId="{20C55D6C-969A-4B2C-8C81-659452BA5E94}" srcOrd="0" destOrd="0" presId="urn:microsoft.com/office/officeart/2005/8/layout/arrow3"/>
    <dgm:cxn modelId="{9A08335B-ED10-455A-809B-718C0ADBBC8E}" type="presParOf" srcId="{46584ED8-1460-4E54-8272-F4929082F579}" destId="{8E390649-29C4-44A5-901B-D3FFD0A03B5F}" srcOrd="1" destOrd="0" presId="urn:microsoft.com/office/officeart/2005/8/layout/arrow3"/>
    <dgm:cxn modelId="{E2B67550-72DD-466D-9D68-E2CCB0E30366}" type="presParOf" srcId="{46584ED8-1460-4E54-8272-F4929082F579}" destId="{9AEC3658-C76D-4B53-8B0A-87F8A25F765C}" srcOrd="2" destOrd="0" presId="urn:microsoft.com/office/officeart/2005/8/layout/arrow3"/>
    <dgm:cxn modelId="{E4635117-1A21-4D01-9205-F14DB6E70D4D}" type="presParOf" srcId="{46584ED8-1460-4E54-8272-F4929082F579}" destId="{6F24460F-64E3-405A-B522-D815B0763BB2}" srcOrd="3" destOrd="0" presId="urn:microsoft.com/office/officeart/2005/8/layout/arrow3"/>
    <dgm:cxn modelId="{5430513C-C368-4CD0-A877-A0EB62D3D1D3}" type="presParOf" srcId="{46584ED8-1460-4E54-8272-F4929082F579}" destId="{FCC5CECC-4E72-4920-B67D-695AC0D92ED5}"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2E9F3-A46C-4F33-BC94-32E3AE47F03C}" type="doc">
      <dgm:prSet loTypeId="urn:microsoft.com/office/officeart/2005/8/layout/list1" loCatId="list" qsTypeId="urn:microsoft.com/office/officeart/2005/8/quickstyle/3d7" qsCatId="3D" csTypeId="urn:microsoft.com/office/officeart/2005/8/colors/colorful1" csCatId="colorful"/>
      <dgm:spPr/>
      <dgm:t>
        <a:bodyPr/>
        <a:lstStyle/>
        <a:p>
          <a:endParaRPr lang="en-US"/>
        </a:p>
      </dgm:t>
    </dgm:pt>
    <dgm:pt modelId="{024E697A-C44B-44D3-B2DC-C9061947B4B6}">
      <dgm:prSet/>
      <dgm:spPr/>
      <dgm:t>
        <a:bodyPr/>
        <a:lstStyle/>
        <a:p>
          <a:pPr algn="ctr" rtl="1"/>
          <a:r>
            <a:rPr lang="ar-SA" dirty="0" smtClean="0"/>
            <a:t>افق</a:t>
          </a:r>
          <a:r>
            <a:rPr lang="fa-IR" dirty="0" smtClean="0"/>
            <a:t>ی</a:t>
          </a:r>
          <a:r>
            <a:rPr lang="ar-SA" dirty="0" smtClean="0"/>
            <a:t> </a:t>
          </a:r>
          <a:endParaRPr lang="en-US" dirty="0"/>
        </a:p>
      </dgm:t>
    </dgm:pt>
    <dgm:pt modelId="{D59D336F-CB58-4BF3-BC68-E427A967E288}" type="parTrans" cxnId="{D0CA7BF6-248B-443E-90F1-788FED8952FD}">
      <dgm:prSet/>
      <dgm:spPr/>
      <dgm:t>
        <a:bodyPr/>
        <a:lstStyle/>
        <a:p>
          <a:pPr algn="ctr"/>
          <a:endParaRPr lang="en-US"/>
        </a:p>
      </dgm:t>
    </dgm:pt>
    <dgm:pt modelId="{94B155AB-4C4E-4E96-B010-F6AD4782DA42}" type="sibTrans" cxnId="{D0CA7BF6-248B-443E-90F1-788FED8952FD}">
      <dgm:prSet/>
      <dgm:spPr/>
      <dgm:t>
        <a:bodyPr/>
        <a:lstStyle/>
        <a:p>
          <a:pPr algn="ctr"/>
          <a:endParaRPr lang="en-US"/>
        </a:p>
      </dgm:t>
    </dgm:pt>
    <dgm:pt modelId="{E3D23861-BB3B-403E-AC51-83AE22FE95B0}">
      <dgm:prSet/>
      <dgm:spPr/>
      <dgm:t>
        <a:bodyPr/>
        <a:lstStyle/>
        <a:p>
          <a:pPr algn="ctr" rtl="1"/>
          <a:r>
            <a:rPr lang="ar-SA" dirty="0" smtClean="0"/>
            <a:t>عمود</a:t>
          </a:r>
          <a:r>
            <a:rPr lang="fa-IR" dirty="0" smtClean="0"/>
            <a:t>ی</a:t>
          </a:r>
          <a:endParaRPr lang="en-US" dirty="0"/>
        </a:p>
      </dgm:t>
    </dgm:pt>
    <dgm:pt modelId="{9618D50C-5807-4049-A80B-ED3BBB0FFD73}" type="parTrans" cxnId="{A71C5403-1B93-4CA8-84A7-BB62AAF5F9E0}">
      <dgm:prSet/>
      <dgm:spPr/>
      <dgm:t>
        <a:bodyPr/>
        <a:lstStyle/>
        <a:p>
          <a:pPr algn="ctr"/>
          <a:endParaRPr lang="en-US"/>
        </a:p>
      </dgm:t>
    </dgm:pt>
    <dgm:pt modelId="{561A1CEB-94A1-480A-B74B-B0A4A72573A4}" type="sibTrans" cxnId="{A71C5403-1B93-4CA8-84A7-BB62AAF5F9E0}">
      <dgm:prSet/>
      <dgm:spPr/>
      <dgm:t>
        <a:bodyPr/>
        <a:lstStyle/>
        <a:p>
          <a:pPr algn="ctr"/>
          <a:endParaRPr lang="en-US"/>
        </a:p>
      </dgm:t>
    </dgm:pt>
    <dgm:pt modelId="{9368129B-E190-4D03-8583-FEBD8F21661D}">
      <dgm:prSet/>
      <dgm:spPr/>
      <dgm:t>
        <a:bodyPr/>
        <a:lstStyle/>
        <a:p>
          <a:pPr algn="ctr" rtl="1"/>
          <a:r>
            <a:rPr lang="fa-IR" dirty="0" smtClean="0"/>
            <a:t>متنوع</a:t>
          </a:r>
          <a:endParaRPr lang="en-US" dirty="0"/>
        </a:p>
      </dgm:t>
    </dgm:pt>
    <dgm:pt modelId="{E713B501-0A76-4A16-86F0-99005601AA42}" type="parTrans" cxnId="{1B76380A-BF05-4A18-AB6D-444252D92B17}">
      <dgm:prSet/>
      <dgm:spPr/>
      <dgm:t>
        <a:bodyPr/>
        <a:lstStyle/>
        <a:p>
          <a:pPr algn="ctr"/>
          <a:endParaRPr lang="en-US"/>
        </a:p>
      </dgm:t>
    </dgm:pt>
    <dgm:pt modelId="{018E430B-44E9-4B2D-9631-6994D517BC58}" type="sibTrans" cxnId="{1B76380A-BF05-4A18-AB6D-444252D92B17}">
      <dgm:prSet/>
      <dgm:spPr/>
      <dgm:t>
        <a:bodyPr/>
        <a:lstStyle/>
        <a:p>
          <a:pPr algn="ctr"/>
          <a:endParaRPr lang="en-US"/>
        </a:p>
      </dgm:t>
    </dgm:pt>
    <dgm:pt modelId="{4F1C5455-AD38-4FE4-8987-6720BFCB6179}" type="pres">
      <dgm:prSet presAssocID="{E742E9F3-A46C-4F33-BC94-32E3AE47F03C}" presName="linear" presStyleCnt="0">
        <dgm:presLayoutVars>
          <dgm:dir/>
          <dgm:animLvl val="lvl"/>
          <dgm:resizeHandles val="exact"/>
        </dgm:presLayoutVars>
      </dgm:prSet>
      <dgm:spPr/>
      <dgm:t>
        <a:bodyPr/>
        <a:lstStyle/>
        <a:p>
          <a:endParaRPr lang="en-US"/>
        </a:p>
      </dgm:t>
    </dgm:pt>
    <dgm:pt modelId="{C28F9343-BC81-48FC-9FEE-AC6F70F733AD}" type="pres">
      <dgm:prSet presAssocID="{024E697A-C44B-44D3-B2DC-C9061947B4B6}" presName="parentLin" presStyleCnt="0"/>
      <dgm:spPr/>
    </dgm:pt>
    <dgm:pt modelId="{30E5F082-5A66-4757-B6B4-1006556B365F}" type="pres">
      <dgm:prSet presAssocID="{024E697A-C44B-44D3-B2DC-C9061947B4B6}" presName="parentLeftMargin" presStyleLbl="node1" presStyleIdx="0" presStyleCnt="3"/>
      <dgm:spPr/>
      <dgm:t>
        <a:bodyPr/>
        <a:lstStyle/>
        <a:p>
          <a:endParaRPr lang="en-US"/>
        </a:p>
      </dgm:t>
    </dgm:pt>
    <dgm:pt modelId="{DC0EA421-5501-49B8-BF1F-E43FAEFB84AD}" type="pres">
      <dgm:prSet presAssocID="{024E697A-C44B-44D3-B2DC-C9061947B4B6}" presName="parentText" presStyleLbl="node1" presStyleIdx="0" presStyleCnt="3">
        <dgm:presLayoutVars>
          <dgm:chMax val="0"/>
          <dgm:bulletEnabled val="1"/>
        </dgm:presLayoutVars>
      </dgm:prSet>
      <dgm:spPr/>
      <dgm:t>
        <a:bodyPr/>
        <a:lstStyle/>
        <a:p>
          <a:endParaRPr lang="en-US"/>
        </a:p>
      </dgm:t>
    </dgm:pt>
    <dgm:pt modelId="{BDA88AA4-8064-467E-BEBC-3B98977876C8}" type="pres">
      <dgm:prSet presAssocID="{024E697A-C44B-44D3-B2DC-C9061947B4B6}" presName="negativeSpace" presStyleCnt="0"/>
      <dgm:spPr/>
    </dgm:pt>
    <dgm:pt modelId="{FE08D449-E801-4839-83E9-B6B2C5B4F5DC}" type="pres">
      <dgm:prSet presAssocID="{024E697A-C44B-44D3-B2DC-C9061947B4B6}" presName="childText" presStyleLbl="conFgAcc1" presStyleIdx="0" presStyleCnt="3">
        <dgm:presLayoutVars>
          <dgm:bulletEnabled val="1"/>
        </dgm:presLayoutVars>
      </dgm:prSet>
      <dgm:spPr/>
    </dgm:pt>
    <dgm:pt modelId="{EB136FD4-B865-46EF-9C78-831718332E53}" type="pres">
      <dgm:prSet presAssocID="{94B155AB-4C4E-4E96-B010-F6AD4782DA42}" presName="spaceBetweenRectangles" presStyleCnt="0"/>
      <dgm:spPr/>
    </dgm:pt>
    <dgm:pt modelId="{23D1E39A-2A9B-434F-9C33-B54246475E05}" type="pres">
      <dgm:prSet presAssocID="{E3D23861-BB3B-403E-AC51-83AE22FE95B0}" presName="parentLin" presStyleCnt="0"/>
      <dgm:spPr/>
    </dgm:pt>
    <dgm:pt modelId="{9BA07276-DC91-4887-83BC-D2A0E0622EE5}" type="pres">
      <dgm:prSet presAssocID="{E3D23861-BB3B-403E-AC51-83AE22FE95B0}" presName="parentLeftMargin" presStyleLbl="node1" presStyleIdx="0" presStyleCnt="3"/>
      <dgm:spPr/>
      <dgm:t>
        <a:bodyPr/>
        <a:lstStyle/>
        <a:p>
          <a:endParaRPr lang="en-US"/>
        </a:p>
      </dgm:t>
    </dgm:pt>
    <dgm:pt modelId="{3663DA11-D626-4AD5-9819-52E87413AF60}" type="pres">
      <dgm:prSet presAssocID="{E3D23861-BB3B-403E-AC51-83AE22FE95B0}" presName="parentText" presStyleLbl="node1" presStyleIdx="1" presStyleCnt="3">
        <dgm:presLayoutVars>
          <dgm:chMax val="0"/>
          <dgm:bulletEnabled val="1"/>
        </dgm:presLayoutVars>
      </dgm:prSet>
      <dgm:spPr/>
      <dgm:t>
        <a:bodyPr/>
        <a:lstStyle/>
        <a:p>
          <a:endParaRPr lang="en-US"/>
        </a:p>
      </dgm:t>
    </dgm:pt>
    <dgm:pt modelId="{6EA76C3C-D909-45FE-97AF-6CE2CD75D4C1}" type="pres">
      <dgm:prSet presAssocID="{E3D23861-BB3B-403E-AC51-83AE22FE95B0}" presName="negativeSpace" presStyleCnt="0"/>
      <dgm:spPr/>
    </dgm:pt>
    <dgm:pt modelId="{1AD77750-CA4B-4D24-AE3F-F0B379F58735}" type="pres">
      <dgm:prSet presAssocID="{E3D23861-BB3B-403E-AC51-83AE22FE95B0}" presName="childText" presStyleLbl="conFgAcc1" presStyleIdx="1" presStyleCnt="3">
        <dgm:presLayoutVars>
          <dgm:bulletEnabled val="1"/>
        </dgm:presLayoutVars>
      </dgm:prSet>
      <dgm:spPr/>
    </dgm:pt>
    <dgm:pt modelId="{E6D961FC-E95B-4768-9728-5C6F0DA348AC}" type="pres">
      <dgm:prSet presAssocID="{561A1CEB-94A1-480A-B74B-B0A4A72573A4}" presName="spaceBetweenRectangles" presStyleCnt="0"/>
      <dgm:spPr/>
    </dgm:pt>
    <dgm:pt modelId="{3E196156-5798-41CA-9E4A-028F972022A7}" type="pres">
      <dgm:prSet presAssocID="{9368129B-E190-4D03-8583-FEBD8F21661D}" presName="parentLin" presStyleCnt="0"/>
      <dgm:spPr/>
    </dgm:pt>
    <dgm:pt modelId="{8090AA94-F1FC-4790-A9A2-2DA85647A875}" type="pres">
      <dgm:prSet presAssocID="{9368129B-E190-4D03-8583-FEBD8F21661D}" presName="parentLeftMargin" presStyleLbl="node1" presStyleIdx="1" presStyleCnt="3"/>
      <dgm:spPr/>
      <dgm:t>
        <a:bodyPr/>
        <a:lstStyle/>
        <a:p>
          <a:endParaRPr lang="en-US"/>
        </a:p>
      </dgm:t>
    </dgm:pt>
    <dgm:pt modelId="{7FD6DBD7-07F9-4F9E-AAED-07F15D73A329}" type="pres">
      <dgm:prSet presAssocID="{9368129B-E190-4D03-8583-FEBD8F21661D}" presName="parentText" presStyleLbl="node1" presStyleIdx="2" presStyleCnt="3">
        <dgm:presLayoutVars>
          <dgm:chMax val="0"/>
          <dgm:bulletEnabled val="1"/>
        </dgm:presLayoutVars>
      </dgm:prSet>
      <dgm:spPr/>
      <dgm:t>
        <a:bodyPr/>
        <a:lstStyle/>
        <a:p>
          <a:endParaRPr lang="en-US"/>
        </a:p>
      </dgm:t>
    </dgm:pt>
    <dgm:pt modelId="{83E611D3-DFE5-41EC-B809-AF2B220DBA0B}" type="pres">
      <dgm:prSet presAssocID="{9368129B-E190-4D03-8583-FEBD8F21661D}" presName="negativeSpace" presStyleCnt="0"/>
      <dgm:spPr/>
    </dgm:pt>
    <dgm:pt modelId="{194D842D-F49D-4734-9B98-A4D183DF7D21}" type="pres">
      <dgm:prSet presAssocID="{9368129B-E190-4D03-8583-FEBD8F21661D}" presName="childText" presStyleLbl="conFgAcc1" presStyleIdx="2" presStyleCnt="3" custLinFactNeighborY="12524">
        <dgm:presLayoutVars>
          <dgm:bulletEnabled val="1"/>
        </dgm:presLayoutVars>
      </dgm:prSet>
      <dgm:spPr/>
    </dgm:pt>
  </dgm:ptLst>
  <dgm:cxnLst>
    <dgm:cxn modelId="{EDA5FFA0-0155-4CFD-AE18-DC6C0A5E5672}" type="presOf" srcId="{E3D23861-BB3B-403E-AC51-83AE22FE95B0}" destId="{9BA07276-DC91-4887-83BC-D2A0E0622EE5}" srcOrd="0" destOrd="0" presId="urn:microsoft.com/office/officeart/2005/8/layout/list1"/>
    <dgm:cxn modelId="{A71C5403-1B93-4CA8-84A7-BB62AAF5F9E0}" srcId="{E742E9F3-A46C-4F33-BC94-32E3AE47F03C}" destId="{E3D23861-BB3B-403E-AC51-83AE22FE95B0}" srcOrd="1" destOrd="0" parTransId="{9618D50C-5807-4049-A80B-ED3BBB0FFD73}" sibTransId="{561A1CEB-94A1-480A-B74B-B0A4A72573A4}"/>
    <dgm:cxn modelId="{B285501F-52B3-4861-9867-FA8245D76CF1}" type="presOf" srcId="{E742E9F3-A46C-4F33-BC94-32E3AE47F03C}" destId="{4F1C5455-AD38-4FE4-8987-6720BFCB6179}" srcOrd="0" destOrd="0" presId="urn:microsoft.com/office/officeart/2005/8/layout/list1"/>
    <dgm:cxn modelId="{A5CA37C3-6E7D-4DAB-85D7-AD8C4B675F5C}" type="presOf" srcId="{E3D23861-BB3B-403E-AC51-83AE22FE95B0}" destId="{3663DA11-D626-4AD5-9819-52E87413AF60}" srcOrd="1" destOrd="0" presId="urn:microsoft.com/office/officeart/2005/8/layout/list1"/>
    <dgm:cxn modelId="{99BED3BF-0D5B-4853-BBD9-66640BCA7149}" type="presOf" srcId="{024E697A-C44B-44D3-B2DC-C9061947B4B6}" destId="{DC0EA421-5501-49B8-BF1F-E43FAEFB84AD}" srcOrd="1" destOrd="0" presId="urn:microsoft.com/office/officeart/2005/8/layout/list1"/>
    <dgm:cxn modelId="{1B76380A-BF05-4A18-AB6D-444252D92B17}" srcId="{E742E9F3-A46C-4F33-BC94-32E3AE47F03C}" destId="{9368129B-E190-4D03-8583-FEBD8F21661D}" srcOrd="2" destOrd="0" parTransId="{E713B501-0A76-4A16-86F0-99005601AA42}" sibTransId="{018E430B-44E9-4B2D-9631-6994D517BC58}"/>
    <dgm:cxn modelId="{2ECB1155-A181-457E-B376-1FEE9B964A86}" type="presOf" srcId="{9368129B-E190-4D03-8583-FEBD8F21661D}" destId="{8090AA94-F1FC-4790-A9A2-2DA85647A875}" srcOrd="0" destOrd="0" presId="urn:microsoft.com/office/officeart/2005/8/layout/list1"/>
    <dgm:cxn modelId="{EA59C2A4-AD2E-4999-BB0B-A6EF1F5110F4}" type="presOf" srcId="{024E697A-C44B-44D3-B2DC-C9061947B4B6}" destId="{30E5F082-5A66-4757-B6B4-1006556B365F}" srcOrd="0" destOrd="0" presId="urn:microsoft.com/office/officeart/2005/8/layout/list1"/>
    <dgm:cxn modelId="{F14D5D0D-2237-4F15-9EF0-0225F159758B}" type="presOf" srcId="{9368129B-E190-4D03-8583-FEBD8F21661D}" destId="{7FD6DBD7-07F9-4F9E-AAED-07F15D73A329}" srcOrd="1" destOrd="0" presId="urn:microsoft.com/office/officeart/2005/8/layout/list1"/>
    <dgm:cxn modelId="{D0CA7BF6-248B-443E-90F1-788FED8952FD}" srcId="{E742E9F3-A46C-4F33-BC94-32E3AE47F03C}" destId="{024E697A-C44B-44D3-B2DC-C9061947B4B6}" srcOrd="0" destOrd="0" parTransId="{D59D336F-CB58-4BF3-BC68-E427A967E288}" sibTransId="{94B155AB-4C4E-4E96-B010-F6AD4782DA42}"/>
    <dgm:cxn modelId="{56E0FD08-2A58-499A-B748-BF4AAFD89D9E}" type="presParOf" srcId="{4F1C5455-AD38-4FE4-8987-6720BFCB6179}" destId="{C28F9343-BC81-48FC-9FEE-AC6F70F733AD}" srcOrd="0" destOrd="0" presId="urn:microsoft.com/office/officeart/2005/8/layout/list1"/>
    <dgm:cxn modelId="{BEE97CDD-4C55-4BDD-AFD5-253C764738B9}" type="presParOf" srcId="{C28F9343-BC81-48FC-9FEE-AC6F70F733AD}" destId="{30E5F082-5A66-4757-B6B4-1006556B365F}" srcOrd="0" destOrd="0" presId="urn:microsoft.com/office/officeart/2005/8/layout/list1"/>
    <dgm:cxn modelId="{EC833FCE-584A-4D9D-84D1-219F04937868}" type="presParOf" srcId="{C28F9343-BC81-48FC-9FEE-AC6F70F733AD}" destId="{DC0EA421-5501-49B8-BF1F-E43FAEFB84AD}" srcOrd="1" destOrd="0" presId="urn:microsoft.com/office/officeart/2005/8/layout/list1"/>
    <dgm:cxn modelId="{12685D2E-3209-48BD-9BF5-A8D11BEF7DC4}" type="presParOf" srcId="{4F1C5455-AD38-4FE4-8987-6720BFCB6179}" destId="{BDA88AA4-8064-467E-BEBC-3B98977876C8}" srcOrd="1" destOrd="0" presId="urn:microsoft.com/office/officeart/2005/8/layout/list1"/>
    <dgm:cxn modelId="{D95523FE-9AFA-4801-A0AF-2DF5D4502594}" type="presParOf" srcId="{4F1C5455-AD38-4FE4-8987-6720BFCB6179}" destId="{FE08D449-E801-4839-83E9-B6B2C5B4F5DC}" srcOrd="2" destOrd="0" presId="urn:microsoft.com/office/officeart/2005/8/layout/list1"/>
    <dgm:cxn modelId="{BC3E2859-61BD-499A-A5E1-2B4147F3BD46}" type="presParOf" srcId="{4F1C5455-AD38-4FE4-8987-6720BFCB6179}" destId="{EB136FD4-B865-46EF-9C78-831718332E53}" srcOrd="3" destOrd="0" presId="urn:microsoft.com/office/officeart/2005/8/layout/list1"/>
    <dgm:cxn modelId="{BC84C26E-BC93-4D4F-A5E5-C09DFF67F2D5}" type="presParOf" srcId="{4F1C5455-AD38-4FE4-8987-6720BFCB6179}" destId="{23D1E39A-2A9B-434F-9C33-B54246475E05}" srcOrd="4" destOrd="0" presId="urn:microsoft.com/office/officeart/2005/8/layout/list1"/>
    <dgm:cxn modelId="{6BC6E35A-021A-42C8-841B-DDB655160974}" type="presParOf" srcId="{23D1E39A-2A9B-434F-9C33-B54246475E05}" destId="{9BA07276-DC91-4887-83BC-D2A0E0622EE5}" srcOrd="0" destOrd="0" presId="urn:microsoft.com/office/officeart/2005/8/layout/list1"/>
    <dgm:cxn modelId="{1812171A-BBBA-478A-AE21-8DC970584B2B}" type="presParOf" srcId="{23D1E39A-2A9B-434F-9C33-B54246475E05}" destId="{3663DA11-D626-4AD5-9819-52E87413AF60}" srcOrd="1" destOrd="0" presId="urn:microsoft.com/office/officeart/2005/8/layout/list1"/>
    <dgm:cxn modelId="{9AA0399C-3471-4D84-A921-146A786C13D0}" type="presParOf" srcId="{4F1C5455-AD38-4FE4-8987-6720BFCB6179}" destId="{6EA76C3C-D909-45FE-97AF-6CE2CD75D4C1}" srcOrd="5" destOrd="0" presId="urn:microsoft.com/office/officeart/2005/8/layout/list1"/>
    <dgm:cxn modelId="{833DA27D-BB3A-4440-B1D5-B0426DA3CA95}" type="presParOf" srcId="{4F1C5455-AD38-4FE4-8987-6720BFCB6179}" destId="{1AD77750-CA4B-4D24-AE3F-F0B379F58735}" srcOrd="6" destOrd="0" presId="urn:microsoft.com/office/officeart/2005/8/layout/list1"/>
    <dgm:cxn modelId="{A89437B4-772C-4068-B245-F56455FDA0A4}" type="presParOf" srcId="{4F1C5455-AD38-4FE4-8987-6720BFCB6179}" destId="{E6D961FC-E95B-4768-9728-5C6F0DA348AC}" srcOrd="7" destOrd="0" presId="urn:microsoft.com/office/officeart/2005/8/layout/list1"/>
    <dgm:cxn modelId="{68228F07-50A2-4C2B-9206-D3195184D7A1}" type="presParOf" srcId="{4F1C5455-AD38-4FE4-8987-6720BFCB6179}" destId="{3E196156-5798-41CA-9E4A-028F972022A7}" srcOrd="8" destOrd="0" presId="urn:microsoft.com/office/officeart/2005/8/layout/list1"/>
    <dgm:cxn modelId="{6F26D072-9770-465B-B369-679173E35B87}" type="presParOf" srcId="{3E196156-5798-41CA-9E4A-028F972022A7}" destId="{8090AA94-F1FC-4790-A9A2-2DA85647A875}" srcOrd="0" destOrd="0" presId="urn:microsoft.com/office/officeart/2005/8/layout/list1"/>
    <dgm:cxn modelId="{8C7B5CF8-6274-4603-A2F7-266912E01D88}" type="presParOf" srcId="{3E196156-5798-41CA-9E4A-028F972022A7}" destId="{7FD6DBD7-07F9-4F9E-AAED-07F15D73A329}" srcOrd="1" destOrd="0" presId="urn:microsoft.com/office/officeart/2005/8/layout/list1"/>
    <dgm:cxn modelId="{F4EA0BA1-5CF2-4942-B8B5-DC3089F1C8B3}" type="presParOf" srcId="{4F1C5455-AD38-4FE4-8987-6720BFCB6179}" destId="{83E611D3-DFE5-41EC-B809-AF2B220DBA0B}" srcOrd="9" destOrd="0" presId="urn:microsoft.com/office/officeart/2005/8/layout/list1"/>
    <dgm:cxn modelId="{6331F835-220E-4552-88CC-008EE4B69B11}" type="presParOf" srcId="{4F1C5455-AD38-4FE4-8987-6720BFCB6179}" destId="{194D842D-F49D-4734-9B98-A4D183DF7D21}"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73D2E30-3DDF-426E-BD0D-BB40BAF38FA3}" type="doc">
      <dgm:prSet loTypeId="urn:microsoft.com/office/officeart/2005/8/layout/hList1" loCatId="list" qsTypeId="urn:microsoft.com/office/officeart/2005/8/quickstyle/simple5" qsCatId="simple" csTypeId="urn:microsoft.com/office/officeart/2005/8/colors/accent2_2" csCatId="accent2"/>
      <dgm:spPr/>
      <dgm:t>
        <a:bodyPr/>
        <a:lstStyle/>
        <a:p>
          <a:endParaRPr lang="en-US"/>
        </a:p>
      </dgm:t>
    </dgm:pt>
    <dgm:pt modelId="{B686C695-6D78-40E1-9A30-5F8C739B92DC}">
      <dgm:prSet/>
      <dgm:spPr/>
      <dgm:t>
        <a:bodyPr/>
        <a:lstStyle/>
        <a:p>
          <a:pPr rtl="1"/>
          <a:r>
            <a:rPr lang="fa-IR" dirty="0" smtClean="0">
              <a:cs typeface="B Titr" pitchFamily="2" charset="-78"/>
            </a:rPr>
            <a:t>ملاحظات</a:t>
          </a:r>
          <a:endParaRPr lang="en-US" dirty="0">
            <a:cs typeface="B Titr" pitchFamily="2" charset="-78"/>
          </a:endParaRPr>
        </a:p>
      </dgm:t>
    </dgm:pt>
    <dgm:pt modelId="{FAC23FFB-B179-4152-BDBE-568687593522}" type="parTrans" cxnId="{4D2AC3E6-E408-437E-BFC2-69FC20CAC85E}">
      <dgm:prSet/>
      <dgm:spPr/>
      <dgm:t>
        <a:bodyPr/>
        <a:lstStyle/>
        <a:p>
          <a:endParaRPr lang="en-US">
            <a:cs typeface="B Zar" pitchFamily="2" charset="-78"/>
          </a:endParaRPr>
        </a:p>
      </dgm:t>
    </dgm:pt>
    <dgm:pt modelId="{211925CB-0440-44FE-91BD-E5E254021E82}" type="sibTrans" cxnId="{4D2AC3E6-E408-437E-BFC2-69FC20CAC85E}">
      <dgm:prSet/>
      <dgm:spPr/>
      <dgm:t>
        <a:bodyPr/>
        <a:lstStyle/>
        <a:p>
          <a:endParaRPr lang="en-US">
            <a:cs typeface="B Zar" pitchFamily="2" charset="-78"/>
          </a:endParaRPr>
        </a:p>
      </dgm:t>
    </dgm:pt>
    <dgm:pt modelId="{E057BAC0-F5AE-491A-9333-C6D3ED184D53}">
      <dgm:prSet/>
      <dgm:spPr/>
      <dgm:t>
        <a:bodyPr/>
        <a:lstStyle/>
        <a:p>
          <a:pPr algn="justLow" rtl="1"/>
          <a:r>
            <a:rPr lang="fa-IR" dirty="0" smtClean="0">
              <a:cs typeface="B Zar" pitchFamily="2" charset="-78"/>
            </a:rPr>
            <a:t>از آن‌جا که تعاونی‌های ادغام‌شده عموماً نوپا هستند، یکپارچگی سازمانی راحت‌تر ایجاد می‌شود.</a:t>
          </a:r>
          <a:endParaRPr lang="en-US" dirty="0">
            <a:cs typeface="B Zar" pitchFamily="2" charset="-78"/>
          </a:endParaRPr>
        </a:p>
      </dgm:t>
    </dgm:pt>
    <dgm:pt modelId="{E74F807A-C1BF-4FEE-AD27-E5EC4580E713}" type="parTrans" cxnId="{326E803F-BC71-4FEA-B7B7-FE8EA6C4C7C5}">
      <dgm:prSet/>
      <dgm:spPr/>
      <dgm:t>
        <a:bodyPr/>
        <a:lstStyle/>
        <a:p>
          <a:endParaRPr lang="en-US">
            <a:cs typeface="B Zar" pitchFamily="2" charset="-78"/>
          </a:endParaRPr>
        </a:p>
      </dgm:t>
    </dgm:pt>
    <dgm:pt modelId="{AD66FB32-1B95-4ACE-AD44-C86B6E378346}" type="sibTrans" cxnId="{326E803F-BC71-4FEA-B7B7-FE8EA6C4C7C5}">
      <dgm:prSet/>
      <dgm:spPr/>
      <dgm:t>
        <a:bodyPr/>
        <a:lstStyle/>
        <a:p>
          <a:endParaRPr lang="en-US">
            <a:cs typeface="B Zar" pitchFamily="2" charset="-78"/>
          </a:endParaRPr>
        </a:p>
      </dgm:t>
    </dgm:pt>
    <dgm:pt modelId="{4F74E8A1-97AA-48B9-BDD0-5BDE05755743}">
      <dgm:prSet/>
      <dgm:spPr/>
      <dgm:t>
        <a:bodyPr/>
        <a:lstStyle/>
        <a:p>
          <a:pPr algn="justLow" rtl="1"/>
          <a:r>
            <a:rPr lang="fa-IR" dirty="0" smtClean="0">
              <a:cs typeface="B Zar" pitchFamily="2" charset="-78"/>
            </a:rPr>
            <a:t>تشکیل گروه‌های غیر رسمی و خرده‌فرهنگ‌ها اجتناب‌ناپذیر است، در مقابل آن‌ها مقاومت نکنید.</a:t>
          </a:r>
          <a:endParaRPr lang="en-US" dirty="0">
            <a:cs typeface="B Zar" pitchFamily="2" charset="-78"/>
          </a:endParaRPr>
        </a:p>
      </dgm:t>
    </dgm:pt>
    <dgm:pt modelId="{CA8BECDE-225E-43BC-AE6C-2F77596FA214}" type="parTrans" cxnId="{085F9961-2C52-4E9D-BE67-B3DF9C059414}">
      <dgm:prSet/>
      <dgm:spPr/>
      <dgm:t>
        <a:bodyPr/>
        <a:lstStyle/>
        <a:p>
          <a:endParaRPr lang="en-US">
            <a:cs typeface="B Zar" pitchFamily="2" charset="-78"/>
          </a:endParaRPr>
        </a:p>
      </dgm:t>
    </dgm:pt>
    <dgm:pt modelId="{36D22289-D165-4CE1-B5D0-57D5816298EC}" type="sibTrans" cxnId="{085F9961-2C52-4E9D-BE67-B3DF9C059414}">
      <dgm:prSet/>
      <dgm:spPr/>
      <dgm:t>
        <a:bodyPr/>
        <a:lstStyle/>
        <a:p>
          <a:endParaRPr lang="en-US">
            <a:cs typeface="B Zar" pitchFamily="2" charset="-78"/>
          </a:endParaRPr>
        </a:p>
      </dgm:t>
    </dgm:pt>
    <dgm:pt modelId="{D62A475B-43BB-475A-A14D-F4EA836BDD07}">
      <dgm:prSet/>
      <dgm:spPr/>
      <dgm:t>
        <a:bodyPr/>
        <a:lstStyle/>
        <a:p>
          <a:pPr algn="justLow" rtl="1"/>
          <a:r>
            <a:rPr lang="fa-IR" dirty="0" smtClean="0">
              <a:cs typeface="B Zar" pitchFamily="2" charset="-78"/>
            </a:rPr>
            <a:t>خرده‌فرهنگ‌ها می‌توانند رقابت سازمانی را از یک سو ترقیب کنند و از سوی دیگر به ایجاد تعارض بیانجامند.</a:t>
          </a:r>
          <a:endParaRPr lang="en-US" dirty="0">
            <a:cs typeface="B Zar" pitchFamily="2" charset="-78"/>
          </a:endParaRPr>
        </a:p>
      </dgm:t>
    </dgm:pt>
    <dgm:pt modelId="{3E6A98E6-9532-450A-836F-7F1355759E24}" type="parTrans" cxnId="{6236D952-8A24-464C-9BFC-7685EE5BF80D}">
      <dgm:prSet/>
      <dgm:spPr/>
      <dgm:t>
        <a:bodyPr/>
        <a:lstStyle/>
        <a:p>
          <a:endParaRPr lang="en-US">
            <a:cs typeface="B Zar" pitchFamily="2" charset="-78"/>
          </a:endParaRPr>
        </a:p>
      </dgm:t>
    </dgm:pt>
    <dgm:pt modelId="{932F0142-D690-4799-9AD0-31ADAC5552A7}" type="sibTrans" cxnId="{6236D952-8A24-464C-9BFC-7685EE5BF80D}">
      <dgm:prSet/>
      <dgm:spPr/>
      <dgm:t>
        <a:bodyPr/>
        <a:lstStyle/>
        <a:p>
          <a:endParaRPr lang="en-US">
            <a:cs typeface="B Zar" pitchFamily="2" charset="-78"/>
          </a:endParaRPr>
        </a:p>
      </dgm:t>
    </dgm:pt>
    <dgm:pt modelId="{940A7DFA-B404-4E95-995C-FA6F4C384895}">
      <dgm:prSet/>
      <dgm:spPr/>
      <dgm:t>
        <a:bodyPr/>
        <a:lstStyle/>
        <a:p>
          <a:pPr algn="justLow" rtl="1"/>
          <a:r>
            <a:rPr lang="fa-IR" dirty="0" smtClean="0">
              <a:cs typeface="B Zar" pitchFamily="2" charset="-78"/>
            </a:rPr>
            <a:t>فرهنگ مطلوب سازمانی قابل‌تحمیل نیست، فرهنگ به‌طور آنی ایجاد نمی‌شود بلکه در طول زمان شکل می‌گیرد.</a:t>
          </a:r>
          <a:endParaRPr lang="en-US" dirty="0">
            <a:cs typeface="B Zar" pitchFamily="2" charset="-78"/>
          </a:endParaRPr>
        </a:p>
      </dgm:t>
    </dgm:pt>
    <dgm:pt modelId="{1C4735D1-3AAE-4A7B-AAA8-740486C95FBE}" type="parTrans" cxnId="{B0BC0550-4BFD-4A92-A273-6ECEB98F8C49}">
      <dgm:prSet/>
      <dgm:spPr/>
      <dgm:t>
        <a:bodyPr/>
        <a:lstStyle/>
        <a:p>
          <a:endParaRPr lang="en-US">
            <a:cs typeface="B Zar" pitchFamily="2" charset="-78"/>
          </a:endParaRPr>
        </a:p>
      </dgm:t>
    </dgm:pt>
    <dgm:pt modelId="{350126DE-2C2D-4D2A-946A-F344C2B84F9F}" type="sibTrans" cxnId="{B0BC0550-4BFD-4A92-A273-6ECEB98F8C49}">
      <dgm:prSet/>
      <dgm:spPr/>
      <dgm:t>
        <a:bodyPr/>
        <a:lstStyle/>
        <a:p>
          <a:endParaRPr lang="en-US">
            <a:cs typeface="B Zar" pitchFamily="2" charset="-78"/>
          </a:endParaRPr>
        </a:p>
      </dgm:t>
    </dgm:pt>
    <dgm:pt modelId="{2DD4E801-C42D-415B-A9F0-BCDD6C7EDB0D}">
      <dgm:prSet/>
      <dgm:spPr/>
      <dgm:t>
        <a:bodyPr/>
        <a:lstStyle/>
        <a:p>
          <a:pPr algn="justLow" rtl="1"/>
          <a:r>
            <a:rPr lang="fa-IR" dirty="0" smtClean="0">
              <a:cs typeface="B Zar" pitchFamily="2" charset="-78"/>
            </a:rPr>
            <a:t>فرهنگ سازمانی کاملاً در کنترل و مدیریت مدیران نیست، سعی نکنید با استفاده از شیوه‌های مکانیکی فرهنک‌سازی کنید.</a:t>
          </a:r>
          <a:endParaRPr lang="en-US" dirty="0">
            <a:cs typeface="B Zar" pitchFamily="2" charset="-78"/>
          </a:endParaRPr>
        </a:p>
      </dgm:t>
    </dgm:pt>
    <dgm:pt modelId="{BD131024-9FBE-4471-8A06-197F9678210B}" type="parTrans" cxnId="{1694AF6C-07DE-44CE-BD19-D0BE0C291AFD}">
      <dgm:prSet/>
      <dgm:spPr/>
      <dgm:t>
        <a:bodyPr/>
        <a:lstStyle/>
        <a:p>
          <a:endParaRPr lang="en-US">
            <a:cs typeface="B Zar" pitchFamily="2" charset="-78"/>
          </a:endParaRPr>
        </a:p>
      </dgm:t>
    </dgm:pt>
    <dgm:pt modelId="{2BD76C13-3D3D-4779-B6DF-8B7B518F609E}" type="sibTrans" cxnId="{1694AF6C-07DE-44CE-BD19-D0BE0C291AFD}">
      <dgm:prSet/>
      <dgm:spPr/>
      <dgm:t>
        <a:bodyPr/>
        <a:lstStyle/>
        <a:p>
          <a:endParaRPr lang="en-US">
            <a:cs typeface="B Zar" pitchFamily="2" charset="-78"/>
          </a:endParaRPr>
        </a:p>
      </dgm:t>
    </dgm:pt>
    <dgm:pt modelId="{99B730A2-9C0C-4175-BE2D-5825C65A9987}" type="pres">
      <dgm:prSet presAssocID="{873D2E30-3DDF-426E-BD0D-BB40BAF38FA3}" presName="Name0" presStyleCnt="0">
        <dgm:presLayoutVars>
          <dgm:dir/>
          <dgm:animLvl val="lvl"/>
          <dgm:resizeHandles val="exact"/>
        </dgm:presLayoutVars>
      </dgm:prSet>
      <dgm:spPr/>
      <dgm:t>
        <a:bodyPr/>
        <a:lstStyle/>
        <a:p>
          <a:endParaRPr lang="en-US"/>
        </a:p>
      </dgm:t>
    </dgm:pt>
    <dgm:pt modelId="{8C1A93C9-AD04-4C79-B078-75310F87CAB6}" type="pres">
      <dgm:prSet presAssocID="{B686C695-6D78-40E1-9A30-5F8C739B92DC}" presName="composite" presStyleCnt="0"/>
      <dgm:spPr/>
    </dgm:pt>
    <dgm:pt modelId="{E4C42573-BCB1-482E-AEF6-4F73C407E93E}" type="pres">
      <dgm:prSet presAssocID="{B686C695-6D78-40E1-9A30-5F8C739B92DC}" presName="parTx" presStyleLbl="alignNode1" presStyleIdx="0" presStyleCnt="1">
        <dgm:presLayoutVars>
          <dgm:chMax val="0"/>
          <dgm:chPref val="0"/>
          <dgm:bulletEnabled val="1"/>
        </dgm:presLayoutVars>
      </dgm:prSet>
      <dgm:spPr/>
      <dgm:t>
        <a:bodyPr/>
        <a:lstStyle/>
        <a:p>
          <a:endParaRPr lang="en-US"/>
        </a:p>
      </dgm:t>
    </dgm:pt>
    <dgm:pt modelId="{ADD7F162-FEBF-429F-93FE-6C0CD895BD26}" type="pres">
      <dgm:prSet presAssocID="{B686C695-6D78-40E1-9A30-5F8C739B92DC}" presName="desTx" presStyleLbl="alignAccFollowNode1" presStyleIdx="0" presStyleCnt="1">
        <dgm:presLayoutVars>
          <dgm:bulletEnabled val="1"/>
        </dgm:presLayoutVars>
      </dgm:prSet>
      <dgm:spPr/>
      <dgm:t>
        <a:bodyPr/>
        <a:lstStyle/>
        <a:p>
          <a:endParaRPr lang="en-US"/>
        </a:p>
      </dgm:t>
    </dgm:pt>
  </dgm:ptLst>
  <dgm:cxnLst>
    <dgm:cxn modelId="{6236D952-8A24-464C-9BFC-7685EE5BF80D}" srcId="{B686C695-6D78-40E1-9A30-5F8C739B92DC}" destId="{D62A475B-43BB-475A-A14D-F4EA836BDD07}" srcOrd="2" destOrd="0" parTransId="{3E6A98E6-9532-450A-836F-7F1355759E24}" sibTransId="{932F0142-D690-4799-9AD0-31ADAC5552A7}"/>
    <dgm:cxn modelId="{9CA90EB9-D46B-4301-9DFE-E0221892EF49}" type="presOf" srcId="{B686C695-6D78-40E1-9A30-5F8C739B92DC}" destId="{E4C42573-BCB1-482E-AEF6-4F73C407E93E}" srcOrd="0" destOrd="0" presId="urn:microsoft.com/office/officeart/2005/8/layout/hList1"/>
    <dgm:cxn modelId="{326E803F-BC71-4FEA-B7B7-FE8EA6C4C7C5}" srcId="{B686C695-6D78-40E1-9A30-5F8C739B92DC}" destId="{E057BAC0-F5AE-491A-9333-C6D3ED184D53}" srcOrd="0" destOrd="0" parTransId="{E74F807A-C1BF-4FEE-AD27-E5EC4580E713}" sibTransId="{AD66FB32-1B95-4ACE-AD44-C86B6E378346}"/>
    <dgm:cxn modelId="{4D2AC3E6-E408-437E-BFC2-69FC20CAC85E}" srcId="{873D2E30-3DDF-426E-BD0D-BB40BAF38FA3}" destId="{B686C695-6D78-40E1-9A30-5F8C739B92DC}" srcOrd="0" destOrd="0" parTransId="{FAC23FFB-B179-4152-BDBE-568687593522}" sibTransId="{211925CB-0440-44FE-91BD-E5E254021E82}"/>
    <dgm:cxn modelId="{1694AF6C-07DE-44CE-BD19-D0BE0C291AFD}" srcId="{B686C695-6D78-40E1-9A30-5F8C739B92DC}" destId="{2DD4E801-C42D-415B-A9F0-BCDD6C7EDB0D}" srcOrd="4" destOrd="0" parTransId="{BD131024-9FBE-4471-8A06-197F9678210B}" sibTransId="{2BD76C13-3D3D-4779-B6DF-8B7B518F609E}"/>
    <dgm:cxn modelId="{C4039D23-70BD-439C-96EE-01B700B57EF6}" type="presOf" srcId="{E057BAC0-F5AE-491A-9333-C6D3ED184D53}" destId="{ADD7F162-FEBF-429F-93FE-6C0CD895BD26}" srcOrd="0" destOrd="0" presId="urn:microsoft.com/office/officeart/2005/8/layout/hList1"/>
    <dgm:cxn modelId="{B0BC0550-4BFD-4A92-A273-6ECEB98F8C49}" srcId="{B686C695-6D78-40E1-9A30-5F8C739B92DC}" destId="{940A7DFA-B404-4E95-995C-FA6F4C384895}" srcOrd="3" destOrd="0" parTransId="{1C4735D1-3AAE-4A7B-AAA8-740486C95FBE}" sibTransId="{350126DE-2C2D-4D2A-946A-F344C2B84F9F}"/>
    <dgm:cxn modelId="{8A86D34E-91C8-4674-BC28-D5CF4A5F1452}" type="presOf" srcId="{940A7DFA-B404-4E95-995C-FA6F4C384895}" destId="{ADD7F162-FEBF-429F-93FE-6C0CD895BD26}" srcOrd="0" destOrd="3" presId="urn:microsoft.com/office/officeart/2005/8/layout/hList1"/>
    <dgm:cxn modelId="{1E1E0DFD-81DC-4414-AA55-B61EB2ECA3FC}" type="presOf" srcId="{4F74E8A1-97AA-48B9-BDD0-5BDE05755743}" destId="{ADD7F162-FEBF-429F-93FE-6C0CD895BD26}" srcOrd="0" destOrd="1" presId="urn:microsoft.com/office/officeart/2005/8/layout/hList1"/>
    <dgm:cxn modelId="{D8C05207-DAA0-4A22-A6C7-4D11F38AAD10}" type="presOf" srcId="{873D2E30-3DDF-426E-BD0D-BB40BAF38FA3}" destId="{99B730A2-9C0C-4175-BE2D-5825C65A9987}" srcOrd="0" destOrd="0" presId="urn:microsoft.com/office/officeart/2005/8/layout/hList1"/>
    <dgm:cxn modelId="{085F9961-2C52-4E9D-BE67-B3DF9C059414}" srcId="{B686C695-6D78-40E1-9A30-5F8C739B92DC}" destId="{4F74E8A1-97AA-48B9-BDD0-5BDE05755743}" srcOrd="1" destOrd="0" parTransId="{CA8BECDE-225E-43BC-AE6C-2F77596FA214}" sibTransId="{36D22289-D165-4CE1-B5D0-57D5816298EC}"/>
    <dgm:cxn modelId="{9689AEAB-C4C1-407B-ADA9-6C2B2542369B}" type="presOf" srcId="{D62A475B-43BB-475A-A14D-F4EA836BDD07}" destId="{ADD7F162-FEBF-429F-93FE-6C0CD895BD26}" srcOrd="0" destOrd="2" presId="urn:microsoft.com/office/officeart/2005/8/layout/hList1"/>
    <dgm:cxn modelId="{3CDA2562-EF4A-47BD-8ACD-EC8CD904C7AE}" type="presOf" srcId="{2DD4E801-C42D-415B-A9F0-BCDD6C7EDB0D}" destId="{ADD7F162-FEBF-429F-93FE-6C0CD895BD26}" srcOrd="0" destOrd="4" presId="urn:microsoft.com/office/officeart/2005/8/layout/hList1"/>
    <dgm:cxn modelId="{5B16F86E-0C08-4E0C-9C72-E25A6BD79E17}" type="presParOf" srcId="{99B730A2-9C0C-4175-BE2D-5825C65A9987}" destId="{8C1A93C9-AD04-4C79-B078-75310F87CAB6}" srcOrd="0" destOrd="0" presId="urn:microsoft.com/office/officeart/2005/8/layout/hList1"/>
    <dgm:cxn modelId="{6A57305B-CB2E-4157-88F2-404C1E03753F}" type="presParOf" srcId="{8C1A93C9-AD04-4C79-B078-75310F87CAB6}" destId="{E4C42573-BCB1-482E-AEF6-4F73C407E93E}" srcOrd="0" destOrd="0" presId="urn:microsoft.com/office/officeart/2005/8/layout/hList1"/>
    <dgm:cxn modelId="{3C5E5EDF-10CA-4E58-B998-C5AB8035B1EB}" type="presParOf" srcId="{8C1A93C9-AD04-4C79-B078-75310F87CAB6}" destId="{ADD7F162-FEBF-429F-93FE-6C0CD895BD2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62B6EED-5CC1-4AAC-9184-82A9BE65C230}"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790E29E-0917-45A7-8E65-E7D790E5988C}">
      <dgm:prSet/>
      <dgm:spPr/>
      <dgm:t>
        <a:bodyPr/>
        <a:lstStyle/>
        <a:p>
          <a:pPr rtl="1"/>
          <a:r>
            <a:rPr lang="fa-IR" dirty="0" smtClean="0">
              <a:cs typeface="B Titr" pitchFamily="2" charset="-78"/>
            </a:rPr>
            <a:t>پیشنهاداتی برای تسریع یکپارچگی</a:t>
          </a:r>
          <a:endParaRPr lang="en-US" dirty="0">
            <a:cs typeface="B Titr" pitchFamily="2" charset="-78"/>
          </a:endParaRPr>
        </a:p>
      </dgm:t>
    </dgm:pt>
    <dgm:pt modelId="{1A57DFAA-9693-4AF2-AF21-92404FCED975}" type="parTrans" cxnId="{BA370D92-8899-4642-9971-9AA59ACE7503}">
      <dgm:prSet/>
      <dgm:spPr/>
      <dgm:t>
        <a:bodyPr/>
        <a:lstStyle/>
        <a:p>
          <a:endParaRPr lang="en-US">
            <a:cs typeface="B Zar" pitchFamily="2" charset="-78"/>
          </a:endParaRPr>
        </a:p>
      </dgm:t>
    </dgm:pt>
    <dgm:pt modelId="{FDD9F142-8370-410C-ACBC-BEB3506AD210}" type="sibTrans" cxnId="{BA370D92-8899-4642-9971-9AA59ACE7503}">
      <dgm:prSet/>
      <dgm:spPr/>
      <dgm:t>
        <a:bodyPr/>
        <a:lstStyle/>
        <a:p>
          <a:endParaRPr lang="en-US">
            <a:cs typeface="B Zar" pitchFamily="2" charset="-78"/>
          </a:endParaRPr>
        </a:p>
      </dgm:t>
    </dgm:pt>
    <dgm:pt modelId="{1C773B8C-BFB3-4592-91D0-0501B837E5BC}">
      <dgm:prSet/>
      <dgm:spPr/>
      <dgm:t>
        <a:bodyPr/>
        <a:lstStyle/>
        <a:p>
          <a:pPr rtl="1"/>
          <a:r>
            <a:rPr lang="fa-IR" dirty="0" smtClean="0">
              <a:cs typeface="B Zar" pitchFamily="2" charset="-78"/>
            </a:rPr>
            <a:t>استفادۀ روزافزون از تکنولوژی</a:t>
          </a:r>
          <a:endParaRPr lang="en-US" dirty="0">
            <a:cs typeface="B Zar" pitchFamily="2" charset="-78"/>
          </a:endParaRPr>
        </a:p>
      </dgm:t>
    </dgm:pt>
    <dgm:pt modelId="{DFCF0664-8948-4215-81C5-35E111218A5B}" type="parTrans" cxnId="{F2BA5446-766C-4426-9FAE-7E7B341F8A87}">
      <dgm:prSet/>
      <dgm:spPr/>
      <dgm:t>
        <a:bodyPr/>
        <a:lstStyle/>
        <a:p>
          <a:endParaRPr lang="en-US">
            <a:cs typeface="B Zar" pitchFamily="2" charset="-78"/>
          </a:endParaRPr>
        </a:p>
      </dgm:t>
    </dgm:pt>
    <dgm:pt modelId="{8344A585-92F7-4FFE-A6D3-ADF4959171E3}" type="sibTrans" cxnId="{F2BA5446-766C-4426-9FAE-7E7B341F8A87}">
      <dgm:prSet/>
      <dgm:spPr/>
      <dgm:t>
        <a:bodyPr/>
        <a:lstStyle/>
        <a:p>
          <a:endParaRPr lang="en-US">
            <a:cs typeface="B Zar" pitchFamily="2" charset="-78"/>
          </a:endParaRPr>
        </a:p>
      </dgm:t>
    </dgm:pt>
    <dgm:pt modelId="{0D37A502-DAA3-41AE-A4B6-9DFC94777E6C}">
      <dgm:prSet/>
      <dgm:spPr/>
      <dgm:t>
        <a:bodyPr/>
        <a:lstStyle/>
        <a:p>
          <a:pPr rtl="1"/>
          <a:r>
            <a:rPr lang="fa-IR" dirty="0" smtClean="0">
              <a:cs typeface="B Zar" pitchFamily="2" charset="-78"/>
            </a:rPr>
            <a:t>کمک به توسعۀ نوآوری‌ها</a:t>
          </a:r>
          <a:endParaRPr lang="en-US" dirty="0">
            <a:cs typeface="B Zar" pitchFamily="2" charset="-78"/>
          </a:endParaRPr>
        </a:p>
      </dgm:t>
    </dgm:pt>
    <dgm:pt modelId="{4FF7A970-BF8A-43F8-9B3A-C73702ED7C7C}" type="parTrans" cxnId="{7AB491AF-4F35-477B-BD11-CB58EC82BF00}">
      <dgm:prSet/>
      <dgm:spPr/>
      <dgm:t>
        <a:bodyPr/>
        <a:lstStyle/>
        <a:p>
          <a:endParaRPr lang="en-US">
            <a:cs typeface="B Zar" pitchFamily="2" charset="-78"/>
          </a:endParaRPr>
        </a:p>
      </dgm:t>
    </dgm:pt>
    <dgm:pt modelId="{37A91ADE-EF04-4D4C-9131-13C0EFA54514}" type="sibTrans" cxnId="{7AB491AF-4F35-477B-BD11-CB58EC82BF00}">
      <dgm:prSet/>
      <dgm:spPr/>
      <dgm:t>
        <a:bodyPr/>
        <a:lstStyle/>
        <a:p>
          <a:endParaRPr lang="en-US">
            <a:cs typeface="B Zar" pitchFamily="2" charset="-78"/>
          </a:endParaRPr>
        </a:p>
      </dgm:t>
    </dgm:pt>
    <dgm:pt modelId="{5ABC65DF-F982-4140-96A2-51245AFF0F50}">
      <dgm:prSet/>
      <dgm:spPr/>
      <dgm:t>
        <a:bodyPr/>
        <a:lstStyle/>
        <a:p>
          <a:pPr rtl="1"/>
          <a:r>
            <a:rPr lang="fa-IR" dirty="0" smtClean="0">
              <a:cs typeface="B Zar" pitchFamily="2" charset="-78"/>
            </a:rPr>
            <a:t>معرفی کارایی به‌عنوان معیار ارزیابی‌ها</a:t>
          </a:r>
          <a:endParaRPr lang="en-US" dirty="0">
            <a:cs typeface="B Zar" pitchFamily="2" charset="-78"/>
          </a:endParaRPr>
        </a:p>
      </dgm:t>
    </dgm:pt>
    <dgm:pt modelId="{47DC984D-D615-40E5-B855-9DB414E8E7B6}" type="parTrans" cxnId="{36FBB01C-C61A-45E6-829A-963D8DE11DF2}">
      <dgm:prSet/>
      <dgm:spPr/>
      <dgm:t>
        <a:bodyPr/>
        <a:lstStyle/>
        <a:p>
          <a:endParaRPr lang="en-US">
            <a:cs typeface="B Zar" pitchFamily="2" charset="-78"/>
          </a:endParaRPr>
        </a:p>
      </dgm:t>
    </dgm:pt>
    <dgm:pt modelId="{0F1927FF-017F-4AE5-9700-68AF04EDFA1A}" type="sibTrans" cxnId="{36FBB01C-C61A-45E6-829A-963D8DE11DF2}">
      <dgm:prSet/>
      <dgm:spPr/>
      <dgm:t>
        <a:bodyPr/>
        <a:lstStyle/>
        <a:p>
          <a:endParaRPr lang="en-US">
            <a:cs typeface="B Zar" pitchFamily="2" charset="-78"/>
          </a:endParaRPr>
        </a:p>
      </dgm:t>
    </dgm:pt>
    <dgm:pt modelId="{0BFE2C7E-CC0A-4499-AD6B-131243D226CC}">
      <dgm:prSet/>
      <dgm:spPr/>
      <dgm:t>
        <a:bodyPr/>
        <a:lstStyle/>
        <a:p>
          <a:pPr rtl="1"/>
          <a:r>
            <a:rPr lang="fa-IR" dirty="0" smtClean="0">
              <a:cs typeface="B Zar" pitchFamily="2" charset="-78"/>
            </a:rPr>
            <a:t>کمک به توسعۀ نظم خودجوش سازمانی</a:t>
          </a:r>
          <a:endParaRPr lang="en-US" dirty="0">
            <a:cs typeface="B Zar" pitchFamily="2" charset="-78"/>
          </a:endParaRPr>
        </a:p>
      </dgm:t>
    </dgm:pt>
    <dgm:pt modelId="{2CA768A9-1780-42B2-857A-C1F4E528AEC2}" type="parTrans" cxnId="{D6EEB879-6481-4B36-BA79-D2210C892915}">
      <dgm:prSet/>
      <dgm:spPr/>
      <dgm:t>
        <a:bodyPr/>
        <a:lstStyle/>
        <a:p>
          <a:endParaRPr lang="en-US">
            <a:cs typeface="B Zar" pitchFamily="2" charset="-78"/>
          </a:endParaRPr>
        </a:p>
      </dgm:t>
    </dgm:pt>
    <dgm:pt modelId="{3B166DD9-9075-423F-A9D5-868F2AA7C26E}" type="sibTrans" cxnId="{D6EEB879-6481-4B36-BA79-D2210C892915}">
      <dgm:prSet/>
      <dgm:spPr/>
      <dgm:t>
        <a:bodyPr/>
        <a:lstStyle/>
        <a:p>
          <a:endParaRPr lang="en-US">
            <a:cs typeface="B Zar" pitchFamily="2" charset="-78"/>
          </a:endParaRPr>
        </a:p>
      </dgm:t>
    </dgm:pt>
    <dgm:pt modelId="{E0F16C54-1C5A-42C0-ACD3-DB057FF20FB1}">
      <dgm:prSet/>
      <dgm:spPr/>
      <dgm:t>
        <a:bodyPr/>
        <a:lstStyle/>
        <a:p>
          <a:pPr rtl="1"/>
          <a:r>
            <a:rPr lang="fa-IR" dirty="0" smtClean="0">
              <a:cs typeface="B Zar" pitchFamily="2" charset="-78"/>
            </a:rPr>
            <a:t>...</a:t>
          </a:r>
          <a:endParaRPr lang="en-US" dirty="0">
            <a:cs typeface="B Zar" pitchFamily="2" charset="-78"/>
          </a:endParaRPr>
        </a:p>
      </dgm:t>
    </dgm:pt>
    <dgm:pt modelId="{A2AACE87-9E3D-42F9-B677-6FE6776C74C1}" type="parTrans" cxnId="{91D9852C-5B4B-499A-98A6-74F59DFA6B9C}">
      <dgm:prSet/>
      <dgm:spPr/>
      <dgm:t>
        <a:bodyPr/>
        <a:lstStyle/>
        <a:p>
          <a:endParaRPr lang="en-US">
            <a:cs typeface="B Zar" pitchFamily="2" charset="-78"/>
          </a:endParaRPr>
        </a:p>
      </dgm:t>
    </dgm:pt>
    <dgm:pt modelId="{9ECAF15B-A1D7-4691-ADA5-C9183E6BDFDC}" type="sibTrans" cxnId="{91D9852C-5B4B-499A-98A6-74F59DFA6B9C}">
      <dgm:prSet/>
      <dgm:spPr/>
      <dgm:t>
        <a:bodyPr/>
        <a:lstStyle/>
        <a:p>
          <a:endParaRPr lang="en-US">
            <a:cs typeface="B Zar" pitchFamily="2" charset="-78"/>
          </a:endParaRPr>
        </a:p>
      </dgm:t>
    </dgm:pt>
    <dgm:pt modelId="{0169F0F8-E5D2-4660-93CF-F36E26C248D4}" type="pres">
      <dgm:prSet presAssocID="{D62B6EED-5CC1-4AAC-9184-82A9BE65C230}" presName="linear" presStyleCnt="0">
        <dgm:presLayoutVars>
          <dgm:dir/>
          <dgm:animLvl val="lvl"/>
          <dgm:resizeHandles val="exact"/>
        </dgm:presLayoutVars>
      </dgm:prSet>
      <dgm:spPr/>
      <dgm:t>
        <a:bodyPr/>
        <a:lstStyle/>
        <a:p>
          <a:endParaRPr lang="en-US"/>
        </a:p>
      </dgm:t>
    </dgm:pt>
    <dgm:pt modelId="{D930FA89-DA30-48B5-9040-1F25DC19E122}" type="pres">
      <dgm:prSet presAssocID="{E790E29E-0917-45A7-8E65-E7D790E5988C}" presName="parentLin" presStyleCnt="0"/>
      <dgm:spPr/>
    </dgm:pt>
    <dgm:pt modelId="{93523FE5-37AC-4E67-8530-E009BF147196}" type="pres">
      <dgm:prSet presAssocID="{E790E29E-0917-45A7-8E65-E7D790E5988C}" presName="parentLeftMargin" presStyleLbl="node1" presStyleIdx="0" presStyleCnt="1"/>
      <dgm:spPr/>
      <dgm:t>
        <a:bodyPr/>
        <a:lstStyle/>
        <a:p>
          <a:endParaRPr lang="en-US"/>
        </a:p>
      </dgm:t>
    </dgm:pt>
    <dgm:pt modelId="{53D7795C-69C7-421A-ADE1-A7AEE7C67E28}" type="pres">
      <dgm:prSet presAssocID="{E790E29E-0917-45A7-8E65-E7D790E5988C}" presName="parentText" presStyleLbl="node1" presStyleIdx="0" presStyleCnt="1">
        <dgm:presLayoutVars>
          <dgm:chMax val="0"/>
          <dgm:bulletEnabled val="1"/>
        </dgm:presLayoutVars>
      </dgm:prSet>
      <dgm:spPr/>
      <dgm:t>
        <a:bodyPr/>
        <a:lstStyle/>
        <a:p>
          <a:endParaRPr lang="en-US"/>
        </a:p>
      </dgm:t>
    </dgm:pt>
    <dgm:pt modelId="{941A7226-0883-4712-82F7-1DCC113FD005}" type="pres">
      <dgm:prSet presAssocID="{E790E29E-0917-45A7-8E65-E7D790E5988C}" presName="negativeSpace" presStyleCnt="0"/>
      <dgm:spPr/>
    </dgm:pt>
    <dgm:pt modelId="{EE56D6FF-DC86-405C-BC30-661D6B69B45E}" type="pres">
      <dgm:prSet presAssocID="{E790E29E-0917-45A7-8E65-E7D790E5988C}" presName="childText" presStyleLbl="conFgAcc1" presStyleIdx="0" presStyleCnt="1">
        <dgm:presLayoutVars>
          <dgm:bulletEnabled val="1"/>
        </dgm:presLayoutVars>
      </dgm:prSet>
      <dgm:spPr/>
      <dgm:t>
        <a:bodyPr/>
        <a:lstStyle/>
        <a:p>
          <a:endParaRPr lang="en-US"/>
        </a:p>
      </dgm:t>
    </dgm:pt>
  </dgm:ptLst>
  <dgm:cxnLst>
    <dgm:cxn modelId="{E7D323E0-A08E-4424-B4C7-F6C293E5C23F}" type="presOf" srcId="{0BFE2C7E-CC0A-4499-AD6B-131243D226CC}" destId="{EE56D6FF-DC86-405C-BC30-661D6B69B45E}" srcOrd="0" destOrd="3" presId="urn:microsoft.com/office/officeart/2005/8/layout/list1"/>
    <dgm:cxn modelId="{4E142068-C70A-4ACB-A268-627FAD1E3D70}" type="presOf" srcId="{5ABC65DF-F982-4140-96A2-51245AFF0F50}" destId="{EE56D6FF-DC86-405C-BC30-661D6B69B45E}" srcOrd="0" destOrd="2" presId="urn:microsoft.com/office/officeart/2005/8/layout/list1"/>
    <dgm:cxn modelId="{458A082F-56D8-4E9D-BEA2-F28624F206BC}" type="presOf" srcId="{1C773B8C-BFB3-4592-91D0-0501B837E5BC}" destId="{EE56D6FF-DC86-405C-BC30-661D6B69B45E}" srcOrd="0" destOrd="0" presId="urn:microsoft.com/office/officeart/2005/8/layout/list1"/>
    <dgm:cxn modelId="{7AB491AF-4F35-477B-BD11-CB58EC82BF00}" srcId="{E790E29E-0917-45A7-8E65-E7D790E5988C}" destId="{0D37A502-DAA3-41AE-A4B6-9DFC94777E6C}" srcOrd="1" destOrd="0" parTransId="{4FF7A970-BF8A-43F8-9B3A-C73702ED7C7C}" sibTransId="{37A91ADE-EF04-4D4C-9131-13C0EFA54514}"/>
    <dgm:cxn modelId="{5892650F-55A4-4325-9E2E-D5C001113767}" type="presOf" srcId="{D62B6EED-5CC1-4AAC-9184-82A9BE65C230}" destId="{0169F0F8-E5D2-4660-93CF-F36E26C248D4}" srcOrd="0" destOrd="0" presId="urn:microsoft.com/office/officeart/2005/8/layout/list1"/>
    <dgm:cxn modelId="{91D9852C-5B4B-499A-98A6-74F59DFA6B9C}" srcId="{E790E29E-0917-45A7-8E65-E7D790E5988C}" destId="{E0F16C54-1C5A-42C0-ACD3-DB057FF20FB1}" srcOrd="4" destOrd="0" parTransId="{A2AACE87-9E3D-42F9-B677-6FE6776C74C1}" sibTransId="{9ECAF15B-A1D7-4691-ADA5-C9183E6BDFDC}"/>
    <dgm:cxn modelId="{CC0B82CA-0D90-43B4-BDF5-43B374CAF0FC}" type="presOf" srcId="{E0F16C54-1C5A-42C0-ACD3-DB057FF20FB1}" destId="{EE56D6FF-DC86-405C-BC30-661D6B69B45E}" srcOrd="0" destOrd="4" presId="urn:microsoft.com/office/officeart/2005/8/layout/list1"/>
    <dgm:cxn modelId="{D6EEB879-6481-4B36-BA79-D2210C892915}" srcId="{E790E29E-0917-45A7-8E65-E7D790E5988C}" destId="{0BFE2C7E-CC0A-4499-AD6B-131243D226CC}" srcOrd="3" destOrd="0" parTransId="{2CA768A9-1780-42B2-857A-C1F4E528AEC2}" sibTransId="{3B166DD9-9075-423F-A9D5-868F2AA7C26E}"/>
    <dgm:cxn modelId="{36FBB01C-C61A-45E6-829A-963D8DE11DF2}" srcId="{E790E29E-0917-45A7-8E65-E7D790E5988C}" destId="{5ABC65DF-F982-4140-96A2-51245AFF0F50}" srcOrd="2" destOrd="0" parTransId="{47DC984D-D615-40E5-B855-9DB414E8E7B6}" sibTransId="{0F1927FF-017F-4AE5-9700-68AF04EDFA1A}"/>
    <dgm:cxn modelId="{DFB407DF-E28B-494D-A404-0B82EC88F445}" type="presOf" srcId="{E790E29E-0917-45A7-8E65-E7D790E5988C}" destId="{93523FE5-37AC-4E67-8530-E009BF147196}" srcOrd="0" destOrd="0" presId="urn:microsoft.com/office/officeart/2005/8/layout/list1"/>
    <dgm:cxn modelId="{341D7D76-B78A-4BB4-B42F-CFB59F4BA830}" type="presOf" srcId="{E790E29E-0917-45A7-8E65-E7D790E5988C}" destId="{53D7795C-69C7-421A-ADE1-A7AEE7C67E28}" srcOrd="1" destOrd="0" presId="urn:microsoft.com/office/officeart/2005/8/layout/list1"/>
    <dgm:cxn modelId="{F2BA5446-766C-4426-9FAE-7E7B341F8A87}" srcId="{E790E29E-0917-45A7-8E65-E7D790E5988C}" destId="{1C773B8C-BFB3-4592-91D0-0501B837E5BC}" srcOrd="0" destOrd="0" parTransId="{DFCF0664-8948-4215-81C5-35E111218A5B}" sibTransId="{8344A585-92F7-4FFE-A6D3-ADF4959171E3}"/>
    <dgm:cxn modelId="{44409860-0A96-4F56-9724-8D357A5BA611}" type="presOf" srcId="{0D37A502-DAA3-41AE-A4B6-9DFC94777E6C}" destId="{EE56D6FF-DC86-405C-BC30-661D6B69B45E}" srcOrd="0" destOrd="1" presId="urn:microsoft.com/office/officeart/2005/8/layout/list1"/>
    <dgm:cxn modelId="{BA370D92-8899-4642-9971-9AA59ACE7503}" srcId="{D62B6EED-5CC1-4AAC-9184-82A9BE65C230}" destId="{E790E29E-0917-45A7-8E65-E7D790E5988C}" srcOrd="0" destOrd="0" parTransId="{1A57DFAA-9693-4AF2-AF21-92404FCED975}" sibTransId="{FDD9F142-8370-410C-ACBC-BEB3506AD210}"/>
    <dgm:cxn modelId="{46D5BDA8-06EB-4C89-8165-5E2592D08A78}" type="presParOf" srcId="{0169F0F8-E5D2-4660-93CF-F36E26C248D4}" destId="{D930FA89-DA30-48B5-9040-1F25DC19E122}" srcOrd="0" destOrd="0" presId="urn:microsoft.com/office/officeart/2005/8/layout/list1"/>
    <dgm:cxn modelId="{E5D1D180-1D8A-4872-9602-0C2DABDE17DB}" type="presParOf" srcId="{D930FA89-DA30-48B5-9040-1F25DC19E122}" destId="{93523FE5-37AC-4E67-8530-E009BF147196}" srcOrd="0" destOrd="0" presId="urn:microsoft.com/office/officeart/2005/8/layout/list1"/>
    <dgm:cxn modelId="{0A91745B-B4FB-46BD-BF90-6B00EF814BDC}" type="presParOf" srcId="{D930FA89-DA30-48B5-9040-1F25DC19E122}" destId="{53D7795C-69C7-421A-ADE1-A7AEE7C67E28}" srcOrd="1" destOrd="0" presId="urn:microsoft.com/office/officeart/2005/8/layout/list1"/>
    <dgm:cxn modelId="{E07CF159-007C-4D2B-91AD-850A2439FEEE}" type="presParOf" srcId="{0169F0F8-E5D2-4660-93CF-F36E26C248D4}" destId="{941A7226-0883-4712-82F7-1DCC113FD005}" srcOrd="1" destOrd="0" presId="urn:microsoft.com/office/officeart/2005/8/layout/list1"/>
    <dgm:cxn modelId="{D3812485-5A37-43A0-AA15-8B7C14AC0FAC}" type="presParOf" srcId="{0169F0F8-E5D2-4660-93CF-F36E26C248D4}" destId="{EE56D6FF-DC86-405C-BC30-661D6B69B45E}"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E26E7-17AB-4F69-B7FA-D2960CE09184}" type="doc">
      <dgm:prSet loTypeId="urn:microsoft.com/office/officeart/2005/8/layout/hList7" loCatId="process" qsTypeId="urn:microsoft.com/office/officeart/2005/8/quickstyle/3d1" qsCatId="3D" csTypeId="urn:microsoft.com/office/officeart/2005/8/colors/accent0_3" csCatId="mainScheme"/>
      <dgm:spPr/>
      <dgm:t>
        <a:bodyPr/>
        <a:lstStyle/>
        <a:p>
          <a:endParaRPr lang="en-US"/>
        </a:p>
      </dgm:t>
    </dgm:pt>
    <dgm:pt modelId="{EB22D8AE-431E-4DA2-BDD1-D7BA43577311}">
      <dgm:prSet/>
      <dgm:spPr/>
      <dgm:t>
        <a:bodyPr/>
        <a:lstStyle/>
        <a:p>
          <a:pPr rtl="1"/>
          <a:r>
            <a:rPr lang="fa-IR" dirty="0" smtClean="0"/>
            <a:t>دوستانه</a:t>
          </a:r>
          <a:endParaRPr lang="fa-IR" dirty="0"/>
        </a:p>
      </dgm:t>
    </dgm:pt>
    <dgm:pt modelId="{9FA501BF-B0D2-4CE0-A249-8F29B1437AC8}" type="parTrans" cxnId="{D63B3D36-F9F0-4B92-976A-A7E6B62C38F8}">
      <dgm:prSet/>
      <dgm:spPr/>
      <dgm:t>
        <a:bodyPr/>
        <a:lstStyle/>
        <a:p>
          <a:endParaRPr lang="en-US"/>
        </a:p>
      </dgm:t>
    </dgm:pt>
    <dgm:pt modelId="{98D9AB75-4488-47F4-8764-D8E34002B571}" type="sibTrans" cxnId="{D63B3D36-F9F0-4B92-976A-A7E6B62C38F8}">
      <dgm:prSet/>
      <dgm:spPr/>
      <dgm:t>
        <a:bodyPr/>
        <a:lstStyle/>
        <a:p>
          <a:endParaRPr lang="en-US"/>
        </a:p>
      </dgm:t>
    </dgm:pt>
    <dgm:pt modelId="{755CAF86-3F33-4241-802A-585B8FE25FF9}">
      <dgm:prSet/>
      <dgm:spPr/>
      <dgm:t>
        <a:bodyPr/>
        <a:lstStyle/>
        <a:p>
          <a:pPr rtl="1"/>
          <a:r>
            <a:rPr lang="fa-IR" dirty="0" smtClean="0"/>
            <a:t>خصمانه</a:t>
          </a:r>
          <a:endParaRPr lang="en-US" dirty="0"/>
        </a:p>
      </dgm:t>
    </dgm:pt>
    <dgm:pt modelId="{95E4F716-F59A-4A39-B180-AE6142D2DA93}" type="parTrans" cxnId="{2322344D-69FB-43BF-8B02-A3F87AA00AB4}">
      <dgm:prSet/>
      <dgm:spPr/>
      <dgm:t>
        <a:bodyPr/>
        <a:lstStyle/>
        <a:p>
          <a:endParaRPr lang="en-US"/>
        </a:p>
      </dgm:t>
    </dgm:pt>
    <dgm:pt modelId="{083DED47-693E-434F-94FB-72FE5B159382}" type="sibTrans" cxnId="{2322344D-69FB-43BF-8B02-A3F87AA00AB4}">
      <dgm:prSet/>
      <dgm:spPr/>
      <dgm:t>
        <a:bodyPr/>
        <a:lstStyle/>
        <a:p>
          <a:endParaRPr lang="en-US"/>
        </a:p>
      </dgm:t>
    </dgm:pt>
    <dgm:pt modelId="{1F0027EE-2DEA-46A7-8EE5-BB94F90AF638}" type="pres">
      <dgm:prSet presAssocID="{C93E26E7-17AB-4F69-B7FA-D2960CE09184}" presName="Name0" presStyleCnt="0">
        <dgm:presLayoutVars>
          <dgm:dir/>
          <dgm:resizeHandles val="exact"/>
        </dgm:presLayoutVars>
      </dgm:prSet>
      <dgm:spPr/>
      <dgm:t>
        <a:bodyPr/>
        <a:lstStyle/>
        <a:p>
          <a:endParaRPr lang="en-US"/>
        </a:p>
      </dgm:t>
    </dgm:pt>
    <dgm:pt modelId="{B7DD23E6-56FB-4EB5-BC54-F3EBAE34B47C}" type="pres">
      <dgm:prSet presAssocID="{C93E26E7-17AB-4F69-B7FA-D2960CE09184}" presName="fgShape" presStyleLbl="fgShp" presStyleIdx="0" presStyleCnt="1"/>
      <dgm:spPr/>
      <dgm:t>
        <a:bodyPr/>
        <a:lstStyle/>
        <a:p>
          <a:endParaRPr lang="en-US"/>
        </a:p>
      </dgm:t>
    </dgm:pt>
    <dgm:pt modelId="{A5B064A6-20DA-456F-9EEF-5F15D490AE0C}" type="pres">
      <dgm:prSet presAssocID="{C93E26E7-17AB-4F69-B7FA-D2960CE09184}" presName="linComp" presStyleCnt="0"/>
      <dgm:spPr/>
      <dgm:t>
        <a:bodyPr/>
        <a:lstStyle/>
        <a:p>
          <a:endParaRPr lang="en-US"/>
        </a:p>
      </dgm:t>
    </dgm:pt>
    <dgm:pt modelId="{CB7A8BBF-CF78-4B8C-BFDC-2FCE00AA1586}" type="pres">
      <dgm:prSet presAssocID="{EB22D8AE-431E-4DA2-BDD1-D7BA43577311}" presName="compNode" presStyleCnt="0"/>
      <dgm:spPr/>
      <dgm:t>
        <a:bodyPr/>
        <a:lstStyle/>
        <a:p>
          <a:endParaRPr lang="en-US"/>
        </a:p>
      </dgm:t>
    </dgm:pt>
    <dgm:pt modelId="{099AB380-32AE-4E3C-95F3-DE45CD0DBA80}" type="pres">
      <dgm:prSet presAssocID="{EB22D8AE-431E-4DA2-BDD1-D7BA43577311}" presName="bkgdShape" presStyleLbl="node1" presStyleIdx="0" presStyleCnt="2"/>
      <dgm:spPr/>
      <dgm:t>
        <a:bodyPr/>
        <a:lstStyle/>
        <a:p>
          <a:endParaRPr lang="en-US"/>
        </a:p>
      </dgm:t>
    </dgm:pt>
    <dgm:pt modelId="{20E7C96F-15B2-4D4E-A88E-5F7F2488C92D}" type="pres">
      <dgm:prSet presAssocID="{EB22D8AE-431E-4DA2-BDD1-D7BA43577311}" presName="nodeTx" presStyleLbl="node1" presStyleIdx="0" presStyleCnt="2">
        <dgm:presLayoutVars>
          <dgm:bulletEnabled val="1"/>
        </dgm:presLayoutVars>
      </dgm:prSet>
      <dgm:spPr/>
      <dgm:t>
        <a:bodyPr/>
        <a:lstStyle/>
        <a:p>
          <a:endParaRPr lang="en-US"/>
        </a:p>
      </dgm:t>
    </dgm:pt>
    <dgm:pt modelId="{840CC361-DA11-4BF8-AC42-596A4B20B2F0}" type="pres">
      <dgm:prSet presAssocID="{EB22D8AE-431E-4DA2-BDD1-D7BA43577311}" presName="invisiNode" presStyleLbl="node1" presStyleIdx="0" presStyleCnt="2"/>
      <dgm:spPr/>
      <dgm:t>
        <a:bodyPr/>
        <a:lstStyle/>
        <a:p>
          <a:endParaRPr lang="en-US"/>
        </a:p>
      </dgm:t>
    </dgm:pt>
    <dgm:pt modelId="{F22B8DB2-CA96-426D-857E-9F0F65DB4EB2}" type="pres">
      <dgm:prSet presAssocID="{EB22D8AE-431E-4DA2-BDD1-D7BA43577311}" presName="imagNod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AF361136-E62B-4C54-879B-94744743C496}" type="pres">
      <dgm:prSet presAssocID="{98D9AB75-4488-47F4-8764-D8E34002B571}" presName="sibTrans" presStyleLbl="sibTrans2D1" presStyleIdx="0" presStyleCnt="0"/>
      <dgm:spPr/>
      <dgm:t>
        <a:bodyPr/>
        <a:lstStyle/>
        <a:p>
          <a:endParaRPr lang="en-US"/>
        </a:p>
      </dgm:t>
    </dgm:pt>
    <dgm:pt modelId="{5DD1B25B-EC47-441C-A42E-782D91372DFE}" type="pres">
      <dgm:prSet presAssocID="{755CAF86-3F33-4241-802A-585B8FE25FF9}" presName="compNode" presStyleCnt="0"/>
      <dgm:spPr/>
      <dgm:t>
        <a:bodyPr/>
        <a:lstStyle/>
        <a:p>
          <a:endParaRPr lang="en-US"/>
        </a:p>
      </dgm:t>
    </dgm:pt>
    <dgm:pt modelId="{C5403A95-DBFD-4256-B4DC-D47CA9C8D0C5}" type="pres">
      <dgm:prSet presAssocID="{755CAF86-3F33-4241-802A-585B8FE25FF9}" presName="bkgdShape" presStyleLbl="node1" presStyleIdx="1" presStyleCnt="2"/>
      <dgm:spPr/>
      <dgm:t>
        <a:bodyPr/>
        <a:lstStyle/>
        <a:p>
          <a:endParaRPr lang="en-US"/>
        </a:p>
      </dgm:t>
    </dgm:pt>
    <dgm:pt modelId="{B0E656CD-09BC-43B5-8FB6-FDBB8C624F7D}" type="pres">
      <dgm:prSet presAssocID="{755CAF86-3F33-4241-802A-585B8FE25FF9}" presName="nodeTx" presStyleLbl="node1" presStyleIdx="1" presStyleCnt="2">
        <dgm:presLayoutVars>
          <dgm:bulletEnabled val="1"/>
        </dgm:presLayoutVars>
      </dgm:prSet>
      <dgm:spPr/>
      <dgm:t>
        <a:bodyPr/>
        <a:lstStyle/>
        <a:p>
          <a:endParaRPr lang="en-US"/>
        </a:p>
      </dgm:t>
    </dgm:pt>
    <dgm:pt modelId="{3BF4C109-2CC5-4D48-94BC-1A9A079E6958}" type="pres">
      <dgm:prSet presAssocID="{755CAF86-3F33-4241-802A-585B8FE25FF9}" presName="invisiNode" presStyleLbl="node1" presStyleIdx="1" presStyleCnt="2"/>
      <dgm:spPr/>
      <dgm:t>
        <a:bodyPr/>
        <a:lstStyle/>
        <a:p>
          <a:endParaRPr lang="en-US"/>
        </a:p>
      </dgm:t>
    </dgm:pt>
    <dgm:pt modelId="{4771407B-3B7F-46EA-83F8-6FF079E13A79}" type="pres">
      <dgm:prSet presAssocID="{755CAF86-3F33-4241-802A-585B8FE25FF9}" presName="imagNode"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Lst>
  <dgm:cxnLst>
    <dgm:cxn modelId="{DD67E85D-4046-4EFB-9D72-46CD08224AC1}" type="presOf" srcId="{C93E26E7-17AB-4F69-B7FA-D2960CE09184}" destId="{1F0027EE-2DEA-46A7-8EE5-BB94F90AF638}" srcOrd="0" destOrd="0" presId="urn:microsoft.com/office/officeart/2005/8/layout/hList7"/>
    <dgm:cxn modelId="{EF2FCD21-8051-4C85-A8F2-1BF73898BEAA}" type="presOf" srcId="{755CAF86-3F33-4241-802A-585B8FE25FF9}" destId="{B0E656CD-09BC-43B5-8FB6-FDBB8C624F7D}" srcOrd="1" destOrd="0" presId="urn:microsoft.com/office/officeart/2005/8/layout/hList7"/>
    <dgm:cxn modelId="{9C2968F4-D1E5-447C-86BD-CFA552F69706}" type="presOf" srcId="{EB22D8AE-431E-4DA2-BDD1-D7BA43577311}" destId="{099AB380-32AE-4E3C-95F3-DE45CD0DBA80}" srcOrd="0" destOrd="0" presId="urn:microsoft.com/office/officeart/2005/8/layout/hList7"/>
    <dgm:cxn modelId="{2322344D-69FB-43BF-8B02-A3F87AA00AB4}" srcId="{C93E26E7-17AB-4F69-B7FA-D2960CE09184}" destId="{755CAF86-3F33-4241-802A-585B8FE25FF9}" srcOrd="1" destOrd="0" parTransId="{95E4F716-F59A-4A39-B180-AE6142D2DA93}" sibTransId="{083DED47-693E-434F-94FB-72FE5B159382}"/>
    <dgm:cxn modelId="{D63B3D36-F9F0-4B92-976A-A7E6B62C38F8}" srcId="{C93E26E7-17AB-4F69-B7FA-D2960CE09184}" destId="{EB22D8AE-431E-4DA2-BDD1-D7BA43577311}" srcOrd="0" destOrd="0" parTransId="{9FA501BF-B0D2-4CE0-A249-8F29B1437AC8}" sibTransId="{98D9AB75-4488-47F4-8764-D8E34002B571}"/>
    <dgm:cxn modelId="{DE5AEA39-4051-4CE4-9934-9917E1944ED6}" type="presOf" srcId="{755CAF86-3F33-4241-802A-585B8FE25FF9}" destId="{C5403A95-DBFD-4256-B4DC-D47CA9C8D0C5}" srcOrd="0" destOrd="0" presId="urn:microsoft.com/office/officeart/2005/8/layout/hList7"/>
    <dgm:cxn modelId="{58CF0445-FC8D-4C94-A365-222842AF7C37}" type="presOf" srcId="{98D9AB75-4488-47F4-8764-D8E34002B571}" destId="{AF361136-E62B-4C54-879B-94744743C496}" srcOrd="0" destOrd="0" presId="urn:microsoft.com/office/officeart/2005/8/layout/hList7"/>
    <dgm:cxn modelId="{CBF55A16-2E00-426D-93A7-38695552F1EC}" type="presOf" srcId="{EB22D8AE-431E-4DA2-BDD1-D7BA43577311}" destId="{20E7C96F-15B2-4D4E-A88E-5F7F2488C92D}" srcOrd="1" destOrd="0" presId="urn:microsoft.com/office/officeart/2005/8/layout/hList7"/>
    <dgm:cxn modelId="{78EFB8BB-E144-4FC6-80CC-1A738790E094}" type="presParOf" srcId="{1F0027EE-2DEA-46A7-8EE5-BB94F90AF638}" destId="{B7DD23E6-56FB-4EB5-BC54-F3EBAE34B47C}" srcOrd="0" destOrd="0" presId="urn:microsoft.com/office/officeart/2005/8/layout/hList7"/>
    <dgm:cxn modelId="{E00FF523-BBFB-4097-8655-E352B7176E40}" type="presParOf" srcId="{1F0027EE-2DEA-46A7-8EE5-BB94F90AF638}" destId="{A5B064A6-20DA-456F-9EEF-5F15D490AE0C}" srcOrd="1" destOrd="0" presId="urn:microsoft.com/office/officeart/2005/8/layout/hList7"/>
    <dgm:cxn modelId="{918F20CB-057E-4924-AB04-931AAA946371}" type="presParOf" srcId="{A5B064A6-20DA-456F-9EEF-5F15D490AE0C}" destId="{CB7A8BBF-CF78-4B8C-BFDC-2FCE00AA1586}" srcOrd="0" destOrd="0" presId="urn:microsoft.com/office/officeart/2005/8/layout/hList7"/>
    <dgm:cxn modelId="{CA378D21-2494-490B-9413-2EF127D8F9CB}" type="presParOf" srcId="{CB7A8BBF-CF78-4B8C-BFDC-2FCE00AA1586}" destId="{099AB380-32AE-4E3C-95F3-DE45CD0DBA80}" srcOrd="0" destOrd="0" presId="urn:microsoft.com/office/officeart/2005/8/layout/hList7"/>
    <dgm:cxn modelId="{77ACCE8F-451E-43CE-89C0-0A523E3E424D}" type="presParOf" srcId="{CB7A8BBF-CF78-4B8C-BFDC-2FCE00AA1586}" destId="{20E7C96F-15B2-4D4E-A88E-5F7F2488C92D}" srcOrd="1" destOrd="0" presId="urn:microsoft.com/office/officeart/2005/8/layout/hList7"/>
    <dgm:cxn modelId="{1EA0401D-1A04-4C49-B8EE-B190D0BD56B8}" type="presParOf" srcId="{CB7A8BBF-CF78-4B8C-BFDC-2FCE00AA1586}" destId="{840CC361-DA11-4BF8-AC42-596A4B20B2F0}" srcOrd="2" destOrd="0" presId="urn:microsoft.com/office/officeart/2005/8/layout/hList7"/>
    <dgm:cxn modelId="{60D4CCA6-7C4A-43A5-9023-F2E9EDE8A32A}" type="presParOf" srcId="{CB7A8BBF-CF78-4B8C-BFDC-2FCE00AA1586}" destId="{F22B8DB2-CA96-426D-857E-9F0F65DB4EB2}" srcOrd="3" destOrd="0" presId="urn:microsoft.com/office/officeart/2005/8/layout/hList7"/>
    <dgm:cxn modelId="{EE861B58-5267-4097-97A5-F745D47D5905}" type="presParOf" srcId="{A5B064A6-20DA-456F-9EEF-5F15D490AE0C}" destId="{AF361136-E62B-4C54-879B-94744743C496}" srcOrd="1" destOrd="0" presId="urn:microsoft.com/office/officeart/2005/8/layout/hList7"/>
    <dgm:cxn modelId="{28953FF9-A79C-4DAE-B1A7-46C9CEB28DA3}" type="presParOf" srcId="{A5B064A6-20DA-456F-9EEF-5F15D490AE0C}" destId="{5DD1B25B-EC47-441C-A42E-782D91372DFE}" srcOrd="2" destOrd="0" presId="urn:microsoft.com/office/officeart/2005/8/layout/hList7"/>
    <dgm:cxn modelId="{610F7AC5-2278-461E-8DC1-11AF16F2039C}" type="presParOf" srcId="{5DD1B25B-EC47-441C-A42E-782D91372DFE}" destId="{C5403A95-DBFD-4256-B4DC-D47CA9C8D0C5}" srcOrd="0" destOrd="0" presId="urn:microsoft.com/office/officeart/2005/8/layout/hList7"/>
    <dgm:cxn modelId="{56025723-0C20-4FB7-85CF-29ACF93259D1}" type="presParOf" srcId="{5DD1B25B-EC47-441C-A42E-782D91372DFE}" destId="{B0E656CD-09BC-43B5-8FB6-FDBB8C624F7D}" srcOrd="1" destOrd="0" presId="urn:microsoft.com/office/officeart/2005/8/layout/hList7"/>
    <dgm:cxn modelId="{D56BC4BE-E34E-4F9F-849A-EDF30C188A5B}" type="presParOf" srcId="{5DD1B25B-EC47-441C-A42E-782D91372DFE}" destId="{3BF4C109-2CC5-4D48-94BC-1A9A079E6958}" srcOrd="2" destOrd="0" presId="urn:microsoft.com/office/officeart/2005/8/layout/hList7"/>
    <dgm:cxn modelId="{8A16C647-210E-4E4F-8AE7-B93D947E4320}" type="presParOf" srcId="{5DD1B25B-EC47-441C-A42E-782D91372DFE}" destId="{4771407B-3B7F-46EA-83F8-6FF079E13A7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2A120-E168-46EA-87EA-3BD893DE5A3D}" type="doc">
      <dgm:prSet loTypeId="urn:microsoft.com/office/officeart/2005/8/layout/hierarchy3" loCatId="hierarchy" qsTypeId="urn:microsoft.com/office/officeart/2005/8/quickstyle/3d2" qsCatId="3D" csTypeId="urn:microsoft.com/office/officeart/2005/8/colors/accent1_1" csCatId="accent1"/>
      <dgm:spPr/>
      <dgm:t>
        <a:bodyPr/>
        <a:lstStyle/>
        <a:p>
          <a:endParaRPr lang="en-US"/>
        </a:p>
      </dgm:t>
    </dgm:pt>
    <dgm:pt modelId="{4A8DC45C-FE86-41EB-9A6C-472622F1CC2B}">
      <dgm:prSet/>
      <dgm:spPr/>
      <dgm:t>
        <a:bodyPr/>
        <a:lstStyle/>
        <a:p>
          <a:pPr rtl="1"/>
          <a:r>
            <a:rPr lang="ar-SA" b="1" dirty="0" smtClean="0">
              <a:cs typeface="B Zar" pitchFamily="2" charset="-78"/>
            </a:rPr>
            <a:t>خريد شركت‌ها توسط مديران</a:t>
          </a:r>
          <a:endParaRPr lang="fa-IR" b="1" dirty="0">
            <a:cs typeface="B Zar" pitchFamily="2" charset="-78"/>
          </a:endParaRPr>
        </a:p>
      </dgm:t>
    </dgm:pt>
    <dgm:pt modelId="{7931D4C6-D7AF-44F3-BF14-77C9DAFA22A7}" type="parTrans" cxnId="{205D0A97-2F08-47E6-8E56-F8328DCD8FA2}">
      <dgm:prSet/>
      <dgm:spPr/>
      <dgm:t>
        <a:bodyPr/>
        <a:lstStyle/>
        <a:p>
          <a:endParaRPr lang="en-US"/>
        </a:p>
      </dgm:t>
    </dgm:pt>
    <dgm:pt modelId="{935D12A3-FE6D-40FF-8702-DD13D7187930}" type="sibTrans" cxnId="{205D0A97-2F08-47E6-8E56-F8328DCD8FA2}">
      <dgm:prSet/>
      <dgm:spPr/>
      <dgm:t>
        <a:bodyPr/>
        <a:lstStyle/>
        <a:p>
          <a:endParaRPr lang="en-US"/>
        </a:p>
      </dgm:t>
    </dgm:pt>
    <dgm:pt modelId="{2C6B167C-3C7F-4C19-BD0E-32BE764E4609}">
      <dgm:prSet/>
      <dgm:spPr/>
      <dgm:t>
        <a:bodyPr/>
        <a:lstStyle/>
        <a:p>
          <a:pPr rtl="1"/>
          <a:r>
            <a:rPr lang="en-US" b="1" dirty="0" smtClean="0"/>
            <a:t>MBO</a:t>
          </a:r>
          <a:endParaRPr lang="ar-SA" b="1" dirty="0"/>
        </a:p>
      </dgm:t>
    </dgm:pt>
    <dgm:pt modelId="{6ABEBE40-A57C-46FF-A0E2-1628A1F0FBB6}" type="parTrans" cxnId="{1B319E46-5334-43EC-B5DB-CF45A82A9BCE}">
      <dgm:prSet/>
      <dgm:spPr/>
      <dgm:t>
        <a:bodyPr/>
        <a:lstStyle/>
        <a:p>
          <a:endParaRPr lang="en-US" dirty="0"/>
        </a:p>
      </dgm:t>
    </dgm:pt>
    <dgm:pt modelId="{199B8A1F-0CAB-4FCD-B490-9039D3359AD9}" type="sibTrans" cxnId="{1B319E46-5334-43EC-B5DB-CF45A82A9BCE}">
      <dgm:prSet/>
      <dgm:spPr/>
      <dgm:t>
        <a:bodyPr/>
        <a:lstStyle/>
        <a:p>
          <a:endParaRPr lang="en-US"/>
        </a:p>
      </dgm:t>
    </dgm:pt>
    <dgm:pt modelId="{CA36A712-402A-4D58-9A54-C1B988CFAAEF}">
      <dgm:prSet/>
      <dgm:spPr/>
      <dgm:t>
        <a:bodyPr/>
        <a:lstStyle/>
        <a:p>
          <a:pPr rtl="1"/>
          <a:r>
            <a:rPr lang="ar-SA" b="1" dirty="0" smtClean="0">
              <a:cs typeface="B Zar" pitchFamily="2" charset="-78"/>
            </a:rPr>
            <a:t>خريد شركت‌ها توسط كاركنان </a:t>
          </a:r>
          <a:endParaRPr lang="fa-IR" b="1" dirty="0">
            <a:cs typeface="B Zar" pitchFamily="2" charset="-78"/>
          </a:endParaRPr>
        </a:p>
      </dgm:t>
    </dgm:pt>
    <dgm:pt modelId="{917709C5-EAA3-4FE2-BC37-FB1FB3A0C9F8}" type="parTrans" cxnId="{79B3BEBE-8757-4294-99C2-08CFA0B97D11}">
      <dgm:prSet/>
      <dgm:spPr/>
      <dgm:t>
        <a:bodyPr/>
        <a:lstStyle/>
        <a:p>
          <a:endParaRPr lang="en-US"/>
        </a:p>
      </dgm:t>
    </dgm:pt>
    <dgm:pt modelId="{3CC55BBE-926F-4CC3-A5B5-2AF7081C6A83}" type="sibTrans" cxnId="{79B3BEBE-8757-4294-99C2-08CFA0B97D11}">
      <dgm:prSet/>
      <dgm:spPr/>
      <dgm:t>
        <a:bodyPr/>
        <a:lstStyle/>
        <a:p>
          <a:endParaRPr lang="en-US"/>
        </a:p>
      </dgm:t>
    </dgm:pt>
    <dgm:pt modelId="{E44E6521-62E7-4A87-92CF-9F612319F568}">
      <dgm:prSet/>
      <dgm:spPr/>
      <dgm:t>
        <a:bodyPr/>
        <a:lstStyle/>
        <a:p>
          <a:pPr rtl="1"/>
          <a:r>
            <a:rPr lang="en-US" b="1" dirty="0" smtClean="0"/>
            <a:t>EBO</a:t>
          </a:r>
          <a:r>
            <a:rPr lang="ar-SA" b="1" dirty="0" smtClean="0"/>
            <a:t>  </a:t>
          </a:r>
          <a:endParaRPr lang="en-US" b="1" dirty="0"/>
        </a:p>
      </dgm:t>
    </dgm:pt>
    <dgm:pt modelId="{165B6B78-FC33-4EC1-8876-095C2320BA1D}" type="parTrans" cxnId="{4E900424-359B-4412-A914-F3E4E05674E1}">
      <dgm:prSet/>
      <dgm:spPr/>
      <dgm:t>
        <a:bodyPr/>
        <a:lstStyle/>
        <a:p>
          <a:endParaRPr lang="en-US" dirty="0"/>
        </a:p>
      </dgm:t>
    </dgm:pt>
    <dgm:pt modelId="{B719B603-FC8A-4362-B393-D000848C03CB}" type="sibTrans" cxnId="{4E900424-359B-4412-A914-F3E4E05674E1}">
      <dgm:prSet/>
      <dgm:spPr/>
      <dgm:t>
        <a:bodyPr/>
        <a:lstStyle/>
        <a:p>
          <a:endParaRPr lang="en-US"/>
        </a:p>
      </dgm:t>
    </dgm:pt>
    <dgm:pt modelId="{0D875B2C-0362-4375-A047-C3602AFC9A95}" type="pres">
      <dgm:prSet presAssocID="{ED02A120-E168-46EA-87EA-3BD893DE5A3D}" presName="diagram" presStyleCnt="0">
        <dgm:presLayoutVars>
          <dgm:chPref val="1"/>
          <dgm:dir/>
          <dgm:animOne val="branch"/>
          <dgm:animLvl val="lvl"/>
          <dgm:resizeHandles/>
        </dgm:presLayoutVars>
      </dgm:prSet>
      <dgm:spPr/>
      <dgm:t>
        <a:bodyPr/>
        <a:lstStyle/>
        <a:p>
          <a:endParaRPr lang="en-US"/>
        </a:p>
      </dgm:t>
    </dgm:pt>
    <dgm:pt modelId="{92BCCE1B-AF8D-4EFD-8613-ED399ECEF6F2}" type="pres">
      <dgm:prSet presAssocID="{4A8DC45C-FE86-41EB-9A6C-472622F1CC2B}" presName="root" presStyleCnt="0"/>
      <dgm:spPr/>
    </dgm:pt>
    <dgm:pt modelId="{D8015E87-8BE7-407F-BA0F-DF2DDE9FD3FF}" type="pres">
      <dgm:prSet presAssocID="{4A8DC45C-FE86-41EB-9A6C-472622F1CC2B}" presName="rootComposite" presStyleCnt="0"/>
      <dgm:spPr/>
    </dgm:pt>
    <dgm:pt modelId="{E5938F90-1B07-4D40-9524-AE6189A97C51}" type="pres">
      <dgm:prSet presAssocID="{4A8DC45C-FE86-41EB-9A6C-472622F1CC2B}" presName="rootText" presStyleLbl="node1" presStyleIdx="0" presStyleCnt="2"/>
      <dgm:spPr/>
      <dgm:t>
        <a:bodyPr/>
        <a:lstStyle/>
        <a:p>
          <a:endParaRPr lang="en-US"/>
        </a:p>
      </dgm:t>
    </dgm:pt>
    <dgm:pt modelId="{F0CDCE77-6E51-4B95-B8C4-0F5E8AB0B4D8}" type="pres">
      <dgm:prSet presAssocID="{4A8DC45C-FE86-41EB-9A6C-472622F1CC2B}" presName="rootConnector" presStyleLbl="node1" presStyleIdx="0" presStyleCnt="2"/>
      <dgm:spPr/>
      <dgm:t>
        <a:bodyPr/>
        <a:lstStyle/>
        <a:p>
          <a:endParaRPr lang="en-US"/>
        </a:p>
      </dgm:t>
    </dgm:pt>
    <dgm:pt modelId="{E8C62291-1BC1-4951-95BB-2B306CDC9AB6}" type="pres">
      <dgm:prSet presAssocID="{4A8DC45C-FE86-41EB-9A6C-472622F1CC2B}" presName="childShape" presStyleCnt="0"/>
      <dgm:spPr/>
    </dgm:pt>
    <dgm:pt modelId="{03EA1474-9B2D-419A-8F44-8051620BE757}" type="pres">
      <dgm:prSet presAssocID="{6ABEBE40-A57C-46FF-A0E2-1628A1F0FBB6}" presName="Name13" presStyleLbl="parChTrans1D2" presStyleIdx="0" presStyleCnt="2"/>
      <dgm:spPr/>
      <dgm:t>
        <a:bodyPr/>
        <a:lstStyle/>
        <a:p>
          <a:endParaRPr lang="en-US"/>
        </a:p>
      </dgm:t>
    </dgm:pt>
    <dgm:pt modelId="{612CE5E5-E54E-43DC-A0EA-FB26D34A2EA1}" type="pres">
      <dgm:prSet presAssocID="{2C6B167C-3C7F-4C19-BD0E-32BE764E4609}" presName="childText" presStyleLbl="bgAcc1" presStyleIdx="0" presStyleCnt="2">
        <dgm:presLayoutVars>
          <dgm:bulletEnabled val="1"/>
        </dgm:presLayoutVars>
      </dgm:prSet>
      <dgm:spPr/>
      <dgm:t>
        <a:bodyPr/>
        <a:lstStyle/>
        <a:p>
          <a:endParaRPr lang="en-US"/>
        </a:p>
      </dgm:t>
    </dgm:pt>
    <dgm:pt modelId="{F366F6A2-C603-4B52-9002-DA699D7625BD}" type="pres">
      <dgm:prSet presAssocID="{CA36A712-402A-4D58-9A54-C1B988CFAAEF}" presName="root" presStyleCnt="0"/>
      <dgm:spPr/>
    </dgm:pt>
    <dgm:pt modelId="{15A8294A-529E-495E-ABAC-1933C19E1405}" type="pres">
      <dgm:prSet presAssocID="{CA36A712-402A-4D58-9A54-C1B988CFAAEF}" presName="rootComposite" presStyleCnt="0"/>
      <dgm:spPr/>
    </dgm:pt>
    <dgm:pt modelId="{DBAC7393-1B18-4AB9-B7EC-E3BEB8769E9F}" type="pres">
      <dgm:prSet presAssocID="{CA36A712-402A-4D58-9A54-C1B988CFAAEF}" presName="rootText" presStyleLbl="node1" presStyleIdx="1" presStyleCnt="2"/>
      <dgm:spPr/>
      <dgm:t>
        <a:bodyPr/>
        <a:lstStyle/>
        <a:p>
          <a:endParaRPr lang="en-US"/>
        </a:p>
      </dgm:t>
    </dgm:pt>
    <dgm:pt modelId="{C04EA0C2-E3FF-4409-8533-01A3FC0F7897}" type="pres">
      <dgm:prSet presAssocID="{CA36A712-402A-4D58-9A54-C1B988CFAAEF}" presName="rootConnector" presStyleLbl="node1" presStyleIdx="1" presStyleCnt="2"/>
      <dgm:spPr/>
      <dgm:t>
        <a:bodyPr/>
        <a:lstStyle/>
        <a:p>
          <a:endParaRPr lang="en-US"/>
        </a:p>
      </dgm:t>
    </dgm:pt>
    <dgm:pt modelId="{F3AC15CB-2C1F-43F1-8ED6-8FC6F1018B25}" type="pres">
      <dgm:prSet presAssocID="{CA36A712-402A-4D58-9A54-C1B988CFAAEF}" presName="childShape" presStyleCnt="0"/>
      <dgm:spPr/>
    </dgm:pt>
    <dgm:pt modelId="{033229AF-6B05-4082-B27D-BD1E5AFAD59F}" type="pres">
      <dgm:prSet presAssocID="{165B6B78-FC33-4EC1-8876-095C2320BA1D}" presName="Name13" presStyleLbl="parChTrans1D2" presStyleIdx="1" presStyleCnt="2"/>
      <dgm:spPr/>
      <dgm:t>
        <a:bodyPr/>
        <a:lstStyle/>
        <a:p>
          <a:endParaRPr lang="en-US"/>
        </a:p>
      </dgm:t>
    </dgm:pt>
    <dgm:pt modelId="{BFC4C3CA-0B41-4DC3-8B78-5C8E87492D63}" type="pres">
      <dgm:prSet presAssocID="{E44E6521-62E7-4A87-92CF-9F612319F568}" presName="childText" presStyleLbl="bgAcc1" presStyleIdx="1" presStyleCnt="2">
        <dgm:presLayoutVars>
          <dgm:bulletEnabled val="1"/>
        </dgm:presLayoutVars>
      </dgm:prSet>
      <dgm:spPr/>
      <dgm:t>
        <a:bodyPr/>
        <a:lstStyle/>
        <a:p>
          <a:endParaRPr lang="en-US"/>
        </a:p>
      </dgm:t>
    </dgm:pt>
  </dgm:ptLst>
  <dgm:cxnLst>
    <dgm:cxn modelId="{E0770D37-84CD-4B7A-83E1-1800416038DE}" type="presOf" srcId="{CA36A712-402A-4D58-9A54-C1B988CFAAEF}" destId="{C04EA0C2-E3FF-4409-8533-01A3FC0F7897}" srcOrd="1" destOrd="0" presId="urn:microsoft.com/office/officeart/2005/8/layout/hierarchy3"/>
    <dgm:cxn modelId="{1B319E46-5334-43EC-B5DB-CF45A82A9BCE}" srcId="{4A8DC45C-FE86-41EB-9A6C-472622F1CC2B}" destId="{2C6B167C-3C7F-4C19-BD0E-32BE764E4609}" srcOrd="0" destOrd="0" parTransId="{6ABEBE40-A57C-46FF-A0E2-1628A1F0FBB6}" sibTransId="{199B8A1F-0CAB-4FCD-B490-9039D3359AD9}"/>
    <dgm:cxn modelId="{8FFEC0FE-36DE-4FF2-A46E-70E46852D65D}" type="presOf" srcId="{CA36A712-402A-4D58-9A54-C1B988CFAAEF}" destId="{DBAC7393-1B18-4AB9-B7EC-E3BEB8769E9F}" srcOrd="0" destOrd="0" presId="urn:microsoft.com/office/officeart/2005/8/layout/hierarchy3"/>
    <dgm:cxn modelId="{E72F09DE-9FCB-499A-B2D8-050DBEC67C3B}" type="presOf" srcId="{ED02A120-E168-46EA-87EA-3BD893DE5A3D}" destId="{0D875B2C-0362-4375-A047-C3602AFC9A95}" srcOrd="0" destOrd="0" presId="urn:microsoft.com/office/officeart/2005/8/layout/hierarchy3"/>
    <dgm:cxn modelId="{4C987820-D4EA-46C0-B8BB-50FBD4FF6B1F}" type="presOf" srcId="{4A8DC45C-FE86-41EB-9A6C-472622F1CC2B}" destId="{F0CDCE77-6E51-4B95-B8C4-0F5E8AB0B4D8}" srcOrd="1" destOrd="0" presId="urn:microsoft.com/office/officeart/2005/8/layout/hierarchy3"/>
    <dgm:cxn modelId="{205D0A97-2F08-47E6-8E56-F8328DCD8FA2}" srcId="{ED02A120-E168-46EA-87EA-3BD893DE5A3D}" destId="{4A8DC45C-FE86-41EB-9A6C-472622F1CC2B}" srcOrd="0" destOrd="0" parTransId="{7931D4C6-D7AF-44F3-BF14-77C9DAFA22A7}" sibTransId="{935D12A3-FE6D-40FF-8702-DD13D7187930}"/>
    <dgm:cxn modelId="{4E900424-359B-4412-A914-F3E4E05674E1}" srcId="{CA36A712-402A-4D58-9A54-C1B988CFAAEF}" destId="{E44E6521-62E7-4A87-92CF-9F612319F568}" srcOrd="0" destOrd="0" parTransId="{165B6B78-FC33-4EC1-8876-095C2320BA1D}" sibTransId="{B719B603-FC8A-4362-B393-D000848C03CB}"/>
    <dgm:cxn modelId="{4BB7F1A9-3B2D-4321-8C3B-F626E7C10BB4}" type="presOf" srcId="{6ABEBE40-A57C-46FF-A0E2-1628A1F0FBB6}" destId="{03EA1474-9B2D-419A-8F44-8051620BE757}" srcOrd="0" destOrd="0" presId="urn:microsoft.com/office/officeart/2005/8/layout/hierarchy3"/>
    <dgm:cxn modelId="{9528DB13-9C95-4E35-A83B-AF3F4BA8A3ED}" type="presOf" srcId="{4A8DC45C-FE86-41EB-9A6C-472622F1CC2B}" destId="{E5938F90-1B07-4D40-9524-AE6189A97C51}" srcOrd="0" destOrd="0" presId="urn:microsoft.com/office/officeart/2005/8/layout/hierarchy3"/>
    <dgm:cxn modelId="{A063EA1F-041F-4535-A869-736149AF746B}" type="presOf" srcId="{2C6B167C-3C7F-4C19-BD0E-32BE764E4609}" destId="{612CE5E5-E54E-43DC-A0EA-FB26D34A2EA1}" srcOrd="0" destOrd="0" presId="urn:microsoft.com/office/officeart/2005/8/layout/hierarchy3"/>
    <dgm:cxn modelId="{286C5D55-B588-4852-B67C-CAADA0E704E9}" type="presOf" srcId="{E44E6521-62E7-4A87-92CF-9F612319F568}" destId="{BFC4C3CA-0B41-4DC3-8B78-5C8E87492D63}" srcOrd="0" destOrd="0" presId="urn:microsoft.com/office/officeart/2005/8/layout/hierarchy3"/>
    <dgm:cxn modelId="{79B3BEBE-8757-4294-99C2-08CFA0B97D11}" srcId="{ED02A120-E168-46EA-87EA-3BD893DE5A3D}" destId="{CA36A712-402A-4D58-9A54-C1B988CFAAEF}" srcOrd="1" destOrd="0" parTransId="{917709C5-EAA3-4FE2-BC37-FB1FB3A0C9F8}" sibTransId="{3CC55BBE-926F-4CC3-A5B5-2AF7081C6A83}"/>
    <dgm:cxn modelId="{B2566488-2C7A-4A74-A1C0-619AF33DFDD0}" type="presOf" srcId="{165B6B78-FC33-4EC1-8876-095C2320BA1D}" destId="{033229AF-6B05-4082-B27D-BD1E5AFAD59F}" srcOrd="0" destOrd="0" presId="urn:microsoft.com/office/officeart/2005/8/layout/hierarchy3"/>
    <dgm:cxn modelId="{D321FF68-BB21-42AB-AB0F-EF6D3515C05E}" type="presParOf" srcId="{0D875B2C-0362-4375-A047-C3602AFC9A95}" destId="{92BCCE1B-AF8D-4EFD-8613-ED399ECEF6F2}" srcOrd="0" destOrd="0" presId="urn:microsoft.com/office/officeart/2005/8/layout/hierarchy3"/>
    <dgm:cxn modelId="{E057582D-9C38-4188-826D-F87214C42DD9}" type="presParOf" srcId="{92BCCE1B-AF8D-4EFD-8613-ED399ECEF6F2}" destId="{D8015E87-8BE7-407F-BA0F-DF2DDE9FD3FF}" srcOrd="0" destOrd="0" presId="urn:microsoft.com/office/officeart/2005/8/layout/hierarchy3"/>
    <dgm:cxn modelId="{8367F071-55AD-49E7-BBA5-BF12144C989D}" type="presParOf" srcId="{D8015E87-8BE7-407F-BA0F-DF2DDE9FD3FF}" destId="{E5938F90-1B07-4D40-9524-AE6189A97C51}" srcOrd="0" destOrd="0" presId="urn:microsoft.com/office/officeart/2005/8/layout/hierarchy3"/>
    <dgm:cxn modelId="{56239905-6A4F-463F-96F0-10A560E59330}" type="presParOf" srcId="{D8015E87-8BE7-407F-BA0F-DF2DDE9FD3FF}" destId="{F0CDCE77-6E51-4B95-B8C4-0F5E8AB0B4D8}" srcOrd="1" destOrd="0" presId="urn:microsoft.com/office/officeart/2005/8/layout/hierarchy3"/>
    <dgm:cxn modelId="{318E0C65-2828-4687-9167-B28E8E918521}" type="presParOf" srcId="{92BCCE1B-AF8D-4EFD-8613-ED399ECEF6F2}" destId="{E8C62291-1BC1-4951-95BB-2B306CDC9AB6}" srcOrd="1" destOrd="0" presId="urn:microsoft.com/office/officeart/2005/8/layout/hierarchy3"/>
    <dgm:cxn modelId="{65991F3A-E984-4391-8E79-DCA8857FD2C9}" type="presParOf" srcId="{E8C62291-1BC1-4951-95BB-2B306CDC9AB6}" destId="{03EA1474-9B2D-419A-8F44-8051620BE757}" srcOrd="0" destOrd="0" presId="urn:microsoft.com/office/officeart/2005/8/layout/hierarchy3"/>
    <dgm:cxn modelId="{DDAC2E2C-943F-47BD-A5A9-E5F524CF999E}" type="presParOf" srcId="{E8C62291-1BC1-4951-95BB-2B306CDC9AB6}" destId="{612CE5E5-E54E-43DC-A0EA-FB26D34A2EA1}" srcOrd="1" destOrd="0" presId="urn:microsoft.com/office/officeart/2005/8/layout/hierarchy3"/>
    <dgm:cxn modelId="{06CD0152-7D7A-4543-823A-9051F98B6E38}" type="presParOf" srcId="{0D875B2C-0362-4375-A047-C3602AFC9A95}" destId="{F366F6A2-C603-4B52-9002-DA699D7625BD}" srcOrd="1" destOrd="0" presId="urn:microsoft.com/office/officeart/2005/8/layout/hierarchy3"/>
    <dgm:cxn modelId="{36C14121-AB3E-4A57-A7C9-C0BF352896A4}" type="presParOf" srcId="{F366F6A2-C603-4B52-9002-DA699D7625BD}" destId="{15A8294A-529E-495E-ABAC-1933C19E1405}" srcOrd="0" destOrd="0" presId="urn:microsoft.com/office/officeart/2005/8/layout/hierarchy3"/>
    <dgm:cxn modelId="{003375E6-237A-4B65-8C47-09842D3E0D56}" type="presParOf" srcId="{15A8294A-529E-495E-ABAC-1933C19E1405}" destId="{DBAC7393-1B18-4AB9-B7EC-E3BEB8769E9F}" srcOrd="0" destOrd="0" presId="urn:microsoft.com/office/officeart/2005/8/layout/hierarchy3"/>
    <dgm:cxn modelId="{1C250509-E117-4972-B513-370ED7907E44}" type="presParOf" srcId="{15A8294A-529E-495E-ABAC-1933C19E1405}" destId="{C04EA0C2-E3FF-4409-8533-01A3FC0F7897}" srcOrd="1" destOrd="0" presId="urn:microsoft.com/office/officeart/2005/8/layout/hierarchy3"/>
    <dgm:cxn modelId="{0366E8ED-E18B-4440-9D7E-77F8522626A6}" type="presParOf" srcId="{F366F6A2-C603-4B52-9002-DA699D7625BD}" destId="{F3AC15CB-2C1F-43F1-8ED6-8FC6F1018B25}" srcOrd="1" destOrd="0" presId="urn:microsoft.com/office/officeart/2005/8/layout/hierarchy3"/>
    <dgm:cxn modelId="{CAC30ABE-F129-487B-861E-3A6CE9CADF08}" type="presParOf" srcId="{F3AC15CB-2C1F-43F1-8ED6-8FC6F1018B25}" destId="{033229AF-6B05-4082-B27D-BD1E5AFAD59F}" srcOrd="0" destOrd="0" presId="urn:microsoft.com/office/officeart/2005/8/layout/hierarchy3"/>
    <dgm:cxn modelId="{416EADE7-19AD-48C1-98BE-B8A7D911E9CA}" type="presParOf" srcId="{F3AC15CB-2C1F-43F1-8ED6-8FC6F1018B25}" destId="{BFC4C3CA-0B41-4DC3-8B78-5C8E87492D63}"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0AC0FC-DD0B-45B5-8EE0-B3FAC6CB2357}"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en-US"/>
        </a:p>
      </dgm:t>
    </dgm:pt>
    <dgm:pt modelId="{CB64F705-79AF-4570-8191-0556E62173DC}">
      <dgm:prSet custT="1"/>
      <dgm:spPr/>
      <dgm:t>
        <a:bodyPr/>
        <a:lstStyle/>
        <a:p>
          <a:pPr rtl="1"/>
          <a:r>
            <a:rPr lang="fa-IR" sz="2800" dirty="0" smtClean="0"/>
            <a:t>انگیزه‌های اقتصادی و غیراقتصادی</a:t>
          </a:r>
          <a:endParaRPr lang="en-US" sz="2800" dirty="0"/>
        </a:p>
      </dgm:t>
    </dgm:pt>
    <dgm:pt modelId="{E9D07AED-6FBD-49E6-8352-B940A0B8EAD9}" type="parTrans" cxnId="{CF0CC0EF-7333-4804-9EB5-8AF07438BE0B}">
      <dgm:prSet/>
      <dgm:spPr/>
      <dgm:t>
        <a:bodyPr/>
        <a:lstStyle/>
        <a:p>
          <a:endParaRPr lang="en-US" sz="2800"/>
        </a:p>
      </dgm:t>
    </dgm:pt>
    <dgm:pt modelId="{E7529B9A-DCCE-4A86-B751-463A02FA537E}" type="sibTrans" cxnId="{CF0CC0EF-7333-4804-9EB5-8AF07438BE0B}">
      <dgm:prSet/>
      <dgm:spPr/>
      <dgm:t>
        <a:bodyPr/>
        <a:lstStyle/>
        <a:p>
          <a:endParaRPr lang="en-US" sz="2800"/>
        </a:p>
      </dgm:t>
    </dgm:pt>
    <dgm:pt modelId="{D7B6A383-CADB-4C6E-8322-3BBCC3ACD9B8}">
      <dgm:prSet custT="1"/>
      <dgm:spPr/>
      <dgm:t>
        <a:bodyPr/>
        <a:lstStyle/>
        <a:p>
          <a:pPr rtl="1"/>
          <a:r>
            <a:rPr lang="fa-IR" sz="2800" dirty="0" smtClean="0"/>
            <a:t>اجبار قانونی مقام ناظر </a:t>
          </a:r>
          <a:endParaRPr lang="en-US" sz="2800" dirty="0"/>
        </a:p>
      </dgm:t>
    </dgm:pt>
    <dgm:pt modelId="{B848EF5E-38BD-4DDD-B6BA-89DD35975AFF}" type="parTrans" cxnId="{C8AFB8B8-FACE-49D1-9001-7F3AFA230C16}">
      <dgm:prSet/>
      <dgm:spPr/>
      <dgm:t>
        <a:bodyPr/>
        <a:lstStyle/>
        <a:p>
          <a:endParaRPr lang="en-US" sz="2800"/>
        </a:p>
      </dgm:t>
    </dgm:pt>
    <dgm:pt modelId="{608FC620-3EF7-4A62-8482-041B2AD1CBBB}" type="sibTrans" cxnId="{C8AFB8B8-FACE-49D1-9001-7F3AFA230C16}">
      <dgm:prSet/>
      <dgm:spPr/>
      <dgm:t>
        <a:bodyPr/>
        <a:lstStyle/>
        <a:p>
          <a:endParaRPr lang="en-US" sz="2800"/>
        </a:p>
      </dgm:t>
    </dgm:pt>
    <dgm:pt modelId="{FA966345-7802-46E6-B946-423DA0F7F0A7}" type="pres">
      <dgm:prSet presAssocID="{720AC0FC-DD0B-45B5-8EE0-B3FAC6CB2357}" presName="compositeShape" presStyleCnt="0">
        <dgm:presLayoutVars>
          <dgm:chMax val="2"/>
          <dgm:dir/>
          <dgm:resizeHandles val="exact"/>
        </dgm:presLayoutVars>
      </dgm:prSet>
      <dgm:spPr/>
      <dgm:t>
        <a:bodyPr/>
        <a:lstStyle/>
        <a:p>
          <a:endParaRPr lang="en-US"/>
        </a:p>
      </dgm:t>
    </dgm:pt>
    <dgm:pt modelId="{A7AA02F8-F29C-4CC3-ACA0-BB09F96E0619}" type="pres">
      <dgm:prSet presAssocID="{720AC0FC-DD0B-45B5-8EE0-B3FAC6CB2357}" presName="ribbon" presStyleLbl="node1" presStyleIdx="0" presStyleCnt="1"/>
      <dgm:spPr/>
    </dgm:pt>
    <dgm:pt modelId="{8022D3B4-B2BD-420E-9563-28A46ADB8745}" type="pres">
      <dgm:prSet presAssocID="{720AC0FC-DD0B-45B5-8EE0-B3FAC6CB2357}" presName="leftArrowText" presStyleLbl="node1" presStyleIdx="0" presStyleCnt="1">
        <dgm:presLayoutVars>
          <dgm:chMax val="0"/>
          <dgm:bulletEnabled val="1"/>
        </dgm:presLayoutVars>
      </dgm:prSet>
      <dgm:spPr/>
      <dgm:t>
        <a:bodyPr/>
        <a:lstStyle/>
        <a:p>
          <a:endParaRPr lang="en-US"/>
        </a:p>
      </dgm:t>
    </dgm:pt>
    <dgm:pt modelId="{F30FF89B-DEFC-4556-94E7-DAEA5C03ABBE}" type="pres">
      <dgm:prSet presAssocID="{720AC0FC-DD0B-45B5-8EE0-B3FAC6CB2357}" presName="rightArrowText" presStyleLbl="node1" presStyleIdx="0" presStyleCnt="1">
        <dgm:presLayoutVars>
          <dgm:chMax val="0"/>
          <dgm:bulletEnabled val="1"/>
        </dgm:presLayoutVars>
      </dgm:prSet>
      <dgm:spPr/>
      <dgm:t>
        <a:bodyPr/>
        <a:lstStyle/>
        <a:p>
          <a:endParaRPr lang="en-US"/>
        </a:p>
      </dgm:t>
    </dgm:pt>
  </dgm:ptLst>
  <dgm:cxnLst>
    <dgm:cxn modelId="{C8AFB8B8-FACE-49D1-9001-7F3AFA230C16}" srcId="{720AC0FC-DD0B-45B5-8EE0-B3FAC6CB2357}" destId="{D7B6A383-CADB-4C6E-8322-3BBCC3ACD9B8}" srcOrd="1" destOrd="0" parTransId="{B848EF5E-38BD-4DDD-B6BA-89DD35975AFF}" sibTransId="{608FC620-3EF7-4A62-8482-041B2AD1CBBB}"/>
    <dgm:cxn modelId="{01912192-43C1-40D9-98DB-38FDB7254E3A}" type="presOf" srcId="{720AC0FC-DD0B-45B5-8EE0-B3FAC6CB2357}" destId="{FA966345-7802-46E6-B946-423DA0F7F0A7}" srcOrd="0" destOrd="0" presId="urn:microsoft.com/office/officeart/2005/8/layout/arrow6"/>
    <dgm:cxn modelId="{52C0F8CB-4DA6-40DC-BA45-EDAADE7447A3}" type="presOf" srcId="{CB64F705-79AF-4570-8191-0556E62173DC}" destId="{8022D3B4-B2BD-420E-9563-28A46ADB8745}" srcOrd="0" destOrd="0" presId="urn:microsoft.com/office/officeart/2005/8/layout/arrow6"/>
    <dgm:cxn modelId="{28230CD8-DF4F-4AB5-84DF-0046AA871F14}" type="presOf" srcId="{D7B6A383-CADB-4C6E-8322-3BBCC3ACD9B8}" destId="{F30FF89B-DEFC-4556-94E7-DAEA5C03ABBE}" srcOrd="0" destOrd="0" presId="urn:microsoft.com/office/officeart/2005/8/layout/arrow6"/>
    <dgm:cxn modelId="{CF0CC0EF-7333-4804-9EB5-8AF07438BE0B}" srcId="{720AC0FC-DD0B-45B5-8EE0-B3FAC6CB2357}" destId="{CB64F705-79AF-4570-8191-0556E62173DC}" srcOrd="0" destOrd="0" parTransId="{E9D07AED-6FBD-49E6-8352-B940A0B8EAD9}" sibTransId="{E7529B9A-DCCE-4A86-B751-463A02FA537E}"/>
    <dgm:cxn modelId="{F2540FA8-D3DF-418B-BF07-D39EC672CCE8}" type="presParOf" srcId="{FA966345-7802-46E6-B946-423DA0F7F0A7}" destId="{A7AA02F8-F29C-4CC3-ACA0-BB09F96E0619}" srcOrd="0" destOrd="0" presId="urn:microsoft.com/office/officeart/2005/8/layout/arrow6"/>
    <dgm:cxn modelId="{925B0845-429B-45B2-8BB1-3EE47E58584C}" type="presParOf" srcId="{FA966345-7802-46E6-B946-423DA0F7F0A7}" destId="{8022D3B4-B2BD-420E-9563-28A46ADB8745}" srcOrd="1" destOrd="0" presId="urn:microsoft.com/office/officeart/2005/8/layout/arrow6"/>
    <dgm:cxn modelId="{FCC63F93-FB63-4473-B247-EEA9FA0042A8}" type="presParOf" srcId="{FA966345-7802-46E6-B946-423DA0F7F0A7}" destId="{F30FF89B-DEFC-4556-94E7-DAEA5C03ABBE}"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7DCF5B-DC76-4FFB-BC5D-B86AB63F8FA9}" type="doc">
      <dgm:prSet loTypeId="urn:microsoft.com/office/officeart/2005/8/layout/radial6" loCatId="relationship" qsTypeId="urn:microsoft.com/office/officeart/2005/8/quickstyle/simple5" qsCatId="simple" csTypeId="urn:microsoft.com/office/officeart/2005/8/colors/colorful1" csCatId="colorful"/>
      <dgm:spPr/>
      <dgm:t>
        <a:bodyPr/>
        <a:lstStyle/>
        <a:p>
          <a:endParaRPr lang="en-US"/>
        </a:p>
      </dgm:t>
    </dgm:pt>
    <dgm:pt modelId="{E53CB525-0BED-46DA-B164-7C9D800C797D}">
      <dgm:prSet/>
      <dgm:spPr/>
      <dgm:t>
        <a:bodyPr/>
        <a:lstStyle/>
        <a:p>
          <a:pPr rtl="1"/>
          <a:r>
            <a:rPr lang="fa-IR" dirty="0" smtClean="0">
              <a:cs typeface="B Titr" pitchFamily="2" charset="-78"/>
            </a:rPr>
            <a:t>هم‌افزایی</a:t>
          </a:r>
          <a:endParaRPr lang="en-US" dirty="0">
            <a:cs typeface="B Titr" pitchFamily="2" charset="-78"/>
          </a:endParaRPr>
        </a:p>
      </dgm:t>
    </dgm:pt>
    <dgm:pt modelId="{232A2BF1-7EE0-4F10-AB46-79C08F9113E8}" type="parTrans" cxnId="{90DC5FE2-F2E2-4598-862D-948E996A608C}">
      <dgm:prSet/>
      <dgm:spPr/>
      <dgm:t>
        <a:bodyPr/>
        <a:lstStyle/>
        <a:p>
          <a:endParaRPr lang="en-US"/>
        </a:p>
      </dgm:t>
    </dgm:pt>
    <dgm:pt modelId="{9F1AAAD0-2273-43DF-8238-FABAF66F856F}" type="sibTrans" cxnId="{90DC5FE2-F2E2-4598-862D-948E996A608C}">
      <dgm:prSet/>
      <dgm:spPr/>
      <dgm:t>
        <a:bodyPr/>
        <a:lstStyle/>
        <a:p>
          <a:endParaRPr lang="en-US"/>
        </a:p>
      </dgm:t>
    </dgm:pt>
    <dgm:pt modelId="{9B768917-1C64-463E-A4CD-3D8ED8A7770D}">
      <dgm:prSet/>
      <dgm:spPr/>
      <dgm:t>
        <a:bodyPr/>
        <a:lstStyle/>
        <a:p>
          <a:pPr rtl="1"/>
          <a:r>
            <a:rPr lang="en-US" dirty="0" smtClean="0"/>
            <a:t>Synergy</a:t>
          </a:r>
          <a:endParaRPr lang="fa-IR" dirty="0"/>
        </a:p>
      </dgm:t>
    </dgm:pt>
    <dgm:pt modelId="{4D40C78F-CB33-4D20-B5AE-7FA8445B12EA}" type="parTrans" cxnId="{39BF52D0-7F8B-4E39-AB76-72E9930A7EF9}">
      <dgm:prSet/>
      <dgm:spPr/>
      <dgm:t>
        <a:bodyPr/>
        <a:lstStyle/>
        <a:p>
          <a:endParaRPr lang="en-US"/>
        </a:p>
      </dgm:t>
    </dgm:pt>
    <dgm:pt modelId="{54C42335-847E-40BF-BADE-9AF895763F87}" type="sibTrans" cxnId="{39BF52D0-7F8B-4E39-AB76-72E9930A7EF9}">
      <dgm:prSet/>
      <dgm:spPr/>
      <dgm:t>
        <a:bodyPr/>
        <a:lstStyle/>
        <a:p>
          <a:endParaRPr lang="en-US" dirty="0"/>
        </a:p>
      </dgm:t>
    </dgm:pt>
    <dgm:pt modelId="{AD7FA958-CF5F-44AB-B9C6-8BE0F356D780}">
      <dgm:prSet/>
      <dgm:spPr/>
      <dgm:t>
        <a:bodyPr/>
        <a:lstStyle/>
        <a:p>
          <a:pPr rtl="1"/>
          <a:r>
            <a:rPr lang="en-US" dirty="0" smtClean="0"/>
            <a:t>Synergy</a:t>
          </a:r>
          <a:endParaRPr lang="en-US" dirty="0"/>
        </a:p>
      </dgm:t>
    </dgm:pt>
    <dgm:pt modelId="{473F5F6E-48AF-421F-BA0A-176FF61EBF88}" type="parTrans" cxnId="{52C94502-410E-4371-94CD-D516235760AD}">
      <dgm:prSet/>
      <dgm:spPr/>
      <dgm:t>
        <a:bodyPr/>
        <a:lstStyle/>
        <a:p>
          <a:endParaRPr lang="en-US"/>
        </a:p>
      </dgm:t>
    </dgm:pt>
    <dgm:pt modelId="{3C832805-C614-4B10-9718-BAB1A2D1EDCA}" type="sibTrans" cxnId="{52C94502-410E-4371-94CD-D516235760AD}">
      <dgm:prSet/>
      <dgm:spPr/>
      <dgm:t>
        <a:bodyPr/>
        <a:lstStyle/>
        <a:p>
          <a:endParaRPr lang="en-US" dirty="0"/>
        </a:p>
      </dgm:t>
    </dgm:pt>
    <dgm:pt modelId="{26BD0B5D-08C2-45BF-9053-090E480F6013}">
      <dgm:prSet/>
      <dgm:spPr/>
      <dgm:t>
        <a:bodyPr/>
        <a:lstStyle/>
        <a:p>
          <a:pPr rtl="1"/>
          <a:r>
            <a:rPr lang="en-US" dirty="0" smtClean="0"/>
            <a:t>Synergy</a:t>
          </a:r>
          <a:endParaRPr lang="fa-IR" dirty="0"/>
        </a:p>
      </dgm:t>
    </dgm:pt>
    <dgm:pt modelId="{F36FAD8A-6712-4790-94C0-93F6DAFC4D5B}" type="parTrans" cxnId="{058E79C9-AFF2-4B16-B4B7-D4242EDAB151}">
      <dgm:prSet/>
      <dgm:spPr/>
      <dgm:t>
        <a:bodyPr/>
        <a:lstStyle/>
        <a:p>
          <a:endParaRPr lang="en-US"/>
        </a:p>
      </dgm:t>
    </dgm:pt>
    <dgm:pt modelId="{FA78FFAC-6C97-4BF4-A885-DB9AF4871E21}" type="sibTrans" cxnId="{058E79C9-AFF2-4B16-B4B7-D4242EDAB151}">
      <dgm:prSet/>
      <dgm:spPr/>
      <dgm:t>
        <a:bodyPr/>
        <a:lstStyle/>
        <a:p>
          <a:endParaRPr lang="en-US" dirty="0"/>
        </a:p>
      </dgm:t>
    </dgm:pt>
    <dgm:pt modelId="{F2A1CCC7-28C6-4205-9CEE-887CDE500460}">
      <dgm:prSet/>
      <dgm:spPr/>
      <dgm:t>
        <a:bodyPr/>
        <a:lstStyle/>
        <a:p>
          <a:pPr rtl="1"/>
          <a:r>
            <a:rPr lang="en-US" dirty="0" smtClean="0"/>
            <a:t>Synergy</a:t>
          </a:r>
          <a:endParaRPr lang="fa-IR" dirty="0"/>
        </a:p>
      </dgm:t>
    </dgm:pt>
    <dgm:pt modelId="{5EAAC63A-AE61-4D6C-AA85-FDC2BF1D9BDF}" type="parTrans" cxnId="{8C263F9B-29EE-4877-BF31-4C5CC2364B46}">
      <dgm:prSet/>
      <dgm:spPr/>
      <dgm:t>
        <a:bodyPr/>
        <a:lstStyle/>
        <a:p>
          <a:endParaRPr lang="en-US"/>
        </a:p>
      </dgm:t>
    </dgm:pt>
    <dgm:pt modelId="{46A92EC9-5B1D-4425-97F6-E3A917D3F1FE}" type="sibTrans" cxnId="{8C263F9B-29EE-4877-BF31-4C5CC2364B46}">
      <dgm:prSet/>
      <dgm:spPr/>
      <dgm:t>
        <a:bodyPr/>
        <a:lstStyle/>
        <a:p>
          <a:endParaRPr lang="en-US" dirty="0"/>
        </a:p>
      </dgm:t>
    </dgm:pt>
    <dgm:pt modelId="{261068CE-DAE8-4D1D-A49F-A3BE88E5A13F}" type="pres">
      <dgm:prSet presAssocID="{857DCF5B-DC76-4FFB-BC5D-B86AB63F8FA9}" presName="Name0" presStyleCnt="0">
        <dgm:presLayoutVars>
          <dgm:chMax val="1"/>
          <dgm:dir/>
          <dgm:animLvl val="ctr"/>
          <dgm:resizeHandles val="exact"/>
        </dgm:presLayoutVars>
      </dgm:prSet>
      <dgm:spPr/>
      <dgm:t>
        <a:bodyPr/>
        <a:lstStyle/>
        <a:p>
          <a:endParaRPr lang="en-US"/>
        </a:p>
      </dgm:t>
    </dgm:pt>
    <dgm:pt modelId="{3AD2F7A2-98A2-4F01-9DEB-750AC580B129}" type="pres">
      <dgm:prSet presAssocID="{E53CB525-0BED-46DA-B164-7C9D800C797D}" presName="centerShape" presStyleLbl="node0" presStyleIdx="0" presStyleCnt="1"/>
      <dgm:spPr/>
      <dgm:t>
        <a:bodyPr/>
        <a:lstStyle/>
        <a:p>
          <a:endParaRPr lang="en-US"/>
        </a:p>
      </dgm:t>
    </dgm:pt>
    <dgm:pt modelId="{8D8AD221-22CC-425D-A426-F51C92AEDA49}" type="pres">
      <dgm:prSet presAssocID="{9B768917-1C64-463E-A4CD-3D8ED8A7770D}" presName="node" presStyleLbl="node1" presStyleIdx="0" presStyleCnt="4">
        <dgm:presLayoutVars>
          <dgm:bulletEnabled val="1"/>
        </dgm:presLayoutVars>
      </dgm:prSet>
      <dgm:spPr/>
      <dgm:t>
        <a:bodyPr/>
        <a:lstStyle/>
        <a:p>
          <a:endParaRPr lang="en-US"/>
        </a:p>
      </dgm:t>
    </dgm:pt>
    <dgm:pt modelId="{CBA9D3CE-897A-4469-B238-73979B49191F}" type="pres">
      <dgm:prSet presAssocID="{9B768917-1C64-463E-A4CD-3D8ED8A7770D}" presName="dummy" presStyleCnt="0"/>
      <dgm:spPr/>
    </dgm:pt>
    <dgm:pt modelId="{2ED61335-F742-43C3-96B2-E490D583EDCD}" type="pres">
      <dgm:prSet presAssocID="{54C42335-847E-40BF-BADE-9AF895763F87}" presName="sibTrans" presStyleLbl="sibTrans2D1" presStyleIdx="0" presStyleCnt="4"/>
      <dgm:spPr/>
      <dgm:t>
        <a:bodyPr/>
        <a:lstStyle/>
        <a:p>
          <a:endParaRPr lang="en-US"/>
        </a:p>
      </dgm:t>
    </dgm:pt>
    <dgm:pt modelId="{3EA4A4B0-D669-41B1-BA31-0CC066735778}" type="pres">
      <dgm:prSet presAssocID="{AD7FA958-CF5F-44AB-B9C6-8BE0F356D780}" presName="node" presStyleLbl="node1" presStyleIdx="1" presStyleCnt="4">
        <dgm:presLayoutVars>
          <dgm:bulletEnabled val="1"/>
        </dgm:presLayoutVars>
      </dgm:prSet>
      <dgm:spPr/>
      <dgm:t>
        <a:bodyPr/>
        <a:lstStyle/>
        <a:p>
          <a:endParaRPr lang="en-US"/>
        </a:p>
      </dgm:t>
    </dgm:pt>
    <dgm:pt modelId="{A76261E9-B102-4E3D-945E-C7D38D31AA6A}" type="pres">
      <dgm:prSet presAssocID="{AD7FA958-CF5F-44AB-B9C6-8BE0F356D780}" presName="dummy" presStyleCnt="0"/>
      <dgm:spPr/>
    </dgm:pt>
    <dgm:pt modelId="{61CC90F1-8A1A-4321-BC89-7303B2E80219}" type="pres">
      <dgm:prSet presAssocID="{3C832805-C614-4B10-9718-BAB1A2D1EDCA}" presName="sibTrans" presStyleLbl="sibTrans2D1" presStyleIdx="1" presStyleCnt="4"/>
      <dgm:spPr/>
      <dgm:t>
        <a:bodyPr/>
        <a:lstStyle/>
        <a:p>
          <a:endParaRPr lang="en-US"/>
        </a:p>
      </dgm:t>
    </dgm:pt>
    <dgm:pt modelId="{E21EDAB8-CB61-4D12-8319-8B81C712BEF5}" type="pres">
      <dgm:prSet presAssocID="{26BD0B5D-08C2-45BF-9053-090E480F6013}" presName="node" presStyleLbl="node1" presStyleIdx="2" presStyleCnt="4">
        <dgm:presLayoutVars>
          <dgm:bulletEnabled val="1"/>
        </dgm:presLayoutVars>
      </dgm:prSet>
      <dgm:spPr/>
      <dgm:t>
        <a:bodyPr/>
        <a:lstStyle/>
        <a:p>
          <a:endParaRPr lang="en-US"/>
        </a:p>
      </dgm:t>
    </dgm:pt>
    <dgm:pt modelId="{9A20AFA0-107E-4056-9765-81379C2EEA0C}" type="pres">
      <dgm:prSet presAssocID="{26BD0B5D-08C2-45BF-9053-090E480F6013}" presName="dummy" presStyleCnt="0"/>
      <dgm:spPr/>
    </dgm:pt>
    <dgm:pt modelId="{23153491-EF0C-453A-8BBA-F19EBAA59519}" type="pres">
      <dgm:prSet presAssocID="{FA78FFAC-6C97-4BF4-A885-DB9AF4871E21}" presName="sibTrans" presStyleLbl="sibTrans2D1" presStyleIdx="2" presStyleCnt="4"/>
      <dgm:spPr/>
      <dgm:t>
        <a:bodyPr/>
        <a:lstStyle/>
        <a:p>
          <a:endParaRPr lang="en-US"/>
        </a:p>
      </dgm:t>
    </dgm:pt>
    <dgm:pt modelId="{23A71319-2644-45DB-AB76-24E45C471C19}" type="pres">
      <dgm:prSet presAssocID="{F2A1CCC7-28C6-4205-9CEE-887CDE500460}" presName="node" presStyleLbl="node1" presStyleIdx="3" presStyleCnt="4">
        <dgm:presLayoutVars>
          <dgm:bulletEnabled val="1"/>
        </dgm:presLayoutVars>
      </dgm:prSet>
      <dgm:spPr/>
      <dgm:t>
        <a:bodyPr/>
        <a:lstStyle/>
        <a:p>
          <a:endParaRPr lang="en-US"/>
        </a:p>
      </dgm:t>
    </dgm:pt>
    <dgm:pt modelId="{7199CE20-6DEA-49D3-9CA0-07EE672D9895}" type="pres">
      <dgm:prSet presAssocID="{F2A1CCC7-28C6-4205-9CEE-887CDE500460}" presName="dummy" presStyleCnt="0"/>
      <dgm:spPr/>
    </dgm:pt>
    <dgm:pt modelId="{7645DC7D-C1DB-4FCB-BE8F-76FBE7CCA905}" type="pres">
      <dgm:prSet presAssocID="{46A92EC9-5B1D-4425-97F6-E3A917D3F1FE}" presName="sibTrans" presStyleLbl="sibTrans2D1" presStyleIdx="3" presStyleCnt="4"/>
      <dgm:spPr/>
      <dgm:t>
        <a:bodyPr/>
        <a:lstStyle/>
        <a:p>
          <a:endParaRPr lang="en-US"/>
        </a:p>
      </dgm:t>
    </dgm:pt>
  </dgm:ptLst>
  <dgm:cxnLst>
    <dgm:cxn modelId="{52C94502-410E-4371-94CD-D516235760AD}" srcId="{E53CB525-0BED-46DA-B164-7C9D800C797D}" destId="{AD7FA958-CF5F-44AB-B9C6-8BE0F356D780}" srcOrd="1" destOrd="0" parTransId="{473F5F6E-48AF-421F-BA0A-176FF61EBF88}" sibTransId="{3C832805-C614-4B10-9718-BAB1A2D1EDCA}"/>
    <dgm:cxn modelId="{38051DAF-458B-41D0-9316-DDBA7D0152AA}" type="presOf" srcId="{E53CB525-0BED-46DA-B164-7C9D800C797D}" destId="{3AD2F7A2-98A2-4F01-9DEB-750AC580B129}" srcOrd="0" destOrd="0" presId="urn:microsoft.com/office/officeart/2005/8/layout/radial6"/>
    <dgm:cxn modelId="{8C263F9B-29EE-4877-BF31-4C5CC2364B46}" srcId="{E53CB525-0BED-46DA-B164-7C9D800C797D}" destId="{F2A1CCC7-28C6-4205-9CEE-887CDE500460}" srcOrd="3" destOrd="0" parTransId="{5EAAC63A-AE61-4D6C-AA85-FDC2BF1D9BDF}" sibTransId="{46A92EC9-5B1D-4425-97F6-E3A917D3F1FE}"/>
    <dgm:cxn modelId="{99849AB6-E511-4AFD-8FAF-663F0BC31A8C}" type="presOf" srcId="{26BD0B5D-08C2-45BF-9053-090E480F6013}" destId="{E21EDAB8-CB61-4D12-8319-8B81C712BEF5}" srcOrd="0" destOrd="0" presId="urn:microsoft.com/office/officeart/2005/8/layout/radial6"/>
    <dgm:cxn modelId="{90DC5FE2-F2E2-4598-862D-948E996A608C}" srcId="{857DCF5B-DC76-4FFB-BC5D-B86AB63F8FA9}" destId="{E53CB525-0BED-46DA-B164-7C9D800C797D}" srcOrd="0" destOrd="0" parTransId="{232A2BF1-7EE0-4F10-AB46-79C08F9113E8}" sibTransId="{9F1AAAD0-2273-43DF-8238-FABAF66F856F}"/>
    <dgm:cxn modelId="{83FCB284-03BF-4A74-925E-067072E54317}" type="presOf" srcId="{F2A1CCC7-28C6-4205-9CEE-887CDE500460}" destId="{23A71319-2644-45DB-AB76-24E45C471C19}" srcOrd="0" destOrd="0" presId="urn:microsoft.com/office/officeart/2005/8/layout/radial6"/>
    <dgm:cxn modelId="{39BF52D0-7F8B-4E39-AB76-72E9930A7EF9}" srcId="{E53CB525-0BED-46DA-B164-7C9D800C797D}" destId="{9B768917-1C64-463E-A4CD-3D8ED8A7770D}" srcOrd="0" destOrd="0" parTransId="{4D40C78F-CB33-4D20-B5AE-7FA8445B12EA}" sibTransId="{54C42335-847E-40BF-BADE-9AF895763F87}"/>
    <dgm:cxn modelId="{9F220559-CD61-468F-AC86-763EDDF4F845}" type="presOf" srcId="{9B768917-1C64-463E-A4CD-3D8ED8A7770D}" destId="{8D8AD221-22CC-425D-A426-F51C92AEDA49}" srcOrd="0" destOrd="0" presId="urn:microsoft.com/office/officeart/2005/8/layout/radial6"/>
    <dgm:cxn modelId="{FCE9B5B5-31C0-4039-97F2-20E1136423EB}" type="presOf" srcId="{857DCF5B-DC76-4FFB-BC5D-B86AB63F8FA9}" destId="{261068CE-DAE8-4D1D-A49F-A3BE88E5A13F}" srcOrd="0" destOrd="0" presId="urn:microsoft.com/office/officeart/2005/8/layout/radial6"/>
    <dgm:cxn modelId="{476A588F-9661-4168-9994-2E8320B31F16}" type="presOf" srcId="{AD7FA958-CF5F-44AB-B9C6-8BE0F356D780}" destId="{3EA4A4B0-D669-41B1-BA31-0CC066735778}" srcOrd="0" destOrd="0" presId="urn:microsoft.com/office/officeart/2005/8/layout/radial6"/>
    <dgm:cxn modelId="{D7418845-0157-4F3F-A491-1FC9B5A61B6E}" type="presOf" srcId="{FA78FFAC-6C97-4BF4-A885-DB9AF4871E21}" destId="{23153491-EF0C-453A-8BBA-F19EBAA59519}" srcOrd="0" destOrd="0" presId="urn:microsoft.com/office/officeart/2005/8/layout/radial6"/>
    <dgm:cxn modelId="{3903C4A3-4B6B-472D-AB6A-878271E362BE}" type="presOf" srcId="{3C832805-C614-4B10-9718-BAB1A2D1EDCA}" destId="{61CC90F1-8A1A-4321-BC89-7303B2E80219}" srcOrd="0" destOrd="0" presId="urn:microsoft.com/office/officeart/2005/8/layout/radial6"/>
    <dgm:cxn modelId="{6026B218-9D61-47A6-B937-1E24DAF7F06F}" type="presOf" srcId="{54C42335-847E-40BF-BADE-9AF895763F87}" destId="{2ED61335-F742-43C3-96B2-E490D583EDCD}" srcOrd="0" destOrd="0" presId="urn:microsoft.com/office/officeart/2005/8/layout/radial6"/>
    <dgm:cxn modelId="{05F5E0E3-1FB7-4B1E-91BE-5839E3361640}" type="presOf" srcId="{46A92EC9-5B1D-4425-97F6-E3A917D3F1FE}" destId="{7645DC7D-C1DB-4FCB-BE8F-76FBE7CCA905}" srcOrd="0" destOrd="0" presId="urn:microsoft.com/office/officeart/2005/8/layout/radial6"/>
    <dgm:cxn modelId="{058E79C9-AFF2-4B16-B4B7-D4242EDAB151}" srcId="{E53CB525-0BED-46DA-B164-7C9D800C797D}" destId="{26BD0B5D-08C2-45BF-9053-090E480F6013}" srcOrd="2" destOrd="0" parTransId="{F36FAD8A-6712-4790-94C0-93F6DAFC4D5B}" sibTransId="{FA78FFAC-6C97-4BF4-A885-DB9AF4871E21}"/>
    <dgm:cxn modelId="{83390DCD-08B1-4CD3-BEFC-E78AEDF8C129}" type="presParOf" srcId="{261068CE-DAE8-4D1D-A49F-A3BE88E5A13F}" destId="{3AD2F7A2-98A2-4F01-9DEB-750AC580B129}" srcOrd="0" destOrd="0" presId="urn:microsoft.com/office/officeart/2005/8/layout/radial6"/>
    <dgm:cxn modelId="{7181F205-4B09-49F4-A061-EF8F9E040DF9}" type="presParOf" srcId="{261068CE-DAE8-4D1D-A49F-A3BE88E5A13F}" destId="{8D8AD221-22CC-425D-A426-F51C92AEDA49}" srcOrd="1" destOrd="0" presId="urn:microsoft.com/office/officeart/2005/8/layout/radial6"/>
    <dgm:cxn modelId="{A93E3037-58DA-4776-AECD-7B642B8F7A4A}" type="presParOf" srcId="{261068CE-DAE8-4D1D-A49F-A3BE88E5A13F}" destId="{CBA9D3CE-897A-4469-B238-73979B49191F}" srcOrd="2" destOrd="0" presId="urn:microsoft.com/office/officeart/2005/8/layout/radial6"/>
    <dgm:cxn modelId="{C84EFB0D-0824-4048-8876-42FF00082A40}" type="presParOf" srcId="{261068CE-DAE8-4D1D-A49F-A3BE88E5A13F}" destId="{2ED61335-F742-43C3-96B2-E490D583EDCD}" srcOrd="3" destOrd="0" presId="urn:microsoft.com/office/officeart/2005/8/layout/radial6"/>
    <dgm:cxn modelId="{A8915225-E66A-43A8-8FD6-103D332E70C9}" type="presParOf" srcId="{261068CE-DAE8-4D1D-A49F-A3BE88E5A13F}" destId="{3EA4A4B0-D669-41B1-BA31-0CC066735778}" srcOrd="4" destOrd="0" presId="urn:microsoft.com/office/officeart/2005/8/layout/radial6"/>
    <dgm:cxn modelId="{4470BABA-4949-41FB-AFE2-6DB1D4628B18}" type="presParOf" srcId="{261068CE-DAE8-4D1D-A49F-A3BE88E5A13F}" destId="{A76261E9-B102-4E3D-945E-C7D38D31AA6A}" srcOrd="5" destOrd="0" presId="urn:microsoft.com/office/officeart/2005/8/layout/radial6"/>
    <dgm:cxn modelId="{FCC4E716-4878-4761-99FE-26E1211BF7A6}" type="presParOf" srcId="{261068CE-DAE8-4D1D-A49F-A3BE88E5A13F}" destId="{61CC90F1-8A1A-4321-BC89-7303B2E80219}" srcOrd="6" destOrd="0" presId="urn:microsoft.com/office/officeart/2005/8/layout/radial6"/>
    <dgm:cxn modelId="{1FC9BCB5-D179-4CC6-9486-4E409CC404DE}" type="presParOf" srcId="{261068CE-DAE8-4D1D-A49F-A3BE88E5A13F}" destId="{E21EDAB8-CB61-4D12-8319-8B81C712BEF5}" srcOrd="7" destOrd="0" presId="urn:microsoft.com/office/officeart/2005/8/layout/radial6"/>
    <dgm:cxn modelId="{6ACC979B-46A7-45B1-9ACE-8C58B53C0784}" type="presParOf" srcId="{261068CE-DAE8-4D1D-A49F-A3BE88E5A13F}" destId="{9A20AFA0-107E-4056-9765-81379C2EEA0C}" srcOrd="8" destOrd="0" presId="urn:microsoft.com/office/officeart/2005/8/layout/radial6"/>
    <dgm:cxn modelId="{B1409047-58C8-4003-AFA5-6082FE47DEA3}" type="presParOf" srcId="{261068CE-DAE8-4D1D-A49F-A3BE88E5A13F}" destId="{23153491-EF0C-453A-8BBA-F19EBAA59519}" srcOrd="9" destOrd="0" presId="urn:microsoft.com/office/officeart/2005/8/layout/radial6"/>
    <dgm:cxn modelId="{18E76397-8DAC-4AB6-8BE0-D2CDFAB56E10}" type="presParOf" srcId="{261068CE-DAE8-4D1D-A49F-A3BE88E5A13F}" destId="{23A71319-2644-45DB-AB76-24E45C471C19}" srcOrd="10" destOrd="0" presId="urn:microsoft.com/office/officeart/2005/8/layout/radial6"/>
    <dgm:cxn modelId="{1DF75C10-2234-4541-B6AC-8F05DAF83268}" type="presParOf" srcId="{261068CE-DAE8-4D1D-A49F-A3BE88E5A13F}" destId="{7199CE20-6DEA-49D3-9CA0-07EE672D9895}" srcOrd="11" destOrd="0" presId="urn:microsoft.com/office/officeart/2005/8/layout/radial6"/>
    <dgm:cxn modelId="{0ED100E5-C6AF-40FF-9A56-39D2FF6F1E62}" type="presParOf" srcId="{261068CE-DAE8-4D1D-A49F-A3BE88E5A13F}" destId="{7645DC7D-C1DB-4FCB-BE8F-76FBE7CCA905}"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37623D-0AFC-4FF7-B2B9-193C8B133E0A}" type="doc">
      <dgm:prSet loTypeId="urn:microsoft.com/office/officeart/2005/8/layout/list1" loCatId="list" qsTypeId="urn:microsoft.com/office/officeart/2005/8/quickstyle/3d6" qsCatId="3D" csTypeId="urn:microsoft.com/office/officeart/2005/8/colors/accent2_2" csCatId="accent2"/>
      <dgm:spPr/>
      <dgm:t>
        <a:bodyPr/>
        <a:lstStyle/>
        <a:p>
          <a:endParaRPr lang="en-US"/>
        </a:p>
      </dgm:t>
    </dgm:pt>
    <dgm:pt modelId="{CF36B9C9-86F5-458C-8F07-7D0B5507837C}">
      <dgm:prSet/>
      <dgm:spPr/>
      <dgm:t>
        <a:bodyPr/>
        <a:lstStyle/>
        <a:p>
          <a:pPr algn="ctr" rtl="1"/>
          <a:r>
            <a:rPr lang="fa-IR" dirty="0" smtClean="0">
              <a:cs typeface="B Zar" pitchFamily="2" charset="-78"/>
            </a:rPr>
            <a:t>عملیاتی</a:t>
          </a:r>
          <a:endParaRPr lang="en-US" dirty="0">
            <a:cs typeface="B Zar" pitchFamily="2" charset="-78"/>
          </a:endParaRPr>
        </a:p>
      </dgm:t>
    </dgm:pt>
    <dgm:pt modelId="{DE9545FE-8129-4EC2-9958-28B257D16ADC}" type="parTrans" cxnId="{C5B30CA2-60F3-45D8-B833-8CBDE3AC2AF7}">
      <dgm:prSet/>
      <dgm:spPr/>
      <dgm:t>
        <a:bodyPr/>
        <a:lstStyle/>
        <a:p>
          <a:pPr algn="ctr"/>
          <a:endParaRPr lang="en-US">
            <a:cs typeface="B Zar" pitchFamily="2" charset="-78"/>
          </a:endParaRPr>
        </a:p>
      </dgm:t>
    </dgm:pt>
    <dgm:pt modelId="{5FDCBEC3-C215-48FC-8DE9-4E51A2E8A3F9}" type="sibTrans" cxnId="{C5B30CA2-60F3-45D8-B833-8CBDE3AC2AF7}">
      <dgm:prSet/>
      <dgm:spPr/>
      <dgm:t>
        <a:bodyPr/>
        <a:lstStyle/>
        <a:p>
          <a:pPr algn="ctr"/>
          <a:endParaRPr lang="en-US">
            <a:cs typeface="B Zar" pitchFamily="2" charset="-78"/>
          </a:endParaRPr>
        </a:p>
      </dgm:t>
    </dgm:pt>
    <dgm:pt modelId="{F081E71F-54B9-4E8A-8055-634038F2911E}">
      <dgm:prSet/>
      <dgm:spPr/>
      <dgm:t>
        <a:bodyPr/>
        <a:lstStyle/>
        <a:p>
          <a:pPr algn="ctr" rtl="1"/>
          <a:r>
            <a:rPr lang="fa-IR" dirty="0" smtClean="0">
              <a:cs typeface="B Zar" pitchFamily="2" charset="-78"/>
            </a:rPr>
            <a:t>مالی </a:t>
          </a:r>
          <a:endParaRPr lang="en-US" dirty="0">
            <a:cs typeface="B Zar" pitchFamily="2" charset="-78"/>
          </a:endParaRPr>
        </a:p>
      </dgm:t>
    </dgm:pt>
    <dgm:pt modelId="{098079B5-6B8D-48DB-B651-393FFFBF0BD1}" type="parTrans" cxnId="{861CE382-0AB7-47E5-A35D-187785BE1A1F}">
      <dgm:prSet/>
      <dgm:spPr/>
      <dgm:t>
        <a:bodyPr/>
        <a:lstStyle/>
        <a:p>
          <a:pPr algn="ctr"/>
          <a:endParaRPr lang="en-US">
            <a:cs typeface="B Zar" pitchFamily="2" charset="-78"/>
          </a:endParaRPr>
        </a:p>
      </dgm:t>
    </dgm:pt>
    <dgm:pt modelId="{2CE2ED0E-BDD3-425A-97FD-B614550709F1}" type="sibTrans" cxnId="{861CE382-0AB7-47E5-A35D-187785BE1A1F}">
      <dgm:prSet/>
      <dgm:spPr/>
      <dgm:t>
        <a:bodyPr/>
        <a:lstStyle/>
        <a:p>
          <a:pPr algn="ctr"/>
          <a:endParaRPr lang="en-US">
            <a:cs typeface="B Zar" pitchFamily="2" charset="-78"/>
          </a:endParaRPr>
        </a:p>
      </dgm:t>
    </dgm:pt>
    <dgm:pt modelId="{377D5567-9920-47C2-91CD-1C0A255B6A39}">
      <dgm:prSet/>
      <dgm:spPr/>
      <dgm:t>
        <a:bodyPr/>
        <a:lstStyle/>
        <a:p>
          <a:pPr algn="ctr" rtl="1"/>
          <a:r>
            <a:rPr lang="fa-IR" dirty="0" smtClean="0">
              <a:cs typeface="B Zar" pitchFamily="2" charset="-78"/>
            </a:rPr>
            <a:t>مالیاتی</a:t>
          </a:r>
          <a:endParaRPr lang="en-US" dirty="0">
            <a:cs typeface="B Zar" pitchFamily="2" charset="-78"/>
          </a:endParaRPr>
        </a:p>
      </dgm:t>
    </dgm:pt>
    <dgm:pt modelId="{4A64865E-CC64-4646-9EB2-A8AB5BA0BCF6}" type="parTrans" cxnId="{B916709F-1274-468E-927B-5A11BD383A26}">
      <dgm:prSet/>
      <dgm:spPr/>
      <dgm:t>
        <a:bodyPr/>
        <a:lstStyle/>
        <a:p>
          <a:pPr algn="ctr"/>
          <a:endParaRPr lang="en-US">
            <a:cs typeface="B Zar" pitchFamily="2" charset="-78"/>
          </a:endParaRPr>
        </a:p>
      </dgm:t>
    </dgm:pt>
    <dgm:pt modelId="{930FF00E-4A41-4082-A08A-4B710B9933A1}" type="sibTrans" cxnId="{B916709F-1274-468E-927B-5A11BD383A26}">
      <dgm:prSet/>
      <dgm:spPr/>
      <dgm:t>
        <a:bodyPr/>
        <a:lstStyle/>
        <a:p>
          <a:pPr algn="ctr"/>
          <a:endParaRPr lang="en-US">
            <a:cs typeface="B Zar" pitchFamily="2" charset="-78"/>
          </a:endParaRPr>
        </a:p>
      </dgm:t>
    </dgm:pt>
    <dgm:pt modelId="{A6039A45-D9AF-4486-8402-7A2EF2E372A8}" type="pres">
      <dgm:prSet presAssocID="{9037623D-0AFC-4FF7-B2B9-193C8B133E0A}" presName="linear" presStyleCnt="0">
        <dgm:presLayoutVars>
          <dgm:dir/>
          <dgm:animLvl val="lvl"/>
          <dgm:resizeHandles val="exact"/>
        </dgm:presLayoutVars>
      </dgm:prSet>
      <dgm:spPr/>
      <dgm:t>
        <a:bodyPr/>
        <a:lstStyle/>
        <a:p>
          <a:endParaRPr lang="en-US"/>
        </a:p>
      </dgm:t>
    </dgm:pt>
    <dgm:pt modelId="{ADD4FCD0-503C-4685-A301-F14E0E6FB597}" type="pres">
      <dgm:prSet presAssocID="{CF36B9C9-86F5-458C-8F07-7D0B5507837C}" presName="parentLin" presStyleCnt="0"/>
      <dgm:spPr/>
    </dgm:pt>
    <dgm:pt modelId="{34C4547A-BB2D-408F-8ACF-88971042E4AC}" type="pres">
      <dgm:prSet presAssocID="{CF36B9C9-86F5-458C-8F07-7D0B5507837C}" presName="parentLeftMargin" presStyleLbl="node1" presStyleIdx="0" presStyleCnt="3"/>
      <dgm:spPr/>
      <dgm:t>
        <a:bodyPr/>
        <a:lstStyle/>
        <a:p>
          <a:endParaRPr lang="en-US"/>
        </a:p>
      </dgm:t>
    </dgm:pt>
    <dgm:pt modelId="{F2F1C950-D49F-4475-972F-CFB61F2FC75F}" type="pres">
      <dgm:prSet presAssocID="{CF36B9C9-86F5-458C-8F07-7D0B5507837C}" presName="parentText" presStyleLbl="node1" presStyleIdx="0" presStyleCnt="3">
        <dgm:presLayoutVars>
          <dgm:chMax val="0"/>
          <dgm:bulletEnabled val="1"/>
        </dgm:presLayoutVars>
      </dgm:prSet>
      <dgm:spPr/>
      <dgm:t>
        <a:bodyPr/>
        <a:lstStyle/>
        <a:p>
          <a:endParaRPr lang="en-US"/>
        </a:p>
      </dgm:t>
    </dgm:pt>
    <dgm:pt modelId="{C7CCC08A-63B2-4225-AE36-0CCF48CC3DFC}" type="pres">
      <dgm:prSet presAssocID="{CF36B9C9-86F5-458C-8F07-7D0B5507837C}" presName="negativeSpace" presStyleCnt="0"/>
      <dgm:spPr/>
    </dgm:pt>
    <dgm:pt modelId="{BB1521A2-1EA0-47C6-9408-CE1E4F32954F}" type="pres">
      <dgm:prSet presAssocID="{CF36B9C9-86F5-458C-8F07-7D0B5507837C}" presName="childText" presStyleLbl="conFgAcc1" presStyleIdx="0" presStyleCnt="3">
        <dgm:presLayoutVars>
          <dgm:bulletEnabled val="1"/>
        </dgm:presLayoutVars>
      </dgm:prSet>
      <dgm:spPr/>
    </dgm:pt>
    <dgm:pt modelId="{E77725EA-A75F-4718-B8C1-012A3C56852B}" type="pres">
      <dgm:prSet presAssocID="{5FDCBEC3-C215-48FC-8DE9-4E51A2E8A3F9}" presName="spaceBetweenRectangles" presStyleCnt="0"/>
      <dgm:spPr/>
    </dgm:pt>
    <dgm:pt modelId="{58A20B56-77C1-479A-BC79-4A0418273790}" type="pres">
      <dgm:prSet presAssocID="{F081E71F-54B9-4E8A-8055-634038F2911E}" presName="parentLin" presStyleCnt="0"/>
      <dgm:spPr/>
    </dgm:pt>
    <dgm:pt modelId="{83E41EE3-C2EC-41C8-92CC-A6296D6B0A3C}" type="pres">
      <dgm:prSet presAssocID="{F081E71F-54B9-4E8A-8055-634038F2911E}" presName="parentLeftMargin" presStyleLbl="node1" presStyleIdx="0" presStyleCnt="3"/>
      <dgm:spPr/>
      <dgm:t>
        <a:bodyPr/>
        <a:lstStyle/>
        <a:p>
          <a:endParaRPr lang="en-US"/>
        </a:p>
      </dgm:t>
    </dgm:pt>
    <dgm:pt modelId="{248DEF7C-1CB8-4940-A93A-C9CFD274A9EB}" type="pres">
      <dgm:prSet presAssocID="{F081E71F-54B9-4E8A-8055-634038F2911E}" presName="parentText" presStyleLbl="node1" presStyleIdx="1" presStyleCnt="3">
        <dgm:presLayoutVars>
          <dgm:chMax val="0"/>
          <dgm:bulletEnabled val="1"/>
        </dgm:presLayoutVars>
      </dgm:prSet>
      <dgm:spPr/>
      <dgm:t>
        <a:bodyPr/>
        <a:lstStyle/>
        <a:p>
          <a:endParaRPr lang="en-US"/>
        </a:p>
      </dgm:t>
    </dgm:pt>
    <dgm:pt modelId="{F69522CA-65DB-476A-9812-1FFB3DB8E861}" type="pres">
      <dgm:prSet presAssocID="{F081E71F-54B9-4E8A-8055-634038F2911E}" presName="negativeSpace" presStyleCnt="0"/>
      <dgm:spPr/>
    </dgm:pt>
    <dgm:pt modelId="{94A73EDB-E72A-4E06-93A9-245429DD1537}" type="pres">
      <dgm:prSet presAssocID="{F081E71F-54B9-4E8A-8055-634038F2911E}" presName="childText" presStyleLbl="conFgAcc1" presStyleIdx="1" presStyleCnt="3">
        <dgm:presLayoutVars>
          <dgm:bulletEnabled val="1"/>
        </dgm:presLayoutVars>
      </dgm:prSet>
      <dgm:spPr/>
    </dgm:pt>
    <dgm:pt modelId="{A625FC21-A0E4-433D-B555-2EF18F7666E4}" type="pres">
      <dgm:prSet presAssocID="{2CE2ED0E-BDD3-425A-97FD-B614550709F1}" presName="spaceBetweenRectangles" presStyleCnt="0"/>
      <dgm:spPr/>
    </dgm:pt>
    <dgm:pt modelId="{9A07C4BF-4796-4561-B0A7-3057D24DB859}" type="pres">
      <dgm:prSet presAssocID="{377D5567-9920-47C2-91CD-1C0A255B6A39}" presName="parentLin" presStyleCnt="0"/>
      <dgm:spPr/>
    </dgm:pt>
    <dgm:pt modelId="{04782472-D207-4C43-8164-2ECCFF257937}" type="pres">
      <dgm:prSet presAssocID="{377D5567-9920-47C2-91CD-1C0A255B6A39}" presName="parentLeftMargin" presStyleLbl="node1" presStyleIdx="1" presStyleCnt="3"/>
      <dgm:spPr/>
      <dgm:t>
        <a:bodyPr/>
        <a:lstStyle/>
        <a:p>
          <a:endParaRPr lang="en-US"/>
        </a:p>
      </dgm:t>
    </dgm:pt>
    <dgm:pt modelId="{0D3EB58A-8D85-4866-8E51-225382DC9B48}" type="pres">
      <dgm:prSet presAssocID="{377D5567-9920-47C2-91CD-1C0A255B6A39}" presName="parentText" presStyleLbl="node1" presStyleIdx="2" presStyleCnt="3">
        <dgm:presLayoutVars>
          <dgm:chMax val="0"/>
          <dgm:bulletEnabled val="1"/>
        </dgm:presLayoutVars>
      </dgm:prSet>
      <dgm:spPr/>
      <dgm:t>
        <a:bodyPr/>
        <a:lstStyle/>
        <a:p>
          <a:endParaRPr lang="en-US"/>
        </a:p>
      </dgm:t>
    </dgm:pt>
    <dgm:pt modelId="{6E8F518D-DABF-442B-8DA5-A4F67579B952}" type="pres">
      <dgm:prSet presAssocID="{377D5567-9920-47C2-91CD-1C0A255B6A39}" presName="negativeSpace" presStyleCnt="0"/>
      <dgm:spPr/>
    </dgm:pt>
    <dgm:pt modelId="{6E9E7068-BE0A-4E8D-BA12-914638B33BA5}" type="pres">
      <dgm:prSet presAssocID="{377D5567-9920-47C2-91CD-1C0A255B6A39}" presName="childText" presStyleLbl="conFgAcc1" presStyleIdx="2" presStyleCnt="3">
        <dgm:presLayoutVars>
          <dgm:bulletEnabled val="1"/>
        </dgm:presLayoutVars>
      </dgm:prSet>
      <dgm:spPr/>
    </dgm:pt>
  </dgm:ptLst>
  <dgm:cxnLst>
    <dgm:cxn modelId="{148E4FE6-6623-4CB5-A25B-284BAA553A33}" type="presOf" srcId="{F081E71F-54B9-4E8A-8055-634038F2911E}" destId="{248DEF7C-1CB8-4940-A93A-C9CFD274A9EB}" srcOrd="1" destOrd="0" presId="urn:microsoft.com/office/officeart/2005/8/layout/list1"/>
    <dgm:cxn modelId="{585A9975-5FBF-49D6-B14F-90B167F2089F}" type="presOf" srcId="{CF36B9C9-86F5-458C-8F07-7D0B5507837C}" destId="{34C4547A-BB2D-408F-8ACF-88971042E4AC}" srcOrd="0" destOrd="0" presId="urn:microsoft.com/office/officeart/2005/8/layout/list1"/>
    <dgm:cxn modelId="{B916709F-1274-468E-927B-5A11BD383A26}" srcId="{9037623D-0AFC-4FF7-B2B9-193C8B133E0A}" destId="{377D5567-9920-47C2-91CD-1C0A255B6A39}" srcOrd="2" destOrd="0" parTransId="{4A64865E-CC64-4646-9EB2-A8AB5BA0BCF6}" sibTransId="{930FF00E-4A41-4082-A08A-4B710B9933A1}"/>
    <dgm:cxn modelId="{90AB95B9-4931-40BA-8E10-398274DD68BD}" type="presOf" srcId="{377D5567-9920-47C2-91CD-1C0A255B6A39}" destId="{0D3EB58A-8D85-4866-8E51-225382DC9B48}" srcOrd="1" destOrd="0" presId="urn:microsoft.com/office/officeart/2005/8/layout/list1"/>
    <dgm:cxn modelId="{861CE382-0AB7-47E5-A35D-187785BE1A1F}" srcId="{9037623D-0AFC-4FF7-B2B9-193C8B133E0A}" destId="{F081E71F-54B9-4E8A-8055-634038F2911E}" srcOrd="1" destOrd="0" parTransId="{098079B5-6B8D-48DB-B651-393FFFBF0BD1}" sibTransId="{2CE2ED0E-BDD3-425A-97FD-B614550709F1}"/>
    <dgm:cxn modelId="{74692FE1-E3E0-46EA-BC8B-FBF141051590}" type="presOf" srcId="{9037623D-0AFC-4FF7-B2B9-193C8B133E0A}" destId="{A6039A45-D9AF-4486-8402-7A2EF2E372A8}" srcOrd="0" destOrd="0" presId="urn:microsoft.com/office/officeart/2005/8/layout/list1"/>
    <dgm:cxn modelId="{C5B30CA2-60F3-45D8-B833-8CBDE3AC2AF7}" srcId="{9037623D-0AFC-4FF7-B2B9-193C8B133E0A}" destId="{CF36B9C9-86F5-458C-8F07-7D0B5507837C}" srcOrd="0" destOrd="0" parTransId="{DE9545FE-8129-4EC2-9958-28B257D16ADC}" sibTransId="{5FDCBEC3-C215-48FC-8DE9-4E51A2E8A3F9}"/>
    <dgm:cxn modelId="{F8EB5EBC-F807-476E-B441-A907BE35E96A}" type="presOf" srcId="{377D5567-9920-47C2-91CD-1C0A255B6A39}" destId="{04782472-D207-4C43-8164-2ECCFF257937}" srcOrd="0" destOrd="0" presId="urn:microsoft.com/office/officeart/2005/8/layout/list1"/>
    <dgm:cxn modelId="{3E3755E9-F074-4A4A-818F-2C128C3ACAB9}" type="presOf" srcId="{CF36B9C9-86F5-458C-8F07-7D0B5507837C}" destId="{F2F1C950-D49F-4475-972F-CFB61F2FC75F}" srcOrd="1" destOrd="0" presId="urn:microsoft.com/office/officeart/2005/8/layout/list1"/>
    <dgm:cxn modelId="{1B5A9D3D-317F-44D6-B9A7-2D6522808BA7}" type="presOf" srcId="{F081E71F-54B9-4E8A-8055-634038F2911E}" destId="{83E41EE3-C2EC-41C8-92CC-A6296D6B0A3C}" srcOrd="0" destOrd="0" presId="urn:microsoft.com/office/officeart/2005/8/layout/list1"/>
    <dgm:cxn modelId="{F77F0CC1-79E5-4E51-A980-3BE30C37848D}" type="presParOf" srcId="{A6039A45-D9AF-4486-8402-7A2EF2E372A8}" destId="{ADD4FCD0-503C-4685-A301-F14E0E6FB597}" srcOrd="0" destOrd="0" presId="urn:microsoft.com/office/officeart/2005/8/layout/list1"/>
    <dgm:cxn modelId="{6CD13F89-D302-4095-8528-A601DFEBB1CF}" type="presParOf" srcId="{ADD4FCD0-503C-4685-A301-F14E0E6FB597}" destId="{34C4547A-BB2D-408F-8ACF-88971042E4AC}" srcOrd="0" destOrd="0" presId="urn:microsoft.com/office/officeart/2005/8/layout/list1"/>
    <dgm:cxn modelId="{CE768E9E-D263-4480-9E58-EBBCDA263D4A}" type="presParOf" srcId="{ADD4FCD0-503C-4685-A301-F14E0E6FB597}" destId="{F2F1C950-D49F-4475-972F-CFB61F2FC75F}" srcOrd="1" destOrd="0" presId="urn:microsoft.com/office/officeart/2005/8/layout/list1"/>
    <dgm:cxn modelId="{B667C61B-0B62-4792-AA1B-F0AE65E5DB8E}" type="presParOf" srcId="{A6039A45-D9AF-4486-8402-7A2EF2E372A8}" destId="{C7CCC08A-63B2-4225-AE36-0CCF48CC3DFC}" srcOrd="1" destOrd="0" presId="urn:microsoft.com/office/officeart/2005/8/layout/list1"/>
    <dgm:cxn modelId="{7B41E053-8C9F-41EE-ABCB-BADC7FBE7EA6}" type="presParOf" srcId="{A6039A45-D9AF-4486-8402-7A2EF2E372A8}" destId="{BB1521A2-1EA0-47C6-9408-CE1E4F32954F}" srcOrd="2" destOrd="0" presId="urn:microsoft.com/office/officeart/2005/8/layout/list1"/>
    <dgm:cxn modelId="{507CC550-867E-405D-9281-EA31A8666F5B}" type="presParOf" srcId="{A6039A45-D9AF-4486-8402-7A2EF2E372A8}" destId="{E77725EA-A75F-4718-B8C1-012A3C56852B}" srcOrd="3" destOrd="0" presId="urn:microsoft.com/office/officeart/2005/8/layout/list1"/>
    <dgm:cxn modelId="{5E8B0AA6-E326-47B7-879B-C9B32EBB88EE}" type="presParOf" srcId="{A6039A45-D9AF-4486-8402-7A2EF2E372A8}" destId="{58A20B56-77C1-479A-BC79-4A0418273790}" srcOrd="4" destOrd="0" presId="urn:microsoft.com/office/officeart/2005/8/layout/list1"/>
    <dgm:cxn modelId="{D99D9306-B455-4A29-8333-769FB0FF2FC3}" type="presParOf" srcId="{58A20B56-77C1-479A-BC79-4A0418273790}" destId="{83E41EE3-C2EC-41C8-92CC-A6296D6B0A3C}" srcOrd="0" destOrd="0" presId="urn:microsoft.com/office/officeart/2005/8/layout/list1"/>
    <dgm:cxn modelId="{045EC30C-295F-4D23-B71A-42399809EEE3}" type="presParOf" srcId="{58A20B56-77C1-479A-BC79-4A0418273790}" destId="{248DEF7C-1CB8-4940-A93A-C9CFD274A9EB}" srcOrd="1" destOrd="0" presId="urn:microsoft.com/office/officeart/2005/8/layout/list1"/>
    <dgm:cxn modelId="{65DE1939-8B50-4907-A9C7-98BB41CEF358}" type="presParOf" srcId="{A6039A45-D9AF-4486-8402-7A2EF2E372A8}" destId="{F69522CA-65DB-476A-9812-1FFB3DB8E861}" srcOrd="5" destOrd="0" presId="urn:microsoft.com/office/officeart/2005/8/layout/list1"/>
    <dgm:cxn modelId="{9B4633FC-F00C-4DF6-A2BC-52363ED7A569}" type="presParOf" srcId="{A6039A45-D9AF-4486-8402-7A2EF2E372A8}" destId="{94A73EDB-E72A-4E06-93A9-245429DD1537}" srcOrd="6" destOrd="0" presId="urn:microsoft.com/office/officeart/2005/8/layout/list1"/>
    <dgm:cxn modelId="{E27F8FBC-C045-46BD-9CD1-1E6D307A2FD0}" type="presParOf" srcId="{A6039A45-D9AF-4486-8402-7A2EF2E372A8}" destId="{A625FC21-A0E4-433D-B555-2EF18F7666E4}" srcOrd="7" destOrd="0" presId="urn:microsoft.com/office/officeart/2005/8/layout/list1"/>
    <dgm:cxn modelId="{80F3818C-C415-4442-8EE5-0B56F6924279}" type="presParOf" srcId="{A6039A45-D9AF-4486-8402-7A2EF2E372A8}" destId="{9A07C4BF-4796-4561-B0A7-3057D24DB859}" srcOrd="8" destOrd="0" presId="urn:microsoft.com/office/officeart/2005/8/layout/list1"/>
    <dgm:cxn modelId="{153CF5A6-7280-42E9-8638-2A0BEF597700}" type="presParOf" srcId="{9A07C4BF-4796-4561-B0A7-3057D24DB859}" destId="{04782472-D207-4C43-8164-2ECCFF257937}" srcOrd="0" destOrd="0" presId="urn:microsoft.com/office/officeart/2005/8/layout/list1"/>
    <dgm:cxn modelId="{B0B94078-1801-4A4E-8949-A0D2E31F38F1}" type="presParOf" srcId="{9A07C4BF-4796-4561-B0A7-3057D24DB859}" destId="{0D3EB58A-8D85-4866-8E51-225382DC9B48}" srcOrd="1" destOrd="0" presId="urn:microsoft.com/office/officeart/2005/8/layout/list1"/>
    <dgm:cxn modelId="{A83E5602-FF4E-4956-BDEC-85D61F3CA1B8}" type="presParOf" srcId="{A6039A45-D9AF-4486-8402-7A2EF2E372A8}" destId="{6E8F518D-DABF-442B-8DA5-A4F67579B952}" srcOrd="9" destOrd="0" presId="urn:microsoft.com/office/officeart/2005/8/layout/list1"/>
    <dgm:cxn modelId="{9F676CAB-D02F-41B1-8573-B0B637545815}" type="presParOf" srcId="{A6039A45-D9AF-4486-8402-7A2EF2E372A8}" destId="{6E9E7068-BE0A-4E8D-BA12-914638B33BA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8FE278-46D6-404A-9456-67916FCB14CF}">
      <dsp:nvSpPr>
        <dsp:cNvPr id="0" name=""/>
        <dsp:cNvSpPr/>
      </dsp:nvSpPr>
      <dsp:spPr>
        <a:xfrm>
          <a:off x="592453" y="0"/>
          <a:ext cx="7147560" cy="4467225"/>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9A43C59-560C-4621-8E37-76D868F93ED7}">
      <dsp:nvSpPr>
        <dsp:cNvPr id="0" name=""/>
        <dsp:cNvSpPr/>
      </dsp:nvSpPr>
      <dsp:spPr>
        <a:xfrm>
          <a:off x="1296488" y="3321828"/>
          <a:ext cx="164393" cy="1643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D86218-5285-487A-A597-B8F14A614375}">
      <dsp:nvSpPr>
        <dsp:cNvPr id="0" name=""/>
        <dsp:cNvSpPr/>
      </dsp:nvSpPr>
      <dsp:spPr>
        <a:xfrm>
          <a:off x="1180365" y="3404025"/>
          <a:ext cx="1332969" cy="106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09" tIns="0" rIns="0" bIns="0" numCol="1" spcCol="1270" anchor="t" anchorCtr="0">
          <a:noAutofit/>
        </a:bodyPr>
        <a:lstStyle/>
        <a:p>
          <a:pPr lvl="0" algn="r" defTabSz="666750" rtl="1">
            <a:lnSpc>
              <a:spcPct val="90000"/>
            </a:lnSpc>
            <a:spcBef>
              <a:spcPct val="0"/>
            </a:spcBef>
            <a:spcAft>
              <a:spcPct val="35000"/>
            </a:spcAft>
          </a:pPr>
          <a:r>
            <a:rPr lang="fa-IR" sz="1500" kern="1200" dirty="0" smtClean="0">
              <a:cs typeface="B Titr" pitchFamily="2" charset="-78"/>
            </a:rPr>
            <a:t>رشد ارگانیک</a:t>
          </a:r>
          <a:endParaRPr lang="en-US" sz="1500" kern="1200" dirty="0">
            <a:cs typeface="B Titr" pitchFamily="2" charset="-78"/>
          </a:endParaRPr>
        </a:p>
      </dsp:txBody>
      <dsp:txXfrm>
        <a:off x="1180365" y="3404025"/>
        <a:ext cx="1332969" cy="1063199"/>
      </dsp:txXfrm>
    </dsp:sp>
    <dsp:sp modelId="{9E25C2BB-7DD0-498B-8A5A-08C6DC581455}">
      <dsp:nvSpPr>
        <dsp:cNvPr id="0" name=""/>
        <dsp:cNvSpPr/>
      </dsp:nvSpPr>
      <dsp:spPr>
        <a:xfrm>
          <a:off x="2186359" y="2466801"/>
          <a:ext cx="257312" cy="2573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9A9B00-DEA0-40D9-A41C-59D646203A5D}">
      <dsp:nvSpPr>
        <dsp:cNvPr id="0" name=""/>
        <dsp:cNvSpPr/>
      </dsp:nvSpPr>
      <dsp:spPr>
        <a:xfrm>
          <a:off x="2210657" y="2595457"/>
          <a:ext cx="1395211" cy="187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44" tIns="0" rIns="0" bIns="0" numCol="1" spcCol="1270" anchor="t" anchorCtr="0">
          <a:noAutofit/>
        </a:bodyPr>
        <a:lstStyle/>
        <a:p>
          <a:pPr lvl="0" algn="r" defTabSz="666750" rtl="1">
            <a:lnSpc>
              <a:spcPct val="90000"/>
            </a:lnSpc>
            <a:spcBef>
              <a:spcPct val="0"/>
            </a:spcBef>
            <a:spcAft>
              <a:spcPct val="35000"/>
            </a:spcAft>
          </a:pPr>
          <a:r>
            <a:rPr lang="fa-IR" sz="1500" kern="1200" dirty="0" smtClean="0">
              <a:cs typeface="B Titr" pitchFamily="2" charset="-78"/>
            </a:rPr>
            <a:t>تحت لیسانس</a:t>
          </a:r>
          <a:endParaRPr lang="en-US" sz="1500" kern="1200" dirty="0">
            <a:cs typeface="B Titr" pitchFamily="2" charset="-78"/>
          </a:endParaRPr>
        </a:p>
      </dsp:txBody>
      <dsp:txXfrm>
        <a:off x="2210657" y="2595457"/>
        <a:ext cx="1395211" cy="1871767"/>
      </dsp:txXfrm>
    </dsp:sp>
    <dsp:sp modelId="{2D50A457-612A-4EFB-9243-EF9E6C7E15C4}">
      <dsp:nvSpPr>
        <dsp:cNvPr id="0" name=""/>
        <dsp:cNvSpPr/>
      </dsp:nvSpPr>
      <dsp:spPr>
        <a:xfrm>
          <a:off x="3329969" y="1785103"/>
          <a:ext cx="343082" cy="34308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F2C26B-8AFF-432A-A352-6815E6C1B5B7}">
      <dsp:nvSpPr>
        <dsp:cNvPr id="0" name=""/>
        <dsp:cNvSpPr/>
      </dsp:nvSpPr>
      <dsp:spPr>
        <a:xfrm>
          <a:off x="3380178" y="1956644"/>
          <a:ext cx="1622143" cy="2510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793" tIns="0" rIns="0" bIns="0" numCol="1" spcCol="1270" anchor="t" anchorCtr="0">
          <a:noAutofit/>
        </a:bodyPr>
        <a:lstStyle/>
        <a:p>
          <a:pPr lvl="0" algn="r" defTabSz="666750" rtl="1">
            <a:lnSpc>
              <a:spcPct val="90000"/>
            </a:lnSpc>
            <a:spcBef>
              <a:spcPct val="0"/>
            </a:spcBef>
            <a:spcAft>
              <a:spcPct val="35000"/>
            </a:spcAft>
          </a:pPr>
          <a:r>
            <a:rPr lang="fa-IR" sz="1500" kern="1200" dirty="0" smtClean="0">
              <a:cs typeface="B Titr" pitchFamily="2" charset="-78"/>
            </a:rPr>
            <a:t>مشارکت عملی</a:t>
          </a:r>
          <a:endParaRPr lang="en-US" sz="1500" kern="1200" dirty="0">
            <a:cs typeface="B Titr" pitchFamily="2" charset="-78"/>
          </a:endParaRPr>
        </a:p>
      </dsp:txBody>
      <dsp:txXfrm>
        <a:off x="3380178" y="1956644"/>
        <a:ext cx="1622143" cy="2510580"/>
      </dsp:txXfrm>
    </dsp:sp>
    <dsp:sp modelId="{6D4B7932-5CF5-4749-95FC-753397BB2699}">
      <dsp:nvSpPr>
        <dsp:cNvPr id="0" name=""/>
        <dsp:cNvSpPr/>
      </dsp:nvSpPr>
      <dsp:spPr>
        <a:xfrm>
          <a:off x="4659415" y="1252609"/>
          <a:ext cx="443148" cy="44314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6965B1-3237-4ACD-82D1-0E17D743F0ED}">
      <dsp:nvSpPr>
        <dsp:cNvPr id="0" name=""/>
        <dsp:cNvSpPr/>
      </dsp:nvSpPr>
      <dsp:spPr>
        <a:xfrm>
          <a:off x="4643626" y="1474184"/>
          <a:ext cx="1680977" cy="29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815" tIns="0" rIns="0" bIns="0" numCol="1" spcCol="1270" anchor="t" anchorCtr="0">
          <a:noAutofit/>
        </a:bodyPr>
        <a:lstStyle/>
        <a:p>
          <a:pPr lvl="0" algn="ctr" defTabSz="666750" rtl="1">
            <a:lnSpc>
              <a:spcPct val="90000"/>
            </a:lnSpc>
            <a:spcBef>
              <a:spcPct val="0"/>
            </a:spcBef>
            <a:spcAft>
              <a:spcPct val="35000"/>
            </a:spcAft>
          </a:pPr>
          <a:r>
            <a:rPr lang="fa-IR" sz="1500" kern="1200" dirty="0" smtClean="0">
              <a:cs typeface="B Titr" pitchFamily="2" charset="-78"/>
            </a:rPr>
            <a:t>ادغام</a:t>
          </a:r>
          <a:endParaRPr lang="en-US" sz="1500" kern="1200" dirty="0">
            <a:cs typeface="B Titr" pitchFamily="2" charset="-78"/>
          </a:endParaRPr>
        </a:p>
      </dsp:txBody>
      <dsp:txXfrm>
        <a:off x="4643626" y="1474184"/>
        <a:ext cx="1680977" cy="2993040"/>
      </dsp:txXfrm>
    </dsp:sp>
    <dsp:sp modelId="{61FE4432-5B47-4AAD-95F1-11414CD961F4}">
      <dsp:nvSpPr>
        <dsp:cNvPr id="0" name=""/>
        <dsp:cNvSpPr/>
      </dsp:nvSpPr>
      <dsp:spPr>
        <a:xfrm>
          <a:off x="6028173" y="897018"/>
          <a:ext cx="564657" cy="56465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F07795-8F03-42A4-9293-66032E02C25E}">
      <dsp:nvSpPr>
        <dsp:cNvPr id="0" name=""/>
        <dsp:cNvSpPr/>
      </dsp:nvSpPr>
      <dsp:spPr>
        <a:xfrm>
          <a:off x="6095996" y="1354278"/>
          <a:ext cx="1680977" cy="30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200" tIns="0" rIns="0" bIns="0" numCol="1" spcCol="1270" anchor="t" anchorCtr="0">
          <a:noAutofit/>
        </a:bodyPr>
        <a:lstStyle/>
        <a:p>
          <a:pPr lvl="0" algn="l" defTabSz="666750" rtl="1">
            <a:lnSpc>
              <a:spcPct val="90000"/>
            </a:lnSpc>
            <a:spcBef>
              <a:spcPct val="0"/>
            </a:spcBef>
            <a:spcAft>
              <a:spcPct val="35000"/>
            </a:spcAft>
          </a:pPr>
          <a:r>
            <a:rPr lang="fa-IR" sz="1500" kern="1200" dirty="0" smtClean="0">
              <a:cs typeface="B Titr" pitchFamily="2" charset="-78"/>
            </a:rPr>
            <a:t>قبضۀ مالکیت</a:t>
          </a:r>
          <a:endParaRPr lang="en-US" sz="1500" kern="1200" dirty="0">
            <a:cs typeface="B Titr" pitchFamily="2" charset="-78"/>
          </a:endParaRPr>
        </a:p>
      </dsp:txBody>
      <dsp:txXfrm>
        <a:off x="6095996" y="1354278"/>
        <a:ext cx="1680977" cy="30113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7B08B-60E2-4DFD-B781-4E16F2A000E3}">
      <dsp:nvSpPr>
        <dsp:cNvPr id="0" name=""/>
        <dsp:cNvSpPr/>
      </dsp:nvSpPr>
      <dsp:spPr>
        <a:xfrm>
          <a:off x="0" y="269537"/>
          <a:ext cx="8229600" cy="4486950"/>
        </a:xfrm>
        <a:prstGeom prst="verticalScroll">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en-US" sz="2300" kern="1200" dirty="0" smtClean="0">
              <a:cs typeface="B Zar" pitchFamily="2" charset="-78"/>
            </a:rPr>
            <a:t>NCNB</a:t>
          </a:r>
          <a:r>
            <a:rPr lang="fa-IR" sz="2600" kern="1200" dirty="0" smtClean="0">
              <a:cs typeface="B Zar" pitchFamily="2" charset="-78"/>
            </a:rPr>
            <a:t> یک بانک مستقر در کارولینای شمالی است، که</a:t>
          </a:r>
          <a:r>
            <a:rPr lang="en-US" sz="2600" kern="1200" dirty="0" smtClean="0">
              <a:cs typeface="B Zar" pitchFamily="2" charset="-78"/>
            </a:rPr>
            <a:t> </a:t>
          </a:r>
          <a:r>
            <a:rPr lang="fa-IR" sz="2600" kern="1200" dirty="0" smtClean="0">
              <a:cs typeface="B Zar" pitchFamily="2" charset="-78"/>
            </a:rPr>
            <a:t>درسال 1992  بانک </a:t>
          </a:r>
          <a:r>
            <a:rPr lang="en-US" sz="2300" kern="1200" dirty="0" smtClean="0">
              <a:cs typeface="B Zar" pitchFamily="2" charset="-78"/>
            </a:rPr>
            <a:t>C&amp;S/Sovran</a:t>
          </a:r>
          <a:r>
            <a:rPr lang="fa-IR" sz="2600" kern="1200" dirty="0" smtClean="0">
              <a:cs typeface="B Zar" pitchFamily="2" charset="-78"/>
            </a:rPr>
            <a:t> را خریداری کرد و </a:t>
          </a:r>
          <a:r>
            <a:rPr lang="en-US" sz="2300" kern="1200" dirty="0" smtClean="0">
              <a:cs typeface="B Zar" pitchFamily="2" charset="-78"/>
            </a:rPr>
            <a:t>NationsBank</a:t>
          </a:r>
          <a:r>
            <a:rPr lang="fa-IR" sz="2600" kern="1200" dirty="0" smtClean="0">
              <a:cs typeface="B Zar" pitchFamily="2" charset="-78"/>
            </a:rPr>
            <a:t> را تشکیل داد. این بانک پس از خرید چندین بانک دیگر در تگزاس در امر وصول مطالبات و بدهی‌های مربوط به وام‌های ساختمان و خانه‌سازی</a:t>
          </a:r>
          <a:r>
            <a:rPr lang="en-US" sz="2600" kern="1200" dirty="0" smtClean="0"/>
            <a:t> </a:t>
          </a:r>
          <a:r>
            <a:rPr lang="fa-IR" sz="2600" kern="1200" dirty="0" smtClean="0">
              <a:cs typeface="B Zar" pitchFamily="2" charset="-78"/>
            </a:rPr>
            <a:t>دارای تخصص ویژه شد. متخصصان توانستند بانک را یاری دهند و مقدار زیادی از مطالبات متعلق به </a:t>
          </a:r>
          <a:r>
            <a:rPr lang="en-US" sz="2300" kern="1200" dirty="0" smtClean="0">
              <a:cs typeface="B Zar" pitchFamily="2" charset="-78"/>
            </a:rPr>
            <a:t>C&amp;S/Sovran</a:t>
          </a:r>
          <a:r>
            <a:rPr lang="fa-IR" sz="2600" kern="1200" dirty="0" smtClean="0">
              <a:cs typeface="B Zar" pitchFamily="2" charset="-78"/>
            </a:rPr>
            <a:t> را دریافت و یا حساب‌ها را تسویه نمایند.</a:t>
          </a:r>
          <a:endParaRPr lang="en-US" sz="2600" kern="1200" dirty="0">
            <a:cs typeface="B Zar" pitchFamily="2" charset="-78"/>
          </a:endParaRPr>
        </a:p>
      </dsp:txBody>
      <dsp:txXfrm>
        <a:off x="0" y="269537"/>
        <a:ext cx="8229600" cy="448695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FD7EE-CCC5-4154-8034-6449954A3DD9}">
      <dsp:nvSpPr>
        <dsp:cNvPr id="0" name=""/>
        <dsp:cNvSpPr/>
      </dsp:nvSpPr>
      <dsp:spPr>
        <a:xfrm>
          <a:off x="6390798" y="1800361"/>
          <a:ext cx="91440" cy="635758"/>
        </a:xfrm>
        <a:custGeom>
          <a:avLst/>
          <a:gdLst/>
          <a:ahLst/>
          <a:cxnLst/>
          <a:rect l="0" t="0" r="0" b="0"/>
          <a:pathLst>
            <a:path>
              <a:moveTo>
                <a:pt x="45720" y="0"/>
              </a:moveTo>
              <a:lnTo>
                <a:pt x="45720" y="635758"/>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353DCAA-A950-440C-B7AD-EA9860EB730E}">
      <dsp:nvSpPr>
        <dsp:cNvPr id="0" name=""/>
        <dsp:cNvSpPr/>
      </dsp:nvSpPr>
      <dsp:spPr>
        <a:xfrm>
          <a:off x="3719036" y="1800361"/>
          <a:ext cx="91440" cy="635758"/>
        </a:xfrm>
        <a:custGeom>
          <a:avLst/>
          <a:gdLst/>
          <a:ahLst/>
          <a:cxnLst/>
          <a:rect l="0" t="0" r="0" b="0"/>
          <a:pathLst>
            <a:path>
              <a:moveTo>
                <a:pt x="45720" y="0"/>
              </a:moveTo>
              <a:lnTo>
                <a:pt x="45720" y="635758"/>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7F88DDF-8F2D-4D8A-8BDF-7D2385CEBFB3}">
      <dsp:nvSpPr>
        <dsp:cNvPr id="0" name=""/>
        <dsp:cNvSpPr/>
      </dsp:nvSpPr>
      <dsp:spPr>
        <a:xfrm>
          <a:off x="1047273" y="1800361"/>
          <a:ext cx="91440" cy="635758"/>
        </a:xfrm>
        <a:custGeom>
          <a:avLst/>
          <a:gdLst/>
          <a:ahLst/>
          <a:cxnLst/>
          <a:rect l="0" t="0" r="0" b="0"/>
          <a:pathLst>
            <a:path>
              <a:moveTo>
                <a:pt x="45720" y="0"/>
              </a:moveTo>
              <a:lnTo>
                <a:pt x="45720" y="635758"/>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2990C9F-7259-4785-926B-01EE488C5AC8}">
      <dsp:nvSpPr>
        <dsp:cNvPr id="0" name=""/>
        <dsp:cNvSpPr/>
      </dsp:nvSpPr>
      <dsp:spPr>
        <a:xfrm>
          <a:off x="0" y="412259"/>
          <a:ext cx="2185987" cy="138810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428F8CD-B63C-43DD-9A0B-5F80597C4EB7}">
      <dsp:nvSpPr>
        <dsp:cNvPr id="0" name=""/>
        <dsp:cNvSpPr/>
      </dsp:nvSpPr>
      <dsp:spPr>
        <a:xfrm>
          <a:off x="242887"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t>ادغام</a:t>
          </a:r>
          <a:endParaRPr lang="en-US" sz="3000" kern="1200" dirty="0"/>
        </a:p>
      </dsp:txBody>
      <dsp:txXfrm>
        <a:off x="242887" y="643002"/>
        <a:ext cx="2185987" cy="1388102"/>
      </dsp:txXfrm>
    </dsp:sp>
    <dsp:sp modelId="{9954FA48-4243-431A-B761-268F7B1B6065}">
      <dsp:nvSpPr>
        <dsp:cNvPr id="0" name=""/>
        <dsp:cNvSpPr/>
      </dsp:nvSpPr>
      <dsp:spPr>
        <a:xfrm>
          <a:off x="0" y="2436119"/>
          <a:ext cx="2185987" cy="138810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9A05026-CA1B-4A98-823D-CE674C02462C}">
      <dsp:nvSpPr>
        <dsp:cNvPr id="0" name=""/>
        <dsp:cNvSpPr/>
      </dsp:nvSpPr>
      <dsp:spPr>
        <a:xfrm>
          <a:off x="242887"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kern="1200" dirty="0" smtClean="0"/>
            <a:t>Merger</a:t>
          </a:r>
          <a:endParaRPr lang="fa-IR" sz="3000" kern="1200" dirty="0"/>
        </a:p>
      </dsp:txBody>
      <dsp:txXfrm>
        <a:off x="242887" y="2666863"/>
        <a:ext cx="2185987" cy="1388102"/>
      </dsp:txXfrm>
    </dsp:sp>
    <dsp:sp modelId="{E68D18C9-9EC5-4F3D-A7F6-61222EFF9CF6}">
      <dsp:nvSpPr>
        <dsp:cNvPr id="0" name=""/>
        <dsp:cNvSpPr/>
      </dsp:nvSpPr>
      <dsp:spPr>
        <a:xfrm>
          <a:off x="2671762" y="412259"/>
          <a:ext cx="2185987" cy="138810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045C17D-07A0-4E0D-8E61-6F9865B65FDD}">
      <dsp:nvSpPr>
        <dsp:cNvPr id="0" name=""/>
        <dsp:cNvSpPr/>
      </dsp:nvSpPr>
      <dsp:spPr>
        <a:xfrm>
          <a:off x="2914650"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t>قبضۀ مالکیت</a:t>
          </a:r>
          <a:endParaRPr lang="en-US" sz="3000" kern="1200" dirty="0"/>
        </a:p>
      </dsp:txBody>
      <dsp:txXfrm>
        <a:off x="2914650" y="643002"/>
        <a:ext cx="2185987" cy="1388102"/>
      </dsp:txXfrm>
    </dsp:sp>
    <dsp:sp modelId="{A5791431-9053-4829-9198-9135DE4FF64A}">
      <dsp:nvSpPr>
        <dsp:cNvPr id="0" name=""/>
        <dsp:cNvSpPr/>
      </dsp:nvSpPr>
      <dsp:spPr>
        <a:xfrm>
          <a:off x="2671762" y="2436119"/>
          <a:ext cx="2185987" cy="138810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2BA3BC0-4C75-45B1-BC90-0667F9EBE23A}">
      <dsp:nvSpPr>
        <dsp:cNvPr id="0" name=""/>
        <dsp:cNvSpPr/>
      </dsp:nvSpPr>
      <dsp:spPr>
        <a:xfrm>
          <a:off x="2914650"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kern="1200" dirty="0" smtClean="0"/>
            <a:t>Takeover</a:t>
          </a:r>
          <a:endParaRPr lang="en-US" sz="3000" kern="1200" dirty="0"/>
        </a:p>
      </dsp:txBody>
      <dsp:txXfrm>
        <a:off x="2914650" y="2666863"/>
        <a:ext cx="2185987" cy="1388102"/>
      </dsp:txXfrm>
    </dsp:sp>
    <dsp:sp modelId="{02245935-1E04-4448-B463-C09329444B2F}">
      <dsp:nvSpPr>
        <dsp:cNvPr id="0" name=""/>
        <dsp:cNvSpPr/>
      </dsp:nvSpPr>
      <dsp:spPr>
        <a:xfrm>
          <a:off x="5343524" y="412259"/>
          <a:ext cx="2185987" cy="138810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B68FB7E-C595-41A1-B062-A87BA9CE16D3}">
      <dsp:nvSpPr>
        <dsp:cNvPr id="0" name=""/>
        <dsp:cNvSpPr/>
      </dsp:nvSpPr>
      <dsp:spPr>
        <a:xfrm>
          <a:off x="5586412"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t>تصاحب</a:t>
          </a:r>
          <a:endParaRPr lang="en-US" sz="3000" kern="1200" dirty="0"/>
        </a:p>
      </dsp:txBody>
      <dsp:txXfrm>
        <a:off x="5586412" y="643002"/>
        <a:ext cx="2185987" cy="1388102"/>
      </dsp:txXfrm>
    </dsp:sp>
    <dsp:sp modelId="{F51E2A13-C686-4C27-AE1A-8AE31ED88DEF}">
      <dsp:nvSpPr>
        <dsp:cNvPr id="0" name=""/>
        <dsp:cNvSpPr/>
      </dsp:nvSpPr>
      <dsp:spPr>
        <a:xfrm>
          <a:off x="5343524" y="2436119"/>
          <a:ext cx="2185987" cy="138810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F5825F3-2E6D-4768-95A3-48ABFE711CF4}">
      <dsp:nvSpPr>
        <dsp:cNvPr id="0" name=""/>
        <dsp:cNvSpPr/>
      </dsp:nvSpPr>
      <dsp:spPr>
        <a:xfrm>
          <a:off x="5586412"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kern="1200" dirty="0" smtClean="0"/>
            <a:t>Acquisition</a:t>
          </a:r>
          <a:endParaRPr lang="fa-IR" sz="3000" kern="1200" dirty="0"/>
        </a:p>
      </dsp:txBody>
      <dsp:txXfrm>
        <a:off x="5586412" y="2666863"/>
        <a:ext cx="2185987" cy="138810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28B45-DDF8-45AA-A3BF-61C5C35170CF}">
      <dsp:nvSpPr>
        <dsp:cNvPr id="0" name=""/>
        <dsp:cNvSpPr/>
      </dsp:nvSpPr>
      <dsp:spPr>
        <a:xfrm>
          <a:off x="0" y="551737"/>
          <a:ext cx="7772400" cy="1614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520700" rIns="603225" bIns="177800" numCol="1" spcCol="1270" anchor="t" anchorCtr="0">
          <a:noAutofit/>
        </a:bodyPr>
        <a:lstStyle/>
        <a:p>
          <a:pPr marL="228600" lvl="1" indent="-228600" algn="justLow" defTabSz="1111250" rtl="1">
            <a:lnSpc>
              <a:spcPct val="90000"/>
            </a:lnSpc>
            <a:spcBef>
              <a:spcPct val="0"/>
            </a:spcBef>
            <a:spcAft>
              <a:spcPct val="15000"/>
            </a:spcAft>
            <a:buChar char="••"/>
          </a:pPr>
          <a:r>
            <a:rPr lang="fa-IR" sz="2500" b="1" kern="1200" dirty="0" smtClean="0">
              <a:cs typeface="B Nazanin" pitchFamily="2" charset="-78"/>
            </a:rPr>
            <a:t>خرید اجباری یک شرکت توسط شرکت دیگر (غالباً شرکت بزرگ‌تر</a:t>
          </a:r>
          <a:r>
            <a:rPr lang="fa-IR" sz="2500" kern="1200" dirty="0" smtClean="0"/>
            <a:t>)</a:t>
          </a:r>
          <a:r>
            <a:rPr lang="fa-IR" sz="2500" b="1" kern="1200" dirty="0" smtClean="0">
              <a:cs typeface="B Nazanin" pitchFamily="2" charset="-78"/>
            </a:rPr>
            <a:t> که معمولاً به تشکیل هلدینگ‌ جدید می‌انجامد. </a:t>
          </a:r>
        </a:p>
      </dsp:txBody>
      <dsp:txXfrm>
        <a:off x="0" y="551737"/>
        <a:ext cx="7772400" cy="1614375"/>
      </dsp:txXfrm>
    </dsp:sp>
    <dsp:sp modelId="{FA2265AB-C8A4-4848-86A4-0861F60FF075}">
      <dsp:nvSpPr>
        <dsp:cNvPr id="0" name=""/>
        <dsp:cNvSpPr/>
      </dsp:nvSpPr>
      <dsp:spPr>
        <a:xfrm>
          <a:off x="388620" y="182737"/>
          <a:ext cx="5440680"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1600200" rtl="1">
            <a:lnSpc>
              <a:spcPct val="90000"/>
            </a:lnSpc>
            <a:spcBef>
              <a:spcPct val="0"/>
            </a:spcBef>
            <a:spcAft>
              <a:spcPct val="35000"/>
            </a:spcAft>
          </a:pPr>
          <a:r>
            <a:rPr lang="fa-IR" sz="3600" b="1" kern="1200" dirty="0" smtClean="0">
              <a:cs typeface="B Titr" pitchFamily="2" charset="-78"/>
            </a:rPr>
            <a:t>قبضۀ مالکیت</a:t>
          </a:r>
          <a:endParaRPr lang="fa-IR" sz="3600" kern="1200" dirty="0">
            <a:cs typeface="B Titr" pitchFamily="2" charset="-78"/>
          </a:endParaRPr>
        </a:p>
      </dsp:txBody>
      <dsp:txXfrm>
        <a:off x="388620" y="182737"/>
        <a:ext cx="5440680" cy="738000"/>
      </dsp:txXfrm>
    </dsp:sp>
    <dsp:sp modelId="{ABD8C7FC-B272-4387-8D43-86C8E3307B4F}">
      <dsp:nvSpPr>
        <dsp:cNvPr id="0" name=""/>
        <dsp:cNvSpPr/>
      </dsp:nvSpPr>
      <dsp:spPr>
        <a:xfrm>
          <a:off x="0" y="2670112"/>
          <a:ext cx="7772400" cy="1614375"/>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520700" rIns="603225" bIns="177800" numCol="1" spcCol="1270" anchor="t" anchorCtr="0">
          <a:noAutofit/>
        </a:bodyPr>
        <a:lstStyle/>
        <a:p>
          <a:pPr marL="228600" lvl="1" indent="-228600" algn="justLow" defTabSz="1111250" rtl="1">
            <a:lnSpc>
              <a:spcPct val="90000"/>
            </a:lnSpc>
            <a:spcBef>
              <a:spcPct val="0"/>
            </a:spcBef>
            <a:spcAft>
              <a:spcPct val="15000"/>
            </a:spcAft>
            <a:buChar char="••"/>
          </a:pPr>
          <a:r>
            <a:rPr lang="fa-IR" sz="2500" b="1" kern="1200" dirty="0" smtClean="0">
              <a:cs typeface="B Nazanin" pitchFamily="2" charset="-78"/>
            </a:rPr>
            <a:t>یکی‌شدن</a:t>
          </a:r>
          <a:r>
            <a:rPr lang="fa-IR" sz="2500" kern="1200" dirty="0" smtClean="0"/>
            <a:t> </a:t>
          </a:r>
          <a:r>
            <a:rPr lang="fa-IR" sz="2500" b="1" kern="1200" dirty="0" smtClean="0">
              <a:cs typeface="B Nazanin" pitchFamily="2" charset="-78"/>
            </a:rPr>
            <a:t>و یکپارچه‌شدن</a:t>
          </a:r>
          <a:r>
            <a:rPr lang="fa-IR" sz="2500" b="1" kern="1200" dirty="0" smtClean="0"/>
            <a:t> </a:t>
          </a:r>
          <a:r>
            <a:rPr lang="fa-IR" sz="2500" b="1" kern="1200" dirty="0" smtClean="0">
              <a:cs typeface="B Nazanin" pitchFamily="2" charset="-78"/>
            </a:rPr>
            <a:t>دو شرکت بر اساس توافق داوطلبانه.</a:t>
          </a:r>
          <a:endParaRPr lang="fa-IR" sz="2500" b="1" kern="1200" dirty="0">
            <a:cs typeface="B Nazanin" pitchFamily="2" charset="-78"/>
          </a:endParaRPr>
        </a:p>
      </dsp:txBody>
      <dsp:txXfrm>
        <a:off x="0" y="2670112"/>
        <a:ext cx="7772400" cy="1614375"/>
      </dsp:txXfrm>
    </dsp:sp>
    <dsp:sp modelId="{D5D706A1-7C03-4DF0-B61D-12CFE961D329}">
      <dsp:nvSpPr>
        <dsp:cNvPr id="0" name=""/>
        <dsp:cNvSpPr/>
      </dsp:nvSpPr>
      <dsp:spPr>
        <a:xfrm>
          <a:off x="388620" y="2301112"/>
          <a:ext cx="5440680" cy="738000"/>
        </a:xfrm>
        <a:prstGeom prst="round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1600200" rtl="1">
            <a:lnSpc>
              <a:spcPct val="90000"/>
            </a:lnSpc>
            <a:spcBef>
              <a:spcPct val="0"/>
            </a:spcBef>
            <a:spcAft>
              <a:spcPct val="35000"/>
            </a:spcAft>
          </a:pPr>
          <a:r>
            <a:rPr lang="fa-IR" sz="3600" b="1" kern="1200" dirty="0" smtClean="0">
              <a:cs typeface="B Titr" pitchFamily="2" charset="-78"/>
            </a:rPr>
            <a:t>ادغام</a:t>
          </a:r>
          <a:endParaRPr lang="fa-IR" sz="3600" kern="1200" dirty="0">
            <a:cs typeface="B Titr" pitchFamily="2" charset="-78"/>
          </a:endParaRPr>
        </a:p>
      </dsp:txBody>
      <dsp:txXfrm>
        <a:off x="388620" y="2301112"/>
        <a:ext cx="5440680" cy="7380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8D449-E801-4839-83E9-B6B2C5B4F5DC}">
      <dsp:nvSpPr>
        <dsp:cNvPr id="0" name=""/>
        <dsp:cNvSpPr/>
      </dsp:nvSpPr>
      <dsp:spPr>
        <a:xfrm>
          <a:off x="0" y="51389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C0EA421-5501-49B8-BF1F-E43FAEFB84AD}">
      <dsp:nvSpPr>
        <dsp:cNvPr id="0" name=""/>
        <dsp:cNvSpPr/>
      </dsp:nvSpPr>
      <dsp:spPr>
        <a:xfrm>
          <a:off x="388620" y="12052"/>
          <a:ext cx="5440680" cy="100368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ar-SA" sz="3400" kern="1200" dirty="0" smtClean="0"/>
            <a:t>افق</a:t>
          </a:r>
          <a:r>
            <a:rPr lang="fa-IR" sz="3400" kern="1200" dirty="0" smtClean="0"/>
            <a:t>ی</a:t>
          </a:r>
          <a:r>
            <a:rPr lang="ar-SA" sz="3400" kern="1200" dirty="0" smtClean="0"/>
            <a:t> </a:t>
          </a:r>
          <a:endParaRPr lang="en-US" sz="3400" kern="1200" dirty="0"/>
        </a:p>
      </dsp:txBody>
      <dsp:txXfrm>
        <a:off x="388620" y="12052"/>
        <a:ext cx="5440680" cy="1003680"/>
      </dsp:txXfrm>
    </dsp:sp>
    <dsp:sp modelId="{1AD77750-CA4B-4D24-AE3F-F0B379F58735}">
      <dsp:nvSpPr>
        <dsp:cNvPr id="0" name=""/>
        <dsp:cNvSpPr/>
      </dsp:nvSpPr>
      <dsp:spPr>
        <a:xfrm>
          <a:off x="0" y="2056132"/>
          <a:ext cx="7772400" cy="856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3663DA11-D626-4AD5-9819-52E87413AF60}">
      <dsp:nvSpPr>
        <dsp:cNvPr id="0" name=""/>
        <dsp:cNvSpPr/>
      </dsp:nvSpPr>
      <dsp:spPr>
        <a:xfrm>
          <a:off x="388620" y="1554292"/>
          <a:ext cx="5440680" cy="100368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ar-SA" sz="3400" kern="1200" dirty="0" smtClean="0"/>
            <a:t>عمود</a:t>
          </a:r>
          <a:r>
            <a:rPr lang="fa-IR" sz="3400" kern="1200" dirty="0" smtClean="0"/>
            <a:t>ی</a:t>
          </a:r>
          <a:endParaRPr lang="en-US" sz="3400" kern="1200" dirty="0"/>
        </a:p>
      </dsp:txBody>
      <dsp:txXfrm>
        <a:off x="388620" y="1554292"/>
        <a:ext cx="5440680" cy="1003680"/>
      </dsp:txXfrm>
    </dsp:sp>
    <dsp:sp modelId="{194D842D-F49D-4734-9B98-A4D183DF7D21}">
      <dsp:nvSpPr>
        <dsp:cNvPr id="0" name=""/>
        <dsp:cNvSpPr/>
      </dsp:nvSpPr>
      <dsp:spPr>
        <a:xfrm>
          <a:off x="0" y="3610425"/>
          <a:ext cx="7772400" cy="856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7FD6DBD7-07F9-4F9E-AAED-07F15D73A329}">
      <dsp:nvSpPr>
        <dsp:cNvPr id="0" name=""/>
        <dsp:cNvSpPr/>
      </dsp:nvSpPr>
      <dsp:spPr>
        <a:xfrm>
          <a:off x="388620" y="3096532"/>
          <a:ext cx="5440680" cy="1003680"/>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fa-IR" sz="3400" kern="1200" dirty="0" smtClean="0"/>
            <a:t>متنوع</a:t>
          </a:r>
          <a:endParaRPr lang="en-US" sz="3400" kern="1200" dirty="0"/>
        </a:p>
      </dsp:txBody>
      <dsp:txXfrm>
        <a:off x="388620" y="3096532"/>
        <a:ext cx="5440680" cy="1003680"/>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AB380-32AE-4E3C-95F3-DE45CD0DBA80}">
      <dsp:nvSpPr>
        <dsp:cNvPr id="0" name=""/>
        <dsp:cNvSpPr/>
      </dsp:nvSpPr>
      <dsp:spPr>
        <a:xfrm>
          <a:off x="3339" y="0"/>
          <a:ext cx="3825478" cy="446722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rtl="1">
            <a:lnSpc>
              <a:spcPct val="90000"/>
            </a:lnSpc>
            <a:spcBef>
              <a:spcPct val="0"/>
            </a:spcBef>
            <a:spcAft>
              <a:spcPct val="35000"/>
            </a:spcAft>
          </a:pPr>
          <a:r>
            <a:rPr lang="fa-IR" sz="6500" kern="1200" dirty="0" smtClean="0"/>
            <a:t>دوستانه</a:t>
          </a:r>
          <a:endParaRPr lang="fa-IR" sz="6500" kern="1200" dirty="0"/>
        </a:p>
      </dsp:txBody>
      <dsp:txXfrm>
        <a:off x="3339" y="1786890"/>
        <a:ext cx="3825478" cy="1786890"/>
      </dsp:txXfrm>
    </dsp:sp>
    <dsp:sp modelId="{F22B8DB2-CA96-426D-857E-9F0F65DB4EB2}">
      <dsp:nvSpPr>
        <dsp:cNvPr id="0" name=""/>
        <dsp:cNvSpPr/>
      </dsp:nvSpPr>
      <dsp:spPr>
        <a:xfrm>
          <a:off x="1172285" y="268033"/>
          <a:ext cx="1487585" cy="148758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403A95-DBFD-4256-B4DC-D47CA9C8D0C5}">
      <dsp:nvSpPr>
        <dsp:cNvPr id="0" name=""/>
        <dsp:cNvSpPr/>
      </dsp:nvSpPr>
      <dsp:spPr>
        <a:xfrm>
          <a:off x="3943582" y="0"/>
          <a:ext cx="3825478" cy="446722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rtl="1">
            <a:lnSpc>
              <a:spcPct val="90000"/>
            </a:lnSpc>
            <a:spcBef>
              <a:spcPct val="0"/>
            </a:spcBef>
            <a:spcAft>
              <a:spcPct val="35000"/>
            </a:spcAft>
          </a:pPr>
          <a:r>
            <a:rPr lang="fa-IR" sz="6500" kern="1200" dirty="0" smtClean="0"/>
            <a:t>خصمانه</a:t>
          </a:r>
          <a:endParaRPr lang="en-US" sz="6500" kern="1200" dirty="0"/>
        </a:p>
      </dsp:txBody>
      <dsp:txXfrm>
        <a:off x="3943582" y="1786890"/>
        <a:ext cx="3825478" cy="1786890"/>
      </dsp:txXfrm>
    </dsp:sp>
    <dsp:sp modelId="{4771407B-3B7F-46EA-83F8-6FF079E13A79}">
      <dsp:nvSpPr>
        <dsp:cNvPr id="0" name=""/>
        <dsp:cNvSpPr/>
      </dsp:nvSpPr>
      <dsp:spPr>
        <a:xfrm>
          <a:off x="5112528" y="268033"/>
          <a:ext cx="1487585" cy="148758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DD23E6-56FB-4EB5-BC54-F3EBAE34B47C}">
      <dsp:nvSpPr>
        <dsp:cNvPr id="0" name=""/>
        <dsp:cNvSpPr/>
      </dsp:nvSpPr>
      <dsp:spPr>
        <a:xfrm>
          <a:off x="310895" y="3573780"/>
          <a:ext cx="7150608" cy="670083"/>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938F90-1B07-4D40-9524-AE6189A97C51}">
      <dsp:nvSpPr>
        <dsp:cNvPr id="0" name=""/>
        <dsp:cNvSpPr/>
      </dsp:nvSpPr>
      <dsp:spPr>
        <a:xfrm>
          <a:off x="948" y="290986"/>
          <a:ext cx="3453556" cy="17267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rtl="1">
            <a:lnSpc>
              <a:spcPct val="90000"/>
            </a:lnSpc>
            <a:spcBef>
              <a:spcPct val="0"/>
            </a:spcBef>
            <a:spcAft>
              <a:spcPct val="35000"/>
            </a:spcAft>
          </a:pPr>
          <a:r>
            <a:rPr lang="ar-SA" sz="4100" b="1" kern="1200" dirty="0" smtClean="0">
              <a:cs typeface="B Zar" pitchFamily="2" charset="-78"/>
            </a:rPr>
            <a:t>خريد شركت‌ها توسط مديران</a:t>
          </a:r>
          <a:endParaRPr lang="fa-IR" sz="4100" b="1" kern="1200" dirty="0">
            <a:cs typeface="B Zar" pitchFamily="2" charset="-78"/>
          </a:endParaRPr>
        </a:p>
      </dsp:txBody>
      <dsp:txXfrm>
        <a:off x="948" y="290986"/>
        <a:ext cx="3453556" cy="1726778"/>
      </dsp:txXfrm>
    </dsp:sp>
    <dsp:sp modelId="{03EA1474-9B2D-419A-8F44-8051620BE757}">
      <dsp:nvSpPr>
        <dsp:cNvPr id="0" name=""/>
        <dsp:cNvSpPr/>
      </dsp:nvSpPr>
      <dsp:spPr>
        <a:xfrm>
          <a:off x="346304" y="2017765"/>
          <a:ext cx="345355" cy="1295083"/>
        </a:xfrm>
        <a:custGeom>
          <a:avLst/>
          <a:gdLst/>
          <a:ahLst/>
          <a:cxnLst/>
          <a:rect l="0" t="0" r="0" b="0"/>
          <a:pathLst>
            <a:path>
              <a:moveTo>
                <a:pt x="0" y="0"/>
              </a:moveTo>
              <a:lnTo>
                <a:pt x="0" y="1295083"/>
              </a:lnTo>
              <a:lnTo>
                <a:pt x="345355" y="1295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2CE5E5-E54E-43DC-A0EA-FB26D34A2EA1}">
      <dsp:nvSpPr>
        <dsp:cNvPr id="0" name=""/>
        <dsp:cNvSpPr/>
      </dsp:nvSpPr>
      <dsp:spPr>
        <a:xfrm>
          <a:off x="691660" y="2449459"/>
          <a:ext cx="2762845" cy="17267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r>
            <a:rPr lang="en-US" sz="6500" b="1" kern="1200" dirty="0" smtClean="0"/>
            <a:t>MBO</a:t>
          </a:r>
          <a:endParaRPr lang="ar-SA" sz="6500" b="1" kern="1200" dirty="0"/>
        </a:p>
      </dsp:txBody>
      <dsp:txXfrm>
        <a:off x="691660" y="2449459"/>
        <a:ext cx="2762845" cy="1726778"/>
      </dsp:txXfrm>
    </dsp:sp>
    <dsp:sp modelId="{DBAC7393-1B18-4AB9-B7EC-E3BEB8769E9F}">
      <dsp:nvSpPr>
        <dsp:cNvPr id="0" name=""/>
        <dsp:cNvSpPr/>
      </dsp:nvSpPr>
      <dsp:spPr>
        <a:xfrm>
          <a:off x="4317894" y="290986"/>
          <a:ext cx="3453556" cy="17267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rtl="1">
            <a:lnSpc>
              <a:spcPct val="90000"/>
            </a:lnSpc>
            <a:spcBef>
              <a:spcPct val="0"/>
            </a:spcBef>
            <a:spcAft>
              <a:spcPct val="35000"/>
            </a:spcAft>
          </a:pPr>
          <a:r>
            <a:rPr lang="ar-SA" sz="4100" b="1" kern="1200" dirty="0" smtClean="0">
              <a:cs typeface="B Zar" pitchFamily="2" charset="-78"/>
            </a:rPr>
            <a:t>خريد شركت‌ها توسط كاركنان </a:t>
          </a:r>
          <a:endParaRPr lang="fa-IR" sz="4100" b="1" kern="1200" dirty="0">
            <a:cs typeface="B Zar" pitchFamily="2" charset="-78"/>
          </a:endParaRPr>
        </a:p>
      </dsp:txBody>
      <dsp:txXfrm>
        <a:off x="4317894" y="290986"/>
        <a:ext cx="3453556" cy="1726778"/>
      </dsp:txXfrm>
    </dsp:sp>
    <dsp:sp modelId="{033229AF-6B05-4082-B27D-BD1E5AFAD59F}">
      <dsp:nvSpPr>
        <dsp:cNvPr id="0" name=""/>
        <dsp:cNvSpPr/>
      </dsp:nvSpPr>
      <dsp:spPr>
        <a:xfrm>
          <a:off x="4663250" y="2017765"/>
          <a:ext cx="345355" cy="1295083"/>
        </a:xfrm>
        <a:custGeom>
          <a:avLst/>
          <a:gdLst/>
          <a:ahLst/>
          <a:cxnLst/>
          <a:rect l="0" t="0" r="0" b="0"/>
          <a:pathLst>
            <a:path>
              <a:moveTo>
                <a:pt x="0" y="0"/>
              </a:moveTo>
              <a:lnTo>
                <a:pt x="0" y="1295083"/>
              </a:lnTo>
              <a:lnTo>
                <a:pt x="345355" y="1295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C4C3CA-0B41-4DC3-8B78-5C8E87492D63}">
      <dsp:nvSpPr>
        <dsp:cNvPr id="0" name=""/>
        <dsp:cNvSpPr/>
      </dsp:nvSpPr>
      <dsp:spPr>
        <a:xfrm>
          <a:off x="5008605" y="2449459"/>
          <a:ext cx="2762845" cy="17267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r>
            <a:rPr lang="en-US" sz="6500" b="1" kern="1200" dirty="0" smtClean="0"/>
            <a:t>EBO</a:t>
          </a:r>
          <a:r>
            <a:rPr lang="ar-SA" sz="6500" b="1" kern="1200" dirty="0" smtClean="0"/>
            <a:t>  </a:t>
          </a:r>
          <a:endParaRPr lang="en-US" sz="6500" b="1" kern="1200" dirty="0"/>
        </a:p>
      </dsp:txBody>
      <dsp:txXfrm>
        <a:off x="5008605" y="2449459"/>
        <a:ext cx="2762845" cy="172677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A02F8-F29C-4CC3-ACA0-BB09F96E0619}">
      <dsp:nvSpPr>
        <dsp:cNvPr id="0" name=""/>
        <dsp:cNvSpPr/>
      </dsp:nvSpPr>
      <dsp:spPr>
        <a:xfrm>
          <a:off x="0" y="867092"/>
          <a:ext cx="8229600" cy="3291840"/>
        </a:xfrm>
        <a:prstGeom prst="leftRightRibb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022D3B4-B2BD-420E-9563-28A46ADB8745}">
      <dsp:nvSpPr>
        <dsp:cNvPr id="0" name=""/>
        <dsp:cNvSpPr/>
      </dsp:nvSpPr>
      <dsp:spPr>
        <a:xfrm>
          <a:off x="987552" y="1443164"/>
          <a:ext cx="2715768" cy="161300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rtl="1">
            <a:lnSpc>
              <a:spcPct val="90000"/>
            </a:lnSpc>
            <a:spcBef>
              <a:spcPct val="0"/>
            </a:spcBef>
            <a:spcAft>
              <a:spcPct val="35000"/>
            </a:spcAft>
          </a:pPr>
          <a:r>
            <a:rPr lang="fa-IR" sz="2800" kern="1200" dirty="0" smtClean="0"/>
            <a:t>انگیزه‌های اقتصادی و غیراقتصادی</a:t>
          </a:r>
          <a:endParaRPr lang="en-US" sz="2800" kern="1200" dirty="0"/>
        </a:p>
      </dsp:txBody>
      <dsp:txXfrm>
        <a:off x="987552" y="1443164"/>
        <a:ext cx="2715768" cy="1613001"/>
      </dsp:txXfrm>
    </dsp:sp>
    <dsp:sp modelId="{F30FF89B-DEFC-4556-94E7-DAEA5C03ABBE}">
      <dsp:nvSpPr>
        <dsp:cNvPr id="0" name=""/>
        <dsp:cNvSpPr/>
      </dsp:nvSpPr>
      <dsp:spPr>
        <a:xfrm>
          <a:off x="4114800" y="1969858"/>
          <a:ext cx="3209544" cy="161300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rtl="1">
            <a:lnSpc>
              <a:spcPct val="90000"/>
            </a:lnSpc>
            <a:spcBef>
              <a:spcPct val="0"/>
            </a:spcBef>
            <a:spcAft>
              <a:spcPct val="35000"/>
            </a:spcAft>
          </a:pPr>
          <a:r>
            <a:rPr lang="fa-IR" sz="2800" kern="1200" dirty="0" smtClean="0"/>
            <a:t>اجبار قانونی مقام ناظر </a:t>
          </a:r>
          <a:endParaRPr lang="en-US" sz="2800" kern="1200" dirty="0"/>
        </a:p>
      </dsp:txBody>
      <dsp:txXfrm>
        <a:off x="4114800" y="1969858"/>
        <a:ext cx="3209544" cy="161300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45DC7D-C1DB-4FCB-BE8F-76FBE7CCA905}">
      <dsp:nvSpPr>
        <dsp:cNvPr id="0" name=""/>
        <dsp:cNvSpPr/>
      </dsp:nvSpPr>
      <dsp:spPr>
        <a:xfrm>
          <a:off x="2168482" y="515894"/>
          <a:ext cx="3435435" cy="3435435"/>
        </a:xfrm>
        <a:prstGeom prst="blockArc">
          <a:avLst>
            <a:gd name="adj1" fmla="val 10800000"/>
            <a:gd name="adj2" fmla="val 16200000"/>
            <a:gd name="adj3" fmla="val 464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3153491-EF0C-453A-8BBA-F19EBAA59519}">
      <dsp:nvSpPr>
        <dsp:cNvPr id="0" name=""/>
        <dsp:cNvSpPr/>
      </dsp:nvSpPr>
      <dsp:spPr>
        <a:xfrm>
          <a:off x="2168482" y="515894"/>
          <a:ext cx="3435435" cy="3435435"/>
        </a:xfrm>
        <a:prstGeom prst="blockArc">
          <a:avLst>
            <a:gd name="adj1" fmla="val 5400000"/>
            <a:gd name="adj2" fmla="val 10800000"/>
            <a:gd name="adj3" fmla="val 464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1CC90F1-8A1A-4321-BC89-7303B2E80219}">
      <dsp:nvSpPr>
        <dsp:cNvPr id="0" name=""/>
        <dsp:cNvSpPr/>
      </dsp:nvSpPr>
      <dsp:spPr>
        <a:xfrm>
          <a:off x="2168482" y="515894"/>
          <a:ext cx="3435435" cy="3435435"/>
        </a:xfrm>
        <a:prstGeom prst="blockArc">
          <a:avLst>
            <a:gd name="adj1" fmla="val 0"/>
            <a:gd name="adj2" fmla="val 5400000"/>
            <a:gd name="adj3" fmla="val 464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D61335-F742-43C3-96B2-E490D583EDCD}">
      <dsp:nvSpPr>
        <dsp:cNvPr id="0" name=""/>
        <dsp:cNvSpPr/>
      </dsp:nvSpPr>
      <dsp:spPr>
        <a:xfrm>
          <a:off x="2168482" y="515894"/>
          <a:ext cx="3435435" cy="3435435"/>
        </a:xfrm>
        <a:prstGeom prst="blockArc">
          <a:avLst>
            <a:gd name="adj1" fmla="val 16200000"/>
            <a:gd name="adj2" fmla="val 0"/>
            <a:gd name="adj3" fmla="val 464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D2F7A2-98A2-4F01-9DEB-750AC580B129}">
      <dsp:nvSpPr>
        <dsp:cNvPr id="0" name=""/>
        <dsp:cNvSpPr/>
      </dsp:nvSpPr>
      <dsp:spPr>
        <a:xfrm>
          <a:off x="3094918" y="1442330"/>
          <a:ext cx="1582563" cy="15825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هم‌افزایی</a:t>
          </a:r>
          <a:endParaRPr lang="en-US" sz="2400" kern="1200" dirty="0">
            <a:cs typeface="B Titr" pitchFamily="2" charset="-78"/>
          </a:endParaRPr>
        </a:p>
      </dsp:txBody>
      <dsp:txXfrm>
        <a:off x="3094918" y="1442330"/>
        <a:ext cx="1582563" cy="1582563"/>
      </dsp:txXfrm>
    </dsp:sp>
    <dsp:sp modelId="{8D8AD221-22CC-425D-A426-F51C92AEDA49}">
      <dsp:nvSpPr>
        <dsp:cNvPr id="0" name=""/>
        <dsp:cNvSpPr/>
      </dsp:nvSpPr>
      <dsp:spPr>
        <a:xfrm>
          <a:off x="3332302" y="1877"/>
          <a:ext cx="1107794" cy="110779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kern="1200" dirty="0" smtClean="0"/>
            <a:t>Synergy</a:t>
          </a:r>
          <a:endParaRPr lang="fa-IR" sz="1500" kern="1200" dirty="0"/>
        </a:p>
      </dsp:txBody>
      <dsp:txXfrm>
        <a:off x="3332302" y="1877"/>
        <a:ext cx="1107794" cy="1107794"/>
      </dsp:txXfrm>
    </dsp:sp>
    <dsp:sp modelId="{3EA4A4B0-D669-41B1-BA31-0CC066735778}">
      <dsp:nvSpPr>
        <dsp:cNvPr id="0" name=""/>
        <dsp:cNvSpPr/>
      </dsp:nvSpPr>
      <dsp:spPr>
        <a:xfrm>
          <a:off x="5010139" y="1679715"/>
          <a:ext cx="1107794" cy="110779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kern="1200" dirty="0" smtClean="0"/>
            <a:t>Synergy</a:t>
          </a:r>
          <a:endParaRPr lang="en-US" sz="1500" kern="1200" dirty="0"/>
        </a:p>
      </dsp:txBody>
      <dsp:txXfrm>
        <a:off x="5010139" y="1679715"/>
        <a:ext cx="1107794" cy="1107794"/>
      </dsp:txXfrm>
    </dsp:sp>
    <dsp:sp modelId="{E21EDAB8-CB61-4D12-8319-8B81C712BEF5}">
      <dsp:nvSpPr>
        <dsp:cNvPr id="0" name=""/>
        <dsp:cNvSpPr/>
      </dsp:nvSpPr>
      <dsp:spPr>
        <a:xfrm>
          <a:off x="3332302" y="3357552"/>
          <a:ext cx="1107794" cy="110779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kern="1200" dirty="0" smtClean="0"/>
            <a:t>Synergy</a:t>
          </a:r>
          <a:endParaRPr lang="fa-IR" sz="1500" kern="1200" dirty="0"/>
        </a:p>
      </dsp:txBody>
      <dsp:txXfrm>
        <a:off x="3332302" y="3357552"/>
        <a:ext cx="1107794" cy="1107794"/>
      </dsp:txXfrm>
    </dsp:sp>
    <dsp:sp modelId="{23A71319-2644-45DB-AB76-24E45C471C19}">
      <dsp:nvSpPr>
        <dsp:cNvPr id="0" name=""/>
        <dsp:cNvSpPr/>
      </dsp:nvSpPr>
      <dsp:spPr>
        <a:xfrm>
          <a:off x="1654465" y="1679715"/>
          <a:ext cx="1107794" cy="11077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kern="1200" dirty="0" smtClean="0"/>
            <a:t>Synergy</a:t>
          </a:r>
          <a:endParaRPr lang="fa-IR" sz="1500" kern="1200" dirty="0"/>
        </a:p>
      </dsp:txBody>
      <dsp:txXfrm>
        <a:off x="1654465" y="1679715"/>
        <a:ext cx="1107794" cy="11077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521A2-1EA0-47C6-9408-CE1E4F32954F}">
      <dsp:nvSpPr>
        <dsp:cNvPr id="0" name=""/>
        <dsp:cNvSpPr/>
      </dsp:nvSpPr>
      <dsp:spPr>
        <a:xfrm>
          <a:off x="0" y="51389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2F1C950-D49F-4475-972F-CFB61F2FC75F}">
      <dsp:nvSpPr>
        <dsp:cNvPr id="0" name=""/>
        <dsp:cNvSpPr/>
      </dsp:nvSpPr>
      <dsp:spPr>
        <a:xfrm>
          <a:off x="388620" y="1205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عملیاتی</a:t>
          </a:r>
          <a:endParaRPr lang="en-US" sz="3400" kern="1200" dirty="0">
            <a:cs typeface="B Zar" pitchFamily="2" charset="-78"/>
          </a:endParaRPr>
        </a:p>
      </dsp:txBody>
      <dsp:txXfrm>
        <a:off x="388620" y="12052"/>
        <a:ext cx="5440680" cy="1003680"/>
      </dsp:txXfrm>
    </dsp:sp>
    <dsp:sp modelId="{94A73EDB-E72A-4E06-93A9-245429DD1537}">
      <dsp:nvSpPr>
        <dsp:cNvPr id="0" name=""/>
        <dsp:cNvSpPr/>
      </dsp:nvSpPr>
      <dsp:spPr>
        <a:xfrm>
          <a:off x="0" y="205613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248DEF7C-1CB8-4940-A93A-C9CFD274A9EB}">
      <dsp:nvSpPr>
        <dsp:cNvPr id="0" name=""/>
        <dsp:cNvSpPr/>
      </dsp:nvSpPr>
      <dsp:spPr>
        <a:xfrm>
          <a:off x="388620" y="155429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مالی </a:t>
          </a:r>
          <a:endParaRPr lang="en-US" sz="3400" kern="1200" dirty="0">
            <a:cs typeface="B Zar" pitchFamily="2" charset="-78"/>
          </a:endParaRPr>
        </a:p>
      </dsp:txBody>
      <dsp:txXfrm>
        <a:off x="388620" y="1554292"/>
        <a:ext cx="5440680" cy="1003680"/>
      </dsp:txXfrm>
    </dsp:sp>
    <dsp:sp modelId="{6E9E7068-BE0A-4E8D-BA12-914638B33BA5}">
      <dsp:nvSpPr>
        <dsp:cNvPr id="0" name=""/>
        <dsp:cNvSpPr/>
      </dsp:nvSpPr>
      <dsp:spPr>
        <a:xfrm>
          <a:off x="0" y="359837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D3EB58A-8D85-4866-8E51-225382DC9B48}">
      <dsp:nvSpPr>
        <dsp:cNvPr id="0" name=""/>
        <dsp:cNvSpPr/>
      </dsp:nvSpPr>
      <dsp:spPr>
        <a:xfrm>
          <a:off x="388620" y="309653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1511300" rtl="1">
            <a:lnSpc>
              <a:spcPct val="90000"/>
            </a:lnSpc>
            <a:spcBef>
              <a:spcPct val="0"/>
            </a:spcBef>
            <a:spcAft>
              <a:spcPct val="35000"/>
            </a:spcAft>
          </a:pPr>
          <a:r>
            <a:rPr lang="fa-IR" sz="3400" kern="1200" dirty="0" smtClean="0">
              <a:cs typeface="B Zar" pitchFamily="2" charset="-78"/>
            </a:rPr>
            <a:t>مالیاتی</a:t>
          </a:r>
          <a:endParaRPr lang="en-US" sz="3400" kern="1200" dirty="0">
            <a:cs typeface="B Zar" pitchFamily="2" charset="-78"/>
          </a:endParaRPr>
        </a:p>
      </dsp:txBody>
      <dsp:txXfrm>
        <a:off x="388620" y="3096532"/>
        <a:ext cx="544068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1/9/2012</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E99620-120D-4961-A14D-0DD188F02D3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10</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C008731E-1AC0-4030-A986-B60044D53AA0}" type="slidenum">
              <a:rPr lang="fa-IR" smtClean="0"/>
              <a:pPr/>
              <a:t>23</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a:ln/>
        </p:spPr>
      </p:sp>
      <p:sp>
        <p:nvSpPr>
          <p:cNvPr id="29699" name="عنصر نائب للملاحظات 2"/>
          <p:cNvSpPr>
            <a:spLocks noGrp="1"/>
          </p:cNvSpPr>
          <p:nvPr>
            <p:ph type="body" idx="1"/>
          </p:nvPr>
        </p:nvSpPr>
        <p:spPr>
          <a:noFill/>
          <a:ln/>
        </p:spPr>
        <p:txBody>
          <a:bodyPr/>
          <a:lstStyle/>
          <a:p>
            <a:pPr algn="r" rtl="1"/>
            <a:endParaRPr lang="en-US" dirty="0" smtClean="0"/>
          </a:p>
        </p:txBody>
      </p:sp>
      <p:sp>
        <p:nvSpPr>
          <p:cNvPr id="29700" name="عنصر نائب لرقم الشريحة 3"/>
          <p:cNvSpPr>
            <a:spLocks noGrp="1"/>
          </p:cNvSpPr>
          <p:nvPr>
            <p:ph type="sldNum" sz="quarter" idx="5"/>
          </p:nvPr>
        </p:nvSpPr>
        <p:spPr>
          <a:noFill/>
        </p:spPr>
        <p:txBody>
          <a:bodyPr/>
          <a:lstStyle/>
          <a:p>
            <a:fld id="{DF7222BC-75AA-40D3-A93B-FFF088E3235E}" type="slidenum">
              <a:rPr lang="en-US" smtClean="0">
                <a:latin typeface="Arial" charset="0"/>
                <a:cs typeface="Arial" charset="0"/>
              </a:rPr>
              <a:pPr/>
              <a:t>64</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1/9/2012</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1/9/2012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defRPr>
            </a:lvl1p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8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1/9/2012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1/9/2012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1/9/2012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1/9/2012</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rPr>
              <a:t>بسم‌الله الرحمن الرحیم</a:t>
            </a:r>
            <a:endParaRPr lang="fa-IR" sz="6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endParaRPr>
          </a:p>
        </p:txBody>
      </p:sp>
      <p:sp>
        <p:nvSpPr>
          <p:cNvPr id="3" name="Subtitle 2"/>
          <p:cNvSpPr>
            <a:spLocks noGrp="1"/>
          </p:cNvSpPr>
          <p:nvPr>
            <p:ph type="subTitle" idx="1"/>
          </p:nvPr>
        </p:nvSpPr>
        <p:spPr/>
        <p:txBody>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به نام آنکه جان را فکرت آموخت</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smtClean="0">
                <a:ln/>
                <a:solidFill>
                  <a:schemeClr val="accent3"/>
                </a:solidFill>
                <a:latin typeface="+mn-lt"/>
                <a:ea typeface="+mn-ea"/>
              </a:rPr>
              <a:t>قبضۀ مالکیت توسط </a:t>
            </a:r>
            <a:r>
              <a:rPr lang="fa-IR" dirty="0" smtClean="0"/>
              <a:t>خودی‌ها</a:t>
            </a:r>
            <a:endParaRPr lang="en-US" b="1" dirty="0" smtClean="0">
              <a:ln/>
              <a:solidFill>
                <a:schemeClr val="accent3"/>
              </a:solidFill>
              <a:latin typeface="+mn-lt"/>
              <a:ea typeface="+mn-ea"/>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2362200" y="5791200"/>
            <a:ext cx="502920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a:t>
            </a: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خرید غالباً با اهرم صورت می‌گیرد.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a:t>
            </a: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LBO</a:t>
            </a:r>
          </a:p>
          <a:p>
            <a:pPr marL="0" marR="0" indent="0" algn="ctr" defTabSz="914400" eaLnBrk="1" fontAlgn="base" latinLnBrk="0" hangingPunct="1">
              <a:lnSpc>
                <a:spcPct val="100000"/>
              </a:lnSpc>
              <a:spcBef>
                <a:spcPct val="0"/>
              </a:spcBef>
              <a:spcAft>
                <a:spcPct val="0"/>
              </a:spcAft>
              <a:buClrTx/>
              <a:buSzTx/>
              <a:buFontTx/>
              <a:buNone/>
              <a:tabLst/>
            </a:pPr>
            <a:endPar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4">
                                            <p:graphicEl>
                                              <a:dgm id="{E5938F90-1B07-4D40-9524-AE6189A97C51}"/>
                                            </p:graphicEl>
                                          </p:spTgt>
                                        </p:tgtEl>
                                        <p:attrNameLst>
                                          <p:attrName>style.visibility</p:attrName>
                                        </p:attrNameLst>
                                      </p:cBhvr>
                                      <p:to>
                                        <p:strVal val="visible"/>
                                      </p:to>
                                    </p:set>
                                    <p:anim calcmode="lin" valueType="num">
                                      <p:cBhvr>
                                        <p:cTn id="24" dur="500" decel="50000" fill="hold">
                                          <p:stCondLst>
                                            <p:cond delay="0"/>
                                          </p:stCondLst>
                                        </p:cTn>
                                        <p:tgtEl>
                                          <p:spTgt spid="4">
                                            <p:graphicEl>
                                              <a:dgm id="{E5938F90-1B07-4D40-9524-AE6189A97C51}"/>
                                            </p:graphic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graphicEl>
                                              <a:dgm id="{E5938F90-1B07-4D40-9524-AE6189A97C51}"/>
                                            </p:graphic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graphicEl>
                                              <a:dgm id="{E5938F90-1B07-4D40-9524-AE6189A97C51}"/>
                                            </p:graphicEl>
                                          </p:spTgt>
                                        </p:tgtEl>
                                        <p:attrNameLst>
                                          <p:attrName>ppt_w</p:attrName>
                                        </p:attrNameLst>
                                      </p:cBhvr>
                                      <p:tavLst>
                                        <p:tav tm="0">
                                          <p:val>
                                            <p:strVal val="#ppt_w*.05"/>
                                          </p:val>
                                        </p:tav>
                                        <p:tav tm="100000">
                                          <p:val>
                                            <p:strVal val="#ppt_w"/>
                                          </p:val>
                                        </p:tav>
                                      </p:tavLst>
                                    </p:anim>
                                    <p:anim calcmode="lin" valueType="num">
                                      <p:cBhvr>
                                        <p:cTn id="27" dur="1000" fill="hold"/>
                                        <p:tgtEl>
                                          <p:spTgt spid="4">
                                            <p:graphicEl>
                                              <a:dgm id="{E5938F90-1B07-4D40-9524-AE6189A97C51}"/>
                                            </p:graphic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graphicEl>
                                              <a:dgm id="{E5938F90-1B07-4D40-9524-AE6189A97C51}"/>
                                            </p:graphic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graphicEl>
                                              <a:dgm id="{E5938F90-1B07-4D40-9524-AE6189A97C51}"/>
                                            </p:graphic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graphicEl>
                                              <a:dgm id="{E5938F90-1B07-4D40-9524-AE6189A97C51}"/>
                                            </p:graphic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graphicEl>
                                              <a:dgm id="{E5938F90-1B07-4D40-9524-AE6189A97C51}"/>
                                            </p:graphicEl>
                                          </p:spTgt>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4">
                                            <p:graphicEl>
                                              <a:dgm id="{DBAC7393-1B18-4AB9-B7EC-E3BEB8769E9F}"/>
                                            </p:graphicEl>
                                          </p:spTgt>
                                        </p:tgtEl>
                                        <p:attrNameLst>
                                          <p:attrName>style.visibility</p:attrName>
                                        </p:attrNameLst>
                                      </p:cBhvr>
                                      <p:to>
                                        <p:strVal val="visible"/>
                                      </p:to>
                                    </p:set>
                                    <p:anim calcmode="lin" valueType="num">
                                      <p:cBhvr>
                                        <p:cTn id="35" dur="500" decel="50000" fill="hold">
                                          <p:stCondLst>
                                            <p:cond delay="0"/>
                                          </p:stCondLst>
                                        </p:cTn>
                                        <p:tgtEl>
                                          <p:spTgt spid="4">
                                            <p:graphicEl>
                                              <a:dgm id="{DBAC7393-1B18-4AB9-B7EC-E3BEB8769E9F}"/>
                                            </p:graphic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graphicEl>
                                              <a:dgm id="{DBAC7393-1B18-4AB9-B7EC-E3BEB8769E9F}"/>
                                            </p:graphic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graphicEl>
                                              <a:dgm id="{DBAC7393-1B18-4AB9-B7EC-E3BEB8769E9F}"/>
                                            </p:graphicEl>
                                          </p:spTgt>
                                        </p:tgtEl>
                                        <p:attrNameLst>
                                          <p:attrName>ppt_w</p:attrName>
                                        </p:attrNameLst>
                                      </p:cBhvr>
                                      <p:tavLst>
                                        <p:tav tm="0">
                                          <p:val>
                                            <p:strVal val="#ppt_w*.05"/>
                                          </p:val>
                                        </p:tav>
                                        <p:tav tm="100000">
                                          <p:val>
                                            <p:strVal val="#ppt_w"/>
                                          </p:val>
                                        </p:tav>
                                      </p:tavLst>
                                    </p:anim>
                                    <p:anim calcmode="lin" valueType="num">
                                      <p:cBhvr>
                                        <p:cTn id="38" dur="1000" fill="hold"/>
                                        <p:tgtEl>
                                          <p:spTgt spid="4">
                                            <p:graphicEl>
                                              <a:dgm id="{DBAC7393-1B18-4AB9-B7EC-E3BEB8769E9F}"/>
                                            </p:graphic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graphicEl>
                                              <a:dgm id="{DBAC7393-1B18-4AB9-B7EC-E3BEB8769E9F}"/>
                                            </p:graphic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graphicEl>
                                              <a:dgm id="{DBAC7393-1B18-4AB9-B7EC-E3BEB8769E9F}"/>
                                            </p:graphic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graphicEl>
                                              <a:dgm id="{DBAC7393-1B18-4AB9-B7EC-E3BEB8769E9F}"/>
                                            </p:graphic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graphicEl>
                                              <a:dgm id="{DBAC7393-1B18-4AB9-B7EC-E3BEB8769E9F}"/>
                                            </p:graphicEl>
                                          </p:spTgt>
                                        </p:tgtEl>
                                      </p:cBhvr>
                                    </p:animEffect>
                                  </p:childTnLst>
                                </p:cTn>
                              </p:par>
                            </p:childTnLst>
                          </p:cTn>
                        </p:par>
                        <p:par>
                          <p:cTn id="43" fill="hold">
                            <p:stCondLst>
                              <p:cond delay="4000"/>
                            </p:stCondLst>
                            <p:childTnLst>
                              <p:par>
                                <p:cTn id="44" presetID="25" presetClass="entr" presetSubtype="0" fill="hold" grpId="0" nodeType="afterEffect">
                                  <p:stCondLst>
                                    <p:cond delay="0"/>
                                  </p:stCondLst>
                                  <p:childTnLst>
                                    <p:set>
                                      <p:cBhvr>
                                        <p:cTn id="45" dur="1" fill="hold">
                                          <p:stCondLst>
                                            <p:cond delay="0"/>
                                          </p:stCondLst>
                                        </p:cTn>
                                        <p:tgtEl>
                                          <p:spTgt spid="4">
                                            <p:graphicEl>
                                              <a:dgm id="{03EA1474-9B2D-419A-8F44-8051620BE757}"/>
                                            </p:graphicEl>
                                          </p:spTgt>
                                        </p:tgtEl>
                                        <p:attrNameLst>
                                          <p:attrName>style.visibility</p:attrName>
                                        </p:attrNameLst>
                                      </p:cBhvr>
                                      <p:to>
                                        <p:strVal val="visible"/>
                                      </p:to>
                                    </p:set>
                                    <p:anim calcmode="lin" valueType="num">
                                      <p:cBhvr>
                                        <p:cTn id="46" dur="500" decel="50000" fill="hold">
                                          <p:stCondLst>
                                            <p:cond delay="0"/>
                                          </p:stCondLst>
                                        </p:cTn>
                                        <p:tgtEl>
                                          <p:spTgt spid="4">
                                            <p:graphicEl>
                                              <a:dgm id="{03EA1474-9B2D-419A-8F44-8051620BE757}"/>
                                            </p:graphic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4">
                                            <p:graphicEl>
                                              <a:dgm id="{03EA1474-9B2D-419A-8F44-8051620BE757}"/>
                                            </p:graphic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4">
                                            <p:graphicEl>
                                              <a:dgm id="{03EA1474-9B2D-419A-8F44-8051620BE757}"/>
                                            </p:graphicEl>
                                          </p:spTgt>
                                        </p:tgtEl>
                                        <p:attrNameLst>
                                          <p:attrName>ppt_w</p:attrName>
                                        </p:attrNameLst>
                                      </p:cBhvr>
                                      <p:tavLst>
                                        <p:tav tm="0">
                                          <p:val>
                                            <p:strVal val="#ppt_w*.05"/>
                                          </p:val>
                                        </p:tav>
                                        <p:tav tm="100000">
                                          <p:val>
                                            <p:strVal val="#ppt_w"/>
                                          </p:val>
                                        </p:tav>
                                      </p:tavLst>
                                    </p:anim>
                                    <p:anim calcmode="lin" valueType="num">
                                      <p:cBhvr>
                                        <p:cTn id="49" dur="1000" fill="hold"/>
                                        <p:tgtEl>
                                          <p:spTgt spid="4">
                                            <p:graphicEl>
                                              <a:dgm id="{03EA1474-9B2D-419A-8F44-8051620BE757}"/>
                                            </p:graphic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4">
                                            <p:graphicEl>
                                              <a:dgm id="{03EA1474-9B2D-419A-8F44-8051620BE757}"/>
                                            </p:graphic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4">
                                            <p:graphicEl>
                                              <a:dgm id="{03EA1474-9B2D-419A-8F44-8051620BE757}"/>
                                            </p:graphic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4">
                                            <p:graphicEl>
                                              <a:dgm id="{03EA1474-9B2D-419A-8F44-8051620BE757}"/>
                                            </p:graphic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4">
                                            <p:graphicEl>
                                              <a:dgm id="{03EA1474-9B2D-419A-8F44-8051620BE757}"/>
                                            </p:graphicEl>
                                          </p:spTgt>
                                        </p:tgtEl>
                                      </p:cBhvr>
                                    </p:animEffect>
                                  </p:childTnLst>
                                </p:cTn>
                              </p:par>
                            </p:childTnLst>
                          </p:cTn>
                        </p:par>
                        <p:par>
                          <p:cTn id="54" fill="hold">
                            <p:stCondLst>
                              <p:cond delay="5000"/>
                            </p:stCondLst>
                            <p:childTnLst>
                              <p:par>
                                <p:cTn id="55" presetID="25" presetClass="entr" presetSubtype="0" fill="hold" grpId="0" nodeType="afterEffect">
                                  <p:stCondLst>
                                    <p:cond delay="0"/>
                                  </p:stCondLst>
                                  <p:childTnLst>
                                    <p:set>
                                      <p:cBhvr>
                                        <p:cTn id="56" dur="1" fill="hold">
                                          <p:stCondLst>
                                            <p:cond delay="0"/>
                                          </p:stCondLst>
                                        </p:cTn>
                                        <p:tgtEl>
                                          <p:spTgt spid="4">
                                            <p:graphicEl>
                                              <a:dgm id="{612CE5E5-E54E-43DC-A0EA-FB26D34A2EA1}"/>
                                            </p:graphicEl>
                                          </p:spTgt>
                                        </p:tgtEl>
                                        <p:attrNameLst>
                                          <p:attrName>style.visibility</p:attrName>
                                        </p:attrNameLst>
                                      </p:cBhvr>
                                      <p:to>
                                        <p:strVal val="visible"/>
                                      </p:to>
                                    </p:set>
                                    <p:anim calcmode="lin" valueType="num">
                                      <p:cBhvr>
                                        <p:cTn id="57" dur="500" decel="50000" fill="hold">
                                          <p:stCondLst>
                                            <p:cond delay="0"/>
                                          </p:stCondLst>
                                        </p:cTn>
                                        <p:tgtEl>
                                          <p:spTgt spid="4">
                                            <p:graphicEl>
                                              <a:dgm id="{612CE5E5-E54E-43DC-A0EA-FB26D34A2EA1}"/>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
                                            <p:graphicEl>
                                              <a:dgm id="{612CE5E5-E54E-43DC-A0EA-FB26D34A2EA1}"/>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
                                            <p:graphicEl>
                                              <a:dgm id="{612CE5E5-E54E-43DC-A0EA-FB26D34A2EA1}"/>
                                            </p:graphicEl>
                                          </p:spTgt>
                                        </p:tgtEl>
                                        <p:attrNameLst>
                                          <p:attrName>ppt_w</p:attrName>
                                        </p:attrNameLst>
                                      </p:cBhvr>
                                      <p:tavLst>
                                        <p:tav tm="0">
                                          <p:val>
                                            <p:strVal val="#ppt_w*.05"/>
                                          </p:val>
                                        </p:tav>
                                        <p:tav tm="100000">
                                          <p:val>
                                            <p:strVal val="#ppt_w"/>
                                          </p:val>
                                        </p:tav>
                                      </p:tavLst>
                                    </p:anim>
                                    <p:anim calcmode="lin" valueType="num">
                                      <p:cBhvr>
                                        <p:cTn id="60" dur="1000" fill="hold"/>
                                        <p:tgtEl>
                                          <p:spTgt spid="4">
                                            <p:graphicEl>
                                              <a:dgm id="{612CE5E5-E54E-43DC-A0EA-FB26D34A2EA1}"/>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
                                            <p:graphicEl>
                                              <a:dgm id="{612CE5E5-E54E-43DC-A0EA-FB26D34A2EA1}"/>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
                                            <p:graphicEl>
                                              <a:dgm id="{612CE5E5-E54E-43DC-A0EA-FB26D34A2EA1}"/>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
                                            <p:graphicEl>
                                              <a:dgm id="{612CE5E5-E54E-43DC-A0EA-FB26D34A2EA1}"/>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
                                            <p:graphicEl>
                                              <a:dgm id="{612CE5E5-E54E-43DC-A0EA-FB26D34A2EA1}"/>
                                            </p:graphicEl>
                                          </p:spTgt>
                                        </p:tgtEl>
                                      </p:cBhvr>
                                    </p:animEffect>
                                  </p:childTnLst>
                                </p:cTn>
                              </p:par>
                            </p:childTnLst>
                          </p:cTn>
                        </p:par>
                        <p:par>
                          <p:cTn id="65" fill="hold">
                            <p:stCondLst>
                              <p:cond delay="6000"/>
                            </p:stCondLst>
                            <p:childTnLst>
                              <p:par>
                                <p:cTn id="66" presetID="25" presetClass="entr" presetSubtype="0" fill="hold" grpId="0" nodeType="afterEffect">
                                  <p:stCondLst>
                                    <p:cond delay="0"/>
                                  </p:stCondLst>
                                  <p:childTnLst>
                                    <p:set>
                                      <p:cBhvr>
                                        <p:cTn id="67" dur="1" fill="hold">
                                          <p:stCondLst>
                                            <p:cond delay="0"/>
                                          </p:stCondLst>
                                        </p:cTn>
                                        <p:tgtEl>
                                          <p:spTgt spid="4">
                                            <p:graphicEl>
                                              <a:dgm id="{033229AF-6B05-4082-B27D-BD1E5AFAD59F}"/>
                                            </p:graphicEl>
                                          </p:spTgt>
                                        </p:tgtEl>
                                        <p:attrNameLst>
                                          <p:attrName>style.visibility</p:attrName>
                                        </p:attrNameLst>
                                      </p:cBhvr>
                                      <p:to>
                                        <p:strVal val="visible"/>
                                      </p:to>
                                    </p:set>
                                    <p:anim calcmode="lin" valueType="num">
                                      <p:cBhvr>
                                        <p:cTn id="68" dur="500" decel="50000" fill="hold">
                                          <p:stCondLst>
                                            <p:cond delay="0"/>
                                          </p:stCondLst>
                                        </p:cTn>
                                        <p:tgtEl>
                                          <p:spTgt spid="4">
                                            <p:graphicEl>
                                              <a:dgm id="{033229AF-6B05-4082-B27D-BD1E5AFAD59F}"/>
                                            </p:graphic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4">
                                            <p:graphicEl>
                                              <a:dgm id="{033229AF-6B05-4082-B27D-BD1E5AFAD59F}"/>
                                            </p:graphic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4">
                                            <p:graphicEl>
                                              <a:dgm id="{033229AF-6B05-4082-B27D-BD1E5AFAD59F}"/>
                                            </p:graphicEl>
                                          </p:spTgt>
                                        </p:tgtEl>
                                        <p:attrNameLst>
                                          <p:attrName>ppt_w</p:attrName>
                                        </p:attrNameLst>
                                      </p:cBhvr>
                                      <p:tavLst>
                                        <p:tav tm="0">
                                          <p:val>
                                            <p:strVal val="#ppt_w*.05"/>
                                          </p:val>
                                        </p:tav>
                                        <p:tav tm="100000">
                                          <p:val>
                                            <p:strVal val="#ppt_w"/>
                                          </p:val>
                                        </p:tav>
                                      </p:tavLst>
                                    </p:anim>
                                    <p:anim calcmode="lin" valueType="num">
                                      <p:cBhvr>
                                        <p:cTn id="71" dur="1000" fill="hold"/>
                                        <p:tgtEl>
                                          <p:spTgt spid="4">
                                            <p:graphicEl>
                                              <a:dgm id="{033229AF-6B05-4082-B27D-BD1E5AFAD59F}"/>
                                            </p:graphic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4">
                                            <p:graphicEl>
                                              <a:dgm id="{033229AF-6B05-4082-B27D-BD1E5AFAD59F}"/>
                                            </p:graphic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4">
                                            <p:graphicEl>
                                              <a:dgm id="{033229AF-6B05-4082-B27D-BD1E5AFAD59F}"/>
                                            </p:graphic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4">
                                            <p:graphicEl>
                                              <a:dgm id="{033229AF-6B05-4082-B27D-BD1E5AFAD59F}"/>
                                            </p:graphic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4">
                                            <p:graphicEl>
                                              <a:dgm id="{033229AF-6B05-4082-B27D-BD1E5AFAD59F}"/>
                                            </p:graphicEl>
                                          </p:spTgt>
                                        </p:tgtEl>
                                      </p:cBhvr>
                                    </p:animEffect>
                                  </p:childTnLst>
                                </p:cTn>
                              </p:par>
                            </p:childTnLst>
                          </p:cTn>
                        </p:par>
                        <p:par>
                          <p:cTn id="76" fill="hold">
                            <p:stCondLst>
                              <p:cond delay="7000"/>
                            </p:stCondLst>
                            <p:childTnLst>
                              <p:par>
                                <p:cTn id="77" presetID="25" presetClass="entr" presetSubtype="0" fill="hold" grpId="0" nodeType="afterEffect">
                                  <p:stCondLst>
                                    <p:cond delay="0"/>
                                  </p:stCondLst>
                                  <p:childTnLst>
                                    <p:set>
                                      <p:cBhvr>
                                        <p:cTn id="78" dur="1" fill="hold">
                                          <p:stCondLst>
                                            <p:cond delay="0"/>
                                          </p:stCondLst>
                                        </p:cTn>
                                        <p:tgtEl>
                                          <p:spTgt spid="4">
                                            <p:graphicEl>
                                              <a:dgm id="{BFC4C3CA-0B41-4DC3-8B78-5C8E87492D63}"/>
                                            </p:graphicEl>
                                          </p:spTgt>
                                        </p:tgtEl>
                                        <p:attrNameLst>
                                          <p:attrName>style.visibility</p:attrName>
                                        </p:attrNameLst>
                                      </p:cBhvr>
                                      <p:to>
                                        <p:strVal val="visible"/>
                                      </p:to>
                                    </p:set>
                                    <p:anim calcmode="lin" valueType="num">
                                      <p:cBhvr>
                                        <p:cTn id="79" dur="500" decel="50000" fill="hold">
                                          <p:stCondLst>
                                            <p:cond delay="0"/>
                                          </p:stCondLst>
                                        </p:cTn>
                                        <p:tgtEl>
                                          <p:spTgt spid="4">
                                            <p:graphicEl>
                                              <a:dgm id="{BFC4C3CA-0B41-4DC3-8B78-5C8E87492D63}"/>
                                            </p:graphic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
                                            <p:graphicEl>
                                              <a:dgm id="{BFC4C3CA-0B41-4DC3-8B78-5C8E87492D63}"/>
                                            </p:graphic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
                                            <p:graphicEl>
                                              <a:dgm id="{BFC4C3CA-0B41-4DC3-8B78-5C8E87492D63}"/>
                                            </p:graphicEl>
                                          </p:spTgt>
                                        </p:tgtEl>
                                        <p:attrNameLst>
                                          <p:attrName>ppt_w</p:attrName>
                                        </p:attrNameLst>
                                      </p:cBhvr>
                                      <p:tavLst>
                                        <p:tav tm="0">
                                          <p:val>
                                            <p:strVal val="#ppt_w*.05"/>
                                          </p:val>
                                        </p:tav>
                                        <p:tav tm="100000">
                                          <p:val>
                                            <p:strVal val="#ppt_w"/>
                                          </p:val>
                                        </p:tav>
                                      </p:tavLst>
                                    </p:anim>
                                    <p:anim calcmode="lin" valueType="num">
                                      <p:cBhvr>
                                        <p:cTn id="82" dur="1000" fill="hold"/>
                                        <p:tgtEl>
                                          <p:spTgt spid="4">
                                            <p:graphicEl>
                                              <a:dgm id="{BFC4C3CA-0B41-4DC3-8B78-5C8E87492D63}"/>
                                            </p:graphic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
                                            <p:graphicEl>
                                              <a:dgm id="{BFC4C3CA-0B41-4DC3-8B78-5C8E87492D63}"/>
                                            </p:graphic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
                                            <p:graphicEl>
                                              <a:dgm id="{BFC4C3CA-0B41-4DC3-8B78-5C8E87492D63}"/>
                                            </p:graphic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
                                            <p:graphicEl>
                                              <a:dgm id="{BFC4C3CA-0B41-4DC3-8B78-5C8E87492D63}"/>
                                            </p:graphic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
                                            <p:graphicEl>
                                              <a:dgm id="{BFC4C3CA-0B41-4DC3-8B78-5C8E87492D63}"/>
                                            </p:graphicEl>
                                          </p:spTgt>
                                        </p:tgtEl>
                                      </p:cBhvr>
                                    </p:animEffect>
                                  </p:childTnLst>
                                </p:cTn>
                              </p:par>
                            </p:childTnLst>
                          </p:cTn>
                        </p:par>
                        <p:par>
                          <p:cTn id="87" fill="hold">
                            <p:stCondLst>
                              <p:cond delay="8000"/>
                            </p:stCondLst>
                            <p:childTnLst>
                              <p:par>
                                <p:cTn id="88" presetID="29" presetClass="entr" presetSubtype="0" fill="hold" grpId="0"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ppt_x</p:attrName>
                                        </p:attrNameLst>
                                      </p:cBhvr>
                                      <p:tavLst>
                                        <p:tav tm="0">
                                          <p:val>
                                            <p:strVal val="#ppt_x-.2"/>
                                          </p:val>
                                        </p:tav>
                                        <p:tav tm="100000">
                                          <p:val>
                                            <p:strVal val="#ppt_x"/>
                                          </p:val>
                                        </p:tav>
                                      </p:tavLst>
                                    </p:anim>
                                    <p:anim calcmode="lin" valueType="num">
                                      <p:cBhvr>
                                        <p:cTn id="9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دلایل اقتصادی و غیراقتصادی</a:t>
            </a:r>
            <a:endParaRPr lang="en-US" sz="3600" dirty="0"/>
          </a:p>
        </p:txBody>
      </p:sp>
      <p:sp>
        <p:nvSpPr>
          <p:cNvPr id="3" name="Text Placeholder 2"/>
          <p:cNvSpPr>
            <a:spLocks noGrp="1"/>
          </p:cNvSpPr>
          <p:nvPr>
            <p:ph type="body" idx="1"/>
          </p:nvPr>
        </p:nvSpPr>
        <p:spPr/>
        <p:txBody>
          <a:bodyPr/>
          <a:lstStyle/>
          <a:p>
            <a:r>
              <a:rPr lang="fa-IR" sz="4800" dirty="0" smtClean="0"/>
              <a:t>انگیزه‌های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محرک‌های ادغام و قبضۀ مالکیت</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t>مهم‌ترین </a:t>
            </a:r>
            <a:r>
              <a:rPr lang="fa-IR" dirty="0" smtClean="0"/>
              <a:t>دلیل</a:t>
            </a:r>
            <a:r>
              <a:rPr lang="en-US" dirty="0" smtClean="0"/>
              <a:t> </a:t>
            </a:r>
            <a:r>
              <a:rPr lang="fa-IR" dirty="0" smtClean="0"/>
              <a:t>اقتصادی</a:t>
            </a:r>
            <a:endParaRPr lang="en-US" dirty="0"/>
          </a:p>
        </p:txBody>
      </p:sp>
      <p:graphicFrame>
        <p:nvGraphicFramePr>
          <p:cNvPr id="6" name="Content Placeholder 5"/>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6">
                                            <p:graphicEl>
                                              <a:dgm id="{3AD2F7A2-98A2-4F01-9DEB-750AC580B129}"/>
                                            </p:graphicEl>
                                          </p:spTgt>
                                        </p:tgtEl>
                                        <p:attrNameLst>
                                          <p:attrName>style.visibility</p:attrName>
                                        </p:attrNameLst>
                                      </p:cBhvr>
                                      <p:to>
                                        <p:strVal val="visible"/>
                                      </p:to>
                                    </p:set>
                                    <p:animEffect transition="in" filter="fade">
                                      <p:cBhvr>
                                        <p:cTn id="13" dur="770" decel="100000"/>
                                        <p:tgtEl>
                                          <p:spTgt spid="6">
                                            <p:graphicEl>
                                              <a:dgm id="{3AD2F7A2-98A2-4F01-9DEB-750AC580B129}"/>
                                            </p:graphicEl>
                                          </p:spTgt>
                                        </p:tgtEl>
                                      </p:cBhvr>
                                    </p:animEffect>
                                    <p:animScale>
                                      <p:cBhvr>
                                        <p:cTn id="14" dur="770" decel="100000"/>
                                        <p:tgtEl>
                                          <p:spTgt spid="6">
                                            <p:graphicEl>
                                              <a:dgm id="{3AD2F7A2-98A2-4F01-9DEB-750AC580B129}"/>
                                            </p:graphicEl>
                                          </p:spTgt>
                                        </p:tgtEl>
                                      </p:cBhvr>
                                      <p:from x="10000" y="10000"/>
                                      <p:to x="200000" y="450000"/>
                                    </p:animScale>
                                    <p:animScale>
                                      <p:cBhvr>
                                        <p:cTn id="15" dur="1230" accel="100000" fill="hold">
                                          <p:stCondLst>
                                            <p:cond delay="770"/>
                                          </p:stCondLst>
                                        </p:cTn>
                                        <p:tgtEl>
                                          <p:spTgt spid="6">
                                            <p:graphicEl>
                                              <a:dgm id="{3AD2F7A2-98A2-4F01-9DEB-750AC580B129}"/>
                                            </p:graphicEl>
                                          </p:spTgt>
                                        </p:tgtEl>
                                      </p:cBhvr>
                                      <p:from x="200000" y="450000"/>
                                      <p:to x="100000" y="100000"/>
                                    </p:animScale>
                                    <p:set>
                                      <p:cBhvr>
                                        <p:cTn id="16" dur="770" fill="hold"/>
                                        <p:tgtEl>
                                          <p:spTgt spid="6">
                                            <p:graphicEl>
                                              <a:dgm id="{3AD2F7A2-98A2-4F01-9DEB-750AC580B129}"/>
                                            </p:graphicEl>
                                          </p:spTgt>
                                        </p:tgtEl>
                                        <p:attrNameLst>
                                          <p:attrName>ppt_x</p:attrName>
                                        </p:attrNameLst>
                                      </p:cBhvr>
                                      <p:to>
                                        <p:strVal val="(0.5)"/>
                                      </p:to>
                                    </p:set>
                                    <p:anim from="(0.5)" to="(#ppt_x)" calcmode="lin" valueType="num">
                                      <p:cBhvr>
                                        <p:cTn id="17" dur="1230" accel="100000" fill="hold">
                                          <p:stCondLst>
                                            <p:cond delay="770"/>
                                          </p:stCondLst>
                                        </p:cTn>
                                        <p:tgtEl>
                                          <p:spTgt spid="6">
                                            <p:graphicEl>
                                              <a:dgm id="{3AD2F7A2-98A2-4F01-9DEB-750AC580B129}"/>
                                            </p:graphicEl>
                                          </p:spTgt>
                                        </p:tgtEl>
                                        <p:attrNameLst>
                                          <p:attrName>ppt_x</p:attrName>
                                        </p:attrNameLst>
                                      </p:cBhvr>
                                    </p:anim>
                                    <p:set>
                                      <p:cBhvr>
                                        <p:cTn id="18" dur="770" fill="hold"/>
                                        <p:tgtEl>
                                          <p:spTgt spid="6">
                                            <p:graphicEl>
                                              <a:dgm id="{3AD2F7A2-98A2-4F01-9DEB-750AC580B129}"/>
                                            </p:graphicEl>
                                          </p:spTgt>
                                        </p:tgtEl>
                                        <p:attrNameLst>
                                          <p:attrName>ppt_y</p:attrName>
                                        </p:attrNameLst>
                                      </p:cBhvr>
                                      <p:to>
                                        <p:strVal val="(#ppt_y+0.4)"/>
                                      </p:to>
                                    </p:set>
                                    <p:anim from="(#ppt_y+0.4)" to="(#ppt_y)" calcmode="lin" valueType="num">
                                      <p:cBhvr>
                                        <p:cTn id="19" dur="1230" accel="100000" fill="hold">
                                          <p:stCondLst>
                                            <p:cond delay="770"/>
                                          </p:stCondLst>
                                        </p:cTn>
                                        <p:tgtEl>
                                          <p:spTgt spid="6">
                                            <p:graphicEl>
                                              <a:dgm id="{3AD2F7A2-98A2-4F01-9DEB-750AC580B129}"/>
                                            </p:graphicEl>
                                          </p:spTgt>
                                        </p:tgtEl>
                                        <p:attrNameLst>
                                          <p:attrName>ppt_y</p:attrName>
                                        </p:attrNameLst>
                                      </p:cBhvr>
                                    </p:anim>
                                  </p:childTnLst>
                                </p:cTn>
                              </p:par>
                            </p:childTnLst>
                          </p:cTn>
                        </p:par>
                        <p:par>
                          <p:cTn id="20" fill="hold">
                            <p:stCondLst>
                              <p:cond delay="3000"/>
                            </p:stCondLst>
                            <p:childTnLst>
                              <p:par>
                                <p:cTn id="21" presetID="51" presetClass="entr" presetSubtype="0" fill="hold" grpId="0" nodeType="afterEffect">
                                  <p:stCondLst>
                                    <p:cond delay="0"/>
                                  </p:stCondLst>
                                  <p:childTnLst>
                                    <p:set>
                                      <p:cBhvr>
                                        <p:cTn id="22" dur="1" fill="hold">
                                          <p:stCondLst>
                                            <p:cond delay="0"/>
                                          </p:stCondLst>
                                        </p:cTn>
                                        <p:tgtEl>
                                          <p:spTgt spid="6">
                                            <p:graphicEl>
                                              <a:dgm id="{8D8AD221-22CC-425D-A426-F51C92AEDA49}"/>
                                            </p:graphicEl>
                                          </p:spTgt>
                                        </p:tgtEl>
                                        <p:attrNameLst>
                                          <p:attrName>style.visibility</p:attrName>
                                        </p:attrNameLst>
                                      </p:cBhvr>
                                      <p:to>
                                        <p:strVal val="visible"/>
                                      </p:to>
                                    </p:set>
                                    <p:animEffect transition="in" filter="fade">
                                      <p:cBhvr>
                                        <p:cTn id="23" dur="770" decel="100000"/>
                                        <p:tgtEl>
                                          <p:spTgt spid="6">
                                            <p:graphicEl>
                                              <a:dgm id="{8D8AD221-22CC-425D-A426-F51C92AEDA49}"/>
                                            </p:graphicEl>
                                          </p:spTgt>
                                        </p:tgtEl>
                                      </p:cBhvr>
                                    </p:animEffect>
                                    <p:animScale>
                                      <p:cBhvr>
                                        <p:cTn id="24" dur="770" decel="100000"/>
                                        <p:tgtEl>
                                          <p:spTgt spid="6">
                                            <p:graphicEl>
                                              <a:dgm id="{8D8AD221-22CC-425D-A426-F51C92AEDA49}"/>
                                            </p:graphicEl>
                                          </p:spTgt>
                                        </p:tgtEl>
                                      </p:cBhvr>
                                      <p:from x="10000" y="10000"/>
                                      <p:to x="200000" y="450000"/>
                                    </p:animScale>
                                    <p:animScale>
                                      <p:cBhvr>
                                        <p:cTn id="25" dur="1230" accel="100000" fill="hold">
                                          <p:stCondLst>
                                            <p:cond delay="770"/>
                                          </p:stCondLst>
                                        </p:cTn>
                                        <p:tgtEl>
                                          <p:spTgt spid="6">
                                            <p:graphicEl>
                                              <a:dgm id="{8D8AD221-22CC-425D-A426-F51C92AEDA49}"/>
                                            </p:graphicEl>
                                          </p:spTgt>
                                        </p:tgtEl>
                                      </p:cBhvr>
                                      <p:from x="200000" y="450000"/>
                                      <p:to x="100000" y="100000"/>
                                    </p:animScale>
                                    <p:set>
                                      <p:cBhvr>
                                        <p:cTn id="26" dur="770" fill="hold"/>
                                        <p:tgtEl>
                                          <p:spTgt spid="6">
                                            <p:graphicEl>
                                              <a:dgm id="{8D8AD221-22CC-425D-A426-F51C92AEDA49}"/>
                                            </p:graphicEl>
                                          </p:spTgt>
                                        </p:tgtEl>
                                        <p:attrNameLst>
                                          <p:attrName>ppt_x</p:attrName>
                                        </p:attrNameLst>
                                      </p:cBhvr>
                                      <p:to>
                                        <p:strVal val="(0.5)"/>
                                      </p:to>
                                    </p:set>
                                    <p:anim from="(0.5)" to="(#ppt_x)" calcmode="lin" valueType="num">
                                      <p:cBhvr>
                                        <p:cTn id="27" dur="1230" accel="100000" fill="hold">
                                          <p:stCondLst>
                                            <p:cond delay="770"/>
                                          </p:stCondLst>
                                        </p:cTn>
                                        <p:tgtEl>
                                          <p:spTgt spid="6">
                                            <p:graphicEl>
                                              <a:dgm id="{8D8AD221-22CC-425D-A426-F51C92AEDA49}"/>
                                            </p:graphicEl>
                                          </p:spTgt>
                                        </p:tgtEl>
                                        <p:attrNameLst>
                                          <p:attrName>ppt_x</p:attrName>
                                        </p:attrNameLst>
                                      </p:cBhvr>
                                    </p:anim>
                                    <p:set>
                                      <p:cBhvr>
                                        <p:cTn id="28" dur="770" fill="hold"/>
                                        <p:tgtEl>
                                          <p:spTgt spid="6">
                                            <p:graphicEl>
                                              <a:dgm id="{8D8AD221-22CC-425D-A426-F51C92AEDA49}"/>
                                            </p:graphicEl>
                                          </p:spTgt>
                                        </p:tgtEl>
                                        <p:attrNameLst>
                                          <p:attrName>ppt_y</p:attrName>
                                        </p:attrNameLst>
                                      </p:cBhvr>
                                      <p:to>
                                        <p:strVal val="(#ppt_y+0.4)"/>
                                      </p:to>
                                    </p:set>
                                    <p:anim from="(#ppt_y+0.4)" to="(#ppt_y)" calcmode="lin" valueType="num">
                                      <p:cBhvr>
                                        <p:cTn id="29" dur="1230" accel="100000" fill="hold">
                                          <p:stCondLst>
                                            <p:cond delay="770"/>
                                          </p:stCondLst>
                                        </p:cTn>
                                        <p:tgtEl>
                                          <p:spTgt spid="6">
                                            <p:graphicEl>
                                              <a:dgm id="{8D8AD221-22CC-425D-A426-F51C92AEDA49}"/>
                                            </p:graphicEl>
                                          </p:spTgt>
                                        </p:tgtEl>
                                        <p:attrNameLst>
                                          <p:attrName>ppt_y</p:attrName>
                                        </p:attrNameLst>
                                      </p:cBhvr>
                                    </p:anim>
                                  </p:childTnLst>
                                </p:cTn>
                              </p:par>
                            </p:childTnLst>
                          </p:cTn>
                        </p:par>
                        <p:par>
                          <p:cTn id="30" fill="hold">
                            <p:stCondLst>
                              <p:cond delay="5000"/>
                            </p:stCondLst>
                            <p:childTnLst>
                              <p:par>
                                <p:cTn id="31" presetID="51" presetClass="entr" presetSubtype="0" fill="hold" grpId="0" nodeType="afterEffect">
                                  <p:stCondLst>
                                    <p:cond delay="0"/>
                                  </p:stCondLst>
                                  <p:childTnLst>
                                    <p:set>
                                      <p:cBhvr>
                                        <p:cTn id="32" dur="1" fill="hold">
                                          <p:stCondLst>
                                            <p:cond delay="0"/>
                                          </p:stCondLst>
                                        </p:cTn>
                                        <p:tgtEl>
                                          <p:spTgt spid="6">
                                            <p:graphicEl>
                                              <a:dgm id="{2ED61335-F742-43C3-96B2-E490D583EDCD}"/>
                                            </p:graphicEl>
                                          </p:spTgt>
                                        </p:tgtEl>
                                        <p:attrNameLst>
                                          <p:attrName>style.visibility</p:attrName>
                                        </p:attrNameLst>
                                      </p:cBhvr>
                                      <p:to>
                                        <p:strVal val="visible"/>
                                      </p:to>
                                    </p:set>
                                    <p:animEffect transition="in" filter="fade">
                                      <p:cBhvr>
                                        <p:cTn id="33" dur="770" decel="100000"/>
                                        <p:tgtEl>
                                          <p:spTgt spid="6">
                                            <p:graphicEl>
                                              <a:dgm id="{2ED61335-F742-43C3-96B2-E490D583EDCD}"/>
                                            </p:graphicEl>
                                          </p:spTgt>
                                        </p:tgtEl>
                                      </p:cBhvr>
                                    </p:animEffect>
                                    <p:animScale>
                                      <p:cBhvr>
                                        <p:cTn id="34" dur="770" decel="100000"/>
                                        <p:tgtEl>
                                          <p:spTgt spid="6">
                                            <p:graphicEl>
                                              <a:dgm id="{2ED61335-F742-43C3-96B2-E490D583EDCD}"/>
                                            </p:graphicEl>
                                          </p:spTgt>
                                        </p:tgtEl>
                                      </p:cBhvr>
                                      <p:from x="10000" y="10000"/>
                                      <p:to x="200000" y="450000"/>
                                    </p:animScale>
                                    <p:animScale>
                                      <p:cBhvr>
                                        <p:cTn id="35" dur="1230" accel="100000" fill="hold">
                                          <p:stCondLst>
                                            <p:cond delay="770"/>
                                          </p:stCondLst>
                                        </p:cTn>
                                        <p:tgtEl>
                                          <p:spTgt spid="6">
                                            <p:graphicEl>
                                              <a:dgm id="{2ED61335-F742-43C3-96B2-E490D583EDCD}"/>
                                            </p:graphicEl>
                                          </p:spTgt>
                                        </p:tgtEl>
                                      </p:cBhvr>
                                      <p:from x="200000" y="450000"/>
                                      <p:to x="100000" y="100000"/>
                                    </p:animScale>
                                    <p:set>
                                      <p:cBhvr>
                                        <p:cTn id="36" dur="770" fill="hold"/>
                                        <p:tgtEl>
                                          <p:spTgt spid="6">
                                            <p:graphicEl>
                                              <a:dgm id="{2ED61335-F742-43C3-96B2-E490D583EDCD}"/>
                                            </p:graphicEl>
                                          </p:spTgt>
                                        </p:tgtEl>
                                        <p:attrNameLst>
                                          <p:attrName>ppt_x</p:attrName>
                                        </p:attrNameLst>
                                      </p:cBhvr>
                                      <p:to>
                                        <p:strVal val="(0.5)"/>
                                      </p:to>
                                    </p:set>
                                    <p:anim from="(0.5)" to="(#ppt_x)" calcmode="lin" valueType="num">
                                      <p:cBhvr>
                                        <p:cTn id="37" dur="1230" accel="100000" fill="hold">
                                          <p:stCondLst>
                                            <p:cond delay="770"/>
                                          </p:stCondLst>
                                        </p:cTn>
                                        <p:tgtEl>
                                          <p:spTgt spid="6">
                                            <p:graphicEl>
                                              <a:dgm id="{2ED61335-F742-43C3-96B2-E490D583EDCD}"/>
                                            </p:graphicEl>
                                          </p:spTgt>
                                        </p:tgtEl>
                                        <p:attrNameLst>
                                          <p:attrName>ppt_x</p:attrName>
                                        </p:attrNameLst>
                                      </p:cBhvr>
                                    </p:anim>
                                    <p:set>
                                      <p:cBhvr>
                                        <p:cTn id="38" dur="770" fill="hold"/>
                                        <p:tgtEl>
                                          <p:spTgt spid="6">
                                            <p:graphicEl>
                                              <a:dgm id="{2ED61335-F742-43C3-96B2-E490D583EDCD}"/>
                                            </p:graphicEl>
                                          </p:spTgt>
                                        </p:tgtEl>
                                        <p:attrNameLst>
                                          <p:attrName>ppt_y</p:attrName>
                                        </p:attrNameLst>
                                      </p:cBhvr>
                                      <p:to>
                                        <p:strVal val="(#ppt_y+0.4)"/>
                                      </p:to>
                                    </p:set>
                                    <p:anim from="(#ppt_y+0.4)" to="(#ppt_y)" calcmode="lin" valueType="num">
                                      <p:cBhvr>
                                        <p:cTn id="39" dur="1230" accel="100000" fill="hold">
                                          <p:stCondLst>
                                            <p:cond delay="770"/>
                                          </p:stCondLst>
                                        </p:cTn>
                                        <p:tgtEl>
                                          <p:spTgt spid="6">
                                            <p:graphicEl>
                                              <a:dgm id="{2ED61335-F742-43C3-96B2-E490D583EDCD}"/>
                                            </p:graphicEl>
                                          </p:spTgt>
                                        </p:tgtEl>
                                        <p:attrNameLst>
                                          <p:attrName>ppt_y</p:attrName>
                                        </p:attrNameLst>
                                      </p:cBhvr>
                                    </p:anim>
                                  </p:childTnLst>
                                </p:cTn>
                              </p:par>
                            </p:childTnLst>
                          </p:cTn>
                        </p:par>
                        <p:par>
                          <p:cTn id="40" fill="hold">
                            <p:stCondLst>
                              <p:cond delay="7000"/>
                            </p:stCondLst>
                            <p:childTnLst>
                              <p:par>
                                <p:cTn id="41" presetID="51" presetClass="entr" presetSubtype="0" fill="hold" grpId="0" nodeType="afterEffect">
                                  <p:stCondLst>
                                    <p:cond delay="0"/>
                                  </p:stCondLst>
                                  <p:childTnLst>
                                    <p:set>
                                      <p:cBhvr>
                                        <p:cTn id="42" dur="1" fill="hold">
                                          <p:stCondLst>
                                            <p:cond delay="0"/>
                                          </p:stCondLst>
                                        </p:cTn>
                                        <p:tgtEl>
                                          <p:spTgt spid="6">
                                            <p:graphicEl>
                                              <a:dgm id="{3EA4A4B0-D669-41B1-BA31-0CC066735778}"/>
                                            </p:graphicEl>
                                          </p:spTgt>
                                        </p:tgtEl>
                                        <p:attrNameLst>
                                          <p:attrName>style.visibility</p:attrName>
                                        </p:attrNameLst>
                                      </p:cBhvr>
                                      <p:to>
                                        <p:strVal val="visible"/>
                                      </p:to>
                                    </p:set>
                                    <p:animEffect transition="in" filter="fade">
                                      <p:cBhvr>
                                        <p:cTn id="43" dur="770" decel="100000"/>
                                        <p:tgtEl>
                                          <p:spTgt spid="6">
                                            <p:graphicEl>
                                              <a:dgm id="{3EA4A4B0-D669-41B1-BA31-0CC066735778}"/>
                                            </p:graphicEl>
                                          </p:spTgt>
                                        </p:tgtEl>
                                      </p:cBhvr>
                                    </p:animEffect>
                                    <p:animScale>
                                      <p:cBhvr>
                                        <p:cTn id="44" dur="770" decel="100000"/>
                                        <p:tgtEl>
                                          <p:spTgt spid="6">
                                            <p:graphicEl>
                                              <a:dgm id="{3EA4A4B0-D669-41B1-BA31-0CC066735778}"/>
                                            </p:graphicEl>
                                          </p:spTgt>
                                        </p:tgtEl>
                                      </p:cBhvr>
                                      <p:from x="10000" y="10000"/>
                                      <p:to x="200000" y="450000"/>
                                    </p:animScale>
                                    <p:animScale>
                                      <p:cBhvr>
                                        <p:cTn id="45" dur="1230" accel="100000" fill="hold">
                                          <p:stCondLst>
                                            <p:cond delay="770"/>
                                          </p:stCondLst>
                                        </p:cTn>
                                        <p:tgtEl>
                                          <p:spTgt spid="6">
                                            <p:graphicEl>
                                              <a:dgm id="{3EA4A4B0-D669-41B1-BA31-0CC066735778}"/>
                                            </p:graphicEl>
                                          </p:spTgt>
                                        </p:tgtEl>
                                      </p:cBhvr>
                                      <p:from x="200000" y="450000"/>
                                      <p:to x="100000" y="100000"/>
                                    </p:animScale>
                                    <p:set>
                                      <p:cBhvr>
                                        <p:cTn id="46" dur="770" fill="hold"/>
                                        <p:tgtEl>
                                          <p:spTgt spid="6">
                                            <p:graphicEl>
                                              <a:dgm id="{3EA4A4B0-D669-41B1-BA31-0CC066735778}"/>
                                            </p:graphicEl>
                                          </p:spTgt>
                                        </p:tgtEl>
                                        <p:attrNameLst>
                                          <p:attrName>ppt_x</p:attrName>
                                        </p:attrNameLst>
                                      </p:cBhvr>
                                      <p:to>
                                        <p:strVal val="(0.5)"/>
                                      </p:to>
                                    </p:set>
                                    <p:anim from="(0.5)" to="(#ppt_x)" calcmode="lin" valueType="num">
                                      <p:cBhvr>
                                        <p:cTn id="47" dur="1230" accel="100000" fill="hold">
                                          <p:stCondLst>
                                            <p:cond delay="770"/>
                                          </p:stCondLst>
                                        </p:cTn>
                                        <p:tgtEl>
                                          <p:spTgt spid="6">
                                            <p:graphicEl>
                                              <a:dgm id="{3EA4A4B0-D669-41B1-BA31-0CC066735778}"/>
                                            </p:graphicEl>
                                          </p:spTgt>
                                        </p:tgtEl>
                                        <p:attrNameLst>
                                          <p:attrName>ppt_x</p:attrName>
                                        </p:attrNameLst>
                                      </p:cBhvr>
                                    </p:anim>
                                    <p:set>
                                      <p:cBhvr>
                                        <p:cTn id="48" dur="770" fill="hold"/>
                                        <p:tgtEl>
                                          <p:spTgt spid="6">
                                            <p:graphicEl>
                                              <a:dgm id="{3EA4A4B0-D669-41B1-BA31-0CC066735778}"/>
                                            </p:graphicEl>
                                          </p:spTgt>
                                        </p:tgtEl>
                                        <p:attrNameLst>
                                          <p:attrName>ppt_y</p:attrName>
                                        </p:attrNameLst>
                                      </p:cBhvr>
                                      <p:to>
                                        <p:strVal val="(#ppt_y+0.4)"/>
                                      </p:to>
                                    </p:set>
                                    <p:anim from="(#ppt_y+0.4)" to="(#ppt_y)" calcmode="lin" valueType="num">
                                      <p:cBhvr>
                                        <p:cTn id="49" dur="1230" accel="100000" fill="hold">
                                          <p:stCondLst>
                                            <p:cond delay="770"/>
                                          </p:stCondLst>
                                        </p:cTn>
                                        <p:tgtEl>
                                          <p:spTgt spid="6">
                                            <p:graphicEl>
                                              <a:dgm id="{3EA4A4B0-D669-41B1-BA31-0CC066735778}"/>
                                            </p:graphicEl>
                                          </p:spTgt>
                                        </p:tgtEl>
                                        <p:attrNameLst>
                                          <p:attrName>ppt_y</p:attrName>
                                        </p:attrNameLst>
                                      </p:cBhvr>
                                    </p:anim>
                                  </p:childTnLst>
                                </p:cTn>
                              </p:par>
                            </p:childTnLst>
                          </p:cTn>
                        </p:par>
                        <p:par>
                          <p:cTn id="50" fill="hold">
                            <p:stCondLst>
                              <p:cond delay="9000"/>
                            </p:stCondLst>
                            <p:childTnLst>
                              <p:par>
                                <p:cTn id="51" presetID="51" presetClass="entr" presetSubtype="0" fill="hold" grpId="0" nodeType="afterEffect">
                                  <p:stCondLst>
                                    <p:cond delay="0"/>
                                  </p:stCondLst>
                                  <p:childTnLst>
                                    <p:set>
                                      <p:cBhvr>
                                        <p:cTn id="52" dur="1" fill="hold">
                                          <p:stCondLst>
                                            <p:cond delay="0"/>
                                          </p:stCondLst>
                                        </p:cTn>
                                        <p:tgtEl>
                                          <p:spTgt spid="6">
                                            <p:graphicEl>
                                              <a:dgm id="{61CC90F1-8A1A-4321-BC89-7303B2E80219}"/>
                                            </p:graphicEl>
                                          </p:spTgt>
                                        </p:tgtEl>
                                        <p:attrNameLst>
                                          <p:attrName>style.visibility</p:attrName>
                                        </p:attrNameLst>
                                      </p:cBhvr>
                                      <p:to>
                                        <p:strVal val="visible"/>
                                      </p:to>
                                    </p:set>
                                    <p:animEffect transition="in" filter="fade">
                                      <p:cBhvr>
                                        <p:cTn id="53" dur="770" decel="100000"/>
                                        <p:tgtEl>
                                          <p:spTgt spid="6">
                                            <p:graphicEl>
                                              <a:dgm id="{61CC90F1-8A1A-4321-BC89-7303B2E80219}"/>
                                            </p:graphicEl>
                                          </p:spTgt>
                                        </p:tgtEl>
                                      </p:cBhvr>
                                    </p:animEffect>
                                    <p:animScale>
                                      <p:cBhvr>
                                        <p:cTn id="54" dur="770" decel="100000"/>
                                        <p:tgtEl>
                                          <p:spTgt spid="6">
                                            <p:graphicEl>
                                              <a:dgm id="{61CC90F1-8A1A-4321-BC89-7303B2E80219}"/>
                                            </p:graphicEl>
                                          </p:spTgt>
                                        </p:tgtEl>
                                      </p:cBhvr>
                                      <p:from x="10000" y="10000"/>
                                      <p:to x="200000" y="450000"/>
                                    </p:animScale>
                                    <p:animScale>
                                      <p:cBhvr>
                                        <p:cTn id="55" dur="1230" accel="100000" fill="hold">
                                          <p:stCondLst>
                                            <p:cond delay="770"/>
                                          </p:stCondLst>
                                        </p:cTn>
                                        <p:tgtEl>
                                          <p:spTgt spid="6">
                                            <p:graphicEl>
                                              <a:dgm id="{61CC90F1-8A1A-4321-BC89-7303B2E80219}"/>
                                            </p:graphicEl>
                                          </p:spTgt>
                                        </p:tgtEl>
                                      </p:cBhvr>
                                      <p:from x="200000" y="450000"/>
                                      <p:to x="100000" y="100000"/>
                                    </p:animScale>
                                    <p:set>
                                      <p:cBhvr>
                                        <p:cTn id="56" dur="770" fill="hold"/>
                                        <p:tgtEl>
                                          <p:spTgt spid="6">
                                            <p:graphicEl>
                                              <a:dgm id="{61CC90F1-8A1A-4321-BC89-7303B2E80219}"/>
                                            </p:graphicEl>
                                          </p:spTgt>
                                        </p:tgtEl>
                                        <p:attrNameLst>
                                          <p:attrName>ppt_x</p:attrName>
                                        </p:attrNameLst>
                                      </p:cBhvr>
                                      <p:to>
                                        <p:strVal val="(0.5)"/>
                                      </p:to>
                                    </p:set>
                                    <p:anim from="(0.5)" to="(#ppt_x)" calcmode="lin" valueType="num">
                                      <p:cBhvr>
                                        <p:cTn id="57" dur="1230" accel="100000" fill="hold">
                                          <p:stCondLst>
                                            <p:cond delay="770"/>
                                          </p:stCondLst>
                                        </p:cTn>
                                        <p:tgtEl>
                                          <p:spTgt spid="6">
                                            <p:graphicEl>
                                              <a:dgm id="{61CC90F1-8A1A-4321-BC89-7303B2E80219}"/>
                                            </p:graphicEl>
                                          </p:spTgt>
                                        </p:tgtEl>
                                        <p:attrNameLst>
                                          <p:attrName>ppt_x</p:attrName>
                                        </p:attrNameLst>
                                      </p:cBhvr>
                                    </p:anim>
                                    <p:set>
                                      <p:cBhvr>
                                        <p:cTn id="58" dur="770" fill="hold"/>
                                        <p:tgtEl>
                                          <p:spTgt spid="6">
                                            <p:graphicEl>
                                              <a:dgm id="{61CC90F1-8A1A-4321-BC89-7303B2E80219}"/>
                                            </p:graphicEl>
                                          </p:spTgt>
                                        </p:tgtEl>
                                        <p:attrNameLst>
                                          <p:attrName>ppt_y</p:attrName>
                                        </p:attrNameLst>
                                      </p:cBhvr>
                                      <p:to>
                                        <p:strVal val="(#ppt_y+0.4)"/>
                                      </p:to>
                                    </p:set>
                                    <p:anim from="(#ppt_y+0.4)" to="(#ppt_y)" calcmode="lin" valueType="num">
                                      <p:cBhvr>
                                        <p:cTn id="59" dur="1230" accel="100000" fill="hold">
                                          <p:stCondLst>
                                            <p:cond delay="770"/>
                                          </p:stCondLst>
                                        </p:cTn>
                                        <p:tgtEl>
                                          <p:spTgt spid="6">
                                            <p:graphicEl>
                                              <a:dgm id="{61CC90F1-8A1A-4321-BC89-7303B2E80219}"/>
                                            </p:graphicEl>
                                          </p:spTgt>
                                        </p:tgtEl>
                                        <p:attrNameLst>
                                          <p:attrName>ppt_y</p:attrName>
                                        </p:attrNameLst>
                                      </p:cBhvr>
                                    </p:anim>
                                  </p:childTnLst>
                                </p:cTn>
                              </p:par>
                            </p:childTnLst>
                          </p:cTn>
                        </p:par>
                        <p:par>
                          <p:cTn id="60" fill="hold">
                            <p:stCondLst>
                              <p:cond delay="11000"/>
                            </p:stCondLst>
                            <p:childTnLst>
                              <p:par>
                                <p:cTn id="61" presetID="51" presetClass="entr" presetSubtype="0" fill="hold" grpId="0" nodeType="afterEffect">
                                  <p:stCondLst>
                                    <p:cond delay="0"/>
                                  </p:stCondLst>
                                  <p:childTnLst>
                                    <p:set>
                                      <p:cBhvr>
                                        <p:cTn id="62" dur="1" fill="hold">
                                          <p:stCondLst>
                                            <p:cond delay="0"/>
                                          </p:stCondLst>
                                        </p:cTn>
                                        <p:tgtEl>
                                          <p:spTgt spid="6">
                                            <p:graphicEl>
                                              <a:dgm id="{E21EDAB8-CB61-4D12-8319-8B81C712BEF5}"/>
                                            </p:graphicEl>
                                          </p:spTgt>
                                        </p:tgtEl>
                                        <p:attrNameLst>
                                          <p:attrName>style.visibility</p:attrName>
                                        </p:attrNameLst>
                                      </p:cBhvr>
                                      <p:to>
                                        <p:strVal val="visible"/>
                                      </p:to>
                                    </p:set>
                                    <p:animEffect transition="in" filter="fade">
                                      <p:cBhvr>
                                        <p:cTn id="63" dur="770" decel="100000"/>
                                        <p:tgtEl>
                                          <p:spTgt spid="6">
                                            <p:graphicEl>
                                              <a:dgm id="{E21EDAB8-CB61-4D12-8319-8B81C712BEF5}"/>
                                            </p:graphicEl>
                                          </p:spTgt>
                                        </p:tgtEl>
                                      </p:cBhvr>
                                    </p:animEffect>
                                    <p:animScale>
                                      <p:cBhvr>
                                        <p:cTn id="64" dur="770" decel="100000"/>
                                        <p:tgtEl>
                                          <p:spTgt spid="6">
                                            <p:graphicEl>
                                              <a:dgm id="{E21EDAB8-CB61-4D12-8319-8B81C712BEF5}"/>
                                            </p:graphicEl>
                                          </p:spTgt>
                                        </p:tgtEl>
                                      </p:cBhvr>
                                      <p:from x="10000" y="10000"/>
                                      <p:to x="200000" y="450000"/>
                                    </p:animScale>
                                    <p:animScale>
                                      <p:cBhvr>
                                        <p:cTn id="65" dur="1230" accel="100000" fill="hold">
                                          <p:stCondLst>
                                            <p:cond delay="770"/>
                                          </p:stCondLst>
                                        </p:cTn>
                                        <p:tgtEl>
                                          <p:spTgt spid="6">
                                            <p:graphicEl>
                                              <a:dgm id="{E21EDAB8-CB61-4D12-8319-8B81C712BEF5}"/>
                                            </p:graphicEl>
                                          </p:spTgt>
                                        </p:tgtEl>
                                      </p:cBhvr>
                                      <p:from x="200000" y="450000"/>
                                      <p:to x="100000" y="100000"/>
                                    </p:animScale>
                                    <p:set>
                                      <p:cBhvr>
                                        <p:cTn id="66" dur="770" fill="hold"/>
                                        <p:tgtEl>
                                          <p:spTgt spid="6">
                                            <p:graphicEl>
                                              <a:dgm id="{E21EDAB8-CB61-4D12-8319-8B81C712BEF5}"/>
                                            </p:graphicEl>
                                          </p:spTgt>
                                        </p:tgtEl>
                                        <p:attrNameLst>
                                          <p:attrName>ppt_x</p:attrName>
                                        </p:attrNameLst>
                                      </p:cBhvr>
                                      <p:to>
                                        <p:strVal val="(0.5)"/>
                                      </p:to>
                                    </p:set>
                                    <p:anim from="(0.5)" to="(#ppt_x)" calcmode="lin" valueType="num">
                                      <p:cBhvr>
                                        <p:cTn id="67" dur="1230" accel="100000" fill="hold">
                                          <p:stCondLst>
                                            <p:cond delay="770"/>
                                          </p:stCondLst>
                                        </p:cTn>
                                        <p:tgtEl>
                                          <p:spTgt spid="6">
                                            <p:graphicEl>
                                              <a:dgm id="{E21EDAB8-CB61-4D12-8319-8B81C712BEF5}"/>
                                            </p:graphicEl>
                                          </p:spTgt>
                                        </p:tgtEl>
                                        <p:attrNameLst>
                                          <p:attrName>ppt_x</p:attrName>
                                        </p:attrNameLst>
                                      </p:cBhvr>
                                    </p:anim>
                                    <p:set>
                                      <p:cBhvr>
                                        <p:cTn id="68" dur="770" fill="hold"/>
                                        <p:tgtEl>
                                          <p:spTgt spid="6">
                                            <p:graphicEl>
                                              <a:dgm id="{E21EDAB8-CB61-4D12-8319-8B81C712BEF5}"/>
                                            </p:graphicEl>
                                          </p:spTgt>
                                        </p:tgtEl>
                                        <p:attrNameLst>
                                          <p:attrName>ppt_y</p:attrName>
                                        </p:attrNameLst>
                                      </p:cBhvr>
                                      <p:to>
                                        <p:strVal val="(#ppt_y+0.4)"/>
                                      </p:to>
                                    </p:set>
                                    <p:anim from="(#ppt_y+0.4)" to="(#ppt_y)" calcmode="lin" valueType="num">
                                      <p:cBhvr>
                                        <p:cTn id="69" dur="1230" accel="100000" fill="hold">
                                          <p:stCondLst>
                                            <p:cond delay="770"/>
                                          </p:stCondLst>
                                        </p:cTn>
                                        <p:tgtEl>
                                          <p:spTgt spid="6">
                                            <p:graphicEl>
                                              <a:dgm id="{E21EDAB8-CB61-4D12-8319-8B81C712BEF5}"/>
                                            </p:graphicEl>
                                          </p:spTgt>
                                        </p:tgtEl>
                                        <p:attrNameLst>
                                          <p:attrName>ppt_y</p:attrName>
                                        </p:attrNameLst>
                                      </p:cBhvr>
                                    </p:anim>
                                  </p:childTnLst>
                                </p:cTn>
                              </p:par>
                            </p:childTnLst>
                          </p:cTn>
                        </p:par>
                        <p:par>
                          <p:cTn id="70" fill="hold">
                            <p:stCondLst>
                              <p:cond delay="13000"/>
                            </p:stCondLst>
                            <p:childTnLst>
                              <p:par>
                                <p:cTn id="71" presetID="51" presetClass="entr" presetSubtype="0" fill="hold" grpId="0" nodeType="afterEffect">
                                  <p:stCondLst>
                                    <p:cond delay="0"/>
                                  </p:stCondLst>
                                  <p:childTnLst>
                                    <p:set>
                                      <p:cBhvr>
                                        <p:cTn id="72" dur="1" fill="hold">
                                          <p:stCondLst>
                                            <p:cond delay="0"/>
                                          </p:stCondLst>
                                        </p:cTn>
                                        <p:tgtEl>
                                          <p:spTgt spid="6">
                                            <p:graphicEl>
                                              <a:dgm id="{23153491-EF0C-453A-8BBA-F19EBAA59519}"/>
                                            </p:graphicEl>
                                          </p:spTgt>
                                        </p:tgtEl>
                                        <p:attrNameLst>
                                          <p:attrName>style.visibility</p:attrName>
                                        </p:attrNameLst>
                                      </p:cBhvr>
                                      <p:to>
                                        <p:strVal val="visible"/>
                                      </p:to>
                                    </p:set>
                                    <p:animEffect transition="in" filter="fade">
                                      <p:cBhvr>
                                        <p:cTn id="73" dur="770" decel="100000"/>
                                        <p:tgtEl>
                                          <p:spTgt spid="6">
                                            <p:graphicEl>
                                              <a:dgm id="{23153491-EF0C-453A-8BBA-F19EBAA59519}"/>
                                            </p:graphicEl>
                                          </p:spTgt>
                                        </p:tgtEl>
                                      </p:cBhvr>
                                    </p:animEffect>
                                    <p:animScale>
                                      <p:cBhvr>
                                        <p:cTn id="74" dur="770" decel="100000"/>
                                        <p:tgtEl>
                                          <p:spTgt spid="6">
                                            <p:graphicEl>
                                              <a:dgm id="{23153491-EF0C-453A-8BBA-F19EBAA59519}"/>
                                            </p:graphicEl>
                                          </p:spTgt>
                                        </p:tgtEl>
                                      </p:cBhvr>
                                      <p:from x="10000" y="10000"/>
                                      <p:to x="200000" y="450000"/>
                                    </p:animScale>
                                    <p:animScale>
                                      <p:cBhvr>
                                        <p:cTn id="75" dur="1230" accel="100000" fill="hold">
                                          <p:stCondLst>
                                            <p:cond delay="770"/>
                                          </p:stCondLst>
                                        </p:cTn>
                                        <p:tgtEl>
                                          <p:spTgt spid="6">
                                            <p:graphicEl>
                                              <a:dgm id="{23153491-EF0C-453A-8BBA-F19EBAA59519}"/>
                                            </p:graphicEl>
                                          </p:spTgt>
                                        </p:tgtEl>
                                      </p:cBhvr>
                                      <p:from x="200000" y="450000"/>
                                      <p:to x="100000" y="100000"/>
                                    </p:animScale>
                                    <p:set>
                                      <p:cBhvr>
                                        <p:cTn id="76" dur="770" fill="hold"/>
                                        <p:tgtEl>
                                          <p:spTgt spid="6">
                                            <p:graphicEl>
                                              <a:dgm id="{23153491-EF0C-453A-8BBA-F19EBAA59519}"/>
                                            </p:graphicEl>
                                          </p:spTgt>
                                        </p:tgtEl>
                                        <p:attrNameLst>
                                          <p:attrName>ppt_x</p:attrName>
                                        </p:attrNameLst>
                                      </p:cBhvr>
                                      <p:to>
                                        <p:strVal val="(0.5)"/>
                                      </p:to>
                                    </p:set>
                                    <p:anim from="(0.5)" to="(#ppt_x)" calcmode="lin" valueType="num">
                                      <p:cBhvr>
                                        <p:cTn id="77" dur="1230" accel="100000" fill="hold">
                                          <p:stCondLst>
                                            <p:cond delay="770"/>
                                          </p:stCondLst>
                                        </p:cTn>
                                        <p:tgtEl>
                                          <p:spTgt spid="6">
                                            <p:graphicEl>
                                              <a:dgm id="{23153491-EF0C-453A-8BBA-F19EBAA59519}"/>
                                            </p:graphicEl>
                                          </p:spTgt>
                                        </p:tgtEl>
                                        <p:attrNameLst>
                                          <p:attrName>ppt_x</p:attrName>
                                        </p:attrNameLst>
                                      </p:cBhvr>
                                    </p:anim>
                                    <p:set>
                                      <p:cBhvr>
                                        <p:cTn id="78" dur="770" fill="hold"/>
                                        <p:tgtEl>
                                          <p:spTgt spid="6">
                                            <p:graphicEl>
                                              <a:dgm id="{23153491-EF0C-453A-8BBA-F19EBAA59519}"/>
                                            </p:graphicEl>
                                          </p:spTgt>
                                        </p:tgtEl>
                                        <p:attrNameLst>
                                          <p:attrName>ppt_y</p:attrName>
                                        </p:attrNameLst>
                                      </p:cBhvr>
                                      <p:to>
                                        <p:strVal val="(#ppt_y+0.4)"/>
                                      </p:to>
                                    </p:set>
                                    <p:anim from="(#ppt_y+0.4)" to="(#ppt_y)" calcmode="lin" valueType="num">
                                      <p:cBhvr>
                                        <p:cTn id="79" dur="1230" accel="100000" fill="hold">
                                          <p:stCondLst>
                                            <p:cond delay="770"/>
                                          </p:stCondLst>
                                        </p:cTn>
                                        <p:tgtEl>
                                          <p:spTgt spid="6">
                                            <p:graphicEl>
                                              <a:dgm id="{23153491-EF0C-453A-8BBA-F19EBAA59519}"/>
                                            </p:graphicEl>
                                          </p:spTgt>
                                        </p:tgtEl>
                                        <p:attrNameLst>
                                          <p:attrName>ppt_y</p:attrName>
                                        </p:attrNameLst>
                                      </p:cBhvr>
                                    </p:anim>
                                  </p:childTnLst>
                                </p:cTn>
                              </p:par>
                            </p:childTnLst>
                          </p:cTn>
                        </p:par>
                        <p:par>
                          <p:cTn id="80" fill="hold">
                            <p:stCondLst>
                              <p:cond delay="15000"/>
                            </p:stCondLst>
                            <p:childTnLst>
                              <p:par>
                                <p:cTn id="81" presetID="51" presetClass="entr" presetSubtype="0" fill="hold" grpId="0" nodeType="afterEffect">
                                  <p:stCondLst>
                                    <p:cond delay="0"/>
                                  </p:stCondLst>
                                  <p:childTnLst>
                                    <p:set>
                                      <p:cBhvr>
                                        <p:cTn id="82" dur="1" fill="hold">
                                          <p:stCondLst>
                                            <p:cond delay="0"/>
                                          </p:stCondLst>
                                        </p:cTn>
                                        <p:tgtEl>
                                          <p:spTgt spid="6">
                                            <p:graphicEl>
                                              <a:dgm id="{23A71319-2644-45DB-AB76-24E45C471C19}"/>
                                            </p:graphicEl>
                                          </p:spTgt>
                                        </p:tgtEl>
                                        <p:attrNameLst>
                                          <p:attrName>style.visibility</p:attrName>
                                        </p:attrNameLst>
                                      </p:cBhvr>
                                      <p:to>
                                        <p:strVal val="visible"/>
                                      </p:to>
                                    </p:set>
                                    <p:animEffect transition="in" filter="fade">
                                      <p:cBhvr>
                                        <p:cTn id="83" dur="770" decel="100000"/>
                                        <p:tgtEl>
                                          <p:spTgt spid="6">
                                            <p:graphicEl>
                                              <a:dgm id="{23A71319-2644-45DB-AB76-24E45C471C19}"/>
                                            </p:graphicEl>
                                          </p:spTgt>
                                        </p:tgtEl>
                                      </p:cBhvr>
                                    </p:animEffect>
                                    <p:animScale>
                                      <p:cBhvr>
                                        <p:cTn id="84" dur="770" decel="100000"/>
                                        <p:tgtEl>
                                          <p:spTgt spid="6">
                                            <p:graphicEl>
                                              <a:dgm id="{23A71319-2644-45DB-AB76-24E45C471C19}"/>
                                            </p:graphicEl>
                                          </p:spTgt>
                                        </p:tgtEl>
                                      </p:cBhvr>
                                      <p:from x="10000" y="10000"/>
                                      <p:to x="200000" y="450000"/>
                                    </p:animScale>
                                    <p:animScale>
                                      <p:cBhvr>
                                        <p:cTn id="85" dur="1230" accel="100000" fill="hold">
                                          <p:stCondLst>
                                            <p:cond delay="770"/>
                                          </p:stCondLst>
                                        </p:cTn>
                                        <p:tgtEl>
                                          <p:spTgt spid="6">
                                            <p:graphicEl>
                                              <a:dgm id="{23A71319-2644-45DB-AB76-24E45C471C19}"/>
                                            </p:graphicEl>
                                          </p:spTgt>
                                        </p:tgtEl>
                                      </p:cBhvr>
                                      <p:from x="200000" y="450000"/>
                                      <p:to x="100000" y="100000"/>
                                    </p:animScale>
                                    <p:set>
                                      <p:cBhvr>
                                        <p:cTn id="86" dur="770" fill="hold"/>
                                        <p:tgtEl>
                                          <p:spTgt spid="6">
                                            <p:graphicEl>
                                              <a:dgm id="{23A71319-2644-45DB-AB76-24E45C471C19}"/>
                                            </p:graphicEl>
                                          </p:spTgt>
                                        </p:tgtEl>
                                        <p:attrNameLst>
                                          <p:attrName>ppt_x</p:attrName>
                                        </p:attrNameLst>
                                      </p:cBhvr>
                                      <p:to>
                                        <p:strVal val="(0.5)"/>
                                      </p:to>
                                    </p:set>
                                    <p:anim from="(0.5)" to="(#ppt_x)" calcmode="lin" valueType="num">
                                      <p:cBhvr>
                                        <p:cTn id="87" dur="1230" accel="100000" fill="hold">
                                          <p:stCondLst>
                                            <p:cond delay="770"/>
                                          </p:stCondLst>
                                        </p:cTn>
                                        <p:tgtEl>
                                          <p:spTgt spid="6">
                                            <p:graphicEl>
                                              <a:dgm id="{23A71319-2644-45DB-AB76-24E45C471C19}"/>
                                            </p:graphicEl>
                                          </p:spTgt>
                                        </p:tgtEl>
                                        <p:attrNameLst>
                                          <p:attrName>ppt_x</p:attrName>
                                        </p:attrNameLst>
                                      </p:cBhvr>
                                    </p:anim>
                                    <p:set>
                                      <p:cBhvr>
                                        <p:cTn id="88" dur="770" fill="hold"/>
                                        <p:tgtEl>
                                          <p:spTgt spid="6">
                                            <p:graphicEl>
                                              <a:dgm id="{23A71319-2644-45DB-AB76-24E45C471C19}"/>
                                            </p:graphicEl>
                                          </p:spTgt>
                                        </p:tgtEl>
                                        <p:attrNameLst>
                                          <p:attrName>ppt_y</p:attrName>
                                        </p:attrNameLst>
                                      </p:cBhvr>
                                      <p:to>
                                        <p:strVal val="(#ppt_y+0.4)"/>
                                      </p:to>
                                    </p:set>
                                    <p:anim from="(#ppt_y+0.4)" to="(#ppt_y)" calcmode="lin" valueType="num">
                                      <p:cBhvr>
                                        <p:cTn id="89" dur="1230" accel="100000" fill="hold">
                                          <p:stCondLst>
                                            <p:cond delay="770"/>
                                          </p:stCondLst>
                                        </p:cTn>
                                        <p:tgtEl>
                                          <p:spTgt spid="6">
                                            <p:graphicEl>
                                              <a:dgm id="{23A71319-2644-45DB-AB76-24E45C471C19}"/>
                                            </p:graphicEl>
                                          </p:spTgt>
                                        </p:tgtEl>
                                        <p:attrNameLst>
                                          <p:attrName>ppt_y</p:attrName>
                                        </p:attrNameLst>
                                      </p:cBhvr>
                                    </p:anim>
                                  </p:childTnLst>
                                </p:cTn>
                              </p:par>
                            </p:childTnLst>
                          </p:cTn>
                        </p:par>
                        <p:par>
                          <p:cTn id="90" fill="hold">
                            <p:stCondLst>
                              <p:cond delay="17000"/>
                            </p:stCondLst>
                            <p:childTnLst>
                              <p:par>
                                <p:cTn id="91" presetID="51" presetClass="entr" presetSubtype="0" fill="hold" grpId="0" nodeType="afterEffect">
                                  <p:stCondLst>
                                    <p:cond delay="0"/>
                                  </p:stCondLst>
                                  <p:childTnLst>
                                    <p:set>
                                      <p:cBhvr>
                                        <p:cTn id="92" dur="1" fill="hold">
                                          <p:stCondLst>
                                            <p:cond delay="0"/>
                                          </p:stCondLst>
                                        </p:cTn>
                                        <p:tgtEl>
                                          <p:spTgt spid="6">
                                            <p:graphicEl>
                                              <a:dgm id="{7645DC7D-C1DB-4FCB-BE8F-76FBE7CCA905}"/>
                                            </p:graphicEl>
                                          </p:spTgt>
                                        </p:tgtEl>
                                        <p:attrNameLst>
                                          <p:attrName>style.visibility</p:attrName>
                                        </p:attrNameLst>
                                      </p:cBhvr>
                                      <p:to>
                                        <p:strVal val="visible"/>
                                      </p:to>
                                    </p:set>
                                    <p:animEffect transition="in" filter="fade">
                                      <p:cBhvr>
                                        <p:cTn id="93" dur="770" decel="100000"/>
                                        <p:tgtEl>
                                          <p:spTgt spid="6">
                                            <p:graphicEl>
                                              <a:dgm id="{7645DC7D-C1DB-4FCB-BE8F-76FBE7CCA905}"/>
                                            </p:graphicEl>
                                          </p:spTgt>
                                        </p:tgtEl>
                                      </p:cBhvr>
                                    </p:animEffect>
                                    <p:animScale>
                                      <p:cBhvr>
                                        <p:cTn id="94" dur="770" decel="100000"/>
                                        <p:tgtEl>
                                          <p:spTgt spid="6">
                                            <p:graphicEl>
                                              <a:dgm id="{7645DC7D-C1DB-4FCB-BE8F-76FBE7CCA905}"/>
                                            </p:graphicEl>
                                          </p:spTgt>
                                        </p:tgtEl>
                                      </p:cBhvr>
                                      <p:from x="10000" y="10000"/>
                                      <p:to x="200000" y="450000"/>
                                    </p:animScale>
                                    <p:animScale>
                                      <p:cBhvr>
                                        <p:cTn id="95" dur="1230" accel="100000" fill="hold">
                                          <p:stCondLst>
                                            <p:cond delay="770"/>
                                          </p:stCondLst>
                                        </p:cTn>
                                        <p:tgtEl>
                                          <p:spTgt spid="6">
                                            <p:graphicEl>
                                              <a:dgm id="{7645DC7D-C1DB-4FCB-BE8F-76FBE7CCA905}"/>
                                            </p:graphicEl>
                                          </p:spTgt>
                                        </p:tgtEl>
                                      </p:cBhvr>
                                      <p:from x="200000" y="450000"/>
                                      <p:to x="100000" y="100000"/>
                                    </p:animScale>
                                    <p:set>
                                      <p:cBhvr>
                                        <p:cTn id="96" dur="770" fill="hold"/>
                                        <p:tgtEl>
                                          <p:spTgt spid="6">
                                            <p:graphicEl>
                                              <a:dgm id="{7645DC7D-C1DB-4FCB-BE8F-76FBE7CCA905}"/>
                                            </p:graphicEl>
                                          </p:spTgt>
                                        </p:tgtEl>
                                        <p:attrNameLst>
                                          <p:attrName>ppt_x</p:attrName>
                                        </p:attrNameLst>
                                      </p:cBhvr>
                                      <p:to>
                                        <p:strVal val="(0.5)"/>
                                      </p:to>
                                    </p:set>
                                    <p:anim from="(0.5)" to="(#ppt_x)" calcmode="lin" valueType="num">
                                      <p:cBhvr>
                                        <p:cTn id="97" dur="1230" accel="100000" fill="hold">
                                          <p:stCondLst>
                                            <p:cond delay="770"/>
                                          </p:stCondLst>
                                        </p:cTn>
                                        <p:tgtEl>
                                          <p:spTgt spid="6">
                                            <p:graphicEl>
                                              <a:dgm id="{7645DC7D-C1DB-4FCB-BE8F-76FBE7CCA905}"/>
                                            </p:graphicEl>
                                          </p:spTgt>
                                        </p:tgtEl>
                                        <p:attrNameLst>
                                          <p:attrName>ppt_x</p:attrName>
                                        </p:attrNameLst>
                                      </p:cBhvr>
                                    </p:anim>
                                    <p:set>
                                      <p:cBhvr>
                                        <p:cTn id="98" dur="770" fill="hold"/>
                                        <p:tgtEl>
                                          <p:spTgt spid="6">
                                            <p:graphicEl>
                                              <a:dgm id="{7645DC7D-C1DB-4FCB-BE8F-76FBE7CCA905}"/>
                                            </p:graphicEl>
                                          </p:spTgt>
                                        </p:tgtEl>
                                        <p:attrNameLst>
                                          <p:attrName>ppt_y</p:attrName>
                                        </p:attrNameLst>
                                      </p:cBhvr>
                                      <p:to>
                                        <p:strVal val="(#ppt_y+0.4)"/>
                                      </p:to>
                                    </p:set>
                                    <p:anim from="(#ppt_y+0.4)" to="(#ppt_y)" calcmode="lin" valueType="num">
                                      <p:cBhvr>
                                        <p:cTn id="99" dur="1230" accel="100000" fill="hold">
                                          <p:stCondLst>
                                            <p:cond delay="770"/>
                                          </p:stCondLst>
                                        </p:cTn>
                                        <p:tgtEl>
                                          <p:spTgt spid="6">
                                            <p:graphicEl>
                                              <a:dgm id="{7645DC7D-C1DB-4FCB-BE8F-76FBE7CCA905}"/>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انواع هم‌افزایی</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
                                            <p:graphicEl>
                                              <a:dgm id="{F2F1C950-D49F-4475-972F-CFB61F2FC75F}"/>
                                            </p:graphicEl>
                                          </p:spTgt>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4">
                                            <p:graphicEl>
                                              <a:dgm id="{BB1521A2-1EA0-47C6-9408-CE1E4F32954F}"/>
                                            </p:graphicEl>
                                          </p:spTgt>
                                        </p:tgtEl>
                                      </p:cBhvr>
                                      <p:by x="150000" y="150000"/>
                                    </p:animScale>
                                  </p:childTnLst>
                                </p:cTn>
                              </p:par>
                            </p:childTnLst>
                          </p:cTn>
                        </p:par>
                        <p:par>
                          <p:cTn id="10" fill="hold">
                            <p:stCondLst>
                              <p:cond delay="4000"/>
                            </p:stCondLst>
                            <p:childTnLst>
                              <p:par>
                                <p:cTn id="11" presetID="6" presetClass="emph" presetSubtype="0" fill="hold" grpId="0" nodeType="afterEffect">
                                  <p:stCondLst>
                                    <p:cond delay="0"/>
                                  </p:stCondLst>
                                  <p:childTnLst>
                                    <p:animScale>
                                      <p:cBhvr>
                                        <p:cTn id="12" dur="2000" fill="hold"/>
                                        <p:tgtEl>
                                          <p:spTgt spid="4">
                                            <p:graphicEl>
                                              <a:dgm id="{248DEF7C-1CB8-4940-A93A-C9CFD274A9EB}"/>
                                            </p:graphicEl>
                                          </p:spTgt>
                                        </p:tgtEl>
                                      </p:cBhvr>
                                      <p:by x="150000" y="150000"/>
                                    </p:animScale>
                                  </p:childTnLst>
                                </p:cTn>
                              </p:par>
                            </p:childTnLst>
                          </p:cTn>
                        </p:par>
                        <p:par>
                          <p:cTn id="13" fill="hold">
                            <p:stCondLst>
                              <p:cond delay="6000"/>
                            </p:stCondLst>
                            <p:childTnLst>
                              <p:par>
                                <p:cTn id="14" presetID="6" presetClass="emph" presetSubtype="0" fill="hold" grpId="0" nodeType="afterEffect">
                                  <p:stCondLst>
                                    <p:cond delay="0"/>
                                  </p:stCondLst>
                                  <p:childTnLst>
                                    <p:animScale>
                                      <p:cBhvr>
                                        <p:cTn id="15" dur="2000" fill="hold"/>
                                        <p:tgtEl>
                                          <p:spTgt spid="4">
                                            <p:graphicEl>
                                              <a:dgm id="{94A73EDB-E72A-4E06-93A9-245429DD1537}"/>
                                            </p:graphicEl>
                                          </p:spTgt>
                                        </p:tgtEl>
                                      </p:cBhvr>
                                      <p:by x="150000" y="150000"/>
                                    </p:animScale>
                                  </p:childTnLst>
                                </p:cTn>
                              </p:par>
                            </p:childTnLst>
                          </p:cTn>
                        </p:par>
                        <p:par>
                          <p:cTn id="16" fill="hold">
                            <p:stCondLst>
                              <p:cond delay="8000"/>
                            </p:stCondLst>
                            <p:childTnLst>
                              <p:par>
                                <p:cTn id="17" presetID="6" presetClass="emph" presetSubtype="0" fill="hold" grpId="0" nodeType="afterEffect">
                                  <p:stCondLst>
                                    <p:cond delay="0"/>
                                  </p:stCondLst>
                                  <p:childTnLst>
                                    <p:animScale>
                                      <p:cBhvr>
                                        <p:cTn id="18" dur="2000" fill="hold"/>
                                        <p:tgtEl>
                                          <p:spTgt spid="4">
                                            <p:graphicEl>
                                              <a:dgm id="{0D3EB58A-8D85-4866-8E51-225382DC9B48}"/>
                                            </p:graphicEl>
                                          </p:spTgt>
                                        </p:tgtEl>
                                      </p:cBhvr>
                                      <p:by x="150000" y="150000"/>
                                    </p:animScale>
                                  </p:childTnLst>
                                </p:cTn>
                              </p:par>
                            </p:childTnLst>
                          </p:cTn>
                        </p:par>
                        <p:par>
                          <p:cTn id="19" fill="hold">
                            <p:stCondLst>
                              <p:cond delay="10000"/>
                            </p:stCondLst>
                            <p:childTnLst>
                              <p:par>
                                <p:cTn id="20" presetID="6" presetClass="emph" presetSubtype="0" fill="hold" grpId="0" nodeType="afterEffect">
                                  <p:stCondLst>
                                    <p:cond delay="0"/>
                                  </p:stCondLst>
                                  <p:childTnLst>
                                    <p:animScale>
                                      <p:cBhvr>
                                        <p:cTn id="21" dur="2000" fill="hold"/>
                                        <p:tgtEl>
                                          <p:spTgt spid="4">
                                            <p:graphicEl>
                                              <a:dgm id="{6E9E7068-BE0A-4E8D-BA12-914638B33BA5}"/>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نمونۀ ادغام موفق</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fa-IR" dirty="0"/>
              <a:t/>
            </a:r>
            <a:br>
              <a:rPr lang="fa-IR" dirty="0"/>
            </a:b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graphicEl>
                                              <a:dgm id="{F7CA290D-DDEB-4033-8D68-E29FAC648051}"/>
                                            </p:graphicEl>
                                          </p:spTgt>
                                        </p:tgtEl>
                                        <p:attrNameLst>
                                          <p:attrName>style.visibility</p:attrName>
                                        </p:attrNameLst>
                                      </p:cBhvr>
                                      <p:to>
                                        <p:strVal val="visible"/>
                                      </p:to>
                                    </p:set>
                                    <p:anim calcmode="lin" valueType="num">
                                      <p:cBhvr>
                                        <p:cTn id="7" dur="500" fill="hold"/>
                                        <p:tgtEl>
                                          <p:spTgt spid="4">
                                            <p:graphicEl>
                                              <a:dgm id="{F7CA290D-DDEB-4033-8D68-E29FAC64805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graphicEl>
                                              <a:dgm id="{F7CA290D-DDEB-4033-8D68-E29FAC64805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graphicEl>
                                              <a:dgm id="{F7CA290D-DDEB-4033-8D68-E29FAC64805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graphicEl>
                                              <a:dgm id="{F7CA290D-DDEB-4033-8D68-E29FAC648051}"/>
                                            </p:graphic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4">
                                            <p:graphicEl>
                                              <a:dgm id="{C034420A-72A2-46CD-A1E1-9EB06045EB99}"/>
                                            </p:graphicEl>
                                          </p:spTgt>
                                        </p:tgtEl>
                                        <p:attrNameLst>
                                          <p:attrName>style.visibility</p:attrName>
                                        </p:attrNameLst>
                                      </p:cBhvr>
                                      <p:to>
                                        <p:strVal val="visible"/>
                                      </p:to>
                                    </p:set>
                                    <p:anim calcmode="lin" valueType="num">
                                      <p:cBhvr>
                                        <p:cTn id="14" dur="500" fill="hold"/>
                                        <p:tgtEl>
                                          <p:spTgt spid="4">
                                            <p:graphicEl>
                                              <a:dgm id="{C034420A-72A2-46CD-A1E1-9EB06045EB99}"/>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graphicEl>
                                              <a:dgm id="{C034420A-72A2-46CD-A1E1-9EB06045EB99}"/>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graphicEl>
                                              <a:dgm id="{C034420A-72A2-46CD-A1E1-9EB06045EB99}"/>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graphicEl>
                                              <a:dgm id="{C034420A-72A2-46CD-A1E1-9EB06045EB9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انگیزه‌های</a:t>
            </a:r>
            <a:r>
              <a:rPr lang="fa-IR" b="1" dirty="0" smtClean="0">
                <a:ln/>
                <a:solidFill>
                  <a:schemeClr val="accent3"/>
                </a:solidFill>
                <a:latin typeface="+mn-lt"/>
                <a:ea typeface="+mn-ea"/>
              </a:rPr>
              <a:t> </a:t>
            </a:r>
            <a:r>
              <a:rPr lang="fa-IR" dirty="0" smtClean="0">
                <a:cs typeface="+mn-cs"/>
              </a:rPr>
              <a:t>ادغام</a:t>
            </a:r>
            <a:r>
              <a:rPr lang="fa-IR" b="1" dirty="0" smtClean="0">
                <a:ln/>
                <a:solidFill>
                  <a:schemeClr val="accent3"/>
                </a:solidFill>
                <a:latin typeface="+mn-lt"/>
                <a:ea typeface="+mn-ea"/>
              </a:rPr>
              <a:t> </a:t>
            </a:r>
            <a:r>
              <a:rPr lang="fa-IR" b="1" dirty="0" smtClean="0">
                <a:ln/>
                <a:solidFill>
                  <a:srgbClr val="3399FF"/>
                </a:solidFill>
                <a:latin typeface="+mn-lt"/>
                <a:ea typeface="+mn-ea"/>
              </a:rPr>
              <a:t>و</a:t>
            </a:r>
            <a:r>
              <a:rPr lang="fa-IR" b="1" dirty="0" smtClean="0">
                <a:ln/>
                <a:solidFill>
                  <a:schemeClr val="accent3"/>
                </a:solidFill>
                <a:latin typeface="+mn-lt"/>
                <a:ea typeface="+mn-ea"/>
              </a:rPr>
              <a:t> </a:t>
            </a:r>
            <a:r>
              <a:rPr lang="fa-IR" dirty="0" smtClean="0">
                <a:cs typeface="+mn-cs"/>
              </a:rPr>
              <a:t>قبضۀ</a:t>
            </a:r>
            <a:r>
              <a:rPr lang="fa-IR" b="1" dirty="0" smtClean="0">
                <a:ln/>
                <a:solidFill>
                  <a:schemeClr val="accent3"/>
                </a:solidFill>
                <a:latin typeface="+mn-lt"/>
                <a:ea typeface="+mn-ea"/>
              </a:rPr>
              <a:t> </a:t>
            </a:r>
            <a:r>
              <a:rPr lang="fa-IR" dirty="0" smtClean="0">
                <a:cs typeface="+mn-cs"/>
              </a:rPr>
              <a:t>مالکیت</a:t>
            </a:r>
            <a:endParaRPr lang="en-US" dirty="0">
              <a:cs typeface="+mn-cs"/>
            </a:endParaRPr>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500"/>
                            </p:stCondLst>
                            <p:childTnLst>
                              <p:par>
                                <p:cTn id="12" presetID="51" presetClass="entr" presetSubtype="0" fill="hold" grpId="0" nodeType="afterEffect">
                                  <p:stCondLst>
                                    <p:cond delay="0"/>
                                  </p:stCondLst>
                                  <p:childTnLst>
                                    <p:set>
                                      <p:cBhvr>
                                        <p:cTn id="13" dur="1" fill="hold">
                                          <p:stCondLst>
                                            <p:cond delay="0"/>
                                          </p:stCondLst>
                                        </p:cTn>
                                        <p:tgtEl>
                                          <p:spTgt spid="4">
                                            <p:graphicEl>
                                              <a:dgm id="{BBA9F2BE-E9F9-476A-AF30-DE41C2F74570}"/>
                                            </p:graphicEl>
                                          </p:spTgt>
                                        </p:tgtEl>
                                        <p:attrNameLst>
                                          <p:attrName>style.visibility</p:attrName>
                                        </p:attrNameLst>
                                      </p:cBhvr>
                                      <p:to>
                                        <p:strVal val="visible"/>
                                      </p:to>
                                    </p:set>
                                    <p:animEffect transition="in" filter="fade">
                                      <p:cBhvr>
                                        <p:cTn id="14" dur="770" decel="100000"/>
                                        <p:tgtEl>
                                          <p:spTgt spid="4">
                                            <p:graphicEl>
                                              <a:dgm id="{BBA9F2BE-E9F9-476A-AF30-DE41C2F74570}"/>
                                            </p:graphicEl>
                                          </p:spTgt>
                                        </p:tgtEl>
                                      </p:cBhvr>
                                    </p:animEffect>
                                    <p:animScale>
                                      <p:cBhvr>
                                        <p:cTn id="15" dur="770" decel="100000"/>
                                        <p:tgtEl>
                                          <p:spTgt spid="4">
                                            <p:graphicEl>
                                              <a:dgm id="{BBA9F2BE-E9F9-476A-AF30-DE41C2F74570}"/>
                                            </p:graphicEl>
                                          </p:spTgt>
                                        </p:tgtEl>
                                      </p:cBhvr>
                                      <p:from x="10000" y="10000"/>
                                      <p:to x="200000" y="450000"/>
                                    </p:animScale>
                                    <p:animScale>
                                      <p:cBhvr>
                                        <p:cTn id="16" dur="1230" accel="100000" fill="hold">
                                          <p:stCondLst>
                                            <p:cond delay="770"/>
                                          </p:stCondLst>
                                        </p:cTn>
                                        <p:tgtEl>
                                          <p:spTgt spid="4">
                                            <p:graphicEl>
                                              <a:dgm id="{BBA9F2BE-E9F9-476A-AF30-DE41C2F74570}"/>
                                            </p:graphicEl>
                                          </p:spTgt>
                                        </p:tgtEl>
                                      </p:cBhvr>
                                      <p:from x="200000" y="450000"/>
                                      <p:to x="100000" y="100000"/>
                                    </p:animScale>
                                    <p:set>
                                      <p:cBhvr>
                                        <p:cTn id="17" dur="770" fill="hold"/>
                                        <p:tgtEl>
                                          <p:spTgt spid="4">
                                            <p:graphicEl>
                                              <a:dgm id="{BBA9F2BE-E9F9-476A-AF30-DE41C2F74570}"/>
                                            </p:graphicEl>
                                          </p:spTgt>
                                        </p:tgtEl>
                                        <p:attrNameLst>
                                          <p:attrName>ppt_x</p:attrName>
                                        </p:attrNameLst>
                                      </p:cBhvr>
                                      <p:to>
                                        <p:strVal val="(0.5)"/>
                                      </p:to>
                                    </p:set>
                                    <p:anim from="(0.5)" to="(#ppt_x)" calcmode="lin" valueType="num">
                                      <p:cBhvr>
                                        <p:cTn id="18" dur="1230" accel="100000" fill="hold">
                                          <p:stCondLst>
                                            <p:cond delay="770"/>
                                          </p:stCondLst>
                                        </p:cTn>
                                        <p:tgtEl>
                                          <p:spTgt spid="4">
                                            <p:graphicEl>
                                              <a:dgm id="{BBA9F2BE-E9F9-476A-AF30-DE41C2F74570}"/>
                                            </p:graphicEl>
                                          </p:spTgt>
                                        </p:tgtEl>
                                        <p:attrNameLst>
                                          <p:attrName>ppt_x</p:attrName>
                                        </p:attrNameLst>
                                      </p:cBhvr>
                                    </p:anim>
                                    <p:set>
                                      <p:cBhvr>
                                        <p:cTn id="19" dur="770" fill="hold"/>
                                        <p:tgtEl>
                                          <p:spTgt spid="4">
                                            <p:graphicEl>
                                              <a:dgm id="{BBA9F2BE-E9F9-476A-AF30-DE41C2F74570}"/>
                                            </p:graphicEl>
                                          </p:spTgt>
                                        </p:tgtEl>
                                        <p:attrNameLst>
                                          <p:attrName>ppt_y</p:attrName>
                                        </p:attrNameLst>
                                      </p:cBhvr>
                                      <p:to>
                                        <p:strVal val="(#ppt_y+0.4)"/>
                                      </p:to>
                                    </p:set>
                                    <p:anim from="(#ppt_y+0.4)" to="(#ppt_y)" calcmode="lin" valueType="num">
                                      <p:cBhvr>
                                        <p:cTn id="20" dur="1230" accel="100000" fill="hold">
                                          <p:stCondLst>
                                            <p:cond delay="770"/>
                                          </p:stCondLst>
                                        </p:cTn>
                                        <p:tgtEl>
                                          <p:spTgt spid="4">
                                            <p:graphicEl>
                                              <a:dgm id="{BBA9F2BE-E9F9-476A-AF30-DE41C2F74570}"/>
                                            </p:graphicEl>
                                          </p:spTgt>
                                        </p:tgtEl>
                                        <p:attrNameLst>
                                          <p:attrName>ppt_y</p:attrName>
                                        </p:attrNameLst>
                                      </p:cBhvr>
                                    </p:anim>
                                  </p:childTnLst>
                                </p:cTn>
                              </p:par>
                            </p:childTnLst>
                          </p:cTn>
                        </p:par>
                        <p:par>
                          <p:cTn id="21" fill="hold">
                            <p:stCondLst>
                              <p:cond delay="5500"/>
                            </p:stCondLst>
                            <p:childTnLst>
                              <p:par>
                                <p:cTn id="22" presetID="51" presetClass="entr" presetSubtype="0" fill="hold" grpId="0" nodeType="afterEffect">
                                  <p:stCondLst>
                                    <p:cond delay="0"/>
                                  </p:stCondLst>
                                  <p:childTnLst>
                                    <p:set>
                                      <p:cBhvr>
                                        <p:cTn id="23" dur="1" fill="hold">
                                          <p:stCondLst>
                                            <p:cond delay="0"/>
                                          </p:stCondLst>
                                        </p:cTn>
                                        <p:tgtEl>
                                          <p:spTgt spid="4">
                                            <p:graphicEl>
                                              <a:dgm id="{B8F493BA-5A67-474B-A567-3DC1E79C6449}"/>
                                            </p:graphicEl>
                                          </p:spTgt>
                                        </p:tgtEl>
                                        <p:attrNameLst>
                                          <p:attrName>style.visibility</p:attrName>
                                        </p:attrNameLst>
                                      </p:cBhvr>
                                      <p:to>
                                        <p:strVal val="visible"/>
                                      </p:to>
                                    </p:set>
                                    <p:animEffect transition="in" filter="fade">
                                      <p:cBhvr>
                                        <p:cTn id="24" dur="770" decel="100000"/>
                                        <p:tgtEl>
                                          <p:spTgt spid="4">
                                            <p:graphicEl>
                                              <a:dgm id="{B8F493BA-5A67-474B-A567-3DC1E79C6449}"/>
                                            </p:graphicEl>
                                          </p:spTgt>
                                        </p:tgtEl>
                                      </p:cBhvr>
                                    </p:animEffect>
                                    <p:animScale>
                                      <p:cBhvr>
                                        <p:cTn id="25" dur="770" decel="100000"/>
                                        <p:tgtEl>
                                          <p:spTgt spid="4">
                                            <p:graphicEl>
                                              <a:dgm id="{B8F493BA-5A67-474B-A567-3DC1E79C6449}"/>
                                            </p:graphicEl>
                                          </p:spTgt>
                                        </p:tgtEl>
                                      </p:cBhvr>
                                      <p:from x="10000" y="10000"/>
                                      <p:to x="200000" y="450000"/>
                                    </p:animScale>
                                    <p:animScale>
                                      <p:cBhvr>
                                        <p:cTn id="26" dur="1230" accel="100000" fill="hold">
                                          <p:stCondLst>
                                            <p:cond delay="770"/>
                                          </p:stCondLst>
                                        </p:cTn>
                                        <p:tgtEl>
                                          <p:spTgt spid="4">
                                            <p:graphicEl>
                                              <a:dgm id="{B8F493BA-5A67-474B-A567-3DC1E79C6449}"/>
                                            </p:graphicEl>
                                          </p:spTgt>
                                        </p:tgtEl>
                                      </p:cBhvr>
                                      <p:from x="200000" y="450000"/>
                                      <p:to x="100000" y="100000"/>
                                    </p:animScale>
                                    <p:set>
                                      <p:cBhvr>
                                        <p:cTn id="27" dur="770" fill="hold"/>
                                        <p:tgtEl>
                                          <p:spTgt spid="4">
                                            <p:graphicEl>
                                              <a:dgm id="{B8F493BA-5A67-474B-A567-3DC1E79C6449}"/>
                                            </p:graphicEl>
                                          </p:spTgt>
                                        </p:tgtEl>
                                        <p:attrNameLst>
                                          <p:attrName>ppt_x</p:attrName>
                                        </p:attrNameLst>
                                      </p:cBhvr>
                                      <p:to>
                                        <p:strVal val="(0.5)"/>
                                      </p:to>
                                    </p:set>
                                    <p:anim from="(0.5)" to="(#ppt_x)" calcmode="lin" valueType="num">
                                      <p:cBhvr>
                                        <p:cTn id="28" dur="1230" accel="100000" fill="hold">
                                          <p:stCondLst>
                                            <p:cond delay="770"/>
                                          </p:stCondLst>
                                        </p:cTn>
                                        <p:tgtEl>
                                          <p:spTgt spid="4">
                                            <p:graphicEl>
                                              <a:dgm id="{B8F493BA-5A67-474B-A567-3DC1E79C6449}"/>
                                            </p:graphicEl>
                                          </p:spTgt>
                                        </p:tgtEl>
                                        <p:attrNameLst>
                                          <p:attrName>ppt_x</p:attrName>
                                        </p:attrNameLst>
                                      </p:cBhvr>
                                    </p:anim>
                                    <p:set>
                                      <p:cBhvr>
                                        <p:cTn id="29" dur="770" fill="hold"/>
                                        <p:tgtEl>
                                          <p:spTgt spid="4">
                                            <p:graphicEl>
                                              <a:dgm id="{B8F493BA-5A67-474B-A567-3DC1E79C6449}"/>
                                            </p:graphicEl>
                                          </p:spTgt>
                                        </p:tgtEl>
                                        <p:attrNameLst>
                                          <p:attrName>ppt_y</p:attrName>
                                        </p:attrNameLst>
                                      </p:cBhvr>
                                      <p:to>
                                        <p:strVal val="(#ppt_y+0.4)"/>
                                      </p:to>
                                    </p:set>
                                    <p:anim from="(#ppt_y+0.4)" to="(#ppt_y)" calcmode="lin" valueType="num">
                                      <p:cBhvr>
                                        <p:cTn id="30" dur="1230" accel="100000" fill="hold">
                                          <p:stCondLst>
                                            <p:cond delay="770"/>
                                          </p:stCondLst>
                                        </p:cTn>
                                        <p:tgtEl>
                                          <p:spTgt spid="4">
                                            <p:graphicEl>
                                              <a:dgm id="{B8F493BA-5A67-474B-A567-3DC1E79C6449}"/>
                                            </p:graphicEl>
                                          </p:spTgt>
                                        </p:tgtEl>
                                        <p:attrNameLst>
                                          <p:attrName>ppt_y</p:attrName>
                                        </p:attrNameLst>
                                      </p:cBhvr>
                                    </p:anim>
                                  </p:childTnLst>
                                </p:cTn>
                              </p:par>
                            </p:childTnLst>
                          </p:cTn>
                        </p:par>
                        <p:par>
                          <p:cTn id="31" fill="hold">
                            <p:stCondLst>
                              <p:cond delay="7500"/>
                            </p:stCondLst>
                            <p:childTnLst>
                              <p:par>
                                <p:cTn id="32" presetID="51" presetClass="entr" presetSubtype="0" fill="hold" grpId="0" nodeType="afterEffect">
                                  <p:stCondLst>
                                    <p:cond delay="0"/>
                                  </p:stCondLst>
                                  <p:childTnLst>
                                    <p:set>
                                      <p:cBhvr>
                                        <p:cTn id="33" dur="1" fill="hold">
                                          <p:stCondLst>
                                            <p:cond delay="0"/>
                                          </p:stCondLst>
                                        </p:cTn>
                                        <p:tgtEl>
                                          <p:spTgt spid="4">
                                            <p:graphicEl>
                                              <a:dgm id="{2BDEF628-4218-4E69-B5EE-E62655D76216}"/>
                                            </p:graphicEl>
                                          </p:spTgt>
                                        </p:tgtEl>
                                        <p:attrNameLst>
                                          <p:attrName>style.visibility</p:attrName>
                                        </p:attrNameLst>
                                      </p:cBhvr>
                                      <p:to>
                                        <p:strVal val="visible"/>
                                      </p:to>
                                    </p:set>
                                    <p:animEffect transition="in" filter="fade">
                                      <p:cBhvr>
                                        <p:cTn id="34" dur="770" decel="100000"/>
                                        <p:tgtEl>
                                          <p:spTgt spid="4">
                                            <p:graphicEl>
                                              <a:dgm id="{2BDEF628-4218-4E69-B5EE-E62655D76216}"/>
                                            </p:graphicEl>
                                          </p:spTgt>
                                        </p:tgtEl>
                                      </p:cBhvr>
                                    </p:animEffect>
                                    <p:animScale>
                                      <p:cBhvr>
                                        <p:cTn id="35" dur="770" decel="100000"/>
                                        <p:tgtEl>
                                          <p:spTgt spid="4">
                                            <p:graphicEl>
                                              <a:dgm id="{2BDEF628-4218-4E69-B5EE-E62655D76216}"/>
                                            </p:graphicEl>
                                          </p:spTgt>
                                        </p:tgtEl>
                                      </p:cBhvr>
                                      <p:from x="10000" y="10000"/>
                                      <p:to x="200000" y="450000"/>
                                    </p:animScale>
                                    <p:animScale>
                                      <p:cBhvr>
                                        <p:cTn id="36" dur="1230" accel="100000" fill="hold">
                                          <p:stCondLst>
                                            <p:cond delay="770"/>
                                          </p:stCondLst>
                                        </p:cTn>
                                        <p:tgtEl>
                                          <p:spTgt spid="4">
                                            <p:graphicEl>
                                              <a:dgm id="{2BDEF628-4218-4E69-B5EE-E62655D76216}"/>
                                            </p:graphicEl>
                                          </p:spTgt>
                                        </p:tgtEl>
                                      </p:cBhvr>
                                      <p:from x="200000" y="450000"/>
                                      <p:to x="100000" y="100000"/>
                                    </p:animScale>
                                    <p:set>
                                      <p:cBhvr>
                                        <p:cTn id="37" dur="770" fill="hold"/>
                                        <p:tgtEl>
                                          <p:spTgt spid="4">
                                            <p:graphicEl>
                                              <a:dgm id="{2BDEF628-4218-4E69-B5EE-E62655D76216}"/>
                                            </p:graphicEl>
                                          </p:spTgt>
                                        </p:tgtEl>
                                        <p:attrNameLst>
                                          <p:attrName>ppt_x</p:attrName>
                                        </p:attrNameLst>
                                      </p:cBhvr>
                                      <p:to>
                                        <p:strVal val="(0.5)"/>
                                      </p:to>
                                    </p:set>
                                    <p:anim from="(0.5)" to="(#ppt_x)" calcmode="lin" valueType="num">
                                      <p:cBhvr>
                                        <p:cTn id="38" dur="1230" accel="100000" fill="hold">
                                          <p:stCondLst>
                                            <p:cond delay="770"/>
                                          </p:stCondLst>
                                        </p:cTn>
                                        <p:tgtEl>
                                          <p:spTgt spid="4">
                                            <p:graphicEl>
                                              <a:dgm id="{2BDEF628-4218-4E69-B5EE-E62655D76216}"/>
                                            </p:graphicEl>
                                          </p:spTgt>
                                        </p:tgtEl>
                                        <p:attrNameLst>
                                          <p:attrName>ppt_x</p:attrName>
                                        </p:attrNameLst>
                                      </p:cBhvr>
                                    </p:anim>
                                    <p:set>
                                      <p:cBhvr>
                                        <p:cTn id="39" dur="770" fill="hold"/>
                                        <p:tgtEl>
                                          <p:spTgt spid="4">
                                            <p:graphicEl>
                                              <a:dgm id="{2BDEF628-4218-4E69-B5EE-E62655D76216}"/>
                                            </p:graphicEl>
                                          </p:spTgt>
                                        </p:tgtEl>
                                        <p:attrNameLst>
                                          <p:attrName>ppt_y</p:attrName>
                                        </p:attrNameLst>
                                      </p:cBhvr>
                                      <p:to>
                                        <p:strVal val="(#ppt_y+0.4)"/>
                                      </p:to>
                                    </p:set>
                                    <p:anim from="(#ppt_y+0.4)" to="(#ppt_y)" calcmode="lin" valueType="num">
                                      <p:cBhvr>
                                        <p:cTn id="40" dur="1230" accel="100000" fill="hold">
                                          <p:stCondLst>
                                            <p:cond delay="770"/>
                                          </p:stCondLst>
                                        </p:cTn>
                                        <p:tgtEl>
                                          <p:spTgt spid="4">
                                            <p:graphicEl>
                                              <a:dgm id="{2BDEF628-4218-4E69-B5EE-E62655D76216}"/>
                                            </p:graphicEl>
                                          </p:spTgt>
                                        </p:tgtEl>
                                        <p:attrNameLst>
                                          <p:attrName>ppt_y</p:attrName>
                                        </p:attrNameLst>
                                      </p:cBhvr>
                                    </p:anim>
                                  </p:childTnLst>
                                </p:cTn>
                              </p:par>
                            </p:childTnLst>
                          </p:cTn>
                        </p:par>
                        <p:par>
                          <p:cTn id="41" fill="hold">
                            <p:stCondLst>
                              <p:cond delay="9500"/>
                            </p:stCondLst>
                            <p:childTnLst>
                              <p:par>
                                <p:cTn id="42" presetID="51" presetClass="entr" presetSubtype="0" fill="hold" grpId="0" nodeType="afterEffect">
                                  <p:stCondLst>
                                    <p:cond delay="0"/>
                                  </p:stCondLst>
                                  <p:childTnLst>
                                    <p:set>
                                      <p:cBhvr>
                                        <p:cTn id="43" dur="1" fill="hold">
                                          <p:stCondLst>
                                            <p:cond delay="0"/>
                                          </p:stCondLst>
                                        </p:cTn>
                                        <p:tgtEl>
                                          <p:spTgt spid="4">
                                            <p:graphicEl>
                                              <a:dgm id="{3CFA6FFF-AF04-4295-B92A-BD825B62BB6B}"/>
                                            </p:graphicEl>
                                          </p:spTgt>
                                        </p:tgtEl>
                                        <p:attrNameLst>
                                          <p:attrName>style.visibility</p:attrName>
                                        </p:attrNameLst>
                                      </p:cBhvr>
                                      <p:to>
                                        <p:strVal val="visible"/>
                                      </p:to>
                                    </p:set>
                                    <p:animEffect transition="in" filter="fade">
                                      <p:cBhvr>
                                        <p:cTn id="44" dur="770" decel="100000"/>
                                        <p:tgtEl>
                                          <p:spTgt spid="4">
                                            <p:graphicEl>
                                              <a:dgm id="{3CFA6FFF-AF04-4295-B92A-BD825B62BB6B}"/>
                                            </p:graphicEl>
                                          </p:spTgt>
                                        </p:tgtEl>
                                      </p:cBhvr>
                                    </p:animEffect>
                                    <p:animScale>
                                      <p:cBhvr>
                                        <p:cTn id="45" dur="770" decel="100000"/>
                                        <p:tgtEl>
                                          <p:spTgt spid="4">
                                            <p:graphicEl>
                                              <a:dgm id="{3CFA6FFF-AF04-4295-B92A-BD825B62BB6B}"/>
                                            </p:graphicEl>
                                          </p:spTgt>
                                        </p:tgtEl>
                                      </p:cBhvr>
                                      <p:from x="10000" y="10000"/>
                                      <p:to x="200000" y="450000"/>
                                    </p:animScale>
                                    <p:animScale>
                                      <p:cBhvr>
                                        <p:cTn id="46" dur="1230" accel="100000" fill="hold">
                                          <p:stCondLst>
                                            <p:cond delay="770"/>
                                          </p:stCondLst>
                                        </p:cTn>
                                        <p:tgtEl>
                                          <p:spTgt spid="4">
                                            <p:graphicEl>
                                              <a:dgm id="{3CFA6FFF-AF04-4295-B92A-BD825B62BB6B}"/>
                                            </p:graphicEl>
                                          </p:spTgt>
                                        </p:tgtEl>
                                      </p:cBhvr>
                                      <p:from x="200000" y="450000"/>
                                      <p:to x="100000" y="100000"/>
                                    </p:animScale>
                                    <p:set>
                                      <p:cBhvr>
                                        <p:cTn id="47" dur="770" fill="hold"/>
                                        <p:tgtEl>
                                          <p:spTgt spid="4">
                                            <p:graphicEl>
                                              <a:dgm id="{3CFA6FFF-AF04-4295-B92A-BD825B62BB6B}"/>
                                            </p:graphicEl>
                                          </p:spTgt>
                                        </p:tgtEl>
                                        <p:attrNameLst>
                                          <p:attrName>ppt_x</p:attrName>
                                        </p:attrNameLst>
                                      </p:cBhvr>
                                      <p:to>
                                        <p:strVal val="(0.5)"/>
                                      </p:to>
                                    </p:set>
                                    <p:anim from="(0.5)" to="(#ppt_x)" calcmode="lin" valueType="num">
                                      <p:cBhvr>
                                        <p:cTn id="48" dur="1230" accel="100000" fill="hold">
                                          <p:stCondLst>
                                            <p:cond delay="770"/>
                                          </p:stCondLst>
                                        </p:cTn>
                                        <p:tgtEl>
                                          <p:spTgt spid="4">
                                            <p:graphicEl>
                                              <a:dgm id="{3CFA6FFF-AF04-4295-B92A-BD825B62BB6B}"/>
                                            </p:graphicEl>
                                          </p:spTgt>
                                        </p:tgtEl>
                                        <p:attrNameLst>
                                          <p:attrName>ppt_x</p:attrName>
                                        </p:attrNameLst>
                                      </p:cBhvr>
                                    </p:anim>
                                    <p:set>
                                      <p:cBhvr>
                                        <p:cTn id="49" dur="770" fill="hold"/>
                                        <p:tgtEl>
                                          <p:spTgt spid="4">
                                            <p:graphicEl>
                                              <a:dgm id="{3CFA6FFF-AF04-4295-B92A-BD825B62BB6B}"/>
                                            </p:graphicEl>
                                          </p:spTgt>
                                        </p:tgtEl>
                                        <p:attrNameLst>
                                          <p:attrName>ppt_y</p:attrName>
                                        </p:attrNameLst>
                                      </p:cBhvr>
                                      <p:to>
                                        <p:strVal val="(#ppt_y+0.4)"/>
                                      </p:to>
                                    </p:set>
                                    <p:anim from="(#ppt_y+0.4)" to="(#ppt_y)" calcmode="lin" valueType="num">
                                      <p:cBhvr>
                                        <p:cTn id="50" dur="1230" accel="100000" fill="hold">
                                          <p:stCondLst>
                                            <p:cond delay="770"/>
                                          </p:stCondLst>
                                        </p:cTn>
                                        <p:tgtEl>
                                          <p:spTgt spid="4">
                                            <p:graphicEl>
                                              <a:dgm id="{3CFA6FFF-AF04-4295-B92A-BD825B62BB6B}"/>
                                            </p:graphicEl>
                                          </p:spTgt>
                                        </p:tgtEl>
                                        <p:attrNameLst>
                                          <p:attrName>ppt_y</p:attrName>
                                        </p:attrNameLst>
                                      </p:cBhvr>
                                    </p:anim>
                                  </p:childTnLst>
                                </p:cTn>
                              </p:par>
                            </p:childTnLst>
                          </p:cTn>
                        </p:par>
                        <p:par>
                          <p:cTn id="51" fill="hold">
                            <p:stCondLst>
                              <p:cond delay="11500"/>
                            </p:stCondLst>
                            <p:childTnLst>
                              <p:par>
                                <p:cTn id="52" presetID="51" presetClass="entr" presetSubtype="0" fill="hold" grpId="0" nodeType="afterEffect">
                                  <p:stCondLst>
                                    <p:cond delay="0"/>
                                  </p:stCondLst>
                                  <p:childTnLst>
                                    <p:set>
                                      <p:cBhvr>
                                        <p:cTn id="53" dur="1" fill="hold">
                                          <p:stCondLst>
                                            <p:cond delay="0"/>
                                          </p:stCondLst>
                                        </p:cTn>
                                        <p:tgtEl>
                                          <p:spTgt spid="4">
                                            <p:graphicEl>
                                              <a:dgm id="{683FA75E-4F7F-4CAE-AF6D-1AAB0B5BDC17}"/>
                                            </p:graphicEl>
                                          </p:spTgt>
                                        </p:tgtEl>
                                        <p:attrNameLst>
                                          <p:attrName>style.visibility</p:attrName>
                                        </p:attrNameLst>
                                      </p:cBhvr>
                                      <p:to>
                                        <p:strVal val="visible"/>
                                      </p:to>
                                    </p:set>
                                    <p:animEffect transition="in" filter="fade">
                                      <p:cBhvr>
                                        <p:cTn id="54" dur="770" decel="100000"/>
                                        <p:tgtEl>
                                          <p:spTgt spid="4">
                                            <p:graphicEl>
                                              <a:dgm id="{683FA75E-4F7F-4CAE-AF6D-1AAB0B5BDC17}"/>
                                            </p:graphicEl>
                                          </p:spTgt>
                                        </p:tgtEl>
                                      </p:cBhvr>
                                    </p:animEffect>
                                    <p:animScale>
                                      <p:cBhvr>
                                        <p:cTn id="55" dur="770" decel="100000"/>
                                        <p:tgtEl>
                                          <p:spTgt spid="4">
                                            <p:graphicEl>
                                              <a:dgm id="{683FA75E-4F7F-4CAE-AF6D-1AAB0B5BDC17}"/>
                                            </p:graphicEl>
                                          </p:spTgt>
                                        </p:tgtEl>
                                      </p:cBhvr>
                                      <p:from x="10000" y="10000"/>
                                      <p:to x="200000" y="450000"/>
                                    </p:animScale>
                                    <p:animScale>
                                      <p:cBhvr>
                                        <p:cTn id="56" dur="1230" accel="100000" fill="hold">
                                          <p:stCondLst>
                                            <p:cond delay="770"/>
                                          </p:stCondLst>
                                        </p:cTn>
                                        <p:tgtEl>
                                          <p:spTgt spid="4">
                                            <p:graphicEl>
                                              <a:dgm id="{683FA75E-4F7F-4CAE-AF6D-1AAB0B5BDC17}"/>
                                            </p:graphicEl>
                                          </p:spTgt>
                                        </p:tgtEl>
                                      </p:cBhvr>
                                      <p:from x="200000" y="450000"/>
                                      <p:to x="100000" y="100000"/>
                                    </p:animScale>
                                    <p:set>
                                      <p:cBhvr>
                                        <p:cTn id="57" dur="770" fill="hold"/>
                                        <p:tgtEl>
                                          <p:spTgt spid="4">
                                            <p:graphicEl>
                                              <a:dgm id="{683FA75E-4F7F-4CAE-AF6D-1AAB0B5BDC17}"/>
                                            </p:graphicEl>
                                          </p:spTgt>
                                        </p:tgtEl>
                                        <p:attrNameLst>
                                          <p:attrName>ppt_x</p:attrName>
                                        </p:attrNameLst>
                                      </p:cBhvr>
                                      <p:to>
                                        <p:strVal val="(0.5)"/>
                                      </p:to>
                                    </p:set>
                                    <p:anim from="(0.5)" to="(#ppt_x)" calcmode="lin" valueType="num">
                                      <p:cBhvr>
                                        <p:cTn id="58" dur="1230" accel="100000" fill="hold">
                                          <p:stCondLst>
                                            <p:cond delay="770"/>
                                          </p:stCondLst>
                                        </p:cTn>
                                        <p:tgtEl>
                                          <p:spTgt spid="4">
                                            <p:graphicEl>
                                              <a:dgm id="{683FA75E-4F7F-4CAE-AF6D-1AAB0B5BDC17}"/>
                                            </p:graphicEl>
                                          </p:spTgt>
                                        </p:tgtEl>
                                        <p:attrNameLst>
                                          <p:attrName>ppt_x</p:attrName>
                                        </p:attrNameLst>
                                      </p:cBhvr>
                                    </p:anim>
                                    <p:set>
                                      <p:cBhvr>
                                        <p:cTn id="59" dur="770" fill="hold"/>
                                        <p:tgtEl>
                                          <p:spTgt spid="4">
                                            <p:graphicEl>
                                              <a:dgm id="{683FA75E-4F7F-4CAE-AF6D-1AAB0B5BDC17}"/>
                                            </p:graphicEl>
                                          </p:spTgt>
                                        </p:tgtEl>
                                        <p:attrNameLst>
                                          <p:attrName>ppt_y</p:attrName>
                                        </p:attrNameLst>
                                      </p:cBhvr>
                                      <p:to>
                                        <p:strVal val="(#ppt_y+0.4)"/>
                                      </p:to>
                                    </p:set>
                                    <p:anim from="(#ppt_y+0.4)" to="(#ppt_y)" calcmode="lin" valueType="num">
                                      <p:cBhvr>
                                        <p:cTn id="60" dur="1230" accel="100000" fill="hold">
                                          <p:stCondLst>
                                            <p:cond delay="770"/>
                                          </p:stCondLst>
                                        </p:cTn>
                                        <p:tgtEl>
                                          <p:spTgt spid="4">
                                            <p:graphicEl>
                                              <a:dgm id="{683FA75E-4F7F-4CAE-AF6D-1AAB0B5BDC17}"/>
                                            </p:graphicEl>
                                          </p:spTgt>
                                        </p:tgtEl>
                                        <p:attrNameLst>
                                          <p:attrName>ppt_y</p:attrName>
                                        </p:attrNameLst>
                                      </p:cBhvr>
                                    </p:anim>
                                  </p:childTnLst>
                                </p:cTn>
                              </p:par>
                            </p:childTnLst>
                          </p:cTn>
                        </p:par>
                        <p:par>
                          <p:cTn id="61" fill="hold">
                            <p:stCondLst>
                              <p:cond delay="13500"/>
                            </p:stCondLst>
                            <p:childTnLst>
                              <p:par>
                                <p:cTn id="62" presetID="51" presetClass="entr" presetSubtype="0" fill="hold" grpId="0" nodeType="afterEffect">
                                  <p:stCondLst>
                                    <p:cond delay="0"/>
                                  </p:stCondLst>
                                  <p:childTnLst>
                                    <p:set>
                                      <p:cBhvr>
                                        <p:cTn id="63" dur="1" fill="hold">
                                          <p:stCondLst>
                                            <p:cond delay="0"/>
                                          </p:stCondLst>
                                        </p:cTn>
                                        <p:tgtEl>
                                          <p:spTgt spid="4">
                                            <p:graphicEl>
                                              <a:dgm id="{92638641-77EE-484C-8EE0-CF51542E1FB8}"/>
                                            </p:graphicEl>
                                          </p:spTgt>
                                        </p:tgtEl>
                                        <p:attrNameLst>
                                          <p:attrName>style.visibility</p:attrName>
                                        </p:attrNameLst>
                                      </p:cBhvr>
                                      <p:to>
                                        <p:strVal val="visible"/>
                                      </p:to>
                                    </p:set>
                                    <p:animEffect transition="in" filter="fade">
                                      <p:cBhvr>
                                        <p:cTn id="64" dur="770" decel="100000"/>
                                        <p:tgtEl>
                                          <p:spTgt spid="4">
                                            <p:graphicEl>
                                              <a:dgm id="{92638641-77EE-484C-8EE0-CF51542E1FB8}"/>
                                            </p:graphicEl>
                                          </p:spTgt>
                                        </p:tgtEl>
                                      </p:cBhvr>
                                    </p:animEffect>
                                    <p:animScale>
                                      <p:cBhvr>
                                        <p:cTn id="65" dur="770" decel="100000"/>
                                        <p:tgtEl>
                                          <p:spTgt spid="4">
                                            <p:graphicEl>
                                              <a:dgm id="{92638641-77EE-484C-8EE0-CF51542E1FB8}"/>
                                            </p:graphicEl>
                                          </p:spTgt>
                                        </p:tgtEl>
                                      </p:cBhvr>
                                      <p:from x="10000" y="10000"/>
                                      <p:to x="200000" y="450000"/>
                                    </p:animScale>
                                    <p:animScale>
                                      <p:cBhvr>
                                        <p:cTn id="66" dur="1230" accel="100000" fill="hold">
                                          <p:stCondLst>
                                            <p:cond delay="770"/>
                                          </p:stCondLst>
                                        </p:cTn>
                                        <p:tgtEl>
                                          <p:spTgt spid="4">
                                            <p:graphicEl>
                                              <a:dgm id="{92638641-77EE-484C-8EE0-CF51542E1FB8}"/>
                                            </p:graphicEl>
                                          </p:spTgt>
                                        </p:tgtEl>
                                      </p:cBhvr>
                                      <p:from x="200000" y="450000"/>
                                      <p:to x="100000" y="100000"/>
                                    </p:animScale>
                                    <p:set>
                                      <p:cBhvr>
                                        <p:cTn id="67" dur="770" fill="hold"/>
                                        <p:tgtEl>
                                          <p:spTgt spid="4">
                                            <p:graphicEl>
                                              <a:dgm id="{92638641-77EE-484C-8EE0-CF51542E1FB8}"/>
                                            </p:graphicEl>
                                          </p:spTgt>
                                        </p:tgtEl>
                                        <p:attrNameLst>
                                          <p:attrName>ppt_x</p:attrName>
                                        </p:attrNameLst>
                                      </p:cBhvr>
                                      <p:to>
                                        <p:strVal val="(0.5)"/>
                                      </p:to>
                                    </p:set>
                                    <p:anim from="(0.5)" to="(#ppt_x)" calcmode="lin" valueType="num">
                                      <p:cBhvr>
                                        <p:cTn id="68" dur="1230" accel="100000" fill="hold">
                                          <p:stCondLst>
                                            <p:cond delay="770"/>
                                          </p:stCondLst>
                                        </p:cTn>
                                        <p:tgtEl>
                                          <p:spTgt spid="4">
                                            <p:graphicEl>
                                              <a:dgm id="{92638641-77EE-484C-8EE0-CF51542E1FB8}"/>
                                            </p:graphicEl>
                                          </p:spTgt>
                                        </p:tgtEl>
                                        <p:attrNameLst>
                                          <p:attrName>ppt_x</p:attrName>
                                        </p:attrNameLst>
                                      </p:cBhvr>
                                    </p:anim>
                                    <p:set>
                                      <p:cBhvr>
                                        <p:cTn id="69" dur="770" fill="hold"/>
                                        <p:tgtEl>
                                          <p:spTgt spid="4">
                                            <p:graphicEl>
                                              <a:dgm id="{92638641-77EE-484C-8EE0-CF51542E1FB8}"/>
                                            </p:graphicEl>
                                          </p:spTgt>
                                        </p:tgtEl>
                                        <p:attrNameLst>
                                          <p:attrName>ppt_y</p:attrName>
                                        </p:attrNameLst>
                                      </p:cBhvr>
                                      <p:to>
                                        <p:strVal val="(#ppt_y+0.4)"/>
                                      </p:to>
                                    </p:set>
                                    <p:anim from="(#ppt_y+0.4)" to="(#ppt_y)" calcmode="lin" valueType="num">
                                      <p:cBhvr>
                                        <p:cTn id="70" dur="1230" accel="100000" fill="hold">
                                          <p:stCondLst>
                                            <p:cond delay="770"/>
                                          </p:stCondLst>
                                        </p:cTn>
                                        <p:tgtEl>
                                          <p:spTgt spid="4">
                                            <p:graphicEl>
                                              <a:dgm id="{92638641-77EE-484C-8EE0-CF51542E1FB8}"/>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انگیزه‌های </a:t>
            </a:r>
            <a:r>
              <a:rPr lang="fa-IR" dirty="0" smtClean="0">
                <a:latin typeface="+mn-lt"/>
                <a:ea typeface="+mn-ea"/>
              </a:rPr>
              <a:t>ادغام </a:t>
            </a:r>
            <a:r>
              <a:rPr lang="fa-IR" dirty="0">
                <a:solidFill>
                  <a:srgbClr val="3399FF"/>
                </a:solidFill>
                <a:latin typeface="+mn-lt"/>
                <a:ea typeface="+mn-ea"/>
              </a:rPr>
              <a:t>و</a:t>
            </a:r>
            <a:r>
              <a:rPr lang="fa-IR" dirty="0">
                <a:latin typeface="+mn-lt"/>
                <a:ea typeface="+mn-ea"/>
              </a:rPr>
              <a:t> قبضۀ مالکیت</a:t>
            </a:r>
            <a:endParaRPr lang="en-US" dirty="0">
              <a:latin typeface="+mn-lt"/>
              <a:ea typeface="+mn-ea"/>
            </a:endParaRPr>
          </a:p>
        </p:txBody>
      </p:sp>
      <p:graphicFrame>
        <p:nvGraphicFramePr>
          <p:cNvPr id="6" name="Content Placeholder 5"/>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0DCF4F87-B8CA-4174-80D4-809FF3A3C41A}"/>
                                            </p:graphicEl>
                                          </p:spTgt>
                                        </p:tgtEl>
                                        <p:attrNameLst>
                                          <p:attrName>style.visibility</p:attrName>
                                        </p:attrNameLst>
                                      </p:cBhvr>
                                      <p:to>
                                        <p:strVal val="visible"/>
                                      </p:to>
                                    </p:set>
                                    <p:animEffect transition="in" filter="fade">
                                      <p:cBhvr>
                                        <p:cTn id="7" dur="1000"/>
                                        <p:tgtEl>
                                          <p:spTgt spid="6">
                                            <p:graphicEl>
                                              <a:dgm id="{0DCF4F87-B8CA-4174-80D4-809FF3A3C41A}"/>
                                            </p:graphicEl>
                                          </p:spTgt>
                                        </p:tgtEl>
                                      </p:cBhvr>
                                    </p:animEffect>
                                    <p:anim calcmode="lin" valueType="num">
                                      <p:cBhvr>
                                        <p:cTn id="8" dur="1000" fill="hold"/>
                                        <p:tgtEl>
                                          <p:spTgt spid="6">
                                            <p:graphicEl>
                                              <a:dgm id="{0DCF4F87-B8CA-4174-80D4-809FF3A3C41A}"/>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0DCF4F87-B8CA-4174-80D4-809FF3A3C41A}"/>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AF31D07C-1E31-4301-ABBC-D1A54C72359D}"/>
                                            </p:graphicEl>
                                          </p:spTgt>
                                        </p:tgtEl>
                                        <p:attrNameLst>
                                          <p:attrName>style.visibility</p:attrName>
                                        </p:attrNameLst>
                                      </p:cBhvr>
                                      <p:to>
                                        <p:strVal val="visible"/>
                                      </p:to>
                                    </p:set>
                                    <p:animEffect transition="in" filter="fade">
                                      <p:cBhvr>
                                        <p:cTn id="13" dur="1000"/>
                                        <p:tgtEl>
                                          <p:spTgt spid="6">
                                            <p:graphicEl>
                                              <a:dgm id="{AF31D07C-1E31-4301-ABBC-D1A54C72359D}"/>
                                            </p:graphicEl>
                                          </p:spTgt>
                                        </p:tgtEl>
                                      </p:cBhvr>
                                    </p:animEffect>
                                    <p:anim calcmode="lin" valueType="num">
                                      <p:cBhvr>
                                        <p:cTn id="14" dur="1000" fill="hold"/>
                                        <p:tgtEl>
                                          <p:spTgt spid="6">
                                            <p:graphicEl>
                                              <a:dgm id="{AF31D07C-1E31-4301-ABBC-D1A54C72359D}"/>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AF31D07C-1E31-4301-ABBC-D1A54C72359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graphicEl>
                                              <a:dgm id="{2A562811-B55D-43B3-8471-51B2A0CF7EBB}"/>
                                            </p:graphicEl>
                                          </p:spTgt>
                                        </p:tgtEl>
                                        <p:attrNameLst>
                                          <p:attrName>style.visibility</p:attrName>
                                        </p:attrNameLst>
                                      </p:cBhvr>
                                      <p:to>
                                        <p:strVal val="visible"/>
                                      </p:to>
                                    </p:set>
                                    <p:animEffect transition="in" filter="fade">
                                      <p:cBhvr>
                                        <p:cTn id="19" dur="1000"/>
                                        <p:tgtEl>
                                          <p:spTgt spid="6">
                                            <p:graphicEl>
                                              <a:dgm id="{2A562811-B55D-43B3-8471-51B2A0CF7EBB}"/>
                                            </p:graphicEl>
                                          </p:spTgt>
                                        </p:tgtEl>
                                      </p:cBhvr>
                                    </p:animEffect>
                                    <p:anim calcmode="lin" valueType="num">
                                      <p:cBhvr>
                                        <p:cTn id="20" dur="1000" fill="hold"/>
                                        <p:tgtEl>
                                          <p:spTgt spid="6">
                                            <p:graphicEl>
                                              <a:dgm id="{2A562811-B55D-43B3-8471-51B2A0CF7EBB}"/>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2A562811-B55D-43B3-8471-51B2A0CF7EBB}"/>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graphicEl>
                                              <a:dgm id="{7D165CAF-A7D9-4982-92A5-B6425368F5BB}"/>
                                            </p:graphicEl>
                                          </p:spTgt>
                                        </p:tgtEl>
                                        <p:attrNameLst>
                                          <p:attrName>style.visibility</p:attrName>
                                        </p:attrNameLst>
                                      </p:cBhvr>
                                      <p:to>
                                        <p:strVal val="visible"/>
                                      </p:to>
                                    </p:set>
                                    <p:animEffect transition="in" filter="fade">
                                      <p:cBhvr>
                                        <p:cTn id="25" dur="1000"/>
                                        <p:tgtEl>
                                          <p:spTgt spid="6">
                                            <p:graphicEl>
                                              <a:dgm id="{7D165CAF-A7D9-4982-92A5-B6425368F5BB}"/>
                                            </p:graphicEl>
                                          </p:spTgt>
                                        </p:tgtEl>
                                      </p:cBhvr>
                                    </p:animEffect>
                                    <p:anim calcmode="lin" valueType="num">
                                      <p:cBhvr>
                                        <p:cTn id="26" dur="1000" fill="hold"/>
                                        <p:tgtEl>
                                          <p:spTgt spid="6">
                                            <p:graphicEl>
                                              <a:dgm id="{7D165CAF-A7D9-4982-92A5-B6425368F5BB}"/>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7D165CAF-A7D9-4982-92A5-B6425368F5B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graphicEl>
                                              <a:dgm id="{5F4FBF6C-C49C-4E2F-B2B2-D8E40DB2DFBD}"/>
                                            </p:graphicEl>
                                          </p:spTgt>
                                        </p:tgtEl>
                                        <p:attrNameLst>
                                          <p:attrName>style.visibility</p:attrName>
                                        </p:attrNameLst>
                                      </p:cBhvr>
                                      <p:to>
                                        <p:strVal val="visible"/>
                                      </p:to>
                                    </p:set>
                                    <p:animEffect transition="in" filter="fade">
                                      <p:cBhvr>
                                        <p:cTn id="31" dur="1000"/>
                                        <p:tgtEl>
                                          <p:spTgt spid="6">
                                            <p:graphicEl>
                                              <a:dgm id="{5F4FBF6C-C49C-4E2F-B2B2-D8E40DB2DFBD}"/>
                                            </p:graphicEl>
                                          </p:spTgt>
                                        </p:tgtEl>
                                      </p:cBhvr>
                                    </p:animEffect>
                                    <p:anim calcmode="lin" valueType="num">
                                      <p:cBhvr>
                                        <p:cTn id="32" dur="1000" fill="hold"/>
                                        <p:tgtEl>
                                          <p:spTgt spid="6">
                                            <p:graphicEl>
                                              <a:dgm id="{5F4FBF6C-C49C-4E2F-B2B2-D8E40DB2DFBD}"/>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5F4FBF6C-C49C-4E2F-B2B2-D8E40DB2DFB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قیمت‌گذاری هم‌افزایی</a:t>
            </a:r>
            <a:r>
              <a:rPr lang="en-US" sz="3600" dirty="0" smtClean="0"/>
              <a:t/>
            </a:r>
            <a:br>
              <a:rPr lang="en-US" sz="3600" dirty="0" smtClean="0"/>
            </a:br>
            <a:endParaRPr lang="en-US" sz="3600" dirty="0"/>
          </a:p>
        </p:txBody>
      </p:sp>
      <p:sp>
        <p:nvSpPr>
          <p:cNvPr id="3" name="Text Placeholder 2"/>
          <p:cNvSpPr>
            <a:spLocks noGrp="1"/>
          </p:cNvSpPr>
          <p:nvPr>
            <p:ph type="body" idx="1"/>
          </p:nvPr>
        </p:nvSpPr>
        <p:spPr/>
        <p:txBody>
          <a:bodyPr/>
          <a:lstStyle/>
          <a:p>
            <a:r>
              <a:rPr lang="fa-IR" sz="4800" dirty="0" smtClean="0"/>
              <a:t>قیمت‌گذاری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95600"/>
            <a:ext cx="7772400" cy="1219200"/>
          </a:xfrm>
        </p:spPr>
        <p:txBody>
          <a:bodyPr>
            <a:noAutofit/>
          </a:bodyPr>
          <a:lstStyle/>
          <a:p>
            <a:r>
              <a:rPr lang="fa-IR" sz="3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ادغام موفق، تجدیدساختار مؤسسات مالی و اعتباری و بازمهندسی فرآیندها</a:t>
            </a:r>
            <a:r>
              <a:rPr lang="en-US" sz="3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
            </a:r>
            <a:br>
              <a:rPr lang="en-US" sz="3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br>
            <a:endParaRPr lang="fa-IR" sz="3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3" name="Subtitle 2"/>
          <p:cNvSpPr>
            <a:spLocks noGrp="1"/>
          </p:cNvSpPr>
          <p:nvPr>
            <p:ph type="subTitle" idx="1"/>
          </p:nvPr>
        </p:nvSpPr>
        <p:spPr>
          <a:xfrm>
            <a:off x="1447800" y="4572000"/>
            <a:ext cx="6781800" cy="685800"/>
          </a:xfrm>
        </p:spPr>
        <p:txBody>
          <a:bodyPr>
            <a:normAutofit/>
          </a:bodyPr>
          <a:lstStyle/>
          <a:p>
            <a:pPr>
              <a:lnSpc>
                <a:spcPct val="30000"/>
              </a:lnSpc>
            </a:pPr>
            <a:endParaRPr lang="fa-IR" sz="2000" dirty="0" smtClean="0">
              <a:solidFill>
                <a:srgbClr val="7030A0"/>
              </a:solidFill>
              <a:cs typeface="B Zar" pitchFamily="2" charset="-78"/>
            </a:endParaRPr>
          </a:p>
          <a:p>
            <a:pPr>
              <a:lnSpc>
                <a:spcPct val="30000"/>
              </a:lnSpc>
              <a:spcBef>
                <a:spcPct val="0"/>
              </a:spcBef>
            </a:pPr>
            <a:r>
              <a:rPr lang="fa-IR" sz="2000" dirty="0" smtClean="0">
                <a:solidFill>
                  <a:srgbClr val="7030A0"/>
                </a:solidFill>
                <a:latin typeface="+mj-lt"/>
                <a:ea typeface="+mj-ea"/>
                <a:cs typeface="B Zar" pitchFamily="2" charset="-78"/>
              </a:rPr>
              <a:t>حسین عبده </a:t>
            </a:r>
            <a:r>
              <a:rPr lang="fa-IR" sz="2000" dirty="0" smtClean="0">
                <a:solidFill>
                  <a:srgbClr val="7030A0"/>
                </a:solidFill>
                <a:latin typeface="+mj-lt"/>
                <a:ea typeface="+mj-ea"/>
                <a:cs typeface="B Zar" pitchFamily="2" charset="-78"/>
              </a:rPr>
              <a:t>تبریزی</a:t>
            </a:r>
          </a:p>
          <a:p>
            <a:pPr>
              <a:lnSpc>
                <a:spcPct val="30000"/>
              </a:lnSpc>
              <a:spcBef>
                <a:spcPct val="0"/>
              </a:spcBef>
            </a:pPr>
            <a:endParaRPr lang="en-US" sz="2000" dirty="0" smtClean="0">
              <a:solidFill>
                <a:srgbClr val="7030A0"/>
              </a:solidFill>
              <a:latin typeface="+mj-lt"/>
              <a:ea typeface="+mj-ea"/>
              <a:cs typeface="B Zar" pitchFamily="2" charset="-78"/>
            </a:endParaRPr>
          </a:p>
          <a:p>
            <a:pPr>
              <a:lnSpc>
                <a:spcPct val="30000"/>
              </a:lnSpc>
              <a:spcBef>
                <a:spcPct val="0"/>
              </a:spcBef>
            </a:pPr>
            <a:endParaRPr lang="fa-IR" sz="2000" dirty="0" smtClean="0">
              <a:solidFill>
                <a:srgbClr val="7030A0"/>
              </a:solidFill>
              <a:latin typeface="+mj-lt"/>
              <a:ea typeface="+mj-ea"/>
              <a:cs typeface="B Zar" pitchFamily="2" charset="-78"/>
            </a:endParaRPr>
          </a:p>
          <a:p>
            <a:pPr>
              <a:lnSpc>
                <a:spcPct val="30000"/>
              </a:lnSpc>
              <a:spcBef>
                <a:spcPct val="0"/>
              </a:spcBef>
            </a:pPr>
            <a:r>
              <a:rPr lang="fa-IR" sz="2000" dirty="0" smtClean="0">
                <a:solidFill>
                  <a:srgbClr val="7030A0"/>
                </a:solidFill>
                <a:latin typeface="+mj-lt"/>
                <a:ea typeface="+mj-ea"/>
                <a:cs typeface="B Zar" pitchFamily="2" charset="-78"/>
              </a:rPr>
              <a:t>میثم رادپور</a:t>
            </a:r>
            <a:endParaRPr lang="fa-IR" sz="2000" dirty="0" smtClean="0">
              <a:solidFill>
                <a:srgbClr val="7030A0"/>
              </a:solidFill>
              <a:latin typeface="+mj-lt"/>
              <a:ea typeface="+mj-ea"/>
              <a:cs typeface="B Zar" pitchFamily="2" charset="-78"/>
            </a:endParaRPr>
          </a:p>
        </p:txBody>
      </p:sp>
      <p:sp>
        <p:nvSpPr>
          <p:cNvPr id="4" name="TextBox 3"/>
          <p:cNvSpPr txBox="1"/>
          <p:nvPr/>
        </p:nvSpPr>
        <p:spPr>
          <a:xfrm>
            <a:off x="762000" y="5791200"/>
            <a:ext cx="8382000" cy="1200329"/>
          </a:xfrm>
          <a:prstGeom prst="rect">
            <a:avLst/>
          </a:prstGeom>
          <a:noFill/>
        </p:spPr>
        <p:txBody>
          <a:bodyPr wrap="square" rtlCol="1">
            <a:spAutoFit/>
          </a:bodyPr>
          <a:lstStyle/>
          <a:p>
            <a:pPr algn="r"/>
            <a:r>
              <a:rPr lang="fa-IR" dirty="0" smtClean="0">
                <a:solidFill>
                  <a:srgbClr val="3399FF"/>
                </a:solidFill>
                <a:cs typeface="B Elham" pitchFamily="2" charset="-78"/>
              </a:rPr>
              <a:t>هفدهم دی‌ماه سال نود- تهران، هتل سیمرغ</a:t>
            </a:r>
            <a:endParaRPr lang="en-US" dirty="0" smtClean="0">
              <a:solidFill>
                <a:srgbClr val="3399FF"/>
              </a:solidFill>
              <a:cs typeface="B Elham" pitchFamily="2" charset="-78"/>
            </a:endParaRPr>
          </a:p>
          <a:p>
            <a:pPr algn="r"/>
            <a:r>
              <a:rPr lang="fa-IR" dirty="0" smtClean="0">
                <a:solidFill>
                  <a:srgbClr val="3399FF"/>
                </a:solidFill>
                <a:cs typeface="B Elham" pitchFamily="2" charset="-78"/>
              </a:rPr>
              <a:t>برنامۀ سومین همایش شعب سراسر کشور مؤسسۀ مالی و اعتباری پیشگامان</a:t>
            </a:r>
            <a:endParaRPr lang="en-US" dirty="0" smtClean="0">
              <a:solidFill>
                <a:srgbClr val="3399FF"/>
              </a:solidFill>
              <a:cs typeface="B Elham" pitchFamily="2" charset="-78"/>
            </a:endParaRPr>
          </a:p>
          <a:p>
            <a:pPr algn="r"/>
            <a:endParaRPr lang="en-US" dirty="0" smtClean="0">
              <a:solidFill>
                <a:srgbClr val="3399FF"/>
              </a:solidFill>
              <a:cs typeface="B Elham" pitchFamily="2" charset="-78"/>
            </a:endParaRPr>
          </a:p>
          <a:p>
            <a:pPr algn="r"/>
            <a:endParaRPr lang="fa-IR" dirty="0" smtClean="0">
              <a:solidFill>
                <a:srgbClr val="3399FF"/>
              </a:solidFill>
              <a:cs typeface="B Elham"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latin typeface="+mn-lt"/>
                <a:ea typeface="+mn-ea"/>
                <a:cs typeface="+mn-cs"/>
              </a:rPr>
              <a:t>مدل </a:t>
            </a:r>
            <a:r>
              <a:rPr lang="ar-SA" dirty="0" smtClean="0"/>
              <a:t>ارز</a:t>
            </a:r>
            <a:r>
              <a:rPr lang="fa-IR" dirty="0" smtClean="0"/>
              <a:t>ش</a:t>
            </a:r>
            <a:r>
              <a:rPr lang="ar-SA" dirty="0" smtClean="0"/>
              <a:t>گذاری</a:t>
            </a:r>
            <a:r>
              <a:rPr lang="fa-IR" dirty="0" smtClean="0"/>
              <a:t> هم‌افزایی درتصاحب</a:t>
            </a:r>
            <a:endParaRPr lang="en-US" dirty="0">
              <a:latin typeface="+mn-lt"/>
              <a:ea typeface="+mn-ea"/>
              <a:cs typeface="+mn-cs"/>
            </a:endParaRPr>
          </a:p>
        </p:txBody>
      </p:sp>
      <p:graphicFrame>
        <p:nvGraphicFramePr>
          <p:cNvPr id="7" name="Content Placeholder 6"/>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7">
                                            <p:graphicEl>
                                              <a:dgm id="{2BC074D7-BA4C-46B8-ABA5-A9DEBF2649BA}"/>
                                            </p:graphicEl>
                                          </p:spTgt>
                                        </p:tgtEl>
                                        <p:attrNameLst>
                                          <p:attrName>style.visibility</p:attrName>
                                        </p:attrNameLst>
                                      </p:cBhvr>
                                      <p:to>
                                        <p:strVal val="visible"/>
                                      </p:to>
                                    </p:set>
                                    <p:anim calcmode="lin" valueType="num">
                                      <p:cBhvr>
                                        <p:cTn id="17" dur="2000" fill="hold"/>
                                        <p:tgtEl>
                                          <p:spTgt spid="7">
                                            <p:graphicEl>
                                              <a:dgm id="{2BC074D7-BA4C-46B8-ABA5-A9DEBF2649BA}"/>
                                            </p:graphicEl>
                                          </p:spTgt>
                                        </p:tgtEl>
                                        <p:attrNameLst>
                                          <p:attrName>ppt_w</p:attrName>
                                        </p:attrNameLst>
                                      </p:cBhvr>
                                      <p:tavLst>
                                        <p:tav tm="0">
                                          <p:val>
                                            <p:fltVal val="0"/>
                                          </p:val>
                                        </p:tav>
                                        <p:tav tm="100000">
                                          <p:val>
                                            <p:strVal val="#ppt_w"/>
                                          </p:val>
                                        </p:tav>
                                      </p:tavLst>
                                    </p:anim>
                                    <p:anim calcmode="lin" valueType="num">
                                      <p:cBhvr>
                                        <p:cTn id="18" dur="2000" fill="hold"/>
                                        <p:tgtEl>
                                          <p:spTgt spid="7">
                                            <p:graphicEl>
                                              <a:dgm id="{2BC074D7-BA4C-46B8-ABA5-A9DEBF2649BA}"/>
                                            </p:graphicEl>
                                          </p:spTgt>
                                        </p:tgtEl>
                                        <p:attrNameLst>
                                          <p:attrName>ppt_h</p:attrName>
                                        </p:attrNameLst>
                                      </p:cBhvr>
                                      <p:tavLst>
                                        <p:tav tm="0">
                                          <p:val>
                                            <p:fltVal val="0"/>
                                          </p:val>
                                        </p:tav>
                                        <p:tav tm="100000">
                                          <p:val>
                                            <p:strVal val="#ppt_h"/>
                                          </p:val>
                                        </p:tav>
                                      </p:tavLst>
                                    </p:anim>
                                  </p:childTnLst>
                                </p:cTn>
                              </p:par>
                            </p:childTnLst>
                          </p:cTn>
                        </p:par>
                        <p:par>
                          <p:cTn id="19" fill="hold">
                            <p:stCondLst>
                              <p:cond delay="4000"/>
                            </p:stCondLst>
                            <p:childTnLst>
                              <p:par>
                                <p:cTn id="20" presetID="23" presetClass="entr" presetSubtype="16" fill="hold" grpId="0" nodeType="afterEffect">
                                  <p:stCondLst>
                                    <p:cond delay="0"/>
                                  </p:stCondLst>
                                  <p:childTnLst>
                                    <p:set>
                                      <p:cBhvr>
                                        <p:cTn id="21" dur="1" fill="hold">
                                          <p:stCondLst>
                                            <p:cond delay="0"/>
                                          </p:stCondLst>
                                        </p:cTn>
                                        <p:tgtEl>
                                          <p:spTgt spid="7">
                                            <p:graphicEl>
                                              <a:dgm id="{1E4537FC-EC80-4FAD-8C0D-4B8B85C0D942}"/>
                                            </p:graphicEl>
                                          </p:spTgt>
                                        </p:tgtEl>
                                        <p:attrNameLst>
                                          <p:attrName>style.visibility</p:attrName>
                                        </p:attrNameLst>
                                      </p:cBhvr>
                                      <p:to>
                                        <p:strVal val="visible"/>
                                      </p:to>
                                    </p:set>
                                    <p:anim calcmode="lin" valueType="num">
                                      <p:cBhvr>
                                        <p:cTn id="22" dur="2000" fill="hold"/>
                                        <p:tgtEl>
                                          <p:spTgt spid="7">
                                            <p:graphicEl>
                                              <a:dgm id="{1E4537FC-EC80-4FAD-8C0D-4B8B85C0D942}"/>
                                            </p:graphicEl>
                                          </p:spTgt>
                                        </p:tgtEl>
                                        <p:attrNameLst>
                                          <p:attrName>ppt_w</p:attrName>
                                        </p:attrNameLst>
                                      </p:cBhvr>
                                      <p:tavLst>
                                        <p:tav tm="0">
                                          <p:val>
                                            <p:fltVal val="0"/>
                                          </p:val>
                                        </p:tav>
                                        <p:tav tm="100000">
                                          <p:val>
                                            <p:strVal val="#ppt_w"/>
                                          </p:val>
                                        </p:tav>
                                      </p:tavLst>
                                    </p:anim>
                                    <p:anim calcmode="lin" valueType="num">
                                      <p:cBhvr>
                                        <p:cTn id="23" dur="2000" fill="hold"/>
                                        <p:tgtEl>
                                          <p:spTgt spid="7">
                                            <p:graphicEl>
                                              <a:dgm id="{1E4537FC-EC80-4FAD-8C0D-4B8B85C0D942}"/>
                                            </p:graphicEl>
                                          </p:spTgt>
                                        </p:tgtEl>
                                        <p:attrNameLst>
                                          <p:attrName>ppt_h</p:attrName>
                                        </p:attrNameLst>
                                      </p:cBhvr>
                                      <p:tavLst>
                                        <p:tav tm="0">
                                          <p:val>
                                            <p:fltVal val="0"/>
                                          </p:val>
                                        </p:tav>
                                        <p:tav tm="100000">
                                          <p:val>
                                            <p:strVal val="#ppt_h"/>
                                          </p:val>
                                        </p:tav>
                                      </p:tavLst>
                                    </p:anim>
                                  </p:childTnLst>
                                </p:cTn>
                              </p:par>
                            </p:childTnLst>
                          </p:cTn>
                        </p:par>
                        <p:par>
                          <p:cTn id="24" fill="hold">
                            <p:stCondLst>
                              <p:cond delay="6000"/>
                            </p:stCondLst>
                            <p:childTnLst>
                              <p:par>
                                <p:cTn id="25" presetID="23" presetClass="entr" presetSubtype="16" fill="hold" grpId="0" nodeType="afterEffect">
                                  <p:stCondLst>
                                    <p:cond delay="0"/>
                                  </p:stCondLst>
                                  <p:childTnLst>
                                    <p:set>
                                      <p:cBhvr>
                                        <p:cTn id="26" dur="1" fill="hold">
                                          <p:stCondLst>
                                            <p:cond delay="0"/>
                                          </p:stCondLst>
                                        </p:cTn>
                                        <p:tgtEl>
                                          <p:spTgt spid="7">
                                            <p:graphicEl>
                                              <a:dgm id="{0598458C-9B83-44A0-9757-25D2655E9002}"/>
                                            </p:graphicEl>
                                          </p:spTgt>
                                        </p:tgtEl>
                                        <p:attrNameLst>
                                          <p:attrName>style.visibility</p:attrName>
                                        </p:attrNameLst>
                                      </p:cBhvr>
                                      <p:to>
                                        <p:strVal val="visible"/>
                                      </p:to>
                                    </p:set>
                                    <p:anim calcmode="lin" valueType="num">
                                      <p:cBhvr>
                                        <p:cTn id="27" dur="2000" fill="hold"/>
                                        <p:tgtEl>
                                          <p:spTgt spid="7">
                                            <p:graphicEl>
                                              <a:dgm id="{0598458C-9B83-44A0-9757-25D2655E9002}"/>
                                            </p:graphicEl>
                                          </p:spTgt>
                                        </p:tgtEl>
                                        <p:attrNameLst>
                                          <p:attrName>ppt_w</p:attrName>
                                        </p:attrNameLst>
                                      </p:cBhvr>
                                      <p:tavLst>
                                        <p:tav tm="0">
                                          <p:val>
                                            <p:fltVal val="0"/>
                                          </p:val>
                                        </p:tav>
                                        <p:tav tm="100000">
                                          <p:val>
                                            <p:strVal val="#ppt_w"/>
                                          </p:val>
                                        </p:tav>
                                      </p:tavLst>
                                    </p:anim>
                                    <p:anim calcmode="lin" valueType="num">
                                      <p:cBhvr>
                                        <p:cTn id="28" dur="2000" fill="hold"/>
                                        <p:tgtEl>
                                          <p:spTgt spid="7">
                                            <p:graphicEl>
                                              <a:dgm id="{0598458C-9B83-44A0-9757-25D2655E9002}"/>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latin typeface="+mn-lt"/>
                <a:ea typeface="+mn-ea"/>
                <a:cs typeface="+mn-cs"/>
              </a:rPr>
              <a:t>مثال مدل ارزشگذاری </a:t>
            </a:r>
            <a:r>
              <a:rPr lang="fa-IR" dirty="0" smtClean="0"/>
              <a:t>هم‌افزایی</a:t>
            </a:r>
            <a:endParaRPr lang="en-US" dirty="0">
              <a:latin typeface="+mn-lt"/>
              <a:ea typeface="+mn-ea"/>
              <a:cs typeface="+mn-cs"/>
            </a:endParaRPr>
          </a:p>
        </p:txBody>
      </p:sp>
      <p:pic>
        <p:nvPicPr>
          <p:cNvPr id="5" name="Picture 4"/>
          <p:cNvPicPr/>
          <p:nvPr/>
        </p:nvPicPr>
        <p:blipFill>
          <a:blip r:embed="rId2" cstate="print"/>
          <a:srcRect/>
          <a:stretch>
            <a:fillRect/>
          </a:stretch>
        </p:blipFill>
        <p:spPr bwMode="auto">
          <a:xfrm>
            <a:off x="1600200" y="1776412"/>
            <a:ext cx="6072187" cy="38623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latin typeface="+mn-lt"/>
                <a:ea typeface="+mn-ea"/>
                <a:cs typeface="+mn-cs"/>
              </a:rPr>
              <a:t>تصاحب </a:t>
            </a:r>
            <a:r>
              <a:rPr lang="ar-SA" dirty="0" smtClean="0">
                <a:latin typeface="+mn-lt"/>
                <a:ea typeface="+mn-ea"/>
                <a:cs typeface="+mn-cs"/>
              </a:rPr>
              <a:t>چه </a:t>
            </a:r>
            <a:r>
              <a:rPr lang="ar-SA" dirty="0">
                <a:latin typeface="+mn-lt"/>
                <a:ea typeface="+mn-ea"/>
                <a:cs typeface="+mn-cs"/>
              </a:rPr>
              <a:t>زمانی توجیه دارد؟</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050"/>
                            </p:stCondLst>
                            <p:childTnLst>
                              <p:par>
                                <p:cTn id="12" presetID="37" presetClass="entr" presetSubtype="0" fill="hold" grpId="0" nodeType="afterEffect">
                                  <p:stCondLst>
                                    <p:cond delay="0"/>
                                  </p:stCondLst>
                                  <p:childTnLst>
                                    <p:set>
                                      <p:cBhvr>
                                        <p:cTn id="13" dur="1" fill="hold">
                                          <p:stCondLst>
                                            <p:cond delay="0"/>
                                          </p:stCondLst>
                                        </p:cTn>
                                        <p:tgtEl>
                                          <p:spTgt spid="4">
                                            <p:graphicEl>
                                              <a:dgm id="{B00F5F6F-62AA-49A8-8A17-DBEF29C09A17}"/>
                                            </p:graphicEl>
                                          </p:spTgt>
                                        </p:tgtEl>
                                        <p:attrNameLst>
                                          <p:attrName>style.visibility</p:attrName>
                                        </p:attrNameLst>
                                      </p:cBhvr>
                                      <p:to>
                                        <p:strVal val="visible"/>
                                      </p:to>
                                    </p:set>
                                    <p:animEffect transition="in" filter="fade">
                                      <p:cBhvr>
                                        <p:cTn id="14" dur="1000"/>
                                        <p:tgtEl>
                                          <p:spTgt spid="4">
                                            <p:graphicEl>
                                              <a:dgm id="{B00F5F6F-62AA-49A8-8A17-DBEF29C09A17}"/>
                                            </p:graphicEl>
                                          </p:spTgt>
                                        </p:tgtEl>
                                      </p:cBhvr>
                                    </p:animEffect>
                                    <p:anim calcmode="lin" valueType="num">
                                      <p:cBhvr>
                                        <p:cTn id="15" dur="1000" fill="hold"/>
                                        <p:tgtEl>
                                          <p:spTgt spid="4">
                                            <p:graphicEl>
                                              <a:dgm id="{B00F5F6F-62AA-49A8-8A17-DBEF29C09A17}"/>
                                            </p:graphic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graphicEl>
                                              <a:dgm id="{B00F5F6F-62AA-49A8-8A17-DBEF29C09A17}"/>
                                            </p:graphic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graphicEl>
                                              <a:dgm id="{B00F5F6F-62AA-49A8-8A17-DBEF29C09A17}"/>
                                            </p:graphicEl>
                                          </p:spTgt>
                                        </p:tgtEl>
                                        <p:attrNameLst>
                                          <p:attrName>ppt_y</p:attrName>
                                        </p:attrNameLst>
                                      </p:cBhvr>
                                      <p:tavLst>
                                        <p:tav tm="0">
                                          <p:val>
                                            <p:strVal val="#ppt_y-.03"/>
                                          </p:val>
                                        </p:tav>
                                        <p:tav tm="100000">
                                          <p:val>
                                            <p:strVal val="#ppt_y"/>
                                          </p:val>
                                        </p:tav>
                                      </p:tavLst>
                                    </p:anim>
                                  </p:childTnLst>
                                </p:cTn>
                              </p:par>
                            </p:childTnLst>
                          </p:cTn>
                        </p:par>
                        <p:par>
                          <p:cTn id="18" fill="hold">
                            <p:stCondLst>
                              <p:cond delay="3050"/>
                            </p:stCondLst>
                            <p:childTnLst>
                              <p:par>
                                <p:cTn id="19" presetID="37" presetClass="entr" presetSubtype="0" fill="hold" grpId="0" nodeType="afterEffect">
                                  <p:stCondLst>
                                    <p:cond delay="0"/>
                                  </p:stCondLst>
                                  <p:childTnLst>
                                    <p:set>
                                      <p:cBhvr>
                                        <p:cTn id="20" dur="1" fill="hold">
                                          <p:stCondLst>
                                            <p:cond delay="0"/>
                                          </p:stCondLst>
                                        </p:cTn>
                                        <p:tgtEl>
                                          <p:spTgt spid="4">
                                            <p:graphicEl>
                                              <a:dgm id="{E23975B2-D8C2-4DD7-AA99-B6D8C3CC8078}"/>
                                            </p:graphicEl>
                                          </p:spTgt>
                                        </p:tgtEl>
                                        <p:attrNameLst>
                                          <p:attrName>style.visibility</p:attrName>
                                        </p:attrNameLst>
                                      </p:cBhvr>
                                      <p:to>
                                        <p:strVal val="visible"/>
                                      </p:to>
                                    </p:set>
                                    <p:animEffect transition="in" filter="fade">
                                      <p:cBhvr>
                                        <p:cTn id="21" dur="1000"/>
                                        <p:tgtEl>
                                          <p:spTgt spid="4">
                                            <p:graphicEl>
                                              <a:dgm id="{E23975B2-D8C2-4DD7-AA99-B6D8C3CC8078}"/>
                                            </p:graphicEl>
                                          </p:spTgt>
                                        </p:tgtEl>
                                      </p:cBhvr>
                                    </p:animEffect>
                                    <p:anim calcmode="lin" valueType="num">
                                      <p:cBhvr>
                                        <p:cTn id="22" dur="1000" fill="hold"/>
                                        <p:tgtEl>
                                          <p:spTgt spid="4">
                                            <p:graphicEl>
                                              <a:dgm id="{E23975B2-D8C2-4DD7-AA99-B6D8C3CC8078}"/>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graphicEl>
                                              <a:dgm id="{E23975B2-D8C2-4DD7-AA99-B6D8C3CC8078}"/>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graphicEl>
                                              <a:dgm id="{E23975B2-D8C2-4DD7-AA99-B6D8C3CC8078}"/>
                                            </p:graphicEl>
                                          </p:spTgt>
                                        </p:tgtEl>
                                        <p:attrNameLst>
                                          <p:attrName>ppt_y</p:attrName>
                                        </p:attrNameLst>
                                      </p:cBhvr>
                                      <p:tavLst>
                                        <p:tav tm="0">
                                          <p:val>
                                            <p:strVal val="#ppt_y-.03"/>
                                          </p:val>
                                        </p:tav>
                                        <p:tav tm="100000">
                                          <p:val>
                                            <p:strVal val="#ppt_y"/>
                                          </p:val>
                                        </p:tav>
                                      </p:tavLst>
                                    </p:anim>
                                  </p:childTnLst>
                                </p:cTn>
                              </p:par>
                            </p:childTnLst>
                          </p:cTn>
                        </p:par>
                        <p:par>
                          <p:cTn id="25" fill="hold">
                            <p:stCondLst>
                              <p:cond delay="4050"/>
                            </p:stCondLst>
                            <p:childTnLst>
                              <p:par>
                                <p:cTn id="26" presetID="37" presetClass="entr" presetSubtype="0" fill="hold" grpId="0" nodeType="afterEffect">
                                  <p:stCondLst>
                                    <p:cond delay="0"/>
                                  </p:stCondLst>
                                  <p:childTnLst>
                                    <p:set>
                                      <p:cBhvr>
                                        <p:cTn id="27" dur="1" fill="hold">
                                          <p:stCondLst>
                                            <p:cond delay="0"/>
                                          </p:stCondLst>
                                        </p:cTn>
                                        <p:tgtEl>
                                          <p:spTgt spid="4">
                                            <p:graphicEl>
                                              <a:dgm id="{31F4A26C-1F52-401B-A48D-C229FE0B251E}"/>
                                            </p:graphicEl>
                                          </p:spTgt>
                                        </p:tgtEl>
                                        <p:attrNameLst>
                                          <p:attrName>style.visibility</p:attrName>
                                        </p:attrNameLst>
                                      </p:cBhvr>
                                      <p:to>
                                        <p:strVal val="visible"/>
                                      </p:to>
                                    </p:set>
                                    <p:animEffect transition="in" filter="fade">
                                      <p:cBhvr>
                                        <p:cTn id="28" dur="1000"/>
                                        <p:tgtEl>
                                          <p:spTgt spid="4">
                                            <p:graphicEl>
                                              <a:dgm id="{31F4A26C-1F52-401B-A48D-C229FE0B251E}"/>
                                            </p:graphicEl>
                                          </p:spTgt>
                                        </p:tgtEl>
                                      </p:cBhvr>
                                    </p:animEffect>
                                    <p:anim calcmode="lin" valueType="num">
                                      <p:cBhvr>
                                        <p:cTn id="29" dur="1000" fill="hold"/>
                                        <p:tgtEl>
                                          <p:spTgt spid="4">
                                            <p:graphicEl>
                                              <a:dgm id="{31F4A26C-1F52-401B-A48D-C229FE0B251E}"/>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graphicEl>
                                              <a:dgm id="{31F4A26C-1F52-401B-A48D-C229FE0B251E}"/>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graphicEl>
                                              <a:dgm id="{31F4A26C-1F52-401B-A48D-C229FE0B251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sz="3600" dirty="0"/>
              <a:t>استراتژی </a:t>
            </a:r>
            <a:r>
              <a:rPr lang="fa-IR" sz="3600" dirty="0" smtClean="0"/>
              <a:t>تصاحب در </a:t>
            </a:r>
            <a:r>
              <a:rPr lang="fa-IR" sz="3600" dirty="0"/>
              <a:t>مقابل رشد ارگانیک</a:t>
            </a:r>
          </a:p>
        </p:txBody>
      </p:sp>
      <p:sp>
        <p:nvSpPr>
          <p:cNvPr id="3" name="Content Placeholder 2"/>
          <p:cNvSpPr>
            <a:spLocks noGrp="1"/>
          </p:cNvSpPr>
          <p:nvPr>
            <p:ph idx="1"/>
          </p:nvPr>
        </p:nvSpPr>
        <p:spPr>
          <a:scene3d>
            <a:camera prst="orthographicFront"/>
            <a:lightRig rig="threePt" dir="t"/>
          </a:scene3d>
          <a:sp3d>
            <a:bevelT prst="relaxedInset"/>
          </a:sp3d>
        </p:spPr>
        <p:txBody>
          <a:bodyPr/>
          <a:lstStyle/>
          <a:p>
            <a:pPr lvl="0"/>
            <a:endParaRPr lang="fa-IR" dirty="0" smtClean="0"/>
          </a:p>
          <a:p>
            <a:pPr>
              <a:buNone/>
            </a:pPr>
            <a:endParaRPr lang="fa-IR" dirty="0"/>
          </a:p>
        </p:txBody>
      </p:sp>
      <p:grpSp>
        <p:nvGrpSpPr>
          <p:cNvPr id="4" name="Diagram group"/>
          <p:cNvGrpSpPr/>
          <p:nvPr/>
        </p:nvGrpSpPr>
        <p:grpSpPr>
          <a:xfrm>
            <a:off x="5400958" y="2301419"/>
            <a:ext cx="2981042" cy="2981042"/>
            <a:chOff x="5198502" y="603454"/>
            <a:chExt cx="2981042" cy="2981042"/>
          </a:xfrm>
          <a:scene3d>
            <a:camera prst="perspectiveLeft" zoom="91000"/>
            <a:lightRig rig="threePt" dir="t">
              <a:rot lat="0" lon="0" rev="20640000"/>
            </a:lightRig>
          </a:scene3d>
        </p:grpSpPr>
        <p:grpSp>
          <p:nvGrpSpPr>
            <p:cNvPr id="5" name="Group 4"/>
            <p:cNvGrpSpPr/>
            <p:nvPr/>
          </p:nvGrpSpPr>
          <p:grpSpPr>
            <a:xfrm>
              <a:off x="5198502" y="603454"/>
              <a:ext cx="2981042" cy="2981042"/>
              <a:chOff x="5198502" y="603454"/>
              <a:chExt cx="2981042" cy="2981042"/>
            </a:xfrm>
          </p:grpSpPr>
          <p:sp>
            <p:nvSpPr>
              <p:cNvPr id="6" name="Oval 5"/>
              <p:cNvSpPr/>
              <p:nvPr/>
            </p:nvSpPr>
            <p:spPr>
              <a:xfrm>
                <a:off x="5198502" y="603454"/>
                <a:ext cx="2981042" cy="2981042"/>
              </a:xfrm>
              <a:prstGeom prst="ellipse">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9067202"/>
                  <a:satOff val="5236"/>
                  <a:lumOff val="-9607"/>
                  <a:alphaOff val="0"/>
                </a:schemeClr>
              </a:fillRef>
              <a:effectRef idx="1">
                <a:schemeClr val="accent2">
                  <a:hueOff val="-9067202"/>
                  <a:satOff val="5236"/>
                  <a:lumOff val="-9607"/>
                  <a:alphaOff val="0"/>
                </a:schemeClr>
              </a:effectRef>
              <a:fontRef idx="minor">
                <a:schemeClr val="dk1"/>
              </a:fontRef>
            </p:style>
          </p:sp>
          <p:sp>
            <p:nvSpPr>
              <p:cNvPr id="7" name="Oval 4"/>
              <p:cNvSpPr/>
              <p:nvPr/>
            </p:nvSpPr>
            <p:spPr>
              <a:xfrm>
                <a:off x="5635066" y="1040017"/>
                <a:ext cx="2107914" cy="21079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dirty="0" smtClean="0">
                    <a:cs typeface="B Zar" pitchFamily="2" charset="-78"/>
                  </a:rPr>
                  <a:t>ارزش فعلی خالص رشد ارگانیک</a:t>
                </a:r>
                <a:endParaRPr lang="fa-IR" sz="3200" dirty="0">
                  <a:cs typeface="B Zar" pitchFamily="2" charset="-78"/>
                </a:endParaRPr>
              </a:p>
            </p:txBody>
          </p:sp>
        </p:grpSp>
      </p:grpSp>
      <p:grpSp>
        <p:nvGrpSpPr>
          <p:cNvPr id="8" name="Diagram group"/>
          <p:cNvGrpSpPr/>
          <p:nvPr/>
        </p:nvGrpSpPr>
        <p:grpSpPr>
          <a:xfrm>
            <a:off x="685800" y="2377619"/>
            <a:ext cx="2981042" cy="2981042"/>
            <a:chOff x="4334" y="603454"/>
            <a:chExt cx="2981042" cy="2981042"/>
          </a:xfrm>
          <a:scene3d>
            <a:camera prst="perspectiveLeft" zoom="91000"/>
            <a:lightRig rig="threePt" dir="t">
              <a:rot lat="0" lon="0" rev="20640000"/>
            </a:lightRig>
          </a:scene3d>
        </p:grpSpPr>
        <p:grpSp>
          <p:nvGrpSpPr>
            <p:cNvPr id="9" name="Group 8"/>
            <p:cNvGrpSpPr/>
            <p:nvPr/>
          </p:nvGrpSpPr>
          <p:grpSpPr>
            <a:xfrm>
              <a:off x="4334" y="603454"/>
              <a:ext cx="2981042" cy="2981042"/>
              <a:chOff x="4334" y="603454"/>
              <a:chExt cx="2981042" cy="2981042"/>
            </a:xfrm>
          </p:grpSpPr>
          <p:sp>
            <p:nvSpPr>
              <p:cNvPr id="10" name="Oval 9"/>
              <p:cNvSpPr/>
              <p:nvPr/>
            </p:nvSpPr>
            <p:spPr>
              <a:xfrm>
                <a:off x="4334" y="603454"/>
                <a:ext cx="2981042" cy="2981042"/>
              </a:xfrm>
              <a:prstGeom prst="ellipse">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Oval 4"/>
              <p:cNvSpPr/>
              <p:nvPr/>
            </p:nvSpPr>
            <p:spPr>
              <a:xfrm>
                <a:off x="440898" y="1040017"/>
                <a:ext cx="2107914" cy="21079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cs typeface="B Zar" pitchFamily="2" charset="-78"/>
                  </a:rPr>
                  <a:t>ارزش فعلی </a:t>
                </a:r>
                <a:r>
                  <a:rPr lang="fa-IR" sz="3200" dirty="0" smtClean="0">
                    <a:cs typeface="B Zar" pitchFamily="2" charset="-78"/>
                  </a:rPr>
                  <a:t>خالص </a:t>
                </a:r>
                <a:r>
                  <a:rPr lang="fa-IR" sz="3200" kern="1200" dirty="0" smtClean="0">
                    <a:cs typeface="B Zar" pitchFamily="2" charset="-78"/>
                  </a:rPr>
                  <a:t>ادغام</a:t>
                </a:r>
                <a:endParaRPr lang="fa-IR" sz="3200" kern="1200" dirty="0">
                  <a:cs typeface="B Zar" pitchFamily="2" charset="-78"/>
                </a:endParaRPr>
              </a:p>
            </p:txBody>
          </p:sp>
        </p:grpSp>
      </p:grpSp>
      <p:sp>
        <p:nvSpPr>
          <p:cNvPr id="12" name="Equal 11"/>
          <p:cNvSpPr/>
          <p:nvPr/>
        </p:nvSpPr>
        <p:spPr>
          <a:xfrm>
            <a:off x="3886200" y="2971800"/>
            <a:ext cx="1295400" cy="1295400"/>
          </a:xfrm>
          <a:prstGeom prst="mathEqual">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13" name="L-Shape 12"/>
          <p:cNvSpPr/>
          <p:nvPr/>
        </p:nvSpPr>
        <p:spPr>
          <a:xfrm rot="3106888">
            <a:off x="4240611" y="3211566"/>
            <a:ext cx="1295400" cy="1143000"/>
          </a:xfrm>
          <a:prstGeom prst="corner">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4" name="L-Shape 13"/>
          <p:cNvSpPr/>
          <p:nvPr/>
        </p:nvSpPr>
        <p:spPr>
          <a:xfrm rot="13721807">
            <a:off x="3638136" y="3212915"/>
            <a:ext cx="1295400" cy="1143000"/>
          </a:xfrm>
          <a:prstGeom prst="corner">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5" name="Rectangle 14"/>
          <p:cNvSpPr/>
          <p:nvPr/>
        </p:nvSpPr>
        <p:spPr>
          <a:xfrm>
            <a:off x="3200400" y="1691819"/>
            <a:ext cx="2820133"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smtClean="0">
                <a:ln w="11430"/>
                <a:solidFill>
                  <a:schemeClr val="accent1">
                    <a:lumMod val="40000"/>
                    <a:lumOff val="60000"/>
                  </a:schemeClr>
                </a:solidFill>
                <a:effectLst>
                  <a:outerShdw blurRad="50800" dist="39000" dir="5460000" algn="tl">
                    <a:srgbClr val="000000">
                      <a:alpha val="38000"/>
                    </a:srgbClr>
                  </a:outerShdw>
                </a:effectLst>
              </a:rPr>
              <a:t>?</a:t>
            </a:r>
            <a:endParaRPr lang="fa-IR" sz="30000" b="1" dirty="0">
              <a:ln w="11430"/>
              <a:solidFill>
                <a:schemeClr val="accent1">
                  <a:lumMod val="40000"/>
                  <a:lumOff val="6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70" decel="100000"/>
                                        <p:tgtEl>
                                          <p:spTgt spid="12"/>
                                        </p:tgtEl>
                                      </p:cBhvr>
                                    </p:animEffect>
                                    <p:animScale>
                                      <p:cBhvr>
                                        <p:cTn id="20" dur="770" decel="100000"/>
                                        <p:tgtEl>
                                          <p:spTgt spid="12"/>
                                        </p:tgtEl>
                                      </p:cBhvr>
                                      <p:from x="10000" y="10000"/>
                                      <p:to x="200000" y="450000"/>
                                    </p:animScale>
                                    <p:animScale>
                                      <p:cBhvr>
                                        <p:cTn id="21" dur="1230" accel="100000" fill="hold">
                                          <p:stCondLst>
                                            <p:cond delay="770"/>
                                          </p:stCondLst>
                                        </p:cTn>
                                        <p:tgtEl>
                                          <p:spTgt spid="12"/>
                                        </p:tgtEl>
                                      </p:cBhvr>
                                      <p:from x="200000" y="450000"/>
                                      <p:to x="100000" y="100000"/>
                                    </p:animScale>
                                    <p:set>
                                      <p:cBhvr>
                                        <p:cTn id="22" dur="770" fill="hold"/>
                                        <p:tgtEl>
                                          <p:spTgt spid="12"/>
                                        </p:tgtEl>
                                        <p:attrNameLst>
                                          <p:attrName>ppt_x</p:attrName>
                                        </p:attrNameLst>
                                      </p:cBhvr>
                                      <p:to>
                                        <p:strVal val="(0.5)"/>
                                      </p:to>
                                    </p:set>
                                    <p:anim from="(0.5)" to="(#ppt_x)" calcmode="lin" valueType="num">
                                      <p:cBhvr>
                                        <p:cTn id="23" dur="1230" accel="100000" fill="hold">
                                          <p:stCondLst>
                                            <p:cond delay="770"/>
                                          </p:stCondLst>
                                        </p:cTn>
                                        <p:tgtEl>
                                          <p:spTgt spid="12"/>
                                        </p:tgtEl>
                                        <p:attrNameLst>
                                          <p:attrName>ppt_x</p:attrName>
                                        </p:attrNameLst>
                                      </p:cBhvr>
                                    </p:anim>
                                    <p:set>
                                      <p:cBhvr>
                                        <p:cTn id="24" dur="770" fill="hold"/>
                                        <p:tgtEl>
                                          <p:spTgt spid="12"/>
                                        </p:tgtEl>
                                        <p:attrNameLst>
                                          <p:attrName>ppt_y</p:attrName>
                                        </p:attrNameLst>
                                      </p:cBhvr>
                                      <p:to>
                                        <p:strVal val="(#ppt_y+0.4)"/>
                                      </p:to>
                                    </p:set>
                                    <p:anim from="(#ppt_y+0.4)" to="(#ppt_y)" calcmode="lin" valueType="num">
                                      <p:cBhvr>
                                        <p:cTn id="25" dur="1230" accel="100000" fill="hold">
                                          <p:stCondLst>
                                            <p:cond delay="770"/>
                                          </p:stCondLst>
                                        </p:cTn>
                                        <p:tgtEl>
                                          <p:spTgt spid="12"/>
                                        </p:tgtEl>
                                        <p:attrNameLst>
                                          <p:attrName>ppt_y</p:attrName>
                                        </p:attrNameLst>
                                      </p:cBhvr>
                                    </p:anim>
                                  </p:childTnLst>
                                </p:cTn>
                              </p:par>
                            </p:childTnLst>
                          </p:cTn>
                        </p:par>
                        <p:par>
                          <p:cTn id="26" fill="hold">
                            <p:stCondLst>
                              <p:cond delay="4000"/>
                            </p:stCondLst>
                            <p:childTnLst>
                              <p:par>
                                <p:cTn id="27" presetID="23" presetClass="exit" presetSubtype="32" fill="hold" grpId="1" nodeType="afterEffect">
                                  <p:stCondLst>
                                    <p:cond delay="0"/>
                                  </p:stCondLst>
                                  <p:childTnLst>
                                    <p:anim calcmode="lin" valueType="num">
                                      <p:cBhvr>
                                        <p:cTn id="28" dur="500"/>
                                        <p:tgtEl>
                                          <p:spTgt spid="12"/>
                                        </p:tgtEl>
                                        <p:attrNameLst>
                                          <p:attrName>ppt_w</p:attrName>
                                        </p:attrNameLst>
                                      </p:cBhvr>
                                      <p:tavLst>
                                        <p:tav tm="0">
                                          <p:val>
                                            <p:strVal val="ppt_w"/>
                                          </p:val>
                                        </p:tav>
                                        <p:tav tm="100000">
                                          <p:val>
                                            <p:fltVal val="0"/>
                                          </p:val>
                                        </p:tav>
                                      </p:tavLst>
                                    </p:anim>
                                    <p:anim calcmode="lin" valueType="num">
                                      <p:cBhvr>
                                        <p:cTn id="29" dur="500"/>
                                        <p:tgtEl>
                                          <p:spTgt spid="12"/>
                                        </p:tgtEl>
                                        <p:attrNameLst>
                                          <p:attrName>ppt_h</p:attrName>
                                        </p:attrNameLst>
                                      </p:cBhvr>
                                      <p:tavLst>
                                        <p:tav tm="0">
                                          <p:val>
                                            <p:strVal val="ppt_h"/>
                                          </p:val>
                                        </p:tav>
                                        <p:tav tm="100000">
                                          <p:val>
                                            <p:fltVal val="0"/>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4500"/>
                            </p:stCondLst>
                            <p:childTnLst>
                              <p:par>
                                <p:cTn id="32" presetID="6"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par>
                          <p:cTn id="35" fill="hold">
                            <p:stCondLst>
                              <p:cond delay="6500"/>
                            </p:stCondLst>
                            <p:childTnLst>
                              <p:par>
                                <p:cTn id="36" presetID="23" presetClass="exit" presetSubtype="32" fill="hold" grpId="1" nodeType="afterEffect">
                                  <p:stCondLst>
                                    <p:cond delay="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23" presetClass="exit" presetSubtype="32" fill="hold" nodeType="afterEffect">
                                  <p:stCondLst>
                                    <p:cond delay="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8500"/>
                            </p:stCondLst>
                            <p:childTnLst>
                              <p:par>
                                <p:cTn id="52" presetID="3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400" decel="100000"/>
                                        <p:tgtEl>
                                          <p:spTgt spid="15"/>
                                        </p:tgtEl>
                                      </p:cBhvr>
                                    </p:animEffect>
                                    <p:anim calcmode="lin" valueType="num">
                                      <p:cBhvr>
                                        <p:cTn id="55" dur="2400" decel="100000" fill="hold"/>
                                        <p:tgtEl>
                                          <p:spTgt spid="15"/>
                                        </p:tgtEl>
                                        <p:attrNameLst>
                                          <p:attrName>style.rotation</p:attrName>
                                        </p:attrNameLst>
                                      </p:cBhvr>
                                      <p:tavLst>
                                        <p:tav tm="0">
                                          <p:val>
                                            <p:fltVal val="-90"/>
                                          </p:val>
                                        </p:tav>
                                        <p:tav tm="100000">
                                          <p:val>
                                            <p:fltVal val="0"/>
                                          </p:val>
                                        </p:tav>
                                      </p:tavLst>
                                    </p:anim>
                                    <p:anim calcmode="lin" valueType="num">
                                      <p:cBhvr>
                                        <p:cTn id="56" dur="2400" decel="100000" fill="hold"/>
                                        <p:tgtEl>
                                          <p:spTgt spid="15"/>
                                        </p:tgtEl>
                                        <p:attrNameLst>
                                          <p:attrName>ppt_x</p:attrName>
                                        </p:attrNameLst>
                                      </p:cBhvr>
                                      <p:tavLst>
                                        <p:tav tm="0">
                                          <p:val>
                                            <p:strVal val="#ppt_x+0.4"/>
                                          </p:val>
                                        </p:tav>
                                        <p:tav tm="100000">
                                          <p:val>
                                            <p:strVal val="#ppt_x-0.05"/>
                                          </p:val>
                                        </p:tav>
                                      </p:tavLst>
                                    </p:anim>
                                    <p:anim calcmode="lin" valueType="num">
                                      <p:cBhvr>
                                        <p:cTn id="57" dur="2400" decel="100000" fill="hold"/>
                                        <p:tgtEl>
                                          <p:spTgt spid="15"/>
                                        </p:tgtEl>
                                        <p:attrNameLst>
                                          <p:attrName>ppt_y</p:attrName>
                                        </p:attrNameLst>
                                      </p:cBhvr>
                                      <p:tavLst>
                                        <p:tav tm="0">
                                          <p:val>
                                            <p:strVal val="#ppt_y-0.4"/>
                                          </p:val>
                                        </p:tav>
                                        <p:tav tm="100000">
                                          <p:val>
                                            <p:strVal val="#ppt_y+0.1"/>
                                          </p:val>
                                        </p:tav>
                                      </p:tavLst>
                                    </p:anim>
                                    <p:anim calcmode="lin" valueType="num">
                                      <p:cBhvr>
                                        <p:cTn id="58" dur="600" accel="100000" fill="hold">
                                          <p:stCondLst>
                                            <p:cond delay="2400"/>
                                          </p:stCondLst>
                                        </p:cTn>
                                        <p:tgtEl>
                                          <p:spTgt spid="15"/>
                                        </p:tgtEl>
                                        <p:attrNameLst>
                                          <p:attrName>ppt_x</p:attrName>
                                        </p:attrNameLst>
                                      </p:cBhvr>
                                      <p:tavLst>
                                        <p:tav tm="0">
                                          <p:val>
                                            <p:strVal val="#ppt_x-0.05"/>
                                          </p:val>
                                        </p:tav>
                                        <p:tav tm="100000">
                                          <p:val>
                                            <p:strVal val="#ppt_x"/>
                                          </p:val>
                                        </p:tav>
                                      </p:tavLst>
                                    </p:anim>
                                    <p:anim calcmode="lin" valueType="num">
                                      <p:cBhvr>
                                        <p:cTn id="59" dur="600" accel="100000" fill="hold">
                                          <p:stCondLst>
                                            <p:cond delay="24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P spid="14" grpId="1"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سؤال مهم</a:t>
            </a:r>
            <a:endParaRPr lang="en-US" dirty="0">
              <a:cs typeface="+mn-cs"/>
            </a:endParaRPr>
          </a:p>
        </p:txBody>
      </p:sp>
      <p:graphicFrame>
        <p:nvGraphicFramePr>
          <p:cNvPr id="4" name="Content Placeholder 3"/>
          <p:cNvGraphicFramePr>
            <a:graphicFrameLocks noGrp="1"/>
          </p:cNvGraphicFramePr>
          <p:nvPr>
            <p:ph idx="1"/>
          </p:nvPr>
        </p:nvGraphicFramePr>
        <p:xfrm>
          <a:off x="685800" y="12477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435672E9-3DD8-4E39-8105-FE53EFD56621}"/>
                                            </p:graphicEl>
                                          </p:spTgt>
                                        </p:tgtEl>
                                        <p:attrNameLst>
                                          <p:attrName>style.visibility</p:attrName>
                                        </p:attrNameLst>
                                      </p:cBhvr>
                                      <p:to>
                                        <p:strVal val="visible"/>
                                      </p:to>
                                    </p:set>
                                    <p:animEffect transition="in" filter="fade">
                                      <p:cBhvr>
                                        <p:cTn id="7" dur="1000"/>
                                        <p:tgtEl>
                                          <p:spTgt spid="4">
                                            <p:graphicEl>
                                              <a:dgm id="{435672E9-3DD8-4E39-8105-FE53EFD56621}"/>
                                            </p:graphicEl>
                                          </p:spTgt>
                                        </p:tgtEl>
                                      </p:cBhvr>
                                    </p:animEffect>
                                    <p:anim calcmode="lin" valueType="num">
                                      <p:cBhvr>
                                        <p:cTn id="8" dur="1000" fill="hold"/>
                                        <p:tgtEl>
                                          <p:spTgt spid="4">
                                            <p:graphicEl>
                                              <a:dgm id="{435672E9-3DD8-4E39-8105-FE53EFD5662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35672E9-3DD8-4E39-8105-FE53EFD5662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735F8AD8-85A5-4A2B-B19E-CCA012B5A1EA}"/>
                                            </p:graphicEl>
                                          </p:spTgt>
                                        </p:tgtEl>
                                        <p:attrNameLst>
                                          <p:attrName>style.visibility</p:attrName>
                                        </p:attrNameLst>
                                      </p:cBhvr>
                                      <p:to>
                                        <p:strVal val="visible"/>
                                      </p:to>
                                    </p:set>
                                    <p:animEffect transition="in" filter="fade">
                                      <p:cBhvr>
                                        <p:cTn id="13" dur="1000"/>
                                        <p:tgtEl>
                                          <p:spTgt spid="4">
                                            <p:graphicEl>
                                              <a:dgm id="{735F8AD8-85A5-4A2B-B19E-CCA012B5A1EA}"/>
                                            </p:graphicEl>
                                          </p:spTgt>
                                        </p:tgtEl>
                                      </p:cBhvr>
                                    </p:animEffect>
                                    <p:anim calcmode="lin" valueType="num">
                                      <p:cBhvr>
                                        <p:cTn id="14" dur="1000" fill="hold"/>
                                        <p:tgtEl>
                                          <p:spTgt spid="4">
                                            <p:graphicEl>
                                              <a:dgm id="{735F8AD8-85A5-4A2B-B19E-CCA012B5A1EA}"/>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735F8AD8-85A5-4A2B-B19E-CCA012B5A1EA}"/>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BAB629E4-4451-482E-936D-AA803B59EE29}"/>
                                            </p:graphicEl>
                                          </p:spTgt>
                                        </p:tgtEl>
                                        <p:attrNameLst>
                                          <p:attrName>style.visibility</p:attrName>
                                        </p:attrNameLst>
                                      </p:cBhvr>
                                      <p:to>
                                        <p:strVal val="visible"/>
                                      </p:to>
                                    </p:set>
                                    <p:animEffect transition="in" filter="fade">
                                      <p:cBhvr>
                                        <p:cTn id="19" dur="1000"/>
                                        <p:tgtEl>
                                          <p:spTgt spid="4">
                                            <p:graphicEl>
                                              <a:dgm id="{BAB629E4-4451-482E-936D-AA803B59EE29}"/>
                                            </p:graphicEl>
                                          </p:spTgt>
                                        </p:tgtEl>
                                      </p:cBhvr>
                                    </p:animEffect>
                                    <p:anim calcmode="lin" valueType="num">
                                      <p:cBhvr>
                                        <p:cTn id="20" dur="1000" fill="hold"/>
                                        <p:tgtEl>
                                          <p:spTgt spid="4">
                                            <p:graphicEl>
                                              <a:dgm id="{BAB629E4-4451-482E-936D-AA803B59EE2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BAB629E4-4451-482E-936D-AA803B59EE2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خرید، مذاکره و دفاع</a:t>
            </a:r>
            <a:endParaRPr lang="en-US" sz="3600" dirty="0"/>
          </a:p>
        </p:txBody>
      </p:sp>
      <p:sp>
        <p:nvSpPr>
          <p:cNvPr id="3" name="Text Placeholder 2"/>
          <p:cNvSpPr>
            <a:spLocks noGrp="1"/>
          </p:cNvSpPr>
          <p:nvPr>
            <p:ph type="body" idx="1"/>
          </p:nvPr>
        </p:nvSpPr>
        <p:spPr/>
        <p:txBody>
          <a:bodyPr/>
          <a:lstStyle/>
          <a:p>
            <a:r>
              <a:rPr lang="fa-IR" sz="4800" dirty="0" smtClean="0"/>
              <a:t>فرآیند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فرآیند ادغام و قبضۀ مالکیت</a:t>
            </a:r>
            <a:endParaRPr lang="en-US" dirty="0">
              <a:latin typeface="+mn-lt"/>
              <a:ea typeface="+mn-ea"/>
            </a:endParaRPr>
          </a:p>
        </p:txBody>
      </p:sp>
      <p:graphicFrame>
        <p:nvGraphicFramePr>
          <p:cNvPr id="6" name="Content Placeholder 5"/>
          <p:cNvGraphicFramePr>
            <a:graphicFrameLocks noGrp="1"/>
          </p:cNvGraphicFramePr>
          <p:nvPr>
            <p:ph idx="1"/>
          </p:nvPr>
        </p:nvGraphicFramePr>
        <p:xfrm>
          <a:off x="685800" y="533401"/>
          <a:ext cx="777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100"/>
                            </p:stCondLst>
                            <p:childTnLst>
                              <p:par>
                                <p:cTn id="11" presetID="30" presetClass="entr" presetSubtype="0" fill="hold" grpId="0" nodeType="afterEffect">
                                  <p:stCondLst>
                                    <p:cond delay="0"/>
                                  </p:stCondLst>
                                  <p:childTnLst>
                                    <p:set>
                                      <p:cBhvr>
                                        <p:cTn id="12" dur="1" fill="hold">
                                          <p:stCondLst>
                                            <p:cond delay="0"/>
                                          </p:stCondLst>
                                        </p:cTn>
                                        <p:tgtEl>
                                          <p:spTgt spid="6">
                                            <p:graphicEl>
                                              <a:dgm id="{C99DCB1A-A22D-4B59-AB0B-978B680308A3}"/>
                                            </p:graphicEl>
                                          </p:spTgt>
                                        </p:tgtEl>
                                        <p:attrNameLst>
                                          <p:attrName>style.visibility</p:attrName>
                                        </p:attrNameLst>
                                      </p:cBhvr>
                                      <p:to>
                                        <p:strVal val="visible"/>
                                      </p:to>
                                    </p:set>
                                    <p:animEffect transition="in" filter="fade">
                                      <p:cBhvr>
                                        <p:cTn id="13" dur="800" decel="100000"/>
                                        <p:tgtEl>
                                          <p:spTgt spid="6">
                                            <p:graphicEl>
                                              <a:dgm id="{C99DCB1A-A22D-4B59-AB0B-978B680308A3}"/>
                                            </p:graphicEl>
                                          </p:spTgt>
                                        </p:tgtEl>
                                      </p:cBhvr>
                                    </p:animEffect>
                                    <p:anim calcmode="lin" valueType="num">
                                      <p:cBhvr>
                                        <p:cTn id="14" dur="800" decel="100000" fill="hold"/>
                                        <p:tgtEl>
                                          <p:spTgt spid="6">
                                            <p:graphicEl>
                                              <a:dgm id="{C99DCB1A-A22D-4B59-AB0B-978B680308A3}"/>
                                            </p:graphicEl>
                                          </p:spTgt>
                                        </p:tgtEl>
                                        <p:attrNameLst>
                                          <p:attrName>style.rotation</p:attrName>
                                        </p:attrNameLst>
                                      </p:cBhvr>
                                      <p:tavLst>
                                        <p:tav tm="0">
                                          <p:val>
                                            <p:fltVal val="-90"/>
                                          </p:val>
                                        </p:tav>
                                        <p:tav tm="100000">
                                          <p:val>
                                            <p:fltVal val="0"/>
                                          </p:val>
                                        </p:tav>
                                      </p:tavLst>
                                    </p:anim>
                                    <p:anim calcmode="lin" valueType="num">
                                      <p:cBhvr>
                                        <p:cTn id="15" dur="800" decel="100000" fill="hold"/>
                                        <p:tgtEl>
                                          <p:spTgt spid="6">
                                            <p:graphicEl>
                                              <a:dgm id="{C99DCB1A-A22D-4B59-AB0B-978B680308A3}"/>
                                            </p:graphic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6">
                                            <p:graphicEl>
                                              <a:dgm id="{C99DCB1A-A22D-4B59-AB0B-978B680308A3}"/>
                                            </p:graphic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graphicEl>
                                              <a:dgm id="{C99DCB1A-A22D-4B59-AB0B-978B680308A3}"/>
                                            </p:graphic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graphicEl>
                                              <a:dgm id="{C99DCB1A-A22D-4B59-AB0B-978B680308A3}"/>
                                            </p:graphicEl>
                                          </p:spTgt>
                                        </p:tgtEl>
                                        <p:attrNameLst>
                                          <p:attrName>ppt_y</p:attrName>
                                        </p:attrNameLst>
                                      </p:cBhvr>
                                      <p:tavLst>
                                        <p:tav tm="0">
                                          <p:val>
                                            <p:strVal val="#ppt_y+0.1"/>
                                          </p:val>
                                        </p:tav>
                                        <p:tav tm="100000">
                                          <p:val>
                                            <p:strVal val="#ppt_y"/>
                                          </p:val>
                                        </p:tav>
                                      </p:tavLst>
                                    </p:anim>
                                  </p:childTnLst>
                                </p:cTn>
                              </p:par>
                            </p:childTnLst>
                          </p:cTn>
                        </p:par>
                        <p:par>
                          <p:cTn id="19" fill="hold">
                            <p:stCondLst>
                              <p:cond delay="4100"/>
                            </p:stCondLst>
                            <p:childTnLst>
                              <p:par>
                                <p:cTn id="20" presetID="30" presetClass="entr" presetSubtype="0" fill="hold" grpId="0" nodeType="afterEffect">
                                  <p:stCondLst>
                                    <p:cond delay="0"/>
                                  </p:stCondLst>
                                  <p:childTnLst>
                                    <p:set>
                                      <p:cBhvr>
                                        <p:cTn id="21" dur="1" fill="hold">
                                          <p:stCondLst>
                                            <p:cond delay="0"/>
                                          </p:stCondLst>
                                        </p:cTn>
                                        <p:tgtEl>
                                          <p:spTgt spid="6">
                                            <p:graphicEl>
                                              <a:dgm id="{3E0047AE-9853-4344-94DA-B8A96F635776}"/>
                                            </p:graphicEl>
                                          </p:spTgt>
                                        </p:tgtEl>
                                        <p:attrNameLst>
                                          <p:attrName>style.visibility</p:attrName>
                                        </p:attrNameLst>
                                      </p:cBhvr>
                                      <p:to>
                                        <p:strVal val="visible"/>
                                      </p:to>
                                    </p:set>
                                    <p:animEffect transition="in" filter="fade">
                                      <p:cBhvr>
                                        <p:cTn id="22" dur="800" decel="100000"/>
                                        <p:tgtEl>
                                          <p:spTgt spid="6">
                                            <p:graphicEl>
                                              <a:dgm id="{3E0047AE-9853-4344-94DA-B8A96F635776}"/>
                                            </p:graphicEl>
                                          </p:spTgt>
                                        </p:tgtEl>
                                      </p:cBhvr>
                                    </p:animEffect>
                                    <p:anim calcmode="lin" valueType="num">
                                      <p:cBhvr>
                                        <p:cTn id="23" dur="800" decel="100000" fill="hold"/>
                                        <p:tgtEl>
                                          <p:spTgt spid="6">
                                            <p:graphicEl>
                                              <a:dgm id="{3E0047AE-9853-4344-94DA-B8A96F635776}"/>
                                            </p:graphicEl>
                                          </p:spTgt>
                                        </p:tgtEl>
                                        <p:attrNameLst>
                                          <p:attrName>style.rotation</p:attrName>
                                        </p:attrNameLst>
                                      </p:cBhvr>
                                      <p:tavLst>
                                        <p:tav tm="0">
                                          <p:val>
                                            <p:fltVal val="-90"/>
                                          </p:val>
                                        </p:tav>
                                        <p:tav tm="100000">
                                          <p:val>
                                            <p:fltVal val="0"/>
                                          </p:val>
                                        </p:tav>
                                      </p:tavLst>
                                    </p:anim>
                                    <p:anim calcmode="lin" valueType="num">
                                      <p:cBhvr>
                                        <p:cTn id="24" dur="800" decel="100000" fill="hold"/>
                                        <p:tgtEl>
                                          <p:spTgt spid="6">
                                            <p:graphicEl>
                                              <a:dgm id="{3E0047AE-9853-4344-94DA-B8A96F635776}"/>
                                            </p:graphic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6">
                                            <p:graphicEl>
                                              <a:dgm id="{3E0047AE-9853-4344-94DA-B8A96F635776}"/>
                                            </p:graphic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graphicEl>
                                              <a:dgm id="{3E0047AE-9853-4344-94DA-B8A96F635776}"/>
                                            </p:graphic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graphicEl>
                                              <a:dgm id="{3E0047AE-9853-4344-94DA-B8A96F635776}"/>
                                            </p:graphicEl>
                                          </p:spTgt>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6">
                                            <p:graphicEl>
                                              <a:dgm id="{7AB2437D-B6E6-4C6A-A404-8B81D9BCE6C1}"/>
                                            </p:graphicEl>
                                          </p:spTgt>
                                        </p:tgtEl>
                                        <p:attrNameLst>
                                          <p:attrName>style.visibility</p:attrName>
                                        </p:attrNameLst>
                                      </p:cBhvr>
                                      <p:to>
                                        <p:strVal val="visible"/>
                                      </p:to>
                                    </p:set>
                                    <p:animEffect transition="in" filter="fade">
                                      <p:cBhvr>
                                        <p:cTn id="30" dur="800" decel="100000"/>
                                        <p:tgtEl>
                                          <p:spTgt spid="6">
                                            <p:graphicEl>
                                              <a:dgm id="{7AB2437D-B6E6-4C6A-A404-8B81D9BCE6C1}"/>
                                            </p:graphicEl>
                                          </p:spTgt>
                                        </p:tgtEl>
                                      </p:cBhvr>
                                    </p:animEffect>
                                    <p:anim calcmode="lin" valueType="num">
                                      <p:cBhvr>
                                        <p:cTn id="31" dur="800" decel="100000" fill="hold"/>
                                        <p:tgtEl>
                                          <p:spTgt spid="6">
                                            <p:graphicEl>
                                              <a:dgm id="{7AB2437D-B6E6-4C6A-A404-8B81D9BCE6C1}"/>
                                            </p:graphicEl>
                                          </p:spTgt>
                                        </p:tgtEl>
                                        <p:attrNameLst>
                                          <p:attrName>style.rotation</p:attrName>
                                        </p:attrNameLst>
                                      </p:cBhvr>
                                      <p:tavLst>
                                        <p:tav tm="0">
                                          <p:val>
                                            <p:fltVal val="-90"/>
                                          </p:val>
                                        </p:tav>
                                        <p:tav tm="100000">
                                          <p:val>
                                            <p:fltVal val="0"/>
                                          </p:val>
                                        </p:tav>
                                      </p:tavLst>
                                    </p:anim>
                                    <p:anim calcmode="lin" valueType="num">
                                      <p:cBhvr>
                                        <p:cTn id="32" dur="800" decel="100000" fill="hold"/>
                                        <p:tgtEl>
                                          <p:spTgt spid="6">
                                            <p:graphicEl>
                                              <a:dgm id="{7AB2437D-B6E6-4C6A-A404-8B81D9BCE6C1}"/>
                                            </p:graphic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6">
                                            <p:graphicEl>
                                              <a:dgm id="{7AB2437D-B6E6-4C6A-A404-8B81D9BCE6C1}"/>
                                            </p:graphic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
                                            <p:graphicEl>
                                              <a:dgm id="{7AB2437D-B6E6-4C6A-A404-8B81D9BCE6C1}"/>
                                            </p:graphic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
                                            <p:graphicEl>
                                              <a:dgm id="{7AB2437D-B6E6-4C6A-A404-8B81D9BCE6C1}"/>
                                            </p:graphicEl>
                                          </p:spTgt>
                                        </p:tgtEl>
                                        <p:attrNameLst>
                                          <p:attrName>ppt_y</p:attrName>
                                        </p:attrNameLst>
                                      </p:cBhvr>
                                      <p:tavLst>
                                        <p:tav tm="0">
                                          <p:val>
                                            <p:strVal val="#ppt_y+0.1"/>
                                          </p:val>
                                        </p:tav>
                                        <p:tav tm="100000">
                                          <p:val>
                                            <p:strVal val="#ppt_y"/>
                                          </p:val>
                                        </p:tav>
                                      </p:tavLst>
                                    </p:anim>
                                  </p:childTnLst>
                                </p:cTn>
                              </p:par>
                            </p:childTnLst>
                          </p:cTn>
                        </p:par>
                        <p:par>
                          <p:cTn id="36" fill="hold">
                            <p:stCondLst>
                              <p:cond delay="5100"/>
                            </p:stCondLst>
                            <p:childTnLst>
                              <p:par>
                                <p:cTn id="37" presetID="30" presetClass="entr" presetSubtype="0" fill="hold" grpId="0" nodeType="afterEffect">
                                  <p:stCondLst>
                                    <p:cond delay="0"/>
                                  </p:stCondLst>
                                  <p:childTnLst>
                                    <p:set>
                                      <p:cBhvr>
                                        <p:cTn id="38" dur="1" fill="hold">
                                          <p:stCondLst>
                                            <p:cond delay="0"/>
                                          </p:stCondLst>
                                        </p:cTn>
                                        <p:tgtEl>
                                          <p:spTgt spid="6">
                                            <p:graphicEl>
                                              <a:dgm id="{CB0B1189-13AD-455A-843D-59E8BFD06904}"/>
                                            </p:graphicEl>
                                          </p:spTgt>
                                        </p:tgtEl>
                                        <p:attrNameLst>
                                          <p:attrName>style.visibility</p:attrName>
                                        </p:attrNameLst>
                                      </p:cBhvr>
                                      <p:to>
                                        <p:strVal val="visible"/>
                                      </p:to>
                                    </p:set>
                                    <p:animEffect transition="in" filter="fade">
                                      <p:cBhvr>
                                        <p:cTn id="39" dur="800" decel="100000"/>
                                        <p:tgtEl>
                                          <p:spTgt spid="6">
                                            <p:graphicEl>
                                              <a:dgm id="{CB0B1189-13AD-455A-843D-59E8BFD06904}"/>
                                            </p:graphicEl>
                                          </p:spTgt>
                                        </p:tgtEl>
                                      </p:cBhvr>
                                    </p:animEffect>
                                    <p:anim calcmode="lin" valueType="num">
                                      <p:cBhvr>
                                        <p:cTn id="40" dur="800" decel="100000" fill="hold"/>
                                        <p:tgtEl>
                                          <p:spTgt spid="6">
                                            <p:graphicEl>
                                              <a:dgm id="{CB0B1189-13AD-455A-843D-59E8BFD06904}"/>
                                            </p:graphicEl>
                                          </p:spTgt>
                                        </p:tgtEl>
                                        <p:attrNameLst>
                                          <p:attrName>style.rotation</p:attrName>
                                        </p:attrNameLst>
                                      </p:cBhvr>
                                      <p:tavLst>
                                        <p:tav tm="0">
                                          <p:val>
                                            <p:fltVal val="-90"/>
                                          </p:val>
                                        </p:tav>
                                        <p:tav tm="100000">
                                          <p:val>
                                            <p:fltVal val="0"/>
                                          </p:val>
                                        </p:tav>
                                      </p:tavLst>
                                    </p:anim>
                                    <p:anim calcmode="lin" valueType="num">
                                      <p:cBhvr>
                                        <p:cTn id="41" dur="800" decel="100000" fill="hold"/>
                                        <p:tgtEl>
                                          <p:spTgt spid="6">
                                            <p:graphicEl>
                                              <a:dgm id="{CB0B1189-13AD-455A-843D-59E8BFD06904}"/>
                                            </p:graphic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
                                            <p:graphicEl>
                                              <a:dgm id="{CB0B1189-13AD-455A-843D-59E8BFD06904}"/>
                                            </p:graphic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graphicEl>
                                              <a:dgm id="{CB0B1189-13AD-455A-843D-59E8BFD06904}"/>
                                            </p:graphic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graphicEl>
                                              <a:dgm id="{CB0B1189-13AD-455A-843D-59E8BFD06904}"/>
                                            </p:graphicEl>
                                          </p:spTgt>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6">
                                            <p:graphicEl>
                                              <a:dgm id="{71D96345-AE49-430D-BA63-0EE89D1B5319}"/>
                                            </p:graphicEl>
                                          </p:spTgt>
                                        </p:tgtEl>
                                        <p:attrNameLst>
                                          <p:attrName>style.visibility</p:attrName>
                                        </p:attrNameLst>
                                      </p:cBhvr>
                                      <p:to>
                                        <p:strVal val="visible"/>
                                      </p:to>
                                    </p:set>
                                    <p:animEffect transition="in" filter="fade">
                                      <p:cBhvr>
                                        <p:cTn id="47" dur="800" decel="100000"/>
                                        <p:tgtEl>
                                          <p:spTgt spid="6">
                                            <p:graphicEl>
                                              <a:dgm id="{71D96345-AE49-430D-BA63-0EE89D1B5319}"/>
                                            </p:graphicEl>
                                          </p:spTgt>
                                        </p:tgtEl>
                                      </p:cBhvr>
                                    </p:animEffect>
                                    <p:anim calcmode="lin" valueType="num">
                                      <p:cBhvr>
                                        <p:cTn id="48" dur="800" decel="100000" fill="hold"/>
                                        <p:tgtEl>
                                          <p:spTgt spid="6">
                                            <p:graphicEl>
                                              <a:dgm id="{71D96345-AE49-430D-BA63-0EE89D1B5319}"/>
                                            </p:graphicEl>
                                          </p:spTgt>
                                        </p:tgtEl>
                                        <p:attrNameLst>
                                          <p:attrName>style.rotation</p:attrName>
                                        </p:attrNameLst>
                                      </p:cBhvr>
                                      <p:tavLst>
                                        <p:tav tm="0">
                                          <p:val>
                                            <p:fltVal val="-90"/>
                                          </p:val>
                                        </p:tav>
                                        <p:tav tm="100000">
                                          <p:val>
                                            <p:fltVal val="0"/>
                                          </p:val>
                                        </p:tav>
                                      </p:tavLst>
                                    </p:anim>
                                    <p:anim calcmode="lin" valueType="num">
                                      <p:cBhvr>
                                        <p:cTn id="49" dur="800" decel="100000" fill="hold"/>
                                        <p:tgtEl>
                                          <p:spTgt spid="6">
                                            <p:graphicEl>
                                              <a:dgm id="{71D96345-AE49-430D-BA63-0EE89D1B5319}"/>
                                            </p:graphic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6">
                                            <p:graphicEl>
                                              <a:dgm id="{71D96345-AE49-430D-BA63-0EE89D1B5319}"/>
                                            </p:graphic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
                                            <p:graphicEl>
                                              <a:dgm id="{71D96345-AE49-430D-BA63-0EE89D1B5319}"/>
                                            </p:graphic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
                                            <p:graphicEl>
                                              <a:dgm id="{71D96345-AE49-430D-BA63-0EE89D1B5319}"/>
                                            </p:graphicEl>
                                          </p:spTgt>
                                        </p:tgtEl>
                                        <p:attrNameLst>
                                          <p:attrName>ppt_y</p:attrName>
                                        </p:attrNameLst>
                                      </p:cBhvr>
                                      <p:tavLst>
                                        <p:tav tm="0">
                                          <p:val>
                                            <p:strVal val="#ppt_y+0.1"/>
                                          </p:val>
                                        </p:tav>
                                        <p:tav tm="100000">
                                          <p:val>
                                            <p:strVal val="#ppt_y"/>
                                          </p:val>
                                        </p:tav>
                                      </p:tavLst>
                                    </p:anim>
                                  </p:childTnLst>
                                </p:cTn>
                              </p:par>
                            </p:childTnLst>
                          </p:cTn>
                        </p:par>
                        <p:par>
                          <p:cTn id="53" fill="hold">
                            <p:stCondLst>
                              <p:cond delay="6100"/>
                            </p:stCondLst>
                            <p:childTnLst>
                              <p:par>
                                <p:cTn id="54" presetID="30" presetClass="entr" presetSubtype="0" fill="hold" grpId="0" nodeType="afterEffect">
                                  <p:stCondLst>
                                    <p:cond delay="0"/>
                                  </p:stCondLst>
                                  <p:childTnLst>
                                    <p:set>
                                      <p:cBhvr>
                                        <p:cTn id="55" dur="1" fill="hold">
                                          <p:stCondLst>
                                            <p:cond delay="0"/>
                                          </p:stCondLst>
                                        </p:cTn>
                                        <p:tgtEl>
                                          <p:spTgt spid="6">
                                            <p:graphicEl>
                                              <a:dgm id="{C5662CB4-D9C8-4107-BE10-7053150F06AC}"/>
                                            </p:graphicEl>
                                          </p:spTgt>
                                        </p:tgtEl>
                                        <p:attrNameLst>
                                          <p:attrName>style.visibility</p:attrName>
                                        </p:attrNameLst>
                                      </p:cBhvr>
                                      <p:to>
                                        <p:strVal val="visible"/>
                                      </p:to>
                                    </p:set>
                                    <p:animEffect transition="in" filter="fade">
                                      <p:cBhvr>
                                        <p:cTn id="56" dur="800" decel="100000"/>
                                        <p:tgtEl>
                                          <p:spTgt spid="6">
                                            <p:graphicEl>
                                              <a:dgm id="{C5662CB4-D9C8-4107-BE10-7053150F06AC}"/>
                                            </p:graphicEl>
                                          </p:spTgt>
                                        </p:tgtEl>
                                      </p:cBhvr>
                                    </p:animEffect>
                                    <p:anim calcmode="lin" valueType="num">
                                      <p:cBhvr>
                                        <p:cTn id="57" dur="800" decel="100000" fill="hold"/>
                                        <p:tgtEl>
                                          <p:spTgt spid="6">
                                            <p:graphicEl>
                                              <a:dgm id="{C5662CB4-D9C8-4107-BE10-7053150F06AC}"/>
                                            </p:graphicEl>
                                          </p:spTgt>
                                        </p:tgtEl>
                                        <p:attrNameLst>
                                          <p:attrName>style.rotation</p:attrName>
                                        </p:attrNameLst>
                                      </p:cBhvr>
                                      <p:tavLst>
                                        <p:tav tm="0">
                                          <p:val>
                                            <p:fltVal val="-90"/>
                                          </p:val>
                                        </p:tav>
                                        <p:tav tm="100000">
                                          <p:val>
                                            <p:fltVal val="0"/>
                                          </p:val>
                                        </p:tav>
                                      </p:tavLst>
                                    </p:anim>
                                    <p:anim calcmode="lin" valueType="num">
                                      <p:cBhvr>
                                        <p:cTn id="58" dur="800" decel="100000" fill="hold"/>
                                        <p:tgtEl>
                                          <p:spTgt spid="6">
                                            <p:graphicEl>
                                              <a:dgm id="{C5662CB4-D9C8-4107-BE10-7053150F06AC}"/>
                                            </p:graphic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6">
                                            <p:graphicEl>
                                              <a:dgm id="{C5662CB4-D9C8-4107-BE10-7053150F06AC}"/>
                                            </p:graphic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6">
                                            <p:graphicEl>
                                              <a:dgm id="{C5662CB4-D9C8-4107-BE10-7053150F06AC}"/>
                                            </p:graphic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6">
                                            <p:graphicEl>
                                              <a:dgm id="{C5662CB4-D9C8-4107-BE10-7053150F06AC}"/>
                                            </p:graphicEl>
                                          </p:spTgt>
                                        </p:tgtEl>
                                        <p:attrNameLst>
                                          <p:attrName>ppt_y</p:attrName>
                                        </p:attrNameLst>
                                      </p:cBhvr>
                                      <p:tavLst>
                                        <p:tav tm="0">
                                          <p:val>
                                            <p:strVal val="#ppt_y+0.1"/>
                                          </p:val>
                                        </p:tav>
                                        <p:tav tm="100000">
                                          <p:val>
                                            <p:strVal val="#ppt_y"/>
                                          </p:val>
                                        </p:tav>
                                      </p:tavLst>
                                    </p:anim>
                                  </p:childTnLst>
                                </p:cTn>
                              </p:par>
                              <p:par>
                                <p:cTn id="62" presetID="30" presetClass="entr" presetSubtype="0" fill="hold" grpId="0" nodeType="withEffect">
                                  <p:stCondLst>
                                    <p:cond delay="0"/>
                                  </p:stCondLst>
                                  <p:childTnLst>
                                    <p:set>
                                      <p:cBhvr>
                                        <p:cTn id="63" dur="1" fill="hold">
                                          <p:stCondLst>
                                            <p:cond delay="0"/>
                                          </p:stCondLst>
                                        </p:cTn>
                                        <p:tgtEl>
                                          <p:spTgt spid="6">
                                            <p:graphicEl>
                                              <a:dgm id="{2F3C2297-46CC-40ED-9EF7-D0111535B5CE}"/>
                                            </p:graphicEl>
                                          </p:spTgt>
                                        </p:tgtEl>
                                        <p:attrNameLst>
                                          <p:attrName>style.visibility</p:attrName>
                                        </p:attrNameLst>
                                      </p:cBhvr>
                                      <p:to>
                                        <p:strVal val="visible"/>
                                      </p:to>
                                    </p:set>
                                    <p:animEffect transition="in" filter="fade">
                                      <p:cBhvr>
                                        <p:cTn id="64" dur="800" decel="100000"/>
                                        <p:tgtEl>
                                          <p:spTgt spid="6">
                                            <p:graphicEl>
                                              <a:dgm id="{2F3C2297-46CC-40ED-9EF7-D0111535B5CE}"/>
                                            </p:graphicEl>
                                          </p:spTgt>
                                        </p:tgtEl>
                                      </p:cBhvr>
                                    </p:animEffect>
                                    <p:anim calcmode="lin" valueType="num">
                                      <p:cBhvr>
                                        <p:cTn id="65" dur="800" decel="100000" fill="hold"/>
                                        <p:tgtEl>
                                          <p:spTgt spid="6">
                                            <p:graphicEl>
                                              <a:dgm id="{2F3C2297-46CC-40ED-9EF7-D0111535B5CE}"/>
                                            </p:graphicEl>
                                          </p:spTgt>
                                        </p:tgtEl>
                                        <p:attrNameLst>
                                          <p:attrName>style.rotation</p:attrName>
                                        </p:attrNameLst>
                                      </p:cBhvr>
                                      <p:tavLst>
                                        <p:tav tm="0">
                                          <p:val>
                                            <p:fltVal val="-90"/>
                                          </p:val>
                                        </p:tav>
                                        <p:tav tm="100000">
                                          <p:val>
                                            <p:fltVal val="0"/>
                                          </p:val>
                                        </p:tav>
                                      </p:tavLst>
                                    </p:anim>
                                    <p:anim calcmode="lin" valueType="num">
                                      <p:cBhvr>
                                        <p:cTn id="66" dur="800" decel="100000" fill="hold"/>
                                        <p:tgtEl>
                                          <p:spTgt spid="6">
                                            <p:graphicEl>
                                              <a:dgm id="{2F3C2297-46CC-40ED-9EF7-D0111535B5CE}"/>
                                            </p:graphic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6">
                                            <p:graphicEl>
                                              <a:dgm id="{2F3C2297-46CC-40ED-9EF7-D0111535B5CE}"/>
                                            </p:graphic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6">
                                            <p:graphicEl>
                                              <a:dgm id="{2F3C2297-46CC-40ED-9EF7-D0111535B5CE}"/>
                                            </p:graphic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6">
                                            <p:graphicEl>
                                              <a:dgm id="{2F3C2297-46CC-40ED-9EF7-D0111535B5CE}"/>
                                            </p:graphicEl>
                                          </p:spTgt>
                                        </p:tgtEl>
                                        <p:attrNameLst>
                                          <p:attrName>ppt_y</p:attrName>
                                        </p:attrNameLst>
                                      </p:cBhvr>
                                      <p:tavLst>
                                        <p:tav tm="0">
                                          <p:val>
                                            <p:strVal val="#ppt_y+0.1"/>
                                          </p:val>
                                        </p:tav>
                                        <p:tav tm="100000">
                                          <p:val>
                                            <p:strVal val="#ppt_y"/>
                                          </p:val>
                                        </p:tav>
                                      </p:tavLst>
                                    </p:anim>
                                  </p:childTnLst>
                                </p:cTn>
                              </p:par>
                            </p:childTnLst>
                          </p:cTn>
                        </p:par>
                        <p:par>
                          <p:cTn id="70" fill="hold">
                            <p:stCondLst>
                              <p:cond delay="7100"/>
                            </p:stCondLst>
                            <p:childTnLst>
                              <p:par>
                                <p:cTn id="71" presetID="30" presetClass="entr" presetSubtype="0" fill="hold" grpId="0" nodeType="afterEffect">
                                  <p:stCondLst>
                                    <p:cond delay="0"/>
                                  </p:stCondLst>
                                  <p:childTnLst>
                                    <p:set>
                                      <p:cBhvr>
                                        <p:cTn id="72" dur="1" fill="hold">
                                          <p:stCondLst>
                                            <p:cond delay="0"/>
                                          </p:stCondLst>
                                        </p:cTn>
                                        <p:tgtEl>
                                          <p:spTgt spid="6">
                                            <p:graphicEl>
                                              <a:dgm id="{A4685E47-4CD2-4FB7-BC3E-147AD402523B}"/>
                                            </p:graphicEl>
                                          </p:spTgt>
                                        </p:tgtEl>
                                        <p:attrNameLst>
                                          <p:attrName>style.visibility</p:attrName>
                                        </p:attrNameLst>
                                      </p:cBhvr>
                                      <p:to>
                                        <p:strVal val="visible"/>
                                      </p:to>
                                    </p:set>
                                    <p:animEffect transition="in" filter="fade">
                                      <p:cBhvr>
                                        <p:cTn id="73" dur="800" decel="100000"/>
                                        <p:tgtEl>
                                          <p:spTgt spid="6">
                                            <p:graphicEl>
                                              <a:dgm id="{A4685E47-4CD2-4FB7-BC3E-147AD402523B}"/>
                                            </p:graphicEl>
                                          </p:spTgt>
                                        </p:tgtEl>
                                      </p:cBhvr>
                                    </p:animEffect>
                                    <p:anim calcmode="lin" valueType="num">
                                      <p:cBhvr>
                                        <p:cTn id="74" dur="800" decel="100000" fill="hold"/>
                                        <p:tgtEl>
                                          <p:spTgt spid="6">
                                            <p:graphicEl>
                                              <a:dgm id="{A4685E47-4CD2-4FB7-BC3E-147AD402523B}"/>
                                            </p:graphicEl>
                                          </p:spTgt>
                                        </p:tgtEl>
                                        <p:attrNameLst>
                                          <p:attrName>style.rotation</p:attrName>
                                        </p:attrNameLst>
                                      </p:cBhvr>
                                      <p:tavLst>
                                        <p:tav tm="0">
                                          <p:val>
                                            <p:fltVal val="-90"/>
                                          </p:val>
                                        </p:tav>
                                        <p:tav tm="100000">
                                          <p:val>
                                            <p:fltVal val="0"/>
                                          </p:val>
                                        </p:tav>
                                      </p:tavLst>
                                    </p:anim>
                                    <p:anim calcmode="lin" valueType="num">
                                      <p:cBhvr>
                                        <p:cTn id="75" dur="800" decel="100000" fill="hold"/>
                                        <p:tgtEl>
                                          <p:spTgt spid="6">
                                            <p:graphicEl>
                                              <a:dgm id="{A4685E47-4CD2-4FB7-BC3E-147AD402523B}"/>
                                            </p:graphic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6">
                                            <p:graphicEl>
                                              <a:dgm id="{A4685E47-4CD2-4FB7-BC3E-147AD402523B}"/>
                                            </p:graphic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6">
                                            <p:graphicEl>
                                              <a:dgm id="{A4685E47-4CD2-4FB7-BC3E-147AD402523B}"/>
                                            </p:graphic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6">
                                            <p:graphicEl>
                                              <a:dgm id="{A4685E47-4CD2-4FB7-BC3E-147AD402523B}"/>
                                            </p:graphicEl>
                                          </p:spTgt>
                                        </p:tgtEl>
                                        <p:attrNameLst>
                                          <p:attrName>ppt_y</p:attrName>
                                        </p:attrNameLst>
                                      </p:cBhvr>
                                      <p:tavLst>
                                        <p:tav tm="0">
                                          <p:val>
                                            <p:strVal val="#ppt_y+0.1"/>
                                          </p:val>
                                        </p:tav>
                                        <p:tav tm="100000">
                                          <p:val>
                                            <p:strVal val="#ppt_y"/>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6">
                                            <p:graphicEl>
                                              <a:dgm id="{CFF72544-EC94-4254-930C-C44A94643056}"/>
                                            </p:graphicEl>
                                          </p:spTgt>
                                        </p:tgtEl>
                                        <p:attrNameLst>
                                          <p:attrName>style.visibility</p:attrName>
                                        </p:attrNameLst>
                                      </p:cBhvr>
                                      <p:to>
                                        <p:strVal val="visible"/>
                                      </p:to>
                                    </p:set>
                                    <p:animEffect transition="in" filter="fade">
                                      <p:cBhvr>
                                        <p:cTn id="81" dur="800" decel="100000"/>
                                        <p:tgtEl>
                                          <p:spTgt spid="6">
                                            <p:graphicEl>
                                              <a:dgm id="{CFF72544-EC94-4254-930C-C44A94643056}"/>
                                            </p:graphicEl>
                                          </p:spTgt>
                                        </p:tgtEl>
                                      </p:cBhvr>
                                    </p:animEffect>
                                    <p:anim calcmode="lin" valueType="num">
                                      <p:cBhvr>
                                        <p:cTn id="82" dur="800" decel="100000" fill="hold"/>
                                        <p:tgtEl>
                                          <p:spTgt spid="6">
                                            <p:graphicEl>
                                              <a:dgm id="{CFF72544-EC94-4254-930C-C44A94643056}"/>
                                            </p:graphicEl>
                                          </p:spTgt>
                                        </p:tgtEl>
                                        <p:attrNameLst>
                                          <p:attrName>style.rotation</p:attrName>
                                        </p:attrNameLst>
                                      </p:cBhvr>
                                      <p:tavLst>
                                        <p:tav tm="0">
                                          <p:val>
                                            <p:fltVal val="-90"/>
                                          </p:val>
                                        </p:tav>
                                        <p:tav tm="100000">
                                          <p:val>
                                            <p:fltVal val="0"/>
                                          </p:val>
                                        </p:tav>
                                      </p:tavLst>
                                    </p:anim>
                                    <p:anim calcmode="lin" valueType="num">
                                      <p:cBhvr>
                                        <p:cTn id="83" dur="800" decel="100000" fill="hold"/>
                                        <p:tgtEl>
                                          <p:spTgt spid="6">
                                            <p:graphicEl>
                                              <a:dgm id="{CFF72544-EC94-4254-930C-C44A94643056}"/>
                                            </p:graphic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6">
                                            <p:graphicEl>
                                              <a:dgm id="{CFF72544-EC94-4254-930C-C44A94643056}"/>
                                            </p:graphic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
                                            <p:graphicEl>
                                              <a:dgm id="{CFF72544-EC94-4254-930C-C44A94643056}"/>
                                            </p:graphic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
                                            <p:graphicEl>
                                              <a:dgm id="{CFF72544-EC94-4254-930C-C44A94643056}"/>
                                            </p:graphicEl>
                                          </p:spTgt>
                                        </p:tgtEl>
                                        <p:attrNameLst>
                                          <p:attrName>ppt_y</p:attrName>
                                        </p:attrNameLst>
                                      </p:cBhvr>
                                      <p:tavLst>
                                        <p:tav tm="0">
                                          <p:val>
                                            <p:strVal val="#ppt_y+0.1"/>
                                          </p:val>
                                        </p:tav>
                                        <p:tav tm="100000">
                                          <p:val>
                                            <p:strVal val="#ppt_y"/>
                                          </p:val>
                                        </p:tav>
                                      </p:tavLst>
                                    </p:anim>
                                  </p:childTnLst>
                                </p:cTn>
                              </p:par>
                            </p:childTnLst>
                          </p:cTn>
                        </p:par>
                        <p:par>
                          <p:cTn id="87" fill="hold">
                            <p:stCondLst>
                              <p:cond delay="8100"/>
                            </p:stCondLst>
                            <p:childTnLst>
                              <p:par>
                                <p:cTn id="88" presetID="30" presetClass="entr" presetSubtype="0" fill="hold" grpId="0" nodeType="afterEffect">
                                  <p:stCondLst>
                                    <p:cond delay="0"/>
                                  </p:stCondLst>
                                  <p:childTnLst>
                                    <p:set>
                                      <p:cBhvr>
                                        <p:cTn id="89" dur="1" fill="hold">
                                          <p:stCondLst>
                                            <p:cond delay="0"/>
                                          </p:stCondLst>
                                        </p:cTn>
                                        <p:tgtEl>
                                          <p:spTgt spid="6">
                                            <p:graphicEl>
                                              <a:dgm id="{C8AD3A5A-60D3-40F9-80DB-99E36E03236E}"/>
                                            </p:graphicEl>
                                          </p:spTgt>
                                        </p:tgtEl>
                                        <p:attrNameLst>
                                          <p:attrName>style.visibility</p:attrName>
                                        </p:attrNameLst>
                                      </p:cBhvr>
                                      <p:to>
                                        <p:strVal val="visible"/>
                                      </p:to>
                                    </p:set>
                                    <p:animEffect transition="in" filter="fade">
                                      <p:cBhvr>
                                        <p:cTn id="90" dur="800" decel="100000"/>
                                        <p:tgtEl>
                                          <p:spTgt spid="6">
                                            <p:graphicEl>
                                              <a:dgm id="{C8AD3A5A-60D3-40F9-80DB-99E36E03236E}"/>
                                            </p:graphicEl>
                                          </p:spTgt>
                                        </p:tgtEl>
                                      </p:cBhvr>
                                    </p:animEffect>
                                    <p:anim calcmode="lin" valueType="num">
                                      <p:cBhvr>
                                        <p:cTn id="91" dur="800" decel="100000" fill="hold"/>
                                        <p:tgtEl>
                                          <p:spTgt spid="6">
                                            <p:graphicEl>
                                              <a:dgm id="{C8AD3A5A-60D3-40F9-80DB-99E36E03236E}"/>
                                            </p:graphicEl>
                                          </p:spTgt>
                                        </p:tgtEl>
                                        <p:attrNameLst>
                                          <p:attrName>style.rotation</p:attrName>
                                        </p:attrNameLst>
                                      </p:cBhvr>
                                      <p:tavLst>
                                        <p:tav tm="0">
                                          <p:val>
                                            <p:fltVal val="-90"/>
                                          </p:val>
                                        </p:tav>
                                        <p:tav tm="100000">
                                          <p:val>
                                            <p:fltVal val="0"/>
                                          </p:val>
                                        </p:tav>
                                      </p:tavLst>
                                    </p:anim>
                                    <p:anim calcmode="lin" valueType="num">
                                      <p:cBhvr>
                                        <p:cTn id="92" dur="800" decel="100000" fill="hold"/>
                                        <p:tgtEl>
                                          <p:spTgt spid="6">
                                            <p:graphicEl>
                                              <a:dgm id="{C8AD3A5A-60D3-40F9-80DB-99E36E03236E}"/>
                                            </p:graphicEl>
                                          </p:spTgt>
                                        </p:tgtEl>
                                        <p:attrNameLst>
                                          <p:attrName>ppt_x</p:attrName>
                                        </p:attrNameLst>
                                      </p:cBhvr>
                                      <p:tavLst>
                                        <p:tav tm="0">
                                          <p:val>
                                            <p:strVal val="#ppt_x+0.4"/>
                                          </p:val>
                                        </p:tav>
                                        <p:tav tm="100000">
                                          <p:val>
                                            <p:strVal val="#ppt_x-0.05"/>
                                          </p:val>
                                        </p:tav>
                                      </p:tavLst>
                                    </p:anim>
                                    <p:anim calcmode="lin" valueType="num">
                                      <p:cBhvr>
                                        <p:cTn id="93" dur="800" decel="100000" fill="hold"/>
                                        <p:tgtEl>
                                          <p:spTgt spid="6">
                                            <p:graphicEl>
                                              <a:dgm id="{C8AD3A5A-60D3-40F9-80DB-99E36E03236E}"/>
                                            </p:graphicEl>
                                          </p:spTgt>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6">
                                            <p:graphicEl>
                                              <a:dgm id="{C8AD3A5A-60D3-40F9-80DB-99E36E03236E}"/>
                                            </p:graphicEl>
                                          </p:spTgt>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6">
                                            <p:graphicEl>
                                              <a:dgm id="{C8AD3A5A-60D3-40F9-80DB-99E36E03236E}"/>
                                            </p:graphicEl>
                                          </p:spTgt>
                                        </p:tgtEl>
                                        <p:attrNameLst>
                                          <p:attrName>ppt_y</p:attrName>
                                        </p:attrNameLst>
                                      </p:cBhvr>
                                      <p:tavLst>
                                        <p:tav tm="0">
                                          <p:val>
                                            <p:strVal val="#ppt_y+0.1"/>
                                          </p:val>
                                        </p:tav>
                                        <p:tav tm="100000">
                                          <p:val>
                                            <p:strVal val="#ppt_y"/>
                                          </p:val>
                                        </p:tav>
                                      </p:tavLst>
                                    </p:anim>
                                  </p:childTnLst>
                                </p:cTn>
                              </p:par>
                              <p:par>
                                <p:cTn id="96" presetID="30" presetClass="entr" presetSubtype="0" fill="hold" grpId="0" nodeType="withEffect">
                                  <p:stCondLst>
                                    <p:cond delay="0"/>
                                  </p:stCondLst>
                                  <p:childTnLst>
                                    <p:set>
                                      <p:cBhvr>
                                        <p:cTn id="97" dur="1" fill="hold">
                                          <p:stCondLst>
                                            <p:cond delay="0"/>
                                          </p:stCondLst>
                                        </p:cTn>
                                        <p:tgtEl>
                                          <p:spTgt spid="6">
                                            <p:graphicEl>
                                              <a:dgm id="{4382980D-AC31-42DE-AEDC-FED78D13BA4D}"/>
                                            </p:graphicEl>
                                          </p:spTgt>
                                        </p:tgtEl>
                                        <p:attrNameLst>
                                          <p:attrName>style.visibility</p:attrName>
                                        </p:attrNameLst>
                                      </p:cBhvr>
                                      <p:to>
                                        <p:strVal val="visible"/>
                                      </p:to>
                                    </p:set>
                                    <p:animEffect transition="in" filter="fade">
                                      <p:cBhvr>
                                        <p:cTn id="98" dur="800" decel="100000"/>
                                        <p:tgtEl>
                                          <p:spTgt spid="6">
                                            <p:graphicEl>
                                              <a:dgm id="{4382980D-AC31-42DE-AEDC-FED78D13BA4D}"/>
                                            </p:graphicEl>
                                          </p:spTgt>
                                        </p:tgtEl>
                                      </p:cBhvr>
                                    </p:animEffect>
                                    <p:anim calcmode="lin" valueType="num">
                                      <p:cBhvr>
                                        <p:cTn id="99" dur="800" decel="100000" fill="hold"/>
                                        <p:tgtEl>
                                          <p:spTgt spid="6">
                                            <p:graphicEl>
                                              <a:dgm id="{4382980D-AC31-42DE-AEDC-FED78D13BA4D}"/>
                                            </p:graphicEl>
                                          </p:spTgt>
                                        </p:tgtEl>
                                        <p:attrNameLst>
                                          <p:attrName>style.rotation</p:attrName>
                                        </p:attrNameLst>
                                      </p:cBhvr>
                                      <p:tavLst>
                                        <p:tav tm="0">
                                          <p:val>
                                            <p:fltVal val="-90"/>
                                          </p:val>
                                        </p:tav>
                                        <p:tav tm="100000">
                                          <p:val>
                                            <p:fltVal val="0"/>
                                          </p:val>
                                        </p:tav>
                                      </p:tavLst>
                                    </p:anim>
                                    <p:anim calcmode="lin" valueType="num">
                                      <p:cBhvr>
                                        <p:cTn id="100" dur="800" decel="100000" fill="hold"/>
                                        <p:tgtEl>
                                          <p:spTgt spid="6">
                                            <p:graphicEl>
                                              <a:dgm id="{4382980D-AC31-42DE-AEDC-FED78D13BA4D}"/>
                                            </p:graphicEl>
                                          </p:spTgt>
                                        </p:tgtEl>
                                        <p:attrNameLst>
                                          <p:attrName>ppt_x</p:attrName>
                                        </p:attrNameLst>
                                      </p:cBhvr>
                                      <p:tavLst>
                                        <p:tav tm="0">
                                          <p:val>
                                            <p:strVal val="#ppt_x+0.4"/>
                                          </p:val>
                                        </p:tav>
                                        <p:tav tm="100000">
                                          <p:val>
                                            <p:strVal val="#ppt_x-0.05"/>
                                          </p:val>
                                        </p:tav>
                                      </p:tavLst>
                                    </p:anim>
                                    <p:anim calcmode="lin" valueType="num">
                                      <p:cBhvr>
                                        <p:cTn id="101" dur="800" decel="100000" fill="hold"/>
                                        <p:tgtEl>
                                          <p:spTgt spid="6">
                                            <p:graphicEl>
                                              <a:dgm id="{4382980D-AC31-42DE-AEDC-FED78D13BA4D}"/>
                                            </p:graphicEl>
                                          </p:spTgt>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6">
                                            <p:graphicEl>
                                              <a:dgm id="{4382980D-AC31-42DE-AEDC-FED78D13BA4D}"/>
                                            </p:graphicEl>
                                          </p:spTgt>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6">
                                            <p:graphicEl>
                                              <a:dgm id="{4382980D-AC31-42DE-AEDC-FED78D13BA4D}"/>
                                            </p:graphicEl>
                                          </p:spTgt>
                                        </p:tgtEl>
                                        <p:attrNameLst>
                                          <p:attrName>ppt_y</p:attrName>
                                        </p:attrNameLst>
                                      </p:cBhvr>
                                      <p:tavLst>
                                        <p:tav tm="0">
                                          <p:val>
                                            <p:strVal val="#ppt_y+0.1"/>
                                          </p:val>
                                        </p:tav>
                                        <p:tav tm="100000">
                                          <p:val>
                                            <p:strVal val="#ppt_y"/>
                                          </p:val>
                                        </p:tav>
                                      </p:tavLst>
                                    </p:anim>
                                  </p:childTnLst>
                                </p:cTn>
                              </p:par>
                            </p:childTnLst>
                          </p:cTn>
                        </p:par>
                        <p:par>
                          <p:cTn id="104" fill="hold">
                            <p:stCondLst>
                              <p:cond delay="9100"/>
                            </p:stCondLst>
                            <p:childTnLst>
                              <p:par>
                                <p:cTn id="105" presetID="30" presetClass="entr" presetSubtype="0" fill="hold" grpId="0" nodeType="afterEffect">
                                  <p:stCondLst>
                                    <p:cond delay="0"/>
                                  </p:stCondLst>
                                  <p:childTnLst>
                                    <p:set>
                                      <p:cBhvr>
                                        <p:cTn id="106" dur="1" fill="hold">
                                          <p:stCondLst>
                                            <p:cond delay="0"/>
                                          </p:stCondLst>
                                        </p:cTn>
                                        <p:tgtEl>
                                          <p:spTgt spid="6">
                                            <p:graphicEl>
                                              <a:dgm id="{5A5CF08F-8875-4D67-92AA-55504B633AF3}"/>
                                            </p:graphicEl>
                                          </p:spTgt>
                                        </p:tgtEl>
                                        <p:attrNameLst>
                                          <p:attrName>style.visibility</p:attrName>
                                        </p:attrNameLst>
                                      </p:cBhvr>
                                      <p:to>
                                        <p:strVal val="visible"/>
                                      </p:to>
                                    </p:set>
                                    <p:animEffect transition="in" filter="fade">
                                      <p:cBhvr>
                                        <p:cTn id="107" dur="800" decel="100000"/>
                                        <p:tgtEl>
                                          <p:spTgt spid="6">
                                            <p:graphicEl>
                                              <a:dgm id="{5A5CF08F-8875-4D67-92AA-55504B633AF3}"/>
                                            </p:graphicEl>
                                          </p:spTgt>
                                        </p:tgtEl>
                                      </p:cBhvr>
                                    </p:animEffect>
                                    <p:anim calcmode="lin" valueType="num">
                                      <p:cBhvr>
                                        <p:cTn id="108" dur="800" decel="100000" fill="hold"/>
                                        <p:tgtEl>
                                          <p:spTgt spid="6">
                                            <p:graphicEl>
                                              <a:dgm id="{5A5CF08F-8875-4D67-92AA-55504B633AF3}"/>
                                            </p:graphicEl>
                                          </p:spTgt>
                                        </p:tgtEl>
                                        <p:attrNameLst>
                                          <p:attrName>style.rotation</p:attrName>
                                        </p:attrNameLst>
                                      </p:cBhvr>
                                      <p:tavLst>
                                        <p:tav tm="0">
                                          <p:val>
                                            <p:fltVal val="-90"/>
                                          </p:val>
                                        </p:tav>
                                        <p:tav tm="100000">
                                          <p:val>
                                            <p:fltVal val="0"/>
                                          </p:val>
                                        </p:tav>
                                      </p:tavLst>
                                    </p:anim>
                                    <p:anim calcmode="lin" valueType="num">
                                      <p:cBhvr>
                                        <p:cTn id="109" dur="800" decel="100000" fill="hold"/>
                                        <p:tgtEl>
                                          <p:spTgt spid="6">
                                            <p:graphicEl>
                                              <a:dgm id="{5A5CF08F-8875-4D67-92AA-55504B633AF3}"/>
                                            </p:graphic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6">
                                            <p:graphicEl>
                                              <a:dgm id="{5A5CF08F-8875-4D67-92AA-55504B633AF3}"/>
                                            </p:graphic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6">
                                            <p:graphicEl>
                                              <a:dgm id="{5A5CF08F-8875-4D67-92AA-55504B633AF3}"/>
                                            </p:graphic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6">
                                            <p:graphicEl>
                                              <a:dgm id="{5A5CF08F-8875-4D67-92AA-55504B633AF3}"/>
                                            </p:graphicEl>
                                          </p:spTgt>
                                        </p:tgtEl>
                                        <p:attrNameLst>
                                          <p:attrName>ppt_y</p:attrName>
                                        </p:attrNameLst>
                                      </p:cBhvr>
                                      <p:tavLst>
                                        <p:tav tm="0">
                                          <p:val>
                                            <p:strVal val="#ppt_y+0.1"/>
                                          </p:val>
                                        </p:tav>
                                        <p:tav tm="100000">
                                          <p:val>
                                            <p:strVal val="#ppt_y"/>
                                          </p:val>
                                        </p:tav>
                                      </p:tavLst>
                                    </p:anim>
                                  </p:childTnLst>
                                </p:cTn>
                              </p:par>
                              <p:par>
                                <p:cTn id="113" presetID="30" presetClass="entr" presetSubtype="0" fill="hold" grpId="0" nodeType="withEffect">
                                  <p:stCondLst>
                                    <p:cond delay="0"/>
                                  </p:stCondLst>
                                  <p:childTnLst>
                                    <p:set>
                                      <p:cBhvr>
                                        <p:cTn id="114" dur="1" fill="hold">
                                          <p:stCondLst>
                                            <p:cond delay="0"/>
                                          </p:stCondLst>
                                        </p:cTn>
                                        <p:tgtEl>
                                          <p:spTgt spid="6">
                                            <p:graphicEl>
                                              <a:dgm id="{B1E85D0C-4DE8-4C9B-A5A1-1FDF49B67664}"/>
                                            </p:graphicEl>
                                          </p:spTgt>
                                        </p:tgtEl>
                                        <p:attrNameLst>
                                          <p:attrName>style.visibility</p:attrName>
                                        </p:attrNameLst>
                                      </p:cBhvr>
                                      <p:to>
                                        <p:strVal val="visible"/>
                                      </p:to>
                                    </p:set>
                                    <p:animEffect transition="in" filter="fade">
                                      <p:cBhvr>
                                        <p:cTn id="115" dur="800" decel="100000"/>
                                        <p:tgtEl>
                                          <p:spTgt spid="6">
                                            <p:graphicEl>
                                              <a:dgm id="{B1E85D0C-4DE8-4C9B-A5A1-1FDF49B67664}"/>
                                            </p:graphicEl>
                                          </p:spTgt>
                                        </p:tgtEl>
                                      </p:cBhvr>
                                    </p:animEffect>
                                    <p:anim calcmode="lin" valueType="num">
                                      <p:cBhvr>
                                        <p:cTn id="116" dur="800" decel="100000" fill="hold"/>
                                        <p:tgtEl>
                                          <p:spTgt spid="6">
                                            <p:graphicEl>
                                              <a:dgm id="{B1E85D0C-4DE8-4C9B-A5A1-1FDF49B67664}"/>
                                            </p:graphicEl>
                                          </p:spTgt>
                                        </p:tgtEl>
                                        <p:attrNameLst>
                                          <p:attrName>style.rotation</p:attrName>
                                        </p:attrNameLst>
                                      </p:cBhvr>
                                      <p:tavLst>
                                        <p:tav tm="0">
                                          <p:val>
                                            <p:fltVal val="-90"/>
                                          </p:val>
                                        </p:tav>
                                        <p:tav tm="100000">
                                          <p:val>
                                            <p:fltVal val="0"/>
                                          </p:val>
                                        </p:tav>
                                      </p:tavLst>
                                    </p:anim>
                                    <p:anim calcmode="lin" valueType="num">
                                      <p:cBhvr>
                                        <p:cTn id="117" dur="800" decel="100000" fill="hold"/>
                                        <p:tgtEl>
                                          <p:spTgt spid="6">
                                            <p:graphicEl>
                                              <a:dgm id="{B1E85D0C-4DE8-4C9B-A5A1-1FDF49B67664}"/>
                                            </p:graphic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6">
                                            <p:graphicEl>
                                              <a:dgm id="{B1E85D0C-4DE8-4C9B-A5A1-1FDF49B67664}"/>
                                            </p:graphic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6">
                                            <p:graphicEl>
                                              <a:dgm id="{B1E85D0C-4DE8-4C9B-A5A1-1FDF49B67664}"/>
                                            </p:graphic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6">
                                            <p:graphicEl>
                                              <a:dgm id="{B1E85D0C-4DE8-4C9B-A5A1-1FDF49B67664}"/>
                                            </p:graphicEl>
                                          </p:spTgt>
                                        </p:tgtEl>
                                        <p:attrNameLst>
                                          <p:attrName>ppt_y</p:attrName>
                                        </p:attrNameLst>
                                      </p:cBhvr>
                                      <p:tavLst>
                                        <p:tav tm="0">
                                          <p:val>
                                            <p:strVal val="#ppt_y+0.1"/>
                                          </p:val>
                                        </p:tav>
                                        <p:tav tm="100000">
                                          <p:val>
                                            <p:strVal val="#ppt_y"/>
                                          </p:val>
                                        </p:tav>
                                      </p:tavLst>
                                    </p:anim>
                                  </p:childTnLst>
                                </p:cTn>
                              </p:par>
                            </p:childTnLst>
                          </p:cTn>
                        </p:par>
                        <p:par>
                          <p:cTn id="121" fill="hold">
                            <p:stCondLst>
                              <p:cond delay="10100"/>
                            </p:stCondLst>
                            <p:childTnLst>
                              <p:par>
                                <p:cTn id="122" presetID="30" presetClass="entr" presetSubtype="0" fill="hold" grpId="0" nodeType="afterEffect">
                                  <p:stCondLst>
                                    <p:cond delay="0"/>
                                  </p:stCondLst>
                                  <p:childTnLst>
                                    <p:set>
                                      <p:cBhvr>
                                        <p:cTn id="123" dur="1" fill="hold">
                                          <p:stCondLst>
                                            <p:cond delay="0"/>
                                          </p:stCondLst>
                                        </p:cTn>
                                        <p:tgtEl>
                                          <p:spTgt spid="6">
                                            <p:graphicEl>
                                              <a:dgm id="{42207A7E-8E36-4D52-9FD6-9E6FC9101E8F}"/>
                                            </p:graphicEl>
                                          </p:spTgt>
                                        </p:tgtEl>
                                        <p:attrNameLst>
                                          <p:attrName>style.visibility</p:attrName>
                                        </p:attrNameLst>
                                      </p:cBhvr>
                                      <p:to>
                                        <p:strVal val="visible"/>
                                      </p:to>
                                    </p:set>
                                    <p:animEffect transition="in" filter="fade">
                                      <p:cBhvr>
                                        <p:cTn id="124" dur="800" decel="100000"/>
                                        <p:tgtEl>
                                          <p:spTgt spid="6">
                                            <p:graphicEl>
                                              <a:dgm id="{42207A7E-8E36-4D52-9FD6-9E6FC9101E8F}"/>
                                            </p:graphicEl>
                                          </p:spTgt>
                                        </p:tgtEl>
                                      </p:cBhvr>
                                    </p:animEffect>
                                    <p:anim calcmode="lin" valueType="num">
                                      <p:cBhvr>
                                        <p:cTn id="125" dur="800" decel="100000" fill="hold"/>
                                        <p:tgtEl>
                                          <p:spTgt spid="6">
                                            <p:graphicEl>
                                              <a:dgm id="{42207A7E-8E36-4D52-9FD6-9E6FC9101E8F}"/>
                                            </p:graphicEl>
                                          </p:spTgt>
                                        </p:tgtEl>
                                        <p:attrNameLst>
                                          <p:attrName>style.rotation</p:attrName>
                                        </p:attrNameLst>
                                      </p:cBhvr>
                                      <p:tavLst>
                                        <p:tav tm="0">
                                          <p:val>
                                            <p:fltVal val="-90"/>
                                          </p:val>
                                        </p:tav>
                                        <p:tav tm="100000">
                                          <p:val>
                                            <p:fltVal val="0"/>
                                          </p:val>
                                        </p:tav>
                                      </p:tavLst>
                                    </p:anim>
                                    <p:anim calcmode="lin" valueType="num">
                                      <p:cBhvr>
                                        <p:cTn id="126" dur="800" decel="100000" fill="hold"/>
                                        <p:tgtEl>
                                          <p:spTgt spid="6">
                                            <p:graphicEl>
                                              <a:dgm id="{42207A7E-8E36-4D52-9FD6-9E6FC9101E8F}"/>
                                            </p:graphicEl>
                                          </p:spTgt>
                                        </p:tgtEl>
                                        <p:attrNameLst>
                                          <p:attrName>ppt_x</p:attrName>
                                        </p:attrNameLst>
                                      </p:cBhvr>
                                      <p:tavLst>
                                        <p:tav tm="0">
                                          <p:val>
                                            <p:strVal val="#ppt_x+0.4"/>
                                          </p:val>
                                        </p:tav>
                                        <p:tav tm="100000">
                                          <p:val>
                                            <p:strVal val="#ppt_x-0.05"/>
                                          </p:val>
                                        </p:tav>
                                      </p:tavLst>
                                    </p:anim>
                                    <p:anim calcmode="lin" valueType="num">
                                      <p:cBhvr>
                                        <p:cTn id="127" dur="800" decel="100000" fill="hold"/>
                                        <p:tgtEl>
                                          <p:spTgt spid="6">
                                            <p:graphicEl>
                                              <a:dgm id="{42207A7E-8E36-4D52-9FD6-9E6FC9101E8F}"/>
                                            </p:graphicEl>
                                          </p:spTgt>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6">
                                            <p:graphicEl>
                                              <a:dgm id="{42207A7E-8E36-4D52-9FD6-9E6FC9101E8F}"/>
                                            </p:graphicEl>
                                          </p:spTgt>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6">
                                            <p:graphicEl>
                                              <a:dgm id="{42207A7E-8E36-4D52-9FD6-9E6FC9101E8F}"/>
                                            </p:graphicEl>
                                          </p:spTgt>
                                        </p:tgtEl>
                                        <p:attrNameLst>
                                          <p:attrName>ppt_y</p:attrName>
                                        </p:attrNameLst>
                                      </p:cBhvr>
                                      <p:tavLst>
                                        <p:tav tm="0">
                                          <p:val>
                                            <p:strVal val="#ppt_y+0.1"/>
                                          </p:val>
                                        </p:tav>
                                        <p:tav tm="100000">
                                          <p:val>
                                            <p:strVal val="#ppt_y"/>
                                          </p:val>
                                        </p:tav>
                                      </p:tavLst>
                                    </p:anim>
                                  </p:childTnLst>
                                </p:cTn>
                              </p:par>
                              <p:par>
                                <p:cTn id="130" presetID="30" presetClass="entr" presetSubtype="0" fill="hold" grpId="0" nodeType="withEffect">
                                  <p:stCondLst>
                                    <p:cond delay="0"/>
                                  </p:stCondLst>
                                  <p:childTnLst>
                                    <p:set>
                                      <p:cBhvr>
                                        <p:cTn id="131" dur="1" fill="hold">
                                          <p:stCondLst>
                                            <p:cond delay="0"/>
                                          </p:stCondLst>
                                        </p:cTn>
                                        <p:tgtEl>
                                          <p:spTgt spid="6">
                                            <p:graphicEl>
                                              <a:dgm id="{7C4E8668-3BCD-4463-BF06-C2FEE9E568E7}"/>
                                            </p:graphicEl>
                                          </p:spTgt>
                                        </p:tgtEl>
                                        <p:attrNameLst>
                                          <p:attrName>style.visibility</p:attrName>
                                        </p:attrNameLst>
                                      </p:cBhvr>
                                      <p:to>
                                        <p:strVal val="visible"/>
                                      </p:to>
                                    </p:set>
                                    <p:animEffect transition="in" filter="fade">
                                      <p:cBhvr>
                                        <p:cTn id="132" dur="800" decel="100000"/>
                                        <p:tgtEl>
                                          <p:spTgt spid="6">
                                            <p:graphicEl>
                                              <a:dgm id="{7C4E8668-3BCD-4463-BF06-C2FEE9E568E7}"/>
                                            </p:graphicEl>
                                          </p:spTgt>
                                        </p:tgtEl>
                                      </p:cBhvr>
                                    </p:animEffect>
                                    <p:anim calcmode="lin" valueType="num">
                                      <p:cBhvr>
                                        <p:cTn id="133" dur="800" decel="100000" fill="hold"/>
                                        <p:tgtEl>
                                          <p:spTgt spid="6">
                                            <p:graphicEl>
                                              <a:dgm id="{7C4E8668-3BCD-4463-BF06-C2FEE9E568E7}"/>
                                            </p:graphicEl>
                                          </p:spTgt>
                                        </p:tgtEl>
                                        <p:attrNameLst>
                                          <p:attrName>style.rotation</p:attrName>
                                        </p:attrNameLst>
                                      </p:cBhvr>
                                      <p:tavLst>
                                        <p:tav tm="0">
                                          <p:val>
                                            <p:fltVal val="-90"/>
                                          </p:val>
                                        </p:tav>
                                        <p:tav tm="100000">
                                          <p:val>
                                            <p:fltVal val="0"/>
                                          </p:val>
                                        </p:tav>
                                      </p:tavLst>
                                    </p:anim>
                                    <p:anim calcmode="lin" valueType="num">
                                      <p:cBhvr>
                                        <p:cTn id="134" dur="800" decel="100000" fill="hold"/>
                                        <p:tgtEl>
                                          <p:spTgt spid="6">
                                            <p:graphicEl>
                                              <a:dgm id="{7C4E8668-3BCD-4463-BF06-C2FEE9E568E7}"/>
                                            </p:graphicEl>
                                          </p:spTgt>
                                        </p:tgtEl>
                                        <p:attrNameLst>
                                          <p:attrName>ppt_x</p:attrName>
                                        </p:attrNameLst>
                                      </p:cBhvr>
                                      <p:tavLst>
                                        <p:tav tm="0">
                                          <p:val>
                                            <p:strVal val="#ppt_x+0.4"/>
                                          </p:val>
                                        </p:tav>
                                        <p:tav tm="100000">
                                          <p:val>
                                            <p:strVal val="#ppt_x-0.05"/>
                                          </p:val>
                                        </p:tav>
                                      </p:tavLst>
                                    </p:anim>
                                    <p:anim calcmode="lin" valueType="num">
                                      <p:cBhvr>
                                        <p:cTn id="135" dur="800" decel="100000" fill="hold"/>
                                        <p:tgtEl>
                                          <p:spTgt spid="6">
                                            <p:graphicEl>
                                              <a:dgm id="{7C4E8668-3BCD-4463-BF06-C2FEE9E568E7}"/>
                                            </p:graphicEl>
                                          </p:spTgt>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6">
                                            <p:graphicEl>
                                              <a:dgm id="{7C4E8668-3BCD-4463-BF06-C2FEE9E568E7}"/>
                                            </p:graphicEl>
                                          </p:spTgt>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6">
                                            <p:graphicEl>
                                              <a:dgm id="{7C4E8668-3BCD-4463-BF06-C2FEE9E568E7}"/>
                                            </p:graphicEl>
                                          </p:spTgt>
                                        </p:tgtEl>
                                        <p:attrNameLst>
                                          <p:attrName>ppt_y</p:attrName>
                                        </p:attrNameLst>
                                      </p:cBhvr>
                                      <p:tavLst>
                                        <p:tav tm="0">
                                          <p:val>
                                            <p:strVal val="#ppt_y+0.1"/>
                                          </p:val>
                                        </p:tav>
                                        <p:tav tm="100000">
                                          <p:val>
                                            <p:strVal val="#ppt_y"/>
                                          </p:val>
                                        </p:tav>
                                      </p:tavLst>
                                    </p:anim>
                                  </p:childTnLst>
                                </p:cTn>
                              </p:par>
                            </p:childTnLst>
                          </p:cTn>
                        </p:par>
                        <p:par>
                          <p:cTn id="138" fill="hold">
                            <p:stCondLst>
                              <p:cond delay="11100"/>
                            </p:stCondLst>
                            <p:childTnLst>
                              <p:par>
                                <p:cTn id="139" presetID="30" presetClass="entr" presetSubtype="0" fill="hold" grpId="0" nodeType="afterEffect">
                                  <p:stCondLst>
                                    <p:cond delay="0"/>
                                  </p:stCondLst>
                                  <p:childTnLst>
                                    <p:set>
                                      <p:cBhvr>
                                        <p:cTn id="140" dur="1" fill="hold">
                                          <p:stCondLst>
                                            <p:cond delay="0"/>
                                          </p:stCondLst>
                                        </p:cTn>
                                        <p:tgtEl>
                                          <p:spTgt spid="6">
                                            <p:graphicEl>
                                              <a:dgm id="{BE10E31A-B952-4003-8A66-A4DC7232C384}"/>
                                            </p:graphicEl>
                                          </p:spTgt>
                                        </p:tgtEl>
                                        <p:attrNameLst>
                                          <p:attrName>style.visibility</p:attrName>
                                        </p:attrNameLst>
                                      </p:cBhvr>
                                      <p:to>
                                        <p:strVal val="visible"/>
                                      </p:to>
                                    </p:set>
                                    <p:animEffect transition="in" filter="fade">
                                      <p:cBhvr>
                                        <p:cTn id="141" dur="800" decel="100000"/>
                                        <p:tgtEl>
                                          <p:spTgt spid="6">
                                            <p:graphicEl>
                                              <a:dgm id="{BE10E31A-B952-4003-8A66-A4DC7232C384}"/>
                                            </p:graphicEl>
                                          </p:spTgt>
                                        </p:tgtEl>
                                      </p:cBhvr>
                                    </p:animEffect>
                                    <p:anim calcmode="lin" valueType="num">
                                      <p:cBhvr>
                                        <p:cTn id="142" dur="800" decel="100000" fill="hold"/>
                                        <p:tgtEl>
                                          <p:spTgt spid="6">
                                            <p:graphicEl>
                                              <a:dgm id="{BE10E31A-B952-4003-8A66-A4DC7232C384}"/>
                                            </p:graphicEl>
                                          </p:spTgt>
                                        </p:tgtEl>
                                        <p:attrNameLst>
                                          <p:attrName>style.rotation</p:attrName>
                                        </p:attrNameLst>
                                      </p:cBhvr>
                                      <p:tavLst>
                                        <p:tav tm="0">
                                          <p:val>
                                            <p:fltVal val="-90"/>
                                          </p:val>
                                        </p:tav>
                                        <p:tav tm="100000">
                                          <p:val>
                                            <p:fltVal val="0"/>
                                          </p:val>
                                        </p:tav>
                                      </p:tavLst>
                                    </p:anim>
                                    <p:anim calcmode="lin" valueType="num">
                                      <p:cBhvr>
                                        <p:cTn id="143" dur="800" decel="100000" fill="hold"/>
                                        <p:tgtEl>
                                          <p:spTgt spid="6">
                                            <p:graphicEl>
                                              <a:dgm id="{BE10E31A-B952-4003-8A66-A4DC7232C384}"/>
                                            </p:graphicEl>
                                          </p:spTgt>
                                        </p:tgtEl>
                                        <p:attrNameLst>
                                          <p:attrName>ppt_x</p:attrName>
                                        </p:attrNameLst>
                                      </p:cBhvr>
                                      <p:tavLst>
                                        <p:tav tm="0">
                                          <p:val>
                                            <p:strVal val="#ppt_x+0.4"/>
                                          </p:val>
                                        </p:tav>
                                        <p:tav tm="100000">
                                          <p:val>
                                            <p:strVal val="#ppt_x-0.05"/>
                                          </p:val>
                                        </p:tav>
                                      </p:tavLst>
                                    </p:anim>
                                    <p:anim calcmode="lin" valueType="num">
                                      <p:cBhvr>
                                        <p:cTn id="144" dur="800" decel="100000" fill="hold"/>
                                        <p:tgtEl>
                                          <p:spTgt spid="6">
                                            <p:graphicEl>
                                              <a:dgm id="{BE10E31A-B952-4003-8A66-A4DC7232C384}"/>
                                            </p:graphicEl>
                                          </p:spTgt>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6">
                                            <p:graphicEl>
                                              <a:dgm id="{BE10E31A-B952-4003-8A66-A4DC7232C384}"/>
                                            </p:graphicEl>
                                          </p:spTgt>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6">
                                            <p:graphicEl>
                                              <a:dgm id="{BE10E31A-B952-4003-8A66-A4DC7232C384}"/>
                                            </p:graphicEl>
                                          </p:spTgt>
                                        </p:tgtEl>
                                        <p:attrNameLst>
                                          <p:attrName>ppt_y</p:attrName>
                                        </p:attrNameLst>
                                      </p:cBhvr>
                                      <p:tavLst>
                                        <p:tav tm="0">
                                          <p:val>
                                            <p:strVal val="#ppt_y+0.1"/>
                                          </p:val>
                                        </p:tav>
                                        <p:tav tm="100000">
                                          <p:val>
                                            <p:strVal val="#ppt_y"/>
                                          </p:val>
                                        </p:tav>
                                      </p:tavLst>
                                    </p:anim>
                                  </p:childTnLst>
                                </p:cTn>
                              </p:par>
                              <p:par>
                                <p:cTn id="147" presetID="30" presetClass="entr" presetSubtype="0" fill="hold" grpId="0" nodeType="withEffect">
                                  <p:stCondLst>
                                    <p:cond delay="0"/>
                                  </p:stCondLst>
                                  <p:childTnLst>
                                    <p:set>
                                      <p:cBhvr>
                                        <p:cTn id="148" dur="1" fill="hold">
                                          <p:stCondLst>
                                            <p:cond delay="0"/>
                                          </p:stCondLst>
                                        </p:cTn>
                                        <p:tgtEl>
                                          <p:spTgt spid="6">
                                            <p:graphicEl>
                                              <a:dgm id="{8FC53E3E-1469-4634-8FC5-08D274EF4576}"/>
                                            </p:graphicEl>
                                          </p:spTgt>
                                        </p:tgtEl>
                                        <p:attrNameLst>
                                          <p:attrName>style.visibility</p:attrName>
                                        </p:attrNameLst>
                                      </p:cBhvr>
                                      <p:to>
                                        <p:strVal val="visible"/>
                                      </p:to>
                                    </p:set>
                                    <p:animEffect transition="in" filter="fade">
                                      <p:cBhvr>
                                        <p:cTn id="149" dur="800" decel="100000"/>
                                        <p:tgtEl>
                                          <p:spTgt spid="6">
                                            <p:graphicEl>
                                              <a:dgm id="{8FC53E3E-1469-4634-8FC5-08D274EF4576}"/>
                                            </p:graphicEl>
                                          </p:spTgt>
                                        </p:tgtEl>
                                      </p:cBhvr>
                                    </p:animEffect>
                                    <p:anim calcmode="lin" valueType="num">
                                      <p:cBhvr>
                                        <p:cTn id="150" dur="800" decel="100000" fill="hold"/>
                                        <p:tgtEl>
                                          <p:spTgt spid="6">
                                            <p:graphicEl>
                                              <a:dgm id="{8FC53E3E-1469-4634-8FC5-08D274EF4576}"/>
                                            </p:graphicEl>
                                          </p:spTgt>
                                        </p:tgtEl>
                                        <p:attrNameLst>
                                          <p:attrName>style.rotation</p:attrName>
                                        </p:attrNameLst>
                                      </p:cBhvr>
                                      <p:tavLst>
                                        <p:tav tm="0">
                                          <p:val>
                                            <p:fltVal val="-90"/>
                                          </p:val>
                                        </p:tav>
                                        <p:tav tm="100000">
                                          <p:val>
                                            <p:fltVal val="0"/>
                                          </p:val>
                                        </p:tav>
                                      </p:tavLst>
                                    </p:anim>
                                    <p:anim calcmode="lin" valueType="num">
                                      <p:cBhvr>
                                        <p:cTn id="151" dur="800" decel="100000" fill="hold"/>
                                        <p:tgtEl>
                                          <p:spTgt spid="6">
                                            <p:graphicEl>
                                              <a:dgm id="{8FC53E3E-1469-4634-8FC5-08D274EF4576}"/>
                                            </p:graphicEl>
                                          </p:spTgt>
                                        </p:tgtEl>
                                        <p:attrNameLst>
                                          <p:attrName>ppt_x</p:attrName>
                                        </p:attrNameLst>
                                      </p:cBhvr>
                                      <p:tavLst>
                                        <p:tav tm="0">
                                          <p:val>
                                            <p:strVal val="#ppt_x+0.4"/>
                                          </p:val>
                                        </p:tav>
                                        <p:tav tm="100000">
                                          <p:val>
                                            <p:strVal val="#ppt_x-0.05"/>
                                          </p:val>
                                        </p:tav>
                                      </p:tavLst>
                                    </p:anim>
                                    <p:anim calcmode="lin" valueType="num">
                                      <p:cBhvr>
                                        <p:cTn id="152" dur="800" decel="100000" fill="hold"/>
                                        <p:tgtEl>
                                          <p:spTgt spid="6">
                                            <p:graphicEl>
                                              <a:dgm id="{8FC53E3E-1469-4634-8FC5-08D274EF4576}"/>
                                            </p:graphicEl>
                                          </p:spTgt>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6">
                                            <p:graphicEl>
                                              <a:dgm id="{8FC53E3E-1469-4634-8FC5-08D274EF4576}"/>
                                            </p:graphicEl>
                                          </p:spTgt>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6">
                                            <p:graphicEl>
                                              <a:dgm id="{8FC53E3E-1469-4634-8FC5-08D274EF4576}"/>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نحوۀ خرید</a:t>
            </a:r>
            <a:endParaRPr lang="en-US" dirty="0">
              <a:latin typeface="+mn-lt"/>
              <a:ea typeface="+mn-ea"/>
            </a:endParaRPr>
          </a:p>
        </p:txBody>
      </p:sp>
      <p:graphicFrame>
        <p:nvGraphicFramePr>
          <p:cNvPr id="7" name="Content Placeholder 6"/>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graphicEl>
                                              <a:dgm id="{852E4189-3097-45B6-85FF-E1A5BAD00C0F}"/>
                                            </p:graphicEl>
                                          </p:spTgt>
                                        </p:tgtEl>
                                        <p:attrNameLst>
                                          <p:attrName>style.visibility</p:attrName>
                                        </p:attrNameLst>
                                      </p:cBhvr>
                                      <p:to>
                                        <p:strVal val="visible"/>
                                      </p:to>
                                    </p:set>
                                    <p:animEffect transition="in" filter="fade">
                                      <p:cBhvr>
                                        <p:cTn id="11" dur="1000"/>
                                        <p:tgtEl>
                                          <p:spTgt spid="7">
                                            <p:graphicEl>
                                              <a:dgm id="{852E4189-3097-45B6-85FF-E1A5BAD00C0F}"/>
                                            </p:graphicEl>
                                          </p:spTgt>
                                        </p:tgtEl>
                                      </p:cBhvr>
                                    </p:animEffect>
                                    <p:anim calcmode="lin" valueType="num">
                                      <p:cBhvr>
                                        <p:cTn id="12" dur="1000" fill="hold"/>
                                        <p:tgtEl>
                                          <p:spTgt spid="7">
                                            <p:graphicEl>
                                              <a:dgm id="{852E4189-3097-45B6-85FF-E1A5BAD00C0F}"/>
                                            </p:graphicEl>
                                          </p:spTgt>
                                        </p:tgtEl>
                                        <p:attrNameLst>
                                          <p:attrName>ppt_x</p:attrName>
                                        </p:attrNameLst>
                                      </p:cBhvr>
                                      <p:tavLst>
                                        <p:tav tm="0">
                                          <p:val>
                                            <p:strVal val="#ppt_x"/>
                                          </p:val>
                                        </p:tav>
                                        <p:tav tm="100000">
                                          <p:val>
                                            <p:strVal val="#ppt_x"/>
                                          </p:val>
                                        </p:tav>
                                      </p:tavLst>
                                    </p:anim>
                                    <p:anim calcmode="lin" valueType="num">
                                      <p:cBhvr>
                                        <p:cTn id="13" dur="1000" fill="hold"/>
                                        <p:tgtEl>
                                          <p:spTgt spid="7">
                                            <p:graphicEl>
                                              <a:dgm id="{852E4189-3097-45B6-85FF-E1A5BAD00C0F}"/>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graphicEl>
                                              <a:dgm id="{44825716-050F-4F83-86A7-F7A4856198CE}"/>
                                            </p:graphicEl>
                                          </p:spTgt>
                                        </p:tgtEl>
                                        <p:attrNameLst>
                                          <p:attrName>style.visibility</p:attrName>
                                        </p:attrNameLst>
                                      </p:cBhvr>
                                      <p:to>
                                        <p:strVal val="visible"/>
                                      </p:to>
                                    </p:set>
                                    <p:animEffect transition="in" filter="fade">
                                      <p:cBhvr>
                                        <p:cTn id="17" dur="1000"/>
                                        <p:tgtEl>
                                          <p:spTgt spid="7">
                                            <p:graphicEl>
                                              <a:dgm id="{44825716-050F-4F83-86A7-F7A4856198CE}"/>
                                            </p:graphicEl>
                                          </p:spTgt>
                                        </p:tgtEl>
                                      </p:cBhvr>
                                    </p:animEffect>
                                    <p:anim calcmode="lin" valueType="num">
                                      <p:cBhvr>
                                        <p:cTn id="18" dur="1000" fill="hold"/>
                                        <p:tgtEl>
                                          <p:spTgt spid="7">
                                            <p:graphicEl>
                                              <a:dgm id="{44825716-050F-4F83-86A7-F7A4856198CE}"/>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44825716-050F-4F83-86A7-F7A4856198CE}"/>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graphicEl>
                                              <a:dgm id="{A04D3E6D-E602-448C-A4A4-9DDC9D7CC800}"/>
                                            </p:graphicEl>
                                          </p:spTgt>
                                        </p:tgtEl>
                                        <p:attrNameLst>
                                          <p:attrName>style.visibility</p:attrName>
                                        </p:attrNameLst>
                                      </p:cBhvr>
                                      <p:to>
                                        <p:strVal val="visible"/>
                                      </p:to>
                                    </p:set>
                                    <p:animEffect transition="in" filter="fade">
                                      <p:cBhvr>
                                        <p:cTn id="23" dur="1000"/>
                                        <p:tgtEl>
                                          <p:spTgt spid="7">
                                            <p:graphicEl>
                                              <a:dgm id="{A04D3E6D-E602-448C-A4A4-9DDC9D7CC800}"/>
                                            </p:graphicEl>
                                          </p:spTgt>
                                        </p:tgtEl>
                                      </p:cBhvr>
                                    </p:animEffect>
                                    <p:anim calcmode="lin" valueType="num">
                                      <p:cBhvr>
                                        <p:cTn id="24" dur="1000" fill="hold"/>
                                        <p:tgtEl>
                                          <p:spTgt spid="7">
                                            <p:graphicEl>
                                              <a:dgm id="{A04D3E6D-E602-448C-A4A4-9DDC9D7CC800}"/>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A04D3E6D-E602-448C-A4A4-9DDC9D7CC800}"/>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graphicEl>
                                              <a:dgm id="{CC8384AD-E8A7-4E18-9FF8-A0A1CC7EA423}"/>
                                            </p:graphicEl>
                                          </p:spTgt>
                                        </p:tgtEl>
                                        <p:attrNameLst>
                                          <p:attrName>style.visibility</p:attrName>
                                        </p:attrNameLst>
                                      </p:cBhvr>
                                      <p:to>
                                        <p:strVal val="visible"/>
                                      </p:to>
                                    </p:set>
                                    <p:animEffect transition="in" filter="fade">
                                      <p:cBhvr>
                                        <p:cTn id="29" dur="1000"/>
                                        <p:tgtEl>
                                          <p:spTgt spid="7">
                                            <p:graphicEl>
                                              <a:dgm id="{CC8384AD-E8A7-4E18-9FF8-A0A1CC7EA423}"/>
                                            </p:graphicEl>
                                          </p:spTgt>
                                        </p:tgtEl>
                                      </p:cBhvr>
                                    </p:animEffect>
                                    <p:anim calcmode="lin" valueType="num">
                                      <p:cBhvr>
                                        <p:cTn id="30" dur="1000" fill="hold"/>
                                        <p:tgtEl>
                                          <p:spTgt spid="7">
                                            <p:graphicEl>
                                              <a:dgm id="{CC8384AD-E8A7-4E18-9FF8-A0A1CC7EA423}"/>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CC8384AD-E8A7-4E18-9FF8-A0A1CC7EA42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dirty="0">
                <a:latin typeface="+mn-lt"/>
                <a:ea typeface="+mn-ea"/>
                <a:cs typeface="+mn-cs"/>
              </a:rPr>
              <a:t>پرداخت نقدی در مقابل </a:t>
            </a:r>
            <a:r>
              <a:rPr lang="fa-IR" dirty="0" smtClean="0">
                <a:latin typeface="+mn-lt"/>
                <a:ea typeface="+mn-ea"/>
                <a:cs typeface="+mn-cs"/>
              </a:rPr>
              <a:t>معاوضۀ سهام</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4763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4">
                                            <p:graphicEl>
                                              <a:dgm id="{7580B710-34E4-495E-B80B-F03C48581005}"/>
                                            </p:graphicEl>
                                          </p:spTgt>
                                        </p:tgtEl>
                                        <p:attrNameLst>
                                          <p:attrName>style.visibility</p:attrName>
                                        </p:attrNameLst>
                                      </p:cBhvr>
                                      <p:to>
                                        <p:strVal val="visible"/>
                                      </p:to>
                                    </p:set>
                                    <p:animEffect transition="in" filter="fade">
                                      <p:cBhvr>
                                        <p:cTn id="11" dur="100"/>
                                        <p:tgtEl>
                                          <p:spTgt spid="4">
                                            <p:graphicEl>
                                              <a:dgm id="{7580B710-34E4-495E-B80B-F03C48581005}"/>
                                            </p:graphicEl>
                                          </p:spTgt>
                                        </p:tgtEl>
                                      </p:cBhvr>
                                    </p:animEffect>
                                    <p:anim calcmode="lin" valueType="num">
                                      <p:cBhvr>
                                        <p:cTn id="12" dur="400" fill="hold"/>
                                        <p:tgtEl>
                                          <p:spTgt spid="4">
                                            <p:graphicEl>
                                              <a:dgm id="{7580B710-34E4-495E-B80B-F03C48581005}"/>
                                            </p:graphicEl>
                                          </p:spTgt>
                                        </p:tgtEl>
                                        <p:attrNameLst>
                                          <p:attrName>ppt_x</p:attrName>
                                        </p:attrNameLst>
                                      </p:cBhvr>
                                      <p:tavLst>
                                        <p:tav tm="0">
                                          <p:val>
                                            <p:strVal val="#ppt_x"/>
                                          </p:val>
                                        </p:tav>
                                        <p:tav tm="100000">
                                          <p:val>
                                            <p:strVal val="#ppt_x"/>
                                          </p:val>
                                        </p:tav>
                                      </p:tavLst>
                                    </p:anim>
                                    <p:anim calcmode="lin" valueType="num">
                                      <p:cBhvr>
                                        <p:cTn id="13" dur="400" fill="hold"/>
                                        <p:tgtEl>
                                          <p:spTgt spid="4">
                                            <p:graphicEl>
                                              <a:dgm id="{7580B710-34E4-495E-B80B-F03C48581005}"/>
                                            </p:graphic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
                                            <p:graphicEl>
                                              <a:dgm id="{7580B710-34E4-495E-B80B-F03C4858100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
                                            <p:graphicEl>
                                              <a:dgm id="{7580B710-34E4-495E-B80B-F03C4858100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3" presetClass="entr" presetSubtype="0" fill="hold" grpId="0" nodeType="afterEffect">
                                  <p:stCondLst>
                                    <p:cond delay="0"/>
                                  </p:stCondLst>
                                  <p:childTnLst>
                                    <p:set>
                                      <p:cBhvr>
                                        <p:cTn id="18" dur="1" fill="hold">
                                          <p:stCondLst>
                                            <p:cond delay="0"/>
                                          </p:stCondLst>
                                        </p:cTn>
                                        <p:tgtEl>
                                          <p:spTgt spid="4">
                                            <p:graphicEl>
                                              <a:dgm id="{D6B5956C-BA12-4C1D-A598-017642F392D5}"/>
                                            </p:graphicEl>
                                          </p:spTgt>
                                        </p:tgtEl>
                                        <p:attrNameLst>
                                          <p:attrName>style.visibility</p:attrName>
                                        </p:attrNameLst>
                                      </p:cBhvr>
                                      <p:to>
                                        <p:strVal val="visible"/>
                                      </p:to>
                                    </p:set>
                                    <p:animEffect transition="in" filter="fade">
                                      <p:cBhvr>
                                        <p:cTn id="19" dur="100"/>
                                        <p:tgtEl>
                                          <p:spTgt spid="4">
                                            <p:graphicEl>
                                              <a:dgm id="{D6B5956C-BA12-4C1D-A598-017642F392D5}"/>
                                            </p:graphicEl>
                                          </p:spTgt>
                                        </p:tgtEl>
                                      </p:cBhvr>
                                    </p:animEffect>
                                    <p:anim calcmode="lin" valueType="num">
                                      <p:cBhvr>
                                        <p:cTn id="20" dur="400" fill="hold"/>
                                        <p:tgtEl>
                                          <p:spTgt spid="4">
                                            <p:graphicEl>
                                              <a:dgm id="{D6B5956C-BA12-4C1D-A598-017642F392D5}"/>
                                            </p:graphicEl>
                                          </p:spTgt>
                                        </p:tgtEl>
                                        <p:attrNameLst>
                                          <p:attrName>ppt_x</p:attrName>
                                        </p:attrNameLst>
                                      </p:cBhvr>
                                      <p:tavLst>
                                        <p:tav tm="0">
                                          <p:val>
                                            <p:strVal val="#ppt_x"/>
                                          </p:val>
                                        </p:tav>
                                        <p:tav tm="100000">
                                          <p:val>
                                            <p:strVal val="#ppt_x"/>
                                          </p:val>
                                        </p:tav>
                                      </p:tavLst>
                                    </p:anim>
                                    <p:anim calcmode="lin" valueType="num">
                                      <p:cBhvr>
                                        <p:cTn id="21" dur="400" fill="hold"/>
                                        <p:tgtEl>
                                          <p:spTgt spid="4">
                                            <p:graphicEl>
                                              <a:dgm id="{D6B5956C-BA12-4C1D-A598-017642F392D5}"/>
                                            </p:graphic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graphicEl>
                                              <a:dgm id="{D6B5956C-BA12-4C1D-A598-017642F392D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graphicEl>
                                              <a:dgm id="{D6B5956C-BA12-4C1D-A598-017642F392D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500"/>
                            </p:stCondLst>
                            <p:childTnLst>
                              <p:par>
                                <p:cTn id="25" presetID="43" presetClass="entr" presetSubtype="0" fill="hold" grpId="0" nodeType="afterEffect">
                                  <p:stCondLst>
                                    <p:cond delay="0"/>
                                  </p:stCondLst>
                                  <p:childTnLst>
                                    <p:set>
                                      <p:cBhvr>
                                        <p:cTn id="26" dur="1" fill="hold">
                                          <p:stCondLst>
                                            <p:cond delay="0"/>
                                          </p:stCondLst>
                                        </p:cTn>
                                        <p:tgtEl>
                                          <p:spTgt spid="4">
                                            <p:graphicEl>
                                              <a:dgm id="{20BAE09F-4D92-44B4-AAC8-0F4C8382DA69}"/>
                                            </p:graphicEl>
                                          </p:spTgt>
                                        </p:tgtEl>
                                        <p:attrNameLst>
                                          <p:attrName>style.visibility</p:attrName>
                                        </p:attrNameLst>
                                      </p:cBhvr>
                                      <p:to>
                                        <p:strVal val="visible"/>
                                      </p:to>
                                    </p:set>
                                    <p:animEffect transition="in" filter="fade">
                                      <p:cBhvr>
                                        <p:cTn id="27" dur="100"/>
                                        <p:tgtEl>
                                          <p:spTgt spid="4">
                                            <p:graphicEl>
                                              <a:dgm id="{20BAE09F-4D92-44B4-AAC8-0F4C8382DA69}"/>
                                            </p:graphicEl>
                                          </p:spTgt>
                                        </p:tgtEl>
                                      </p:cBhvr>
                                    </p:animEffect>
                                    <p:anim calcmode="lin" valueType="num">
                                      <p:cBhvr>
                                        <p:cTn id="28" dur="400" fill="hold"/>
                                        <p:tgtEl>
                                          <p:spTgt spid="4">
                                            <p:graphicEl>
                                              <a:dgm id="{20BAE09F-4D92-44B4-AAC8-0F4C8382DA69}"/>
                                            </p:graphicEl>
                                          </p:spTgt>
                                        </p:tgtEl>
                                        <p:attrNameLst>
                                          <p:attrName>ppt_x</p:attrName>
                                        </p:attrNameLst>
                                      </p:cBhvr>
                                      <p:tavLst>
                                        <p:tav tm="0">
                                          <p:val>
                                            <p:strVal val="#ppt_x"/>
                                          </p:val>
                                        </p:tav>
                                        <p:tav tm="100000">
                                          <p:val>
                                            <p:strVal val="#ppt_x"/>
                                          </p:val>
                                        </p:tav>
                                      </p:tavLst>
                                    </p:anim>
                                    <p:anim calcmode="lin" valueType="num">
                                      <p:cBhvr>
                                        <p:cTn id="29" dur="400" fill="hold"/>
                                        <p:tgtEl>
                                          <p:spTgt spid="4">
                                            <p:graphicEl>
                                              <a:dgm id="{20BAE09F-4D92-44B4-AAC8-0F4C8382DA69}"/>
                                            </p:graphic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graphicEl>
                                              <a:dgm id="{20BAE09F-4D92-44B4-AAC8-0F4C8382DA6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graphicEl>
                                              <a:dgm id="{20BAE09F-4D92-44B4-AAC8-0F4C8382DA6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3500"/>
                            </p:stCondLst>
                            <p:childTnLst>
                              <p:par>
                                <p:cTn id="33" presetID="43" presetClass="entr" presetSubtype="0" fill="hold" grpId="0" nodeType="afterEffect">
                                  <p:stCondLst>
                                    <p:cond delay="0"/>
                                  </p:stCondLst>
                                  <p:childTnLst>
                                    <p:set>
                                      <p:cBhvr>
                                        <p:cTn id="34" dur="1" fill="hold">
                                          <p:stCondLst>
                                            <p:cond delay="0"/>
                                          </p:stCondLst>
                                        </p:cTn>
                                        <p:tgtEl>
                                          <p:spTgt spid="4">
                                            <p:graphicEl>
                                              <a:dgm id="{FFCAE778-3FAF-4236-9674-A867A851CCB4}"/>
                                            </p:graphicEl>
                                          </p:spTgt>
                                        </p:tgtEl>
                                        <p:attrNameLst>
                                          <p:attrName>style.visibility</p:attrName>
                                        </p:attrNameLst>
                                      </p:cBhvr>
                                      <p:to>
                                        <p:strVal val="visible"/>
                                      </p:to>
                                    </p:set>
                                    <p:animEffect transition="in" filter="fade">
                                      <p:cBhvr>
                                        <p:cTn id="35" dur="100"/>
                                        <p:tgtEl>
                                          <p:spTgt spid="4">
                                            <p:graphicEl>
                                              <a:dgm id="{FFCAE778-3FAF-4236-9674-A867A851CCB4}"/>
                                            </p:graphicEl>
                                          </p:spTgt>
                                        </p:tgtEl>
                                      </p:cBhvr>
                                    </p:animEffect>
                                    <p:anim calcmode="lin" valueType="num">
                                      <p:cBhvr>
                                        <p:cTn id="36" dur="400" fill="hold"/>
                                        <p:tgtEl>
                                          <p:spTgt spid="4">
                                            <p:graphicEl>
                                              <a:dgm id="{FFCAE778-3FAF-4236-9674-A867A851CCB4}"/>
                                            </p:graphicEl>
                                          </p:spTgt>
                                        </p:tgtEl>
                                        <p:attrNameLst>
                                          <p:attrName>ppt_x</p:attrName>
                                        </p:attrNameLst>
                                      </p:cBhvr>
                                      <p:tavLst>
                                        <p:tav tm="0">
                                          <p:val>
                                            <p:strVal val="#ppt_x"/>
                                          </p:val>
                                        </p:tav>
                                        <p:tav tm="100000">
                                          <p:val>
                                            <p:strVal val="#ppt_x"/>
                                          </p:val>
                                        </p:tav>
                                      </p:tavLst>
                                    </p:anim>
                                    <p:anim calcmode="lin" valueType="num">
                                      <p:cBhvr>
                                        <p:cTn id="37" dur="400" fill="hold"/>
                                        <p:tgtEl>
                                          <p:spTgt spid="4">
                                            <p:graphicEl>
                                              <a:dgm id="{FFCAE778-3FAF-4236-9674-A867A851CCB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graphicEl>
                                              <a:dgm id="{FFCAE778-3FAF-4236-9674-A867A851CCB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graphicEl>
                                              <a:dgm id="{FFCAE778-3FAF-4236-9674-A867A851CCB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sz="3600" dirty="0" smtClean="0">
                <a:latin typeface="+mn-lt"/>
                <a:ea typeface="+mn-ea"/>
                <a:cs typeface="+mn-cs"/>
              </a:rPr>
              <a:t>مثال: </a:t>
            </a:r>
            <a:r>
              <a:rPr lang="ar-SA" sz="3600" dirty="0" smtClean="0">
                <a:latin typeface="+mn-lt"/>
                <a:ea typeface="+mn-ea"/>
                <a:cs typeface="+mn-cs"/>
              </a:rPr>
              <a:t>پرداخت </a:t>
            </a:r>
            <a:r>
              <a:rPr lang="ar-SA" sz="3600" dirty="0">
                <a:latin typeface="+mn-lt"/>
                <a:ea typeface="+mn-ea"/>
                <a:cs typeface="+mn-cs"/>
              </a:rPr>
              <a:t>نقدی در مقابل </a:t>
            </a:r>
            <a:r>
              <a:rPr lang="fa-IR" sz="3600" dirty="0">
                <a:latin typeface="+mn-lt"/>
                <a:ea typeface="+mn-ea"/>
                <a:cs typeface="+mn-cs"/>
              </a:rPr>
              <a:t>معاوضۀ سهام</a:t>
            </a:r>
            <a:endParaRPr lang="en-US" sz="3600" dirty="0">
              <a:latin typeface="+mn-lt"/>
              <a:ea typeface="+mn-ea"/>
              <a:cs typeface="+mn-cs"/>
            </a:endParaRPr>
          </a:p>
        </p:txBody>
      </p:sp>
      <p:pic>
        <p:nvPicPr>
          <p:cNvPr id="4" name="Picture 3"/>
          <p:cNvPicPr/>
          <p:nvPr/>
        </p:nvPicPr>
        <p:blipFill>
          <a:blip r:embed="rId2" cstate="print"/>
          <a:srcRect/>
          <a:stretch>
            <a:fillRect/>
          </a:stretch>
        </p:blipFill>
        <p:spPr bwMode="auto">
          <a:xfrm>
            <a:off x="1676400" y="1447800"/>
            <a:ext cx="5943600" cy="451654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فهرست مطالب</a:t>
            </a:r>
            <a:endParaRPr lang="en-US" b="1" dirty="0" smtClean="0"/>
          </a:p>
        </p:txBody>
      </p:sp>
      <p:sp>
        <p:nvSpPr>
          <p:cNvPr id="3" name="Content Placeholder 2"/>
          <p:cNvSpPr>
            <a:spLocks noGrp="1"/>
          </p:cNvSpPr>
          <p:nvPr>
            <p:ph idx="1"/>
          </p:nvPr>
        </p:nvSpPr>
        <p:spPr/>
        <p:style>
          <a:lnRef idx="0">
            <a:scrgbClr r="0" g="0" b="0"/>
          </a:lnRef>
          <a:fillRef idx="1001">
            <a:schemeClr val="lt2"/>
          </a:fillRef>
          <a:effectRef idx="0">
            <a:scrgbClr r="0" g="0" b="0"/>
          </a:effectRef>
          <a:fontRef idx="major"/>
        </p:style>
        <p:txBody>
          <a:bodyPr/>
          <a:lstStyle/>
          <a:p>
            <a:endParaRPr lang="en-US" sz="2000" dirty="0" smtClean="0"/>
          </a:p>
          <a:p>
            <a:endParaRPr lang="en-US" sz="2000" dirty="0" smtClean="0"/>
          </a:p>
          <a:p>
            <a:pPr lvl="2"/>
            <a:r>
              <a:rPr lang="fa-IR" dirty="0" smtClean="0"/>
              <a:t>مفاهیم اساسی ادغام و قبضۀ مالکیت: تعریف و تمایز</a:t>
            </a:r>
            <a:endParaRPr lang="en-US" dirty="0" smtClean="0"/>
          </a:p>
          <a:p>
            <a:pPr lvl="2"/>
            <a:r>
              <a:rPr lang="fa-IR" dirty="0" smtClean="0"/>
              <a:t>انگیزه‌های ادغام و قبضۀ مالکیت: دلایل اقتصادی و غیراقتصادی</a:t>
            </a:r>
          </a:p>
          <a:p>
            <a:pPr lvl="2"/>
            <a:r>
              <a:rPr lang="fa-IR" dirty="0" smtClean="0"/>
              <a:t>قیمت‌گذاری ادغام و قبضۀ مالکیت: قیمت‌گذاری هم‌افزایی</a:t>
            </a:r>
            <a:endParaRPr lang="en-US" dirty="0" smtClean="0"/>
          </a:p>
          <a:p>
            <a:pPr lvl="2"/>
            <a:r>
              <a:rPr lang="fa-IR" dirty="0" smtClean="0"/>
              <a:t>فرآیند ادغام و قبضۀ مالکیت: خرید، مذاکره و دفاع</a:t>
            </a:r>
            <a:endParaRPr lang="en-US" dirty="0" smtClean="0"/>
          </a:p>
          <a:p>
            <a:pPr lvl="2"/>
            <a:r>
              <a:rPr lang="fa-IR" dirty="0" smtClean="0"/>
              <a:t>نظریه‌های ادغام و قبضۀ مالکیت: انتقال یا خلق ارزش</a:t>
            </a:r>
            <a:endParaRPr lang="en-US" dirty="0" smtClean="0"/>
          </a:p>
          <a:p>
            <a:pPr lvl="2"/>
            <a:r>
              <a:rPr lang="fa-IR" dirty="0" smtClean="0"/>
              <a:t>مسائل ادغام و قبضۀ مالکیت: مشکلات و دلایل شکست</a:t>
            </a:r>
          </a:p>
          <a:p>
            <a:pPr lvl="2"/>
            <a:r>
              <a:rPr lang="fa-IR" dirty="0" smtClean="0"/>
              <a:t>تجدید ساختار: کوچک‌سازی، جداسازی</a:t>
            </a:r>
          </a:p>
          <a:p>
            <a:pPr lvl="2"/>
            <a:r>
              <a:rPr lang="fa-IR" dirty="0" smtClean="0"/>
              <a:t>فرهنگ سازمانی: استراتژی‌های فرهنگی</a:t>
            </a:r>
            <a:endParaRPr lang="en-US" dirty="0" smtClean="0"/>
          </a:p>
          <a:p>
            <a:pPr lvl="2"/>
            <a:r>
              <a:rPr lang="fa-IR" dirty="0" smtClean="0"/>
              <a:t>ادغام تعاونی‌های اعتباری، تولد پیشگامان: مسائل و ملاحظات</a:t>
            </a:r>
            <a:endParaRPr lang="en-US" dirty="0" smtClean="0"/>
          </a:p>
          <a:p>
            <a:pPr lvl="2">
              <a:buNone/>
            </a:pPr>
            <a:endParaRPr lang="en-US" dirty="0" smtClean="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مذاکره</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دفاع در برابر </a:t>
            </a:r>
            <a:r>
              <a:rPr lang="fa-IR" dirty="0" smtClean="0">
                <a:latin typeface="+mn-lt"/>
                <a:ea typeface="+mn-ea"/>
              </a:rPr>
              <a:t>هجوم</a:t>
            </a:r>
            <a:endParaRPr lang="en-US" dirty="0">
              <a:latin typeface="+mn-lt"/>
              <a:ea typeface="+mn-ea"/>
            </a:endParaRPr>
          </a:p>
        </p:txBody>
      </p:sp>
      <p:graphicFrame>
        <p:nvGraphicFramePr>
          <p:cNvPr id="5" name="Content Placeholder 4"/>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5">
                                            <p:graphicEl>
                                              <a:dgm id="{547295F5-20C2-4DBD-93F1-249AD900A204}"/>
                                            </p:graphicEl>
                                          </p:spTgt>
                                        </p:tgtEl>
                                        <p:attrNameLst>
                                          <p:attrName>style.visibility</p:attrName>
                                        </p:attrNameLst>
                                      </p:cBhvr>
                                      <p:to>
                                        <p:strVal val="visible"/>
                                      </p:to>
                                    </p:set>
                                    <p:anim calcmode="lin" valueType="num">
                                      <p:cBhvr>
                                        <p:cTn id="11" dur="2000" fill="hold"/>
                                        <p:tgtEl>
                                          <p:spTgt spid="5">
                                            <p:graphicEl>
                                              <a:dgm id="{547295F5-20C2-4DBD-93F1-249AD900A204}"/>
                                            </p:graphicEl>
                                          </p:spTgt>
                                        </p:tgtEl>
                                        <p:attrNameLst>
                                          <p:attrName>ppt_w</p:attrName>
                                        </p:attrNameLst>
                                      </p:cBhvr>
                                      <p:tavLst>
                                        <p:tav tm="0">
                                          <p:val>
                                            <p:fltVal val="0"/>
                                          </p:val>
                                        </p:tav>
                                        <p:tav tm="100000">
                                          <p:val>
                                            <p:strVal val="#ppt_w"/>
                                          </p:val>
                                        </p:tav>
                                      </p:tavLst>
                                    </p:anim>
                                    <p:anim calcmode="lin" valueType="num">
                                      <p:cBhvr>
                                        <p:cTn id="12" dur="2000" fill="hold"/>
                                        <p:tgtEl>
                                          <p:spTgt spid="5">
                                            <p:graphicEl>
                                              <a:dgm id="{547295F5-20C2-4DBD-93F1-249AD900A204}"/>
                                            </p:graphicEl>
                                          </p:spTgt>
                                        </p:tgtEl>
                                        <p:attrNameLst>
                                          <p:attrName>ppt_h</p:attrName>
                                        </p:attrNameLst>
                                      </p:cBhvr>
                                      <p:tavLst>
                                        <p:tav tm="0">
                                          <p:val>
                                            <p:strVal val="#ppt_h"/>
                                          </p:val>
                                        </p:tav>
                                        <p:tav tm="100000">
                                          <p:val>
                                            <p:strVal val="#ppt_h"/>
                                          </p:val>
                                        </p:tav>
                                      </p:tavLst>
                                    </p:anim>
                                  </p:childTnLst>
                                </p:cTn>
                              </p:par>
                            </p:childTnLst>
                          </p:cTn>
                        </p:par>
                        <p:par>
                          <p:cTn id="13" fill="hold">
                            <p:stCondLst>
                              <p:cond delay="4000"/>
                            </p:stCondLst>
                            <p:childTnLst>
                              <p:par>
                                <p:cTn id="14" presetID="17" presetClass="entr" presetSubtype="10" fill="hold" grpId="0" nodeType="afterEffect">
                                  <p:stCondLst>
                                    <p:cond delay="0"/>
                                  </p:stCondLst>
                                  <p:childTnLst>
                                    <p:set>
                                      <p:cBhvr>
                                        <p:cTn id="15" dur="1" fill="hold">
                                          <p:stCondLst>
                                            <p:cond delay="0"/>
                                          </p:stCondLst>
                                        </p:cTn>
                                        <p:tgtEl>
                                          <p:spTgt spid="5">
                                            <p:graphicEl>
                                              <a:dgm id="{B122F1F6-87DC-4521-B5E5-2F43163FC691}"/>
                                            </p:graphicEl>
                                          </p:spTgt>
                                        </p:tgtEl>
                                        <p:attrNameLst>
                                          <p:attrName>style.visibility</p:attrName>
                                        </p:attrNameLst>
                                      </p:cBhvr>
                                      <p:to>
                                        <p:strVal val="visible"/>
                                      </p:to>
                                    </p:set>
                                    <p:anim calcmode="lin" valueType="num">
                                      <p:cBhvr>
                                        <p:cTn id="16" dur="2000" fill="hold"/>
                                        <p:tgtEl>
                                          <p:spTgt spid="5">
                                            <p:graphicEl>
                                              <a:dgm id="{B122F1F6-87DC-4521-B5E5-2F43163FC691}"/>
                                            </p:graphicEl>
                                          </p:spTgt>
                                        </p:tgtEl>
                                        <p:attrNameLst>
                                          <p:attrName>ppt_w</p:attrName>
                                        </p:attrNameLst>
                                      </p:cBhvr>
                                      <p:tavLst>
                                        <p:tav tm="0">
                                          <p:val>
                                            <p:fltVal val="0"/>
                                          </p:val>
                                        </p:tav>
                                        <p:tav tm="100000">
                                          <p:val>
                                            <p:strVal val="#ppt_w"/>
                                          </p:val>
                                        </p:tav>
                                      </p:tavLst>
                                    </p:anim>
                                    <p:anim calcmode="lin" valueType="num">
                                      <p:cBhvr>
                                        <p:cTn id="17" dur="2000" fill="hold"/>
                                        <p:tgtEl>
                                          <p:spTgt spid="5">
                                            <p:graphicEl>
                                              <a:dgm id="{B122F1F6-87DC-4521-B5E5-2F43163FC691}"/>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4">
                                            <p:graphicEl>
                                              <a:dgm id="{69FE03E8-5DF9-4E4C-9562-193B53A71FD3}"/>
                                            </p:graphicEl>
                                          </p:spTgt>
                                        </p:tgtEl>
                                        <p:attrNameLst>
                                          <p:attrName>style.visibility</p:attrName>
                                        </p:attrNameLst>
                                      </p:cBhvr>
                                      <p:to>
                                        <p:strVal val="visible"/>
                                      </p:to>
                                    </p:set>
                                    <p:animEffect transition="in" filter="fade">
                                      <p:cBhvr>
                                        <p:cTn id="11" dur="1600" decel="100000"/>
                                        <p:tgtEl>
                                          <p:spTgt spid="4">
                                            <p:graphicEl>
                                              <a:dgm id="{69FE03E8-5DF9-4E4C-9562-193B53A71FD3}"/>
                                            </p:graphicEl>
                                          </p:spTgt>
                                        </p:tgtEl>
                                      </p:cBhvr>
                                    </p:animEffect>
                                    <p:anim calcmode="lin" valueType="num">
                                      <p:cBhvr>
                                        <p:cTn id="12" dur="1600" decel="100000" fill="hold"/>
                                        <p:tgtEl>
                                          <p:spTgt spid="4">
                                            <p:graphicEl>
                                              <a:dgm id="{69FE03E8-5DF9-4E4C-9562-193B53A71FD3}"/>
                                            </p:graphicEl>
                                          </p:spTgt>
                                        </p:tgtEl>
                                        <p:attrNameLst>
                                          <p:attrName>style.rotation</p:attrName>
                                        </p:attrNameLst>
                                      </p:cBhvr>
                                      <p:tavLst>
                                        <p:tav tm="0">
                                          <p:val>
                                            <p:fltVal val="-90"/>
                                          </p:val>
                                        </p:tav>
                                        <p:tav tm="100000">
                                          <p:val>
                                            <p:fltVal val="0"/>
                                          </p:val>
                                        </p:tav>
                                      </p:tavLst>
                                    </p:anim>
                                    <p:anim calcmode="lin" valueType="num">
                                      <p:cBhvr>
                                        <p:cTn id="13" dur="1600" decel="100000" fill="hold"/>
                                        <p:tgtEl>
                                          <p:spTgt spid="4">
                                            <p:graphicEl>
                                              <a:dgm id="{69FE03E8-5DF9-4E4C-9562-193B53A71FD3}"/>
                                            </p:graphicEl>
                                          </p:spTgt>
                                        </p:tgtEl>
                                        <p:attrNameLst>
                                          <p:attrName>ppt_x</p:attrName>
                                        </p:attrNameLst>
                                      </p:cBhvr>
                                      <p:tavLst>
                                        <p:tav tm="0">
                                          <p:val>
                                            <p:strVal val="#ppt_x+0.4"/>
                                          </p:val>
                                        </p:tav>
                                        <p:tav tm="100000">
                                          <p:val>
                                            <p:strVal val="#ppt_x-0.05"/>
                                          </p:val>
                                        </p:tav>
                                      </p:tavLst>
                                    </p:anim>
                                    <p:anim calcmode="lin" valueType="num">
                                      <p:cBhvr>
                                        <p:cTn id="14" dur="1600" decel="100000" fill="hold"/>
                                        <p:tgtEl>
                                          <p:spTgt spid="4">
                                            <p:graphicEl>
                                              <a:dgm id="{69FE03E8-5DF9-4E4C-9562-193B53A71FD3}"/>
                                            </p:graphicEl>
                                          </p:spTgt>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4">
                                            <p:graphicEl>
                                              <a:dgm id="{69FE03E8-5DF9-4E4C-9562-193B53A71FD3}"/>
                                            </p:graphicEl>
                                          </p:spTgt>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4">
                                            <p:graphicEl>
                                              <a:dgm id="{69FE03E8-5DF9-4E4C-9562-193B53A71FD3}"/>
                                            </p:graphicEl>
                                          </p:spTgt>
                                        </p:tgtEl>
                                        <p:attrNameLst>
                                          <p:attrName>ppt_y</p:attrName>
                                        </p:attrNameLst>
                                      </p:cBhvr>
                                      <p:tavLst>
                                        <p:tav tm="0">
                                          <p:val>
                                            <p:strVal val="#ppt_y+0.1"/>
                                          </p:val>
                                        </p:tav>
                                        <p:tav tm="100000">
                                          <p:val>
                                            <p:strVal val="#ppt_y"/>
                                          </p:val>
                                        </p:tav>
                                      </p:tavLst>
                                    </p:anim>
                                  </p:childTnLst>
                                </p:cTn>
                              </p:par>
                            </p:childTnLst>
                          </p:cTn>
                        </p:par>
                        <p:par>
                          <p:cTn id="17" fill="hold">
                            <p:stCondLst>
                              <p:cond delay="2500"/>
                            </p:stCondLst>
                            <p:childTnLst>
                              <p:par>
                                <p:cTn id="18" presetID="30" presetClass="entr" presetSubtype="0" fill="hold" grpId="0" nodeType="afterEffect">
                                  <p:stCondLst>
                                    <p:cond delay="0"/>
                                  </p:stCondLst>
                                  <p:childTnLst>
                                    <p:set>
                                      <p:cBhvr>
                                        <p:cTn id="19" dur="1" fill="hold">
                                          <p:stCondLst>
                                            <p:cond delay="0"/>
                                          </p:stCondLst>
                                        </p:cTn>
                                        <p:tgtEl>
                                          <p:spTgt spid="4">
                                            <p:graphicEl>
                                              <a:dgm id="{FCF35C10-55BB-4D26-B844-D3E0B34A647D}"/>
                                            </p:graphicEl>
                                          </p:spTgt>
                                        </p:tgtEl>
                                        <p:attrNameLst>
                                          <p:attrName>style.visibility</p:attrName>
                                        </p:attrNameLst>
                                      </p:cBhvr>
                                      <p:to>
                                        <p:strVal val="visible"/>
                                      </p:to>
                                    </p:set>
                                    <p:animEffect transition="in" filter="fade">
                                      <p:cBhvr>
                                        <p:cTn id="20" dur="1600" decel="100000"/>
                                        <p:tgtEl>
                                          <p:spTgt spid="4">
                                            <p:graphicEl>
                                              <a:dgm id="{FCF35C10-55BB-4D26-B844-D3E0B34A647D}"/>
                                            </p:graphicEl>
                                          </p:spTgt>
                                        </p:tgtEl>
                                      </p:cBhvr>
                                    </p:animEffect>
                                    <p:anim calcmode="lin" valueType="num">
                                      <p:cBhvr>
                                        <p:cTn id="21" dur="1600" decel="100000" fill="hold"/>
                                        <p:tgtEl>
                                          <p:spTgt spid="4">
                                            <p:graphicEl>
                                              <a:dgm id="{FCF35C10-55BB-4D26-B844-D3E0B34A647D}"/>
                                            </p:graphicEl>
                                          </p:spTgt>
                                        </p:tgtEl>
                                        <p:attrNameLst>
                                          <p:attrName>style.rotation</p:attrName>
                                        </p:attrNameLst>
                                      </p:cBhvr>
                                      <p:tavLst>
                                        <p:tav tm="0">
                                          <p:val>
                                            <p:fltVal val="-90"/>
                                          </p:val>
                                        </p:tav>
                                        <p:tav tm="100000">
                                          <p:val>
                                            <p:fltVal val="0"/>
                                          </p:val>
                                        </p:tav>
                                      </p:tavLst>
                                    </p:anim>
                                    <p:anim calcmode="lin" valueType="num">
                                      <p:cBhvr>
                                        <p:cTn id="22" dur="1600" decel="100000" fill="hold"/>
                                        <p:tgtEl>
                                          <p:spTgt spid="4">
                                            <p:graphicEl>
                                              <a:dgm id="{FCF35C10-55BB-4D26-B844-D3E0B34A647D}"/>
                                            </p:graphicEl>
                                          </p:spTgt>
                                        </p:tgtEl>
                                        <p:attrNameLst>
                                          <p:attrName>ppt_x</p:attrName>
                                        </p:attrNameLst>
                                      </p:cBhvr>
                                      <p:tavLst>
                                        <p:tav tm="0">
                                          <p:val>
                                            <p:strVal val="#ppt_x+0.4"/>
                                          </p:val>
                                        </p:tav>
                                        <p:tav tm="100000">
                                          <p:val>
                                            <p:strVal val="#ppt_x-0.05"/>
                                          </p:val>
                                        </p:tav>
                                      </p:tavLst>
                                    </p:anim>
                                    <p:anim calcmode="lin" valueType="num">
                                      <p:cBhvr>
                                        <p:cTn id="23" dur="1600" decel="100000" fill="hold"/>
                                        <p:tgtEl>
                                          <p:spTgt spid="4">
                                            <p:graphicEl>
                                              <a:dgm id="{FCF35C10-55BB-4D26-B844-D3E0B34A647D}"/>
                                            </p:graphicEl>
                                          </p:spTgt>
                                        </p:tgtEl>
                                        <p:attrNameLst>
                                          <p:attrName>ppt_y</p:attrName>
                                        </p:attrNameLst>
                                      </p:cBhvr>
                                      <p:tavLst>
                                        <p:tav tm="0">
                                          <p:val>
                                            <p:strVal val="#ppt_y-0.4"/>
                                          </p:val>
                                        </p:tav>
                                        <p:tav tm="100000">
                                          <p:val>
                                            <p:strVal val="#ppt_y+0.1"/>
                                          </p:val>
                                        </p:tav>
                                      </p:tavLst>
                                    </p:anim>
                                    <p:anim calcmode="lin" valueType="num">
                                      <p:cBhvr>
                                        <p:cTn id="24" dur="400" accel="100000" fill="hold">
                                          <p:stCondLst>
                                            <p:cond delay="1600"/>
                                          </p:stCondLst>
                                        </p:cTn>
                                        <p:tgtEl>
                                          <p:spTgt spid="4">
                                            <p:graphicEl>
                                              <a:dgm id="{FCF35C10-55BB-4D26-B844-D3E0B34A647D}"/>
                                            </p:graphicEl>
                                          </p:spTgt>
                                        </p:tgtEl>
                                        <p:attrNameLst>
                                          <p:attrName>ppt_x</p:attrName>
                                        </p:attrNameLst>
                                      </p:cBhvr>
                                      <p:tavLst>
                                        <p:tav tm="0">
                                          <p:val>
                                            <p:strVal val="#ppt_x-0.05"/>
                                          </p:val>
                                        </p:tav>
                                        <p:tav tm="100000">
                                          <p:val>
                                            <p:strVal val="#ppt_x"/>
                                          </p:val>
                                        </p:tav>
                                      </p:tavLst>
                                    </p:anim>
                                    <p:anim calcmode="lin" valueType="num">
                                      <p:cBhvr>
                                        <p:cTn id="25" dur="400" accel="100000" fill="hold">
                                          <p:stCondLst>
                                            <p:cond delay="1600"/>
                                          </p:stCondLst>
                                        </p:cTn>
                                        <p:tgtEl>
                                          <p:spTgt spid="4">
                                            <p:graphicEl>
                                              <a:dgm id="{FCF35C10-55BB-4D26-B844-D3E0B34A647D}"/>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graphicEl>
                                              <a:dgm id="{F62BD40E-549E-4B15-8E37-95CD0EA6F2F3}"/>
                                            </p:graphicEl>
                                          </p:spTgt>
                                        </p:tgtEl>
                                        <p:attrNameLst>
                                          <p:attrName>style.visibility</p:attrName>
                                        </p:attrNameLst>
                                      </p:cBhvr>
                                      <p:to>
                                        <p:strVal val="visible"/>
                                      </p:to>
                                    </p:set>
                                    <p:anim calcmode="lin" valueType="num">
                                      <p:cBhvr>
                                        <p:cTn id="7" dur="1000" fill="hold"/>
                                        <p:tgtEl>
                                          <p:spTgt spid="4">
                                            <p:graphicEl>
                                              <a:dgm id="{F62BD40E-549E-4B15-8E37-95CD0EA6F2F3}"/>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F62BD40E-549E-4B15-8E37-95CD0EA6F2F3}"/>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F62BD40E-549E-4B15-8E37-95CD0EA6F2F3}"/>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graphicEl>
                                              <a:dgm id="{758908BD-E9AF-4BEB-90DA-696A7E614CDA}"/>
                                            </p:graphicEl>
                                          </p:spTgt>
                                        </p:tgtEl>
                                        <p:attrNameLst>
                                          <p:attrName>style.visibility</p:attrName>
                                        </p:attrNameLst>
                                      </p:cBhvr>
                                      <p:to>
                                        <p:strVal val="visible"/>
                                      </p:to>
                                    </p:set>
                                    <p:anim calcmode="lin" valueType="num">
                                      <p:cBhvr>
                                        <p:cTn id="13" dur="1000" fill="hold"/>
                                        <p:tgtEl>
                                          <p:spTgt spid="4">
                                            <p:graphicEl>
                                              <a:dgm id="{758908BD-E9AF-4BEB-90DA-696A7E614CDA}"/>
                                            </p:graphicEl>
                                          </p:spTgt>
                                        </p:tgtEl>
                                        <p:attrNameLst>
                                          <p:attrName>ppt_w</p:attrName>
                                        </p:attrNameLst>
                                      </p:cBhvr>
                                      <p:tavLst>
                                        <p:tav tm="0">
                                          <p:val>
                                            <p:strVal val="#ppt_w+.3"/>
                                          </p:val>
                                        </p:tav>
                                        <p:tav tm="100000">
                                          <p:val>
                                            <p:strVal val="#ppt_w"/>
                                          </p:val>
                                        </p:tav>
                                      </p:tavLst>
                                    </p:anim>
                                    <p:anim calcmode="lin" valueType="num">
                                      <p:cBhvr>
                                        <p:cTn id="14" dur="1000" fill="hold"/>
                                        <p:tgtEl>
                                          <p:spTgt spid="4">
                                            <p:graphicEl>
                                              <a:dgm id="{758908BD-E9AF-4BEB-90DA-696A7E614CDA}"/>
                                            </p:graphicEl>
                                          </p:spTgt>
                                        </p:tgtEl>
                                        <p:attrNameLst>
                                          <p:attrName>ppt_h</p:attrName>
                                        </p:attrNameLst>
                                      </p:cBhvr>
                                      <p:tavLst>
                                        <p:tav tm="0">
                                          <p:val>
                                            <p:strVal val="#ppt_h"/>
                                          </p:val>
                                        </p:tav>
                                        <p:tav tm="100000">
                                          <p:val>
                                            <p:strVal val="#ppt_h"/>
                                          </p:val>
                                        </p:tav>
                                      </p:tavLst>
                                    </p:anim>
                                    <p:animEffect transition="in" filter="fade">
                                      <p:cBhvr>
                                        <p:cTn id="15" dur="1000"/>
                                        <p:tgtEl>
                                          <p:spTgt spid="4">
                                            <p:graphicEl>
                                              <a:dgm id="{758908BD-E9AF-4BEB-90DA-696A7E614CDA}"/>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graphicEl>
                                              <a:dgm id="{50AA6555-BD1A-4E51-8620-3C5F8D7B58B1}"/>
                                            </p:graphicEl>
                                          </p:spTgt>
                                        </p:tgtEl>
                                        <p:attrNameLst>
                                          <p:attrName>style.visibility</p:attrName>
                                        </p:attrNameLst>
                                      </p:cBhvr>
                                      <p:to>
                                        <p:strVal val="visible"/>
                                      </p:to>
                                    </p:set>
                                    <p:anim calcmode="lin" valueType="num">
                                      <p:cBhvr>
                                        <p:cTn id="19" dur="1000" fill="hold"/>
                                        <p:tgtEl>
                                          <p:spTgt spid="4">
                                            <p:graphicEl>
                                              <a:dgm id="{50AA6555-BD1A-4E51-8620-3C5F8D7B58B1}"/>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50AA6555-BD1A-4E51-8620-3C5F8D7B58B1}"/>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50AA6555-BD1A-4E51-8620-3C5F8D7B58B1}"/>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4">
                                            <p:graphicEl>
                                              <a:dgm id="{701613B3-08DA-48C1-BC52-81F0EE54EA64}"/>
                                            </p:graphicEl>
                                          </p:spTgt>
                                        </p:tgtEl>
                                        <p:attrNameLst>
                                          <p:attrName>style.visibility</p:attrName>
                                        </p:attrNameLst>
                                      </p:cBhvr>
                                      <p:to>
                                        <p:strVal val="visible"/>
                                      </p:to>
                                    </p:set>
                                    <p:anim calcmode="lin" valueType="num">
                                      <p:cBhvr>
                                        <p:cTn id="25" dur="1000" fill="hold"/>
                                        <p:tgtEl>
                                          <p:spTgt spid="4">
                                            <p:graphicEl>
                                              <a:dgm id="{701613B3-08DA-48C1-BC52-81F0EE54EA64}"/>
                                            </p:graphicEl>
                                          </p:spTgt>
                                        </p:tgtEl>
                                        <p:attrNameLst>
                                          <p:attrName>ppt_w</p:attrName>
                                        </p:attrNameLst>
                                      </p:cBhvr>
                                      <p:tavLst>
                                        <p:tav tm="0">
                                          <p:val>
                                            <p:strVal val="#ppt_w+.3"/>
                                          </p:val>
                                        </p:tav>
                                        <p:tav tm="100000">
                                          <p:val>
                                            <p:strVal val="#ppt_w"/>
                                          </p:val>
                                        </p:tav>
                                      </p:tavLst>
                                    </p:anim>
                                    <p:anim calcmode="lin" valueType="num">
                                      <p:cBhvr>
                                        <p:cTn id="26" dur="1000" fill="hold"/>
                                        <p:tgtEl>
                                          <p:spTgt spid="4">
                                            <p:graphicEl>
                                              <a:dgm id="{701613B3-08DA-48C1-BC52-81F0EE54EA64}"/>
                                            </p:graphicEl>
                                          </p:spTgt>
                                        </p:tgtEl>
                                        <p:attrNameLst>
                                          <p:attrName>ppt_h</p:attrName>
                                        </p:attrNameLst>
                                      </p:cBhvr>
                                      <p:tavLst>
                                        <p:tav tm="0">
                                          <p:val>
                                            <p:strVal val="#ppt_h"/>
                                          </p:val>
                                        </p:tav>
                                        <p:tav tm="100000">
                                          <p:val>
                                            <p:strVal val="#ppt_h"/>
                                          </p:val>
                                        </p:tav>
                                      </p:tavLst>
                                    </p:anim>
                                    <p:animEffect transition="in" filter="fade">
                                      <p:cBhvr>
                                        <p:cTn id="27" dur="1000"/>
                                        <p:tgtEl>
                                          <p:spTgt spid="4">
                                            <p:graphicEl>
                                              <a:dgm id="{701613B3-08DA-48C1-BC52-81F0EE54EA64}"/>
                                            </p:graphic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4">
                                            <p:graphicEl>
                                              <a:dgm id="{2B1D4CD4-BD0E-4D09-B3B4-A3EA8E941C5D}"/>
                                            </p:graphicEl>
                                          </p:spTgt>
                                        </p:tgtEl>
                                        <p:attrNameLst>
                                          <p:attrName>style.visibility</p:attrName>
                                        </p:attrNameLst>
                                      </p:cBhvr>
                                      <p:to>
                                        <p:strVal val="visible"/>
                                      </p:to>
                                    </p:set>
                                    <p:anim calcmode="lin" valueType="num">
                                      <p:cBhvr>
                                        <p:cTn id="31" dur="1000" fill="hold"/>
                                        <p:tgtEl>
                                          <p:spTgt spid="4">
                                            <p:graphicEl>
                                              <a:dgm id="{2B1D4CD4-BD0E-4D09-B3B4-A3EA8E941C5D}"/>
                                            </p:graphicEl>
                                          </p:spTgt>
                                        </p:tgtEl>
                                        <p:attrNameLst>
                                          <p:attrName>ppt_w</p:attrName>
                                        </p:attrNameLst>
                                      </p:cBhvr>
                                      <p:tavLst>
                                        <p:tav tm="0">
                                          <p:val>
                                            <p:strVal val="#ppt_w+.3"/>
                                          </p:val>
                                        </p:tav>
                                        <p:tav tm="100000">
                                          <p:val>
                                            <p:strVal val="#ppt_w"/>
                                          </p:val>
                                        </p:tav>
                                      </p:tavLst>
                                    </p:anim>
                                    <p:anim calcmode="lin" valueType="num">
                                      <p:cBhvr>
                                        <p:cTn id="32" dur="1000" fill="hold"/>
                                        <p:tgtEl>
                                          <p:spTgt spid="4">
                                            <p:graphicEl>
                                              <a:dgm id="{2B1D4CD4-BD0E-4D09-B3B4-A3EA8E941C5D}"/>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2B1D4CD4-BD0E-4D09-B3B4-A3EA8E941C5D}"/>
                                            </p:graphic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4">
                                            <p:graphicEl>
                                              <a:dgm id="{209E4D32-7687-4830-9442-84B656EA14D2}"/>
                                            </p:graphicEl>
                                          </p:spTgt>
                                        </p:tgtEl>
                                        <p:attrNameLst>
                                          <p:attrName>style.visibility</p:attrName>
                                        </p:attrNameLst>
                                      </p:cBhvr>
                                      <p:to>
                                        <p:strVal val="visible"/>
                                      </p:to>
                                    </p:set>
                                    <p:anim calcmode="lin" valueType="num">
                                      <p:cBhvr>
                                        <p:cTn id="37" dur="1000" fill="hold"/>
                                        <p:tgtEl>
                                          <p:spTgt spid="4">
                                            <p:graphicEl>
                                              <a:dgm id="{209E4D32-7687-4830-9442-84B656EA14D2}"/>
                                            </p:graphicEl>
                                          </p:spTgt>
                                        </p:tgtEl>
                                        <p:attrNameLst>
                                          <p:attrName>ppt_w</p:attrName>
                                        </p:attrNameLst>
                                      </p:cBhvr>
                                      <p:tavLst>
                                        <p:tav tm="0">
                                          <p:val>
                                            <p:strVal val="#ppt_w+.3"/>
                                          </p:val>
                                        </p:tav>
                                        <p:tav tm="100000">
                                          <p:val>
                                            <p:strVal val="#ppt_w"/>
                                          </p:val>
                                        </p:tav>
                                      </p:tavLst>
                                    </p:anim>
                                    <p:anim calcmode="lin" valueType="num">
                                      <p:cBhvr>
                                        <p:cTn id="38" dur="1000" fill="hold"/>
                                        <p:tgtEl>
                                          <p:spTgt spid="4">
                                            <p:graphicEl>
                                              <a:dgm id="{209E4D32-7687-4830-9442-84B656EA14D2}"/>
                                            </p:graphicEl>
                                          </p:spTgt>
                                        </p:tgtEl>
                                        <p:attrNameLst>
                                          <p:attrName>ppt_h</p:attrName>
                                        </p:attrNameLst>
                                      </p:cBhvr>
                                      <p:tavLst>
                                        <p:tav tm="0">
                                          <p:val>
                                            <p:strVal val="#ppt_h"/>
                                          </p:val>
                                        </p:tav>
                                        <p:tav tm="100000">
                                          <p:val>
                                            <p:strVal val="#ppt_h"/>
                                          </p:val>
                                        </p:tav>
                                      </p:tavLst>
                                    </p:anim>
                                    <p:animEffect transition="in" filter="fade">
                                      <p:cBhvr>
                                        <p:cTn id="39" dur="1000"/>
                                        <p:tgtEl>
                                          <p:spTgt spid="4">
                                            <p:graphicEl>
                                              <a:dgm id="{209E4D32-7687-4830-9442-84B656EA14D2}"/>
                                            </p:graphic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4">
                                            <p:graphicEl>
                                              <a:dgm id="{8597980B-9B37-4632-850D-A37DE071C1C1}"/>
                                            </p:graphicEl>
                                          </p:spTgt>
                                        </p:tgtEl>
                                        <p:attrNameLst>
                                          <p:attrName>style.visibility</p:attrName>
                                        </p:attrNameLst>
                                      </p:cBhvr>
                                      <p:to>
                                        <p:strVal val="visible"/>
                                      </p:to>
                                    </p:set>
                                    <p:anim calcmode="lin" valueType="num">
                                      <p:cBhvr>
                                        <p:cTn id="43" dur="1000" fill="hold"/>
                                        <p:tgtEl>
                                          <p:spTgt spid="4">
                                            <p:graphicEl>
                                              <a:dgm id="{8597980B-9B37-4632-850D-A37DE071C1C1}"/>
                                            </p:graphicEl>
                                          </p:spTgt>
                                        </p:tgtEl>
                                        <p:attrNameLst>
                                          <p:attrName>ppt_w</p:attrName>
                                        </p:attrNameLst>
                                      </p:cBhvr>
                                      <p:tavLst>
                                        <p:tav tm="0">
                                          <p:val>
                                            <p:strVal val="#ppt_w+.3"/>
                                          </p:val>
                                        </p:tav>
                                        <p:tav tm="100000">
                                          <p:val>
                                            <p:strVal val="#ppt_w"/>
                                          </p:val>
                                        </p:tav>
                                      </p:tavLst>
                                    </p:anim>
                                    <p:anim calcmode="lin" valueType="num">
                                      <p:cBhvr>
                                        <p:cTn id="44" dur="1000" fill="hold"/>
                                        <p:tgtEl>
                                          <p:spTgt spid="4">
                                            <p:graphicEl>
                                              <a:dgm id="{8597980B-9B37-4632-850D-A37DE071C1C1}"/>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597980B-9B37-4632-850D-A37DE071C1C1}"/>
                                            </p:graphic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4">
                                            <p:graphicEl>
                                              <a:dgm id="{64AA6E60-4008-432F-B812-5C82CC80E9F4}"/>
                                            </p:graphicEl>
                                          </p:spTgt>
                                        </p:tgtEl>
                                        <p:attrNameLst>
                                          <p:attrName>style.visibility</p:attrName>
                                        </p:attrNameLst>
                                      </p:cBhvr>
                                      <p:to>
                                        <p:strVal val="visible"/>
                                      </p:to>
                                    </p:set>
                                    <p:anim calcmode="lin" valueType="num">
                                      <p:cBhvr>
                                        <p:cTn id="49" dur="1000" fill="hold"/>
                                        <p:tgtEl>
                                          <p:spTgt spid="4">
                                            <p:graphicEl>
                                              <a:dgm id="{64AA6E60-4008-432F-B812-5C82CC80E9F4}"/>
                                            </p:graphicEl>
                                          </p:spTgt>
                                        </p:tgtEl>
                                        <p:attrNameLst>
                                          <p:attrName>ppt_w</p:attrName>
                                        </p:attrNameLst>
                                      </p:cBhvr>
                                      <p:tavLst>
                                        <p:tav tm="0">
                                          <p:val>
                                            <p:strVal val="#ppt_w+.3"/>
                                          </p:val>
                                        </p:tav>
                                        <p:tav tm="100000">
                                          <p:val>
                                            <p:strVal val="#ppt_w"/>
                                          </p:val>
                                        </p:tav>
                                      </p:tavLst>
                                    </p:anim>
                                    <p:anim calcmode="lin" valueType="num">
                                      <p:cBhvr>
                                        <p:cTn id="50" dur="1000" fill="hold"/>
                                        <p:tgtEl>
                                          <p:spTgt spid="4">
                                            <p:graphicEl>
                                              <a:dgm id="{64AA6E60-4008-432F-B812-5C82CC80E9F4}"/>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64AA6E60-4008-432F-B812-5C82CC80E9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graphicEl>
                                              <a:dgm id="{75FE5E48-536C-473E-8AFA-5FA718067767}"/>
                                            </p:graphicEl>
                                          </p:spTgt>
                                        </p:tgtEl>
                                        <p:attrNameLst>
                                          <p:attrName>style.visibility</p:attrName>
                                        </p:attrNameLst>
                                      </p:cBhvr>
                                      <p:to>
                                        <p:strVal val="visible"/>
                                      </p:to>
                                    </p:set>
                                    <p:animEffect transition="in" filter="wipe(down)">
                                      <p:cBhvr>
                                        <p:cTn id="7" dur="580">
                                          <p:stCondLst>
                                            <p:cond delay="0"/>
                                          </p:stCondLst>
                                        </p:cTn>
                                        <p:tgtEl>
                                          <p:spTgt spid="4">
                                            <p:graphicEl>
                                              <a:dgm id="{75FE5E48-536C-473E-8AFA-5FA718067767}"/>
                                            </p:graphicEl>
                                          </p:spTgt>
                                        </p:tgtEl>
                                      </p:cBhvr>
                                    </p:animEffect>
                                    <p:anim calcmode="lin" valueType="num">
                                      <p:cBhvr>
                                        <p:cTn id="8" dur="1822" tmFilter="0,0; 0.14,0.36; 0.43,0.73; 0.71,0.91; 1.0,1.0">
                                          <p:stCondLst>
                                            <p:cond delay="0"/>
                                          </p:stCondLst>
                                        </p:cTn>
                                        <p:tgtEl>
                                          <p:spTgt spid="4">
                                            <p:graphicEl>
                                              <a:dgm id="{75FE5E48-536C-473E-8AFA-5FA71806776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75FE5E48-536C-473E-8AFA-5FA71806776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75FE5E48-536C-473E-8AFA-5FA71806776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75FE5E48-536C-473E-8AFA-5FA71806776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75FE5E48-536C-473E-8AFA-5FA71806776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75FE5E48-536C-473E-8AFA-5FA718067767}"/>
                                            </p:graphicEl>
                                          </p:spTgt>
                                        </p:tgtEl>
                                      </p:cBhvr>
                                      <p:to x="100000" y="60000"/>
                                    </p:animScale>
                                    <p:animScale>
                                      <p:cBhvr>
                                        <p:cTn id="14" dur="166" decel="50000">
                                          <p:stCondLst>
                                            <p:cond delay="676"/>
                                          </p:stCondLst>
                                        </p:cTn>
                                        <p:tgtEl>
                                          <p:spTgt spid="4">
                                            <p:graphicEl>
                                              <a:dgm id="{75FE5E48-536C-473E-8AFA-5FA718067767}"/>
                                            </p:graphicEl>
                                          </p:spTgt>
                                        </p:tgtEl>
                                      </p:cBhvr>
                                      <p:to x="100000" y="100000"/>
                                    </p:animScale>
                                    <p:animScale>
                                      <p:cBhvr>
                                        <p:cTn id="15" dur="26">
                                          <p:stCondLst>
                                            <p:cond delay="1312"/>
                                          </p:stCondLst>
                                        </p:cTn>
                                        <p:tgtEl>
                                          <p:spTgt spid="4">
                                            <p:graphicEl>
                                              <a:dgm id="{75FE5E48-536C-473E-8AFA-5FA718067767}"/>
                                            </p:graphicEl>
                                          </p:spTgt>
                                        </p:tgtEl>
                                      </p:cBhvr>
                                      <p:to x="100000" y="80000"/>
                                    </p:animScale>
                                    <p:animScale>
                                      <p:cBhvr>
                                        <p:cTn id="16" dur="166" decel="50000">
                                          <p:stCondLst>
                                            <p:cond delay="1338"/>
                                          </p:stCondLst>
                                        </p:cTn>
                                        <p:tgtEl>
                                          <p:spTgt spid="4">
                                            <p:graphicEl>
                                              <a:dgm id="{75FE5E48-536C-473E-8AFA-5FA718067767}"/>
                                            </p:graphicEl>
                                          </p:spTgt>
                                        </p:tgtEl>
                                      </p:cBhvr>
                                      <p:to x="100000" y="100000"/>
                                    </p:animScale>
                                    <p:animScale>
                                      <p:cBhvr>
                                        <p:cTn id="17" dur="26">
                                          <p:stCondLst>
                                            <p:cond delay="1642"/>
                                          </p:stCondLst>
                                        </p:cTn>
                                        <p:tgtEl>
                                          <p:spTgt spid="4">
                                            <p:graphicEl>
                                              <a:dgm id="{75FE5E48-536C-473E-8AFA-5FA718067767}"/>
                                            </p:graphicEl>
                                          </p:spTgt>
                                        </p:tgtEl>
                                      </p:cBhvr>
                                      <p:to x="100000" y="90000"/>
                                    </p:animScale>
                                    <p:animScale>
                                      <p:cBhvr>
                                        <p:cTn id="18" dur="166" decel="50000">
                                          <p:stCondLst>
                                            <p:cond delay="1668"/>
                                          </p:stCondLst>
                                        </p:cTn>
                                        <p:tgtEl>
                                          <p:spTgt spid="4">
                                            <p:graphicEl>
                                              <a:dgm id="{75FE5E48-536C-473E-8AFA-5FA718067767}"/>
                                            </p:graphicEl>
                                          </p:spTgt>
                                        </p:tgtEl>
                                      </p:cBhvr>
                                      <p:to x="100000" y="100000"/>
                                    </p:animScale>
                                    <p:animScale>
                                      <p:cBhvr>
                                        <p:cTn id="19" dur="26">
                                          <p:stCondLst>
                                            <p:cond delay="1808"/>
                                          </p:stCondLst>
                                        </p:cTn>
                                        <p:tgtEl>
                                          <p:spTgt spid="4">
                                            <p:graphicEl>
                                              <a:dgm id="{75FE5E48-536C-473E-8AFA-5FA718067767}"/>
                                            </p:graphicEl>
                                          </p:spTgt>
                                        </p:tgtEl>
                                      </p:cBhvr>
                                      <p:to x="100000" y="95000"/>
                                    </p:animScale>
                                    <p:animScale>
                                      <p:cBhvr>
                                        <p:cTn id="20" dur="166" decel="50000">
                                          <p:stCondLst>
                                            <p:cond delay="1834"/>
                                          </p:stCondLst>
                                        </p:cTn>
                                        <p:tgtEl>
                                          <p:spTgt spid="4">
                                            <p:graphicEl>
                                              <a:dgm id="{75FE5E48-536C-473E-8AFA-5FA718067767}"/>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52D21847-A9F1-4208-8044-DFDAFAB7A770}"/>
                                            </p:graphicEl>
                                          </p:spTgt>
                                        </p:tgtEl>
                                        <p:attrNameLst>
                                          <p:attrName>style.visibility</p:attrName>
                                        </p:attrNameLst>
                                      </p:cBhvr>
                                      <p:to>
                                        <p:strVal val="visible"/>
                                      </p:to>
                                    </p:set>
                                    <p:animEffect transition="in" filter="wipe(down)">
                                      <p:cBhvr>
                                        <p:cTn id="23" dur="580">
                                          <p:stCondLst>
                                            <p:cond delay="0"/>
                                          </p:stCondLst>
                                        </p:cTn>
                                        <p:tgtEl>
                                          <p:spTgt spid="4">
                                            <p:graphicEl>
                                              <a:dgm id="{52D21847-A9F1-4208-8044-DFDAFAB7A770}"/>
                                            </p:graphicEl>
                                          </p:spTgt>
                                        </p:tgtEl>
                                      </p:cBhvr>
                                    </p:animEffect>
                                    <p:anim calcmode="lin" valueType="num">
                                      <p:cBhvr>
                                        <p:cTn id="24" dur="1822" tmFilter="0,0; 0.14,0.36; 0.43,0.73; 0.71,0.91; 1.0,1.0">
                                          <p:stCondLst>
                                            <p:cond delay="0"/>
                                          </p:stCondLst>
                                        </p:cTn>
                                        <p:tgtEl>
                                          <p:spTgt spid="4">
                                            <p:graphicEl>
                                              <a:dgm id="{52D21847-A9F1-4208-8044-DFDAFAB7A770}"/>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52D21847-A9F1-4208-8044-DFDAFAB7A770}"/>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52D21847-A9F1-4208-8044-DFDAFAB7A770}"/>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52D21847-A9F1-4208-8044-DFDAFAB7A770}"/>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52D21847-A9F1-4208-8044-DFDAFAB7A770}"/>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52D21847-A9F1-4208-8044-DFDAFAB7A770}"/>
                                            </p:graphicEl>
                                          </p:spTgt>
                                        </p:tgtEl>
                                      </p:cBhvr>
                                      <p:to x="100000" y="60000"/>
                                    </p:animScale>
                                    <p:animScale>
                                      <p:cBhvr>
                                        <p:cTn id="30" dur="166" decel="50000">
                                          <p:stCondLst>
                                            <p:cond delay="676"/>
                                          </p:stCondLst>
                                        </p:cTn>
                                        <p:tgtEl>
                                          <p:spTgt spid="4">
                                            <p:graphicEl>
                                              <a:dgm id="{52D21847-A9F1-4208-8044-DFDAFAB7A770}"/>
                                            </p:graphicEl>
                                          </p:spTgt>
                                        </p:tgtEl>
                                      </p:cBhvr>
                                      <p:to x="100000" y="100000"/>
                                    </p:animScale>
                                    <p:animScale>
                                      <p:cBhvr>
                                        <p:cTn id="31" dur="26">
                                          <p:stCondLst>
                                            <p:cond delay="1312"/>
                                          </p:stCondLst>
                                        </p:cTn>
                                        <p:tgtEl>
                                          <p:spTgt spid="4">
                                            <p:graphicEl>
                                              <a:dgm id="{52D21847-A9F1-4208-8044-DFDAFAB7A770}"/>
                                            </p:graphicEl>
                                          </p:spTgt>
                                        </p:tgtEl>
                                      </p:cBhvr>
                                      <p:to x="100000" y="80000"/>
                                    </p:animScale>
                                    <p:animScale>
                                      <p:cBhvr>
                                        <p:cTn id="32" dur="166" decel="50000">
                                          <p:stCondLst>
                                            <p:cond delay="1338"/>
                                          </p:stCondLst>
                                        </p:cTn>
                                        <p:tgtEl>
                                          <p:spTgt spid="4">
                                            <p:graphicEl>
                                              <a:dgm id="{52D21847-A9F1-4208-8044-DFDAFAB7A770}"/>
                                            </p:graphicEl>
                                          </p:spTgt>
                                        </p:tgtEl>
                                      </p:cBhvr>
                                      <p:to x="100000" y="100000"/>
                                    </p:animScale>
                                    <p:animScale>
                                      <p:cBhvr>
                                        <p:cTn id="33" dur="26">
                                          <p:stCondLst>
                                            <p:cond delay="1642"/>
                                          </p:stCondLst>
                                        </p:cTn>
                                        <p:tgtEl>
                                          <p:spTgt spid="4">
                                            <p:graphicEl>
                                              <a:dgm id="{52D21847-A9F1-4208-8044-DFDAFAB7A770}"/>
                                            </p:graphicEl>
                                          </p:spTgt>
                                        </p:tgtEl>
                                      </p:cBhvr>
                                      <p:to x="100000" y="90000"/>
                                    </p:animScale>
                                    <p:animScale>
                                      <p:cBhvr>
                                        <p:cTn id="34" dur="166" decel="50000">
                                          <p:stCondLst>
                                            <p:cond delay="1668"/>
                                          </p:stCondLst>
                                        </p:cTn>
                                        <p:tgtEl>
                                          <p:spTgt spid="4">
                                            <p:graphicEl>
                                              <a:dgm id="{52D21847-A9F1-4208-8044-DFDAFAB7A770}"/>
                                            </p:graphicEl>
                                          </p:spTgt>
                                        </p:tgtEl>
                                      </p:cBhvr>
                                      <p:to x="100000" y="100000"/>
                                    </p:animScale>
                                    <p:animScale>
                                      <p:cBhvr>
                                        <p:cTn id="35" dur="26">
                                          <p:stCondLst>
                                            <p:cond delay="1808"/>
                                          </p:stCondLst>
                                        </p:cTn>
                                        <p:tgtEl>
                                          <p:spTgt spid="4">
                                            <p:graphicEl>
                                              <a:dgm id="{52D21847-A9F1-4208-8044-DFDAFAB7A770}"/>
                                            </p:graphicEl>
                                          </p:spTgt>
                                        </p:tgtEl>
                                      </p:cBhvr>
                                      <p:to x="100000" y="95000"/>
                                    </p:animScale>
                                    <p:animScale>
                                      <p:cBhvr>
                                        <p:cTn id="36" dur="166" decel="50000">
                                          <p:stCondLst>
                                            <p:cond delay="1834"/>
                                          </p:stCondLst>
                                        </p:cTn>
                                        <p:tgtEl>
                                          <p:spTgt spid="4">
                                            <p:graphicEl>
                                              <a:dgm id="{52D21847-A9F1-4208-8044-DFDAFAB7A770}"/>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graphicEl>
                                              <a:dgm id="{9246ABF1-A8E8-4A6C-B800-7FF37D6146C3}"/>
                                            </p:graphicEl>
                                          </p:spTgt>
                                        </p:tgtEl>
                                        <p:attrNameLst>
                                          <p:attrName>style.visibility</p:attrName>
                                        </p:attrNameLst>
                                      </p:cBhvr>
                                      <p:to>
                                        <p:strVal val="visible"/>
                                      </p:to>
                                    </p:set>
                                    <p:animEffect transition="in" filter="wipe(down)">
                                      <p:cBhvr>
                                        <p:cTn id="39" dur="580">
                                          <p:stCondLst>
                                            <p:cond delay="0"/>
                                          </p:stCondLst>
                                        </p:cTn>
                                        <p:tgtEl>
                                          <p:spTgt spid="4">
                                            <p:graphicEl>
                                              <a:dgm id="{9246ABF1-A8E8-4A6C-B800-7FF37D6146C3}"/>
                                            </p:graphicEl>
                                          </p:spTgt>
                                        </p:tgtEl>
                                      </p:cBhvr>
                                    </p:animEffect>
                                    <p:anim calcmode="lin" valueType="num">
                                      <p:cBhvr>
                                        <p:cTn id="40" dur="1822" tmFilter="0,0; 0.14,0.36; 0.43,0.73; 0.71,0.91; 1.0,1.0">
                                          <p:stCondLst>
                                            <p:cond delay="0"/>
                                          </p:stCondLst>
                                        </p:cTn>
                                        <p:tgtEl>
                                          <p:spTgt spid="4">
                                            <p:graphicEl>
                                              <a:dgm id="{9246ABF1-A8E8-4A6C-B800-7FF37D6146C3}"/>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graphicEl>
                                              <a:dgm id="{9246ABF1-A8E8-4A6C-B800-7FF37D6146C3}"/>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graphicEl>
                                              <a:dgm id="{9246ABF1-A8E8-4A6C-B800-7FF37D6146C3}"/>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graphicEl>
                                              <a:dgm id="{9246ABF1-A8E8-4A6C-B800-7FF37D6146C3}"/>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graphicEl>
                                              <a:dgm id="{9246ABF1-A8E8-4A6C-B800-7FF37D6146C3}"/>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graphicEl>
                                              <a:dgm id="{9246ABF1-A8E8-4A6C-B800-7FF37D6146C3}"/>
                                            </p:graphicEl>
                                          </p:spTgt>
                                        </p:tgtEl>
                                      </p:cBhvr>
                                      <p:to x="100000" y="60000"/>
                                    </p:animScale>
                                    <p:animScale>
                                      <p:cBhvr>
                                        <p:cTn id="46" dur="166" decel="50000">
                                          <p:stCondLst>
                                            <p:cond delay="676"/>
                                          </p:stCondLst>
                                        </p:cTn>
                                        <p:tgtEl>
                                          <p:spTgt spid="4">
                                            <p:graphicEl>
                                              <a:dgm id="{9246ABF1-A8E8-4A6C-B800-7FF37D6146C3}"/>
                                            </p:graphicEl>
                                          </p:spTgt>
                                        </p:tgtEl>
                                      </p:cBhvr>
                                      <p:to x="100000" y="100000"/>
                                    </p:animScale>
                                    <p:animScale>
                                      <p:cBhvr>
                                        <p:cTn id="47" dur="26">
                                          <p:stCondLst>
                                            <p:cond delay="1312"/>
                                          </p:stCondLst>
                                        </p:cTn>
                                        <p:tgtEl>
                                          <p:spTgt spid="4">
                                            <p:graphicEl>
                                              <a:dgm id="{9246ABF1-A8E8-4A6C-B800-7FF37D6146C3}"/>
                                            </p:graphicEl>
                                          </p:spTgt>
                                        </p:tgtEl>
                                      </p:cBhvr>
                                      <p:to x="100000" y="80000"/>
                                    </p:animScale>
                                    <p:animScale>
                                      <p:cBhvr>
                                        <p:cTn id="48" dur="166" decel="50000">
                                          <p:stCondLst>
                                            <p:cond delay="1338"/>
                                          </p:stCondLst>
                                        </p:cTn>
                                        <p:tgtEl>
                                          <p:spTgt spid="4">
                                            <p:graphicEl>
                                              <a:dgm id="{9246ABF1-A8E8-4A6C-B800-7FF37D6146C3}"/>
                                            </p:graphicEl>
                                          </p:spTgt>
                                        </p:tgtEl>
                                      </p:cBhvr>
                                      <p:to x="100000" y="100000"/>
                                    </p:animScale>
                                    <p:animScale>
                                      <p:cBhvr>
                                        <p:cTn id="49" dur="26">
                                          <p:stCondLst>
                                            <p:cond delay="1642"/>
                                          </p:stCondLst>
                                        </p:cTn>
                                        <p:tgtEl>
                                          <p:spTgt spid="4">
                                            <p:graphicEl>
                                              <a:dgm id="{9246ABF1-A8E8-4A6C-B800-7FF37D6146C3}"/>
                                            </p:graphicEl>
                                          </p:spTgt>
                                        </p:tgtEl>
                                      </p:cBhvr>
                                      <p:to x="100000" y="90000"/>
                                    </p:animScale>
                                    <p:animScale>
                                      <p:cBhvr>
                                        <p:cTn id="50" dur="166" decel="50000">
                                          <p:stCondLst>
                                            <p:cond delay="1668"/>
                                          </p:stCondLst>
                                        </p:cTn>
                                        <p:tgtEl>
                                          <p:spTgt spid="4">
                                            <p:graphicEl>
                                              <a:dgm id="{9246ABF1-A8E8-4A6C-B800-7FF37D6146C3}"/>
                                            </p:graphicEl>
                                          </p:spTgt>
                                        </p:tgtEl>
                                      </p:cBhvr>
                                      <p:to x="100000" y="100000"/>
                                    </p:animScale>
                                    <p:animScale>
                                      <p:cBhvr>
                                        <p:cTn id="51" dur="26">
                                          <p:stCondLst>
                                            <p:cond delay="1808"/>
                                          </p:stCondLst>
                                        </p:cTn>
                                        <p:tgtEl>
                                          <p:spTgt spid="4">
                                            <p:graphicEl>
                                              <a:dgm id="{9246ABF1-A8E8-4A6C-B800-7FF37D6146C3}"/>
                                            </p:graphicEl>
                                          </p:spTgt>
                                        </p:tgtEl>
                                      </p:cBhvr>
                                      <p:to x="100000" y="95000"/>
                                    </p:animScale>
                                    <p:animScale>
                                      <p:cBhvr>
                                        <p:cTn id="52" dur="166" decel="50000">
                                          <p:stCondLst>
                                            <p:cond delay="1834"/>
                                          </p:stCondLst>
                                        </p:cTn>
                                        <p:tgtEl>
                                          <p:spTgt spid="4">
                                            <p:graphicEl>
                                              <a:dgm id="{9246ABF1-A8E8-4A6C-B800-7FF37D6146C3}"/>
                                            </p:graphicEl>
                                          </p:spTgt>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4">
                                            <p:graphicEl>
                                              <a:dgm id="{C531A608-D48C-4496-A018-E86617E5F83B}"/>
                                            </p:graphicEl>
                                          </p:spTgt>
                                        </p:tgtEl>
                                        <p:attrNameLst>
                                          <p:attrName>style.visibility</p:attrName>
                                        </p:attrNameLst>
                                      </p:cBhvr>
                                      <p:to>
                                        <p:strVal val="visible"/>
                                      </p:to>
                                    </p:set>
                                    <p:animEffect transition="in" filter="wipe(down)">
                                      <p:cBhvr>
                                        <p:cTn id="56" dur="580">
                                          <p:stCondLst>
                                            <p:cond delay="0"/>
                                          </p:stCondLst>
                                        </p:cTn>
                                        <p:tgtEl>
                                          <p:spTgt spid="4">
                                            <p:graphicEl>
                                              <a:dgm id="{C531A608-D48C-4496-A018-E86617E5F83B}"/>
                                            </p:graphicEl>
                                          </p:spTgt>
                                        </p:tgtEl>
                                      </p:cBhvr>
                                    </p:animEffect>
                                    <p:anim calcmode="lin" valueType="num">
                                      <p:cBhvr>
                                        <p:cTn id="57" dur="1822" tmFilter="0,0; 0.14,0.36; 0.43,0.73; 0.71,0.91; 1.0,1.0">
                                          <p:stCondLst>
                                            <p:cond delay="0"/>
                                          </p:stCondLst>
                                        </p:cTn>
                                        <p:tgtEl>
                                          <p:spTgt spid="4">
                                            <p:graphicEl>
                                              <a:dgm id="{C531A608-D48C-4496-A018-E86617E5F83B}"/>
                                            </p:graphic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graphicEl>
                                              <a:dgm id="{C531A608-D48C-4496-A018-E86617E5F83B}"/>
                                            </p:graphic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graphicEl>
                                              <a:dgm id="{C531A608-D48C-4496-A018-E86617E5F83B}"/>
                                            </p:graphic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graphicEl>
                                              <a:dgm id="{C531A608-D48C-4496-A018-E86617E5F83B}"/>
                                            </p:graphic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graphicEl>
                                              <a:dgm id="{C531A608-D48C-4496-A018-E86617E5F83B}"/>
                                            </p:graphic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graphicEl>
                                              <a:dgm id="{C531A608-D48C-4496-A018-E86617E5F83B}"/>
                                            </p:graphicEl>
                                          </p:spTgt>
                                        </p:tgtEl>
                                      </p:cBhvr>
                                      <p:to x="100000" y="60000"/>
                                    </p:animScale>
                                    <p:animScale>
                                      <p:cBhvr>
                                        <p:cTn id="63" dur="166" decel="50000">
                                          <p:stCondLst>
                                            <p:cond delay="676"/>
                                          </p:stCondLst>
                                        </p:cTn>
                                        <p:tgtEl>
                                          <p:spTgt spid="4">
                                            <p:graphicEl>
                                              <a:dgm id="{C531A608-D48C-4496-A018-E86617E5F83B}"/>
                                            </p:graphicEl>
                                          </p:spTgt>
                                        </p:tgtEl>
                                      </p:cBhvr>
                                      <p:to x="100000" y="100000"/>
                                    </p:animScale>
                                    <p:animScale>
                                      <p:cBhvr>
                                        <p:cTn id="64" dur="26">
                                          <p:stCondLst>
                                            <p:cond delay="1312"/>
                                          </p:stCondLst>
                                        </p:cTn>
                                        <p:tgtEl>
                                          <p:spTgt spid="4">
                                            <p:graphicEl>
                                              <a:dgm id="{C531A608-D48C-4496-A018-E86617E5F83B}"/>
                                            </p:graphicEl>
                                          </p:spTgt>
                                        </p:tgtEl>
                                      </p:cBhvr>
                                      <p:to x="100000" y="80000"/>
                                    </p:animScale>
                                    <p:animScale>
                                      <p:cBhvr>
                                        <p:cTn id="65" dur="166" decel="50000">
                                          <p:stCondLst>
                                            <p:cond delay="1338"/>
                                          </p:stCondLst>
                                        </p:cTn>
                                        <p:tgtEl>
                                          <p:spTgt spid="4">
                                            <p:graphicEl>
                                              <a:dgm id="{C531A608-D48C-4496-A018-E86617E5F83B}"/>
                                            </p:graphicEl>
                                          </p:spTgt>
                                        </p:tgtEl>
                                      </p:cBhvr>
                                      <p:to x="100000" y="100000"/>
                                    </p:animScale>
                                    <p:animScale>
                                      <p:cBhvr>
                                        <p:cTn id="66" dur="26">
                                          <p:stCondLst>
                                            <p:cond delay="1642"/>
                                          </p:stCondLst>
                                        </p:cTn>
                                        <p:tgtEl>
                                          <p:spTgt spid="4">
                                            <p:graphicEl>
                                              <a:dgm id="{C531A608-D48C-4496-A018-E86617E5F83B}"/>
                                            </p:graphicEl>
                                          </p:spTgt>
                                        </p:tgtEl>
                                      </p:cBhvr>
                                      <p:to x="100000" y="90000"/>
                                    </p:animScale>
                                    <p:animScale>
                                      <p:cBhvr>
                                        <p:cTn id="67" dur="166" decel="50000">
                                          <p:stCondLst>
                                            <p:cond delay="1668"/>
                                          </p:stCondLst>
                                        </p:cTn>
                                        <p:tgtEl>
                                          <p:spTgt spid="4">
                                            <p:graphicEl>
                                              <a:dgm id="{C531A608-D48C-4496-A018-E86617E5F83B}"/>
                                            </p:graphicEl>
                                          </p:spTgt>
                                        </p:tgtEl>
                                      </p:cBhvr>
                                      <p:to x="100000" y="100000"/>
                                    </p:animScale>
                                    <p:animScale>
                                      <p:cBhvr>
                                        <p:cTn id="68" dur="26">
                                          <p:stCondLst>
                                            <p:cond delay="1808"/>
                                          </p:stCondLst>
                                        </p:cTn>
                                        <p:tgtEl>
                                          <p:spTgt spid="4">
                                            <p:graphicEl>
                                              <a:dgm id="{C531A608-D48C-4496-A018-E86617E5F83B}"/>
                                            </p:graphicEl>
                                          </p:spTgt>
                                        </p:tgtEl>
                                      </p:cBhvr>
                                      <p:to x="100000" y="95000"/>
                                    </p:animScale>
                                    <p:animScale>
                                      <p:cBhvr>
                                        <p:cTn id="69" dur="166" decel="50000">
                                          <p:stCondLst>
                                            <p:cond delay="1834"/>
                                          </p:stCondLst>
                                        </p:cTn>
                                        <p:tgtEl>
                                          <p:spTgt spid="4">
                                            <p:graphicEl>
                                              <a:dgm id="{C531A608-D48C-4496-A018-E86617E5F83B}"/>
                                            </p:graphic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4">
                                            <p:graphicEl>
                                              <a:dgm id="{F43A6997-B1BF-45A7-BF35-81F177F71FE4}"/>
                                            </p:graphicEl>
                                          </p:spTgt>
                                        </p:tgtEl>
                                        <p:attrNameLst>
                                          <p:attrName>style.visibility</p:attrName>
                                        </p:attrNameLst>
                                      </p:cBhvr>
                                      <p:to>
                                        <p:strVal val="visible"/>
                                      </p:to>
                                    </p:set>
                                    <p:animEffect transition="in" filter="wipe(down)">
                                      <p:cBhvr>
                                        <p:cTn id="72" dur="580">
                                          <p:stCondLst>
                                            <p:cond delay="0"/>
                                          </p:stCondLst>
                                        </p:cTn>
                                        <p:tgtEl>
                                          <p:spTgt spid="4">
                                            <p:graphicEl>
                                              <a:dgm id="{F43A6997-B1BF-45A7-BF35-81F177F71FE4}"/>
                                            </p:graphicEl>
                                          </p:spTgt>
                                        </p:tgtEl>
                                      </p:cBhvr>
                                    </p:animEffect>
                                    <p:anim calcmode="lin" valueType="num">
                                      <p:cBhvr>
                                        <p:cTn id="73" dur="1822" tmFilter="0,0; 0.14,0.36; 0.43,0.73; 0.71,0.91; 1.0,1.0">
                                          <p:stCondLst>
                                            <p:cond delay="0"/>
                                          </p:stCondLst>
                                        </p:cTn>
                                        <p:tgtEl>
                                          <p:spTgt spid="4">
                                            <p:graphicEl>
                                              <a:dgm id="{F43A6997-B1BF-45A7-BF35-81F177F71FE4}"/>
                                            </p:graphic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graphicEl>
                                              <a:dgm id="{F43A6997-B1BF-45A7-BF35-81F177F71FE4}"/>
                                            </p:graphic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graphicEl>
                                              <a:dgm id="{F43A6997-B1BF-45A7-BF35-81F177F71FE4}"/>
                                            </p:graphic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graphicEl>
                                              <a:dgm id="{F43A6997-B1BF-45A7-BF35-81F177F71FE4}"/>
                                            </p:graphic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graphicEl>
                                              <a:dgm id="{F43A6997-B1BF-45A7-BF35-81F177F71FE4}"/>
                                            </p:graphic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graphicEl>
                                              <a:dgm id="{F43A6997-B1BF-45A7-BF35-81F177F71FE4}"/>
                                            </p:graphicEl>
                                          </p:spTgt>
                                        </p:tgtEl>
                                      </p:cBhvr>
                                      <p:to x="100000" y="60000"/>
                                    </p:animScale>
                                    <p:animScale>
                                      <p:cBhvr>
                                        <p:cTn id="79" dur="166" decel="50000">
                                          <p:stCondLst>
                                            <p:cond delay="676"/>
                                          </p:stCondLst>
                                        </p:cTn>
                                        <p:tgtEl>
                                          <p:spTgt spid="4">
                                            <p:graphicEl>
                                              <a:dgm id="{F43A6997-B1BF-45A7-BF35-81F177F71FE4}"/>
                                            </p:graphicEl>
                                          </p:spTgt>
                                        </p:tgtEl>
                                      </p:cBhvr>
                                      <p:to x="100000" y="100000"/>
                                    </p:animScale>
                                    <p:animScale>
                                      <p:cBhvr>
                                        <p:cTn id="80" dur="26">
                                          <p:stCondLst>
                                            <p:cond delay="1312"/>
                                          </p:stCondLst>
                                        </p:cTn>
                                        <p:tgtEl>
                                          <p:spTgt spid="4">
                                            <p:graphicEl>
                                              <a:dgm id="{F43A6997-B1BF-45A7-BF35-81F177F71FE4}"/>
                                            </p:graphicEl>
                                          </p:spTgt>
                                        </p:tgtEl>
                                      </p:cBhvr>
                                      <p:to x="100000" y="80000"/>
                                    </p:animScale>
                                    <p:animScale>
                                      <p:cBhvr>
                                        <p:cTn id="81" dur="166" decel="50000">
                                          <p:stCondLst>
                                            <p:cond delay="1338"/>
                                          </p:stCondLst>
                                        </p:cTn>
                                        <p:tgtEl>
                                          <p:spTgt spid="4">
                                            <p:graphicEl>
                                              <a:dgm id="{F43A6997-B1BF-45A7-BF35-81F177F71FE4}"/>
                                            </p:graphicEl>
                                          </p:spTgt>
                                        </p:tgtEl>
                                      </p:cBhvr>
                                      <p:to x="100000" y="100000"/>
                                    </p:animScale>
                                    <p:animScale>
                                      <p:cBhvr>
                                        <p:cTn id="82" dur="26">
                                          <p:stCondLst>
                                            <p:cond delay="1642"/>
                                          </p:stCondLst>
                                        </p:cTn>
                                        <p:tgtEl>
                                          <p:spTgt spid="4">
                                            <p:graphicEl>
                                              <a:dgm id="{F43A6997-B1BF-45A7-BF35-81F177F71FE4}"/>
                                            </p:graphicEl>
                                          </p:spTgt>
                                        </p:tgtEl>
                                      </p:cBhvr>
                                      <p:to x="100000" y="90000"/>
                                    </p:animScale>
                                    <p:animScale>
                                      <p:cBhvr>
                                        <p:cTn id="83" dur="166" decel="50000">
                                          <p:stCondLst>
                                            <p:cond delay="1668"/>
                                          </p:stCondLst>
                                        </p:cTn>
                                        <p:tgtEl>
                                          <p:spTgt spid="4">
                                            <p:graphicEl>
                                              <a:dgm id="{F43A6997-B1BF-45A7-BF35-81F177F71FE4}"/>
                                            </p:graphicEl>
                                          </p:spTgt>
                                        </p:tgtEl>
                                      </p:cBhvr>
                                      <p:to x="100000" y="100000"/>
                                    </p:animScale>
                                    <p:animScale>
                                      <p:cBhvr>
                                        <p:cTn id="84" dur="26">
                                          <p:stCondLst>
                                            <p:cond delay="1808"/>
                                          </p:stCondLst>
                                        </p:cTn>
                                        <p:tgtEl>
                                          <p:spTgt spid="4">
                                            <p:graphicEl>
                                              <a:dgm id="{F43A6997-B1BF-45A7-BF35-81F177F71FE4}"/>
                                            </p:graphicEl>
                                          </p:spTgt>
                                        </p:tgtEl>
                                      </p:cBhvr>
                                      <p:to x="100000" y="95000"/>
                                    </p:animScale>
                                    <p:animScale>
                                      <p:cBhvr>
                                        <p:cTn id="85" dur="166" decel="50000">
                                          <p:stCondLst>
                                            <p:cond delay="1834"/>
                                          </p:stCondLst>
                                        </p:cTn>
                                        <p:tgtEl>
                                          <p:spTgt spid="4">
                                            <p:graphicEl>
                                              <a:dgm id="{F43A6997-B1BF-45A7-BF35-81F177F71FE4}"/>
                                            </p:graphicEl>
                                          </p:spTgt>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4">
                                            <p:graphicEl>
                                              <a:dgm id="{28BE9F8B-557B-478C-AEF1-C9FD5AD2693D}"/>
                                            </p:graphicEl>
                                          </p:spTgt>
                                        </p:tgtEl>
                                        <p:attrNameLst>
                                          <p:attrName>style.visibility</p:attrName>
                                        </p:attrNameLst>
                                      </p:cBhvr>
                                      <p:to>
                                        <p:strVal val="visible"/>
                                      </p:to>
                                    </p:set>
                                    <p:animEffect transition="in" filter="wipe(down)">
                                      <p:cBhvr>
                                        <p:cTn id="88" dur="580">
                                          <p:stCondLst>
                                            <p:cond delay="0"/>
                                          </p:stCondLst>
                                        </p:cTn>
                                        <p:tgtEl>
                                          <p:spTgt spid="4">
                                            <p:graphicEl>
                                              <a:dgm id="{28BE9F8B-557B-478C-AEF1-C9FD5AD2693D}"/>
                                            </p:graphicEl>
                                          </p:spTgt>
                                        </p:tgtEl>
                                      </p:cBhvr>
                                    </p:animEffect>
                                    <p:anim calcmode="lin" valueType="num">
                                      <p:cBhvr>
                                        <p:cTn id="89" dur="1822" tmFilter="0,0; 0.14,0.36; 0.43,0.73; 0.71,0.91; 1.0,1.0">
                                          <p:stCondLst>
                                            <p:cond delay="0"/>
                                          </p:stCondLst>
                                        </p:cTn>
                                        <p:tgtEl>
                                          <p:spTgt spid="4">
                                            <p:graphicEl>
                                              <a:dgm id="{28BE9F8B-557B-478C-AEF1-C9FD5AD2693D}"/>
                                            </p:graphic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
                                            <p:graphicEl>
                                              <a:dgm id="{28BE9F8B-557B-478C-AEF1-C9FD5AD2693D}"/>
                                            </p:graphic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
                                            <p:graphicEl>
                                              <a:dgm id="{28BE9F8B-557B-478C-AEF1-C9FD5AD2693D}"/>
                                            </p:graphic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
                                            <p:graphicEl>
                                              <a:dgm id="{28BE9F8B-557B-478C-AEF1-C9FD5AD2693D}"/>
                                            </p:graphic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
                                            <p:graphicEl>
                                              <a:dgm id="{28BE9F8B-557B-478C-AEF1-C9FD5AD2693D}"/>
                                            </p:graphic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4">
                                            <p:graphicEl>
                                              <a:dgm id="{28BE9F8B-557B-478C-AEF1-C9FD5AD2693D}"/>
                                            </p:graphicEl>
                                          </p:spTgt>
                                        </p:tgtEl>
                                      </p:cBhvr>
                                      <p:to x="100000" y="60000"/>
                                    </p:animScale>
                                    <p:animScale>
                                      <p:cBhvr>
                                        <p:cTn id="95" dur="166" decel="50000">
                                          <p:stCondLst>
                                            <p:cond delay="676"/>
                                          </p:stCondLst>
                                        </p:cTn>
                                        <p:tgtEl>
                                          <p:spTgt spid="4">
                                            <p:graphicEl>
                                              <a:dgm id="{28BE9F8B-557B-478C-AEF1-C9FD5AD2693D}"/>
                                            </p:graphicEl>
                                          </p:spTgt>
                                        </p:tgtEl>
                                      </p:cBhvr>
                                      <p:to x="100000" y="100000"/>
                                    </p:animScale>
                                    <p:animScale>
                                      <p:cBhvr>
                                        <p:cTn id="96" dur="26">
                                          <p:stCondLst>
                                            <p:cond delay="1312"/>
                                          </p:stCondLst>
                                        </p:cTn>
                                        <p:tgtEl>
                                          <p:spTgt spid="4">
                                            <p:graphicEl>
                                              <a:dgm id="{28BE9F8B-557B-478C-AEF1-C9FD5AD2693D}"/>
                                            </p:graphicEl>
                                          </p:spTgt>
                                        </p:tgtEl>
                                      </p:cBhvr>
                                      <p:to x="100000" y="80000"/>
                                    </p:animScale>
                                    <p:animScale>
                                      <p:cBhvr>
                                        <p:cTn id="97" dur="166" decel="50000">
                                          <p:stCondLst>
                                            <p:cond delay="1338"/>
                                          </p:stCondLst>
                                        </p:cTn>
                                        <p:tgtEl>
                                          <p:spTgt spid="4">
                                            <p:graphicEl>
                                              <a:dgm id="{28BE9F8B-557B-478C-AEF1-C9FD5AD2693D}"/>
                                            </p:graphicEl>
                                          </p:spTgt>
                                        </p:tgtEl>
                                      </p:cBhvr>
                                      <p:to x="100000" y="100000"/>
                                    </p:animScale>
                                    <p:animScale>
                                      <p:cBhvr>
                                        <p:cTn id="98" dur="26">
                                          <p:stCondLst>
                                            <p:cond delay="1642"/>
                                          </p:stCondLst>
                                        </p:cTn>
                                        <p:tgtEl>
                                          <p:spTgt spid="4">
                                            <p:graphicEl>
                                              <a:dgm id="{28BE9F8B-557B-478C-AEF1-C9FD5AD2693D}"/>
                                            </p:graphicEl>
                                          </p:spTgt>
                                        </p:tgtEl>
                                      </p:cBhvr>
                                      <p:to x="100000" y="90000"/>
                                    </p:animScale>
                                    <p:animScale>
                                      <p:cBhvr>
                                        <p:cTn id="99" dur="166" decel="50000">
                                          <p:stCondLst>
                                            <p:cond delay="1668"/>
                                          </p:stCondLst>
                                        </p:cTn>
                                        <p:tgtEl>
                                          <p:spTgt spid="4">
                                            <p:graphicEl>
                                              <a:dgm id="{28BE9F8B-557B-478C-AEF1-C9FD5AD2693D}"/>
                                            </p:graphicEl>
                                          </p:spTgt>
                                        </p:tgtEl>
                                      </p:cBhvr>
                                      <p:to x="100000" y="100000"/>
                                    </p:animScale>
                                    <p:animScale>
                                      <p:cBhvr>
                                        <p:cTn id="100" dur="26">
                                          <p:stCondLst>
                                            <p:cond delay="1808"/>
                                          </p:stCondLst>
                                        </p:cTn>
                                        <p:tgtEl>
                                          <p:spTgt spid="4">
                                            <p:graphicEl>
                                              <a:dgm id="{28BE9F8B-557B-478C-AEF1-C9FD5AD2693D}"/>
                                            </p:graphicEl>
                                          </p:spTgt>
                                        </p:tgtEl>
                                      </p:cBhvr>
                                      <p:to x="100000" y="95000"/>
                                    </p:animScale>
                                    <p:animScale>
                                      <p:cBhvr>
                                        <p:cTn id="101" dur="166" decel="50000">
                                          <p:stCondLst>
                                            <p:cond delay="1834"/>
                                          </p:stCondLst>
                                        </p:cTn>
                                        <p:tgtEl>
                                          <p:spTgt spid="4">
                                            <p:graphicEl>
                                              <a:dgm id="{28BE9F8B-557B-478C-AEF1-C9FD5AD2693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مهم‌ترین </a:t>
            </a:r>
            <a:r>
              <a:rPr lang="fa-IR" dirty="0" smtClean="0"/>
              <a:t>تصاحب‌های 2010 در ایالات متحده</a:t>
            </a:r>
            <a:endParaRPr lang="en-US" dirty="0"/>
          </a:p>
        </p:txBody>
      </p:sp>
      <p:graphicFrame>
        <p:nvGraphicFramePr>
          <p:cNvPr id="6" name="Table 5"/>
          <p:cNvGraphicFramePr>
            <a:graphicFrameLocks noGrp="1"/>
          </p:cNvGraphicFramePr>
          <p:nvPr/>
        </p:nvGraphicFramePr>
        <p:xfrm>
          <a:off x="1524000" y="1807994"/>
          <a:ext cx="6095999" cy="3242012"/>
        </p:xfrm>
        <a:graphic>
          <a:graphicData uri="http://schemas.openxmlformats.org/drawingml/2006/table">
            <a:tbl>
              <a:tblPr/>
              <a:tblGrid>
                <a:gridCol w="2367064"/>
                <a:gridCol w="2129276"/>
                <a:gridCol w="1599659"/>
              </a:tblGrid>
              <a:tr h="637162">
                <a:tc>
                  <a:txBody>
                    <a:bodyPr/>
                    <a:lstStyle/>
                    <a:p>
                      <a:pPr marL="0" marR="0" algn="ctr" rtl="1">
                        <a:lnSpc>
                          <a:spcPct val="115000"/>
                        </a:lnSpc>
                        <a:spcBef>
                          <a:spcPts val="0"/>
                        </a:spcBef>
                        <a:spcAft>
                          <a:spcPts val="0"/>
                        </a:spcAft>
                      </a:pPr>
                      <a:r>
                        <a:rPr lang="en-US" sz="1500" b="1" kern="1200" dirty="0">
                          <a:solidFill>
                            <a:srgbClr val="000000"/>
                          </a:solidFill>
                          <a:latin typeface="Calibri"/>
                          <a:ea typeface="Calibri"/>
                          <a:cs typeface="Arial"/>
                        </a:rPr>
                        <a:t>Acquiring Company</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500" b="1" kern="1200" dirty="0">
                          <a:solidFill>
                            <a:srgbClr val="000000"/>
                          </a:solidFill>
                          <a:latin typeface="Calibri"/>
                          <a:ea typeface="Calibri"/>
                          <a:cs typeface="Arial"/>
                        </a:rPr>
                        <a:t>Acquired Company</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500" b="1" kern="1200" dirty="0">
                          <a:solidFill>
                            <a:srgbClr val="000000"/>
                          </a:solidFill>
                          <a:latin typeface="Calibri"/>
                          <a:ea typeface="Calibri"/>
                          <a:cs typeface="Arial"/>
                        </a:rPr>
                        <a:t>Deal Value</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Diamond Foods, Inc.</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Kettle Foods</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400" kern="1200" dirty="0">
                          <a:solidFill>
                            <a:srgbClr val="000000"/>
                          </a:solidFill>
                          <a:latin typeface="MetaBook-Roman"/>
                          <a:ea typeface="Calibri"/>
                          <a:cs typeface="MetaBook-Roman"/>
                        </a:rPr>
                        <a:t>$615 M</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Cadence Design Systems</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Denali Software, Inc.</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400" kern="1200" dirty="0">
                          <a:solidFill>
                            <a:srgbClr val="000000"/>
                          </a:solidFill>
                          <a:latin typeface="MetaBook-Roman"/>
                          <a:ea typeface="Calibri"/>
                          <a:cs typeface="MetaBook-Roman"/>
                        </a:rPr>
                        <a:t>$315 M</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Harmonic Inc.</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400" kern="1200" dirty="0" err="1">
                          <a:solidFill>
                            <a:srgbClr val="000000"/>
                          </a:solidFill>
                          <a:latin typeface="MetaBook-Roman"/>
                          <a:ea typeface="Calibri"/>
                          <a:cs typeface="MetaBook-Roman"/>
                        </a:rPr>
                        <a:t>Omneon</a:t>
                      </a:r>
                      <a:r>
                        <a:rPr lang="en-US" sz="1400" kern="1200" dirty="0">
                          <a:solidFill>
                            <a:srgbClr val="000000"/>
                          </a:solidFill>
                          <a:latin typeface="MetaBook-Roman"/>
                          <a:ea typeface="Calibri"/>
                          <a:cs typeface="MetaBook-Roman"/>
                        </a:rPr>
                        <a:t>, Inc.</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400" kern="1200">
                          <a:solidFill>
                            <a:srgbClr val="000000"/>
                          </a:solidFill>
                          <a:latin typeface="MetaBook-Roman"/>
                          <a:ea typeface="Calibri"/>
                          <a:cs typeface="MetaBook-Roman"/>
                        </a:rPr>
                        <a:t>$274 M</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rtl="1">
                        <a:lnSpc>
                          <a:spcPct val="115000"/>
                        </a:lnSpc>
                        <a:spcBef>
                          <a:spcPts val="0"/>
                        </a:spcBef>
                        <a:spcAft>
                          <a:spcPts val="0"/>
                        </a:spcAft>
                      </a:pPr>
                      <a:r>
                        <a:rPr lang="en-US" sz="1400" kern="1200">
                          <a:solidFill>
                            <a:srgbClr val="000000"/>
                          </a:solidFill>
                          <a:latin typeface="MetaBook-Roman"/>
                          <a:ea typeface="Calibri"/>
                          <a:cs typeface="MetaBook-Roman"/>
                        </a:rPr>
                        <a:t>Wal-Mart Stores, Inc.</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400" kern="1200">
                          <a:solidFill>
                            <a:srgbClr val="000000"/>
                          </a:solidFill>
                          <a:latin typeface="MetaBook-Roman"/>
                          <a:ea typeface="Calibri"/>
                          <a:cs typeface="MetaBook-Roman"/>
                        </a:rPr>
                        <a:t>VUDU, Inc.</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400" kern="1200">
                          <a:solidFill>
                            <a:srgbClr val="000000"/>
                          </a:solidFill>
                          <a:latin typeface="MetaBook-Roman"/>
                          <a:ea typeface="Calibri"/>
                          <a:cs typeface="MetaBook-Roman"/>
                        </a:rPr>
                        <a:t>undisclosed</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rtl="1">
                        <a:lnSpc>
                          <a:spcPct val="115000"/>
                        </a:lnSpc>
                        <a:spcBef>
                          <a:spcPts val="0"/>
                        </a:spcBef>
                        <a:spcAft>
                          <a:spcPts val="0"/>
                        </a:spcAft>
                      </a:pPr>
                      <a:r>
                        <a:rPr lang="en-US" sz="1400" kern="1200" dirty="0">
                          <a:solidFill>
                            <a:srgbClr val="000000"/>
                          </a:solidFill>
                          <a:latin typeface="MetaBook-Roman"/>
                          <a:ea typeface="Calibri"/>
                          <a:cs typeface="MetaBook-Roman"/>
                        </a:rPr>
                        <a:t>IBM</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400" kern="1200">
                          <a:solidFill>
                            <a:srgbClr val="000000"/>
                          </a:solidFill>
                          <a:latin typeface="MetaBook-Roman"/>
                          <a:ea typeface="Calibri"/>
                          <a:cs typeface="MetaBook-Roman"/>
                        </a:rPr>
                        <a:t>Cast Iron Systems, Inc.</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400" kern="1200" dirty="0">
                          <a:solidFill>
                            <a:srgbClr val="000000"/>
                          </a:solidFill>
                          <a:latin typeface="MetaBook-Roman"/>
                          <a:ea typeface="Calibri"/>
                          <a:cs typeface="MetaBook-Roman"/>
                        </a:rPr>
                        <a:t>undisclosed</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bwMode="auto">
          <a:xfrm>
            <a:off x="990600" y="5105400"/>
            <a:ext cx="746760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l"/>
            <a:r>
              <a:rPr lang="en-US" sz="2400" dirty="0" smtClean="0"/>
              <a:t>53 acquisitions in 2010 valued in excess of $5 billion.</a:t>
            </a:r>
            <a:endParaRPr kumimoji="0" lang="en-US" sz="24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مهم‌ترین تصاحب‌های </a:t>
            </a:r>
            <a:r>
              <a:rPr lang="fa-IR" sz="3600" dirty="0" smtClean="0"/>
              <a:t>2009 </a:t>
            </a:r>
            <a:r>
              <a:rPr lang="fa-IR" sz="3600" dirty="0"/>
              <a:t>در </a:t>
            </a:r>
            <a:r>
              <a:rPr lang="fa-IR" sz="3600" dirty="0" smtClean="0"/>
              <a:t>ایالات متحده</a:t>
            </a:r>
            <a:endParaRPr lang="en-US" sz="3600" dirty="0"/>
          </a:p>
        </p:txBody>
      </p:sp>
      <p:graphicFrame>
        <p:nvGraphicFramePr>
          <p:cNvPr id="4" name="Table 3"/>
          <p:cNvGraphicFramePr>
            <a:graphicFrameLocks noGrp="1"/>
          </p:cNvGraphicFramePr>
          <p:nvPr/>
        </p:nvGraphicFramePr>
        <p:xfrm>
          <a:off x="1524000" y="1807994"/>
          <a:ext cx="6095999" cy="3242012"/>
        </p:xfrm>
        <a:graphic>
          <a:graphicData uri="http://schemas.openxmlformats.org/drawingml/2006/table">
            <a:tbl>
              <a:tblPr/>
              <a:tblGrid>
                <a:gridCol w="2367064"/>
                <a:gridCol w="2129276"/>
                <a:gridCol w="1599659"/>
              </a:tblGrid>
              <a:tr h="637162">
                <a:tc>
                  <a:txBody>
                    <a:bodyPr/>
                    <a:lstStyle/>
                    <a:p>
                      <a:pPr marL="0" marR="0" algn="ctr">
                        <a:lnSpc>
                          <a:spcPct val="115000"/>
                        </a:lnSpc>
                        <a:spcBef>
                          <a:spcPts val="0"/>
                        </a:spcBef>
                        <a:spcAft>
                          <a:spcPts val="0"/>
                        </a:spcAft>
                      </a:pPr>
                      <a:r>
                        <a:rPr lang="en-US" sz="1500" b="1" kern="1200" dirty="0">
                          <a:solidFill>
                            <a:srgbClr val="000000"/>
                          </a:solidFill>
                          <a:latin typeface="Calibri"/>
                          <a:ea typeface="Calibri"/>
                          <a:cs typeface="Arial"/>
                        </a:rPr>
                        <a:t>Acquiring Company</a:t>
                      </a:r>
                      <a:endParaRPr lang="en-US" sz="9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kern="1200">
                          <a:solidFill>
                            <a:srgbClr val="000000"/>
                          </a:solidFill>
                          <a:latin typeface="Calibri"/>
                          <a:ea typeface="Calibri"/>
                          <a:cs typeface="Arial"/>
                        </a:rPr>
                        <a:t>Acquired Company</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kern="1200">
                          <a:solidFill>
                            <a:srgbClr val="000000"/>
                          </a:solidFill>
                          <a:latin typeface="Calibri"/>
                          <a:ea typeface="Calibri"/>
                          <a:cs typeface="Arial"/>
                        </a:rPr>
                        <a:t>Deal Value</a:t>
                      </a:r>
                      <a:endParaRPr lang="en-US" sz="9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a:lnSpc>
                          <a:spcPct val="115000"/>
                        </a:lnSpc>
                        <a:spcBef>
                          <a:spcPts val="0"/>
                        </a:spcBef>
                        <a:spcAft>
                          <a:spcPts val="1000"/>
                        </a:spcAft>
                      </a:pPr>
                      <a:r>
                        <a:rPr lang="en-US" sz="1400" dirty="0">
                          <a:latin typeface="MetaBook-Roman"/>
                          <a:ea typeface="Calibri"/>
                          <a:cs typeface="MetaBook-Roman"/>
                        </a:rPr>
                        <a:t>Cisco Systems, Inc.</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a:latin typeface="MetaBook-Roman"/>
                          <a:ea typeface="Calibri"/>
                          <a:cs typeface="MetaBook-Roman"/>
                        </a:rPr>
                        <a:t>Starent Networks, Corp.</a:t>
                      </a:r>
                      <a:endParaRPr lang="en-US" sz="14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MetaBook-Roman"/>
                          <a:ea typeface="Calibri"/>
                          <a:cs typeface="MetaBook-Roman"/>
                        </a:rPr>
                        <a:t>$2.9 B</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a:lnSpc>
                          <a:spcPct val="115000"/>
                        </a:lnSpc>
                        <a:spcBef>
                          <a:spcPts val="0"/>
                        </a:spcBef>
                        <a:spcAft>
                          <a:spcPts val="1000"/>
                        </a:spcAft>
                      </a:pPr>
                      <a:r>
                        <a:rPr lang="en-US" sz="1400" dirty="0">
                          <a:latin typeface="MetaBook-Roman"/>
                          <a:ea typeface="Calibri"/>
                          <a:cs typeface="MetaBook-Roman"/>
                        </a:rPr>
                        <a:t>EMC Corporation</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latin typeface="MetaBook-Roman"/>
                          <a:ea typeface="Calibri"/>
                          <a:cs typeface="MetaBook-Roman"/>
                        </a:rPr>
                        <a:t>Data Domain, Inc.</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MetaBook-Roman"/>
                          <a:ea typeface="Calibri"/>
                          <a:cs typeface="MetaBook-Roman"/>
                        </a:rPr>
                        <a:t>$2.4 B</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a:lnSpc>
                          <a:spcPct val="115000"/>
                        </a:lnSpc>
                        <a:spcBef>
                          <a:spcPts val="0"/>
                        </a:spcBef>
                        <a:spcAft>
                          <a:spcPts val="1000"/>
                        </a:spcAft>
                      </a:pPr>
                      <a:r>
                        <a:rPr lang="en-US" sz="1400">
                          <a:latin typeface="MetaBook-Roman"/>
                          <a:ea typeface="Calibri"/>
                          <a:cs typeface="MetaBook-Roman"/>
                        </a:rPr>
                        <a:t>Agilent Technologies Inc.</a:t>
                      </a:r>
                      <a:endParaRPr lang="en-US" sz="14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latin typeface="MetaBook-Roman"/>
                          <a:ea typeface="Calibri"/>
                          <a:cs typeface="MetaBook-Roman"/>
                        </a:rPr>
                        <a:t>Varian Inc.</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MetaBook-Roman"/>
                          <a:ea typeface="Calibri"/>
                          <a:cs typeface="MetaBook-Roman"/>
                        </a:rPr>
                        <a:t>$1.5 B</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a:lnSpc>
                          <a:spcPct val="115000"/>
                        </a:lnSpc>
                        <a:spcBef>
                          <a:spcPts val="0"/>
                        </a:spcBef>
                        <a:spcAft>
                          <a:spcPts val="1000"/>
                        </a:spcAft>
                      </a:pPr>
                      <a:r>
                        <a:rPr lang="en-US" sz="1400">
                          <a:latin typeface="MetaBook-Roman"/>
                          <a:ea typeface="Calibri"/>
                          <a:cs typeface="MetaBook-Roman"/>
                        </a:rPr>
                        <a:t>Amazon.com, Inc.</a:t>
                      </a:r>
                      <a:endParaRPr lang="en-US" sz="14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latin typeface="MetaBook-Roman"/>
                          <a:ea typeface="Calibri"/>
                          <a:cs typeface="MetaBook-Roman"/>
                        </a:rPr>
                        <a:t>Zappos.com, Inc.</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MetaBook-Roman"/>
                          <a:ea typeface="Calibri"/>
                          <a:cs typeface="MetaBook-Roman"/>
                        </a:rPr>
                        <a:t>$847 M</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70">
                <a:tc>
                  <a:txBody>
                    <a:bodyPr/>
                    <a:lstStyle/>
                    <a:p>
                      <a:pPr marL="0" marR="0" algn="l">
                        <a:lnSpc>
                          <a:spcPct val="115000"/>
                        </a:lnSpc>
                        <a:spcBef>
                          <a:spcPts val="0"/>
                        </a:spcBef>
                        <a:spcAft>
                          <a:spcPts val="1000"/>
                        </a:spcAft>
                      </a:pPr>
                      <a:r>
                        <a:rPr lang="en-US" sz="1400">
                          <a:latin typeface="MetaBook-Roman"/>
                          <a:ea typeface="Calibri"/>
                          <a:cs typeface="MetaBook-Roman"/>
                        </a:rPr>
                        <a:t>Twitter, Inc.</a:t>
                      </a:r>
                      <a:endParaRPr lang="en-US" sz="140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latin typeface="MetaBook-Roman"/>
                          <a:ea typeface="Calibri"/>
                          <a:cs typeface="MetaBook-Roman"/>
                        </a:rPr>
                        <a:t>Mixer Labs, Inc.</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MetaBook-Roman"/>
                          <a:ea typeface="Calibri"/>
                          <a:cs typeface="MetaBook-Roman"/>
                        </a:rPr>
                        <a:t>undisclosed</a:t>
                      </a:r>
                      <a:endParaRPr lang="en-US" sz="14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bwMode="auto">
          <a:xfrm>
            <a:off x="990600" y="5105400"/>
            <a:ext cx="754380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l"/>
            <a:r>
              <a:rPr lang="en-US" sz="2400" dirty="0" smtClean="0"/>
              <a:t>52 acquisitions in 2009 valued in excess of $17 billion.</a:t>
            </a:r>
            <a:endParaRPr lang="en-US" sz="2400" b="1" dirty="0" smtClean="0">
              <a:latin typeface="Times New Roman" pitchFamily="18" charset="0"/>
            </a:endParaRPr>
          </a:p>
          <a:p>
            <a:pPr algn="l"/>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انتقال یا خلق ارزش</a:t>
            </a:r>
            <a:endParaRPr lang="en-US" sz="3600" dirty="0"/>
          </a:p>
        </p:txBody>
      </p:sp>
      <p:sp>
        <p:nvSpPr>
          <p:cNvPr id="3" name="Text Placeholder 2"/>
          <p:cNvSpPr>
            <a:spLocks noGrp="1"/>
          </p:cNvSpPr>
          <p:nvPr>
            <p:ph type="body" idx="1"/>
          </p:nvPr>
        </p:nvSpPr>
        <p:spPr/>
        <p:txBody>
          <a:bodyPr/>
          <a:lstStyle/>
          <a:p>
            <a:r>
              <a:rPr lang="fa-IR" sz="4800" dirty="0" smtClean="0"/>
              <a:t>نظریه‌های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sz="3200" dirty="0" smtClean="0">
                <a:cs typeface="+mn-cs"/>
              </a:rPr>
              <a:t>آیا ادغام و قبضۀ مالکیت خلق ارزش می‌کند؟</a:t>
            </a:r>
            <a:endParaRPr lang="en-US" sz="3200" dirty="0">
              <a:cs typeface="+mn-cs"/>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نظریه‌های انتقال ارزش</a:t>
            </a:r>
            <a:endParaRPr lang="en-US" dirty="0">
              <a:cs typeface="+mn-cs"/>
            </a:endParaRPr>
          </a:p>
        </p:txBody>
      </p:sp>
      <p:graphicFrame>
        <p:nvGraphicFramePr>
          <p:cNvPr id="6" name="Content Placeholder 5"/>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A6F2EABE-FFCA-4C76-B049-22468B62D1CA}"/>
                                            </p:graphicEl>
                                          </p:spTgt>
                                        </p:tgtEl>
                                        <p:attrNameLst>
                                          <p:attrName>style.visibility</p:attrName>
                                        </p:attrNameLst>
                                      </p:cBhvr>
                                      <p:to>
                                        <p:strVal val="visible"/>
                                      </p:to>
                                    </p:set>
                                    <p:anim calcmode="lin" valueType="num">
                                      <p:cBhvr additive="base">
                                        <p:cTn id="7" dur="1000" fill="hold"/>
                                        <p:tgtEl>
                                          <p:spTgt spid="6">
                                            <p:graphicEl>
                                              <a:dgm id="{A6F2EABE-FFCA-4C76-B049-22468B62D1CA}"/>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A6F2EABE-FFCA-4C76-B049-22468B62D1CA}"/>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graphicEl>
                                              <a:dgm id="{54220EF7-8E24-4624-B634-3B3770B6A9D9}"/>
                                            </p:graphicEl>
                                          </p:spTgt>
                                        </p:tgtEl>
                                        <p:attrNameLst>
                                          <p:attrName>style.visibility</p:attrName>
                                        </p:attrNameLst>
                                      </p:cBhvr>
                                      <p:to>
                                        <p:strVal val="visible"/>
                                      </p:to>
                                    </p:set>
                                    <p:anim calcmode="lin" valueType="num">
                                      <p:cBhvr additive="base">
                                        <p:cTn id="12" dur="1000" fill="hold"/>
                                        <p:tgtEl>
                                          <p:spTgt spid="6">
                                            <p:graphicEl>
                                              <a:dgm id="{54220EF7-8E24-4624-B634-3B3770B6A9D9}"/>
                                            </p:graphic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graphicEl>
                                              <a:dgm id="{54220EF7-8E24-4624-B634-3B3770B6A9D9}"/>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graphicEl>
                                              <a:dgm id="{55D1CD05-828D-458F-89AD-79DBCB62132E}"/>
                                            </p:graphicEl>
                                          </p:spTgt>
                                        </p:tgtEl>
                                        <p:attrNameLst>
                                          <p:attrName>style.visibility</p:attrName>
                                        </p:attrNameLst>
                                      </p:cBhvr>
                                      <p:to>
                                        <p:strVal val="visible"/>
                                      </p:to>
                                    </p:set>
                                    <p:anim calcmode="lin" valueType="num">
                                      <p:cBhvr additive="base">
                                        <p:cTn id="17" dur="1000" fill="hold"/>
                                        <p:tgtEl>
                                          <p:spTgt spid="6">
                                            <p:graphicEl>
                                              <a:dgm id="{55D1CD05-828D-458F-89AD-79DBCB62132E}"/>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graphicEl>
                                              <a:dgm id="{55D1CD05-828D-458F-89AD-79DBCB62132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تعریف و تمایز</a:t>
            </a:r>
          </a:p>
        </p:txBody>
      </p:sp>
      <p:sp>
        <p:nvSpPr>
          <p:cNvPr id="3" name="Text Placeholder 2"/>
          <p:cNvSpPr>
            <a:spLocks noGrp="1"/>
          </p:cNvSpPr>
          <p:nvPr>
            <p:ph type="body" idx="1"/>
          </p:nvPr>
        </p:nvSpPr>
        <p:spPr/>
        <p:txBody>
          <a:bodyPr/>
          <a:lstStyle/>
          <a:p>
            <a:r>
              <a:rPr lang="fa-IR" sz="4800" dirty="0" smtClean="0"/>
              <a:t>مفاهیم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افزایش قدرت بازار</a:t>
            </a:r>
            <a:endParaRPr lang="en-US" dirty="0">
              <a:cs typeface="+mn-cs"/>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کاهش دامنۀ ریسک</a:t>
            </a:r>
            <a:endParaRPr lang="en-US" dirty="0">
              <a:cs typeface="+mn-cs"/>
            </a:endParaRPr>
          </a:p>
        </p:txBody>
      </p:sp>
      <p:graphicFrame>
        <p:nvGraphicFramePr>
          <p:cNvPr id="8" name="Content Placeholder 7"/>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graphicEl>
                                              <a:dgm id="{D1A69227-3838-4F26-8608-3F899EC963D6}"/>
                                            </p:graphicEl>
                                          </p:spTgt>
                                        </p:tgtEl>
                                        <p:attrNameLst>
                                          <p:attrName>style.visibility</p:attrName>
                                        </p:attrNameLst>
                                      </p:cBhvr>
                                      <p:to>
                                        <p:strVal val="visible"/>
                                      </p:to>
                                    </p:set>
                                    <p:animEffect transition="in" filter="dissolve">
                                      <p:cBhvr>
                                        <p:cTn id="7" dur="1000"/>
                                        <p:tgtEl>
                                          <p:spTgt spid="8">
                                            <p:graphicEl>
                                              <a:dgm id="{D1A69227-3838-4F26-8608-3F899EC963D6}"/>
                                            </p:graphic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graphicEl>
                                              <a:dgm id="{2549495E-3091-48CC-9BA3-F8C4C59CA8DE}"/>
                                            </p:graphicEl>
                                          </p:spTgt>
                                        </p:tgtEl>
                                        <p:attrNameLst>
                                          <p:attrName>style.visibility</p:attrName>
                                        </p:attrNameLst>
                                      </p:cBhvr>
                                      <p:to>
                                        <p:strVal val="visible"/>
                                      </p:to>
                                    </p:set>
                                    <p:animEffect transition="in" filter="dissolve">
                                      <p:cBhvr>
                                        <p:cTn id="11" dur="1000"/>
                                        <p:tgtEl>
                                          <p:spTgt spid="8">
                                            <p:graphicEl>
                                              <a:dgm id="{2549495E-3091-48CC-9BA3-F8C4C59CA8DE}"/>
                                            </p:graphic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
                                            <p:graphicEl>
                                              <a:dgm id="{0168ABB3-7A80-4842-9B75-640290C64654}"/>
                                            </p:graphicEl>
                                          </p:spTgt>
                                        </p:tgtEl>
                                        <p:attrNameLst>
                                          <p:attrName>style.visibility</p:attrName>
                                        </p:attrNameLst>
                                      </p:cBhvr>
                                      <p:to>
                                        <p:strVal val="visible"/>
                                      </p:to>
                                    </p:set>
                                    <p:animEffect transition="in" filter="dissolve">
                                      <p:cBhvr>
                                        <p:cTn id="15" dur="1000"/>
                                        <p:tgtEl>
                                          <p:spTgt spid="8">
                                            <p:graphicEl>
                                              <a:dgm id="{0168ABB3-7A80-4842-9B75-640290C64654}"/>
                                            </p:graphic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8">
                                            <p:graphicEl>
                                              <a:dgm id="{33026921-9D73-4B81-829C-990876FA7643}"/>
                                            </p:graphicEl>
                                          </p:spTgt>
                                        </p:tgtEl>
                                        <p:attrNameLst>
                                          <p:attrName>style.visibility</p:attrName>
                                        </p:attrNameLst>
                                      </p:cBhvr>
                                      <p:to>
                                        <p:strVal val="visible"/>
                                      </p:to>
                                    </p:set>
                                    <p:animEffect transition="in" filter="dissolve">
                                      <p:cBhvr>
                                        <p:cTn id="19" dur="1000"/>
                                        <p:tgtEl>
                                          <p:spTgt spid="8">
                                            <p:graphicEl>
                                              <a:dgm id="{33026921-9D73-4B81-829C-990876FA7643}"/>
                                            </p:graphic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8">
                                            <p:graphicEl>
                                              <a:dgm id="{419DDA20-2461-4143-8B7E-998D2B31B288}"/>
                                            </p:graphicEl>
                                          </p:spTgt>
                                        </p:tgtEl>
                                        <p:attrNameLst>
                                          <p:attrName>style.visibility</p:attrName>
                                        </p:attrNameLst>
                                      </p:cBhvr>
                                      <p:to>
                                        <p:strVal val="visible"/>
                                      </p:to>
                                    </p:set>
                                    <p:animEffect transition="in" filter="dissolve">
                                      <p:cBhvr>
                                        <p:cTn id="23" dur="1000"/>
                                        <p:tgtEl>
                                          <p:spTgt spid="8">
                                            <p:graphicEl>
                                              <a:dgm id="{419DDA20-2461-4143-8B7E-998D2B31B288}"/>
                                            </p:graphicEl>
                                          </p:spTgt>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8">
                                            <p:graphicEl>
                                              <a:dgm id="{613CDCEB-E422-4C6C-B7DE-6C65D782FF5A}"/>
                                            </p:graphicEl>
                                          </p:spTgt>
                                        </p:tgtEl>
                                        <p:attrNameLst>
                                          <p:attrName>style.visibility</p:attrName>
                                        </p:attrNameLst>
                                      </p:cBhvr>
                                      <p:to>
                                        <p:strVal val="visible"/>
                                      </p:to>
                                    </p:set>
                                    <p:animEffect transition="in" filter="dissolve">
                                      <p:cBhvr>
                                        <p:cTn id="27" dur="1000"/>
                                        <p:tgtEl>
                                          <p:spTgt spid="8">
                                            <p:graphicEl>
                                              <a:dgm id="{613CDCEB-E422-4C6C-B7DE-6C65D782FF5A}"/>
                                            </p:graphicEl>
                                          </p:spTgt>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8">
                                            <p:graphicEl>
                                              <a:dgm id="{3EAAC3B5-FD73-4CB9-8281-C3CD43107C9A}"/>
                                            </p:graphicEl>
                                          </p:spTgt>
                                        </p:tgtEl>
                                        <p:attrNameLst>
                                          <p:attrName>style.visibility</p:attrName>
                                        </p:attrNameLst>
                                      </p:cBhvr>
                                      <p:to>
                                        <p:strVal val="visible"/>
                                      </p:to>
                                    </p:set>
                                    <p:animEffect transition="in" filter="dissolve">
                                      <p:cBhvr>
                                        <p:cTn id="31" dur="1000"/>
                                        <p:tgtEl>
                                          <p:spTgt spid="8">
                                            <p:graphicEl>
                                              <a:dgm id="{3EAAC3B5-FD73-4CB9-8281-C3CD43107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افزایش سرعت بازار</a:t>
            </a:r>
            <a:endParaRPr lang="en-US" dirty="0" smtClean="0">
              <a:cs typeface="+mn-cs"/>
            </a:endParaRPr>
          </a:p>
        </p:txBody>
      </p:sp>
      <p:graphicFrame>
        <p:nvGraphicFramePr>
          <p:cNvPr id="4" name="Content Placeholder 3"/>
          <p:cNvGraphicFramePr>
            <a:graphicFrameLocks noGrp="1"/>
          </p:cNvGraphicFramePr>
          <p:nvPr>
            <p:ph idx="1"/>
          </p:nvPr>
        </p:nvGraphicFramePr>
        <p:xfrm>
          <a:off x="5334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graphicEl>
                                              <a:dgm id="{B7011D1C-DE55-46FE-BE1E-816A8668FA46}"/>
                                            </p:graphicEl>
                                          </p:spTgt>
                                        </p:tgtEl>
                                        <p:attrNameLst>
                                          <p:attrName>style.visibility</p:attrName>
                                        </p:attrNameLst>
                                      </p:cBhvr>
                                      <p:to>
                                        <p:strVal val="visible"/>
                                      </p:to>
                                    </p:set>
                                    <p:anim calcmode="lin" valueType="num">
                                      <p:cBhvr>
                                        <p:cTn id="13" dur="2000" fill="hold"/>
                                        <p:tgtEl>
                                          <p:spTgt spid="4">
                                            <p:graphicEl>
                                              <a:dgm id="{B7011D1C-DE55-46FE-BE1E-816A8668FA46}"/>
                                            </p:graphicEl>
                                          </p:spTgt>
                                        </p:tgtEl>
                                        <p:attrNameLst>
                                          <p:attrName>ppt_w</p:attrName>
                                        </p:attrNameLst>
                                      </p:cBhvr>
                                      <p:tavLst>
                                        <p:tav tm="0">
                                          <p:val>
                                            <p:fltVal val="0"/>
                                          </p:val>
                                        </p:tav>
                                        <p:tav tm="100000">
                                          <p:val>
                                            <p:strVal val="#ppt_w"/>
                                          </p:val>
                                        </p:tav>
                                      </p:tavLst>
                                    </p:anim>
                                    <p:anim calcmode="lin" valueType="num">
                                      <p:cBhvr>
                                        <p:cTn id="14" dur="2000" fill="hold"/>
                                        <p:tgtEl>
                                          <p:spTgt spid="4">
                                            <p:graphicEl>
                                              <a:dgm id="{B7011D1C-DE55-46FE-BE1E-816A8668FA46}"/>
                                            </p:graphicEl>
                                          </p:spTgt>
                                        </p:tgtEl>
                                        <p:attrNameLst>
                                          <p:attrName>ppt_h</p:attrName>
                                        </p:attrNameLst>
                                      </p:cBhvr>
                                      <p:tavLst>
                                        <p:tav tm="0">
                                          <p:val>
                                            <p:fltVal val="0"/>
                                          </p:val>
                                        </p:tav>
                                        <p:tav tm="100000">
                                          <p:val>
                                            <p:strVal val="#ppt_h"/>
                                          </p:val>
                                        </p:tav>
                                      </p:tavLst>
                                    </p:anim>
                                    <p:animEffect transition="in" filter="fade">
                                      <p:cBhvr>
                                        <p:cTn id="15" dur="2000"/>
                                        <p:tgtEl>
                                          <p:spTgt spid="4">
                                            <p:graphicEl>
                                              <a:dgm id="{B7011D1C-DE55-46FE-BE1E-816A8668FA46}"/>
                                            </p:graphic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
                                            <p:graphicEl>
                                              <a:dgm id="{ECF2E800-7135-4D4E-884C-8F845661175A}"/>
                                            </p:graphicEl>
                                          </p:spTgt>
                                        </p:tgtEl>
                                        <p:attrNameLst>
                                          <p:attrName>style.visibility</p:attrName>
                                        </p:attrNameLst>
                                      </p:cBhvr>
                                      <p:to>
                                        <p:strVal val="visible"/>
                                      </p:to>
                                    </p:set>
                                    <p:anim calcmode="lin" valueType="num">
                                      <p:cBhvr>
                                        <p:cTn id="18" dur="2000" fill="hold"/>
                                        <p:tgtEl>
                                          <p:spTgt spid="4">
                                            <p:graphicEl>
                                              <a:dgm id="{ECF2E800-7135-4D4E-884C-8F845661175A}"/>
                                            </p:graphicEl>
                                          </p:spTgt>
                                        </p:tgtEl>
                                        <p:attrNameLst>
                                          <p:attrName>ppt_w</p:attrName>
                                        </p:attrNameLst>
                                      </p:cBhvr>
                                      <p:tavLst>
                                        <p:tav tm="0">
                                          <p:val>
                                            <p:fltVal val="0"/>
                                          </p:val>
                                        </p:tav>
                                        <p:tav tm="100000">
                                          <p:val>
                                            <p:strVal val="#ppt_w"/>
                                          </p:val>
                                        </p:tav>
                                      </p:tavLst>
                                    </p:anim>
                                    <p:anim calcmode="lin" valueType="num">
                                      <p:cBhvr>
                                        <p:cTn id="19" dur="2000" fill="hold"/>
                                        <p:tgtEl>
                                          <p:spTgt spid="4">
                                            <p:graphicEl>
                                              <a:dgm id="{ECF2E800-7135-4D4E-884C-8F845661175A}"/>
                                            </p:graphicEl>
                                          </p:spTgt>
                                        </p:tgtEl>
                                        <p:attrNameLst>
                                          <p:attrName>ppt_h</p:attrName>
                                        </p:attrNameLst>
                                      </p:cBhvr>
                                      <p:tavLst>
                                        <p:tav tm="0">
                                          <p:val>
                                            <p:fltVal val="0"/>
                                          </p:val>
                                        </p:tav>
                                        <p:tav tm="100000">
                                          <p:val>
                                            <p:strVal val="#ppt_h"/>
                                          </p:val>
                                        </p:tav>
                                      </p:tavLst>
                                    </p:anim>
                                    <p:animEffect transition="in" filter="fade">
                                      <p:cBhvr>
                                        <p:cTn id="20" dur="2000"/>
                                        <p:tgtEl>
                                          <p:spTgt spid="4">
                                            <p:graphicEl>
                                              <a:dgm id="{ECF2E800-7135-4D4E-884C-8F845661175A}"/>
                                            </p:graphicEl>
                                          </p:spTgt>
                                        </p:tgtEl>
                                      </p:cBhvr>
                                    </p:animEffect>
                                  </p:childTnLst>
                                </p:cTn>
                              </p:par>
                            </p:childTnLst>
                          </p:cTn>
                        </p:par>
                        <p:par>
                          <p:cTn id="21" fill="hold">
                            <p:stCondLst>
                              <p:cond delay="3000"/>
                            </p:stCondLst>
                            <p:childTnLst>
                              <p:par>
                                <p:cTn id="22" presetID="53" presetClass="entr" presetSubtype="0" fill="hold" grpId="0" nodeType="afterEffect">
                                  <p:stCondLst>
                                    <p:cond delay="0"/>
                                  </p:stCondLst>
                                  <p:childTnLst>
                                    <p:set>
                                      <p:cBhvr>
                                        <p:cTn id="23" dur="1" fill="hold">
                                          <p:stCondLst>
                                            <p:cond delay="0"/>
                                          </p:stCondLst>
                                        </p:cTn>
                                        <p:tgtEl>
                                          <p:spTgt spid="4">
                                            <p:graphicEl>
                                              <a:dgm id="{D5E58A27-FB5F-4F82-AC8C-892BF4023DA5}"/>
                                            </p:graphicEl>
                                          </p:spTgt>
                                        </p:tgtEl>
                                        <p:attrNameLst>
                                          <p:attrName>style.visibility</p:attrName>
                                        </p:attrNameLst>
                                      </p:cBhvr>
                                      <p:to>
                                        <p:strVal val="visible"/>
                                      </p:to>
                                    </p:set>
                                    <p:anim calcmode="lin" valueType="num">
                                      <p:cBhvr>
                                        <p:cTn id="24" dur="2000" fill="hold"/>
                                        <p:tgtEl>
                                          <p:spTgt spid="4">
                                            <p:graphicEl>
                                              <a:dgm id="{D5E58A27-FB5F-4F82-AC8C-892BF4023DA5}"/>
                                            </p:graphicEl>
                                          </p:spTgt>
                                        </p:tgtEl>
                                        <p:attrNameLst>
                                          <p:attrName>ppt_w</p:attrName>
                                        </p:attrNameLst>
                                      </p:cBhvr>
                                      <p:tavLst>
                                        <p:tav tm="0">
                                          <p:val>
                                            <p:fltVal val="0"/>
                                          </p:val>
                                        </p:tav>
                                        <p:tav tm="100000">
                                          <p:val>
                                            <p:strVal val="#ppt_w"/>
                                          </p:val>
                                        </p:tav>
                                      </p:tavLst>
                                    </p:anim>
                                    <p:anim calcmode="lin" valueType="num">
                                      <p:cBhvr>
                                        <p:cTn id="25" dur="2000" fill="hold"/>
                                        <p:tgtEl>
                                          <p:spTgt spid="4">
                                            <p:graphicEl>
                                              <a:dgm id="{D5E58A27-FB5F-4F82-AC8C-892BF4023DA5}"/>
                                            </p:graphicEl>
                                          </p:spTgt>
                                        </p:tgtEl>
                                        <p:attrNameLst>
                                          <p:attrName>ppt_h</p:attrName>
                                        </p:attrNameLst>
                                      </p:cBhvr>
                                      <p:tavLst>
                                        <p:tav tm="0">
                                          <p:val>
                                            <p:fltVal val="0"/>
                                          </p:val>
                                        </p:tav>
                                        <p:tav tm="100000">
                                          <p:val>
                                            <p:strVal val="#ppt_h"/>
                                          </p:val>
                                        </p:tav>
                                      </p:tavLst>
                                    </p:anim>
                                    <p:animEffect transition="in" filter="fade">
                                      <p:cBhvr>
                                        <p:cTn id="26" dur="2000"/>
                                        <p:tgtEl>
                                          <p:spTgt spid="4">
                                            <p:graphicEl>
                                              <a:dgm id="{D5E58A27-FB5F-4F82-AC8C-892BF4023DA5}"/>
                                            </p:graphic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
                                            <p:graphicEl>
                                              <a:dgm id="{F78E5169-57BD-47A7-B04C-AA61CA3C804D}"/>
                                            </p:graphicEl>
                                          </p:spTgt>
                                        </p:tgtEl>
                                        <p:attrNameLst>
                                          <p:attrName>style.visibility</p:attrName>
                                        </p:attrNameLst>
                                      </p:cBhvr>
                                      <p:to>
                                        <p:strVal val="visible"/>
                                      </p:to>
                                    </p:set>
                                    <p:anim calcmode="lin" valueType="num">
                                      <p:cBhvr>
                                        <p:cTn id="29" dur="2000" fill="hold"/>
                                        <p:tgtEl>
                                          <p:spTgt spid="4">
                                            <p:graphicEl>
                                              <a:dgm id="{F78E5169-57BD-47A7-B04C-AA61CA3C804D}"/>
                                            </p:graphicEl>
                                          </p:spTgt>
                                        </p:tgtEl>
                                        <p:attrNameLst>
                                          <p:attrName>ppt_w</p:attrName>
                                        </p:attrNameLst>
                                      </p:cBhvr>
                                      <p:tavLst>
                                        <p:tav tm="0">
                                          <p:val>
                                            <p:fltVal val="0"/>
                                          </p:val>
                                        </p:tav>
                                        <p:tav tm="100000">
                                          <p:val>
                                            <p:strVal val="#ppt_w"/>
                                          </p:val>
                                        </p:tav>
                                      </p:tavLst>
                                    </p:anim>
                                    <p:anim calcmode="lin" valueType="num">
                                      <p:cBhvr>
                                        <p:cTn id="30" dur="2000" fill="hold"/>
                                        <p:tgtEl>
                                          <p:spTgt spid="4">
                                            <p:graphicEl>
                                              <a:dgm id="{F78E5169-57BD-47A7-B04C-AA61CA3C804D}"/>
                                            </p:graphicEl>
                                          </p:spTgt>
                                        </p:tgtEl>
                                        <p:attrNameLst>
                                          <p:attrName>ppt_h</p:attrName>
                                        </p:attrNameLst>
                                      </p:cBhvr>
                                      <p:tavLst>
                                        <p:tav tm="0">
                                          <p:val>
                                            <p:fltVal val="0"/>
                                          </p:val>
                                        </p:tav>
                                        <p:tav tm="100000">
                                          <p:val>
                                            <p:strVal val="#ppt_h"/>
                                          </p:val>
                                        </p:tav>
                                      </p:tavLst>
                                    </p:anim>
                                    <p:animEffect transition="in" filter="fade">
                                      <p:cBhvr>
                                        <p:cTn id="31" dur="2000"/>
                                        <p:tgtEl>
                                          <p:spTgt spid="4">
                                            <p:graphicEl>
                                              <a:dgm id="{F78E5169-57BD-47A7-B04C-AA61CA3C8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AtOnc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مشکلات و دلایل شکست</a:t>
            </a:r>
            <a:endParaRPr lang="en-US" sz="3600" dirty="0"/>
          </a:p>
        </p:txBody>
      </p:sp>
      <p:sp>
        <p:nvSpPr>
          <p:cNvPr id="3" name="Text Placeholder 2"/>
          <p:cNvSpPr>
            <a:spLocks noGrp="1"/>
          </p:cNvSpPr>
          <p:nvPr>
            <p:ph type="body" idx="1"/>
          </p:nvPr>
        </p:nvSpPr>
        <p:spPr/>
        <p:txBody>
          <a:bodyPr/>
          <a:lstStyle/>
          <a:p>
            <a:r>
              <a:rPr lang="fa-IR" sz="4800" dirty="0" smtClean="0"/>
              <a:t>مسائل ادغام و قبضۀ مالکیت</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dirty="0" smtClean="0">
                <a:cs typeface="+mn-cs"/>
              </a:rPr>
              <a:t>مسائل و مشكلات قبضة مالكيت</a:t>
            </a:r>
            <a:endParaRPr lang="en-US" dirty="0">
              <a:cs typeface="+mn-cs"/>
            </a:endParaRPr>
          </a:p>
        </p:txBody>
      </p:sp>
      <p:graphicFrame>
        <p:nvGraphicFramePr>
          <p:cNvPr id="4" name="Content Placeholder 3"/>
          <p:cNvGraphicFramePr>
            <a:graphicFrameLocks noGrp="1"/>
          </p:cNvGraphicFramePr>
          <p:nvPr>
            <p:ph idx="1"/>
          </p:nvPr>
        </p:nvGraphicFramePr>
        <p:xfrm>
          <a:off x="685800" y="1371600"/>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4">
                                            <p:graphicEl>
                                              <a:dgm id="{C8B1AB8C-8970-468B-BD61-1EB34800779E}"/>
                                            </p:graphicEl>
                                          </p:spTgt>
                                        </p:tgtEl>
                                        <p:attrNameLst>
                                          <p:attrName>style.visibility</p:attrName>
                                        </p:attrNameLst>
                                      </p:cBhvr>
                                      <p:to>
                                        <p:strVal val="visible"/>
                                      </p:to>
                                    </p:set>
                                    <p:animEffect transition="in" filter="fade">
                                      <p:cBhvr>
                                        <p:cTn id="14" dur="770" decel="100000"/>
                                        <p:tgtEl>
                                          <p:spTgt spid="4">
                                            <p:graphicEl>
                                              <a:dgm id="{C8B1AB8C-8970-468B-BD61-1EB34800779E}"/>
                                            </p:graphicEl>
                                          </p:spTgt>
                                        </p:tgtEl>
                                      </p:cBhvr>
                                    </p:animEffect>
                                    <p:animScale>
                                      <p:cBhvr>
                                        <p:cTn id="15" dur="770" decel="100000"/>
                                        <p:tgtEl>
                                          <p:spTgt spid="4">
                                            <p:graphicEl>
                                              <a:dgm id="{C8B1AB8C-8970-468B-BD61-1EB34800779E}"/>
                                            </p:graphicEl>
                                          </p:spTgt>
                                        </p:tgtEl>
                                      </p:cBhvr>
                                      <p:from x="10000" y="10000"/>
                                      <p:to x="200000" y="450000"/>
                                    </p:animScale>
                                    <p:animScale>
                                      <p:cBhvr>
                                        <p:cTn id="16" dur="1230" accel="100000" fill="hold">
                                          <p:stCondLst>
                                            <p:cond delay="770"/>
                                          </p:stCondLst>
                                        </p:cTn>
                                        <p:tgtEl>
                                          <p:spTgt spid="4">
                                            <p:graphicEl>
                                              <a:dgm id="{C8B1AB8C-8970-468B-BD61-1EB34800779E}"/>
                                            </p:graphicEl>
                                          </p:spTgt>
                                        </p:tgtEl>
                                      </p:cBhvr>
                                      <p:from x="200000" y="450000"/>
                                      <p:to x="100000" y="100000"/>
                                    </p:animScale>
                                    <p:set>
                                      <p:cBhvr>
                                        <p:cTn id="17" dur="770" fill="hold"/>
                                        <p:tgtEl>
                                          <p:spTgt spid="4">
                                            <p:graphicEl>
                                              <a:dgm id="{C8B1AB8C-8970-468B-BD61-1EB34800779E}"/>
                                            </p:graphicEl>
                                          </p:spTgt>
                                        </p:tgtEl>
                                        <p:attrNameLst>
                                          <p:attrName>ppt_x</p:attrName>
                                        </p:attrNameLst>
                                      </p:cBhvr>
                                      <p:to>
                                        <p:strVal val="(0.5)"/>
                                      </p:to>
                                    </p:set>
                                    <p:anim from="(0.5)" to="(#ppt_x)" calcmode="lin" valueType="num">
                                      <p:cBhvr>
                                        <p:cTn id="18" dur="1230" accel="100000" fill="hold">
                                          <p:stCondLst>
                                            <p:cond delay="770"/>
                                          </p:stCondLst>
                                        </p:cTn>
                                        <p:tgtEl>
                                          <p:spTgt spid="4">
                                            <p:graphicEl>
                                              <a:dgm id="{C8B1AB8C-8970-468B-BD61-1EB34800779E}"/>
                                            </p:graphicEl>
                                          </p:spTgt>
                                        </p:tgtEl>
                                        <p:attrNameLst>
                                          <p:attrName>ppt_x</p:attrName>
                                        </p:attrNameLst>
                                      </p:cBhvr>
                                    </p:anim>
                                    <p:set>
                                      <p:cBhvr>
                                        <p:cTn id="19" dur="770" fill="hold"/>
                                        <p:tgtEl>
                                          <p:spTgt spid="4">
                                            <p:graphicEl>
                                              <a:dgm id="{C8B1AB8C-8970-468B-BD61-1EB34800779E}"/>
                                            </p:graphicEl>
                                          </p:spTgt>
                                        </p:tgtEl>
                                        <p:attrNameLst>
                                          <p:attrName>ppt_y</p:attrName>
                                        </p:attrNameLst>
                                      </p:cBhvr>
                                      <p:to>
                                        <p:strVal val="(#ppt_y+0.4)"/>
                                      </p:to>
                                    </p:set>
                                    <p:anim from="(#ppt_y+0.4)" to="(#ppt_y)" calcmode="lin" valueType="num">
                                      <p:cBhvr>
                                        <p:cTn id="20" dur="1230" accel="100000" fill="hold">
                                          <p:stCondLst>
                                            <p:cond delay="770"/>
                                          </p:stCondLst>
                                        </p:cTn>
                                        <p:tgtEl>
                                          <p:spTgt spid="4">
                                            <p:graphicEl>
                                              <a:dgm id="{C8B1AB8C-8970-468B-BD61-1EB34800779E}"/>
                                            </p:graphicEl>
                                          </p:spTgt>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4">
                                            <p:graphicEl>
                                              <a:dgm id="{EFDD0CAB-5A65-428A-BE44-6C239BC4DD14}"/>
                                            </p:graphicEl>
                                          </p:spTgt>
                                        </p:tgtEl>
                                        <p:attrNameLst>
                                          <p:attrName>style.visibility</p:attrName>
                                        </p:attrNameLst>
                                      </p:cBhvr>
                                      <p:to>
                                        <p:strVal val="visible"/>
                                      </p:to>
                                    </p:set>
                                    <p:animEffect transition="in" filter="fade">
                                      <p:cBhvr>
                                        <p:cTn id="25" dur="770" decel="100000"/>
                                        <p:tgtEl>
                                          <p:spTgt spid="4">
                                            <p:graphicEl>
                                              <a:dgm id="{EFDD0CAB-5A65-428A-BE44-6C239BC4DD14}"/>
                                            </p:graphicEl>
                                          </p:spTgt>
                                        </p:tgtEl>
                                      </p:cBhvr>
                                    </p:animEffect>
                                    <p:animScale>
                                      <p:cBhvr>
                                        <p:cTn id="26" dur="770" decel="100000"/>
                                        <p:tgtEl>
                                          <p:spTgt spid="4">
                                            <p:graphicEl>
                                              <a:dgm id="{EFDD0CAB-5A65-428A-BE44-6C239BC4DD14}"/>
                                            </p:graphicEl>
                                          </p:spTgt>
                                        </p:tgtEl>
                                      </p:cBhvr>
                                      <p:from x="10000" y="10000"/>
                                      <p:to x="200000" y="450000"/>
                                    </p:animScale>
                                    <p:animScale>
                                      <p:cBhvr>
                                        <p:cTn id="27" dur="1230" accel="100000" fill="hold">
                                          <p:stCondLst>
                                            <p:cond delay="770"/>
                                          </p:stCondLst>
                                        </p:cTn>
                                        <p:tgtEl>
                                          <p:spTgt spid="4">
                                            <p:graphicEl>
                                              <a:dgm id="{EFDD0CAB-5A65-428A-BE44-6C239BC4DD14}"/>
                                            </p:graphicEl>
                                          </p:spTgt>
                                        </p:tgtEl>
                                      </p:cBhvr>
                                      <p:from x="200000" y="450000"/>
                                      <p:to x="100000" y="100000"/>
                                    </p:animScale>
                                    <p:set>
                                      <p:cBhvr>
                                        <p:cTn id="28" dur="770" fill="hold"/>
                                        <p:tgtEl>
                                          <p:spTgt spid="4">
                                            <p:graphicEl>
                                              <a:dgm id="{EFDD0CAB-5A65-428A-BE44-6C239BC4DD14}"/>
                                            </p:graphicEl>
                                          </p:spTgt>
                                        </p:tgtEl>
                                        <p:attrNameLst>
                                          <p:attrName>ppt_x</p:attrName>
                                        </p:attrNameLst>
                                      </p:cBhvr>
                                      <p:to>
                                        <p:strVal val="(0.5)"/>
                                      </p:to>
                                    </p:set>
                                    <p:anim from="(0.5)" to="(#ppt_x)" calcmode="lin" valueType="num">
                                      <p:cBhvr>
                                        <p:cTn id="29" dur="1230" accel="100000" fill="hold">
                                          <p:stCondLst>
                                            <p:cond delay="770"/>
                                          </p:stCondLst>
                                        </p:cTn>
                                        <p:tgtEl>
                                          <p:spTgt spid="4">
                                            <p:graphicEl>
                                              <a:dgm id="{EFDD0CAB-5A65-428A-BE44-6C239BC4DD14}"/>
                                            </p:graphicEl>
                                          </p:spTgt>
                                        </p:tgtEl>
                                        <p:attrNameLst>
                                          <p:attrName>ppt_x</p:attrName>
                                        </p:attrNameLst>
                                      </p:cBhvr>
                                    </p:anim>
                                    <p:set>
                                      <p:cBhvr>
                                        <p:cTn id="30" dur="770" fill="hold"/>
                                        <p:tgtEl>
                                          <p:spTgt spid="4">
                                            <p:graphicEl>
                                              <a:dgm id="{EFDD0CAB-5A65-428A-BE44-6C239BC4DD14}"/>
                                            </p:graphicEl>
                                          </p:spTgt>
                                        </p:tgtEl>
                                        <p:attrNameLst>
                                          <p:attrName>ppt_y</p:attrName>
                                        </p:attrNameLst>
                                      </p:cBhvr>
                                      <p:to>
                                        <p:strVal val="(#ppt_y+0.4)"/>
                                      </p:to>
                                    </p:set>
                                    <p:anim from="(#ppt_y+0.4)" to="(#ppt_y)" calcmode="lin" valueType="num">
                                      <p:cBhvr>
                                        <p:cTn id="31" dur="1230" accel="100000" fill="hold">
                                          <p:stCondLst>
                                            <p:cond delay="770"/>
                                          </p:stCondLst>
                                        </p:cTn>
                                        <p:tgtEl>
                                          <p:spTgt spid="4">
                                            <p:graphicEl>
                                              <a:dgm id="{EFDD0CAB-5A65-428A-BE44-6C239BC4DD14}"/>
                                            </p:graphic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
                                            <p:graphicEl>
                                              <a:dgm id="{CB153485-7428-48EC-8169-40BF33B8473A}"/>
                                            </p:graphicEl>
                                          </p:spTgt>
                                        </p:tgtEl>
                                        <p:attrNameLst>
                                          <p:attrName>style.visibility</p:attrName>
                                        </p:attrNameLst>
                                      </p:cBhvr>
                                      <p:to>
                                        <p:strVal val="visible"/>
                                      </p:to>
                                    </p:set>
                                    <p:animEffect transition="in" filter="fade">
                                      <p:cBhvr>
                                        <p:cTn id="36" dur="770" decel="100000"/>
                                        <p:tgtEl>
                                          <p:spTgt spid="4">
                                            <p:graphicEl>
                                              <a:dgm id="{CB153485-7428-48EC-8169-40BF33B8473A}"/>
                                            </p:graphicEl>
                                          </p:spTgt>
                                        </p:tgtEl>
                                      </p:cBhvr>
                                    </p:animEffect>
                                    <p:animScale>
                                      <p:cBhvr>
                                        <p:cTn id="37" dur="770" decel="100000"/>
                                        <p:tgtEl>
                                          <p:spTgt spid="4">
                                            <p:graphicEl>
                                              <a:dgm id="{CB153485-7428-48EC-8169-40BF33B8473A}"/>
                                            </p:graphicEl>
                                          </p:spTgt>
                                        </p:tgtEl>
                                      </p:cBhvr>
                                      <p:from x="10000" y="10000"/>
                                      <p:to x="200000" y="450000"/>
                                    </p:animScale>
                                    <p:animScale>
                                      <p:cBhvr>
                                        <p:cTn id="38" dur="1230" accel="100000" fill="hold">
                                          <p:stCondLst>
                                            <p:cond delay="770"/>
                                          </p:stCondLst>
                                        </p:cTn>
                                        <p:tgtEl>
                                          <p:spTgt spid="4">
                                            <p:graphicEl>
                                              <a:dgm id="{CB153485-7428-48EC-8169-40BF33B8473A}"/>
                                            </p:graphicEl>
                                          </p:spTgt>
                                        </p:tgtEl>
                                      </p:cBhvr>
                                      <p:from x="200000" y="450000"/>
                                      <p:to x="100000" y="100000"/>
                                    </p:animScale>
                                    <p:set>
                                      <p:cBhvr>
                                        <p:cTn id="39" dur="770" fill="hold"/>
                                        <p:tgtEl>
                                          <p:spTgt spid="4">
                                            <p:graphicEl>
                                              <a:dgm id="{CB153485-7428-48EC-8169-40BF33B8473A}"/>
                                            </p:graphicEl>
                                          </p:spTgt>
                                        </p:tgtEl>
                                        <p:attrNameLst>
                                          <p:attrName>ppt_x</p:attrName>
                                        </p:attrNameLst>
                                      </p:cBhvr>
                                      <p:to>
                                        <p:strVal val="(0.5)"/>
                                      </p:to>
                                    </p:set>
                                    <p:anim from="(0.5)" to="(#ppt_x)" calcmode="lin" valueType="num">
                                      <p:cBhvr>
                                        <p:cTn id="40" dur="1230" accel="100000" fill="hold">
                                          <p:stCondLst>
                                            <p:cond delay="770"/>
                                          </p:stCondLst>
                                        </p:cTn>
                                        <p:tgtEl>
                                          <p:spTgt spid="4">
                                            <p:graphicEl>
                                              <a:dgm id="{CB153485-7428-48EC-8169-40BF33B8473A}"/>
                                            </p:graphicEl>
                                          </p:spTgt>
                                        </p:tgtEl>
                                        <p:attrNameLst>
                                          <p:attrName>ppt_x</p:attrName>
                                        </p:attrNameLst>
                                      </p:cBhvr>
                                    </p:anim>
                                    <p:set>
                                      <p:cBhvr>
                                        <p:cTn id="41" dur="770" fill="hold"/>
                                        <p:tgtEl>
                                          <p:spTgt spid="4">
                                            <p:graphicEl>
                                              <a:dgm id="{CB153485-7428-48EC-8169-40BF33B8473A}"/>
                                            </p:graphicEl>
                                          </p:spTgt>
                                        </p:tgtEl>
                                        <p:attrNameLst>
                                          <p:attrName>ppt_y</p:attrName>
                                        </p:attrNameLst>
                                      </p:cBhvr>
                                      <p:to>
                                        <p:strVal val="(#ppt_y+0.4)"/>
                                      </p:to>
                                    </p:set>
                                    <p:anim from="(#ppt_y+0.4)" to="(#ppt_y)" calcmode="lin" valueType="num">
                                      <p:cBhvr>
                                        <p:cTn id="42" dur="1230" accel="100000" fill="hold">
                                          <p:stCondLst>
                                            <p:cond delay="770"/>
                                          </p:stCondLst>
                                        </p:cTn>
                                        <p:tgtEl>
                                          <p:spTgt spid="4">
                                            <p:graphicEl>
                                              <a:dgm id="{CB153485-7428-48EC-8169-40BF33B8473A}"/>
                                            </p:graphic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4">
                                            <p:graphicEl>
                                              <a:dgm id="{3C5A5A17-5FD6-4A87-AB41-CCC8CBF45357}"/>
                                            </p:graphicEl>
                                          </p:spTgt>
                                        </p:tgtEl>
                                        <p:attrNameLst>
                                          <p:attrName>style.visibility</p:attrName>
                                        </p:attrNameLst>
                                      </p:cBhvr>
                                      <p:to>
                                        <p:strVal val="visible"/>
                                      </p:to>
                                    </p:set>
                                    <p:animEffect transition="in" filter="fade">
                                      <p:cBhvr>
                                        <p:cTn id="47" dur="770" decel="100000"/>
                                        <p:tgtEl>
                                          <p:spTgt spid="4">
                                            <p:graphicEl>
                                              <a:dgm id="{3C5A5A17-5FD6-4A87-AB41-CCC8CBF45357}"/>
                                            </p:graphicEl>
                                          </p:spTgt>
                                        </p:tgtEl>
                                      </p:cBhvr>
                                    </p:animEffect>
                                    <p:animScale>
                                      <p:cBhvr>
                                        <p:cTn id="48" dur="770" decel="100000"/>
                                        <p:tgtEl>
                                          <p:spTgt spid="4">
                                            <p:graphicEl>
                                              <a:dgm id="{3C5A5A17-5FD6-4A87-AB41-CCC8CBF45357}"/>
                                            </p:graphicEl>
                                          </p:spTgt>
                                        </p:tgtEl>
                                      </p:cBhvr>
                                      <p:from x="10000" y="10000"/>
                                      <p:to x="200000" y="450000"/>
                                    </p:animScale>
                                    <p:animScale>
                                      <p:cBhvr>
                                        <p:cTn id="49" dur="1230" accel="100000" fill="hold">
                                          <p:stCondLst>
                                            <p:cond delay="770"/>
                                          </p:stCondLst>
                                        </p:cTn>
                                        <p:tgtEl>
                                          <p:spTgt spid="4">
                                            <p:graphicEl>
                                              <a:dgm id="{3C5A5A17-5FD6-4A87-AB41-CCC8CBF45357}"/>
                                            </p:graphicEl>
                                          </p:spTgt>
                                        </p:tgtEl>
                                      </p:cBhvr>
                                      <p:from x="200000" y="450000"/>
                                      <p:to x="100000" y="100000"/>
                                    </p:animScale>
                                    <p:set>
                                      <p:cBhvr>
                                        <p:cTn id="50" dur="770" fill="hold"/>
                                        <p:tgtEl>
                                          <p:spTgt spid="4">
                                            <p:graphicEl>
                                              <a:dgm id="{3C5A5A17-5FD6-4A87-AB41-CCC8CBF45357}"/>
                                            </p:graphicEl>
                                          </p:spTgt>
                                        </p:tgtEl>
                                        <p:attrNameLst>
                                          <p:attrName>ppt_x</p:attrName>
                                        </p:attrNameLst>
                                      </p:cBhvr>
                                      <p:to>
                                        <p:strVal val="(0.5)"/>
                                      </p:to>
                                    </p:set>
                                    <p:anim from="(0.5)" to="(#ppt_x)" calcmode="lin" valueType="num">
                                      <p:cBhvr>
                                        <p:cTn id="51" dur="1230" accel="100000" fill="hold">
                                          <p:stCondLst>
                                            <p:cond delay="770"/>
                                          </p:stCondLst>
                                        </p:cTn>
                                        <p:tgtEl>
                                          <p:spTgt spid="4">
                                            <p:graphicEl>
                                              <a:dgm id="{3C5A5A17-5FD6-4A87-AB41-CCC8CBF45357}"/>
                                            </p:graphicEl>
                                          </p:spTgt>
                                        </p:tgtEl>
                                        <p:attrNameLst>
                                          <p:attrName>ppt_x</p:attrName>
                                        </p:attrNameLst>
                                      </p:cBhvr>
                                    </p:anim>
                                    <p:set>
                                      <p:cBhvr>
                                        <p:cTn id="52" dur="770" fill="hold"/>
                                        <p:tgtEl>
                                          <p:spTgt spid="4">
                                            <p:graphicEl>
                                              <a:dgm id="{3C5A5A17-5FD6-4A87-AB41-CCC8CBF45357}"/>
                                            </p:graphicEl>
                                          </p:spTgt>
                                        </p:tgtEl>
                                        <p:attrNameLst>
                                          <p:attrName>ppt_y</p:attrName>
                                        </p:attrNameLst>
                                      </p:cBhvr>
                                      <p:to>
                                        <p:strVal val="(#ppt_y+0.4)"/>
                                      </p:to>
                                    </p:set>
                                    <p:anim from="(#ppt_y+0.4)" to="(#ppt_y)" calcmode="lin" valueType="num">
                                      <p:cBhvr>
                                        <p:cTn id="53" dur="1230" accel="100000" fill="hold">
                                          <p:stCondLst>
                                            <p:cond delay="770"/>
                                          </p:stCondLst>
                                        </p:cTn>
                                        <p:tgtEl>
                                          <p:spTgt spid="4">
                                            <p:graphicEl>
                                              <a:dgm id="{3C5A5A17-5FD6-4A87-AB41-CCC8CBF45357}"/>
                                            </p:graphic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4">
                                            <p:graphicEl>
                                              <a:dgm id="{2B1572D8-D7A7-4C5B-873B-F14153BF6BB7}"/>
                                            </p:graphicEl>
                                          </p:spTgt>
                                        </p:tgtEl>
                                        <p:attrNameLst>
                                          <p:attrName>style.visibility</p:attrName>
                                        </p:attrNameLst>
                                      </p:cBhvr>
                                      <p:to>
                                        <p:strVal val="visible"/>
                                      </p:to>
                                    </p:set>
                                    <p:animEffect transition="in" filter="fade">
                                      <p:cBhvr>
                                        <p:cTn id="58" dur="770" decel="100000"/>
                                        <p:tgtEl>
                                          <p:spTgt spid="4">
                                            <p:graphicEl>
                                              <a:dgm id="{2B1572D8-D7A7-4C5B-873B-F14153BF6BB7}"/>
                                            </p:graphicEl>
                                          </p:spTgt>
                                        </p:tgtEl>
                                      </p:cBhvr>
                                    </p:animEffect>
                                    <p:animScale>
                                      <p:cBhvr>
                                        <p:cTn id="59" dur="770" decel="100000"/>
                                        <p:tgtEl>
                                          <p:spTgt spid="4">
                                            <p:graphicEl>
                                              <a:dgm id="{2B1572D8-D7A7-4C5B-873B-F14153BF6BB7}"/>
                                            </p:graphicEl>
                                          </p:spTgt>
                                        </p:tgtEl>
                                      </p:cBhvr>
                                      <p:from x="10000" y="10000"/>
                                      <p:to x="200000" y="450000"/>
                                    </p:animScale>
                                    <p:animScale>
                                      <p:cBhvr>
                                        <p:cTn id="60" dur="1230" accel="100000" fill="hold">
                                          <p:stCondLst>
                                            <p:cond delay="770"/>
                                          </p:stCondLst>
                                        </p:cTn>
                                        <p:tgtEl>
                                          <p:spTgt spid="4">
                                            <p:graphicEl>
                                              <a:dgm id="{2B1572D8-D7A7-4C5B-873B-F14153BF6BB7}"/>
                                            </p:graphicEl>
                                          </p:spTgt>
                                        </p:tgtEl>
                                      </p:cBhvr>
                                      <p:from x="200000" y="450000"/>
                                      <p:to x="100000" y="100000"/>
                                    </p:animScale>
                                    <p:set>
                                      <p:cBhvr>
                                        <p:cTn id="61" dur="770" fill="hold"/>
                                        <p:tgtEl>
                                          <p:spTgt spid="4">
                                            <p:graphicEl>
                                              <a:dgm id="{2B1572D8-D7A7-4C5B-873B-F14153BF6BB7}"/>
                                            </p:graphicEl>
                                          </p:spTgt>
                                        </p:tgtEl>
                                        <p:attrNameLst>
                                          <p:attrName>ppt_x</p:attrName>
                                        </p:attrNameLst>
                                      </p:cBhvr>
                                      <p:to>
                                        <p:strVal val="(0.5)"/>
                                      </p:to>
                                    </p:set>
                                    <p:anim from="(0.5)" to="(#ppt_x)" calcmode="lin" valueType="num">
                                      <p:cBhvr>
                                        <p:cTn id="62" dur="1230" accel="100000" fill="hold">
                                          <p:stCondLst>
                                            <p:cond delay="770"/>
                                          </p:stCondLst>
                                        </p:cTn>
                                        <p:tgtEl>
                                          <p:spTgt spid="4">
                                            <p:graphicEl>
                                              <a:dgm id="{2B1572D8-D7A7-4C5B-873B-F14153BF6BB7}"/>
                                            </p:graphicEl>
                                          </p:spTgt>
                                        </p:tgtEl>
                                        <p:attrNameLst>
                                          <p:attrName>ppt_x</p:attrName>
                                        </p:attrNameLst>
                                      </p:cBhvr>
                                    </p:anim>
                                    <p:set>
                                      <p:cBhvr>
                                        <p:cTn id="63" dur="770" fill="hold"/>
                                        <p:tgtEl>
                                          <p:spTgt spid="4">
                                            <p:graphicEl>
                                              <a:dgm id="{2B1572D8-D7A7-4C5B-873B-F14153BF6BB7}"/>
                                            </p:graphicEl>
                                          </p:spTgt>
                                        </p:tgtEl>
                                        <p:attrNameLst>
                                          <p:attrName>ppt_y</p:attrName>
                                        </p:attrNameLst>
                                      </p:cBhvr>
                                      <p:to>
                                        <p:strVal val="(#ppt_y+0.4)"/>
                                      </p:to>
                                    </p:set>
                                    <p:anim from="(#ppt_y+0.4)" to="(#ppt_y)" calcmode="lin" valueType="num">
                                      <p:cBhvr>
                                        <p:cTn id="64" dur="1230" accel="100000" fill="hold">
                                          <p:stCondLst>
                                            <p:cond delay="770"/>
                                          </p:stCondLst>
                                        </p:cTn>
                                        <p:tgtEl>
                                          <p:spTgt spid="4">
                                            <p:graphicEl>
                                              <a:dgm id="{2B1572D8-D7A7-4C5B-873B-F14153BF6BB7}"/>
                                            </p:graphic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4">
                                            <p:graphicEl>
                                              <a:dgm id="{D9A48151-99BF-47BA-9A88-C63D62130F70}"/>
                                            </p:graphicEl>
                                          </p:spTgt>
                                        </p:tgtEl>
                                        <p:attrNameLst>
                                          <p:attrName>style.visibility</p:attrName>
                                        </p:attrNameLst>
                                      </p:cBhvr>
                                      <p:to>
                                        <p:strVal val="visible"/>
                                      </p:to>
                                    </p:set>
                                    <p:animEffect transition="in" filter="fade">
                                      <p:cBhvr>
                                        <p:cTn id="69" dur="770" decel="100000"/>
                                        <p:tgtEl>
                                          <p:spTgt spid="4">
                                            <p:graphicEl>
                                              <a:dgm id="{D9A48151-99BF-47BA-9A88-C63D62130F70}"/>
                                            </p:graphicEl>
                                          </p:spTgt>
                                        </p:tgtEl>
                                      </p:cBhvr>
                                    </p:animEffect>
                                    <p:animScale>
                                      <p:cBhvr>
                                        <p:cTn id="70" dur="770" decel="100000"/>
                                        <p:tgtEl>
                                          <p:spTgt spid="4">
                                            <p:graphicEl>
                                              <a:dgm id="{D9A48151-99BF-47BA-9A88-C63D62130F70}"/>
                                            </p:graphicEl>
                                          </p:spTgt>
                                        </p:tgtEl>
                                      </p:cBhvr>
                                      <p:from x="10000" y="10000"/>
                                      <p:to x="200000" y="450000"/>
                                    </p:animScale>
                                    <p:animScale>
                                      <p:cBhvr>
                                        <p:cTn id="71" dur="1230" accel="100000" fill="hold">
                                          <p:stCondLst>
                                            <p:cond delay="770"/>
                                          </p:stCondLst>
                                        </p:cTn>
                                        <p:tgtEl>
                                          <p:spTgt spid="4">
                                            <p:graphicEl>
                                              <a:dgm id="{D9A48151-99BF-47BA-9A88-C63D62130F70}"/>
                                            </p:graphicEl>
                                          </p:spTgt>
                                        </p:tgtEl>
                                      </p:cBhvr>
                                      <p:from x="200000" y="450000"/>
                                      <p:to x="100000" y="100000"/>
                                    </p:animScale>
                                    <p:set>
                                      <p:cBhvr>
                                        <p:cTn id="72" dur="770" fill="hold"/>
                                        <p:tgtEl>
                                          <p:spTgt spid="4">
                                            <p:graphicEl>
                                              <a:dgm id="{D9A48151-99BF-47BA-9A88-C63D62130F70}"/>
                                            </p:graphicEl>
                                          </p:spTgt>
                                        </p:tgtEl>
                                        <p:attrNameLst>
                                          <p:attrName>ppt_x</p:attrName>
                                        </p:attrNameLst>
                                      </p:cBhvr>
                                      <p:to>
                                        <p:strVal val="(0.5)"/>
                                      </p:to>
                                    </p:set>
                                    <p:anim from="(0.5)" to="(#ppt_x)" calcmode="lin" valueType="num">
                                      <p:cBhvr>
                                        <p:cTn id="73" dur="1230" accel="100000" fill="hold">
                                          <p:stCondLst>
                                            <p:cond delay="770"/>
                                          </p:stCondLst>
                                        </p:cTn>
                                        <p:tgtEl>
                                          <p:spTgt spid="4">
                                            <p:graphicEl>
                                              <a:dgm id="{D9A48151-99BF-47BA-9A88-C63D62130F70}"/>
                                            </p:graphicEl>
                                          </p:spTgt>
                                        </p:tgtEl>
                                        <p:attrNameLst>
                                          <p:attrName>ppt_x</p:attrName>
                                        </p:attrNameLst>
                                      </p:cBhvr>
                                    </p:anim>
                                    <p:set>
                                      <p:cBhvr>
                                        <p:cTn id="74" dur="770" fill="hold"/>
                                        <p:tgtEl>
                                          <p:spTgt spid="4">
                                            <p:graphicEl>
                                              <a:dgm id="{D9A48151-99BF-47BA-9A88-C63D62130F70}"/>
                                            </p:graphicEl>
                                          </p:spTgt>
                                        </p:tgtEl>
                                        <p:attrNameLst>
                                          <p:attrName>ppt_y</p:attrName>
                                        </p:attrNameLst>
                                      </p:cBhvr>
                                      <p:to>
                                        <p:strVal val="(#ppt_y+0.4)"/>
                                      </p:to>
                                    </p:set>
                                    <p:anim from="(#ppt_y+0.4)" to="(#ppt_y)" calcmode="lin" valueType="num">
                                      <p:cBhvr>
                                        <p:cTn id="75" dur="1230" accel="100000" fill="hold">
                                          <p:stCondLst>
                                            <p:cond delay="770"/>
                                          </p:stCondLst>
                                        </p:cTn>
                                        <p:tgtEl>
                                          <p:spTgt spid="4">
                                            <p:graphicEl>
                                              <a:dgm id="{D9A48151-99BF-47BA-9A88-C63D62130F70}"/>
                                            </p:graphicEl>
                                          </p:spTgt>
                                        </p:tgtEl>
                                        <p:attrNameLst>
                                          <p:attrName>ppt_y</p:attrName>
                                        </p:attrNameLst>
                                      </p:cBhvr>
                                    </p:anim>
                                  </p:childTnLst>
                                </p:cTn>
                              </p:par>
                            </p:childTnLst>
                          </p:cTn>
                        </p:par>
                      </p:childTnLst>
                    </p:cTn>
                  </p:par>
                  <p:par>
                    <p:cTn id="76" fill="hold">
                      <p:stCondLst>
                        <p:cond delay="indefinite"/>
                      </p:stCondLst>
                      <p:childTnLst>
                        <p:par>
                          <p:cTn id="77" fill="hold">
                            <p:stCondLst>
                              <p:cond delay="0"/>
                            </p:stCondLst>
                            <p:childTnLst>
                              <p:par>
                                <p:cTn id="78" presetID="51" presetClass="entr" presetSubtype="0" fill="hold" grpId="0" nodeType="clickEffect">
                                  <p:stCondLst>
                                    <p:cond delay="0"/>
                                  </p:stCondLst>
                                  <p:childTnLst>
                                    <p:set>
                                      <p:cBhvr>
                                        <p:cTn id="79" dur="1" fill="hold">
                                          <p:stCondLst>
                                            <p:cond delay="0"/>
                                          </p:stCondLst>
                                        </p:cTn>
                                        <p:tgtEl>
                                          <p:spTgt spid="4">
                                            <p:graphicEl>
                                              <a:dgm id="{7D2D9F78-83A2-4F19-B342-E7A84A165043}"/>
                                            </p:graphicEl>
                                          </p:spTgt>
                                        </p:tgtEl>
                                        <p:attrNameLst>
                                          <p:attrName>style.visibility</p:attrName>
                                        </p:attrNameLst>
                                      </p:cBhvr>
                                      <p:to>
                                        <p:strVal val="visible"/>
                                      </p:to>
                                    </p:set>
                                    <p:animEffect transition="in" filter="fade">
                                      <p:cBhvr>
                                        <p:cTn id="80" dur="770" decel="100000"/>
                                        <p:tgtEl>
                                          <p:spTgt spid="4">
                                            <p:graphicEl>
                                              <a:dgm id="{7D2D9F78-83A2-4F19-B342-E7A84A165043}"/>
                                            </p:graphicEl>
                                          </p:spTgt>
                                        </p:tgtEl>
                                      </p:cBhvr>
                                    </p:animEffect>
                                    <p:animScale>
                                      <p:cBhvr>
                                        <p:cTn id="81" dur="770" decel="100000"/>
                                        <p:tgtEl>
                                          <p:spTgt spid="4">
                                            <p:graphicEl>
                                              <a:dgm id="{7D2D9F78-83A2-4F19-B342-E7A84A165043}"/>
                                            </p:graphicEl>
                                          </p:spTgt>
                                        </p:tgtEl>
                                      </p:cBhvr>
                                      <p:from x="10000" y="10000"/>
                                      <p:to x="200000" y="450000"/>
                                    </p:animScale>
                                    <p:animScale>
                                      <p:cBhvr>
                                        <p:cTn id="82" dur="1230" accel="100000" fill="hold">
                                          <p:stCondLst>
                                            <p:cond delay="770"/>
                                          </p:stCondLst>
                                        </p:cTn>
                                        <p:tgtEl>
                                          <p:spTgt spid="4">
                                            <p:graphicEl>
                                              <a:dgm id="{7D2D9F78-83A2-4F19-B342-E7A84A165043}"/>
                                            </p:graphicEl>
                                          </p:spTgt>
                                        </p:tgtEl>
                                      </p:cBhvr>
                                      <p:from x="200000" y="450000"/>
                                      <p:to x="100000" y="100000"/>
                                    </p:animScale>
                                    <p:set>
                                      <p:cBhvr>
                                        <p:cTn id="83" dur="770" fill="hold"/>
                                        <p:tgtEl>
                                          <p:spTgt spid="4">
                                            <p:graphicEl>
                                              <a:dgm id="{7D2D9F78-83A2-4F19-B342-E7A84A165043}"/>
                                            </p:graphicEl>
                                          </p:spTgt>
                                        </p:tgtEl>
                                        <p:attrNameLst>
                                          <p:attrName>ppt_x</p:attrName>
                                        </p:attrNameLst>
                                      </p:cBhvr>
                                      <p:to>
                                        <p:strVal val="(0.5)"/>
                                      </p:to>
                                    </p:set>
                                    <p:anim from="(0.5)" to="(#ppt_x)" calcmode="lin" valueType="num">
                                      <p:cBhvr>
                                        <p:cTn id="84" dur="1230" accel="100000" fill="hold">
                                          <p:stCondLst>
                                            <p:cond delay="770"/>
                                          </p:stCondLst>
                                        </p:cTn>
                                        <p:tgtEl>
                                          <p:spTgt spid="4">
                                            <p:graphicEl>
                                              <a:dgm id="{7D2D9F78-83A2-4F19-B342-E7A84A165043}"/>
                                            </p:graphicEl>
                                          </p:spTgt>
                                        </p:tgtEl>
                                        <p:attrNameLst>
                                          <p:attrName>ppt_x</p:attrName>
                                        </p:attrNameLst>
                                      </p:cBhvr>
                                    </p:anim>
                                    <p:set>
                                      <p:cBhvr>
                                        <p:cTn id="85" dur="770" fill="hold"/>
                                        <p:tgtEl>
                                          <p:spTgt spid="4">
                                            <p:graphicEl>
                                              <a:dgm id="{7D2D9F78-83A2-4F19-B342-E7A84A165043}"/>
                                            </p:graphicEl>
                                          </p:spTgt>
                                        </p:tgtEl>
                                        <p:attrNameLst>
                                          <p:attrName>ppt_y</p:attrName>
                                        </p:attrNameLst>
                                      </p:cBhvr>
                                      <p:to>
                                        <p:strVal val="(#ppt_y+0.4)"/>
                                      </p:to>
                                    </p:set>
                                    <p:anim from="(#ppt_y+0.4)" to="(#ppt_y)" calcmode="lin" valueType="num">
                                      <p:cBhvr>
                                        <p:cTn id="86" dur="1230" accel="100000" fill="hold">
                                          <p:stCondLst>
                                            <p:cond delay="770"/>
                                          </p:stCondLst>
                                        </p:cTn>
                                        <p:tgtEl>
                                          <p:spTgt spid="4">
                                            <p:graphicEl>
                                              <a:dgm id="{7D2D9F78-83A2-4F19-B342-E7A84A165043}"/>
                                            </p:graphicEl>
                                          </p:spTgt>
                                        </p:tgtEl>
                                        <p:attrNameLst>
                                          <p:attrName>ppt_y</p:attrName>
                                        </p:attrNameLst>
                                      </p:cBhvr>
                                    </p:anim>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grpId="0" nodeType="clickEffect">
                                  <p:stCondLst>
                                    <p:cond delay="0"/>
                                  </p:stCondLst>
                                  <p:childTnLst>
                                    <p:set>
                                      <p:cBhvr>
                                        <p:cTn id="90" dur="1" fill="hold">
                                          <p:stCondLst>
                                            <p:cond delay="0"/>
                                          </p:stCondLst>
                                        </p:cTn>
                                        <p:tgtEl>
                                          <p:spTgt spid="4">
                                            <p:graphicEl>
                                              <a:dgm id="{08C6C1BE-6CC5-4D3C-993D-CA5F9C34A9A6}"/>
                                            </p:graphicEl>
                                          </p:spTgt>
                                        </p:tgtEl>
                                        <p:attrNameLst>
                                          <p:attrName>style.visibility</p:attrName>
                                        </p:attrNameLst>
                                      </p:cBhvr>
                                      <p:to>
                                        <p:strVal val="visible"/>
                                      </p:to>
                                    </p:set>
                                    <p:animEffect transition="in" filter="fade">
                                      <p:cBhvr>
                                        <p:cTn id="91" dur="770" decel="100000"/>
                                        <p:tgtEl>
                                          <p:spTgt spid="4">
                                            <p:graphicEl>
                                              <a:dgm id="{08C6C1BE-6CC5-4D3C-993D-CA5F9C34A9A6}"/>
                                            </p:graphicEl>
                                          </p:spTgt>
                                        </p:tgtEl>
                                      </p:cBhvr>
                                    </p:animEffect>
                                    <p:animScale>
                                      <p:cBhvr>
                                        <p:cTn id="92" dur="770" decel="100000"/>
                                        <p:tgtEl>
                                          <p:spTgt spid="4">
                                            <p:graphicEl>
                                              <a:dgm id="{08C6C1BE-6CC5-4D3C-993D-CA5F9C34A9A6}"/>
                                            </p:graphicEl>
                                          </p:spTgt>
                                        </p:tgtEl>
                                      </p:cBhvr>
                                      <p:from x="10000" y="10000"/>
                                      <p:to x="200000" y="450000"/>
                                    </p:animScale>
                                    <p:animScale>
                                      <p:cBhvr>
                                        <p:cTn id="93" dur="1230" accel="100000" fill="hold">
                                          <p:stCondLst>
                                            <p:cond delay="770"/>
                                          </p:stCondLst>
                                        </p:cTn>
                                        <p:tgtEl>
                                          <p:spTgt spid="4">
                                            <p:graphicEl>
                                              <a:dgm id="{08C6C1BE-6CC5-4D3C-993D-CA5F9C34A9A6}"/>
                                            </p:graphicEl>
                                          </p:spTgt>
                                        </p:tgtEl>
                                      </p:cBhvr>
                                      <p:from x="200000" y="450000"/>
                                      <p:to x="100000" y="100000"/>
                                    </p:animScale>
                                    <p:set>
                                      <p:cBhvr>
                                        <p:cTn id="94" dur="770" fill="hold"/>
                                        <p:tgtEl>
                                          <p:spTgt spid="4">
                                            <p:graphicEl>
                                              <a:dgm id="{08C6C1BE-6CC5-4D3C-993D-CA5F9C34A9A6}"/>
                                            </p:graphicEl>
                                          </p:spTgt>
                                        </p:tgtEl>
                                        <p:attrNameLst>
                                          <p:attrName>ppt_x</p:attrName>
                                        </p:attrNameLst>
                                      </p:cBhvr>
                                      <p:to>
                                        <p:strVal val="(0.5)"/>
                                      </p:to>
                                    </p:set>
                                    <p:anim from="(0.5)" to="(#ppt_x)" calcmode="lin" valueType="num">
                                      <p:cBhvr>
                                        <p:cTn id="95" dur="1230" accel="100000" fill="hold">
                                          <p:stCondLst>
                                            <p:cond delay="770"/>
                                          </p:stCondLst>
                                        </p:cTn>
                                        <p:tgtEl>
                                          <p:spTgt spid="4">
                                            <p:graphicEl>
                                              <a:dgm id="{08C6C1BE-6CC5-4D3C-993D-CA5F9C34A9A6}"/>
                                            </p:graphicEl>
                                          </p:spTgt>
                                        </p:tgtEl>
                                        <p:attrNameLst>
                                          <p:attrName>ppt_x</p:attrName>
                                        </p:attrNameLst>
                                      </p:cBhvr>
                                    </p:anim>
                                    <p:set>
                                      <p:cBhvr>
                                        <p:cTn id="96" dur="770" fill="hold"/>
                                        <p:tgtEl>
                                          <p:spTgt spid="4">
                                            <p:graphicEl>
                                              <a:dgm id="{08C6C1BE-6CC5-4D3C-993D-CA5F9C34A9A6}"/>
                                            </p:graphicEl>
                                          </p:spTgt>
                                        </p:tgtEl>
                                        <p:attrNameLst>
                                          <p:attrName>ppt_y</p:attrName>
                                        </p:attrNameLst>
                                      </p:cBhvr>
                                      <p:to>
                                        <p:strVal val="(#ppt_y+0.4)"/>
                                      </p:to>
                                    </p:set>
                                    <p:anim from="(#ppt_y+0.4)" to="(#ppt_y)" calcmode="lin" valueType="num">
                                      <p:cBhvr>
                                        <p:cTn id="97" dur="1230" accel="100000" fill="hold">
                                          <p:stCondLst>
                                            <p:cond delay="770"/>
                                          </p:stCondLst>
                                        </p:cTn>
                                        <p:tgtEl>
                                          <p:spTgt spid="4">
                                            <p:graphicEl>
                                              <a:dgm id="{08C6C1BE-6CC5-4D3C-993D-CA5F9C34A9A6}"/>
                                            </p:graphicEl>
                                          </p:spTgt>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51" presetClass="entr" presetSubtype="0" fill="hold" grpId="0" nodeType="clickEffect">
                                  <p:stCondLst>
                                    <p:cond delay="0"/>
                                  </p:stCondLst>
                                  <p:childTnLst>
                                    <p:set>
                                      <p:cBhvr>
                                        <p:cTn id="101" dur="1" fill="hold">
                                          <p:stCondLst>
                                            <p:cond delay="0"/>
                                          </p:stCondLst>
                                        </p:cTn>
                                        <p:tgtEl>
                                          <p:spTgt spid="4">
                                            <p:graphicEl>
                                              <a:dgm id="{851A32EE-89F9-4DA7-BC55-9A8C334018B5}"/>
                                            </p:graphicEl>
                                          </p:spTgt>
                                        </p:tgtEl>
                                        <p:attrNameLst>
                                          <p:attrName>style.visibility</p:attrName>
                                        </p:attrNameLst>
                                      </p:cBhvr>
                                      <p:to>
                                        <p:strVal val="visible"/>
                                      </p:to>
                                    </p:set>
                                    <p:animEffect transition="in" filter="fade">
                                      <p:cBhvr>
                                        <p:cTn id="102" dur="770" decel="100000"/>
                                        <p:tgtEl>
                                          <p:spTgt spid="4">
                                            <p:graphicEl>
                                              <a:dgm id="{851A32EE-89F9-4DA7-BC55-9A8C334018B5}"/>
                                            </p:graphicEl>
                                          </p:spTgt>
                                        </p:tgtEl>
                                      </p:cBhvr>
                                    </p:animEffect>
                                    <p:animScale>
                                      <p:cBhvr>
                                        <p:cTn id="103" dur="770" decel="100000"/>
                                        <p:tgtEl>
                                          <p:spTgt spid="4">
                                            <p:graphicEl>
                                              <a:dgm id="{851A32EE-89F9-4DA7-BC55-9A8C334018B5}"/>
                                            </p:graphicEl>
                                          </p:spTgt>
                                        </p:tgtEl>
                                      </p:cBhvr>
                                      <p:from x="10000" y="10000"/>
                                      <p:to x="200000" y="450000"/>
                                    </p:animScale>
                                    <p:animScale>
                                      <p:cBhvr>
                                        <p:cTn id="104" dur="1230" accel="100000" fill="hold">
                                          <p:stCondLst>
                                            <p:cond delay="770"/>
                                          </p:stCondLst>
                                        </p:cTn>
                                        <p:tgtEl>
                                          <p:spTgt spid="4">
                                            <p:graphicEl>
                                              <a:dgm id="{851A32EE-89F9-4DA7-BC55-9A8C334018B5}"/>
                                            </p:graphicEl>
                                          </p:spTgt>
                                        </p:tgtEl>
                                      </p:cBhvr>
                                      <p:from x="200000" y="450000"/>
                                      <p:to x="100000" y="100000"/>
                                    </p:animScale>
                                    <p:set>
                                      <p:cBhvr>
                                        <p:cTn id="105" dur="770" fill="hold"/>
                                        <p:tgtEl>
                                          <p:spTgt spid="4">
                                            <p:graphicEl>
                                              <a:dgm id="{851A32EE-89F9-4DA7-BC55-9A8C334018B5}"/>
                                            </p:graphicEl>
                                          </p:spTgt>
                                        </p:tgtEl>
                                        <p:attrNameLst>
                                          <p:attrName>ppt_x</p:attrName>
                                        </p:attrNameLst>
                                      </p:cBhvr>
                                      <p:to>
                                        <p:strVal val="(0.5)"/>
                                      </p:to>
                                    </p:set>
                                    <p:anim from="(0.5)" to="(#ppt_x)" calcmode="lin" valueType="num">
                                      <p:cBhvr>
                                        <p:cTn id="106" dur="1230" accel="100000" fill="hold">
                                          <p:stCondLst>
                                            <p:cond delay="770"/>
                                          </p:stCondLst>
                                        </p:cTn>
                                        <p:tgtEl>
                                          <p:spTgt spid="4">
                                            <p:graphicEl>
                                              <a:dgm id="{851A32EE-89F9-4DA7-BC55-9A8C334018B5}"/>
                                            </p:graphicEl>
                                          </p:spTgt>
                                        </p:tgtEl>
                                        <p:attrNameLst>
                                          <p:attrName>ppt_x</p:attrName>
                                        </p:attrNameLst>
                                      </p:cBhvr>
                                    </p:anim>
                                    <p:set>
                                      <p:cBhvr>
                                        <p:cTn id="107" dur="770" fill="hold"/>
                                        <p:tgtEl>
                                          <p:spTgt spid="4">
                                            <p:graphicEl>
                                              <a:dgm id="{851A32EE-89F9-4DA7-BC55-9A8C334018B5}"/>
                                            </p:graphicEl>
                                          </p:spTgt>
                                        </p:tgtEl>
                                        <p:attrNameLst>
                                          <p:attrName>ppt_y</p:attrName>
                                        </p:attrNameLst>
                                      </p:cBhvr>
                                      <p:to>
                                        <p:strVal val="(#ppt_y+0.4)"/>
                                      </p:to>
                                    </p:set>
                                    <p:anim from="(#ppt_y+0.4)" to="(#ppt_y)" calcmode="lin" valueType="num">
                                      <p:cBhvr>
                                        <p:cTn id="108" dur="1230" accel="100000" fill="hold">
                                          <p:stCondLst>
                                            <p:cond delay="770"/>
                                          </p:stCondLst>
                                        </p:cTn>
                                        <p:tgtEl>
                                          <p:spTgt spid="4">
                                            <p:graphicEl>
                                              <a:dgm id="{851A32EE-89F9-4DA7-BC55-9A8C334018B5}"/>
                                            </p:graphicEl>
                                          </p:spTgt>
                                        </p:tgtEl>
                                        <p:attrNameLst>
                                          <p:attrName>ppt_y</p:attrName>
                                        </p:attrNameLst>
                                      </p:cBhvr>
                                    </p:anim>
                                  </p:childTnLst>
                                </p:cTn>
                              </p:par>
                            </p:childTnLst>
                          </p:cTn>
                        </p:par>
                      </p:childTnLst>
                    </p:cTn>
                  </p:par>
                  <p:par>
                    <p:cTn id="109" fill="hold">
                      <p:stCondLst>
                        <p:cond delay="indefinite"/>
                      </p:stCondLst>
                      <p:childTnLst>
                        <p:par>
                          <p:cTn id="110" fill="hold">
                            <p:stCondLst>
                              <p:cond delay="0"/>
                            </p:stCondLst>
                            <p:childTnLst>
                              <p:par>
                                <p:cTn id="111" presetID="51" presetClass="entr" presetSubtype="0" fill="hold" grpId="0" nodeType="clickEffect">
                                  <p:stCondLst>
                                    <p:cond delay="0"/>
                                  </p:stCondLst>
                                  <p:childTnLst>
                                    <p:set>
                                      <p:cBhvr>
                                        <p:cTn id="112" dur="1" fill="hold">
                                          <p:stCondLst>
                                            <p:cond delay="0"/>
                                          </p:stCondLst>
                                        </p:cTn>
                                        <p:tgtEl>
                                          <p:spTgt spid="4">
                                            <p:graphicEl>
                                              <a:dgm id="{ABE5C358-AAAC-4D22-9259-C9BE8A2A0F69}"/>
                                            </p:graphicEl>
                                          </p:spTgt>
                                        </p:tgtEl>
                                        <p:attrNameLst>
                                          <p:attrName>style.visibility</p:attrName>
                                        </p:attrNameLst>
                                      </p:cBhvr>
                                      <p:to>
                                        <p:strVal val="visible"/>
                                      </p:to>
                                    </p:set>
                                    <p:animEffect transition="in" filter="fade">
                                      <p:cBhvr>
                                        <p:cTn id="113" dur="770" decel="100000"/>
                                        <p:tgtEl>
                                          <p:spTgt spid="4">
                                            <p:graphicEl>
                                              <a:dgm id="{ABE5C358-AAAC-4D22-9259-C9BE8A2A0F69}"/>
                                            </p:graphicEl>
                                          </p:spTgt>
                                        </p:tgtEl>
                                      </p:cBhvr>
                                    </p:animEffect>
                                    <p:animScale>
                                      <p:cBhvr>
                                        <p:cTn id="114" dur="770" decel="100000"/>
                                        <p:tgtEl>
                                          <p:spTgt spid="4">
                                            <p:graphicEl>
                                              <a:dgm id="{ABE5C358-AAAC-4D22-9259-C9BE8A2A0F69}"/>
                                            </p:graphicEl>
                                          </p:spTgt>
                                        </p:tgtEl>
                                      </p:cBhvr>
                                      <p:from x="10000" y="10000"/>
                                      <p:to x="200000" y="450000"/>
                                    </p:animScale>
                                    <p:animScale>
                                      <p:cBhvr>
                                        <p:cTn id="115" dur="1230" accel="100000" fill="hold">
                                          <p:stCondLst>
                                            <p:cond delay="770"/>
                                          </p:stCondLst>
                                        </p:cTn>
                                        <p:tgtEl>
                                          <p:spTgt spid="4">
                                            <p:graphicEl>
                                              <a:dgm id="{ABE5C358-AAAC-4D22-9259-C9BE8A2A0F69}"/>
                                            </p:graphicEl>
                                          </p:spTgt>
                                        </p:tgtEl>
                                      </p:cBhvr>
                                      <p:from x="200000" y="450000"/>
                                      <p:to x="100000" y="100000"/>
                                    </p:animScale>
                                    <p:set>
                                      <p:cBhvr>
                                        <p:cTn id="116" dur="770" fill="hold"/>
                                        <p:tgtEl>
                                          <p:spTgt spid="4">
                                            <p:graphicEl>
                                              <a:dgm id="{ABE5C358-AAAC-4D22-9259-C9BE8A2A0F69}"/>
                                            </p:graphicEl>
                                          </p:spTgt>
                                        </p:tgtEl>
                                        <p:attrNameLst>
                                          <p:attrName>ppt_x</p:attrName>
                                        </p:attrNameLst>
                                      </p:cBhvr>
                                      <p:to>
                                        <p:strVal val="(0.5)"/>
                                      </p:to>
                                    </p:set>
                                    <p:anim from="(0.5)" to="(#ppt_x)" calcmode="lin" valueType="num">
                                      <p:cBhvr>
                                        <p:cTn id="117" dur="1230" accel="100000" fill="hold">
                                          <p:stCondLst>
                                            <p:cond delay="770"/>
                                          </p:stCondLst>
                                        </p:cTn>
                                        <p:tgtEl>
                                          <p:spTgt spid="4">
                                            <p:graphicEl>
                                              <a:dgm id="{ABE5C358-AAAC-4D22-9259-C9BE8A2A0F69}"/>
                                            </p:graphicEl>
                                          </p:spTgt>
                                        </p:tgtEl>
                                        <p:attrNameLst>
                                          <p:attrName>ppt_x</p:attrName>
                                        </p:attrNameLst>
                                      </p:cBhvr>
                                    </p:anim>
                                    <p:set>
                                      <p:cBhvr>
                                        <p:cTn id="118" dur="770" fill="hold"/>
                                        <p:tgtEl>
                                          <p:spTgt spid="4">
                                            <p:graphicEl>
                                              <a:dgm id="{ABE5C358-AAAC-4D22-9259-C9BE8A2A0F69}"/>
                                            </p:graphicEl>
                                          </p:spTgt>
                                        </p:tgtEl>
                                        <p:attrNameLst>
                                          <p:attrName>ppt_y</p:attrName>
                                        </p:attrNameLst>
                                      </p:cBhvr>
                                      <p:to>
                                        <p:strVal val="(#ppt_y+0.4)"/>
                                      </p:to>
                                    </p:set>
                                    <p:anim from="(#ppt_y+0.4)" to="(#ppt_y)" calcmode="lin" valueType="num">
                                      <p:cBhvr>
                                        <p:cTn id="119" dur="1230" accel="100000" fill="hold">
                                          <p:stCondLst>
                                            <p:cond delay="770"/>
                                          </p:stCondLst>
                                        </p:cTn>
                                        <p:tgtEl>
                                          <p:spTgt spid="4">
                                            <p:graphicEl>
                                              <a:dgm id="{ABE5C358-AAAC-4D22-9259-C9BE8A2A0F69}"/>
                                            </p:graphicEl>
                                          </p:spTgt>
                                        </p:tgtEl>
                                        <p:attrNameLst>
                                          <p:attrName>ppt_y</p:attrName>
                                        </p:attrNameLst>
                                      </p:cBhvr>
                                    </p:anim>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
                                            <p:graphicEl>
                                              <a:dgm id="{ECFD1D97-E741-45E4-A6AB-E19AD0548C3C}"/>
                                            </p:graphicEl>
                                          </p:spTgt>
                                        </p:tgtEl>
                                        <p:attrNameLst>
                                          <p:attrName>style.visibility</p:attrName>
                                        </p:attrNameLst>
                                      </p:cBhvr>
                                      <p:to>
                                        <p:strVal val="visible"/>
                                      </p:to>
                                    </p:set>
                                    <p:animEffect transition="in" filter="fade">
                                      <p:cBhvr>
                                        <p:cTn id="124" dur="770" decel="100000"/>
                                        <p:tgtEl>
                                          <p:spTgt spid="4">
                                            <p:graphicEl>
                                              <a:dgm id="{ECFD1D97-E741-45E4-A6AB-E19AD0548C3C}"/>
                                            </p:graphicEl>
                                          </p:spTgt>
                                        </p:tgtEl>
                                      </p:cBhvr>
                                    </p:animEffect>
                                    <p:animScale>
                                      <p:cBhvr>
                                        <p:cTn id="125" dur="770" decel="100000"/>
                                        <p:tgtEl>
                                          <p:spTgt spid="4">
                                            <p:graphicEl>
                                              <a:dgm id="{ECFD1D97-E741-45E4-A6AB-E19AD0548C3C}"/>
                                            </p:graphicEl>
                                          </p:spTgt>
                                        </p:tgtEl>
                                      </p:cBhvr>
                                      <p:from x="10000" y="10000"/>
                                      <p:to x="200000" y="450000"/>
                                    </p:animScale>
                                    <p:animScale>
                                      <p:cBhvr>
                                        <p:cTn id="126" dur="1230" accel="100000" fill="hold">
                                          <p:stCondLst>
                                            <p:cond delay="770"/>
                                          </p:stCondLst>
                                        </p:cTn>
                                        <p:tgtEl>
                                          <p:spTgt spid="4">
                                            <p:graphicEl>
                                              <a:dgm id="{ECFD1D97-E741-45E4-A6AB-E19AD0548C3C}"/>
                                            </p:graphicEl>
                                          </p:spTgt>
                                        </p:tgtEl>
                                      </p:cBhvr>
                                      <p:from x="200000" y="450000"/>
                                      <p:to x="100000" y="100000"/>
                                    </p:animScale>
                                    <p:set>
                                      <p:cBhvr>
                                        <p:cTn id="127" dur="770" fill="hold"/>
                                        <p:tgtEl>
                                          <p:spTgt spid="4">
                                            <p:graphicEl>
                                              <a:dgm id="{ECFD1D97-E741-45E4-A6AB-E19AD0548C3C}"/>
                                            </p:graphicEl>
                                          </p:spTgt>
                                        </p:tgtEl>
                                        <p:attrNameLst>
                                          <p:attrName>ppt_x</p:attrName>
                                        </p:attrNameLst>
                                      </p:cBhvr>
                                      <p:to>
                                        <p:strVal val="(0.5)"/>
                                      </p:to>
                                    </p:set>
                                    <p:anim from="(0.5)" to="(#ppt_x)" calcmode="lin" valueType="num">
                                      <p:cBhvr>
                                        <p:cTn id="128" dur="1230" accel="100000" fill="hold">
                                          <p:stCondLst>
                                            <p:cond delay="770"/>
                                          </p:stCondLst>
                                        </p:cTn>
                                        <p:tgtEl>
                                          <p:spTgt spid="4">
                                            <p:graphicEl>
                                              <a:dgm id="{ECFD1D97-E741-45E4-A6AB-E19AD0548C3C}"/>
                                            </p:graphicEl>
                                          </p:spTgt>
                                        </p:tgtEl>
                                        <p:attrNameLst>
                                          <p:attrName>ppt_x</p:attrName>
                                        </p:attrNameLst>
                                      </p:cBhvr>
                                    </p:anim>
                                    <p:set>
                                      <p:cBhvr>
                                        <p:cTn id="129" dur="770" fill="hold"/>
                                        <p:tgtEl>
                                          <p:spTgt spid="4">
                                            <p:graphicEl>
                                              <a:dgm id="{ECFD1D97-E741-45E4-A6AB-E19AD0548C3C}"/>
                                            </p:graphicEl>
                                          </p:spTgt>
                                        </p:tgtEl>
                                        <p:attrNameLst>
                                          <p:attrName>ppt_y</p:attrName>
                                        </p:attrNameLst>
                                      </p:cBhvr>
                                      <p:to>
                                        <p:strVal val="(#ppt_y+0.4)"/>
                                      </p:to>
                                    </p:set>
                                    <p:anim from="(#ppt_y+0.4)" to="(#ppt_y)" calcmode="lin" valueType="num">
                                      <p:cBhvr>
                                        <p:cTn id="130" dur="1230" accel="100000" fill="hold">
                                          <p:stCondLst>
                                            <p:cond delay="770"/>
                                          </p:stCondLst>
                                        </p:cTn>
                                        <p:tgtEl>
                                          <p:spTgt spid="4">
                                            <p:graphicEl>
                                              <a:dgm id="{ECFD1D97-E741-45E4-A6AB-E19AD0548C3C}"/>
                                            </p:graphicEl>
                                          </p:spTgt>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51" presetClass="entr" presetSubtype="0" fill="hold" grpId="0" nodeType="clickEffect">
                                  <p:stCondLst>
                                    <p:cond delay="0"/>
                                  </p:stCondLst>
                                  <p:childTnLst>
                                    <p:set>
                                      <p:cBhvr>
                                        <p:cTn id="134" dur="1" fill="hold">
                                          <p:stCondLst>
                                            <p:cond delay="0"/>
                                          </p:stCondLst>
                                        </p:cTn>
                                        <p:tgtEl>
                                          <p:spTgt spid="4">
                                            <p:graphicEl>
                                              <a:dgm id="{EC6661E1-FF5E-4537-94C0-58C7654093EF}"/>
                                            </p:graphicEl>
                                          </p:spTgt>
                                        </p:tgtEl>
                                        <p:attrNameLst>
                                          <p:attrName>style.visibility</p:attrName>
                                        </p:attrNameLst>
                                      </p:cBhvr>
                                      <p:to>
                                        <p:strVal val="visible"/>
                                      </p:to>
                                    </p:set>
                                    <p:animEffect transition="in" filter="fade">
                                      <p:cBhvr>
                                        <p:cTn id="135" dur="770" decel="100000"/>
                                        <p:tgtEl>
                                          <p:spTgt spid="4">
                                            <p:graphicEl>
                                              <a:dgm id="{EC6661E1-FF5E-4537-94C0-58C7654093EF}"/>
                                            </p:graphicEl>
                                          </p:spTgt>
                                        </p:tgtEl>
                                      </p:cBhvr>
                                    </p:animEffect>
                                    <p:animScale>
                                      <p:cBhvr>
                                        <p:cTn id="136" dur="770" decel="100000"/>
                                        <p:tgtEl>
                                          <p:spTgt spid="4">
                                            <p:graphicEl>
                                              <a:dgm id="{EC6661E1-FF5E-4537-94C0-58C7654093EF}"/>
                                            </p:graphicEl>
                                          </p:spTgt>
                                        </p:tgtEl>
                                      </p:cBhvr>
                                      <p:from x="10000" y="10000"/>
                                      <p:to x="200000" y="450000"/>
                                    </p:animScale>
                                    <p:animScale>
                                      <p:cBhvr>
                                        <p:cTn id="137" dur="1230" accel="100000" fill="hold">
                                          <p:stCondLst>
                                            <p:cond delay="770"/>
                                          </p:stCondLst>
                                        </p:cTn>
                                        <p:tgtEl>
                                          <p:spTgt spid="4">
                                            <p:graphicEl>
                                              <a:dgm id="{EC6661E1-FF5E-4537-94C0-58C7654093EF}"/>
                                            </p:graphicEl>
                                          </p:spTgt>
                                        </p:tgtEl>
                                      </p:cBhvr>
                                      <p:from x="200000" y="450000"/>
                                      <p:to x="100000" y="100000"/>
                                    </p:animScale>
                                    <p:set>
                                      <p:cBhvr>
                                        <p:cTn id="138" dur="770" fill="hold"/>
                                        <p:tgtEl>
                                          <p:spTgt spid="4">
                                            <p:graphicEl>
                                              <a:dgm id="{EC6661E1-FF5E-4537-94C0-58C7654093EF}"/>
                                            </p:graphicEl>
                                          </p:spTgt>
                                        </p:tgtEl>
                                        <p:attrNameLst>
                                          <p:attrName>ppt_x</p:attrName>
                                        </p:attrNameLst>
                                      </p:cBhvr>
                                      <p:to>
                                        <p:strVal val="(0.5)"/>
                                      </p:to>
                                    </p:set>
                                    <p:anim from="(0.5)" to="(#ppt_x)" calcmode="lin" valueType="num">
                                      <p:cBhvr>
                                        <p:cTn id="139" dur="1230" accel="100000" fill="hold">
                                          <p:stCondLst>
                                            <p:cond delay="770"/>
                                          </p:stCondLst>
                                        </p:cTn>
                                        <p:tgtEl>
                                          <p:spTgt spid="4">
                                            <p:graphicEl>
                                              <a:dgm id="{EC6661E1-FF5E-4537-94C0-58C7654093EF}"/>
                                            </p:graphicEl>
                                          </p:spTgt>
                                        </p:tgtEl>
                                        <p:attrNameLst>
                                          <p:attrName>ppt_x</p:attrName>
                                        </p:attrNameLst>
                                      </p:cBhvr>
                                    </p:anim>
                                    <p:set>
                                      <p:cBhvr>
                                        <p:cTn id="140" dur="770" fill="hold"/>
                                        <p:tgtEl>
                                          <p:spTgt spid="4">
                                            <p:graphicEl>
                                              <a:dgm id="{EC6661E1-FF5E-4537-94C0-58C7654093EF}"/>
                                            </p:graphicEl>
                                          </p:spTgt>
                                        </p:tgtEl>
                                        <p:attrNameLst>
                                          <p:attrName>ppt_y</p:attrName>
                                        </p:attrNameLst>
                                      </p:cBhvr>
                                      <p:to>
                                        <p:strVal val="(#ppt_y+0.4)"/>
                                      </p:to>
                                    </p:set>
                                    <p:anim from="(#ppt_y+0.4)" to="(#ppt_y)" calcmode="lin" valueType="num">
                                      <p:cBhvr>
                                        <p:cTn id="141" dur="1230" accel="100000" fill="hold">
                                          <p:stCondLst>
                                            <p:cond delay="770"/>
                                          </p:stCondLst>
                                        </p:cTn>
                                        <p:tgtEl>
                                          <p:spTgt spid="4">
                                            <p:graphicEl>
                                              <a:dgm id="{EC6661E1-FF5E-4537-94C0-58C7654093EF}"/>
                                            </p:graphicEl>
                                          </p:spTgt>
                                        </p:tgtEl>
                                        <p:attrNameLst>
                                          <p:attrName>ppt_y</p:attrName>
                                        </p:attrNameLst>
                                      </p:cBhvr>
                                    </p:anim>
                                  </p:childTnLst>
                                </p:cTn>
                              </p:par>
                            </p:childTnLst>
                          </p:cTn>
                        </p:par>
                      </p:childTnLst>
                    </p:cTn>
                  </p:par>
                  <p:par>
                    <p:cTn id="142" fill="hold">
                      <p:stCondLst>
                        <p:cond delay="indefinite"/>
                      </p:stCondLst>
                      <p:childTnLst>
                        <p:par>
                          <p:cTn id="143" fill="hold">
                            <p:stCondLst>
                              <p:cond delay="0"/>
                            </p:stCondLst>
                            <p:childTnLst>
                              <p:par>
                                <p:cTn id="144" presetID="51" presetClass="entr" presetSubtype="0" fill="hold" grpId="0" nodeType="clickEffect">
                                  <p:stCondLst>
                                    <p:cond delay="0"/>
                                  </p:stCondLst>
                                  <p:childTnLst>
                                    <p:set>
                                      <p:cBhvr>
                                        <p:cTn id="145" dur="1" fill="hold">
                                          <p:stCondLst>
                                            <p:cond delay="0"/>
                                          </p:stCondLst>
                                        </p:cTn>
                                        <p:tgtEl>
                                          <p:spTgt spid="4">
                                            <p:graphicEl>
                                              <a:dgm id="{CF578C2F-3DEA-4BF6-B2FF-29984F4836E1}"/>
                                            </p:graphicEl>
                                          </p:spTgt>
                                        </p:tgtEl>
                                        <p:attrNameLst>
                                          <p:attrName>style.visibility</p:attrName>
                                        </p:attrNameLst>
                                      </p:cBhvr>
                                      <p:to>
                                        <p:strVal val="visible"/>
                                      </p:to>
                                    </p:set>
                                    <p:animEffect transition="in" filter="fade">
                                      <p:cBhvr>
                                        <p:cTn id="146" dur="770" decel="100000"/>
                                        <p:tgtEl>
                                          <p:spTgt spid="4">
                                            <p:graphicEl>
                                              <a:dgm id="{CF578C2F-3DEA-4BF6-B2FF-29984F4836E1}"/>
                                            </p:graphicEl>
                                          </p:spTgt>
                                        </p:tgtEl>
                                      </p:cBhvr>
                                    </p:animEffect>
                                    <p:animScale>
                                      <p:cBhvr>
                                        <p:cTn id="147" dur="770" decel="100000"/>
                                        <p:tgtEl>
                                          <p:spTgt spid="4">
                                            <p:graphicEl>
                                              <a:dgm id="{CF578C2F-3DEA-4BF6-B2FF-29984F4836E1}"/>
                                            </p:graphicEl>
                                          </p:spTgt>
                                        </p:tgtEl>
                                      </p:cBhvr>
                                      <p:from x="10000" y="10000"/>
                                      <p:to x="200000" y="450000"/>
                                    </p:animScale>
                                    <p:animScale>
                                      <p:cBhvr>
                                        <p:cTn id="148" dur="1230" accel="100000" fill="hold">
                                          <p:stCondLst>
                                            <p:cond delay="770"/>
                                          </p:stCondLst>
                                        </p:cTn>
                                        <p:tgtEl>
                                          <p:spTgt spid="4">
                                            <p:graphicEl>
                                              <a:dgm id="{CF578C2F-3DEA-4BF6-B2FF-29984F4836E1}"/>
                                            </p:graphicEl>
                                          </p:spTgt>
                                        </p:tgtEl>
                                      </p:cBhvr>
                                      <p:from x="200000" y="450000"/>
                                      <p:to x="100000" y="100000"/>
                                    </p:animScale>
                                    <p:set>
                                      <p:cBhvr>
                                        <p:cTn id="149" dur="770" fill="hold"/>
                                        <p:tgtEl>
                                          <p:spTgt spid="4">
                                            <p:graphicEl>
                                              <a:dgm id="{CF578C2F-3DEA-4BF6-B2FF-29984F4836E1}"/>
                                            </p:graphicEl>
                                          </p:spTgt>
                                        </p:tgtEl>
                                        <p:attrNameLst>
                                          <p:attrName>ppt_x</p:attrName>
                                        </p:attrNameLst>
                                      </p:cBhvr>
                                      <p:to>
                                        <p:strVal val="(0.5)"/>
                                      </p:to>
                                    </p:set>
                                    <p:anim from="(0.5)" to="(#ppt_x)" calcmode="lin" valueType="num">
                                      <p:cBhvr>
                                        <p:cTn id="150" dur="1230" accel="100000" fill="hold">
                                          <p:stCondLst>
                                            <p:cond delay="770"/>
                                          </p:stCondLst>
                                        </p:cTn>
                                        <p:tgtEl>
                                          <p:spTgt spid="4">
                                            <p:graphicEl>
                                              <a:dgm id="{CF578C2F-3DEA-4BF6-B2FF-29984F4836E1}"/>
                                            </p:graphicEl>
                                          </p:spTgt>
                                        </p:tgtEl>
                                        <p:attrNameLst>
                                          <p:attrName>ppt_x</p:attrName>
                                        </p:attrNameLst>
                                      </p:cBhvr>
                                    </p:anim>
                                    <p:set>
                                      <p:cBhvr>
                                        <p:cTn id="151" dur="770" fill="hold"/>
                                        <p:tgtEl>
                                          <p:spTgt spid="4">
                                            <p:graphicEl>
                                              <a:dgm id="{CF578C2F-3DEA-4BF6-B2FF-29984F4836E1}"/>
                                            </p:graphicEl>
                                          </p:spTgt>
                                        </p:tgtEl>
                                        <p:attrNameLst>
                                          <p:attrName>ppt_y</p:attrName>
                                        </p:attrNameLst>
                                      </p:cBhvr>
                                      <p:to>
                                        <p:strVal val="(#ppt_y+0.4)"/>
                                      </p:to>
                                    </p:set>
                                    <p:anim from="(#ppt_y+0.4)" to="(#ppt_y)" calcmode="lin" valueType="num">
                                      <p:cBhvr>
                                        <p:cTn id="152" dur="1230" accel="100000" fill="hold">
                                          <p:stCondLst>
                                            <p:cond delay="770"/>
                                          </p:stCondLst>
                                        </p:cTn>
                                        <p:tgtEl>
                                          <p:spTgt spid="4">
                                            <p:graphicEl>
                                              <a:dgm id="{CF578C2F-3DEA-4BF6-B2FF-29984F4836E1}"/>
                                            </p:graphicEl>
                                          </p:spTgt>
                                        </p:tgtEl>
                                        <p:attrNameLst>
                                          <p:attrName>ppt_y</p:attrName>
                                        </p:attrNameLst>
                                      </p:cBhvr>
                                    </p:anim>
                                  </p:childTnLst>
                                </p:cTn>
                              </p:par>
                            </p:childTnLst>
                          </p:cTn>
                        </p:par>
                      </p:childTnLst>
                    </p:cTn>
                  </p:par>
                  <p:par>
                    <p:cTn id="153" fill="hold">
                      <p:stCondLst>
                        <p:cond delay="indefinite"/>
                      </p:stCondLst>
                      <p:childTnLst>
                        <p:par>
                          <p:cTn id="154" fill="hold">
                            <p:stCondLst>
                              <p:cond delay="0"/>
                            </p:stCondLst>
                            <p:childTnLst>
                              <p:par>
                                <p:cTn id="155" presetID="51" presetClass="entr" presetSubtype="0" fill="hold" grpId="0" nodeType="clickEffect">
                                  <p:stCondLst>
                                    <p:cond delay="0"/>
                                  </p:stCondLst>
                                  <p:childTnLst>
                                    <p:set>
                                      <p:cBhvr>
                                        <p:cTn id="156" dur="1" fill="hold">
                                          <p:stCondLst>
                                            <p:cond delay="0"/>
                                          </p:stCondLst>
                                        </p:cTn>
                                        <p:tgtEl>
                                          <p:spTgt spid="4">
                                            <p:graphicEl>
                                              <a:dgm id="{0F830D06-4441-4420-9836-BF62FE7EDBAB}"/>
                                            </p:graphicEl>
                                          </p:spTgt>
                                        </p:tgtEl>
                                        <p:attrNameLst>
                                          <p:attrName>style.visibility</p:attrName>
                                        </p:attrNameLst>
                                      </p:cBhvr>
                                      <p:to>
                                        <p:strVal val="visible"/>
                                      </p:to>
                                    </p:set>
                                    <p:animEffect transition="in" filter="fade">
                                      <p:cBhvr>
                                        <p:cTn id="157" dur="770" decel="100000"/>
                                        <p:tgtEl>
                                          <p:spTgt spid="4">
                                            <p:graphicEl>
                                              <a:dgm id="{0F830D06-4441-4420-9836-BF62FE7EDBAB}"/>
                                            </p:graphicEl>
                                          </p:spTgt>
                                        </p:tgtEl>
                                      </p:cBhvr>
                                    </p:animEffect>
                                    <p:animScale>
                                      <p:cBhvr>
                                        <p:cTn id="158" dur="770" decel="100000"/>
                                        <p:tgtEl>
                                          <p:spTgt spid="4">
                                            <p:graphicEl>
                                              <a:dgm id="{0F830D06-4441-4420-9836-BF62FE7EDBAB}"/>
                                            </p:graphicEl>
                                          </p:spTgt>
                                        </p:tgtEl>
                                      </p:cBhvr>
                                      <p:from x="10000" y="10000"/>
                                      <p:to x="200000" y="450000"/>
                                    </p:animScale>
                                    <p:animScale>
                                      <p:cBhvr>
                                        <p:cTn id="159" dur="1230" accel="100000" fill="hold">
                                          <p:stCondLst>
                                            <p:cond delay="770"/>
                                          </p:stCondLst>
                                        </p:cTn>
                                        <p:tgtEl>
                                          <p:spTgt spid="4">
                                            <p:graphicEl>
                                              <a:dgm id="{0F830D06-4441-4420-9836-BF62FE7EDBAB}"/>
                                            </p:graphicEl>
                                          </p:spTgt>
                                        </p:tgtEl>
                                      </p:cBhvr>
                                      <p:from x="200000" y="450000"/>
                                      <p:to x="100000" y="100000"/>
                                    </p:animScale>
                                    <p:set>
                                      <p:cBhvr>
                                        <p:cTn id="160" dur="770" fill="hold"/>
                                        <p:tgtEl>
                                          <p:spTgt spid="4">
                                            <p:graphicEl>
                                              <a:dgm id="{0F830D06-4441-4420-9836-BF62FE7EDBAB}"/>
                                            </p:graphicEl>
                                          </p:spTgt>
                                        </p:tgtEl>
                                        <p:attrNameLst>
                                          <p:attrName>ppt_x</p:attrName>
                                        </p:attrNameLst>
                                      </p:cBhvr>
                                      <p:to>
                                        <p:strVal val="(0.5)"/>
                                      </p:to>
                                    </p:set>
                                    <p:anim from="(0.5)" to="(#ppt_x)" calcmode="lin" valueType="num">
                                      <p:cBhvr>
                                        <p:cTn id="161" dur="1230" accel="100000" fill="hold">
                                          <p:stCondLst>
                                            <p:cond delay="770"/>
                                          </p:stCondLst>
                                        </p:cTn>
                                        <p:tgtEl>
                                          <p:spTgt spid="4">
                                            <p:graphicEl>
                                              <a:dgm id="{0F830D06-4441-4420-9836-BF62FE7EDBAB}"/>
                                            </p:graphicEl>
                                          </p:spTgt>
                                        </p:tgtEl>
                                        <p:attrNameLst>
                                          <p:attrName>ppt_x</p:attrName>
                                        </p:attrNameLst>
                                      </p:cBhvr>
                                    </p:anim>
                                    <p:set>
                                      <p:cBhvr>
                                        <p:cTn id="162" dur="770" fill="hold"/>
                                        <p:tgtEl>
                                          <p:spTgt spid="4">
                                            <p:graphicEl>
                                              <a:dgm id="{0F830D06-4441-4420-9836-BF62FE7EDBAB}"/>
                                            </p:graphicEl>
                                          </p:spTgt>
                                        </p:tgtEl>
                                        <p:attrNameLst>
                                          <p:attrName>ppt_y</p:attrName>
                                        </p:attrNameLst>
                                      </p:cBhvr>
                                      <p:to>
                                        <p:strVal val="(#ppt_y+0.4)"/>
                                      </p:to>
                                    </p:set>
                                    <p:anim from="(#ppt_y+0.4)" to="(#ppt_y)" calcmode="lin" valueType="num">
                                      <p:cBhvr>
                                        <p:cTn id="163" dur="1230" accel="100000" fill="hold">
                                          <p:stCondLst>
                                            <p:cond delay="770"/>
                                          </p:stCondLst>
                                        </p:cTn>
                                        <p:tgtEl>
                                          <p:spTgt spid="4">
                                            <p:graphicEl>
                                              <a:dgm id="{0F830D06-4441-4420-9836-BF62FE7EDBAB}"/>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fa-IR" dirty="0">
                <a:cs typeface="+mn-cs"/>
              </a:rPr>
              <a:t>م</a:t>
            </a:r>
            <a:r>
              <a:rPr lang="ar-SA" dirty="0" smtClean="0">
                <a:cs typeface="+mn-cs"/>
              </a:rPr>
              <a:t>تنوع‌ساز</a:t>
            </a:r>
            <a:r>
              <a:rPr lang="fa-IR" dirty="0" smtClean="0">
                <a:cs typeface="+mn-cs"/>
              </a:rPr>
              <a:t>ی</a:t>
            </a:r>
            <a:r>
              <a:rPr lang="ar-SA" dirty="0" smtClean="0">
                <a:cs typeface="+mn-cs"/>
              </a:rPr>
              <a:t> زياد</a:t>
            </a:r>
            <a:r>
              <a:rPr lang="fa-IR" dirty="0" smtClean="0">
                <a:cs typeface="+mn-cs"/>
              </a:rPr>
              <a:t>ی</a:t>
            </a:r>
            <a:r>
              <a:rPr lang="ar-SA" dirty="0" smtClean="0">
                <a:cs typeface="+mn-cs"/>
              </a:rPr>
              <a:t> </a:t>
            </a:r>
            <a:endParaRPr lang="en-US" dirty="0" smtClean="0">
              <a:cs typeface="+mn-cs"/>
            </a:endParaRPr>
          </a:p>
        </p:txBody>
      </p:sp>
      <p:pic>
        <p:nvPicPr>
          <p:cNvPr id="4" name="Picture 2" descr="C:\Users\msp\Desktop\New Folder (2)\sandwich harms.jpg"/>
          <p:cNvPicPr>
            <a:picLocks noChangeAspect="1" noChangeArrowheads="1"/>
          </p:cNvPicPr>
          <p:nvPr/>
        </p:nvPicPr>
        <p:blipFill>
          <a:blip r:embed="rId2" cstate="print"/>
          <a:srcRect/>
          <a:stretch>
            <a:fillRect/>
          </a:stretch>
        </p:blipFill>
        <p:spPr bwMode="auto">
          <a:xfrm>
            <a:off x="2362200" y="2124075"/>
            <a:ext cx="4762500" cy="3895725"/>
          </a:xfrm>
          <a:prstGeom prst="rect">
            <a:avLst/>
          </a:prstGeom>
          <a:noFill/>
          <a:ln w="228600" cap="sq" cmpd="thickThin">
            <a:solidFill>
              <a:srgbClr val="000000"/>
            </a:solidFill>
            <a:prstDash val="solid"/>
            <a:miter lim="800000"/>
            <a:headEnd/>
            <a:tailEnd/>
          </a:ln>
          <a:effectLst>
            <a:innerShdw blurRad="76200">
              <a:srgbClr val="000000"/>
            </a:innerShdw>
          </a:effectLst>
        </p:spPr>
      </p:pic>
      <p:sp>
        <p:nvSpPr>
          <p:cNvPr id="5" name="Oval 4"/>
          <p:cNvSpPr/>
          <p:nvPr/>
        </p:nvSpPr>
        <p:spPr>
          <a:xfrm>
            <a:off x="457200" y="1285875"/>
            <a:ext cx="3886200" cy="19050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800" dirty="0" smtClean="0">
                <a:solidFill>
                  <a:srgbClr val="FFFF00"/>
                </a:solidFill>
              </a:rPr>
              <a:t>Too Much Diversification</a:t>
            </a:r>
            <a:endParaRPr lang="fa-IR" sz="2800" dirty="0" smtClean="0">
              <a:solidFill>
                <a:srgbClr val="FFFF00"/>
              </a:solidFill>
            </a:endParaRPr>
          </a:p>
          <a:p>
            <a:pPr algn="ctr"/>
            <a:endParaRPr lang="fa-I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مسائل تلفیق و یکپارچگی</a:t>
            </a:r>
            <a:endParaRPr lang="en-US" dirty="0" smtClean="0">
              <a:cs typeface="+mn-cs"/>
            </a:endParaRPr>
          </a:p>
        </p:txBody>
      </p:sp>
      <p:pic>
        <p:nvPicPr>
          <p:cNvPr id="4" name="Picture 2" descr="M&amp;A birdfish"/>
          <p:cNvPicPr>
            <a:picLocks noChangeAspect="1" noChangeArrowheads="1"/>
          </p:cNvPicPr>
          <p:nvPr/>
        </p:nvPicPr>
        <p:blipFill>
          <a:blip r:embed="rId2" cstate="print"/>
          <a:srcRect/>
          <a:stretch>
            <a:fillRect/>
          </a:stretch>
        </p:blipFill>
        <p:spPr bwMode="auto">
          <a:xfrm>
            <a:off x="1828800" y="1371600"/>
            <a:ext cx="5181600" cy="4495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1524000"/>
            <a:ext cx="7772400" cy="3992220"/>
            <a:chOff x="0" y="41958"/>
            <a:chExt cx="7772400" cy="2955241"/>
          </a:xfrm>
        </p:grpSpPr>
        <p:sp>
          <p:nvSpPr>
            <p:cNvPr id="5" name="Frame 4"/>
            <p:cNvSpPr/>
            <p:nvPr/>
          </p:nvSpPr>
          <p:spPr>
            <a:xfrm>
              <a:off x="0" y="41958"/>
              <a:ext cx="7772400" cy="2955241"/>
            </a:xfrm>
            <a:prstGeom prst="frame">
              <a:avLst/>
            </a:prstGeom>
          </p:spPr>
          <p:style>
            <a:lnRef idx="2">
              <a:schemeClr val="dk1">
                <a:shade val="50000"/>
              </a:schemeClr>
            </a:lnRef>
            <a:fillRef idx="1">
              <a:schemeClr val="dk1"/>
            </a:fillRef>
            <a:effectRef idx="0">
              <a:schemeClr val="dk1"/>
            </a:effectRef>
            <a:fontRef idx="minor">
              <a:schemeClr val="lt1"/>
            </a:fontRef>
          </p:style>
        </p:sp>
        <p:sp>
          <p:nvSpPr>
            <p:cNvPr id="6" name="Frame 4"/>
            <p:cNvSpPr/>
            <p:nvPr/>
          </p:nvSpPr>
          <p:spPr>
            <a:xfrm>
              <a:off x="369405" y="411363"/>
              <a:ext cx="7033590" cy="2216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endParaRPr lang="en-US" sz="2000" kern="1200" dirty="0" smtClean="0">
                <a:solidFill>
                  <a:srgbClr val="FFFF00"/>
                </a:solidFill>
                <a:cs typeface="B Zar" pitchFamily="2" charset="-78"/>
              </a:endParaRPr>
            </a:p>
          </p:txBody>
        </p:sp>
      </p:grpSp>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دلایل </a:t>
            </a:r>
            <a:r>
              <a:rPr lang="fa-IR" dirty="0" smtClean="0">
                <a:latin typeface="+mn-lt"/>
                <a:ea typeface="+mn-ea"/>
                <a:cs typeface="+mn-cs"/>
              </a:rPr>
              <a:t>عمدۀ </a:t>
            </a:r>
            <a:r>
              <a:rPr lang="fa-IR" dirty="0">
                <a:latin typeface="+mn-lt"/>
                <a:ea typeface="+mn-ea"/>
                <a:cs typeface="+mn-cs"/>
              </a:rPr>
              <a:t>شکست قبضۀ مالکیت</a:t>
            </a:r>
            <a:endParaRPr lang="en-US" dirty="0">
              <a:latin typeface="+mn-lt"/>
              <a:ea typeface="+mn-ea"/>
              <a:cs typeface="+mn-cs"/>
            </a:endParaRPr>
          </a:p>
        </p:txBody>
      </p:sp>
      <p:sp>
        <p:nvSpPr>
          <p:cNvPr id="3" name="Content Placeholder 2"/>
          <p:cNvSpPr>
            <a:spLocks noGrp="1"/>
          </p:cNvSpPr>
          <p:nvPr>
            <p:ph idx="1"/>
          </p:nvPr>
        </p:nvSpPr>
        <p:spPr>
          <a:xfrm>
            <a:off x="228600" y="1371600"/>
            <a:ext cx="8229600" cy="5026025"/>
          </a:xfrm>
        </p:spPr>
        <p:txBody>
          <a:bodyPr/>
          <a:lstStyle/>
          <a:p>
            <a:pPr lvl="0">
              <a:buClr>
                <a:srgbClr val="FFC000"/>
              </a:buClr>
            </a:pPr>
            <a:endParaRPr lang="fa-IR" sz="2400" dirty="0" smtClean="0">
              <a:solidFill>
                <a:schemeClr val="tx1"/>
              </a:solidFill>
            </a:endParaRPr>
          </a:p>
          <a:p>
            <a:pPr lvl="0" algn="ctr">
              <a:buClr>
                <a:srgbClr val="FFC000"/>
              </a:buClr>
            </a:pPr>
            <a:endParaRPr lang="fa-IR" sz="2400" dirty="0" smtClean="0">
              <a:solidFill>
                <a:schemeClr val="tx1"/>
              </a:solidFill>
            </a:endParaRPr>
          </a:p>
          <a:p>
            <a:pPr lvl="0">
              <a:buClr>
                <a:srgbClr val="FFC000"/>
              </a:buClr>
            </a:pPr>
            <a:r>
              <a:rPr lang="fa-IR" sz="2400" dirty="0" smtClean="0">
                <a:solidFill>
                  <a:schemeClr val="tx1"/>
                </a:solidFill>
              </a:rPr>
              <a:t>اتخاذ استراتژی غلط</a:t>
            </a:r>
            <a:endParaRPr lang="en-US" sz="2400" dirty="0" smtClean="0">
              <a:solidFill>
                <a:schemeClr val="tx1"/>
              </a:solidFill>
            </a:endParaRPr>
          </a:p>
          <a:p>
            <a:pPr lvl="0">
              <a:buClr>
                <a:srgbClr val="FFC000"/>
              </a:buClr>
            </a:pPr>
            <a:r>
              <a:rPr lang="fa-IR" sz="2400" dirty="0" smtClean="0">
                <a:solidFill>
                  <a:schemeClr val="tx1"/>
                </a:solidFill>
              </a:rPr>
              <a:t>برآورد بالای ارزش هم افزایی‌ها</a:t>
            </a:r>
            <a:endParaRPr lang="en-US" sz="2400" dirty="0" smtClean="0">
              <a:solidFill>
                <a:schemeClr val="tx1"/>
              </a:solidFill>
            </a:endParaRPr>
          </a:p>
          <a:p>
            <a:pPr lvl="0">
              <a:buClr>
                <a:srgbClr val="FFC000"/>
              </a:buClr>
            </a:pPr>
            <a:r>
              <a:rPr lang="fa-IR" sz="2400" dirty="0" smtClean="0">
                <a:solidFill>
                  <a:schemeClr val="tx1"/>
                </a:solidFill>
              </a:rPr>
              <a:t>برابر انگاشتن بزرگ شدن (اندازه) با خلق ارزش</a:t>
            </a:r>
            <a:endParaRPr lang="en-US" sz="2400" dirty="0" smtClean="0">
              <a:solidFill>
                <a:schemeClr val="tx1"/>
              </a:solidFill>
            </a:endParaRPr>
          </a:p>
          <a:p>
            <a:pPr lvl="0">
              <a:buClr>
                <a:srgbClr val="FFC000"/>
              </a:buClr>
            </a:pPr>
            <a:r>
              <a:rPr lang="fa-IR" sz="2400" dirty="0" smtClean="0">
                <a:solidFill>
                  <a:schemeClr val="tx1"/>
                </a:solidFill>
              </a:rPr>
              <a:t>پرداخت صرف تصاحب بسیار زیاد (مسألۀ مصیبت برنده)</a:t>
            </a:r>
            <a:endParaRPr lang="en-US" sz="2400" dirty="0" smtClean="0">
              <a:solidFill>
                <a:schemeClr val="tx1"/>
              </a:solidFill>
            </a:endParaRPr>
          </a:p>
          <a:p>
            <a:pPr>
              <a:buClr>
                <a:srgbClr val="FFC000"/>
              </a:buClr>
            </a:pPr>
            <a:r>
              <a:rPr lang="fa-IR" sz="2400" dirty="0" smtClean="0">
                <a:solidFill>
                  <a:schemeClr val="tx1"/>
                </a:solidFill>
              </a:rPr>
              <a:t>کم اهمیت دانستن یکپارچه‌سازی پس از قبضۀ مالکیت</a:t>
            </a:r>
            <a:endParaRPr lang="en-US" sz="2400"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Isosceles Triangle 5"/>
          <p:cNvSpPr/>
          <p:nvPr/>
        </p:nvSpPr>
        <p:spPr>
          <a:xfrm>
            <a:off x="1142048" y="1219200"/>
            <a:ext cx="5105400" cy="5105400"/>
          </a:xfrm>
          <a:prstGeom prst="triangl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3163256" y="1731002"/>
            <a:ext cx="4381495" cy="3602998"/>
          </a:xfrm>
          <a:custGeom>
            <a:avLst/>
            <a:gdLst>
              <a:gd name="connsiteX0" fmla="*/ 247571 w 4381495"/>
              <a:gd name="connsiteY0" fmla="*/ 3961140 h 3961140"/>
              <a:gd name="connsiteX1" fmla="*/ 495142 w 4381495"/>
              <a:gd name="connsiteY1" fmla="*/ 3713569 h 3961140"/>
              <a:gd name="connsiteX2" fmla="*/ 247571 w 4381495"/>
              <a:gd name="connsiteY2" fmla="*/ 3713569 h 3961140"/>
              <a:gd name="connsiteX3" fmla="*/ 371357 w 4381495"/>
              <a:gd name="connsiteY3" fmla="*/ 3589783 h 3961140"/>
              <a:gd name="connsiteX4" fmla="*/ 247571 w 4381495"/>
              <a:gd name="connsiteY4" fmla="*/ 3465997 h 3961140"/>
              <a:gd name="connsiteX5" fmla="*/ 495143 w 4381495"/>
              <a:gd name="connsiteY5" fmla="*/ 3465998 h 3961140"/>
              <a:gd name="connsiteX6" fmla="*/ 495143 w 4381495"/>
              <a:gd name="connsiteY6" fmla="*/ 247571 h 3961140"/>
              <a:gd name="connsiteX7" fmla="*/ 567655 w 4381495"/>
              <a:gd name="connsiteY7" fmla="*/ 72512 h 3961140"/>
              <a:gd name="connsiteX8" fmla="*/ 742714 w 4381495"/>
              <a:gd name="connsiteY8" fmla="*/ 0 h 3961140"/>
              <a:gd name="connsiteX9" fmla="*/ 4133924 w 4381495"/>
              <a:gd name="connsiteY9" fmla="*/ 0 h 3961140"/>
              <a:gd name="connsiteX10" fmla="*/ 4348327 w 4381495"/>
              <a:gd name="connsiteY10" fmla="*/ 123786 h 3961140"/>
              <a:gd name="connsiteX11" fmla="*/ 4348327 w 4381495"/>
              <a:gd name="connsiteY11" fmla="*/ 371357 h 3961140"/>
              <a:gd name="connsiteX12" fmla="*/ 4133924 w 4381495"/>
              <a:gd name="connsiteY12" fmla="*/ 495142 h 3961140"/>
              <a:gd name="connsiteX13" fmla="*/ 3886353 w 4381495"/>
              <a:gd name="connsiteY13" fmla="*/ 495143 h 3961140"/>
              <a:gd name="connsiteX14" fmla="*/ 3886353 w 4381495"/>
              <a:gd name="connsiteY14" fmla="*/ 3713569 h 3961140"/>
              <a:gd name="connsiteX15" fmla="*/ 3813841 w 4381495"/>
              <a:gd name="connsiteY15" fmla="*/ 3888628 h 3961140"/>
              <a:gd name="connsiteX16" fmla="*/ 3638782 w 4381495"/>
              <a:gd name="connsiteY16" fmla="*/ 3961140 h 3961140"/>
              <a:gd name="connsiteX17" fmla="*/ 247571 w 4381495"/>
              <a:gd name="connsiteY17" fmla="*/ 3961140 h 3961140"/>
              <a:gd name="connsiteX18" fmla="*/ 990285 w 4381495"/>
              <a:gd name="connsiteY18" fmla="*/ 247571 h 3961140"/>
              <a:gd name="connsiteX19" fmla="*/ 917773 w 4381495"/>
              <a:gd name="connsiteY19" fmla="*/ 422630 h 3961140"/>
              <a:gd name="connsiteX20" fmla="*/ 742714 w 4381495"/>
              <a:gd name="connsiteY20" fmla="*/ 495142 h 3961140"/>
              <a:gd name="connsiteX21" fmla="*/ 635512 w 4381495"/>
              <a:gd name="connsiteY21" fmla="*/ 433249 h 3961140"/>
              <a:gd name="connsiteX22" fmla="*/ 635512 w 4381495"/>
              <a:gd name="connsiteY22" fmla="*/ 309463 h 3961140"/>
              <a:gd name="connsiteX23" fmla="*/ 742714 w 4381495"/>
              <a:gd name="connsiteY23" fmla="*/ 247570 h 3961140"/>
              <a:gd name="connsiteX24" fmla="*/ 990285 w 4381495"/>
              <a:gd name="connsiteY24" fmla="*/ 247571 h 3961140"/>
              <a:gd name="connsiteX0" fmla="*/ 990285 w 4381495"/>
              <a:gd name="connsiteY0" fmla="*/ 247571 h 3961140"/>
              <a:gd name="connsiteX1" fmla="*/ 917773 w 4381495"/>
              <a:gd name="connsiteY1" fmla="*/ 422630 h 3961140"/>
              <a:gd name="connsiteX2" fmla="*/ 742714 w 4381495"/>
              <a:gd name="connsiteY2" fmla="*/ 495142 h 3961140"/>
              <a:gd name="connsiteX3" fmla="*/ 635512 w 4381495"/>
              <a:gd name="connsiteY3" fmla="*/ 433249 h 3961140"/>
              <a:gd name="connsiteX4" fmla="*/ 635512 w 4381495"/>
              <a:gd name="connsiteY4" fmla="*/ 309463 h 3961140"/>
              <a:gd name="connsiteX5" fmla="*/ 742714 w 4381495"/>
              <a:gd name="connsiteY5" fmla="*/ 247570 h 3961140"/>
              <a:gd name="connsiteX6" fmla="*/ 990285 w 4381495"/>
              <a:gd name="connsiteY6" fmla="*/ 247571 h 3961140"/>
              <a:gd name="connsiteX7" fmla="*/ 495143 w 4381495"/>
              <a:gd name="connsiteY7" fmla="*/ 3713569 h 3961140"/>
              <a:gd name="connsiteX8" fmla="*/ 342313 w 4381495"/>
              <a:gd name="connsiteY8" fmla="*/ 3942295 h 3961140"/>
              <a:gd name="connsiteX9" fmla="*/ 72513 w 4381495"/>
              <a:gd name="connsiteY9" fmla="*/ 3888628 h 3961140"/>
              <a:gd name="connsiteX10" fmla="*/ 18847 w 4381495"/>
              <a:gd name="connsiteY10" fmla="*/ 3618827 h 3961140"/>
              <a:gd name="connsiteX11" fmla="*/ 247573 w 4381495"/>
              <a:gd name="connsiteY11" fmla="*/ 3465998 h 3961140"/>
              <a:gd name="connsiteX12" fmla="*/ 354775 w 4381495"/>
              <a:gd name="connsiteY12" fmla="*/ 3527891 h 3961140"/>
              <a:gd name="connsiteX13" fmla="*/ 354775 w 4381495"/>
              <a:gd name="connsiteY13" fmla="*/ 3651677 h 3961140"/>
              <a:gd name="connsiteX14" fmla="*/ 247573 w 4381495"/>
              <a:gd name="connsiteY14" fmla="*/ 3713570 h 3961140"/>
              <a:gd name="connsiteX15" fmla="*/ 495143 w 4381495"/>
              <a:gd name="connsiteY15" fmla="*/ 3713569 h 3961140"/>
              <a:gd name="connsiteX0" fmla="*/ 495143 w 4381495"/>
              <a:gd name="connsiteY0" fmla="*/ 3465998 h 3961140"/>
              <a:gd name="connsiteX1" fmla="*/ 495143 w 4381495"/>
              <a:gd name="connsiteY1" fmla="*/ 247571 h 3961140"/>
              <a:gd name="connsiteX2" fmla="*/ 567655 w 4381495"/>
              <a:gd name="connsiteY2" fmla="*/ 72512 h 3961140"/>
              <a:gd name="connsiteX3" fmla="*/ 742714 w 4381495"/>
              <a:gd name="connsiteY3" fmla="*/ 0 h 3961140"/>
              <a:gd name="connsiteX4" fmla="*/ 4133924 w 4381495"/>
              <a:gd name="connsiteY4" fmla="*/ 0 h 3961140"/>
              <a:gd name="connsiteX5" fmla="*/ 4348327 w 4381495"/>
              <a:gd name="connsiteY5" fmla="*/ 123786 h 3961140"/>
              <a:gd name="connsiteX6" fmla="*/ 4348327 w 4381495"/>
              <a:gd name="connsiteY6" fmla="*/ 371357 h 3961140"/>
              <a:gd name="connsiteX7" fmla="*/ 4133924 w 4381495"/>
              <a:gd name="connsiteY7" fmla="*/ 495142 h 3961140"/>
              <a:gd name="connsiteX8" fmla="*/ 3886353 w 4381495"/>
              <a:gd name="connsiteY8" fmla="*/ 495143 h 3961140"/>
              <a:gd name="connsiteX9" fmla="*/ 3886353 w 4381495"/>
              <a:gd name="connsiteY9" fmla="*/ 3713569 h 3961140"/>
              <a:gd name="connsiteX10" fmla="*/ 3813841 w 4381495"/>
              <a:gd name="connsiteY10" fmla="*/ 3888628 h 3961140"/>
              <a:gd name="connsiteX11" fmla="*/ 3638782 w 4381495"/>
              <a:gd name="connsiteY11" fmla="*/ 3961140 h 3961140"/>
              <a:gd name="connsiteX12" fmla="*/ 247571 w 4381495"/>
              <a:gd name="connsiteY12" fmla="*/ 3961140 h 3961140"/>
              <a:gd name="connsiteX13" fmla="*/ 33168 w 4381495"/>
              <a:gd name="connsiteY13" fmla="*/ 3837354 h 3961140"/>
              <a:gd name="connsiteX14" fmla="*/ 33168 w 4381495"/>
              <a:gd name="connsiteY14" fmla="*/ 3589783 h 3961140"/>
              <a:gd name="connsiteX15" fmla="*/ 247571 w 4381495"/>
              <a:gd name="connsiteY15" fmla="*/ 3465998 h 3961140"/>
              <a:gd name="connsiteX16" fmla="*/ 495143 w 4381495"/>
              <a:gd name="connsiteY16" fmla="*/ 3465998 h 3961140"/>
              <a:gd name="connsiteX17" fmla="*/ 742714 w 4381495"/>
              <a:gd name="connsiteY17" fmla="*/ 0 h 3961140"/>
              <a:gd name="connsiteX18" fmla="*/ 957117 w 4381495"/>
              <a:gd name="connsiteY18" fmla="*/ 123786 h 3961140"/>
              <a:gd name="connsiteX19" fmla="*/ 957117 w 4381495"/>
              <a:gd name="connsiteY19" fmla="*/ 371357 h 3961140"/>
              <a:gd name="connsiteX20" fmla="*/ 742714 w 4381495"/>
              <a:gd name="connsiteY20" fmla="*/ 495142 h 3961140"/>
              <a:gd name="connsiteX21" fmla="*/ 635512 w 4381495"/>
              <a:gd name="connsiteY21" fmla="*/ 433249 h 3961140"/>
              <a:gd name="connsiteX22" fmla="*/ 635512 w 4381495"/>
              <a:gd name="connsiteY22" fmla="*/ 309463 h 3961140"/>
              <a:gd name="connsiteX23" fmla="*/ 742714 w 4381495"/>
              <a:gd name="connsiteY23" fmla="*/ 247570 h 3961140"/>
              <a:gd name="connsiteX24" fmla="*/ 990285 w 4381495"/>
              <a:gd name="connsiteY24" fmla="*/ 247571 h 3961140"/>
              <a:gd name="connsiteX25" fmla="*/ 3886353 w 4381495"/>
              <a:gd name="connsiteY25" fmla="*/ 495143 h 3961140"/>
              <a:gd name="connsiteX26" fmla="*/ 742714 w 4381495"/>
              <a:gd name="connsiteY26" fmla="*/ 495143 h 3961140"/>
              <a:gd name="connsiteX27" fmla="*/ 247571 w 4381495"/>
              <a:gd name="connsiteY27" fmla="*/ 3465998 h 3961140"/>
              <a:gd name="connsiteX28" fmla="*/ 354773 w 4381495"/>
              <a:gd name="connsiteY28" fmla="*/ 3527891 h 3961140"/>
              <a:gd name="connsiteX29" fmla="*/ 354773 w 4381495"/>
              <a:gd name="connsiteY29" fmla="*/ 3651677 h 3961140"/>
              <a:gd name="connsiteX30" fmla="*/ 247571 w 4381495"/>
              <a:gd name="connsiteY30" fmla="*/ 3713570 h 3961140"/>
              <a:gd name="connsiteX31" fmla="*/ 495143 w 4381495"/>
              <a:gd name="connsiteY31" fmla="*/ 3713569 h 3961140"/>
              <a:gd name="connsiteX32" fmla="*/ 247571 w 4381495"/>
              <a:gd name="connsiteY32" fmla="*/ 3961140 h 3961140"/>
              <a:gd name="connsiteX33" fmla="*/ 495142 w 4381495"/>
              <a:gd name="connsiteY33" fmla="*/ 3713569 h 3961140"/>
              <a:gd name="connsiteX34" fmla="*/ 495143 w 4381495"/>
              <a:gd name="connsiteY34" fmla="*/ 3465998 h 39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81495" h="3961140" stroke="0" extrusionOk="0">
                <a:moveTo>
                  <a:pt x="247571" y="3961140"/>
                </a:moveTo>
                <a:cubicBezTo>
                  <a:pt x="384301" y="3961140"/>
                  <a:pt x="495142" y="3850299"/>
                  <a:pt x="495142" y="3713569"/>
                </a:cubicBezTo>
                <a:lnTo>
                  <a:pt x="247571" y="3713569"/>
                </a:lnTo>
                <a:cubicBezTo>
                  <a:pt x="315936" y="3713569"/>
                  <a:pt x="371357" y="3658148"/>
                  <a:pt x="371357" y="3589783"/>
                </a:cubicBezTo>
                <a:cubicBezTo>
                  <a:pt x="371357" y="3521418"/>
                  <a:pt x="315936" y="3465997"/>
                  <a:pt x="247571" y="3465997"/>
                </a:cubicBezTo>
                <a:lnTo>
                  <a:pt x="495143" y="3465998"/>
                </a:lnTo>
                <a:lnTo>
                  <a:pt x="495143" y="247571"/>
                </a:lnTo>
                <a:cubicBezTo>
                  <a:pt x="495143" y="181911"/>
                  <a:pt x="521226" y="118940"/>
                  <a:pt x="567655" y="72512"/>
                </a:cubicBezTo>
                <a:cubicBezTo>
                  <a:pt x="614084" y="26083"/>
                  <a:pt x="677054" y="0"/>
                  <a:pt x="742714" y="0"/>
                </a:cubicBezTo>
                <a:lnTo>
                  <a:pt x="4133924" y="0"/>
                </a:lnTo>
                <a:cubicBezTo>
                  <a:pt x="4222373" y="0"/>
                  <a:pt x="4304102" y="47187"/>
                  <a:pt x="4348327" y="123786"/>
                </a:cubicBezTo>
                <a:cubicBezTo>
                  <a:pt x="4392551" y="200385"/>
                  <a:pt x="4392551" y="294758"/>
                  <a:pt x="4348327" y="371357"/>
                </a:cubicBezTo>
                <a:cubicBezTo>
                  <a:pt x="4304103" y="447956"/>
                  <a:pt x="4222373" y="495142"/>
                  <a:pt x="4133924" y="495142"/>
                </a:cubicBezTo>
                <a:lnTo>
                  <a:pt x="3886353" y="495143"/>
                </a:lnTo>
                <a:lnTo>
                  <a:pt x="3886353" y="3713569"/>
                </a:lnTo>
                <a:cubicBezTo>
                  <a:pt x="3886353" y="3779229"/>
                  <a:pt x="3860270" y="3842200"/>
                  <a:pt x="3813841" y="3888628"/>
                </a:cubicBezTo>
                <a:cubicBezTo>
                  <a:pt x="3767412" y="3935057"/>
                  <a:pt x="3704442" y="3961140"/>
                  <a:pt x="3638782" y="3961140"/>
                </a:cubicBezTo>
                <a:lnTo>
                  <a:pt x="247571" y="3961140"/>
                </a:lnTo>
                <a:close/>
                <a:moveTo>
                  <a:pt x="990285" y="247571"/>
                </a:moveTo>
                <a:cubicBezTo>
                  <a:pt x="990285" y="313231"/>
                  <a:pt x="964202" y="376202"/>
                  <a:pt x="917773" y="422630"/>
                </a:cubicBezTo>
                <a:cubicBezTo>
                  <a:pt x="871344" y="469059"/>
                  <a:pt x="808374" y="495142"/>
                  <a:pt x="742714" y="495142"/>
                </a:cubicBezTo>
                <a:cubicBezTo>
                  <a:pt x="698490" y="495142"/>
                  <a:pt x="657624" y="471548"/>
                  <a:pt x="635512" y="433249"/>
                </a:cubicBezTo>
                <a:cubicBezTo>
                  <a:pt x="613400" y="394949"/>
                  <a:pt x="613400" y="347762"/>
                  <a:pt x="635512" y="309463"/>
                </a:cubicBezTo>
                <a:cubicBezTo>
                  <a:pt x="657624" y="271163"/>
                  <a:pt x="698489" y="247570"/>
                  <a:pt x="742714" y="247570"/>
                </a:cubicBezTo>
                <a:lnTo>
                  <a:pt x="990285" y="247571"/>
                </a:lnTo>
                <a:close/>
              </a:path>
              <a:path w="4381495" h="3961140" fill="darkenLess" stroke="0" extrusionOk="0">
                <a:moveTo>
                  <a:pt x="990285" y="247571"/>
                </a:moveTo>
                <a:cubicBezTo>
                  <a:pt x="990285" y="313231"/>
                  <a:pt x="964202" y="376202"/>
                  <a:pt x="917773" y="422630"/>
                </a:cubicBezTo>
                <a:cubicBezTo>
                  <a:pt x="871344" y="469059"/>
                  <a:pt x="808374" y="495142"/>
                  <a:pt x="742714" y="495142"/>
                </a:cubicBezTo>
                <a:cubicBezTo>
                  <a:pt x="698490" y="495142"/>
                  <a:pt x="657624" y="471548"/>
                  <a:pt x="635512" y="433249"/>
                </a:cubicBezTo>
                <a:cubicBezTo>
                  <a:pt x="613400" y="394949"/>
                  <a:pt x="613400" y="347762"/>
                  <a:pt x="635512" y="309463"/>
                </a:cubicBezTo>
                <a:cubicBezTo>
                  <a:pt x="657624" y="271163"/>
                  <a:pt x="698489" y="247570"/>
                  <a:pt x="742714" y="247570"/>
                </a:cubicBezTo>
                <a:lnTo>
                  <a:pt x="990285" y="247571"/>
                </a:lnTo>
                <a:close/>
                <a:moveTo>
                  <a:pt x="495143" y="3713569"/>
                </a:moveTo>
                <a:cubicBezTo>
                  <a:pt x="495143" y="3813702"/>
                  <a:pt x="434824" y="3903976"/>
                  <a:pt x="342313" y="3942295"/>
                </a:cubicBezTo>
                <a:cubicBezTo>
                  <a:pt x="249802" y="3980614"/>
                  <a:pt x="143317" y="3959433"/>
                  <a:pt x="72513" y="3888628"/>
                </a:cubicBezTo>
                <a:cubicBezTo>
                  <a:pt x="1708" y="3817823"/>
                  <a:pt x="-19473" y="3711338"/>
                  <a:pt x="18847" y="3618827"/>
                </a:cubicBezTo>
                <a:cubicBezTo>
                  <a:pt x="57166" y="3526316"/>
                  <a:pt x="147440" y="3465997"/>
                  <a:pt x="247573" y="3465998"/>
                </a:cubicBezTo>
                <a:cubicBezTo>
                  <a:pt x="291797" y="3465998"/>
                  <a:pt x="332663" y="3489592"/>
                  <a:pt x="354775" y="3527891"/>
                </a:cubicBezTo>
                <a:cubicBezTo>
                  <a:pt x="376887" y="3566191"/>
                  <a:pt x="376887" y="3613378"/>
                  <a:pt x="354775" y="3651677"/>
                </a:cubicBezTo>
                <a:cubicBezTo>
                  <a:pt x="332663" y="3689976"/>
                  <a:pt x="291798" y="3713570"/>
                  <a:pt x="247573" y="3713570"/>
                </a:cubicBezTo>
                <a:lnTo>
                  <a:pt x="495143" y="3713569"/>
                </a:lnTo>
                <a:close/>
              </a:path>
              <a:path w="4381495" h="3961140" fill="none" extrusionOk="0">
                <a:moveTo>
                  <a:pt x="495143" y="3465998"/>
                </a:moveTo>
                <a:lnTo>
                  <a:pt x="495143" y="247571"/>
                </a:lnTo>
                <a:cubicBezTo>
                  <a:pt x="495143" y="181911"/>
                  <a:pt x="521226" y="118940"/>
                  <a:pt x="567655" y="72512"/>
                </a:cubicBezTo>
                <a:cubicBezTo>
                  <a:pt x="614084" y="26083"/>
                  <a:pt x="677054" y="0"/>
                  <a:pt x="742714" y="0"/>
                </a:cubicBezTo>
                <a:lnTo>
                  <a:pt x="4133924" y="0"/>
                </a:lnTo>
                <a:cubicBezTo>
                  <a:pt x="4222373" y="0"/>
                  <a:pt x="4304102" y="47187"/>
                  <a:pt x="4348327" y="123786"/>
                </a:cubicBezTo>
                <a:cubicBezTo>
                  <a:pt x="4392551" y="200385"/>
                  <a:pt x="4392551" y="294758"/>
                  <a:pt x="4348327" y="371357"/>
                </a:cubicBezTo>
                <a:cubicBezTo>
                  <a:pt x="4304103" y="447956"/>
                  <a:pt x="4222373" y="495142"/>
                  <a:pt x="4133924" y="495142"/>
                </a:cubicBezTo>
                <a:lnTo>
                  <a:pt x="3886353" y="495143"/>
                </a:lnTo>
                <a:lnTo>
                  <a:pt x="3886353" y="3713569"/>
                </a:lnTo>
                <a:cubicBezTo>
                  <a:pt x="3886353" y="3779229"/>
                  <a:pt x="3860270" y="3842200"/>
                  <a:pt x="3813841" y="3888628"/>
                </a:cubicBezTo>
                <a:cubicBezTo>
                  <a:pt x="3767412" y="3935057"/>
                  <a:pt x="3704442" y="3961140"/>
                  <a:pt x="3638782" y="3961140"/>
                </a:cubicBezTo>
                <a:lnTo>
                  <a:pt x="247571" y="3961140"/>
                </a:lnTo>
                <a:cubicBezTo>
                  <a:pt x="159122" y="3961140"/>
                  <a:pt x="77393" y="3913953"/>
                  <a:pt x="33168" y="3837354"/>
                </a:cubicBezTo>
                <a:cubicBezTo>
                  <a:pt x="-11056" y="3760755"/>
                  <a:pt x="-11056" y="3666382"/>
                  <a:pt x="33168" y="3589783"/>
                </a:cubicBezTo>
                <a:cubicBezTo>
                  <a:pt x="77392" y="3513184"/>
                  <a:pt x="159122" y="3465998"/>
                  <a:pt x="247571" y="3465998"/>
                </a:cubicBezTo>
                <a:lnTo>
                  <a:pt x="495143" y="3465998"/>
                </a:lnTo>
                <a:close/>
                <a:moveTo>
                  <a:pt x="742714" y="0"/>
                </a:moveTo>
                <a:cubicBezTo>
                  <a:pt x="831163" y="0"/>
                  <a:pt x="912892" y="47187"/>
                  <a:pt x="957117" y="123786"/>
                </a:cubicBezTo>
                <a:cubicBezTo>
                  <a:pt x="1001341" y="200385"/>
                  <a:pt x="1001341" y="294758"/>
                  <a:pt x="957117" y="371357"/>
                </a:cubicBezTo>
                <a:cubicBezTo>
                  <a:pt x="912893" y="447956"/>
                  <a:pt x="831163" y="495142"/>
                  <a:pt x="742714" y="495142"/>
                </a:cubicBezTo>
                <a:cubicBezTo>
                  <a:pt x="698490" y="495142"/>
                  <a:pt x="657624" y="471548"/>
                  <a:pt x="635512" y="433249"/>
                </a:cubicBezTo>
                <a:cubicBezTo>
                  <a:pt x="613400" y="394949"/>
                  <a:pt x="613400" y="347762"/>
                  <a:pt x="635512" y="309463"/>
                </a:cubicBezTo>
                <a:cubicBezTo>
                  <a:pt x="657624" y="271163"/>
                  <a:pt x="698489" y="247570"/>
                  <a:pt x="742714" y="247570"/>
                </a:cubicBezTo>
                <a:lnTo>
                  <a:pt x="990285" y="247571"/>
                </a:lnTo>
                <a:moveTo>
                  <a:pt x="3886353" y="495143"/>
                </a:moveTo>
                <a:lnTo>
                  <a:pt x="742714" y="495143"/>
                </a:lnTo>
                <a:moveTo>
                  <a:pt x="247571" y="3465998"/>
                </a:moveTo>
                <a:cubicBezTo>
                  <a:pt x="291795" y="3465998"/>
                  <a:pt x="332661" y="3489592"/>
                  <a:pt x="354773" y="3527891"/>
                </a:cubicBezTo>
                <a:cubicBezTo>
                  <a:pt x="376885" y="3566191"/>
                  <a:pt x="376885" y="3613378"/>
                  <a:pt x="354773" y="3651677"/>
                </a:cubicBezTo>
                <a:cubicBezTo>
                  <a:pt x="332661" y="3689976"/>
                  <a:pt x="291796" y="3713570"/>
                  <a:pt x="247571" y="3713570"/>
                </a:cubicBezTo>
                <a:lnTo>
                  <a:pt x="495143" y="3713569"/>
                </a:lnTo>
                <a:moveTo>
                  <a:pt x="247571" y="3961140"/>
                </a:moveTo>
                <a:cubicBezTo>
                  <a:pt x="384301" y="3961140"/>
                  <a:pt x="495142" y="3850299"/>
                  <a:pt x="495142" y="3713569"/>
                </a:cubicBezTo>
                <a:cubicBezTo>
                  <a:pt x="495142" y="3631045"/>
                  <a:pt x="495143" y="3548522"/>
                  <a:pt x="495143" y="3465998"/>
                </a:cubicBezTo>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343" tIns="571343" rIns="571342" bIns="323771" numCol="1" spcCol="1270" anchor="t" anchorCtr="0">
            <a:noAutofit/>
          </a:bodyPr>
          <a:lstStyle/>
          <a:p>
            <a:pPr lvl="0" algn="ctr" defTabSz="933450" rtl="1">
              <a:lnSpc>
                <a:spcPct val="90000"/>
              </a:lnSpc>
              <a:spcBef>
                <a:spcPct val="0"/>
              </a:spcBef>
              <a:spcAft>
                <a:spcPct val="35000"/>
              </a:spcAft>
            </a:pPr>
            <a:r>
              <a:rPr lang="fa-IR" sz="2100" kern="1200" dirty="0" smtClean="0">
                <a:cs typeface="B Titr" pitchFamily="2" charset="-78"/>
              </a:rPr>
              <a:t>قوانین مرتبط با تصاحب</a:t>
            </a:r>
            <a:endParaRPr lang="en-US" sz="2100" kern="1200" dirty="0">
              <a:cs typeface="B Tit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قانون تجارت</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قانون ثبت شرکت‌ها</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قانون بورس و اوراق بهادار</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قانون بانک مرکزی</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قوانین ضدانحصار</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استانداردهای حسابداری</a:t>
            </a:r>
            <a:endParaRPr lang="en-US" sz="2000" kern="1200" dirty="0">
              <a:cs typeface="B Zar" pitchFamily="2" charset="-78"/>
            </a:endParaRPr>
          </a:p>
          <a:p>
            <a:pPr marL="228600" lvl="1" indent="-228600" algn="r" defTabSz="889000" rtl="1">
              <a:spcBef>
                <a:spcPct val="0"/>
              </a:spcBef>
              <a:spcAft>
                <a:spcPct val="15000"/>
              </a:spcAft>
              <a:buChar char="••"/>
            </a:pPr>
            <a:r>
              <a:rPr lang="fa-IR" sz="2000" kern="1200" dirty="0" smtClean="0">
                <a:cs typeface="B Zar" pitchFamily="2" charset="-78"/>
              </a:rPr>
              <a:t>سایر قوانین</a:t>
            </a:r>
            <a:endParaRPr lang="en-US" sz="2000" kern="1200" dirty="0">
              <a:cs typeface="B Zar" pitchFamily="2" charset="-78"/>
            </a:endParaRPr>
          </a:p>
        </p:txBody>
      </p:sp>
    </p:spTree>
  </p:cSld>
  <p:clrMapOvr>
    <a:masterClrMapping/>
  </p:clrMapOvr>
  <p:transition>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کوچک‌سازی، جداسازی</a:t>
            </a:r>
            <a:endParaRPr lang="en-US" sz="3600" dirty="0"/>
          </a:p>
        </p:txBody>
      </p:sp>
      <p:sp>
        <p:nvSpPr>
          <p:cNvPr id="3" name="Text Placeholder 2"/>
          <p:cNvSpPr>
            <a:spLocks noGrp="1"/>
          </p:cNvSpPr>
          <p:nvPr>
            <p:ph type="body" idx="1"/>
          </p:nvPr>
        </p:nvSpPr>
        <p:spPr/>
        <p:txBody>
          <a:bodyPr/>
          <a:lstStyle/>
          <a:p>
            <a:r>
              <a:rPr lang="fa-IR" sz="4800" dirty="0" smtClean="0"/>
              <a:t>تجدید ساختار</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t>روش‌های مختلف رشد بنگاه</a:t>
            </a:r>
            <a:endParaRPr lang="en-US" dirty="0"/>
          </a:p>
        </p:txBody>
      </p:sp>
      <p:graphicFrame>
        <p:nvGraphicFramePr>
          <p:cNvPr id="4" name="Content Placeholder 3"/>
          <p:cNvGraphicFramePr>
            <a:graphicFrameLocks noGrp="1"/>
          </p:cNvGraphicFramePr>
          <p:nvPr>
            <p:ph idx="1"/>
          </p:nvPr>
        </p:nvGraphicFramePr>
        <p:xfrm>
          <a:off x="0" y="1196975"/>
          <a:ext cx="84582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4915242">
            <a:off x="6918711" y="1839669"/>
            <a:ext cx="2057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a-IR" dirty="0" smtClean="0">
                <a:cs typeface="B Titr" pitchFamily="2" charset="-78"/>
              </a:rPr>
              <a:t>سرعت بیشتر</a:t>
            </a:r>
            <a:endParaRPr lang="en-US" dirty="0" smtClean="0">
              <a:cs typeface="B Titr" pitchFamily="2" charset="-78"/>
            </a:endParaRPr>
          </a:p>
        </p:txBody>
      </p:sp>
      <p:sp>
        <p:nvSpPr>
          <p:cNvPr id="6" name="TextBox 5"/>
          <p:cNvSpPr txBox="1"/>
          <p:nvPr/>
        </p:nvSpPr>
        <p:spPr>
          <a:xfrm rot="1630205">
            <a:off x="-123213" y="5630962"/>
            <a:ext cx="2057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a-IR" dirty="0" smtClean="0">
                <a:cs typeface="B Titr" pitchFamily="2" charset="-78"/>
              </a:rPr>
              <a:t>سرعت کمتر</a:t>
            </a:r>
            <a:endParaRPr lang="en-US" dirty="0" smtClean="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58FE278-46D6-404A-9456-67916FCB14CF}"/>
                                            </p:graphicEl>
                                          </p:spTgt>
                                        </p:tgtEl>
                                        <p:attrNameLst>
                                          <p:attrName>style.visibility</p:attrName>
                                        </p:attrNameLst>
                                      </p:cBhvr>
                                      <p:to>
                                        <p:strVal val="visible"/>
                                      </p:to>
                                    </p:set>
                                    <p:animEffect transition="in" filter="fade">
                                      <p:cBhvr>
                                        <p:cTn id="7" dur="1000"/>
                                        <p:tgtEl>
                                          <p:spTgt spid="4">
                                            <p:graphicEl>
                                              <a:dgm id="{F58FE278-46D6-404A-9456-67916FCB14CF}"/>
                                            </p:graphicEl>
                                          </p:spTgt>
                                        </p:tgtEl>
                                      </p:cBhvr>
                                    </p:animEffect>
                                    <p:anim calcmode="lin" valueType="num">
                                      <p:cBhvr>
                                        <p:cTn id="8" dur="1000" fill="hold"/>
                                        <p:tgtEl>
                                          <p:spTgt spid="4">
                                            <p:graphicEl>
                                              <a:dgm id="{F58FE278-46D6-404A-9456-67916FCB14C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58FE278-46D6-404A-9456-67916FCB14C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9A43C59-560C-4621-8E37-76D868F93ED7}"/>
                                            </p:graphicEl>
                                          </p:spTgt>
                                        </p:tgtEl>
                                        <p:attrNameLst>
                                          <p:attrName>style.visibility</p:attrName>
                                        </p:attrNameLst>
                                      </p:cBhvr>
                                      <p:to>
                                        <p:strVal val="visible"/>
                                      </p:to>
                                    </p:set>
                                    <p:animEffect transition="in" filter="fade">
                                      <p:cBhvr>
                                        <p:cTn id="14" dur="1000"/>
                                        <p:tgtEl>
                                          <p:spTgt spid="4">
                                            <p:graphicEl>
                                              <a:dgm id="{09A43C59-560C-4621-8E37-76D868F93ED7}"/>
                                            </p:graphicEl>
                                          </p:spTgt>
                                        </p:tgtEl>
                                      </p:cBhvr>
                                    </p:animEffect>
                                    <p:anim calcmode="lin" valueType="num">
                                      <p:cBhvr>
                                        <p:cTn id="15" dur="1000" fill="hold"/>
                                        <p:tgtEl>
                                          <p:spTgt spid="4">
                                            <p:graphicEl>
                                              <a:dgm id="{09A43C59-560C-4621-8E37-76D868F93ED7}"/>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9A43C59-560C-4621-8E37-76D868F93ED7}"/>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C3D86218-5285-487A-A597-B8F14A614375}"/>
                                            </p:graphicEl>
                                          </p:spTgt>
                                        </p:tgtEl>
                                        <p:attrNameLst>
                                          <p:attrName>style.visibility</p:attrName>
                                        </p:attrNameLst>
                                      </p:cBhvr>
                                      <p:to>
                                        <p:strVal val="visible"/>
                                      </p:to>
                                    </p:set>
                                    <p:animEffect transition="in" filter="fade">
                                      <p:cBhvr>
                                        <p:cTn id="19" dur="1000"/>
                                        <p:tgtEl>
                                          <p:spTgt spid="4">
                                            <p:graphicEl>
                                              <a:dgm id="{C3D86218-5285-487A-A597-B8F14A614375}"/>
                                            </p:graphicEl>
                                          </p:spTgt>
                                        </p:tgtEl>
                                      </p:cBhvr>
                                    </p:animEffect>
                                    <p:anim calcmode="lin" valueType="num">
                                      <p:cBhvr>
                                        <p:cTn id="20" dur="1000" fill="hold"/>
                                        <p:tgtEl>
                                          <p:spTgt spid="4">
                                            <p:graphicEl>
                                              <a:dgm id="{C3D86218-5285-487A-A597-B8F14A614375}"/>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C3D86218-5285-487A-A597-B8F14A61437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9E25C2BB-7DD0-498B-8A5A-08C6DC581455}"/>
                                            </p:graphicEl>
                                          </p:spTgt>
                                        </p:tgtEl>
                                        <p:attrNameLst>
                                          <p:attrName>style.visibility</p:attrName>
                                        </p:attrNameLst>
                                      </p:cBhvr>
                                      <p:to>
                                        <p:strVal val="visible"/>
                                      </p:to>
                                    </p:set>
                                    <p:animEffect transition="in" filter="fade">
                                      <p:cBhvr>
                                        <p:cTn id="26" dur="1000"/>
                                        <p:tgtEl>
                                          <p:spTgt spid="4">
                                            <p:graphicEl>
                                              <a:dgm id="{9E25C2BB-7DD0-498B-8A5A-08C6DC581455}"/>
                                            </p:graphicEl>
                                          </p:spTgt>
                                        </p:tgtEl>
                                      </p:cBhvr>
                                    </p:animEffect>
                                    <p:anim calcmode="lin" valueType="num">
                                      <p:cBhvr>
                                        <p:cTn id="27" dur="1000" fill="hold"/>
                                        <p:tgtEl>
                                          <p:spTgt spid="4">
                                            <p:graphicEl>
                                              <a:dgm id="{9E25C2BB-7DD0-498B-8A5A-08C6DC581455}"/>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E25C2BB-7DD0-498B-8A5A-08C6DC58145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549A9B00-DEA0-40D9-A41C-59D646203A5D}"/>
                                            </p:graphicEl>
                                          </p:spTgt>
                                        </p:tgtEl>
                                        <p:attrNameLst>
                                          <p:attrName>style.visibility</p:attrName>
                                        </p:attrNameLst>
                                      </p:cBhvr>
                                      <p:to>
                                        <p:strVal val="visible"/>
                                      </p:to>
                                    </p:set>
                                    <p:animEffect transition="in" filter="fade">
                                      <p:cBhvr>
                                        <p:cTn id="31" dur="1000"/>
                                        <p:tgtEl>
                                          <p:spTgt spid="4">
                                            <p:graphicEl>
                                              <a:dgm id="{549A9B00-DEA0-40D9-A41C-59D646203A5D}"/>
                                            </p:graphicEl>
                                          </p:spTgt>
                                        </p:tgtEl>
                                      </p:cBhvr>
                                    </p:animEffect>
                                    <p:anim calcmode="lin" valueType="num">
                                      <p:cBhvr>
                                        <p:cTn id="32" dur="1000" fill="hold"/>
                                        <p:tgtEl>
                                          <p:spTgt spid="4">
                                            <p:graphicEl>
                                              <a:dgm id="{549A9B00-DEA0-40D9-A41C-59D646203A5D}"/>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549A9B00-DEA0-40D9-A41C-59D646203A5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2D50A457-612A-4EFB-9243-EF9E6C7E15C4}"/>
                                            </p:graphicEl>
                                          </p:spTgt>
                                        </p:tgtEl>
                                        <p:attrNameLst>
                                          <p:attrName>style.visibility</p:attrName>
                                        </p:attrNameLst>
                                      </p:cBhvr>
                                      <p:to>
                                        <p:strVal val="visible"/>
                                      </p:to>
                                    </p:set>
                                    <p:animEffect transition="in" filter="fade">
                                      <p:cBhvr>
                                        <p:cTn id="38" dur="1000"/>
                                        <p:tgtEl>
                                          <p:spTgt spid="4">
                                            <p:graphicEl>
                                              <a:dgm id="{2D50A457-612A-4EFB-9243-EF9E6C7E15C4}"/>
                                            </p:graphicEl>
                                          </p:spTgt>
                                        </p:tgtEl>
                                      </p:cBhvr>
                                    </p:animEffect>
                                    <p:anim calcmode="lin" valueType="num">
                                      <p:cBhvr>
                                        <p:cTn id="39" dur="1000" fill="hold"/>
                                        <p:tgtEl>
                                          <p:spTgt spid="4">
                                            <p:graphicEl>
                                              <a:dgm id="{2D50A457-612A-4EFB-9243-EF9E6C7E15C4}"/>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2D50A457-612A-4EFB-9243-EF9E6C7E15C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85F2C26B-8AFF-432A-A352-6815E6C1B5B7}"/>
                                            </p:graphicEl>
                                          </p:spTgt>
                                        </p:tgtEl>
                                        <p:attrNameLst>
                                          <p:attrName>style.visibility</p:attrName>
                                        </p:attrNameLst>
                                      </p:cBhvr>
                                      <p:to>
                                        <p:strVal val="visible"/>
                                      </p:to>
                                    </p:set>
                                    <p:animEffect transition="in" filter="fade">
                                      <p:cBhvr>
                                        <p:cTn id="43" dur="1000"/>
                                        <p:tgtEl>
                                          <p:spTgt spid="4">
                                            <p:graphicEl>
                                              <a:dgm id="{85F2C26B-8AFF-432A-A352-6815E6C1B5B7}"/>
                                            </p:graphicEl>
                                          </p:spTgt>
                                        </p:tgtEl>
                                      </p:cBhvr>
                                    </p:animEffect>
                                    <p:anim calcmode="lin" valueType="num">
                                      <p:cBhvr>
                                        <p:cTn id="44" dur="1000" fill="hold"/>
                                        <p:tgtEl>
                                          <p:spTgt spid="4">
                                            <p:graphicEl>
                                              <a:dgm id="{85F2C26B-8AFF-432A-A352-6815E6C1B5B7}"/>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85F2C26B-8AFF-432A-A352-6815E6C1B5B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6D4B7932-5CF5-4749-95FC-753397BB2699}"/>
                                            </p:graphicEl>
                                          </p:spTgt>
                                        </p:tgtEl>
                                        <p:attrNameLst>
                                          <p:attrName>style.visibility</p:attrName>
                                        </p:attrNameLst>
                                      </p:cBhvr>
                                      <p:to>
                                        <p:strVal val="visible"/>
                                      </p:to>
                                    </p:set>
                                    <p:animEffect transition="in" filter="fade">
                                      <p:cBhvr>
                                        <p:cTn id="50" dur="1000"/>
                                        <p:tgtEl>
                                          <p:spTgt spid="4">
                                            <p:graphicEl>
                                              <a:dgm id="{6D4B7932-5CF5-4749-95FC-753397BB2699}"/>
                                            </p:graphicEl>
                                          </p:spTgt>
                                        </p:tgtEl>
                                      </p:cBhvr>
                                    </p:animEffect>
                                    <p:anim calcmode="lin" valueType="num">
                                      <p:cBhvr>
                                        <p:cTn id="51" dur="1000" fill="hold"/>
                                        <p:tgtEl>
                                          <p:spTgt spid="4">
                                            <p:graphicEl>
                                              <a:dgm id="{6D4B7932-5CF5-4749-95FC-753397BB2699}"/>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6D4B7932-5CF5-4749-95FC-753397BB2699}"/>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0F6965B1-3237-4ACD-82D1-0E17D743F0ED}"/>
                                            </p:graphicEl>
                                          </p:spTgt>
                                        </p:tgtEl>
                                        <p:attrNameLst>
                                          <p:attrName>style.visibility</p:attrName>
                                        </p:attrNameLst>
                                      </p:cBhvr>
                                      <p:to>
                                        <p:strVal val="visible"/>
                                      </p:to>
                                    </p:set>
                                    <p:animEffect transition="in" filter="fade">
                                      <p:cBhvr>
                                        <p:cTn id="55" dur="1000"/>
                                        <p:tgtEl>
                                          <p:spTgt spid="4">
                                            <p:graphicEl>
                                              <a:dgm id="{0F6965B1-3237-4ACD-82D1-0E17D743F0ED}"/>
                                            </p:graphicEl>
                                          </p:spTgt>
                                        </p:tgtEl>
                                      </p:cBhvr>
                                    </p:animEffect>
                                    <p:anim calcmode="lin" valueType="num">
                                      <p:cBhvr>
                                        <p:cTn id="56" dur="1000" fill="hold"/>
                                        <p:tgtEl>
                                          <p:spTgt spid="4">
                                            <p:graphicEl>
                                              <a:dgm id="{0F6965B1-3237-4ACD-82D1-0E17D743F0ED}"/>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0F6965B1-3237-4ACD-82D1-0E17D743F0E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61FE4432-5B47-4AAD-95F1-11414CD961F4}"/>
                                            </p:graphicEl>
                                          </p:spTgt>
                                        </p:tgtEl>
                                        <p:attrNameLst>
                                          <p:attrName>style.visibility</p:attrName>
                                        </p:attrNameLst>
                                      </p:cBhvr>
                                      <p:to>
                                        <p:strVal val="visible"/>
                                      </p:to>
                                    </p:set>
                                    <p:animEffect transition="in" filter="fade">
                                      <p:cBhvr>
                                        <p:cTn id="62" dur="1000"/>
                                        <p:tgtEl>
                                          <p:spTgt spid="4">
                                            <p:graphicEl>
                                              <a:dgm id="{61FE4432-5B47-4AAD-95F1-11414CD961F4}"/>
                                            </p:graphicEl>
                                          </p:spTgt>
                                        </p:tgtEl>
                                      </p:cBhvr>
                                    </p:animEffect>
                                    <p:anim calcmode="lin" valueType="num">
                                      <p:cBhvr>
                                        <p:cTn id="63" dur="1000" fill="hold"/>
                                        <p:tgtEl>
                                          <p:spTgt spid="4">
                                            <p:graphicEl>
                                              <a:dgm id="{61FE4432-5B47-4AAD-95F1-11414CD961F4}"/>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61FE4432-5B47-4AAD-95F1-11414CD961F4}"/>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15F07795-8F03-42A4-9293-66032E02C25E}"/>
                                            </p:graphicEl>
                                          </p:spTgt>
                                        </p:tgtEl>
                                        <p:attrNameLst>
                                          <p:attrName>style.visibility</p:attrName>
                                        </p:attrNameLst>
                                      </p:cBhvr>
                                      <p:to>
                                        <p:strVal val="visible"/>
                                      </p:to>
                                    </p:set>
                                    <p:animEffect transition="in" filter="fade">
                                      <p:cBhvr>
                                        <p:cTn id="67" dur="1000"/>
                                        <p:tgtEl>
                                          <p:spTgt spid="4">
                                            <p:graphicEl>
                                              <a:dgm id="{15F07795-8F03-42A4-9293-66032E02C25E}"/>
                                            </p:graphicEl>
                                          </p:spTgt>
                                        </p:tgtEl>
                                      </p:cBhvr>
                                    </p:animEffect>
                                    <p:anim calcmode="lin" valueType="num">
                                      <p:cBhvr>
                                        <p:cTn id="68" dur="1000" fill="hold"/>
                                        <p:tgtEl>
                                          <p:spTgt spid="4">
                                            <p:graphicEl>
                                              <a:dgm id="{15F07795-8F03-42A4-9293-66032E02C25E}"/>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15F07795-8F03-42A4-9293-66032E02C25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mn-cs"/>
              </a:rPr>
              <a:t>تجدید ساختار</a:t>
            </a:r>
            <a:endParaRPr lang="en-US" dirty="0" smtClean="0">
              <a:cs typeface="+mn-cs"/>
            </a:endParaRPr>
          </a:p>
        </p:txBody>
      </p:sp>
      <p:graphicFrame>
        <p:nvGraphicFramePr>
          <p:cNvPr id="5" name="Content Placeholder 4"/>
          <p:cNvGraphicFramePr>
            <a:graphicFrameLocks noGrp="1"/>
          </p:cNvGraphicFramePr>
          <p:nvPr>
            <p:ph idx="1"/>
          </p:nvPr>
        </p:nvGraphicFramePr>
        <p:xfrm>
          <a:off x="-228600" y="1371601"/>
          <a:ext cx="8915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تجدید ساختار</a:t>
            </a:r>
            <a:endParaRPr lang="en-US" dirty="0" smtClean="0">
              <a:cs typeface="+mn-cs"/>
            </a:endParaRPr>
          </a:p>
        </p:txBody>
      </p:sp>
      <p:graphicFrame>
        <p:nvGraphicFramePr>
          <p:cNvPr id="5" name="Content Placeholder 4"/>
          <p:cNvGraphicFramePr>
            <a:graphicFrameLocks noGrp="1"/>
          </p:cNvGraphicFramePr>
          <p:nvPr>
            <p:ph idx="1"/>
          </p:nvPr>
        </p:nvGraphicFramePr>
        <p:xfrm>
          <a:off x="0" y="1323975"/>
          <a:ext cx="84582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استراتژی‌های فرهنگی</a:t>
            </a:r>
            <a:endParaRPr lang="en-US" sz="3600" dirty="0"/>
          </a:p>
        </p:txBody>
      </p:sp>
      <p:sp>
        <p:nvSpPr>
          <p:cNvPr id="3" name="Text Placeholder 2"/>
          <p:cNvSpPr>
            <a:spLocks noGrp="1"/>
          </p:cNvSpPr>
          <p:nvPr>
            <p:ph type="body" idx="1"/>
          </p:nvPr>
        </p:nvSpPr>
        <p:spPr/>
        <p:txBody>
          <a:bodyPr/>
          <a:lstStyle/>
          <a:p>
            <a:r>
              <a:rPr lang="fa-IR" sz="4800" dirty="0" smtClean="0"/>
              <a:t>فرهنگ سازمانی</a:t>
            </a:r>
            <a:endParaRPr lang="en-US" sz="48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فرهنگ سازمانی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استراتژی‌های فرهنگی در ادغام و قبضۀ مالکیت</a:t>
            </a:r>
            <a:endParaRPr lang="en-US" sz="32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تقویت فرهنگ سازمانی</a:t>
            </a:r>
            <a:endParaRPr lang="en-US"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مسائل و ملاحظات</a:t>
            </a:r>
            <a:endParaRPr lang="en-US" sz="3600" dirty="0"/>
          </a:p>
        </p:txBody>
      </p:sp>
      <p:sp>
        <p:nvSpPr>
          <p:cNvPr id="3" name="Text Placeholder 2"/>
          <p:cNvSpPr>
            <a:spLocks noGrp="1"/>
          </p:cNvSpPr>
          <p:nvPr>
            <p:ph type="body" idx="1"/>
          </p:nvPr>
        </p:nvSpPr>
        <p:spPr/>
        <p:txBody>
          <a:bodyPr/>
          <a:lstStyle/>
          <a:p>
            <a:r>
              <a:rPr lang="fa-IR" sz="4000" dirty="0" smtClean="0"/>
              <a:t>ادغام تعاونی‌های اعتباری، تولد پیشگامان</a:t>
            </a:r>
            <a:endParaRPr lang="en-US" sz="4000" dirty="0"/>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9125F3BF-D623-4509-BE0C-830B860F17C7}"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ترکیب تعاونی‌های ادغام‌شده</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مسائل اجرایی ادغام</a:t>
            </a:r>
            <a:endParaRPr lang="en-US" dirty="0"/>
          </a:p>
        </p:txBody>
      </p:sp>
      <p:sp>
        <p:nvSpPr>
          <p:cNvPr id="290820" name="Text Box 4"/>
          <p:cNvSpPr txBox="1">
            <a:spLocks noChangeArrowheads="1"/>
          </p:cNvSpPr>
          <p:nvPr/>
        </p:nvSpPr>
        <p:spPr bwMode="auto">
          <a:xfrm rot="1117991">
            <a:off x="4119026" y="2572712"/>
            <a:ext cx="3108188"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rtl="1"/>
            <a:r>
              <a:rPr lang="fa-IR" sz="2000" dirty="0" smtClean="0"/>
              <a:t>همسان‌سازی شیوه‌های استخدامی</a:t>
            </a:r>
            <a:endParaRPr lang="en-US" sz="2000" dirty="0"/>
          </a:p>
        </p:txBody>
      </p:sp>
      <p:sp>
        <p:nvSpPr>
          <p:cNvPr id="290826" name="Text Box 10"/>
          <p:cNvSpPr txBox="1">
            <a:spLocks noChangeArrowheads="1"/>
          </p:cNvSpPr>
          <p:nvPr/>
        </p:nvSpPr>
        <p:spPr bwMode="auto">
          <a:xfrm>
            <a:off x="5943600" y="1828801"/>
            <a:ext cx="2514600" cy="427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همسان‌سازی طراحی شعب</a:t>
            </a:r>
            <a:endParaRPr lang="en-US" sz="2000" dirty="0" smtClean="0"/>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90827" name="Text Box 11"/>
          <p:cNvSpPr txBox="1">
            <a:spLocks noChangeArrowheads="1"/>
          </p:cNvSpPr>
          <p:nvPr/>
        </p:nvSpPr>
        <p:spPr bwMode="auto">
          <a:xfrm rot="20675331">
            <a:off x="-65179" y="2290726"/>
            <a:ext cx="2543149" cy="427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یکسان سازی دستورالعمل‌ها</a:t>
            </a:r>
            <a:endParaRPr lang="en-US" sz="2000" dirty="0"/>
          </a:p>
        </p:txBody>
      </p:sp>
      <p:sp>
        <p:nvSpPr>
          <p:cNvPr id="13" name="Text Box 2"/>
          <p:cNvSpPr txBox="1">
            <a:spLocks noChangeArrowheads="1"/>
          </p:cNvSpPr>
          <p:nvPr/>
        </p:nvSpPr>
        <p:spPr bwMode="auto">
          <a:xfrm>
            <a:off x="457200" y="5486400"/>
            <a:ext cx="26670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یکسان‌سازی محصولات مالی</a:t>
            </a:r>
            <a:endParaRPr lang="en-US" sz="2000" dirty="0"/>
          </a:p>
        </p:txBody>
      </p:sp>
      <p:sp>
        <p:nvSpPr>
          <p:cNvPr id="14" name="Text Box 5"/>
          <p:cNvSpPr txBox="1">
            <a:spLocks noChangeArrowheads="1"/>
          </p:cNvSpPr>
          <p:nvPr/>
        </p:nvSpPr>
        <p:spPr bwMode="auto">
          <a:xfrm rot="247886">
            <a:off x="13969" y="3962594"/>
            <a:ext cx="4255642"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rtl="1"/>
            <a:r>
              <a:rPr lang="fa-IR" sz="2000" dirty="0" smtClean="0"/>
              <a:t>یکسان‌سازی نظام حسابداری و سرفصل حساب‌ها </a:t>
            </a:r>
            <a:endParaRPr lang="en-US" sz="2000" dirty="0"/>
          </a:p>
        </p:txBody>
      </p:sp>
      <p:sp>
        <p:nvSpPr>
          <p:cNvPr id="16" name="Text Box 2"/>
          <p:cNvSpPr txBox="1">
            <a:spLocks noChangeArrowheads="1"/>
          </p:cNvSpPr>
          <p:nvPr/>
        </p:nvSpPr>
        <p:spPr bwMode="auto">
          <a:xfrm rot="2269655">
            <a:off x="3598735" y="3183964"/>
            <a:ext cx="2865354"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rtl="1"/>
            <a:r>
              <a:rPr lang="fa-IR" sz="2000" dirty="0" smtClean="0"/>
              <a:t>تعیین حوزه‌های برون‌سپاری</a:t>
            </a:r>
            <a:endParaRPr lang="en-US" sz="2000" dirty="0"/>
          </a:p>
        </p:txBody>
      </p:sp>
      <p:sp>
        <p:nvSpPr>
          <p:cNvPr id="19" name="Text Box 8"/>
          <p:cNvSpPr txBox="1">
            <a:spLocks noChangeArrowheads="1"/>
          </p:cNvSpPr>
          <p:nvPr/>
        </p:nvSpPr>
        <p:spPr bwMode="auto">
          <a:xfrm rot="812348">
            <a:off x="5955550" y="3778420"/>
            <a:ext cx="3700333"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rtl="1"/>
            <a:r>
              <a:rPr lang="fa-IR" sz="2000" dirty="0" smtClean="0"/>
              <a:t>تصمیم‌گیری در مورد نظام آموزشی</a:t>
            </a:r>
            <a:endParaRPr lang="en-US" sz="2000" dirty="0"/>
          </a:p>
        </p:txBody>
      </p:sp>
      <p:sp>
        <p:nvSpPr>
          <p:cNvPr id="22" name="Text Box 4"/>
          <p:cNvSpPr txBox="1">
            <a:spLocks noChangeArrowheads="1"/>
          </p:cNvSpPr>
          <p:nvPr/>
        </p:nvSpPr>
        <p:spPr bwMode="auto">
          <a:xfrm rot="1204541">
            <a:off x="3405356" y="4209093"/>
            <a:ext cx="3951595"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یکسان‌سازی جدول نرخ کارمزد و نرخ سود</a:t>
            </a:r>
            <a:endParaRPr lang="en-US" sz="2000" dirty="0"/>
          </a:p>
        </p:txBody>
      </p:sp>
      <p:sp>
        <p:nvSpPr>
          <p:cNvPr id="24" name="Text Box 5"/>
          <p:cNvSpPr txBox="1">
            <a:spLocks noChangeArrowheads="1"/>
          </p:cNvSpPr>
          <p:nvPr/>
        </p:nvSpPr>
        <p:spPr bwMode="auto">
          <a:xfrm>
            <a:off x="2209800" y="1676401"/>
            <a:ext cx="25146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rtl="1"/>
            <a:r>
              <a:rPr lang="fa-IR" sz="2000" dirty="0" smtClean="0"/>
              <a:t>نوشتن اساسنامۀ واحد</a:t>
            </a:r>
            <a:endParaRPr lang="en-US" sz="2000" dirty="0"/>
          </a:p>
        </p:txBody>
      </p:sp>
      <p:sp>
        <p:nvSpPr>
          <p:cNvPr id="25" name="Text Box 4"/>
          <p:cNvSpPr txBox="1">
            <a:spLocks noChangeArrowheads="1"/>
          </p:cNvSpPr>
          <p:nvPr/>
        </p:nvSpPr>
        <p:spPr bwMode="auto">
          <a:xfrm rot="974970">
            <a:off x="-69991" y="4631659"/>
            <a:ext cx="3809999"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تعیین بانک‌های هدف برای مدیریت وجوه</a:t>
            </a:r>
            <a:endParaRPr lang="en-US" sz="2000" dirty="0" smtClean="0"/>
          </a:p>
          <a:p>
            <a:pPr lvl="0" algn="r">
              <a:spcAft>
                <a:spcPts val="1000"/>
              </a:spcAft>
            </a:pPr>
            <a:endParaRPr lang="en-US" sz="2000" dirty="0" smtClean="0">
              <a:latin typeface="+mj-lt"/>
              <a:ea typeface="Arial" pitchFamily="34" charset="0"/>
              <a:cs typeface="B Zar" pitchFamily="2" charset="-78"/>
            </a:endParaRPr>
          </a:p>
        </p:txBody>
      </p:sp>
      <p:sp>
        <p:nvSpPr>
          <p:cNvPr id="27" name="Text Box 4"/>
          <p:cNvSpPr txBox="1">
            <a:spLocks noChangeArrowheads="1"/>
          </p:cNvSpPr>
          <p:nvPr/>
        </p:nvSpPr>
        <p:spPr bwMode="auto">
          <a:xfrm rot="21171894">
            <a:off x="2333832" y="6025433"/>
            <a:ext cx="4924216"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یکسان‌سازی سیاست‌های جذب سپرده و اعطای اعتبار</a:t>
            </a:r>
            <a:endParaRPr lang="en-US" sz="2000" dirty="0"/>
          </a:p>
        </p:txBody>
      </p:sp>
      <p:sp>
        <p:nvSpPr>
          <p:cNvPr id="29" name="Text Box 8"/>
          <p:cNvSpPr txBox="1">
            <a:spLocks noChangeArrowheads="1"/>
          </p:cNvSpPr>
          <p:nvPr/>
        </p:nvSpPr>
        <p:spPr bwMode="auto">
          <a:xfrm rot="1010255">
            <a:off x="4304781" y="5273799"/>
            <a:ext cx="4375931"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rtl="1"/>
            <a:r>
              <a:rPr lang="fa-IR" sz="2000" dirty="0" smtClean="0"/>
              <a:t>یکسان‌سازی عناوین شغلی و حقوق و دستمزد</a:t>
            </a:r>
            <a:endParaRPr lang="en-US" sz="2000" dirty="0"/>
          </a:p>
        </p:txBody>
      </p:sp>
      <p:sp>
        <p:nvSpPr>
          <p:cNvPr id="30" name="Text Box 8"/>
          <p:cNvSpPr txBox="1">
            <a:spLocks noChangeArrowheads="1"/>
          </p:cNvSpPr>
          <p:nvPr/>
        </p:nvSpPr>
        <p:spPr bwMode="auto">
          <a:xfrm rot="20094125">
            <a:off x="1258408" y="2959580"/>
            <a:ext cx="3248967"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rtl="1"/>
            <a:r>
              <a:rPr lang="fa-IR" sz="2000" dirty="0" smtClean="0"/>
              <a:t>همسان‌سازی لباس فرم کارمندان</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wipe(down)">
                                      <p:cBhvr>
                                        <p:cTn id="7" dur="580">
                                          <p:stCondLst>
                                            <p:cond delay="0"/>
                                          </p:stCondLst>
                                        </p:cTn>
                                        <p:tgtEl>
                                          <p:spTgt spid="290820"/>
                                        </p:tgtEl>
                                      </p:cBhvr>
                                    </p:animEffect>
                                    <p:anim calcmode="lin" valueType="num">
                                      <p:cBhvr>
                                        <p:cTn id="8" dur="1822" tmFilter="0,0; 0.14,0.36; 0.43,0.73; 0.71,0.91; 1.0,1.0">
                                          <p:stCondLst>
                                            <p:cond delay="0"/>
                                          </p:stCondLst>
                                        </p:cTn>
                                        <p:tgtEl>
                                          <p:spTgt spid="2908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08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08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08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08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90820"/>
                                        </p:tgtEl>
                                      </p:cBhvr>
                                      <p:to x="100000" y="60000"/>
                                    </p:animScale>
                                    <p:animScale>
                                      <p:cBhvr>
                                        <p:cTn id="14" dur="166" decel="50000">
                                          <p:stCondLst>
                                            <p:cond delay="676"/>
                                          </p:stCondLst>
                                        </p:cTn>
                                        <p:tgtEl>
                                          <p:spTgt spid="290820"/>
                                        </p:tgtEl>
                                      </p:cBhvr>
                                      <p:to x="100000" y="100000"/>
                                    </p:animScale>
                                    <p:animScale>
                                      <p:cBhvr>
                                        <p:cTn id="15" dur="26">
                                          <p:stCondLst>
                                            <p:cond delay="1312"/>
                                          </p:stCondLst>
                                        </p:cTn>
                                        <p:tgtEl>
                                          <p:spTgt spid="290820"/>
                                        </p:tgtEl>
                                      </p:cBhvr>
                                      <p:to x="100000" y="80000"/>
                                    </p:animScale>
                                    <p:animScale>
                                      <p:cBhvr>
                                        <p:cTn id="16" dur="166" decel="50000">
                                          <p:stCondLst>
                                            <p:cond delay="1338"/>
                                          </p:stCondLst>
                                        </p:cTn>
                                        <p:tgtEl>
                                          <p:spTgt spid="290820"/>
                                        </p:tgtEl>
                                      </p:cBhvr>
                                      <p:to x="100000" y="100000"/>
                                    </p:animScale>
                                    <p:animScale>
                                      <p:cBhvr>
                                        <p:cTn id="17" dur="26">
                                          <p:stCondLst>
                                            <p:cond delay="1642"/>
                                          </p:stCondLst>
                                        </p:cTn>
                                        <p:tgtEl>
                                          <p:spTgt spid="290820"/>
                                        </p:tgtEl>
                                      </p:cBhvr>
                                      <p:to x="100000" y="90000"/>
                                    </p:animScale>
                                    <p:animScale>
                                      <p:cBhvr>
                                        <p:cTn id="18" dur="166" decel="50000">
                                          <p:stCondLst>
                                            <p:cond delay="1668"/>
                                          </p:stCondLst>
                                        </p:cTn>
                                        <p:tgtEl>
                                          <p:spTgt spid="290820"/>
                                        </p:tgtEl>
                                      </p:cBhvr>
                                      <p:to x="100000" y="100000"/>
                                    </p:animScale>
                                    <p:animScale>
                                      <p:cBhvr>
                                        <p:cTn id="19" dur="26">
                                          <p:stCondLst>
                                            <p:cond delay="1808"/>
                                          </p:stCondLst>
                                        </p:cTn>
                                        <p:tgtEl>
                                          <p:spTgt spid="290820"/>
                                        </p:tgtEl>
                                      </p:cBhvr>
                                      <p:to x="100000" y="95000"/>
                                    </p:animScale>
                                    <p:animScale>
                                      <p:cBhvr>
                                        <p:cTn id="20" dur="166" decel="50000">
                                          <p:stCondLst>
                                            <p:cond delay="1834"/>
                                          </p:stCondLst>
                                        </p:cTn>
                                        <p:tgtEl>
                                          <p:spTgt spid="290820"/>
                                        </p:tgtEl>
                                      </p:cBhvr>
                                      <p:to x="100000" y="100000"/>
                                    </p:animScale>
                                  </p:childTnLst>
                                </p:cTn>
                              </p:par>
                              <p:par>
                                <p:cTn id="21" presetID="37" presetClass="entr" presetSubtype="0" fill="hold" grpId="0" nodeType="withEffect">
                                  <p:stCondLst>
                                    <p:cond delay="0"/>
                                  </p:stCondLst>
                                  <p:childTnLst>
                                    <p:set>
                                      <p:cBhvr>
                                        <p:cTn id="22" dur="1" fill="hold">
                                          <p:stCondLst>
                                            <p:cond delay="0"/>
                                          </p:stCondLst>
                                        </p:cTn>
                                        <p:tgtEl>
                                          <p:spTgt spid="290826"/>
                                        </p:tgtEl>
                                        <p:attrNameLst>
                                          <p:attrName>style.visibility</p:attrName>
                                        </p:attrNameLst>
                                      </p:cBhvr>
                                      <p:to>
                                        <p:strVal val="visible"/>
                                      </p:to>
                                    </p:set>
                                    <p:animEffect transition="in" filter="fade">
                                      <p:cBhvr>
                                        <p:cTn id="23" dur="1000"/>
                                        <p:tgtEl>
                                          <p:spTgt spid="290826"/>
                                        </p:tgtEl>
                                      </p:cBhvr>
                                    </p:animEffect>
                                    <p:anim calcmode="lin" valueType="num">
                                      <p:cBhvr>
                                        <p:cTn id="24" dur="1000" fill="hold"/>
                                        <p:tgtEl>
                                          <p:spTgt spid="290826"/>
                                        </p:tgtEl>
                                        <p:attrNameLst>
                                          <p:attrName>ppt_x</p:attrName>
                                        </p:attrNameLst>
                                      </p:cBhvr>
                                      <p:tavLst>
                                        <p:tav tm="0">
                                          <p:val>
                                            <p:strVal val="#ppt_x"/>
                                          </p:val>
                                        </p:tav>
                                        <p:tav tm="100000">
                                          <p:val>
                                            <p:strVal val="#ppt_x"/>
                                          </p:val>
                                        </p:tav>
                                      </p:tavLst>
                                    </p:anim>
                                    <p:anim calcmode="lin" valueType="num">
                                      <p:cBhvr>
                                        <p:cTn id="25" dur="900" decel="100000" fill="hold"/>
                                        <p:tgtEl>
                                          <p:spTgt spid="2908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082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90827"/>
                                        </p:tgtEl>
                                        <p:attrNameLst>
                                          <p:attrName>style.visibility</p:attrName>
                                        </p:attrNameLst>
                                      </p:cBhvr>
                                      <p:to>
                                        <p:strVal val="visible"/>
                                      </p:to>
                                    </p:set>
                                    <p:animEffect transition="in" filter="fade">
                                      <p:cBhvr>
                                        <p:cTn id="29" dur="1000"/>
                                        <p:tgtEl>
                                          <p:spTgt spid="290827"/>
                                        </p:tgtEl>
                                      </p:cBhvr>
                                    </p:animEffect>
                                    <p:anim calcmode="lin" valueType="num">
                                      <p:cBhvr>
                                        <p:cTn id="30" dur="1000" fill="hold"/>
                                        <p:tgtEl>
                                          <p:spTgt spid="290827"/>
                                        </p:tgtEl>
                                        <p:attrNameLst>
                                          <p:attrName>ppt_x</p:attrName>
                                        </p:attrNameLst>
                                      </p:cBhvr>
                                      <p:tavLst>
                                        <p:tav tm="0">
                                          <p:val>
                                            <p:strVal val="#ppt_x"/>
                                          </p:val>
                                        </p:tav>
                                        <p:tav tm="100000">
                                          <p:val>
                                            <p:strVal val="#ppt_x"/>
                                          </p:val>
                                        </p:tav>
                                      </p:tavLst>
                                    </p:anim>
                                    <p:anim calcmode="lin" valueType="num">
                                      <p:cBhvr>
                                        <p:cTn id="31" dur="900" decel="100000" fill="hold"/>
                                        <p:tgtEl>
                                          <p:spTgt spid="29082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90827"/>
                                        </p:tgtEl>
                                        <p:attrNameLst>
                                          <p:attrName>ppt_y</p:attrName>
                                        </p:attrNameLst>
                                      </p:cBhvr>
                                      <p:tavLst>
                                        <p:tav tm="0">
                                          <p:val>
                                            <p:strVal val="#ppt_y-.03"/>
                                          </p:val>
                                        </p:tav>
                                        <p:tav tm="100000">
                                          <p:val>
                                            <p:strVal val="#ppt_y"/>
                                          </p:val>
                                        </p:tav>
                                      </p:tavLst>
                                    </p:anim>
                                  </p:childTnLst>
                                </p:cTn>
                              </p:par>
                              <p:par>
                                <p:cTn id="33" presetID="5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70" decel="100000"/>
                                        <p:tgtEl>
                                          <p:spTgt spid="14"/>
                                        </p:tgtEl>
                                      </p:cBhvr>
                                    </p:animEffect>
                                    <p:animScale>
                                      <p:cBhvr>
                                        <p:cTn id="36" dur="770" decel="100000"/>
                                        <p:tgtEl>
                                          <p:spTgt spid="14"/>
                                        </p:tgtEl>
                                      </p:cBhvr>
                                      <p:from x="10000" y="10000"/>
                                      <p:to x="200000" y="450000"/>
                                    </p:animScale>
                                    <p:animScale>
                                      <p:cBhvr>
                                        <p:cTn id="37" dur="1230" accel="100000" fill="hold">
                                          <p:stCondLst>
                                            <p:cond delay="770"/>
                                          </p:stCondLst>
                                        </p:cTn>
                                        <p:tgtEl>
                                          <p:spTgt spid="14"/>
                                        </p:tgtEl>
                                      </p:cBhvr>
                                      <p:from x="200000" y="450000"/>
                                      <p:to x="100000" y="100000"/>
                                    </p:animScale>
                                    <p:set>
                                      <p:cBhvr>
                                        <p:cTn id="38" dur="770" fill="hold"/>
                                        <p:tgtEl>
                                          <p:spTgt spid="14"/>
                                        </p:tgtEl>
                                        <p:attrNameLst>
                                          <p:attrName>ppt_x</p:attrName>
                                        </p:attrNameLst>
                                      </p:cBhvr>
                                      <p:to>
                                        <p:strVal val="(0.5)"/>
                                      </p:to>
                                    </p:set>
                                    <p:anim from="(0.5)" to="(#ppt_x)" calcmode="lin" valueType="num">
                                      <p:cBhvr>
                                        <p:cTn id="39" dur="1230" accel="100000" fill="hold">
                                          <p:stCondLst>
                                            <p:cond delay="770"/>
                                          </p:stCondLst>
                                        </p:cTn>
                                        <p:tgtEl>
                                          <p:spTgt spid="14"/>
                                        </p:tgtEl>
                                        <p:attrNameLst>
                                          <p:attrName>ppt_x</p:attrName>
                                        </p:attrNameLst>
                                      </p:cBhvr>
                                    </p:anim>
                                    <p:set>
                                      <p:cBhvr>
                                        <p:cTn id="40" dur="770" fill="hold"/>
                                        <p:tgtEl>
                                          <p:spTgt spid="14"/>
                                        </p:tgtEl>
                                        <p:attrNameLst>
                                          <p:attrName>ppt_y</p:attrName>
                                        </p:attrNameLst>
                                      </p:cBhvr>
                                      <p:to>
                                        <p:strVal val="(#ppt_y+0.4)"/>
                                      </p:to>
                                    </p:set>
                                    <p:anim from="(#ppt_y+0.4)" to="(#ppt_y)" calcmode="lin" valueType="num">
                                      <p:cBhvr>
                                        <p:cTn id="41" dur="1230" accel="100000" fill="hold">
                                          <p:stCondLst>
                                            <p:cond delay="770"/>
                                          </p:stCondLst>
                                        </p:cTn>
                                        <p:tgtEl>
                                          <p:spTgt spid="14"/>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70" decel="100000"/>
                                        <p:tgtEl>
                                          <p:spTgt spid="13"/>
                                        </p:tgtEl>
                                      </p:cBhvr>
                                    </p:animEffect>
                                    <p:animScale>
                                      <p:cBhvr>
                                        <p:cTn id="45" dur="770" decel="100000"/>
                                        <p:tgtEl>
                                          <p:spTgt spid="13"/>
                                        </p:tgtEl>
                                      </p:cBhvr>
                                      <p:from x="10000" y="10000"/>
                                      <p:to x="200000" y="450000"/>
                                    </p:animScale>
                                    <p:animScale>
                                      <p:cBhvr>
                                        <p:cTn id="46" dur="1230" accel="100000" fill="hold">
                                          <p:stCondLst>
                                            <p:cond delay="770"/>
                                          </p:stCondLst>
                                        </p:cTn>
                                        <p:tgtEl>
                                          <p:spTgt spid="13"/>
                                        </p:tgtEl>
                                      </p:cBhvr>
                                      <p:from x="200000" y="450000"/>
                                      <p:to x="100000" y="100000"/>
                                    </p:animScale>
                                    <p:set>
                                      <p:cBhvr>
                                        <p:cTn id="47" dur="770" fill="hold"/>
                                        <p:tgtEl>
                                          <p:spTgt spid="13"/>
                                        </p:tgtEl>
                                        <p:attrNameLst>
                                          <p:attrName>ppt_x</p:attrName>
                                        </p:attrNameLst>
                                      </p:cBhvr>
                                      <p:to>
                                        <p:strVal val="(0.5)"/>
                                      </p:to>
                                    </p:set>
                                    <p:anim from="(0.5)" to="(#ppt_x)" calcmode="lin" valueType="num">
                                      <p:cBhvr>
                                        <p:cTn id="48" dur="1230" accel="100000" fill="hold">
                                          <p:stCondLst>
                                            <p:cond delay="770"/>
                                          </p:stCondLst>
                                        </p:cTn>
                                        <p:tgtEl>
                                          <p:spTgt spid="13"/>
                                        </p:tgtEl>
                                        <p:attrNameLst>
                                          <p:attrName>ppt_x</p:attrName>
                                        </p:attrNameLst>
                                      </p:cBhvr>
                                    </p:anim>
                                    <p:set>
                                      <p:cBhvr>
                                        <p:cTn id="49" dur="770" fill="hold"/>
                                        <p:tgtEl>
                                          <p:spTgt spid="13"/>
                                        </p:tgtEl>
                                        <p:attrNameLst>
                                          <p:attrName>ppt_y</p:attrName>
                                        </p:attrNameLst>
                                      </p:cBhvr>
                                      <p:to>
                                        <p:strVal val="(#ppt_y+0.4)"/>
                                      </p:to>
                                    </p:set>
                                    <p:anim from="(#ppt_y+0.4)" to="(#ppt_y)" calcmode="lin" valueType="num">
                                      <p:cBhvr>
                                        <p:cTn id="50" dur="1230" accel="100000" fill="hold">
                                          <p:stCondLst>
                                            <p:cond delay="770"/>
                                          </p:stCondLst>
                                        </p:cTn>
                                        <p:tgtEl>
                                          <p:spTgt spid="13"/>
                                        </p:tgtEl>
                                        <p:attrNameLst>
                                          <p:attrName>ppt_y</p:attrName>
                                        </p:attrNameLst>
                                      </p:cBhvr>
                                    </p:anim>
                                  </p:childTnLst>
                                </p:cTn>
                              </p:par>
                              <p:par>
                                <p:cTn id="51" presetID="5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70" decel="100000"/>
                                        <p:tgtEl>
                                          <p:spTgt spid="16"/>
                                        </p:tgtEl>
                                      </p:cBhvr>
                                    </p:animEffect>
                                    <p:animScale>
                                      <p:cBhvr>
                                        <p:cTn id="54" dur="770" decel="100000"/>
                                        <p:tgtEl>
                                          <p:spTgt spid="16"/>
                                        </p:tgtEl>
                                      </p:cBhvr>
                                      <p:from x="10000" y="10000"/>
                                      <p:to x="200000" y="450000"/>
                                    </p:animScale>
                                    <p:animScale>
                                      <p:cBhvr>
                                        <p:cTn id="55" dur="1230" accel="100000" fill="hold">
                                          <p:stCondLst>
                                            <p:cond delay="770"/>
                                          </p:stCondLst>
                                        </p:cTn>
                                        <p:tgtEl>
                                          <p:spTgt spid="16"/>
                                        </p:tgtEl>
                                      </p:cBhvr>
                                      <p:from x="200000" y="450000"/>
                                      <p:to x="100000" y="100000"/>
                                    </p:animScale>
                                    <p:set>
                                      <p:cBhvr>
                                        <p:cTn id="56" dur="770" fill="hold"/>
                                        <p:tgtEl>
                                          <p:spTgt spid="16"/>
                                        </p:tgtEl>
                                        <p:attrNameLst>
                                          <p:attrName>ppt_x</p:attrName>
                                        </p:attrNameLst>
                                      </p:cBhvr>
                                      <p:to>
                                        <p:strVal val="(0.5)"/>
                                      </p:to>
                                    </p:set>
                                    <p:anim from="(0.5)" to="(#ppt_x)" calcmode="lin" valueType="num">
                                      <p:cBhvr>
                                        <p:cTn id="57" dur="1230" accel="100000" fill="hold">
                                          <p:stCondLst>
                                            <p:cond delay="770"/>
                                          </p:stCondLst>
                                        </p:cTn>
                                        <p:tgtEl>
                                          <p:spTgt spid="16"/>
                                        </p:tgtEl>
                                        <p:attrNameLst>
                                          <p:attrName>ppt_x</p:attrName>
                                        </p:attrNameLst>
                                      </p:cBhvr>
                                    </p:anim>
                                    <p:set>
                                      <p:cBhvr>
                                        <p:cTn id="58" dur="770" fill="hold"/>
                                        <p:tgtEl>
                                          <p:spTgt spid="16"/>
                                        </p:tgtEl>
                                        <p:attrNameLst>
                                          <p:attrName>ppt_y</p:attrName>
                                        </p:attrNameLst>
                                      </p:cBhvr>
                                      <p:to>
                                        <p:strVal val="(#ppt_y+0.4)"/>
                                      </p:to>
                                    </p:set>
                                    <p:anim from="(#ppt_y+0.4)" to="(#ppt_y)" calcmode="lin" valueType="num">
                                      <p:cBhvr>
                                        <p:cTn id="59" dur="1230" accel="100000" fill="hold">
                                          <p:stCondLst>
                                            <p:cond delay="770"/>
                                          </p:stCondLst>
                                        </p:cTn>
                                        <p:tgtEl>
                                          <p:spTgt spid="16"/>
                                        </p:tgtEl>
                                        <p:attrNameLst>
                                          <p:attrName>ppt_y</p:attrName>
                                        </p:attrNameLst>
                                      </p:cBhvr>
                                    </p:anim>
                                  </p:childTnLst>
                                </p:cTn>
                              </p:par>
                              <p:par>
                                <p:cTn id="60" presetID="5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770" decel="100000"/>
                                        <p:tgtEl>
                                          <p:spTgt spid="19"/>
                                        </p:tgtEl>
                                      </p:cBhvr>
                                    </p:animEffect>
                                    <p:animScale>
                                      <p:cBhvr>
                                        <p:cTn id="63" dur="770" decel="100000"/>
                                        <p:tgtEl>
                                          <p:spTgt spid="19"/>
                                        </p:tgtEl>
                                      </p:cBhvr>
                                      <p:from x="10000" y="10000"/>
                                      <p:to x="200000" y="450000"/>
                                    </p:animScale>
                                    <p:animScale>
                                      <p:cBhvr>
                                        <p:cTn id="64" dur="1230" accel="100000" fill="hold">
                                          <p:stCondLst>
                                            <p:cond delay="770"/>
                                          </p:stCondLst>
                                        </p:cTn>
                                        <p:tgtEl>
                                          <p:spTgt spid="19"/>
                                        </p:tgtEl>
                                      </p:cBhvr>
                                      <p:from x="200000" y="450000"/>
                                      <p:to x="100000" y="100000"/>
                                    </p:animScale>
                                    <p:set>
                                      <p:cBhvr>
                                        <p:cTn id="65" dur="770" fill="hold"/>
                                        <p:tgtEl>
                                          <p:spTgt spid="19"/>
                                        </p:tgtEl>
                                        <p:attrNameLst>
                                          <p:attrName>ppt_x</p:attrName>
                                        </p:attrNameLst>
                                      </p:cBhvr>
                                      <p:to>
                                        <p:strVal val="(0.5)"/>
                                      </p:to>
                                    </p:set>
                                    <p:anim from="(0.5)" to="(#ppt_x)" calcmode="lin" valueType="num">
                                      <p:cBhvr>
                                        <p:cTn id="66" dur="1230" accel="100000" fill="hold">
                                          <p:stCondLst>
                                            <p:cond delay="770"/>
                                          </p:stCondLst>
                                        </p:cTn>
                                        <p:tgtEl>
                                          <p:spTgt spid="19"/>
                                        </p:tgtEl>
                                        <p:attrNameLst>
                                          <p:attrName>ppt_x</p:attrName>
                                        </p:attrNameLst>
                                      </p:cBhvr>
                                    </p:anim>
                                    <p:set>
                                      <p:cBhvr>
                                        <p:cTn id="67" dur="770" fill="hold"/>
                                        <p:tgtEl>
                                          <p:spTgt spid="19"/>
                                        </p:tgtEl>
                                        <p:attrNameLst>
                                          <p:attrName>ppt_y</p:attrName>
                                        </p:attrNameLst>
                                      </p:cBhvr>
                                      <p:to>
                                        <p:strVal val="(#ppt_y+0.4)"/>
                                      </p:to>
                                    </p:set>
                                    <p:anim from="(#ppt_y+0.4)" to="(#ppt_y)" calcmode="lin" valueType="num">
                                      <p:cBhvr>
                                        <p:cTn id="68" dur="1230" accel="100000" fill="hold">
                                          <p:stCondLst>
                                            <p:cond delay="770"/>
                                          </p:stCondLst>
                                        </p:cTn>
                                        <p:tgtEl>
                                          <p:spTgt spid="19"/>
                                        </p:tgtEl>
                                        <p:attrNameLst>
                                          <p:attrName>ppt_y</p:attrName>
                                        </p:attrNameLst>
                                      </p:cBhvr>
                                    </p:anim>
                                  </p:childTnLst>
                                </p:cTn>
                              </p:par>
                              <p:par>
                                <p:cTn id="69" presetID="26"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80">
                                          <p:stCondLst>
                                            <p:cond delay="0"/>
                                          </p:stCondLst>
                                        </p:cTn>
                                        <p:tgtEl>
                                          <p:spTgt spid="22"/>
                                        </p:tgtEl>
                                      </p:cBhvr>
                                    </p:animEffect>
                                    <p:anim calcmode="lin" valueType="num">
                                      <p:cBhvr>
                                        <p:cTn id="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7" dur="26">
                                          <p:stCondLst>
                                            <p:cond delay="650"/>
                                          </p:stCondLst>
                                        </p:cTn>
                                        <p:tgtEl>
                                          <p:spTgt spid="22"/>
                                        </p:tgtEl>
                                      </p:cBhvr>
                                      <p:to x="100000" y="60000"/>
                                    </p:animScale>
                                    <p:animScale>
                                      <p:cBhvr>
                                        <p:cTn id="78" dur="166" decel="50000">
                                          <p:stCondLst>
                                            <p:cond delay="676"/>
                                          </p:stCondLst>
                                        </p:cTn>
                                        <p:tgtEl>
                                          <p:spTgt spid="22"/>
                                        </p:tgtEl>
                                      </p:cBhvr>
                                      <p:to x="100000" y="100000"/>
                                    </p:animScale>
                                    <p:animScale>
                                      <p:cBhvr>
                                        <p:cTn id="79" dur="26">
                                          <p:stCondLst>
                                            <p:cond delay="1312"/>
                                          </p:stCondLst>
                                        </p:cTn>
                                        <p:tgtEl>
                                          <p:spTgt spid="22"/>
                                        </p:tgtEl>
                                      </p:cBhvr>
                                      <p:to x="100000" y="80000"/>
                                    </p:animScale>
                                    <p:animScale>
                                      <p:cBhvr>
                                        <p:cTn id="80" dur="166" decel="50000">
                                          <p:stCondLst>
                                            <p:cond delay="1338"/>
                                          </p:stCondLst>
                                        </p:cTn>
                                        <p:tgtEl>
                                          <p:spTgt spid="22"/>
                                        </p:tgtEl>
                                      </p:cBhvr>
                                      <p:to x="100000" y="100000"/>
                                    </p:animScale>
                                    <p:animScale>
                                      <p:cBhvr>
                                        <p:cTn id="81" dur="26">
                                          <p:stCondLst>
                                            <p:cond delay="1642"/>
                                          </p:stCondLst>
                                        </p:cTn>
                                        <p:tgtEl>
                                          <p:spTgt spid="22"/>
                                        </p:tgtEl>
                                      </p:cBhvr>
                                      <p:to x="100000" y="90000"/>
                                    </p:animScale>
                                    <p:animScale>
                                      <p:cBhvr>
                                        <p:cTn id="82" dur="166" decel="50000">
                                          <p:stCondLst>
                                            <p:cond delay="1668"/>
                                          </p:stCondLst>
                                        </p:cTn>
                                        <p:tgtEl>
                                          <p:spTgt spid="22"/>
                                        </p:tgtEl>
                                      </p:cBhvr>
                                      <p:to x="100000" y="100000"/>
                                    </p:animScale>
                                    <p:animScale>
                                      <p:cBhvr>
                                        <p:cTn id="83" dur="26">
                                          <p:stCondLst>
                                            <p:cond delay="1808"/>
                                          </p:stCondLst>
                                        </p:cTn>
                                        <p:tgtEl>
                                          <p:spTgt spid="22"/>
                                        </p:tgtEl>
                                      </p:cBhvr>
                                      <p:to x="100000" y="95000"/>
                                    </p:animScale>
                                    <p:animScale>
                                      <p:cBhvr>
                                        <p:cTn id="84" dur="166" decel="50000">
                                          <p:stCondLst>
                                            <p:cond delay="1834"/>
                                          </p:stCondLst>
                                        </p:cTn>
                                        <p:tgtEl>
                                          <p:spTgt spid="22"/>
                                        </p:tgtEl>
                                      </p:cBhvr>
                                      <p:to x="100000" y="100000"/>
                                    </p:animScale>
                                  </p:childTnLst>
                                </p:cTn>
                              </p:par>
                            </p:childTnLst>
                          </p:cTn>
                        </p:par>
                        <p:par>
                          <p:cTn id="85" fill="hold">
                            <p:stCondLst>
                              <p:cond delay="2000"/>
                            </p:stCondLst>
                            <p:childTnLst>
                              <p:par>
                                <p:cTn id="86" presetID="26"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down)">
                                      <p:cBhvr>
                                        <p:cTn id="88" dur="580">
                                          <p:stCondLst>
                                            <p:cond delay="0"/>
                                          </p:stCondLst>
                                        </p:cTn>
                                        <p:tgtEl>
                                          <p:spTgt spid="24"/>
                                        </p:tgtEl>
                                      </p:cBhvr>
                                    </p:animEffect>
                                    <p:anim calcmode="lin" valueType="num">
                                      <p:cBhvr>
                                        <p:cTn id="8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4" dur="26">
                                          <p:stCondLst>
                                            <p:cond delay="650"/>
                                          </p:stCondLst>
                                        </p:cTn>
                                        <p:tgtEl>
                                          <p:spTgt spid="24"/>
                                        </p:tgtEl>
                                      </p:cBhvr>
                                      <p:to x="100000" y="60000"/>
                                    </p:animScale>
                                    <p:animScale>
                                      <p:cBhvr>
                                        <p:cTn id="95" dur="166" decel="50000">
                                          <p:stCondLst>
                                            <p:cond delay="676"/>
                                          </p:stCondLst>
                                        </p:cTn>
                                        <p:tgtEl>
                                          <p:spTgt spid="24"/>
                                        </p:tgtEl>
                                      </p:cBhvr>
                                      <p:to x="100000" y="100000"/>
                                    </p:animScale>
                                    <p:animScale>
                                      <p:cBhvr>
                                        <p:cTn id="96" dur="26">
                                          <p:stCondLst>
                                            <p:cond delay="1312"/>
                                          </p:stCondLst>
                                        </p:cTn>
                                        <p:tgtEl>
                                          <p:spTgt spid="24"/>
                                        </p:tgtEl>
                                      </p:cBhvr>
                                      <p:to x="100000" y="80000"/>
                                    </p:animScale>
                                    <p:animScale>
                                      <p:cBhvr>
                                        <p:cTn id="97" dur="166" decel="50000">
                                          <p:stCondLst>
                                            <p:cond delay="1338"/>
                                          </p:stCondLst>
                                        </p:cTn>
                                        <p:tgtEl>
                                          <p:spTgt spid="24"/>
                                        </p:tgtEl>
                                      </p:cBhvr>
                                      <p:to x="100000" y="100000"/>
                                    </p:animScale>
                                    <p:animScale>
                                      <p:cBhvr>
                                        <p:cTn id="98" dur="26">
                                          <p:stCondLst>
                                            <p:cond delay="1642"/>
                                          </p:stCondLst>
                                        </p:cTn>
                                        <p:tgtEl>
                                          <p:spTgt spid="24"/>
                                        </p:tgtEl>
                                      </p:cBhvr>
                                      <p:to x="100000" y="90000"/>
                                    </p:animScale>
                                    <p:animScale>
                                      <p:cBhvr>
                                        <p:cTn id="99" dur="166" decel="50000">
                                          <p:stCondLst>
                                            <p:cond delay="1668"/>
                                          </p:stCondLst>
                                        </p:cTn>
                                        <p:tgtEl>
                                          <p:spTgt spid="24"/>
                                        </p:tgtEl>
                                      </p:cBhvr>
                                      <p:to x="100000" y="100000"/>
                                    </p:animScale>
                                    <p:animScale>
                                      <p:cBhvr>
                                        <p:cTn id="100" dur="26">
                                          <p:stCondLst>
                                            <p:cond delay="1808"/>
                                          </p:stCondLst>
                                        </p:cTn>
                                        <p:tgtEl>
                                          <p:spTgt spid="24"/>
                                        </p:tgtEl>
                                      </p:cBhvr>
                                      <p:to x="100000" y="95000"/>
                                    </p:animScale>
                                    <p:animScale>
                                      <p:cBhvr>
                                        <p:cTn id="101" dur="166" decel="50000">
                                          <p:stCondLst>
                                            <p:cond delay="1834"/>
                                          </p:stCondLst>
                                        </p:cTn>
                                        <p:tgtEl>
                                          <p:spTgt spid="24"/>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down)">
                                      <p:cBhvr>
                                        <p:cTn id="104" dur="580">
                                          <p:stCondLst>
                                            <p:cond delay="0"/>
                                          </p:stCondLst>
                                        </p:cTn>
                                        <p:tgtEl>
                                          <p:spTgt spid="25"/>
                                        </p:tgtEl>
                                      </p:cBhvr>
                                    </p:animEffect>
                                    <p:anim calcmode="lin" valueType="num">
                                      <p:cBhvr>
                                        <p:cTn id="10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0" dur="26">
                                          <p:stCondLst>
                                            <p:cond delay="650"/>
                                          </p:stCondLst>
                                        </p:cTn>
                                        <p:tgtEl>
                                          <p:spTgt spid="25"/>
                                        </p:tgtEl>
                                      </p:cBhvr>
                                      <p:to x="100000" y="60000"/>
                                    </p:animScale>
                                    <p:animScale>
                                      <p:cBhvr>
                                        <p:cTn id="111" dur="166" decel="50000">
                                          <p:stCondLst>
                                            <p:cond delay="676"/>
                                          </p:stCondLst>
                                        </p:cTn>
                                        <p:tgtEl>
                                          <p:spTgt spid="25"/>
                                        </p:tgtEl>
                                      </p:cBhvr>
                                      <p:to x="100000" y="100000"/>
                                    </p:animScale>
                                    <p:animScale>
                                      <p:cBhvr>
                                        <p:cTn id="112" dur="26">
                                          <p:stCondLst>
                                            <p:cond delay="1312"/>
                                          </p:stCondLst>
                                        </p:cTn>
                                        <p:tgtEl>
                                          <p:spTgt spid="25"/>
                                        </p:tgtEl>
                                      </p:cBhvr>
                                      <p:to x="100000" y="80000"/>
                                    </p:animScale>
                                    <p:animScale>
                                      <p:cBhvr>
                                        <p:cTn id="113" dur="166" decel="50000">
                                          <p:stCondLst>
                                            <p:cond delay="1338"/>
                                          </p:stCondLst>
                                        </p:cTn>
                                        <p:tgtEl>
                                          <p:spTgt spid="25"/>
                                        </p:tgtEl>
                                      </p:cBhvr>
                                      <p:to x="100000" y="100000"/>
                                    </p:animScale>
                                    <p:animScale>
                                      <p:cBhvr>
                                        <p:cTn id="114" dur="26">
                                          <p:stCondLst>
                                            <p:cond delay="1642"/>
                                          </p:stCondLst>
                                        </p:cTn>
                                        <p:tgtEl>
                                          <p:spTgt spid="25"/>
                                        </p:tgtEl>
                                      </p:cBhvr>
                                      <p:to x="100000" y="90000"/>
                                    </p:animScale>
                                    <p:animScale>
                                      <p:cBhvr>
                                        <p:cTn id="115" dur="166" decel="50000">
                                          <p:stCondLst>
                                            <p:cond delay="1668"/>
                                          </p:stCondLst>
                                        </p:cTn>
                                        <p:tgtEl>
                                          <p:spTgt spid="25"/>
                                        </p:tgtEl>
                                      </p:cBhvr>
                                      <p:to x="100000" y="100000"/>
                                    </p:animScale>
                                    <p:animScale>
                                      <p:cBhvr>
                                        <p:cTn id="116" dur="26">
                                          <p:stCondLst>
                                            <p:cond delay="1808"/>
                                          </p:stCondLst>
                                        </p:cTn>
                                        <p:tgtEl>
                                          <p:spTgt spid="25"/>
                                        </p:tgtEl>
                                      </p:cBhvr>
                                      <p:to x="100000" y="95000"/>
                                    </p:animScale>
                                    <p:animScale>
                                      <p:cBhvr>
                                        <p:cTn id="117" dur="166" decel="50000">
                                          <p:stCondLst>
                                            <p:cond delay="1834"/>
                                          </p:stCondLst>
                                        </p:cTn>
                                        <p:tgtEl>
                                          <p:spTgt spid="25"/>
                                        </p:tgtEl>
                                      </p:cBhvr>
                                      <p:to x="100000" y="100000"/>
                                    </p:animScale>
                                  </p:childTnLst>
                                </p:cTn>
                              </p:par>
                              <p:par>
                                <p:cTn id="118" presetID="26" presetClass="entr" presetSubtype="0"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down)">
                                      <p:cBhvr>
                                        <p:cTn id="120" dur="580">
                                          <p:stCondLst>
                                            <p:cond delay="0"/>
                                          </p:stCondLst>
                                        </p:cTn>
                                        <p:tgtEl>
                                          <p:spTgt spid="27"/>
                                        </p:tgtEl>
                                      </p:cBhvr>
                                    </p:animEffect>
                                    <p:anim calcmode="lin" valueType="num">
                                      <p:cBhvr>
                                        <p:cTn id="12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6" dur="26">
                                          <p:stCondLst>
                                            <p:cond delay="650"/>
                                          </p:stCondLst>
                                        </p:cTn>
                                        <p:tgtEl>
                                          <p:spTgt spid="27"/>
                                        </p:tgtEl>
                                      </p:cBhvr>
                                      <p:to x="100000" y="60000"/>
                                    </p:animScale>
                                    <p:animScale>
                                      <p:cBhvr>
                                        <p:cTn id="127" dur="166" decel="50000">
                                          <p:stCondLst>
                                            <p:cond delay="676"/>
                                          </p:stCondLst>
                                        </p:cTn>
                                        <p:tgtEl>
                                          <p:spTgt spid="27"/>
                                        </p:tgtEl>
                                      </p:cBhvr>
                                      <p:to x="100000" y="100000"/>
                                    </p:animScale>
                                    <p:animScale>
                                      <p:cBhvr>
                                        <p:cTn id="128" dur="26">
                                          <p:stCondLst>
                                            <p:cond delay="1312"/>
                                          </p:stCondLst>
                                        </p:cTn>
                                        <p:tgtEl>
                                          <p:spTgt spid="27"/>
                                        </p:tgtEl>
                                      </p:cBhvr>
                                      <p:to x="100000" y="80000"/>
                                    </p:animScale>
                                    <p:animScale>
                                      <p:cBhvr>
                                        <p:cTn id="129" dur="166" decel="50000">
                                          <p:stCondLst>
                                            <p:cond delay="1338"/>
                                          </p:stCondLst>
                                        </p:cTn>
                                        <p:tgtEl>
                                          <p:spTgt spid="27"/>
                                        </p:tgtEl>
                                      </p:cBhvr>
                                      <p:to x="100000" y="100000"/>
                                    </p:animScale>
                                    <p:animScale>
                                      <p:cBhvr>
                                        <p:cTn id="130" dur="26">
                                          <p:stCondLst>
                                            <p:cond delay="1642"/>
                                          </p:stCondLst>
                                        </p:cTn>
                                        <p:tgtEl>
                                          <p:spTgt spid="27"/>
                                        </p:tgtEl>
                                      </p:cBhvr>
                                      <p:to x="100000" y="90000"/>
                                    </p:animScale>
                                    <p:animScale>
                                      <p:cBhvr>
                                        <p:cTn id="131" dur="166" decel="50000">
                                          <p:stCondLst>
                                            <p:cond delay="1668"/>
                                          </p:stCondLst>
                                        </p:cTn>
                                        <p:tgtEl>
                                          <p:spTgt spid="27"/>
                                        </p:tgtEl>
                                      </p:cBhvr>
                                      <p:to x="100000" y="100000"/>
                                    </p:animScale>
                                    <p:animScale>
                                      <p:cBhvr>
                                        <p:cTn id="132" dur="26">
                                          <p:stCondLst>
                                            <p:cond delay="1808"/>
                                          </p:stCondLst>
                                        </p:cTn>
                                        <p:tgtEl>
                                          <p:spTgt spid="27"/>
                                        </p:tgtEl>
                                      </p:cBhvr>
                                      <p:to x="100000" y="95000"/>
                                    </p:animScale>
                                    <p:animScale>
                                      <p:cBhvr>
                                        <p:cTn id="133" dur="166" decel="50000">
                                          <p:stCondLst>
                                            <p:cond delay="1834"/>
                                          </p:stCondLst>
                                        </p:cTn>
                                        <p:tgtEl>
                                          <p:spTgt spid="27"/>
                                        </p:tgtEl>
                                      </p:cBhvr>
                                      <p:to x="100000" y="100000"/>
                                    </p:animScale>
                                  </p:childTnLst>
                                </p:cTn>
                              </p:par>
                              <p:par>
                                <p:cTn id="134" presetID="51"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770" decel="100000"/>
                                        <p:tgtEl>
                                          <p:spTgt spid="29"/>
                                        </p:tgtEl>
                                      </p:cBhvr>
                                    </p:animEffect>
                                    <p:animScale>
                                      <p:cBhvr>
                                        <p:cTn id="137" dur="770" decel="100000"/>
                                        <p:tgtEl>
                                          <p:spTgt spid="29"/>
                                        </p:tgtEl>
                                      </p:cBhvr>
                                      <p:from x="10000" y="10000"/>
                                      <p:to x="200000" y="450000"/>
                                    </p:animScale>
                                    <p:animScale>
                                      <p:cBhvr>
                                        <p:cTn id="138" dur="1230" accel="100000" fill="hold">
                                          <p:stCondLst>
                                            <p:cond delay="770"/>
                                          </p:stCondLst>
                                        </p:cTn>
                                        <p:tgtEl>
                                          <p:spTgt spid="29"/>
                                        </p:tgtEl>
                                      </p:cBhvr>
                                      <p:from x="200000" y="450000"/>
                                      <p:to x="100000" y="100000"/>
                                    </p:animScale>
                                    <p:set>
                                      <p:cBhvr>
                                        <p:cTn id="139" dur="770" fill="hold"/>
                                        <p:tgtEl>
                                          <p:spTgt spid="29"/>
                                        </p:tgtEl>
                                        <p:attrNameLst>
                                          <p:attrName>ppt_x</p:attrName>
                                        </p:attrNameLst>
                                      </p:cBhvr>
                                      <p:to>
                                        <p:strVal val="(0.5)"/>
                                      </p:to>
                                    </p:set>
                                    <p:anim from="(0.5)" to="(#ppt_x)" calcmode="lin" valueType="num">
                                      <p:cBhvr>
                                        <p:cTn id="140" dur="1230" accel="100000" fill="hold">
                                          <p:stCondLst>
                                            <p:cond delay="770"/>
                                          </p:stCondLst>
                                        </p:cTn>
                                        <p:tgtEl>
                                          <p:spTgt spid="29"/>
                                        </p:tgtEl>
                                        <p:attrNameLst>
                                          <p:attrName>ppt_x</p:attrName>
                                        </p:attrNameLst>
                                      </p:cBhvr>
                                    </p:anim>
                                    <p:set>
                                      <p:cBhvr>
                                        <p:cTn id="141" dur="770" fill="hold"/>
                                        <p:tgtEl>
                                          <p:spTgt spid="29"/>
                                        </p:tgtEl>
                                        <p:attrNameLst>
                                          <p:attrName>ppt_y</p:attrName>
                                        </p:attrNameLst>
                                      </p:cBhvr>
                                      <p:to>
                                        <p:strVal val="(#ppt_y+0.4)"/>
                                      </p:to>
                                    </p:set>
                                    <p:anim from="(#ppt_y+0.4)" to="(#ppt_y)" calcmode="lin" valueType="num">
                                      <p:cBhvr>
                                        <p:cTn id="142" dur="1230" accel="100000" fill="hold">
                                          <p:stCondLst>
                                            <p:cond delay="770"/>
                                          </p:stCondLst>
                                        </p:cTn>
                                        <p:tgtEl>
                                          <p:spTgt spid="29"/>
                                        </p:tgtEl>
                                        <p:attrNameLst>
                                          <p:attrName>ppt_y</p:attrName>
                                        </p:attrNameLst>
                                      </p:cBhvr>
                                    </p:anim>
                                  </p:childTnLst>
                                </p:cTn>
                              </p:par>
                              <p:par>
                                <p:cTn id="143" presetID="51"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770" decel="100000"/>
                                        <p:tgtEl>
                                          <p:spTgt spid="30"/>
                                        </p:tgtEl>
                                      </p:cBhvr>
                                    </p:animEffect>
                                    <p:animScale>
                                      <p:cBhvr>
                                        <p:cTn id="146" dur="770" decel="100000"/>
                                        <p:tgtEl>
                                          <p:spTgt spid="30"/>
                                        </p:tgtEl>
                                      </p:cBhvr>
                                      <p:from x="10000" y="10000"/>
                                      <p:to x="200000" y="450000"/>
                                    </p:animScale>
                                    <p:animScale>
                                      <p:cBhvr>
                                        <p:cTn id="147" dur="1230" accel="100000" fill="hold">
                                          <p:stCondLst>
                                            <p:cond delay="770"/>
                                          </p:stCondLst>
                                        </p:cTn>
                                        <p:tgtEl>
                                          <p:spTgt spid="30"/>
                                        </p:tgtEl>
                                      </p:cBhvr>
                                      <p:from x="200000" y="450000"/>
                                      <p:to x="100000" y="100000"/>
                                    </p:animScale>
                                    <p:set>
                                      <p:cBhvr>
                                        <p:cTn id="148" dur="770" fill="hold"/>
                                        <p:tgtEl>
                                          <p:spTgt spid="30"/>
                                        </p:tgtEl>
                                        <p:attrNameLst>
                                          <p:attrName>ppt_x</p:attrName>
                                        </p:attrNameLst>
                                      </p:cBhvr>
                                      <p:to>
                                        <p:strVal val="(0.5)"/>
                                      </p:to>
                                    </p:set>
                                    <p:anim from="(0.5)" to="(#ppt_x)" calcmode="lin" valueType="num">
                                      <p:cBhvr>
                                        <p:cTn id="149" dur="1230" accel="100000" fill="hold">
                                          <p:stCondLst>
                                            <p:cond delay="770"/>
                                          </p:stCondLst>
                                        </p:cTn>
                                        <p:tgtEl>
                                          <p:spTgt spid="30"/>
                                        </p:tgtEl>
                                        <p:attrNameLst>
                                          <p:attrName>ppt_x</p:attrName>
                                        </p:attrNameLst>
                                      </p:cBhvr>
                                    </p:anim>
                                    <p:set>
                                      <p:cBhvr>
                                        <p:cTn id="150" dur="770" fill="hold"/>
                                        <p:tgtEl>
                                          <p:spTgt spid="30"/>
                                        </p:tgtEl>
                                        <p:attrNameLst>
                                          <p:attrName>ppt_y</p:attrName>
                                        </p:attrNameLst>
                                      </p:cBhvr>
                                      <p:to>
                                        <p:strVal val="(#ppt_y+0.4)"/>
                                      </p:to>
                                    </p:set>
                                    <p:anim from="(#ppt_y+0.4)" to="(#ppt_y)" calcmode="lin" valueType="num">
                                      <p:cBhvr>
                                        <p:cTn id="151" dur="1230" accel="100000" fill="hold">
                                          <p:stCondLst>
                                            <p:cond delay="770"/>
                                          </p:stCondLst>
                                        </p:cTn>
                                        <p:tgtEl>
                                          <p:spTgt spid="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animBg="1"/>
      <p:bldP spid="290826" grpId="0" animBg="1"/>
      <p:bldP spid="290827" grpId="0" animBg="1"/>
      <p:bldP spid="13" grpId="0" animBg="1"/>
      <p:bldP spid="14" grpId="0" animBg="1"/>
      <p:bldP spid="16" grpId="0" animBg="1"/>
      <p:bldP spid="19" grpId="0" animBg="1"/>
      <p:bldP spid="22" grpId="0" animBg="1"/>
      <p:bldP spid="24" grpId="0" animBg="1"/>
      <p:bldP spid="25" grpId="0" animBg="1"/>
      <p:bldP spid="27" grpId="0" animBg="1"/>
      <p:bldP spid="29"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کسب‌وکار غالب- مزیت محوری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واژگان</a:t>
            </a:r>
            <a:endParaRPr lang="en-US" dirty="0" smtClean="0">
              <a:cs typeface="+mn-cs"/>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graphicEl>
                                              <a:dgm id="{32990C9F-7259-4785-926B-01EE488C5AC8}"/>
                                            </p:graphicEl>
                                          </p:spTgt>
                                        </p:tgtEl>
                                        <p:attrNameLst>
                                          <p:attrName>style.visibility</p:attrName>
                                        </p:attrNameLst>
                                      </p:cBhvr>
                                      <p:to>
                                        <p:strVal val="visible"/>
                                      </p:to>
                                    </p:set>
                                    <p:anim calcmode="lin" valueType="num">
                                      <p:cBhvr>
                                        <p:cTn id="7" dur="1000" fill="hold"/>
                                        <p:tgtEl>
                                          <p:spTgt spid="4">
                                            <p:graphicEl>
                                              <a:dgm id="{32990C9F-7259-4785-926B-01EE488C5AC8}"/>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32990C9F-7259-4785-926B-01EE488C5AC8}"/>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32990C9F-7259-4785-926B-01EE488C5AC8}"/>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graphicEl>
                                              <a:dgm id="{A428F8CD-B63C-43DD-9A0B-5F80597C4EB7}"/>
                                            </p:graphicEl>
                                          </p:spTgt>
                                        </p:tgtEl>
                                        <p:attrNameLst>
                                          <p:attrName>style.visibility</p:attrName>
                                        </p:attrNameLst>
                                      </p:cBhvr>
                                      <p:to>
                                        <p:strVal val="visible"/>
                                      </p:to>
                                    </p:set>
                                    <p:anim calcmode="lin" valueType="num">
                                      <p:cBhvr>
                                        <p:cTn id="13" dur="1000" fill="hold"/>
                                        <p:tgtEl>
                                          <p:spTgt spid="4">
                                            <p:graphicEl>
                                              <a:dgm id="{A428F8CD-B63C-43DD-9A0B-5F80597C4EB7}"/>
                                            </p:graphicEl>
                                          </p:spTgt>
                                        </p:tgtEl>
                                        <p:attrNameLst>
                                          <p:attrName>ppt_w</p:attrName>
                                        </p:attrNameLst>
                                      </p:cBhvr>
                                      <p:tavLst>
                                        <p:tav tm="0">
                                          <p:val>
                                            <p:strVal val="#ppt_w+.3"/>
                                          </p:val>
                                        </p:tav>
                                        <p:tav tm="100000">
                                          <p:val>
                                            <p:strVal val="#ppt_w"/>
                                          </p:val>
                                        </p:tav>
                                      </p:tavLst>
                                    </p:anim>
                                    <p:anim calcmode="lin" valueType="num">
                                      <p:cBhvr>
                                        <p:cTn id="14" dur="1000" fill="hold"/>
                                        <p:tgtEl>
                                          <p:spTgt spid="4">
                                            <p:graphicEl>
                                              <a:dgm id="{A428F8CD-B63C-43DD-9A0B-5F80597C4EB7}"/>
                                            </p:graphicEl>
                                          </p:spTgt>
                                        </p:tgtEl>
                                        <p:attrNameLst>
                                          <p:attrName>ppt_h</p:attrName>
                                        </p:attrNameLst>
                                      </p:cBhvr>
                                      <p:tavLst>
                                        <p:tav tm="0">
                                          <p:val>
                                            <p:strVal val="#ppt_h"/>
                                          </p:val>
                                        </p:tav>
                                        <p:tav tm="100000">
                                          <p:val>
                                            <p:strVal val="#ppt_h"/>
                                          </p:val>
                                        </p:tav>
                                      </p:tavLst>
                                    </p:anim>
                                    <p:animEffect transition="in" filter="fade">
                                      <p:cBhvr>
                                        <p:cTn id="15" dur="1000"/>
                                        <p:tgtEl>
                                          <p:spTgt spid="4">
                                            <p:graphicEl>
                                              <a:dgm id="{A428F8CD-B63C-43DD-9A0B-5F80597C4EB7}"/>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graphicEl>
                                              <a:dgm id="{E68D18C9-9EC5-4F3D-A7F6-61222EFF9CF6}"/>
                                            </p:graphicEl>
                                          </p:spTgt>
                                        </p:tgtEl>
                                        <p:attrNameLst>
                                          <p:attrName>style.visibility</p:attrName>
                                        </p:attrNameLst>
                                      </p:cBhvr>
                                      <p:to>
                                        <p:strVal val="visible"/>
                                      </p:to>
                                    </p:set>
                                    <p:anim calcmode="lin" valueType="num">
                                      <p:cBhvr>
                                        <p:cTn id="19" dur="1000" fill="hold"/>
                                        <p:tgtEl>
                                          <p:spTgt spid="4">
                                            <p:graphicEl>
                                              <a:dgm id="{E68D18C9-9EC5-4F3D-A7F6-61222EFF9CF6}"/>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E68D18C9-9EC5-4F3D-A7F6-61222EFF9CF6}"/>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E68D18C9-9EC5-4F3D-A7F6-61222EFF9CF6}"/>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4">
                                            <p:graphicEl>
                                              <a:dgm id="{B045C17D-07A0-4E0D-8E61-6F9865B65FDD}"/>
                                            </p:graphicEl>
                                          </p:spTgt>
                                        </p:tgtEl>
                                        <p:attrNameLst>
                                          <p:attrName>style.visibility</p:attrName>
                                        </p:attrNameLst>
                                      </p:cBhvr>
                                      <p:to>
                                        <p:strVal val="visible"/>
                                      </p:to>
                                    </p:set>
                                    <p:anim calcmode="lin" valueType="num">
                                      <p:cBhvr>
                                        <p:cTn id="25" dur="1000" fill="hold"/>
                                        <p:tgtEl>
                                          <p:spTgt spid="4">
                                            <p:graphicEl>
                                              <a:dgm id="{B045C17D-07A0-4E0D-8E61-6F9865B65FDD}"/>
                                            </p:graphicEl>
                                          </p:spTgt>
                                        </p:tgtEl>
                                        <p:attrNameLst>
                                          <p:attrName>ppt_w</p:attrName>
                                        </p:attrNameLst>
                                      </p:cBhvr>
                                      <p:tavLst>
                                        <p:tav tm="0">
                                          <p:val>
                                            <p:strVal val="#ppt_w+.3"/>
                                          </p:val>
                                        </p:tav>
                                        <p:tav tm="100000">
                                          <p:val>
                                            <p:strVal val="#ppt_w"/>
                                          </p:val>
                                        </p:tav>
                                      </p:tavLst>
                                    </p:anim>
                                    <p:anim calcmode="lin" valueType="num">
                                      <p:cBhvr>
                                        <p:cTn id="26" dur="1000" fill="hold"/>
                                        <p:tgtEl>
                                          <p:spTgt spid="4">
                                            <p:graphicEl>
                                              <a:dgm id="{B045C17D-07A0-4E0D-8E61-6F9865B65FDD}"/>
                                            </p:graphicEl>
                                          </p:spTgt>
                                        </p:tgtEl>
                                        <p:attrNameLst>
                                          <p:attrName>ppt_h</p:attrName>
                                        </p:attrNameLst>
                                      </p:cBhvr>
                                      <p:tavLst>
                                        <p:tav tm="0">
                                          <p:val>
                                            <p:strVal val="#ppt_h"/>
                                          </p:val>
                                        </p:tav>
                                        <p:tav tm="100000">
                                          <p:val>
                                            <p:strVal val="#ppt_h"/>
                                          </p:val>
                                        </p:tav>
                                      </p:tavLst>
                                    </p:anim>
                                    <p:animEffect transition="in" filter="fade">
                                      <p:cBhvr>
                                        <p:cTn id="27" dur="1000"/>
                                        <p:tgtEl>
                                          <p:spTgt spid="4">
                                            <p:graphicEl>
                                              <a:dgm id="{B045C17D-07A0-4E0D-8E61-6F9865B65FDD}"/>
                                            </p:graphic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4">
                                            <p:graphicEl>
                                              <a:dgm id="{02245935-1E04-4448-B463-C09329444B2F}"/>
                                            </p:graphicEl>
                                          </p:spTgt>
                                        </p:tgtEl>
                                        <p:attrNameLst>
                                          <p:attrName>style.visibility</p:attrName>
                                        </p:attrNameLst>
                                      </p:cBhvr>
                                      <p:to>
                                        <p:strVal val="visible"/>
                                      </p:to>
                                    </p:set>
                                    <p:anim calcmode="lin" valueType="num">
                                      <p:cBhvr>
                                        <p:cTn id="31" dur="1000" fill="hold"/>
                                        <p:tgtEl>
                                          <p:spTgt spid="4">
                                            <p:graphicEl>
                                              <a:dgm id="{02245935-1E04-4448-B463-C09329444B2F}"/>
                                            </p:graphicEl>
                                          </p:spTgt>
                                        </p:tgtEl>
                                        <p:attrNameLst>
                                          <p:attrName>ppt_w</p:attrName>
                                        </p:attrNameLst>
                                      </p:cBhvr>
                                      <p:tavLst>
                                        <p:tav tm="0">
                                          <p:val>
                                            <p:strVal val="#ppt_w+.3"/>
                                          </p:val>
                                        </p:tav>
                                        <p:tav tm="100000">
                                          <p:val>
                                            <p:strVal val="#ppt_w"/>
                                          </p:val>
                                        </p:tav>
                                      </p:tavLst>
                                    </p:anim>
                                    <p:anim calcmode="lin" valueType="num">
                                      <p:cBhvr>
                                        <p:cTn id="32" dur="1000" fill="hold"/>
                                        <p:tgtEl>
                                          <p:spTgt spid="4">
                                            <p:graphicEl>
                                              <a:dgm id="{02245935-1E04-4448-B463-C09329444B2F}"/>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02245935-1E04-4448-B463-C09329444B2F}"/>
                                            </p:graphic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4">
                                            <p:graphicEl>
                                              <a:dgm id="{9B68FB7E-C595-41A1-B062-A87BA9CE16D3}"/>
                                            </p:graphicEl>
                                          </p:spTgt>
                                        </p:tgtEl>
                                        <p:attrNameLst>
                                          <p:attrName>style.visibility</p:attrName>
                                        </p:attrNameLst>
                                      </p:cBhvr>
                                      <p:to>
                                        <p:strVal val="visible"/>
                                      </p:to>
                                    </p:set>
                                    <p:anim calcmode="lin" valueType="num">
                                      <p:cBhvr>
                                        <p:cTn id="37" dur="1000" fill="hold"/>
                                        <p:tgtEl>
                                          <p:spTgt spid="4">
                                            <p:graphicEl>
                                              <a:dgm id="{9B68FB7E-C595-41A1-B062-A87BA9CE16D3}"/>
                                            </p:graphicEl>
                                          </p:spTgt>
                                        </p:tgtEl>
                                        <p:attrNameLst>
                                          <p:attrName>ppt_w</p:attrName>
                                        </p:attrNameLst>
                                      </p:cBhvr>
                                      <p:tavLst>
                                        <p:tav tm="0">
                                          <p:val>
                                            <p:strVal val="#ppt_w+.3"/>
                                          </p:val>
                                        </p:tav>
                                        <p:tav tm="100000">
                                          <p:val>
                                            <p:strVal val="#ppt_w"/>
                                          </p:val>
                                        </p:tav>
                                      </p:tavLst>
                                    </p:anim>
                                    <p:anim calcmode="lin" valueType="num">
                                      <p:cBhvr>
                                        <p:cTn id="38" dur="1000" fill="hold"/>
                                        <p:tgtEl>
                                          <p:spTgt spid="4">
                                            <p:graphicEl>
                                              <a:dgm id="{9B68FB7E-C595-41A1-B062-A87BA9CE16D3}"/>
                                            </p:graphicEl>
                                          </p:spTgt>
                                        </p:tgtEl>
                                        <p:attrNameLst>
                                          <p:attrName>ppt_h</p:attrName>
                                        </p:attrNameLst>
                                      </p:cBhvr>
                                      <p:tavLst>
                                        <p:tav tm="0">
                                          <p:val>
                                            <p:strVal val="#ppt_h"/>
                                          </p:val>
                                        </p:tav>
                                        <p:tav tm="100000">
                                          <p:val>
                                            <p:strVal val="#ppt_h"/>
                                          </p:val>
                                        </p:tav>
                                      </p:tavLst>
                                    </p:anim>
                                    <p:animEffect transition="in" filter="fade">
                                      <p:cBhvr>
                                        <p:cTn id="39" dur="1000"/>
                                        <p:tgtEl>
                                          <p:spTgt spid="4">
                                            <p:graphicEl>
                                              <a:dgm id="{9B68FB7E-C595-41A1-B062-A87BA9CE16D3}"/>
                                            </p:graphic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4">
                                            <p:graphicEl>
                                              <a:dgm id="{97F88DDF-8F2D-4D8A-8BDF-7D2385CEBFB3}"/>
                                            </p:graphicEl>
                                          </p:spTgt>
                                        </p:tgtEl>
                                        <p:attrNameLst>
                                          <p:attrName>style.visibility</p:attrName>
                                        </p:attrNameLst>
                                      </p:cBhvr>
                                      <p:to>
                                        <p:strVal val="visible"/>
                                      </p:to>
                                    </p:set>
                                    <p:anim calcmode="lin" valueType="num">
                                      <p:cBhvr>
                                        <p:cTn id="43" dur="1000" fill="hold"/>
                                        <p:tgtEl>
                                          <p:spTgt spid="4">
                                            <p:graphicEl>
                                              <a:dgm id="{97F88DDF-8F2D-4D8A-8BDF-7D2385CEBFB3}"/>
                                            </p:graphicEl>
                                          </p:spTgt>
                                        </p:tgtEl>
                                        <p:attrNameLst>
                                          <p:attrName>ppt_w</p:attrName>
                                        </p:attrNameLst>
                                      </p:cBhvr>
                                      <p:tavLst>
                                        <p:tav tm="0">
                                          <p:val>
                                            <p:strVal val="#ppt_w+.3"/>
                                          </p:val>
                                        </p:tav>
                                        <p:tav tm="100000">
                                          <p:val>
                                            <p:strVal val="#ppt_w"/>
                                          </p:val>
                                        </p:tav>
                                      </p:tavLst>
                                    </p:anim>
                                    <p:anim calcmode="lin" valueType="num">
                                      <p:cBhvr>
                                        <p:cTn id="44" dur="1000" fill="hold"/>
                                        <p:tgtEl>
                                          <p:spTgt spid="4">
                                            <p:graphicEl>
                                              <a:dgm id="{97F88DDF-8F2D-4D8A-8BDF-7D2385CEBFB3}"/>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97F88DDF-8F2D-4D8A-8BDF-7D2385CEBFB3}"/>
                                            </p:graphic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4">
                                            <p:graphicEl>
                                              <a:dgm id="{9954FA48-4243-431A-B761-268F7B1B6065}"/>
                                            </p:graphicEl>
                                          </p:spTgt>
                                        </p:tgtEl>
                                        <p:attrNameLst>
                                          <p:attrName>style.visibility</p:attrName>
                                        </p:attrNameLst>
                                      </p:cBhvr>
                                      <p:to>
                                        <p:strVal val="visible"/>
                                      </p:to>
                                    </p:set>
                                    <p:anim calcmode="lin" valueType="num">
                                      <p:cBhvr>
                                        <p:cTn id="49" dur="1000" fill="hold"/>
                                        <p:tgtEl>
                                          <p:spTgt spid="4">
                                            <p:graphicEl>
                                              <a:dgm id="{9954FA48-4243-431A-B761-268F7B1B6065}"/>
                                            </p:graphicEl>
                                          </p:spTgt>
                                        </p:tgtEl>
                                        <p:attrNameLst>
                                          <p:attrName>ppt_w</p:attrName>
                                        </p:attrNameLst>
                                      </p:cBhvr>
                                      <p:tavLst>
                                        <p:tav tm="0">
                                          <p:val>
                                            <p:strVal val="#ppt_w+.3"/>
                                          </p:val>
                                        </p:tav>
                                        <p:tav tm="100000">
                                          <p:val>
                                            <p:strVal val="#ppt_w"/>
                                          </p:val>
                                        </p:tav>
                                      </p:tavLst>
                                    </p:anim>
                                    <p:anim calcmode="lin" valueType="num">
                                      <p:cBhvr>
                                        <p:cTn id="50" dur="1000" fill="hold"/>
                                        <p:tgtEl>
                                          <p:spTgt spid="4">
                                            <p:graphicEl>
                                              <a:dgm id="{9954FA48-4243-431A-B761-268F7B1B6065}"/>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9954FA48-4243-431A-B761-268F7B1B6065}"/>
                                            </p:graphicEl>
                                          </p:spTgt>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4">
                                            <p:graphicEl>
                                              <a:dgm id="{49A05026-CA1B-4A98-823D-CE674C02462C}"/>
                                            </p:graphicEl>
                                          </p:spTgt>
                                        </p:tgtEl>
                                        <p:attrNameLst>
                                          <p:attrName>style.visibility</p:attrName>
                                        </p:attrNameLst>
                                      </p:cBhvr>
                                      <p:to>
                                        <p:strVal val="visible"/>
                                      </p:to>
                                    </p:set>
                                    <p:anim calcmode="lin" valueType="num">
                                      <p:cBhvr>
                                        <p:cTn id="55" dur="1000" fill="hold"/>
                                        <p:tgtEl>
                                          <p:spTgt spid="4">
                                            <p:graphicEl>
                                              <a:dgm id="{49A05026-CA1B-4A98-823D-CE674C02462C}"/>
                                            </p:graphicEl>
                                          </p:spTgt>
                                        </p:tgtEl>
                                        <p:attrNameLst>
                                          <p:attrName>ppt_w</p:attrName>
                                        </p:attrNameLst>
                                      </p:cBhvr>
                                      <p:tavLst>
                                        <p:tav tm="0">
                                          <p:val>
                                            <p:strVal val="#ppt_w+.3"/>
                                          </p:val>
                                        </p:tav>
                                        <p:tav tm="100000">
                                          <p:val>
                                            <p:strVal val="#ppt_w"/>
                                          </p:val>
                                        </p:tav>
                                      </p:tavLst>
                                    </p:anim>
                                    <p:anim calcmode="lin" valueType="num">
                                      <p:cBhvr>
                                        <p:cTn id="56" dur="1000" fill="hold"/>
                                        <p:tgtEl>
                                          <p:spTgt spid="4">
                                            <p:graphicEl>
                                              <a:dgm id="{49A05026-CA1B-4A98-823D-CE674C02462C}"/>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49A05026-CA1B-4A98-823D-CE674C02462C}"/>
                                            </p:graphicEl>
                                          </p:spTgt>
                                        </p:tgtEl>
                                      </p:cBhvr>
                                    </p:animEffect>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4">
                                            <p:graphicEl>
                                              <a:dgm id="{E353DCAA-A950-440C-B7AD-EA9860EB730E}"/>
                                            </p:graphicEl>
                                          </p:spTgt>
                                        </p:tgtEl>
                                        <p:attrNameLst>
                                          <p:attrName>style.visibility</p:attrName>
                                        </p:attrNameLst>
                                      </p:cBhvr>
                                      <p:to>
                                        <p:strVal val="visible"/>
                                      </p:to>
                                    </p:set>
                                    <p:anim calcmode="lin" valueType="num">
                                      <p:cBhvr>
                                        <p:cTn id="61" dur="1000" fill="hold"/>
                                        <p:tgtEl>
                                          <p:spTgt spid="4">
                                            <p:graphicEl>
                                              <a:dgm id="{E353DCAA-A950-440C-B7AD-EA9860EB730E}"/>
                                            </p:graphicEl>
                                          </p:spTgt>
                                        </p:tgtEl>
                                        <p:attrNameLst>
                                          <p:attrName>ppt_w</p:attrName>
                                        </p:attrNameLst>
                                      </p:cBhvr>
                                      <p:tavLst>
                                        <p:tav tm="0">
                                          <p:val>
                                            <p:strVal val="#ppt_w+.3"/>
                                          </p:val>
                                        </p:tav>
                                        <p:tav tm="100000">
                                          <p:val>
                                            <p:strVal val="#ppt_w"/>
                                          </p:val>
                                        </p:tav>
                                      </p:tavLst>
                                    </p:anim>
                                    <p:anim calcmode="lin" valueType="num">
                                      <p:cBhvr>
                                        <p:cTn id="62" dur="1000" fill="hold"/>
                                        <p:tgtEl>
                                          <p:spTgt spid="4">
                                            <p:graphicEl>
                                              <a:dgm id="{E353DCAA-A950-440C-B7AD-EA9860EB730E}"/>
                                            </p:graphicEl>
                                          </p:spTgt>
                                        </p:tgtEl>
                                        <p:attrNameLst>
                                          <p:attrName>ppt_h</p:attrName>
                                        </p:attrNameLst>
                                      </p:cBhvr>
                                      <p:tavLst>
                                        <p:tav tm="0">
                                          <p:val>
                                            <p:strVal val="#ppt_h"/>
                                          </p:val>
                                        </p:tav>
                                        <p:tav tm="100000">
                                          <p:val>
                                            <p:strVal val="#ppt_h"/>
                                          </p:val>
                                        </p:tav>
                                      </p:tavLst>
                                    </p:anim>
                                    <p:animEffect transition="in" filter="fade">
                                      <p:cBhvr>
                                        <p:cTn id="63" dur="1000"/>
                                        <p:tgtEl>
                                          <p:spTgt spid="4">
                                            <p:graphicEl>
                                              <a:dgm id="{E353DCAA-A950-440C-B7AD-EA9860EB730E}"/>
                                            </p:graphicEl>
                                          </p:spTgt>
                                        </p:tgtEl>
                                      </p:cBhvr>
                                    </p:animEffect>
                                  </p:childTnLst>
                                </p:cTn>
                              </p:par>
                            </p:childTnLst>
                          </p:cTn>
                        </p:par>
                        <p:par>
                          <p:cTn id="64" fill="hold">
                            <p:stCondLst>
                              <p:cond delay="10000"/>
                            </p:stCondLst>
                            <p:childTnLst>
                              <p:par>
                                <p:cTn id="65" presetID="50" presetClass="entr" presetSubtype="0" decel="100000" fill="hold" grpId="0" nodeType="afterEffect">
                                  <p:stCondLst>
                                    <p:cond delay="0"/>
                                  </p:stCondLst>
                                  <p:childTnLst>
                                    <p:set>
                                      <p:cBhvr>
                                        <p:cTn id="66" dur="1" fill="hold">
                                          <p:stCondLst>
                                            <p:cond delay="0"/>
                                          </p:stCondLst>
                                        </p:cTn>
                                        <p:tgtEl>
                                          <p:spTgt spid="4">
                                            <p:graphicEl>
                                              <a:dgm id="{A5791431-9053-4829-9198-9135DE4FF64A}"/>
                                            </p:graphicEl>
                                          </p:spTgt>
                                        </p:tgtEl>
                                        <p:attrNameLst>
                                          <p:attrName>style.visibility</p:attrName>
                                        </p:attrNameLst>
                                      </p:cBhvr>
                                      <p:to>
                                        <p:strVal val="visible"/>
                                      </p:to>
                                    </p:set>
                                    <p:anim calcmode="lin" valueType="num">
                                      <p:cBhvr>
                                        <p:cTn id="67" dur="1000" fill="hold"/>
                                        <p:tgtEl>
                                          <p:spTgt spid="4">
                                            <p:graphicEl>
                                              <a:dgm id="{A5791431-9053-4829-9198-9135DE4FF64A}"/>
                                            </p:graphicEl>
                                          </p:spTgt>
                                        </p:tgtEl>
                                        <p:attrNameLst>
                                          <p:attrName>ppt_w</p:attrName>
                                        </p:attrNameLst>
                                      </p:cBhvr>
                                      <p:tavLst>
                                        <p:tav tm="0">
                                          <p:val>
                                            <p:strVal val="#ppt_w+.3"/>
                                          </p:val>
                                        </p:tav>
                                        <p:tav tm="100000">
                                          <p:val>
                                            <p:strVal val="#ppt_w"/>
                                          </p:val>
                                        </p:tav>
                                      </p:tavLst>
                                    </p:anim>
                                    <p:anim calcmode="lin" valueType="num">
                                      <p:cBhvr>
                                        <p:cTn id="68" dur="1000" fill="hold"/>
                                        <p:tgtEl>
                                          <p:spTgt spid="4">
                                            <p:graphicEl>
                                              <a:dgm id="{A5791431-9053-4829-9198-9135DE4FF64A}"/>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A5791431-9053-4829-9198-9135DE4FF64A}"/>
                                            </p:graphicEl>
                                          </p:spTgt>
                                        </p:tgtEl>
                                      </p:cBhvr>
                                    </p:animEffect>
                                  </p:childTnLst>
                                </p:cTn>
                              </p:par>
                            </p:childTnLst>
                          </p:cTn>
                        </p:par>
                        <p:par>
                          <p:cTn id="70" fill="hold">
                            <p:stCondLst>
                              <p:cond delay="11000"/>
                            </p:stCondLst>
                            <p:childTnLst>
                              <p:par>
                                <p:cTn id="71" presetID="50" presetClass="entr" presetSubtype="0" decel="100000" fill="hold" grpId="0" nodeType="afterEffect">
                                  <p:stCondLst>
                                    <p:cond delay="0"/>
                                  </p:stCondLst>
                                  <p:childTnLst>
                                    <p:set>
                                      <p:cBhvr>
                                        <p:cTn id="72" dur="1" fill="hold">
                                          <p:stCondLst>
                                            <p:cond delay="0"/>
                                          </p:stCondLst>
                                        </p:cTn>
                                        <p:tgtEl>
                                          <p:spTgt spid="4">
                                            <p:graphicEl>
                                              <a:dgm id="{12BA3BC0-4C75-45B1-BC90-0667F9EBE23A}"/>
                                            </p:graphicEl>
                                          </p:spTgt>
                                        </p:tgtEl>
                                        <p:attrNameLst>
                                          <p:attrName>style.visibility</p:attrName>
                                        </p:attrNameLst>
                                      </p:cBhvr>
                                      <p:to>
                                        <p:strVal val="visible"/>
                                      </p:to>
                                    </p:set>
                                    <p:anim calcmode="lin" valueType="num">
                                      <p:cBhvr>
                                        <p:cTn id="73" dur="1000" fill="hold"/>
                                        <p:tgtEl>
                                          <p:spTgt spid="4">
                                            <p:graphicEl>
                                              <a:dgm id="{12BA3BC0-4C75-45B1-BC90-0667F9EBE23A}"/>
                                            </p:graphicEl>
                                          </p:spTgt>
                                        </p:tgtEl>
                                        <p:attrNameLst>
                                          <p:attrName>ppt_w</p:attrName>
                                        </p:attrNameLst>
                                      </p:cBhvr>
                                      <p:tavLst>
                                        <p:tav tm="0">
                                          <p:val>
                                            <p:strVal val="#ppt_w+.3"/>
                                          </p:val>
                                        </p:tav>
                                        <p:tav tm="100000">
                                          <p:val>
                                            <p:strVal val="#ppt_w"/>
                                          </p:val>
                                        </p:tav>
                                      </p:tavLst>
                                    </p:anim>
                                    <p:anim calcmode="lin" valueType="num">
                                      <p:cBhvr>
                                        <p:cTn id="74" dur="1000" fill="hold"/>
                                        <p:tgtEl>
                                          <p:spTgt spid="4">
                                            <p:graphicEl>
                                              <a:dgm id="{12BA3BC0-4C75-45B1-BC90-0667F9EBE23A}"/>
                                            </p:graphicEl>
                                          </p:spTgt>
                                        </p:tgtEl>
                                        <p:attrNameLst>
                                          <p:attrName>ppt_h</p:attrName>
                                        </p:attrNameLst>
                                      </p:cBhvr>
                                      <p:tavLst>
                                        <p:tav tm="0">
                                          <p:val>
                                            <p:strVal val="#ppt_h"/>
                                          </p:val>
                                        </p:tav>
                                        <p:tav tm="100000">
                                          <p:val>
                                            <p:strVal val="#ppt_h"/>
                                          </p:val>
                                        </p:tav>
                                      </p:tavLst>
                                    </p:anim>
                                    <p:animEffect transition="in" filter="fade">
                                      <p:cBhvr>
                                        <p:cTn id="75" dur="1000"/>
                                        <p:tgtEl>
                                          <p:spTgt spid="4">
                                            <p:graphicEl>
                                              <a:dgm id="{12BA3BC0-4C75-45B1-BC90-0667F9EBE23A}"/>
                                            </p:graphicEl>
                                          </p:spTgt>
                                        </p:tgtEl>
                                      </p:cBhvr>
                                    </p:animEffect>
                                  </p:childTnLst>
                                </p:cTn>
                              </p:par>
                            </p:childTnLst>
                          </p:cTn>
                        </p:par>
                        <p:par>
                          <p:cTn id="76" fill="hold">
                            <p:stCondLst>
                              <p:cond delay="12000"/>
                            </p:stCondLst>
                            <p:childTnLst>
                              <p:par>
                                <p:cTn id="77" presetID="50" presetClass="entr" presetSubtype="0" decel="100000" fill="hold" grpId="0" nodeType="afterEffect">
                                  <p:stCondLst>
                                    <p:cond delay="0"/>
                                  </p:stCondLst>
                                  <p:childTnLst>
                                    <p:set>
                                      <p:cBhvr>
                                        <p:cTn id="78" dur="1" fill="hold">
                                          <p:stCondLst>
                                            <p:cond delay="0"/>
                                          </p:stCondLst>
                                        </p:cTn>
                                        <p:tgtEl>
                                          <p:spTgt spid="4">
                                            <p:graphicEl>
                                              <a:dgm id="{A3BFD7EE-CCC5-4154-8034-6449954A3DD9}"/>
                                            </p:graphicEl>
                                          </p:spTgt>
                                        </p:tgtEl>
                                        <p:attrNameLst>
                                          <p:attrName>style.visibility</p:attrName>
                                        </p:attrNameLst>
                                      </p:cBhvr>
                                      <p:to>
                                        <p:strVal val="visible"/>
                                      </p:to>
                                    </p:set>
                                    <p:anim calcmode="lin" valueType="num">
                                      <p:cBhvr>
                                        <p:cTn id="79" dur="1000" fill="hold"/>
                                        <p:tgtEl>
                                          <p:spTgt spid="4">
                                            <p:graphicEl>
                                              <a:dgm id="{A3BFD7EE-CCC5-4154-8034-6449954A3DD9}"/>
                                            </p:graphicEl>
                                          </p:spTgt>
                                        </p:tgtEl>
                                        <p:attrNameLst>
                                          <p:attrName>ppt_w</p:attrName>
                                        </p:attrNameLst>
                                      </p:cBhvr>
                                      <p:tavLst>
                                        <p:tav tm="0">
                                          <p:val>
                                            <p:strVal val="#ppt_w+.3"/>
                                          </p:val>
                                        </p:tav>
                                        <p:tav tm="100000">
                                          <p:val>
                                            <p:strVal val="#ppt_w"/>
                                          </p:val>
                                        </p:tav>
                                      </p:tavLst>
                                    </p:anim>
                                    <p:anim calcmode="lin" valueType="num">
                                      <p:cBhvr>
                                        <p:cTn id="80" dur="1000" fill="hold"/>
                                        <p:tgtEl>
                                          <p:spTgt spid="4">
                                            <p:graphicEl>
                                              <a:dgm id="{A3BFD7EE-CCC5-4154-8034-6449954A3DD9}"/>
                                            </p:graphicEl>
                                          </p:spTgt>
                                        </p:tgtEl>
                                        <p:attrNameLst>
                                          <p:attrName>ppt_h</p:attrName>
                                        </p:attrNameLst>
                                      </p:cBhvr>
                                      <p:tavLst>
                                        <p:tav tm="0">
                                          <p:val>
                                            <p:strVal val="#ppt_h"/>
                                          </p:val>
                                        </p:tav>
                                        <p:tav tm="100000">
                                          <p:val>
                                            <p:strVal val="#ppt_h"/>
                                          </p:val>
                                        </p:tav>
                                      </p:tavLst>
                                    </p:anim>
                                    <p:animEffect transition="in" filter="fade">
                                      <p:cBhvr>
                                        <p:cTn id="81" dur="1000"/>
                                        <p:tgtEl>
                                          <p:spTgt spid="4">
                                            <p:graphicEl>
                                              <a:dgm id="{A3BFD7EE-CCC5-4154-8034-6449954A3DD9}"/>
                                            </p:graphicEl>
                                          </p:spTgt>
                                        </p:tgtEl>
                                      </p:cBhvr>
                                    </p:animEffect>
                                  </p:childTnLst>
                                </p:cTn>
                              </p:par>
                            </p:childTnLst>
                          </p:cTn>
                        </p:par>
                        <p:par>
                          <p:cTn id="82" fill="hold">
                            <p:stCondLst>
                              <p:cond delay="13000"/>
                            </p:stCondLst>
                            <p:childTnLst>
                              <p:par>
                                <p:cTn id="83" presetID="50" presetClass="entr" presetSubtype="0" decel="100000" fill="hold" grpId="0" nodeType="afterEffect">
                                  <p:stCondLst>
                                    <p:cond delay="0"/>
                                  </p:stCondLst>
                                  <p:childTnLst>
                                    <p:set>
                                      <p:cBhvr>
                                        <p:cTn id="84" dur="1" fill="hold">
                                          <p:stCondLst>
                                            <p:cond delay="0"/>
                                          </p:stCondLst>
                                        </p:cTn>
                                        <p:tgtEl>
                                          <p:spTgt spid="4">
                                            <p:graphicEl>
                                              <a:dgm id="{F51E2A13-C686-4C27-AE1A-8AE31ED88DEF}"/>
                                            </p:graphicEl>
                                          </p:spTgt>
                                        </p:tgtEl>
                                        <p:attrNameLst>
                                          <p:attrName>style.visibility</p:attrName>
                                        </p:attrNameLst>
                                      </p:cBhvr>
                                      <p:to>
                                        <p:strVal val="visible"/>
                                      </p:to>
                                    </p:set>
                                    <p:anim calcmode="lin" valueType="num">
                                      <p:cBhvr>
                                        <p:cTn id="85" dur="1000" fill="hold"/>
                                        <p:tgtEl>
                                          <p:spTgt spid="4">
                                            <p:graphicEl>
                                              <a:dgm id="{F51E2A13-C686-4C27-AE1A-8AE31ED88DEF}"/>
                                            </p:graphicEl>
                                          </p:spTgt>
                                        </p:tgtEl>
                                        <p:attrNameLst>
                                          <p:attrName>ppt_w</p:attrName>
                                        </p:attrNameLst>
                                      </p:cBhvr>
                                      <p:tavLst>
                                        <p:tav tm="0">
                                          <p:val>
                                            <p:strVal val="#ppt_w+.3"/>
                                          </p:val>
                                        </p:tav>
                                        <p:tav tm="100000">
                                          <p:val>
                                            <p:strVal val="#ppt_w"/>
                                          </p:val>
                                        </p:tav>
                                      </p:tavLst>
                                    </p:anim>
                                    <p:anim calcmode="lin" valueType="num">
                                      <p:cBhvr>
                                        <p:cTn id="86" dur="1000" fill="hold"/>
                                        <p:tgtEl>
                                          <p:spTgt spid="4">
                                            <p:graphicEl>
                                              <a:dgm id="{F51E2A13-C686-4C27-AE1A-8AE31ED88DEF}"/>
                                            </p:graphicEl>
                                          </p:spTgt>
                                        </p:tgtEl>
                                        <p:attrNameLst>
                                          <p:attrName>ppt_h</p:attrName>
                                        </p:attrNameLst>
                                      </p:cBhvr>
                                      <p:tavLst>
                                        <p:tav tm="0">
                                          <p:val>
                                            <p:strVal val="#ppt_h"/>
                                          </p:val>
                                        </p:tav>
                                        <p:tav tm="100000">
                                          <p:val>
                                            <p:strVal val="#ppt_h"/>
                                          </p:val>
                                        </p:tav>
                                      </p:tavLst>
                                    </p:anim>
                                    <p:animEffect transition="in" filter="fade">
                                      <p:cBhvr>
                                        <p:cTn id="87" dur="1000"/>
                                        <p:tgtEl>
                                          <p:spTgt spid="4">
                                            <p:graphicEl>
                                              <a:dgm id="{F51E2A13-C686-4C27-AE1A-8AE31ED88DEF}"/>
                                            </p:graphicEl>
                                          </p:spTgt>
                                        </p:tgtEl>
                                      </p:cBhvr>
                                    </p:animEffect>
                                  </p:childTnLst>
                                </p:cTn>
                              </p:par>
                            </p:childTnLst>
                          </p:cTn>
                        </p:par>
                        <p:par>
                          <p:cTn id="88" fill="hold">
                            <p:stCondLst>
                              <p:cond delay="14000"/>
                            </p:stCondLst>
                            <p:childTnLst>
                              <p:par>
                                <p:cTn id="89" presetID="50" presetClass="entr" presetSubtype="0" decel="100000" fill="hold" grpId="0" nodeType="afterEffect">
                                  <p:stCondLst>
                                    <p:cond delay="0"/>
                                  </p:stCondLst>
                                  <p:childTnLst>
                                    <p:set>
                                      <p:cBhvr>
                                        <p:cTn id="90" dur="1" fill="hold">
                                          <p:stCondLst>
                                            <p:cond delay="0"/>
                                          </p:stCondLst>
                                        </p:cTn>
                                        <p:tgtEl>
                                          <p:spTgt spid="4">
                                            <p:graphicEl>
                                              <a:dgm id="{FF5825F3-2E6D-4768-95A3-48ABFE711CF4}"/>
                                            </p:graphicEl>
                                          </p:spTgt>
                                        </p:tgtEl>
                                        <p:attrNameLst>
                                          <p:attrName>style.visibility</p:attrName>
                                        </p:attrNameLst>
                                      </p:cBhvr>
                                      <p:to>
                                        <p:strVal val="visible"/>
                                      </p:to>
                                    </p:set>
                                    <p:anim calcmode="lin" valueType="num">
                                      <p:cBhvr>
                                        <p:cTn id="91" dur="1000" fill="hold"/>
                                        <p:tgtEl>
                                          <p:spTgt spid="4">
                                            <p:graphicEl>
                                              <a:dgm id="{FF5825F3-2E6D-4768-95A3-48ABFE711CF4}"/>
                                            </p:graphicEl>
                                          </p:spTgt>
                                        </p:tgtEl>
                                        <p:attrNameLst>
                                          <p:attrName>ppt_w</p:attrName>
                                        </p:attrNameLst>
                                      </p:cBhvr>
                                      <p:tavLst>
                                        <p:tav tm="0">
                                          <p:val>
                                            <p:strVal val="#ppt_w+.3"/>
                                          </p:val>
                                        </p:tav>
                                        <p:tav tm="100000">
                                          <p:val>
                                            <p:strVal val="#ppt_w"/>
                                          </p:val>
                                        </p:tav>
                                      </p:tavLst>
                                    </p:anim>
                                    <p:anim calcmode="lin" valueType="num">
                                      <p:cBhvr>
                                        <p:cTn id="92" dur="1000" fill="hold"/>
                                        <p:tgtEl>
                                          <p:spTgt spid="4">
                                            <p:graphicEl>
                                              <a:dgm id="{FF5825F3-2E6D-4768-95A3-48ABFE711CF4}"/>
                                            </p:graphicEl>
                                          </p:spTgt>
                                        </p:tgtEl>
                                        <p:attrNameLst>
                                          <p:attrName>ppt_h</p:attrName>
                                        </p:attrNameLst>
                                      </p:cBhvr>
                                      <p:tavLst>
                                        <p:tav tm="0">
                                          <p:val>
                                            <p:strVal val="#ppt_h"/>
                                          </p:val>
                                        </p:tav>
                                        <p:tav tm="100000">
                                          <p:val>
                                            <p:strVal val="#ppt_h"/>
                                          </p:val>
                                        </p:tav>
                                      </p:tavLst>
                                    </p:anim>
                                    <p:animEffect transition="in" filter="fade">
                                      <p:cBhvr>
                                        <p:cTn id="93" dur="1000"/>
                                        <p:tgtEl>
                                          <p:spTgt spid="4">
                                            <p:graphicEl>
                                              <a:dgm id="{FF5825F3-2E6D-4768-95A3-48ABFE711C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پراکندگی جغرافیایی تعاونی‌ها</a:t>
            </a:r>
            <a:r>
              <a:rPr lang="en-US" dirty="0" smtClean="0"/>
              <a:t/>
            </a:r>
            <a:br>
              <a:rPr lang="en-US" dirty="0" smtClean="0"/>
            </a:b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موازنۀ هم‌افزایی- یکپارچگی </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تلاش برای حصول یکپارچگی سازمانی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ACD263F-EACE-439E-8E58-6F62B750036D}" type="slidenum">
              <a:rPr lang="en-US"/>
              <a:pPr>
                <a:defRPr/>
              </a:pPr>
              <a:t>64</a:t>
            </a:fld>
            <a:endParaRPr lang="en-US" dirty="0"/>
          </a:p>
        </p:txBody>
      </p:sp>
      <p:sp>
        <p:nvSpPr>
          <p:cNvPr id="23555" name="Rectangle 2"/>
          <p:cNvSpPr>
            <a:spLocks noGrp="1" noChangeArrowheads="1"/>
          </p:cNvSpPr>
          <p:nvPr>
            <p:ph type="title"/>
          </p:nvPr>
        </p:nvSpPr>
        <p:spPr/>
        <p:txBody>
          <a:bodyPr/>
          <a:lstStyle/>
          <a:p>
            <a:endParaRPr lang="en-US" dirty="0" smtClean="0"/>
          </a:p>
        </p:txBody>
      </p:sp>
      <p:sp>
        <p:nvSpPr>
          <p:cNvPr id="37892" name="Text Box 7"/>
          <p:cNvSpPr txBox="1">
            <a:spLocks noChangeArrowheads="1"/>
          </p:cNvSpPr>
          <p:nvPr/>
        </p:nvSpPr>
        <p:spPr bwMode="auto">
          <a:xfrm>
            <a:off x="685800" y="2559050"/>
            <a:ext cx="7620000" cy="1098550"/>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defRPr/>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با تشکر</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تعاریف</a:t>
            </a:r>
          </a:p>
        </p:txBody>
      </p:sp>
      <p:graphicFrame>
        <p:nvGraphicFramePr>
          <p:cNvPr id="4" name="Content Placeholder 3"/>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graphicEl>
                                              <a:dgm id="{FA2265AB-C8A4-4848-86A4-0861F60FF075}"/>
                                            </p:graphicEl>
                                          </p:spTgt>
                                        </p:tgtEl>
                                        <p:attrNameLst>
                                          <p:attrName>style.visibility</p:attrName>
                                        </p:attrNameLst>
                                      </p:cBhvr>
                                      <p:to>
                                        <p:strVal val="visible"/>
                                      </p:to>
                                    </p:set>
                                    <p:anim calcmode="lin" valueType="num">
                                      <p:cBhvr>
                                        <p:cTn id="14" dur="500" decel="50000" fill="hold">
                                          <p:stCondLst>
                                            <p:cond delay="0"/>
                                          </p:stCondLst>
                                        </p:cTn>
                                        <p:tgtEl>
                                          <p:spTgt spid="4">
                                            <p:graphicEl>
                                              <a:dgm id="{FA2265AB-C8A4-4848-86A4-0861F60FF075}"/>
                                            </p:graphic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graphicEl>
                                              <a:dgm id="{FA2265AB-C8A4-4848-86A4-0861F60FF075}"/>
                                            </p:graphic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graphicEl>
                                              <a:dgm id="{FA2265AB-C8A4-4848-86A4-0861F60FF075}"/>
                                            </p:graphicEl>
                                          </p:spTgt>
                                        </p:tgtEl>
                                        <p:attrNameLst>
                                          <p:attrName>ppt_w</p:attrName>
                                        </p:attrNameLst>
                                      </p:cBhvr>
                                      <p:tavLst>
                                        <p:tav tm="0">
                                          <p:val>
                                            <p:strVal val="#ppt_w*.05"/>
                                          </p:val>
                                        </p:tav>
                                        <p:tav tm="100000">
                                          <p:val>
                                            <p:strVal val="#ppt_w"/>
                                          </p:val>
                                        </p:tav>
                                      </p:tavLst>
                                    </p:anim>
                                    <p:anim calcmode="lin" valueType="num">
                                      <p:cBhvr>
                                        <p:cTn id="17" dur="1000" fill="hold"/>
                                        <p:tgtEl>
                                          <p:spTgt spid="4">
                                            <p:graphicEl>
                                              <a:dgm id="{FA2265AB-C8A4-4848-86A4-0861F60FF075}"/>
                                            </p:graphic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graphicEl>
                                              <a:dgm id="{FA2265AB-C8A4-4848-86A4-0861F60FF075}"/>
                                            </p:graphic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graphicEl>
                                              <a:dgm id="{FA2265AB-C8A4-4848-86A4-0861F60FF075}"/>
                                            </p:graphic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graphicEl>
                                              <a:dgm id="{FA2265AB-C8A4-4848-86A4-0861F60FF075}"/>
                                            </p:graphic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graphicEl>
                                              <a:dgm id="{FA2265AB-C8A4-4848-86A4-0861F60FF07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graphicEl>
                                              <a:dgm id="{D5D706A1-7C03-4DF0-B61D-12CFE961D329}"/>
                                            </p:graphicEl>
                                          </p:spTgt>
                                        </p:tgtEl>
                                        <p:attrNameLst>
                                          <p:attrName>style.visibility</p:attrName>
                                        </p:attrNameLst>
                                      </p:cBhvr>
                                      <p:to>
                                        <p:strVal val="visible"/>
                                      </p:to>
                                    </p:set>
                                    <p:anim calcmode="lin" valueType="num">
                                      <p:cBhvr>
                                        <p:cTn id="26" dur="500" decel="50000" fill="hold">
                                          <p:stCondLst>
                                            <p:cond delay="0"/>
                                          </p:stCondLst>
                                        </p:cTn>
                                        <p:tgtEl>
                                          <p:spTgt spid="4">
                                            <p:graphicEl>
                                              <a:dgm id="{D5D706A1-7C03-4DF0-B61D-12CFE961D329}"/>
                                            </p:graphic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graphicEl>
                                              <a:dgm id="{D5D706A1-7C03-4DF0-B61D-12CFE961D329}"/>
                                            </p:graphic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graphicEl>
                                              <a:dgm id="{D5D706A1-7C03-4DF0-B61D-12CFE961D329}"/>
                                            </p:graphicEl>
                                          </p:spTgt>
                                        </p:tgtEl>
                                        <p:attrNameLst>
                                          <p:attrName>ppt_w</p:attrName>
                                        </p:attrNameLst>
                                      </p:cBhvr>
                                      <p:tavLst>
                                        <p:tav tm="0">
                                          <p:val>
                                            <p:strVal val="#ppt_w*.05"/>
                                          </p:val>
                                        </p:tav>
                                        <p:tav tm="100000">
                                          <p:val>
                                            <p:strVal val="#ppt_w"/>
                                          </p:val>
                                        </p:tav>
                                      </p:tavLst>
                                    </p:anim>
                                    <p:anim calcmode="lin" valueType="num">
                                      <p:cBhvr>
                                        <p:cTn id="29" dur="1000" fill="hold"/>
                                        <p:tgtEl>
                                          <p:spTgt spid="4">
                                            <p:graphicEl>
                                              <a:dgm id="{D5D706A1-7C03-4DF0-B61D-12CFE961D329}"/>
                                            </p:graphic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graphicEl>
                                              <a:dgm id="{D5D706A1-7C03-4DF0-B61D-12CFE961D329}"/>
                                            </p:graphic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graphicEl>
                                              <a:dgm id="{D5D706A1-7C03-4DF0-B61D-12CFE961D329}"/>
                                            </p:graphic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graphicEl>
                                              <a:dgm id="{D5D706A1-7C03-4DF0-B61D-12CFE961D329}"/>
                                            </p:graphic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graphicEl>
                                              <a:dgm id="{D5D706A1-7C03-4DF0-B61D-12CFE961D32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4">
                                            <p:graphicEl>
                                              <a:dgm id="{DB328B45-DDF8-45AA-A3BF-61C5C35170CF}"/>
                                            </p:graphicEl>
                                          </p:spTgt>
                                        </p:tgtEl>
                                        <p:attrNameLst>
                                          <p:attrName>style.visibility</p:attrName>
                                        </p:attrNameLst>
                                      </p:cBhvr>
                                      <p:to>
                                        <p:strVal val="visible"/>
                                      </p:to>
                                    </p:set>
                                    <p:anim calcmode="lin" valueType="num">
                                      <p:cBhvr>
                                        <p:cTn id="38" dur="500" decel="50000" fill="hold">
                                          <p:stCondLst>
                                            <p:cond delay="0"/>
                                          </p:stCondLst>
                                        </p:cTn>
                                        <p:tgtEl>
                                          <p:spTgt spid="4">
                                            <p:graphicEl>
                                              <a:dgm id="{DB328B45-DDF8-45AA-A3BF-61C5C35170CF}"/>
                                            </p:graphic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graphicEl>
                                              <a:dgm id="{DB328B45-DDF8-45AA-A3BF-61C5C35170CF}"/>
                                            </p:graphic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graphicEl>
                                              <a:dgm id="{DB328B45-DDF8-45AA-A3BF-61C5C35170CF}"/>
                                            </p:graphicEl>
                                          </p:spTgt>
                                        </p:tgtEl>
                                        <p:attrNameLst>
                                          <p:attrName>ppt_w</p:attrName>
                                        </p:attrNameLst>
                                      </p:cBhvr>
                                      <p:tavLst>
                                        <p:tav tm="0">
                                          <p:val>
                                            <p:strVal val="#ppt_w*.05"/>
                                          </p:val>
                                        </p:tav>
                                        <p:tav tm="100000">
                                          <p:val>
                                            <p:strVal val="#ppt_w"/>
                                          </p:val>
                                        </p:tav>
                                      </p:tavLst>
                                    </p:anim>
                                    <p:anim calcmode="lin" valueType="num">
                                      <p:cBhvr>
                                        <p:cTn id="41" dur="1000" fill="hold"/>
                                        <p:tgtEl>
                                          <p:spTgt spid="4">
                                            <p:graphicEl>
                                              <a:dgm id="{DB328B45-DDF8-45AA-A3BF-61C5C35170CF}"/>
                                            </p:graphic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graphicEl>
                                              <a:dgm id="{DB328B45-DDF8-45AA-A3BF-61C5C35170CF}"/>
                                            </p:graphic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graphicEl>
                                              <a:dgm id="{DB328B45-DDF8-45AA-A3BF-61C5C35170CF}"/>
                                            </p:graphic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graphicEl>
                                              <a:dgm id="{DB328B45-DDF8-45AA-A3BF-61C5C35170CF}"/>
                                            </p:graphic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graphicEl>
                                              <a:dgm id="{DB328B45-DDF8-45AA-A3BF-61C5C35170C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4">
                                            <p:graphicEl>
                                              <a:dgm id="{ABD8C7FC-B272-4387-8D43-86C8E3307B4F}"/>
                                            </p:graphicEl>
                                          </p:spTgt>
                                        </p:tgtEl>
                                        <p:attrNameLst>
                                          <p:attrName>style.visibility</p:attrName>
                                        </p:attrNameLst>
                                      </p:cBhvr>
                                      <p:to>
                                        <p:strVal val="visible"/>
                                      </p:to>
                                    </p:set>
                                    <p:anim calcmode="lin" valueType="num">
                                      <p:cBhvr>
                                        <p:cTn id="50" dur="500" decel="50000" fill="hold">
                                          <p:stCondLst>
                                            <p:cond delay="0"/>
                                          </p:stCondLst>
                                        </p:cTn>
                                        <p:tgtEl>
                                          <p:spTgt spid="4">
                                            <p:graphicEl>
                                              <a:dgm id="{ABD8C7FC-B272-4387-8D43-86C8E3307B4F}"/>
                                            </p:graphic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
                                            <p:graphicEl>
                                              <a:dgm id="{ABD8C7FC-B272-4387-8D43-86C8E3307B4F}"/>
                                            </p:graphic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
                                            <p:graphicEl>
                                              <a:dgm id="{ABD8C7FC-B272-4387-8D43-86C8E3307B4F}"/>
                                            </p:graphicEl>
                                          </p:spTgt>
                                        </p:tgtEl>
                                        <p:attrNameLst>
                                          <p:attrName>ppt_w</p:attrName>
                                        </p:attrNameLst>
                                      </p:cBhvr>
                                      <p:tavLst>
                                        <p:tav tm="0">
                                          <p:val>
                                            <p:strVal val="#ppt_w*.05"/>
                                          </p:val>
                                        </p:tav>
                                        <p:tav tm="100000">
                                          <p:val>
                                            <p:strVal val="#ppt_w"/>
                                          </p:val>
                                        </p:tav>
                                      </p:tavLst>
                                    </p:anim>
                                    <p:anim calcmode="lin" valueType="num">
                                      <p:cBhvr>
                                        <p:cTn id="53" dur="1000" fill="hold"/>
                                        <p:tgtEl>
                                          <p:spTgt spid="4">
                                            <p:graphicEl>
                                              <a:dgm id="{ABD8C7FC-B272-4387-8D43-86C8E3307B4F}"/>
                                            </p:graphic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
                                            <p:graphicEl>
                                              <a:dgm id="{ABD8C7FC-B272-4387-8D43-86C8E3307B4F}"/>
                                            </p:graphic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
                                            <p:graphicEl>
                                              <a:dgm id="{ABD8C7FC-B272-4387-8D43-86C8E3307B4F}"/>
                                            </p:graphic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
                                            <p:graphicEl>
                                              <a:dgm id="{ABD8C7FC-B272-4387-8D43-86C8E3307B4F}"/>
                                            </p:graphic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
                                            <p:graphicEl>
                                              <a:dgm id="{ABD8C7FC-B272-4387-8D43-86C8E3307B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cs typeface="+mn-cs"/>
              </a:rPr>
              <a:t>انواع ادغام یا قبضۀ مالکیت</a:t>
            </a:r>
            <a:endParaRPr lang="en-US" dirty="0" smtClean="0">
              <a:cs typeface="+mn-cs"/>
            </a:endParaRPr>
          </a:p>
        </p:txBody>
      </p:sp>
      <p:graphicFrame>
        <p:nvGraphicFramePr>
          <p:cNvPr id="4" name="Content Placeholder 3"/>
          <p:cNvGraphicFramePr>
            <a:graphicFrameLocks noGrp="1"/>
          </p:cNvGraphicFramePr>
          <p:nvPr>
            <p:ph idx="1"/>
          </p:nvPr>
        </p:nvGraphicFramePr>
        <p:xfrm>
          <a:off x="685800" y="14763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graphicEl>
                                              <a:dgm id="{DC0EA421-5501-49B8-BF1F-E43FAEFB84AD}"/>
                                            </p:graphicEl>
                                          </p:spTgt>
                                        </p:tgtEl>
                                        <p:attrNameLst>
                                          <p:attrName>style.visibility</p:attrName>
                                        </p:attrNameLst>
                                      </p:cBhvr>
                                      <p:to>
                                        <p:strVal val="visible"/>
                                      </p:to>
                                    </p:set>
                                    <p:animEffect transition="in" filter="fade">
                                      <p:cBhvr>
                                        <p:cTn id="7" dur="800" decel="100000"/>
                                        <p:tgtEl>
                                          <p:spTgt spid="4">
                                            <p:graphicEl>
                                              <a:dgm id="{DC0EA421-5501-49B8-BF1F-E43FAEFB84AD}"/>
                                            </p:graphicEl>
                                          </p:spTgt>
                                        </p:tgtEl>
                                      </p:cBhvr>
                                    </p:animEffect>
                                    <p:anim calcmode="lin" valueType="num">
                                      <p:cBhvr>
                                        <p:cTn id="8" dur="800" decel="100000" fill="hold"/>
                                        <p:tgtEl>
                                          <p:spTgt spid="4">
                                            <p:graphicEl>
                                              <a:dgm id="{DC0EA421-5501-49B8-BF1F-E43FAEFB84AD}"/>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DC0EA421-5501-49B8-BF1F-E43FAEFB84AD}"/>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DC0EA421-5501-49B8-BF1F-E43FAEFB84AD}"/>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DC0EA421-5501-49B8-BF1F-E43FAEFB84AD}"/>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DC0EA421-5501-49B8-BF1F-E43FAEFB84AD}"/>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graphicEl>
                                              <a:dgm id="{3663DA11-D626-4AD5-9819-52E87413AF60}"/>
                                            </p:graphicEl>
                                          </p:spTgt>
                                        </p:tgtEl>
                                        <p:attrNameLst>
                                          <p:attrName>style.visibility</p:attrName>
                                        </p:attrNameLst>
                                      </p:cBhvr>
                                      <p:to>
                                        <p:strVal val="visible"/>
                                      </p:to>
                                    </p:set>
                                    <p:animEffect transition="in" filter="fade">
                                      <p:cBhvr>
                                        <p:cTn id="16" dur="800" decel="100000"/>
                                        <p:tgtEl>
                                          <p:spTgt spid="4">
                                            <p:graphicEl>
                                              <a:dgm id="{3663DA11-D626-4AD5-9819-52E87413AF60}"/>
                                            </p:graphicEl>
                                          </p:spTgt>
                                        </p:tgtEl>
                                      </p:cBhvr>
                                    </p:animEffect>
                                    <p:anim calcmode="lin" valueType="num">
                                      <p:cBhvr>
                                        <p:cTn id="17" dur="800" decel="100000" fill="hold"/>
                                        <p:tgtEl>
                                          <p:spTgt spid="4">
                                            <p:graphicEl>
                                              <a:dgm id="{3663DA11-D626-4AD5-9819-52E87413AF60}"/>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graphicEl>
                                              <a:dgm id="{3663DA11-D626-4AD5-9819-52E87413AF60}"/>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graphicEl>
                                              <a:dgm id="{3663DA11-D626-4AD5-9819-52E87413AF60}"/>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graphicEl>
                                              <a:dgm id="{3663DA11-D626-4AD5-9819-52E87413AF60}"/>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graphicEl>
                                              <a:dgm id="{3663DA11-D626-4AD5-9819-52E87413AF60}"/>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graphicEl>
                                              <a:dgm id="{7FD6DBD7-07F9-4F9E-AAED-07F15D73A329}"/>
                                            </p:graphicEl>
                                          </p:spTgt>
                                        </p:tgtEl>
                                        <p:attrNameLst>
                                          <p:attrName>style.visibility</p:attrName>
                                        </p:attrNameLst>
                                      </p:cBhvr>
                                      <p:to>
                                        <p:strVal val="visible"/>
                                      </p:to>
                                    </p:set>
                                    <p:animEffect transition="in" filter="fade">
                                      <p:cBhvr>
                                        <p:cTn id="25" dur="800" decel="100000"/>
                                        <p:tgtEl>
                                          <p:spTgt spid="4">
                                            <p:graphicEl>
                                              <a:dgm id="{7FD6DBD7-07F9-4F9E-AAED-07F15D73A329}"/>
                                            </p:graphicEl>
                                          </p:spTgt>
                                        </p:tgtEl>
                                      </p:cBhvr>
                                    </p:animEffect>
                                    <p:anim calcmode="lin" valueType="num">
                                      <p:cBhvr>
                                        <p:cTn id="26" dur="800" decel="100000" fill="hold"/>
                                        <p:tgtEl>
                                          <p:spTgt spid="4">
                                            <p:graphicEl>
                                              <a:dgm id="{7FD6DBD7-07F9-4F9E-AAED-07F15D73A329}"/>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graphicEl>
                                              <a:dgm id="{7FD6DBD7-07F9-4F9E-AAED-07F15D73A329}"/>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graphicEl>
                                              <a:dgm id="{7FD6DBD7-07F9-4F9E-AAED-07F15D73A329}"/>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graphicEl>
                                              <a:dgm id="{7FD6DBD7-07F9-4F9E-AAED-07F15D73A329}"/>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graphicEl>
                                              <a:dgm id="{7FD6DBD7-07F9-4F9E-AAED-07F15D73A329}"/>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graphicEl>
                                              <a:dgm id="{FE08D449-E801-4839-83E9-B6B2C5B4F5DC}"/>
                                            </p:graphicEl>
                                          </p:spTgt>
                                        </p:tgtEl>
                                        <p:attrNameLst>
                                          <p:attrName>style.visibility</p:attrName>
                                        </p:attrNameLst>
                                      </p:cBhvr>
                                      <p:to>
                                        <p:strVal val="visible"/>
                                      </p:to>
                                    </p:set>
                                    <p:animEffect transition="in" filter="fade">
                                      <p:cBhvr>
                                        <p:cTn id="34" dur="800" decel="100000"/>
                                        <p:tgtEl>
                                          <p:spTgt spid="4">
                                            <p:graphicEl>
                                              <a:dgm id="{FE08D449-E801-4839-83E9-B6B2C5B4F5DC}"/>
                                            </p:graphicEl>
                                          </p:spTgt>
                                        </p:tgtEl>
                                      </p:cBhvr>
                                    </p:animEffect>
                                    <p:anim calcmode="lin" valueType="num">
                                      <p:cBhvr>
                                        <p:cTn id="35" dur="800" decel="100000" fill="hold"/>
                                        <p:tgtEl>
                                          <p:spTgt spid="4">
                                            <p:graphicEl>
                                              <a:dgm id="{FE08D449-E801-4839-83E9-B6B2C5B4F5DC}"/>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graphicEl>
                                              <a:dgm id="{FE08D449-E801-4839-83E9-B6B2C5B4F5DC}"/>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graphicEl>
                                              <a:dgm id="{FE08D449-E801-4839-83E9-B6B2C5B4F5DC}"/>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graphicEl>
                                              <a:dgm id="{FE08D449-E801-4839-83E9-B6B2C5B4F5DC}"/>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graphicEl>
                                              <a:dgm id="{FE08D449-E801-4839-83E9-B6B2C5B4F5DC}"/>
                                            </p:graphic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
                                            <p:graphicEl>
                                              <a:dgm id="{1AD77750-CA4B-4D24-AE3F-F0B379F58735}"/>
                                            </p:graphicEl>
                                          </p:spTgt>
                                        </p:tgtEl>
                                        <p:attrNameLst>
                                          <p:attrName>style.visibility</p:attrName>
                                        </p:attrNameLst>
                                      </p:cBhvr>
                                      <p:to>
                                        <p:strVal val="visible"/>
                                      </p:to>
                                    </p:set>
                                    <p:animEffect transition="in" filter="fade">
                                      <p:cBhvr>
                                        <p:cTn id="43" dur="800" decel="100000"/>
                                        <p:tgtEl>
                                          <p:spTgt spid="4">
                                            <p:graphicEl>
                                              <a:dgm id="{1AD77750-CA4B-4D24-AE3F-F0B379F58735}"/>
                                            </p:graphicEl>
                                          </p:spTgt>
                                        </p:tgtEl>
                                      </p:cBhvr>
                                    </p:animEffect>
                                    <p:anim calcmode="lin" valueType="num">
                                      <p:cBhvr>
                                        <p:cTn id="44" dur="800" decel="100000" fill="hold"/>
                                        <p:tgtEl>
                                          <p:spTgt spid="4">
                                            <p:graphicEl>
                                              <a:dgm id="{1AD77750-CA4B-4D24-AE3F-F0B379F58735}"/>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graphicEl>
                                              <a:dgm id="{1AD77750-CA4B-4D24-AE3F-F0B379F58735}"/>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graphicEl>
                                              <a:dgm id="{1AD77750-CA4B-4D24-AE3F-F0B379F58735}"/>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graphicEl>
                                              <a:dgm id="{1AD77750-CA4B-4D24-AE3F-F0B379F58735}"/>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graphicEl>
                                              <a:dgm id="{1AD77750-CA4B-4D24-AE3F-F0B379F58735}"/>
                                            </p:graphic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
                                            <p:graphicEl>
                                              <a:dgm id="{194D842D-F49D-4734-9B98-A4D183DF7D21}"/>
                                            </p:graphicEl>
                                          </p:spTgt>
                                        </p:tgtEl>
                                        <p:attrNameLst>
                                          <p:attrName>style.visibility</p:attrName>
                                        </p:attrNameLst>
                                      </p:cBhvr>
                                      <p:to>
                                        <p:strVal val="visible"/>
                                      </p:to>
                                    </p:set>
                                    <p:animEffect transition="in" filter="fade">
                                      <p:cBhvr>
                                        <p:cTn id="52" dur="800" decel="100000"/>
                                        <p:tgtEl>
                                          <p:spTgt spid="4">
                                            <p:graphicEl>
                                              <a:dgm id="{194D842D-F49D-4734-9B98-A4D183DF7D21}"/>
                                            </p:graphicEl>
                                          </p:spTgt>
                                        </p:tgtEl>
                                      </p:cBhvr>
                                    </p:animEffect>
                                    <p:anim calcmode="lin" valueType="num">
                                      <p:cBhvr>
                                        <p:cTn id="53" dur="800" decel="100000" fill="hold"/>
                                        <p:tgtEl>
                                          <p:spTgt spid="4">
                                            <p:graphicEl>
                                              <a:dgm id="{194D842D-F49D-4734-9B98-A4D183DF7D21}"/>
                                            </p:graphicEl>
                                          </p:spTgt>
                                        </p:tgtEl>
                                        <p:attrNameLst>
                                          <p:attrName>style.rotation</p:attrName>
                                        </p:attrNameLst>
                                      </p:cBhvr>
                                      <p:tavLst>
                                        <p:tav tm="0">
                                          <p:val>
                                            <p:fltVal val="-90"/>
                                          </p:val>
                                        </p:tav>
                                        <p:tav tm="100000">
                                          <p:val>
                                            <p:fltVal val="0"/>
                                          </p:val>
                                        </p:tav>
                                      </p:tavLst>
                                    </p:anim>
                                    <p:anim calcmode="lin" valueType="num">
                                      <p:cBhvr>
                                        <p:cTn id="54" dur="800" decel="100000" fill="hold"/>
                                        <p:tgtEl>
                                          <p:spTgt spid="4">
                                            <p:graphicEl>
                                              <a:dgm id="{194D842D-F49D-4734-9B98-A4D183DF7D21}"/>
                                            </p:graphic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4">
                                            <p:graphicEl>
                                              <a:dgm id="{194D842D-F49D-4734-9B98-A4D183DF7D21}"/>
                                            </p:graphic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graphicEl>
                                              <a:dgm id="{194D842D-F49D-4734-9B98-A4D183DF7D21}"/>
                                            </p:graphic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graphicEl>
                                              <a:dgm id="{194D842D-F49D-4734-9B98-A4D183DF7D21}"/>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smtClean="0"/>
              <a:t>شیوه‌های </a:t>
            </a:r>
            <a:r>
              <a:rPr lang="fa-IR" b="1" dirty="0" smtClean="0">
                <a:ln/>
                <a:solidFill>
                  <a:schemeClr val="accent3"/>
                </a:solidFill>
                <a:latin typeface="+mn-lt"/>
                <a:ea typeface="+mn-ea"/>
              </a:rPr>
              <a:t>قبضۀ مالکیت</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graphicEl>
                                              <a:dgm id="{B7DD23E6-56FB-4EB5-BC54-F3EBAE34B47C}"/>
                                            </p:graphicEl>
                                          </p:spTgt>
                                        </p:tgtEl>
                                        <p:attrNameLst>
                                          <p:attrName>style.visibility</p:attrName>
                                        </p:attrNameLst>
                                      </p:cBhvr>
                                      <p:to>
                                        <p:strVal val="visible"/>
                                      </p:to>
                                    </p:set>
                                    <p:anim calcmode="lin" valueType="num">
                                      <p:cBhvr>
                                        <p:cTn id="13" dur="1000" fill="hold"/>
                                        <p:tgtEl>
                                          <p:spTgt spid="4">
                                            <p:graphicEl>
                                              <a:dgm id="{B7DD23E6-56FB-4EB5-BC54-F3EBAE34B47C}"/>
                                            </p:graphicEl>
                                          </p:spTgt>
                                        </p:tgtEl>
                                        <p:attrNameLst>
                                          <p:attrName>ppt_x</p:attrName>
                                        </p:attrNameLst>
                                      </p:cBhvr>
                                      <p:tavLst>
                                        <p:tav tm="0">
                                          <p:val>
                                            <p:strVal val="#ppt_x-.2"/>
                                          </p:val>
                                        </p:tav>
                                        <p:tav tm="100000">
                                          <p:val>
                                            <p:strVal val="#ppt_x"/>
                                          </p:val>
                                        </p:tav>
                                      </p:tavLst>
                                    </p:anim>
                                    <p:anim calcmode="lin" valueType="num">
                                      <p:cBhvr>
                                        <p:cTn id="14" dur="1000" fill="hold"/>
                                        <p:tgtEl>
                                          <p:spTgt spid="4">
                                            <p:graphicEl>
                                              <a:dgm id="{B7DD23E6-56FB-4EB5-BC54-F3EBAE34B47C}"/>
                                            </p:graphic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graphicEl>
                                              <a:dgm id="{B7DD23E6-56FB-4EB5-BC54-F3EBAE34B47C}"/>
                                            </p:graphic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
                                            <p:graphicEl>
                                              <a:dgm id="{F22B8DB2-CA96-426D-857E-9F0F65DB4EB2}"/>
                                            </p:graphicEl>
                                          </p:spTgt>
                                        </p:tgtEl>
                                        <p:attrNameLst>
                                          <p:attrName>style.visibility</p:attrName>
                                        </p:attrNameLst>
                                      </p:cBhvr>
                                      <p:to>
                                        <p:strVal val="visible"/>
                                      </p:to>
                                    </p:set>
                                    <p:anim calcmode="lin" valueType="num">
                                      <p:cBhvr>
                                        <p:cTn id="19" dur="1000" fill="hold"/>
                                        <p:tgtEl>
                                          <p:spTgt spid="4">
                                            <p:graphicEl>
                                              <a:dgm id="{F22B8DB2-CA96-426D-857E-9F0F65DB4EB2}"/>
                                            </p:graphicEl>
                                          </p:spTgt>
                                        </p:tgtEl>
                                        <p:attrNameLst>
                                          <p:attrName>ppt_x</p:attrName>
                                        </p:attrNameLst>
                                      </p:cBhvr>
                                      <p:tavLst>
                                        <p:tav tm="0">
                                          <p:val>
                                            <p:strVal val="#ppt_x-.2"/>
                                          </p:val>
                                        </p:tav>
                                        <p:tav tm="100000">
                                          <p:val>
                                            <p:strVal val="#ppt_x"/>
                                          </p:val>
                                        </p:tav>
                                      </p:tavLst>
                                    </p:anim>
                                    <p:anim calcmode="lin" valueType="num">
                                      <p:cBhvr>
                                        <p:cTn id="20" dur="1000" fill="hold"/>
                                        <p:tgtEl>
                                          <p:spTgt spid="4">
                                            <p:graphicEl>
                                              <a:dgm id="{F22B8DB2-CA96-426D-857E-9F0F65DB4EB2}"/>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graphicEl>
                                              <a:dgm id="{F22B8DB2-CA96-426D-857E-9F0F65DB4EB2}"/>
                                            </p:graphic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graphicEl>
                                              <a:dgm id="{099AB380-32AE-4E3C-95F3-DE45CD0DBA80}"/>
                                            </p:graphicEl>
                                          </p:spTgt>
                                        </p:tgtEl>
                                        <p:attrNameLst>
                                          <p:attrName>style.visibility</p:attrName>
                                        </p:attrNameLst>
                                      </p:cBhvr>
                                      <p:to>
                                        <p:strVal val="visible"/>
                                      </p:to>
                                    </p:set>
                                    <p:anim calcmode="lin" valueType="num">
                                      <p:cBhvr>
                                        <p:cTn id="24" dur="1000" fill="hold"/>
                                        <p:tgtEl>
                                          <p:spTgt spid="4">
                                            <p:graphicEl>
                                              <a:dgm id="{099AB380-32AE-4E3C-95F3-DE45CD0DBA80}"/>
                                            </p:graphicEl>
                                          </p:spTgt>
                                        </p:tgtEl>
                                        <p:attrNameLst>
                                          <p:attrName>ppt_x</p:attrName>
                                        </p:attrNameLst>
                                      </p:cBhvr>
                                      <p:tavLst>
                                        <p:tav tm="0">
                                          <p:val>
                                            <p:strVal val="#ppt_x-.2"/>
                                          </p:val>
                                        </p:tav>
                                        <p:tav tm="100000">
                                          <p:val>
                                            <p:strVal val="#ppt_x"/>
                                          </p:val>
                                        </p:tav>
                                      </p:tavLst>
                                    </p:anim>
                                    <p:anim calcmode="lin" valueType="num">
                                      <p:cBhvr>
                                        <p:cTn id="25" dur="1000" fill="hold"/>
                                        <p:tgtEl>
                                          <p:spTgt spid="4">
                                            <p:graphicEl>
                                              <a:dgm id="{099AB380-32AE-4E3C-95F3-DE45CD0DBA80}"/>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graphicEl>
                                              <a:dgm id="{099AB380-32AE-4E3C-95F3-DE45CD0DBA80}"/>
                                            </p:graphicEl>
                                          </p:spTgt>
                                        </p:tgtEl>
                                      </p:cBhvr>
                                    </p:animEffect>
                                  </p:childTnLst>
                                </p:cTn>
                              </p:par>
                            </p:childTnLst>
                          </p:cTn>
                        </p:par>
                        <p:par>
                          <p:cTn id="27" fill="hold">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4">
                                            <p:graphicEl>
                                              <a:dgm id="{4771407B-3B7F-46EA-83F8-6FF079E13A79}"/>
                                            </p:graphicEl>
                                          </p:spTgt>
                                        </p:tgtEl>
                                        <p:attrNameLst>
                                          <p:attrName>style.visibility</p:attrName>
                                        </p:attrNameLst>
                                      </p:cBhvr>
                                      <p:to>
                                        <p:strVal val="visible"/>
                                      </p:to>
                                    </p:set>
                                    <p:anim calcmode="lin" valueType="num">
                                      <p:cBhvr>
                                        <p:cTn id="30" dur="1000" fill="hold"/>
                                        <p:tgtEl>
                                          <p:spTgt spid="4">
                                            <p:graphicEl>
                                              <a:dgm id="{4771407B-3B7F-46EA-83F8-6FF079E13A79}"/>
                                            </p:graphicEl>
                                          </p:spTgt>
                                        </p:tgtEl>
                                        <p:attrNameLst>
                                          <p:attrName>ppt_x</p:attrName>
                                        </p:attrNameLst>
                                      </p:cBhvr>
                                      <p:tavLst>
                                        <p:tav tm="0">
                                          <p:val>
                                            <p:strVal val="#ppt_x-.2"/>
                                          </p:val>
                                        </p:tav>
                                        <p:tav tm="100000">
                                          <p:val>
                                            <p:strVal val="#ppt_x"/>
                                          </p:val>
                                        </p:tav>
                                      </p:tavLst>
                                    </p:anim>
                                    <p:anim calcmode="lin" valueType="num">
                                      <p:cBhvr>
                                        <p:cTn id="31" dur="1000" fill="hold"/>
                                        <p:tgtEl>
                                          <p:spTgt spid="4">
                                            <p:graphicEl>
                                              <a:dgm id="{4771407B-3B7F-46EA-83F8-6FF079E13A79}"/>
                                            </p:graphic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graphicEl>
                                              <a:dgm id="{4771407B-3B7F-46EA-83F8-6FF079E13A79}"/>
                                            </p:graphic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4">
                                            <p:graphicEl>
                                              <a:dgm id="{C5403A95-DBFD-4256-B4DC-D47CA9C8D0C5}"/>
                                            </p:graphicEl>
                                          </p:spTgt>
                                        </p:tgtEl>
                                        <p:attrNameLst>
                                          <p:attrName>style.visibility</p:attrName>
                                        </p:attrNameLst>
                                      </p:cBhvr>
                                      <p:to>
                                        <p:strVal val="visible"/>
                                      </p:to>
                                    </p:set>
                                    <p:anim calcmode="lin" valueType="num">
                                      <p:cBhvr>
                                        <p:cTn id="35" dur="1000" fill="hold"/>
                                        <p:tgtEl>
                                          <p:spTgt spid="4">
                                            <p:graphicEl>
                                              <a:dgm id="{C5403A95-DBFD-4256-B4DC-D47CA9C8D0C5}"/>
                                            </p:graphicEl>
                                          </p:spTgt>
                                        </p:tgtEl>
                                        <p:attrNameLst>
                                          <p:attrName>ppt_x</p:attrName>
                                        </p:attrNameLst>
                                      </p:cBhvr>
                                      <p:tavLst>
                                        <p:tav tm="0">
                                          <p:val>
                                            <p:strVal val="#ppt_x-.2"/>
                                          </p:val>
                                        </p:tav>
                                        <p:tav tm="100000">
                                          <p:val>
                                            <p:strVal val="#ppt_x"/>
                                          </p:val>
                                        </p:tav>
                                      </p:tavLst>
                                    </p:anim>
                                    <p:anim calcmode="lin" valueType="num">
                                      <p:cBhvr>
                                        <p:cTn id="36" dur="1000" fill="hold"/>
                                        <p:tgtEl>
                                          <p:spTgt spid="4">
                                            <p:graphicEl>
                                              <a:dgm id="{C5403A95-DBFD-4256-B4DC-D47CA9C8D0C5}"/>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graphicEl>
                                              <a:dgm id="{C5403A95-DBFD-4256-B4DC-D47CA9C8D0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36982</TotalTime>
  <Words>1936</Words>
  <Application>Microsoft Office PowerPoint</Application>
  <PresentationFormat>On-screen Show (4:3)</PresentationFormat>
  <Paragraphs>390</Paragraphs>
  <Slides>64</Slides>
  <Notes>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Sample presentation slides</vt:lpstr>
      <vt:lpstr>بسم‌الله الرحمن الرحیم</vt:lpstr>
      <vt:lpstr>ادغام موفق، تجدیدساختار مؤسسات مالی و اعتباری و بازمهندسی فرآیندها </vt:lpstr>
      <vt:lpstr>فهرست مطالب</vt:lpstr>
      <vt:lpstr>تعریف و تمایز</vt:lpstr>
      <vt:lpstr>روش‌های مختلف رشد بنگاه</vt:lpstr>
      <vt:lpstr>واژگان</vt:lpstr>
      <vt:lpstr>تعاریف</vt:lpstr>
      <vt:lpstr>انواع ادغام یا قبضۀ مالکیت</vt:lpstr>
      <vt:lpstr>شیوه‌های قبضۀ مالکیت</vt:lpstr>
      <vt:lpstr>قبضۀ مالکیت توسط خودی‌ها</vt:lpstr>
      <vt:lpstr>دلایل اقتصادی و غیراقتصادی</vt:lpstr>
      <vt:lpstr>محرک‌های ادغام و قبضۀ مالکیت</vt:lpstr>
      <vt:lpstr>مهم‌ترین دلیل اقتصادی</vt:lpstr>
      <vt:lpstr>انواع هم‌افزایی</vt:lpstr>
      <vt:lpstr>نمونۀ ادغام موفق</vt:lpstr>
      <vt:lpstr> </vt:lpstr>
      <vt:lpstr>انگیزه‌های ادغام و قبضۀ مالکیت</vt:lpstr>
      <vt:lpstr>انگیزه‌های ادغام و قبضۀ مالکیت</vt:lpstr>
      <vt:lpstr>قیمت‌گذاری هم‌افزایی </vt:lpstr>
      <vt:lpstr>مدل ارزشگذاری هم‌افزایی درتصاحب</vt:lpstr>
      <vt:lpstr>مثال مدل ارزشگذاری هم‌افزایی</vt:lpstr>
      <vt:lpstr>تصاحب چه زمانی توجیه دارد؟</vt:lpstr>
      <vt:lpstr>استراتژی تصاحب در مقابل رشد ارگانیک</vt:lpstr>
      <vt:lpstr>سؤال مهم</vt:lpstr>
      <vt:lpstr>خرید، مذاکره و دفاع</vt:lpstr>
      <vt:lpstr>فرآیند ادغام و قبضۀ مالکیت</vt:lpstr>
      <vt:lpstr>نحوۀ خرید</vt:lpstr>
      <vt:lpstr>پرداخت نقدی در مقابل معاوضۀ سهام</vt:lpstr>
      <vt:lpstr>مثال: پرداخت نقدی در مقابل معاوضۀ سهام</vt:lpstr>
      <vt:lpstr>مذاکره</vt:lpstr>
      <vt:lpstr>دفاع در برابر هجوم</vt:lpstr>
      <vt:lpstr>پیشنهاد مایکروسافت به یاهو</vt:lpstr>
      <vt:lpstr>پیشنهاد مایکروسافت به یاهو</vt:lpstr>
      <vt:lpstr>پیشنهاد مایکروسافت به یاهو</vt:lpstr>
      <vt:lpstr>مهم‌ترین تصاحب‌های 2010 در ایالات متحده</vt:lpstr>
      <vt:lpstr>مهم‌ترین تصاحب‌های 2009 در ایالات متحده</vt:lpstr>
      <vt:lpstr>انتقال یا خلق ارزش</vt:lpstr>
      <vt:lpstr>آیا ادغام و قبضۀ مالکیت خلق ارزش می‌کند؟</vt:lpstr>
      <vt:lpstr>نظریه‌های انتقال ارزش</vt:lpstr>
      <vt:lpstr>افزایش قدرت بازار</vt:lpstr>
      <vt:lpstr>کاهش دامنۀ ریسک</vt:lpstr>
      <vt:lpstr>افزایش سرعت بازار</vt:lpstr>
      <vt:lpstr>مشکلات و دلایل شکست</vt:lpstr>
      <vt:lpstr>مسائل و مشكلات قبضة مالكيت</vt:lpstr>
      <vt:lpstr>متنوع‌سازی زيادی </vt:lpstr>
      <vt:lpstr>مسائل تلفیق و یکپارچگی</vt:lpstr>
      <vt:lpstr>دلایل عمدۀ شکست قبضۀ مالکیت</vt:lpstr>
      <vt:lpstr>Slide 48</vt:lpstr>
      <vt:lpstr>کوچک‌سازی، جداسازی</vt:lpstr>
      <vt:lpstr>تجدید ساختار</vt:lpstr>
      <vt:lpstr>تجدید ساختار</vt:lpstr>
      <vt:lpstr>استراتژی‌های فرهنگی</vt:lpstr>
      <vt:lpstr>فرهنگ سازمانی</vt:lpstr>
      <vt:lpstr>استراتژی‌های فرهنگی در ادغام و قبضۀ مالکیت</vt:lpstr>
      <vt:lpstr>تقویت فرهنگ سازمانی</vt:lpstr>
      <vt:lpstr>مسائل و ملاحظات</vt:lpstr>
      <vt:lpstr>ترکیب تعاونی‌های ادغام‌شده</vt:lpstr>
      <vt:lpstr>مسائل اجرایی ادغام</vt:lpstr>
      <vt:lpstr>کسب‌وکار غالب- مزیت محوری</vt:lpstr>
      <vt:lpstr>پراکندگی جغرافیایی تعاونی‌ها </vt:lpstr>
      <vt:lpstr>موازنۀ هم‌افزایی- یکپارچگی </vt:lpstr>
      <vt:lpstr>تلاش برای حصول یکپارچگی سازمانی</vt:lpstr>
      <vt:lpstr>Slide 63</vt:lpstr>
      <vt:lpstr>Slide 64</vt:lpstr>
    </vt:vector>
  </TitlesOfParts>
  <Company>Saudi Aramco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radpour</cp:lastModifiedBy>
  <cp:revision>1176</cp:revision>
  <dcterms:created xsi:type="dcterms:W3CDTF">2007-09-07T17:57:35Z</dcterms:created>
  <dcterms:modified xsi:type="dcterms:W3CDTF">2012-01-08T23:40:31Z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