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638" r:id="rId2"/>
    <p:sldId id="749" r:id="rId3"/>
    <p:sldId id="913" r:id="rId4"/>
    <p:sldId id="912" r:id="rId5"/>
    <p:sldId id="914" r:id="rId6"/>
    <p:sldId id="916" r:id="rId7"/>
    <p:sldId id="917" r:id="rId8"/>
    <p:sldId id="918" r:id="rId9"/>
    <p:sldId id="919" r:id="rId10"/>
    <p:sldId id="921" r:id="rId11"/>
    <p:sldId id="922" r:id="rId12"/>
    <p:sldId id="923" r:id="rId13"/>
    <p:sldId id="924" r:id="rId14"/>
    <p:sldId id="925" r:id="rId15"/>
    <p:sldId id="930" r:id="rId16"/>
    <p:sldId id="929" r:id="rId17"/>
    <p:sldId id="927" r:id="rId18"/>
    <p:sldId id="928" r:id="rId19"/>
    <p:sldId id="931" r:id="rId20"/>
    <p:sldId id="932" r:id="rId21"/>
    <p:sldId id="933" r:id="rId22"/>
    <p:sldId id="934" r:id="rId23"/>
    <p:sldId id="935" r:id="rId24"/>
    <p:sldId id="936" r:id="rId25"/>
    <p:sldId id="937" r:id="rId26"/>
    <p:sldId id="938" r:id="rId27"/>
    <p:sldId id="939" r:id="rId28"/>
    <p:sldId id="940" r:id="rId29"/>
    <p:sldId id="943" r:id="rId30"/>
    <p:sldId id="941" r:id="rId31"/>
    <p:sldId id="329" r:id="rId32"/>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CC"/>
    <a:srgbClr val="303030"/>
    <a:srgbClr val="343434"/>
    <a:srgbClr val="FFCCFF"/>
    <a:srgbClr val="FF7C80"/>
    <a:srgbClr val="DCFCF6"/>
    <a:srgbClr val="4D4D4D"/>
    <a:srgbClr val="33CCFF"/>
    <a:srgbClr val="33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varScale="1">
        <p:scale>
          <a:sx n="87" d="100"/>
          <a:sy n="87" d="100"/>
        </p:scale>
        <p:origin x="828" y="78"/>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4A69E-D420-4816-8822-DD5FE2966501}" type="doc">
      <dgm:prSet loTypeId="urn:microsoft.com/office/officeart/2005/8/layout/list1" loCatId="list" qsTypeId="urn:microsoft.com/office/officeart/2005/8/quickstyle/simple5" qsCatId="simple" csTypeId="urn:microsoft.com/office/officeart/2005/8/colors/accent1_1" csCatId="accent1" phldr="1"/>
      <dgm:spPr/>
      <dgm:t>
        <a:bodyPr/>
        <a:lstStyle/>
        <a:p>
          <a:endParaRPr lang="en-US"/>
        </a:p>
      </dgm:t>
    </dgm:pt>
    <dgm:pt modelId="{CDD596A2-54DD-440B-92CF-2DBB7C2E4588}">
      <dgm:prSet/>
      <dgm:spPr/>
      <dgm:t>
        <a:bodyPr/>
        <a:lstStyle/>
        <a:p>
          <a:pPr algn="ctr" rtl="1"/>
          <a:r>
            <a:rPr lang="fa-IR" dirty="0" smtClean="0">
              <a:cs typeface="B Titr" pitchFamily="2" charset="-78"/>
            </a:rPr>
            <a:t>بازار اولیۀ رهن</a:t>
          </a:r>
          <a:endParaRPr lang="en-US" dirty="0">
            <a:cs typeface="B Titr" pitchFamily="2" charset="-78"/>
          </a:endParaRPr>
        </a:p>
      </dgm:t>
    </dgm:pt>
    <dgm:pt modelId="{BFE9A4A4-0ABE-41B5-A462-60213D902B00}" type="parTrans" cxnId="{DF044C2E-19EB-4E41-950B-EDAFBE9081B0}">
      <dgm:prSet/>
      <dgm:spPr/>
      <dgm:t>
        <a:bodyPr/>
        <a:lstStyle/>
        <a:p>
          <a:endParaRPr lang="en-US"/>
        </a:p>
      </dgm:t>
    </dgm:pt>
    <dgm:pt modelId="{0A5CAA04-E4C2-4466-97AD-A0076ADDBC37}" type="sibTrans" cxnId="{DF044C2E-19EB-4E41-950B-EDAFBE9081B0}">
      <dgm:prSet/>
      <dgm:spPr/>
      <dgm:t>
        <a:bodyPr/>
        <a:lstStyle/>
        <a:p>
          <a:endParaRPr lang="en-US"/>
        </a:p>
      </dgm:t>
    </dgm:pt>
    <dgm:pt modelId="{00462F24-7A0E-4BBB-BA6A-C93B92398621}">
      <dgm:prSet/>
      <dgm:spPr/>
      <dgm:t>
        <a:bodyPr/>
        <a:lstStyle/>
        <a:p>
          <a:pPr rtl="1"/>
          <a:r>
            <a:rPr lang="fa-IR" dirty="0" smtClean="0"/>
            <a:t>وام رهنی</a:t>
          </a:r>
          <a:endParaRPr lang="en-US" dirty="0"/>
        </a:p>
      </dgm:t>
    </dgm:pt>
    <dgm:pt modelId="{0C43C459-D85D-461B-A169-39A2A941E187}" type="parTrans" cxnId="{561B85A2-E490-4EA6-A7DE-D63F658D781D}">
      <dgm:prSet/>
      <dgm:spPr/>
      <dgm:t>
        <a:bodyPr/>
        <a:lstStyle/>
        <a:p>
          <a:endParaRPr lang="en-US"/>
        </a:p>
      </dgm:t>
    </dgm:pt>
    <dgm:pt modelId="{A34C43F4-521E-43C2-9DB0-7A2341DABAE4}" type="sibTrans" cxnId="{561B85A2-E490-4EA6-A7DE-D63F658D781D}">
      <dgm:prSet/>
      <dgm:spPr/>
      <dgm:t>
        <a:bodyPr/>
        <a:lstStyle/>
        <a:p>
          <a:endParaRPr lang="en-US"/>
        </a:p>
      </dgm:t>
    </dgm:pt>
    <dgm:pt modelId="{DA8253C5-8501-4D17-B3AC-A396259AC2ED}">
      <dgm:prSet/>
      <dgm:spPr/>
      <dgm:t>
        <a:bodyPr/>
        <a:lstStyle/>
        <a:p>
          <a:pPr algn="ctr" rtl="1"/>
          <a:r>
            <a:rPr lang="fa-IR" dirty="0" smtClean="0">
              <a:cs typeface="B Titr" pitchFamily="2" charset="-78"/>
            </a:rPr>
            <a:t>بازار ثانویۀ رهن</a:t>
          </a:r>
          <a:endParaRPr lang="en-US" dirty="0">
            <a:cs typeface="B Titr" pitchFamily="2" charset="-78"/>
          </a:endParaRPr>
        </a:p>
      </dgm:t>
    </dgm:pt>
    <dgm:pt modelId="{161C24EC-7497-4A29-BA5F-6F2FCA0636E6}" type="parTrans" cxnId="{CF98BBEA-2CDC-4DA1-9A18-D288BFF9479D}">
      <dgm:prSet/>
      <dgm:spPr/>
      <dgm:t>
        <a:bodyPr/>
        <a:lstStyle/>
        <a:p>
          <a:endParaRPr lang="en-US"/>
        </a:p>
      </dgm:t>
    </dgm:pt>
    <dgm:pt modelId="{9C698EB8-16A5-4BA6-AB66-5497F7FC2740}" type="sibTrans" cxnId="{CF98BBEA-2CDC-4DA1-9A18-D288BFF9479D}">
      <dgm:prSet/>
      <dgm:spPr/>
      <dgm:t>
        <a:bodyPr/>
        <a:lstStyle/>
        <a:p>
          <a:endParaRPr lang="en-US"/>
        </a:p>
      </dgm:t>
    </dgm:pt>
    <dgm:pt modelId="{5C1DC04B-64BA-41C7-A30A-39B42E4421C0}">
      <dgm:prSet/>
      <dgm:spPr/>
      <dgm:t>
        <a:bodyPr/>
        <a:lstStyle/>
        <a:p>
          <a:pPr rtl="1"/>
          <a:r>
            <a:rPr lang="fa-IR" dirty="0" smtClean="0"/>
            <a:t>اوراق بهادار با پشتوانۀ رهن</a:t>
          </a:r>
          <a:endParaRPr lang="en-US" dirty="0"/>
        </a:p>
      </dgm:t>
    </dgm:pt>
    <dgm:pt modelId="{25707DD2-8B34-4082-B142-E3389D753994}" type="parTrans" cxnId="{406E12D0-D8B6-4DE6-9F23-441AD54FCEB8}">
      <dgm:prSet/>
      <dgm:spPr/>
      <dgm:t>
        <a:bodyPr/>
        <a:lstStyle/>
        <a:p>
          <a:endParaRPr lang="en-US"/>
        </a:p>
      </dgm:t>
    </dgm:pt>
    <dgm:pt modelId="{BCD072DE-899C-4946-B386-5B6158AAF2E2}" type="sibTrans" cxnId="{406E12D0-D8B6-4DE6-9F23-441AD54FCEB8}">
      <dgm:prSet/>
      <dgm:spPr/>
      <dgm:t>
        <a:bodyPr/>
        <a:lstStyle/>
        <a:p>
          <a:endParaRPr lang="en-US"/>
        </a:p>
      </dgm:t>
    </dgm:pt>
    <dgm:pt modelId="{3F8C8F5F-2417-4B7C-A829-95500BDA1A2A}" type="pres">
      <dgm:prSet presAssocID="{8D04A69E-D420-4816-8822-DD5FE2966501}" presName="linear" presStyleCnt="0">
        <dgm:presLayoutVars>
          <dgm:dir/>
          <dgm:animLvl val="lvl"/>
          <dgm:resizeHandles val="exact"/>
        </dgm:presLayoutVars>
      </dgm:prSet>
      <dgm:spPr/>
      <dgm:t>
        <a:bodyPr/>
        <a:lstStyle/>
        <a:p>
          <a:endParaRPr lang="en-US"/>
        </a:p>
      </dgm:t>
    </dgm:pt>
    <dgm:pt modelId="{9A264642-8120-4A1F-9BBF-C8E19D2B8A6A}" type="pres">
      <dgm:prSet presAssocID="{CDD596A2-54DD-440B-92CF-2DBB7C2E4588}" presName="parentLin" presStyleCnt="0"/>
      <dgm:spPr/>
    </dgm:pt>
    <dgm:pt modelId="{094E79B5-9050-40AD-ACDD-336BCED86407}" type="pres">
      <dgm:prSet presAssocID="{CDD596A2-54DD-440B-92CF-2DBB7C2E4588}" presName="parentLeftMargin" presStyleLbl="node1" presStyleIdx="0" presStyleCnt="2"/>
      <dgm:spPr/>
      <dgm:t>
        <a:bodyPr/>
        <a:lstStyle/>
        <a:p>
          <a:endParaRPr lang="en-US"/>
        </a:p>
      </dgm:t>
    </dgm:pt>
    <dgm:pt modelId="{8676897C-273C-4F98-9845-8987A83DDB63}" type="pres">
      <dgm:prSet presAssocID="{CDD596A2-54DD-440B-92CF-2DBB7C2E4588}" presName="parentText" presStyleLbl="node1" presStyleIdx="0" presStyleCnt="2">
        <dgm:presLayoutVars>
          <dgm:chMax val="0"/>
          <dgm:bulletEnabled val="1"/>
        </dgm:presLayoutVars>
      </dgm:prSet>
      <dgm:spPr/>
      <dgm:t>
        <a:bodyPr/>
        <a:lstStyle/>
        <a:p>
          <a:endParaRPr lang="en-US"/>
        </a:p>
      </dgm:t>
    </dgm:pt>
    <dgm:pt modelId="{F28EFC95-4688-4D1B-8EFF-625FF10729AB}" type="pres">
      <dgm:prSet presAssocID="{CDD596A2-54DD-440B-92CF-2DBB7C2E4588}" presName="negativeSpace" presStyleCnt="0"/>
      <dgm:spPr/>
    </dgm:pt>
    <dgm:pt modelId="{6389031A-4880-43D0-BF71-DB48AB27F87E}" type="pres">
      <dgm:prSet presAssocID="{CDD596A2-54DD-440B-92CF-2DBB7C2E4588}" presName="childText" presStyleLbl="conFgAcc1" presStyleIdx="0" presStyleCnt="2">
        <dgm:presLayoutVars>
          <dgm:bulletEnabled val="1"/>
        </dgm:presLayoutVars>
      </dgm:prSet>
      <dgm:spPr>
        <a:prstGeom prst="doubleWave">
          <a:avLst/>
        </a:prstGeom>
      </dgm:spPr>
      <dgm:t>
        <a:bodyPr/>
        <a:lstStyle/>
        <a:p>
          <a:endParaRPr lang="en-US"/>
        </a:p>
      </dgm:t>
    </dgm:pt>
    <dgm:pt modelId="{556D25D4-B15F-41E2-8B03-A11F42AA8191}" type="pres">
      <dgm:prSet presAssocID="{0A5CAA04-E4C2-4466-97AD-A0076ADDBC37}" presName="spaceBetweenRectangles" presStyleCnt="0"/>
      <dgm:spPr/>
    </dgm:pt>
    <dgm:pt modelId="{CCCE5F58-9BB1-4227-A17C-D14179E030C0}" type="pres">
      <dgm:prSet presAssocID="{DA8253C5-8501-4D17-B3AC-A396259AC2ED}" presName="parentLin" presStyleCnt="0"/>
      <dgm:spPr/>
    </dgm:pt>
    <dgm:pt modelId="{53FE5954-C555-4956-8B26-EADFB4373DC8}" type="pres">
      <dgm:prSet presAssocID="{DA8253C5-8501-4D17-B3AC-A396259AC2ED}" presName="parentLeftMargin" presStyleLbl="node1" presStyleIdx="0" presStyleCnt="2"/>
      <dgm:spPr/>
      <dgm:t>
        <a:bodyPr/>
        <a:lstStyle/>
        <a:p>
          <a:endParaRPr lang="en-US"/>
        </a:p>
      </dgm:t>
    </dgm:pt>
    <dgm:pt modelId="{2B22F8FC-3FDD-4C03-A9CF-F26740C6558C}" type="pres">
      <dgm:prSet presAssocID="{DA8253C5-8501-4D17-B3AC-A396259AC2ED}" presName="parentText" presStyleLbl="node1" presStyleIdx="1" presStyleCnt="2">
        <dgm:presLayoutVars>
          <dgm:chMax val="0"/>
          <dgm:bulletEnabled val="1"/>
        </dgm:presLayoutVars>
      </dgm:prSet>
      <dgm:spPr/>
      <dgm:t>
        <a:bodyPr/>
        <a:lstStyle/>
        <a:p>
          <a:endParaRPr lang="en-US"/>
        </a:p>
      </dgm:t>
    </dgm:pt>
    <dgm:pt modelId="{449948AC-2061-49CF-AE24-8BFE3D86600F}" type="pres">
      <dgm:prSet presAssocID="{DA8253C5-8501-4D17-B3AC-A396259AC2ED}" presName="negativeSpace" presStyleCnt="0"/>
      <dgm:spPr/>
    </dgm:pt>
    <dgm:pt modelId="{A640B782-A818-4466-A005-5EA73B50600B}" type="pres">
      <dgm:prSet presAssocID="{DA8253C5-8501-4D17-B3AC-A396259AC2ED}"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98004BA5-1559-406C-B33E-613D97E3919B}" type="presOf" srcId="{00462F24-7A0E-4BBB-BA6A-C93B92398621}" destId="{6389031A-4880-43D0-BF71-DB48AB27F87E}" srcOrd="0" destOrd="0" presId="urn:microsoft.com/office/officeart/2005/8/layout/list1"/>
    <dgm:cxn modelId="{561B85A2-E490-4EA6-A7DE-D63F658D781D}" srcId="{CDD596A2-54DD-440B-92CF-2DBB7C2E4588}" destId="{00462F24-7A0E-4BBB-BA6A-C93B92398621}" srcOrd="0" destOrd="0" parTransId="{0C43C459-D85D-461B-A169-39A2A941E187}" sibTransId="{A34C43F4-521E-43C2-9DB0-7A2341DABAE4}"/>
    <dgm:cxn modelId="{406E12D0-D8B6-4DE6-9F23-441AD54FCEB8}" srcId="{DA8253C5-8501-4D17-B3AC-A396259AC2ED}" destId="{5C1DC04B-64BA-41C7-A30A-39B42E4421C0}" srcOrd="0" destOrd="0" parTransId="{25707DD2-8B34-4082-B142-E3389D753994}" sibTransId="{BCD072DE-899C-4946-B386-5B6158AAF2E2}"/>
    <dgm:cxn modelId="{E6EB4037-C7E6-4D53-A4F6-DF7B42917340}" type="presOf" srcId="{CDD596A2-54DD-440B-92CF-2DBB7C2E4588}" destId="{094E79B5-9050-40AD-ACDD-336BCED86407}" srcOrd="0" destOrd="0" presId="urn:microsoft.com/office/officeart/2005/8/layout/list1"/>
    <dgm:cxn modelId="{CF98BBEA-2CDC-4DA1-9A18-D288BFF9479D}" srcId="{8D04A69E-D420-4816-8822-DD5FE2966501}" destId="{DA8253C5-8501-4D17-B3AC-A396259AC2ED}" srcOrd="1" destOrd="0" parTransId="{161C24EC-7497-4A29-BA5F-6F2FCA0636E6}" sibTransId="{9C698EB8-16A5-4BA6-AB66-5497F7FC2740}"/>
    <dgm:cxn modelId="{5D2BB1AA-55C8-438D-A67B-36A72A906C77}" type="presOf" srcId="{DA8253C5-8501-4D17-B3AC-A396259AC2ED}" destId="{53FE5954-C555-4956-8B26-EADFB4373DC8}" srcOrd="0" destOrd="0" presId="urn:microsoft.com/office/officeart/2005/8/layout/list1"/>
    <dgm:cxn modelId="{DF044C2E-19EB-4E41-950B-EDAFBE9081B0}" srcId="{8D04A69E-D420-4816-8822-DD5FE2966501}" destId="{CDD596A2-54DD-440B-92CF-2DBB7C2E4588}" srcOrd="0" destOrd="0" parTransId="{BFE9A4A4-0ABE-41B5-A462-60213D902B00}" sibTransId="{0A5CAA04-E4C2-4466-97AD-A0076ADDBC37}"/>
    <dgm:cxn modelId="{21799CA0-6F2B-48BB-A393-8D9969B37457}" type="presOf" srcId="{CDD596A2-54DD-440B-92CF-2DBB7C2E4588}" destId="{8676897C-273C-4F98-9845-8987A83DDB63}" srcOrd="1" destOrd="0" presId="urn:microsoft.com/office/officeart/2005/8/layout/list1"/>
    <dgm:cxn modelId="{7ABDAE01-D2E1-4CC4-8A25-2CA355669685}" type="presOf" srcId="{8D04A69E-D420-4816-8822-DD5FE2966501}" destId="{3F8C8F5F-2417-4B7C-A829-95500BDA1A2A}" srcOrd="0" destOrd="0" presId="urn:microsoft.com/office/officeart/2005/8/layout/list1"/>
    <dgm:cxn modelId="{2569083E-939E-4934-8DE8-9FD6062C79C4}" type="presOf" srcId="{DA8253C5-8501-4D17-B3AC-A396259AC2ED}" destId="{2B22F8FC-3FDD-4C03-A9CF-F26740C6558C}" srcOrd="1" destOrd="0" presId="urn:microsoft.com/office/officeart/2005/8/layout/list1"/>
    <dgm:cxn modelId="{88EBE88A-51B0-4D82-BAB1-C343B307EF1D}" type="presOf" srcId="{5C1DC04B-64BA-41C7-A30A-39B42E4421C0}" destId="{A640B782-A818-4466-A005-5EA73B50600B}" srcOrd="0" destOrd="0" presId="urn:microsoft.com/office/officeart/2005/8/layout/list1"/>
    <dgm:cxn modelId="{88B0C24F-FB85-4E92-8269-2B19B9A00F31}" type="presParOf" srcId="{3F8C8F5F-2417-4B7C-A829-95500BDA1A2A}" destId="{9A264642-8120-4A1F-9BBF-C8E19D2B8A6A}" srcOrd="0" destOrd="0" presId="urn:microsoft.com/office/officeart/2005/8/layout/list1"/>
    <dgm:cxn modelId="{4A4EB6AC-8E32-4796-BCEB-FBB48850FE00}" type="presParOf" srcId="{9A264642-8120-4A1F-9BBF-C8E19D2B8A6A}" destId="{094E79B5-9050-40AD-ACDD-336BCED86407}" srcOrd="0" destOrd="0" presId="urn:microsoft.com/office/officeart/2005/8/layout/list1"/>
    <dgm:cxn modelId="{F7DF062D-432E-4C84-8D3D-D5A845A02AFC}" type="presParOf" srcId="{9A264642-8120-4A1F-9BBF-C8E19D2B8A6A}" destId="{8676897C-273C-4F98-9845-8987A83DDB63}" srcOrd="1" destOrd="0" presId="urn:microsoft.com/office/officeart/2005/8/layout/list1"/>
    <dgm:cxn modelId="{FC23189E-8964-49D3-B394-C71035AF96E8}" type="presParOf" srcId="{3F8C8F5F-2417-4B7C-A829-95500BDA1A2A}" destId="{F28EFC95-4688-4D1B-8EFF-625FF10729AB}" srcOrd="1" destOrd="0" presId="urn:microsoft.com/office/officeart/2005/8/layout/list1"/>
    <dgm:cxn modelId="{FA773846-3719-4D6A-B317-8074A08DA1C8}" type="presParOf" srcId="{3F8C8F5F-2417-4B7C-A829-95500BDA1A2A}" destId="{6389031A-4880-43D0-BF71-DB48AB27F87E}" srcOrd="2" destOrd="0" presId="urn:microsoft.com/office/officeart/2005/8/layout/list1"/>
    <dgm:cxn modelId="{8B734DFB-5F1E-43B5-97AB-0367B728E1A4}" type="presParOf" srcId="{3F8C8F5F-2417-4B7C-A829-95500BDA1A2A}" destId="{556D25D4-B15F-41E2-8B03-A11F42AA8191}" srcOrd="3" destOrd="0" presId="urn:microsoft.com/office/officeart/2005/8/layout/list1"/>
    <dgm:cxn modelId="{313F28FB-8600-4AE6-9C42-175EA75251EC}" type="presParOf" srcId="{3F8C8F5F-2417-4B7C-A829-95500BDA1A2A}" destId="{CCCE5F58-9BB1-4227-A17C-D14179E030C0}" srcOrd="4" destOrd="0" presId="urn:microsoft.com/office/officeart/2005/8/layout/list1"/>
    <dgm:cxn modelId="{9CFD8D54-FBA2-4EB1-B886-517162C48776}" type="presParOf" srcId="{CCCE5F58-9BB1-4227-A17C-D14179E030C0}" destId="{53FE5954-C555-4956-8B26-EADFB4373DC8}" srcOrd="0" destOrd="0" presId="urn:microsoft.com/office/officeart/2005/8/layout/list1"/>
    <dgm:cxn modelId="{9140FF07-F10C-4D32-83B0-74AA7364640B}" type="presParOf" srcId="{CCCE5F58-9BB1-4227-A17C-D14179E030C0}" destId="{2B22F8FC-3FDD-4C03-A9CF-F26740C6558C}" srcOrd="1" destOrd="0" presId="urn:microsoft.com/office/officeart/2005/8/layout/list1"/>
    <dgm:cxn modelId="{3E805EAC-2D7C-41F7-82FD-5A148DFAFC3B}" type="presParOf" srcId="{3F8C8F5F-2417-4B7C-A829-95500BDA1A2A}" destId="{449948AC-2061-49CF-AE24-8BFE3D86600F}" srcOrd="5" destOrd="0" presId="urn:microsoft.com/office/officeart/2005/8/layout/list1"/>
    <dgm:cxn modelId="{24D3544A-1D9A-437A-B2F3-8F3A15CE5C5E}" type="presParOf" srcId="{3F8C8F5F-2417-4B7C-A829-95500BDA1A2A}" destId="{A640B782-A818-4466-A005-5EA73B50600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E0B237C-F351-48FC-8360-4EDBC6758CEC}"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5FE0C08B-2A6B-4B31-8339-926253214778}">
      <dgm:prSet/>
      <dgm:spPr/>
      <dgm:t>
        <a:bodyPr/>
        <a:lstStyle/>
        <a:p>
          <a:pPr rtl="1"/>
          <a:r>
            <a:rPr lang="fa-IR" dirty="0" smtClean="0">
              <a:cs typeface="B Zar" pitchFamily="2" charset="-78"/>
            </a:rPr>
            <a:t>مثال: ارزش فعلی  وام رهنی 20 ساله با نرخ 10% و با اقساط ماهانۀ 1000 دلاری چقدر است؟</a:t>
          </a:r>
          <a:endParaRPr lang="en-US" dirty="0">
            <a:cs typeface="B Zar" pitchFamily="2" charset="-78"/>
          </a:endParaRPr>
        </a:p>
      </dgm:t>
    </dgm:pt>
    <dgm:pt modelId="{D16F375C-DF48-4A9D-B5E3-3DE19C06EDD8}" type="parTrans" cxnId="{221EA297-0561-494B-A7FB-D9878A87BC89}">
      <dgm:prSet/>
      <dgm:spPr/>
      <dgm:t>
        <a:bodyPr/>
        <a:lstStyle/>
        <a:p>
          <a:endParaRPr lang="en-US">
            <a:cs typeface="B Zar" pitchFamily="2" charset="-78"/>
          </a:endParaRPr>
        </a:p>
      </dgm:t>
    </dgm:pt>
    <dgm:pt modelId="{79AD8B44-ECA2-490E-A714-1B46274EAD34}" type="sibTrans" cxnId="{221EA297-0561-494B-A7FB-D9878A87BC89}">
      <dgm:prSet/>
      <dgm:spPr/>
      <dgm:t>
        <a:bodyPr/>
        <a:lstStyle/>
        <a:p>
          <a:endParaRPr lang="en-US">
            <a:cs typeface="B Zar" pitchFamily="2" charset="-78"/>
          </a:endParaRPr>
        </a:p>
      </dgm:t>
    </dgm:pt>
    <dgm:pt modelId="{E79AF973-4194-425A-BCCD-0B21578BD1CF}">
      <dgm:prSet/>
      <dgm:spPr/>
      <dgm:t>
        <a:bodyPr/>
        <a:lstStyle/>
        <a:p>
          <a:pPr rtl="1"/>
          <a:endParaRPr lang="en-US" dirty="0">
            <a:cs typeface="B Zar" pitchFamily="2" charset="-78"/>
          </a:endParaRPr>
        </a:p>
      </dgm:t>
    </dgm:pt>
    <dgm:pt modelId="{EE13C532-9B85-407F-A205-FED67EA4CF21}" type="parTrans" cxnId="{1B6764AF-89D8-43BD-BDDD-F8F0EEB19203}">
      <dgm:prSet/>
      <dgm:spPr/>
      <dgm:t>
        <a:bodyPr/>
        <a:lstStyle/>
        <a:p>
          <a:endParaRPr lang="en-US">
            <a:cs typeface="B Zar" pitchFamily="2" charset="-78"/>
          </a:endParaRPr>
        </a:p>
      </dgm:t>
    </dgm:pt>
    <dgm:pt modelId="{023ED130-9F11-4130-A6D0-0C2B3E21261A}" type="sibTrans" cxnId="{1B6764AF-89D8-43BD-BDDD-F8F0EEB19203}">
      <dgm:prSet/>
      <dgm:spPr/>
      <dgm:t>
        <a:bodyPr/>
        <a:lstStyle/>
        <a:p>
          <a:endParaRPr lang="en-US">
            <a:cs typeface="B Zar" pitchFamily="2" charset="-78"/>
          </a:endParaRPr>
        </a:p>
      </dgm:t>
    </dgm:pt>
    <dgm:pt modelId="{8CA504DE-7C43-4EB8-85A1-E1EFB4E6B1CA}" type="pres">
      <dgm:prSet presAssocID="{7E0B237C-F351-48FC-8360-4EDBC6758CEC}" presName="linearFlow" presStyleCnt="0">
        <dgm:presLayoutVars>
          <dgm:dir/>
          <dgm:animLvl val="lvl"/>
          <dgm:resizeHandles val="exact"/>
        </dgm:presLayoutVars>
      </dgm:prSet>
      <dgm:spPr/>
      <dgm:t>
        <a:bodyPr/>
        <a:lstStyle/>
        <a:p>
          <a:endParaRPr lang="en-US"/>
        </a:p>
      </dgm:t>
    </dgm:pt>
    <dgm:pt modelId="{B9279452-12AE-477B-B437-216D950BE165}" type="pres">
      <dgm:prSet presAssocID="{5FE0C08B-2A6B-4B31-8339-926253214778}" presName="composite" presStyleCnt="0"/>
      <dgm:spPr/>
    </dgm:pt>
    <dgm:pt modelId="{52033862-A446-4F61-8F0F-E6C684E51F4C}" type="pres">
      <dgm:prSet presAssocID="{5FE0C08B-2A6B-4B31-8339-926253214778}" presName="parTx" presStyleLbl="node1" presStyleIdx="0" presStyleCnt="1">
        <dgm:presLayoutVars>
          <dgm:chMax val="0"/>
          <dgm:chPref val="0"/>
          <dgm:bulletEnabled val="1"/>
        </dgm:presLayoutVars>
      </dgm:prSet>
      <dgm:spPr/>
      <dgm:t>
        <a:bodyPr/>
        <a:lstStyle/>
        <a:p>
          <a:endParaRPr lang="en-US"/>
        </a:p>
      </dgm:t>
    </dgm:pt>
    <dgm:pt modelId="{E8191948-E66E-44A6-86E5-1006ED8DC539}" type="pres">
      <dgm:prSet presAssocID="{5FE0C08B-2A6B-4B31-8339-926253214778}" presName="parSh" presStyleLbl="node1" presStyleIdx="0" presStyleCnt="1"/>
      <dgm:spPr>
        <a:prstGeom prst="flowChartDocument">
          <a:avLst/>
        </a:prstGeom>
      </dgm:spPr>
      <dgm:t>
        <a:bodyPr/>
        <a:lstStyle/>
        <a:p>
          <a:endParaRPr lang="en-US"/>
        </a:p>
      </dgm:t>
    </dgm:pt>
    <dgm:pt modelId="{ED3A9374-D470-4C28-8820-2C422E54BAC8}" type="pres">
      <dgm:prSet presAssocID="{5FE0C08B-2A6B-4B31-8339-926253214778}" presName="desTx" presStyleLbl="fgAcc1" presStyleIdx="0" presStyleCnt="1">
        <dgm:presLayoutVars>
          <dgm:bulletEnabled val="1"/>
        </dgm:presLayoutVars>
      </dgm:prSet>
      <dgm:spPr/>
      <dgm:t>
        <a:bodyPr/>
        <a:lstStyle/>
        <a:p>
          <a:endParaRPr lang="en-US"/>
        </a:p>
      </dgm:t>
    </dgm:pt>
  </dgm:ptLst>
  <dgm:cxnLst>
    <dgm:cxn modelId="{1B6764AF-89D8-43BD-BDDD-F8F0EEB19203}" srcId="{5FE0C08B-2A6B-4B31-8339-926253214778}" destId="{E79AF973-4194-425A-BCCD-0B21578BD1CF}" srcOrd="0" destOrd="0" parTransId="{EE13C532-9B85-407F-A205-FED67EA4CF21}" sibTransId="{023ED130-9F11-4130-A6D0-0C2B3E21261A}"/>
    <dgm:cxn modelId="{221EA297-0561-494B-A7FB-D9878A87BC89}" srcId="{7E0B237C-F351-48FC-8360-4EDBC6758CEC}" destId="{5FE0C08B-2A6B-4B31-8339-926253214778}" srcOrd="0" destOrd="0" parTransId="{D16F375C-DF48-4A9D-B5E3-3DE19C06EDD8}" sibTransId="{79AD8B44-ECA2-490E-A714-1B46274EAD34}"/>
    <dgm:cxn modelId="{6313ECD3-CAD1-4816-B864-4E1243272520}" type="presOf" srcId="{5FE0C08B-2A6B-4B31-8339-926253214778}" destId="{E8191948-E66E-44A6-86E5-1006ED8DC539}" srcOrd="1" destOrd="0" presId="urn:microsoft.com/office/officeart/2005/8/layout/process3"/>
    <dgm:cxn modelId="{A502E012-EAD8-43D5-90F8-333B04596674}" type="presOf" srcId="{E79AF973-4194-425A-BCCD-0B21578BD1CF}" destId="{ED3A9374-D470-4C28-8820-2C422E54BAC8}" srcOrd="0" destOrd="0" presId="urn:microsoft.com/office/officeart/2005/8/layout/process3"/>
    <dgm:cxn modelId="{C2864D98-7DF7-43E4-8F18-CA35921DECCC}" type="presOf" srcId="{5FE0C08B-2A6B-4B31-8339-926253214778}" destId="{52033862-A446-4F61-8F0F-E6C684E51F4C}" srcOrd="0" destOrd="0" presId="urn:microsoft.com/office/officeart/2005/8/layout/process3"/>
    <dgm:cxn modelId="{B46D05BE-93EA-457A-BEC6-8D27577AE625}" type="presOf" srcId="{7E0B237C-F351-48FC-8360-4EDBC6758CEC}" destId="{8CA504DE-7C43-4EB8-85A1-E1EFB4E6B1CA}" srcOrd="0" destOrd="0" presId="urn:microsoft.com/office/officeart/2005/8/layout/process3"/>
    <dgm:cxn modelId="{69BB7786-2CFA-4D15-B35F-6644C972F959}" type="presParOf" srcId="{8CA504DE-7C43-4EB8-85A1-E1EFB4E6B1CA}" destId="{B9279452-12AE-477B-B437-216D950BE165}" srcOrd="0" destOrd="0" presId="urn:microsoft.com/office/officeart/2005/8/layout/process3"/>
    <dgm:cxn modelId="{183E9985-7F00-41CA-B835-78D764DC7E74}" type="presParOf" srcId="{B9279452-12AE-477B-B437-216D950BE165}" destId="{52033862-A446-4F61-8F0F-E6C684E51F4C}" srcOrd="0" destOrd="0" presId="urn:microsoft.com/office/officeart/2005/8/layout/process3"/>
    <dgm:cxn modelId="{9F47F0B0-C942-4A34-BD35-8F051DAC2462}" type="presParOf" srcId="{B9279452-12AE-477B-B437-216D950BE165}" destId="{E8191948-E66E-44A6-86E5-1006ED8DC539}" srcOrd="1" destOrd="0" presId="urn:microsoft.com/office/officeart/2005/8/layout/process3"/>
    <dgm:cxn modelId="{1A96E191-9552-4916-91F9-659217F2D35A}" type="presParOf" srcId="{B9279452-12AE-477B-B437-216D950BE165}" destId="{ED3A9374-D470-4C28-8820-2C422E54BAC8}"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E28595-A5B1-4C37-AC42-AEC11A2F06C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B985A1D-34F1-4E30-943B-DBE5E4C9281D}">
      <dgm:prSet/>
      <dgm:spPr/>
      <dgm:t>
        <a:bodyPr/>
        <a:lstStyle/>
        <a:p>
          <a:pPr rtl="1"/>
          <a:r>
            <a:rPr lang="fa-IR" dirty="0" smtClean="0">
              <a:cs typeface="B Zar" pitchFamily="2" charset="-78"/>
            </a:rPr>
            <a:t>تعریف متغیرها</a:t>
          </a:r>
          <a:endParaRPr lang="en-US" dirty="0">
            <a:cs typeface="B Zar" pitchFamily="2" charset="-78"/>
          </a:endParaRPr>
        </a:p>
      </dgm:t>
    </dgm:pt>
    <dgm:pt modelId="{D681FC33-6A41-4681-8FDA-3F3F266031EA}" type="parTrans" cxnId="{01B1AE6E-523A-4B9F-9F4A-6EC526E12804}">
      <dgm:prSet/>
      <dgm:spPr/>
      <dgm:t>
        <a:bodyPr/>
        <a:lstStyle/>
        <a:p>
          <a:endParaRPr lang="en-US">
            <a:cs typeface="B Zar" pitchFamily="2" charset="-78"/>
          </a:endParaRPr>
        </a:p>
      </dgm:t>
    </dgm:pt>
    <dgm:pt modelId="{EEF002F8-836D-4FEF-B0DF-DFC353C9C805}" type="sibTrans" cxnId="{01B1AE6E-523A-4B9F-9F4A-6EC526E12804}">
      <dgm:prSet/>
      <dgm:spPr/>
      <dgm:t>
        <a:bodyPr/>
        <a:lstStyle/>
        <a:p>
          <a:endParaRPr lang="en-US">
            <a:cs typeface="B Zar" pitchFamily="2" charset="-78"/>
          </a:endParaRPr>
        </a:p>
      </dgm:t>
    </dgm:pt>
    <dgm:pt modelId="{6C4185FE-F559-454D-94C5-5C578BF3FF72}">
      <dgm:prSet/>
      <dgm:spPr/>
      <dgm:t>
        <a:bodyPr/>
        <a:lstStyle/>
        <a:p>
          <a:pPr rtl="1"/>
          <a:r>
            <a:rPr lang="en-US" dirty="0" smtClean="0">
              <a:cs typeface="B Zar" pitchFamily="2" charset="-78"/>
            </a:rPr>
            <a:t>P</a:t>
          </a:r>
          <a:r>
            <a:rPr lang="fa-IR" dirty="0" smtClean="0">
              <a:cs typeface="B Zar" pitchFamily="2" charset="-78"/>
            </a:rPr>
            <a:t>: اصل وام (ارزش فعلی)</a:t>
          </a:r>
          <a:endParaRPr lang="en-US" dirty="0">
            <a:cs typeface="B Zar" pitchFamily="2" charset="-78"/>
          </a:endParaRPr>
        </a:p>
      </dgm:t>
    </dgm:pt>
    <dgm:pt modelId="{36182060-8056-42F4-9BD8-6B80530F8137}" type="parTrans" cxnId="{39879F66-0AF1-42E9-BE7E-ACF5F7645965}">
      <dgm:prSet/>
      <dgm:spPr/>
      <dgm:t>
        <a:bodyPr/>
        <a:lstStyle/>
        <a:p>
          <a:endParaRPr lang="en-US">
            <a:cs typeface="B Zar" pitchFamily="2" charset="-78"/>
          </a:endParaRPr>
        </a:p>
      </dgm:t>
    </dgm:pt>
    <dgm:pt modelId="{A59655C2-976B-49E5-86C3-BEFA702CEC14}" type="sibTrans" cxnId="{39879F66-0AF1-42E9-BE7E-ACF5F7645965}">
      <dgm:prSet/>
      <dgm:spPr/>
      <dgm:t>
        <a:bodyPr/>
        <a:lstStyle/>
        <a:p>
          <a:endParaRPr lang="en-US">
            <a:cs typeface="B Zar" pitchFamily="2" charset="-78"/>
          </a:endParaRPr>
        </a:p>
      </dgm:t>
    </dgm:pt>
    <dgm:pt modelId="{3615B3C1-4978-4D30-9E6D-93812606BA64}">
      <dgm:prSet/>
      <dgm:spPr/>
      <dgm:t>
        <a:bodyPr/>
        <a:lstStyle/>
        <a:p>
          <a:pPr rtl="1"/>
          <a:r>
            <a:rPr lang="en-US" dirty="0" err="1" smtClean="0">
              <a:cs typeface="B Zar" pitchFamily="2" charset="-78"/>
            </a:rPr>
            <a:t>r</a:t>
          </a:r>
          <a:r>
            <a:rPr lang="en-US" baseline="-25000" dirty="0" err="1" smtClean="0">
              <a:cs typeface="B Zar" pitchFamily="2" charset="-78"/>
            </a:rPr>
            <a:t>t</a:t>
          </a:r>
          <a:r>
            <a:rPr lang="fa-IR" baseline="-25000" dirty="0" smtClean="0">
              <a:cs typeface="B Zar" pitchFamily="2" charset="-78"/>
            </a:rPr>
            <a:t>: </a:t>
          </a:r>
          <a:r>
            <a:rPr lang="fa-IR" dirty="0" smtClean="0">
              <a:cs typeface="B Zar" pitchFamily="2" charset="-78"/>
            </a:rPr>
            <a:t>نرخ دورۀ وام</a:t>
          </a:r>
          <a:endParaRPr lang="en-US" dirty="0">
            <a:cs typeface="B Zar" pitchFamily="2" charset="-78"/>
          </a:endParaRPr>
        </a:p>
      </dgm:t>
    </dgm:pt>
    <dgm:pt modelId="{3CBE06D8-4FBA-43C8-AFE8-B057AB2AF4CC}" type="parTrans" cxnId="{AC691B30-99B0-4C92-99F0-23CE4BE58083}">
      <dgm:prSet/>
      <dgm:spPr/>
      <dgm:t>
        <a:bodyPr/>
        <a:lstStyle/>
        <a:p>
          <a:endParaRPr lang="en-US">
            <a:cs typeface="B Zar" pitchFamily="2" charset="-78"/>
          </a:endParaRPr>
        </a:p>
      </dgm:t>
    </dgm:pt>
    <dgm:pt modelId="{7355FDC3-BB40-4FBA-9116-AE07BA3DEE53}" type="sibTrans" cxnId="{AC691B30-99B0-4C92-99F0-23CE4BE58083}">
      <dgm:prSet/>
      <dgm:spPr/>
      <dgm:t>
        <a:bodyPr/>
        <a:lstStyle/>
        <a:p>
          <a:endParaRPr lang="en-US">
            <a:cs typeface="B Zar" pitchFamily="2" charset="-78"/>
          </a:endParaRPr>
        </a:p>
      </dgm:t>
    </dgm:pt>
    <dgm:pt modelId="{EB0A0C6D-3D3B-4C43-989D-70846556DAC2}">
      <dgm:prSet/>
      <dgm:spPr/>
      <dgm:t>
        <a:bodyPr/>
        <a:lstStyle/>
        <a:p>
          <a:pPr rtl="1"/>
          <a:r>
            <a:rPr lang="en-US" dirty="0" err="1" smtClean="0">
              <a:cs typeface="B Zar" pitchFamily="2" charset="-78"/>
            </a:rPr>
            <a:t>PMT</a:t>
          </a:r>
          <a:r>
            <a:rPr lang="en-US" baseline="-25000" dirty="0" err="1" smtClean="0">
              <a:cs typeface="B Zar" pitchFamily="2" charset="-78"/>
            </a:rPr>
            <a:t>t</a:t>
          </a:r>
          <a:r>
            <a:rPr lang="fa-IR" dirty="0" smtClean="0">
              <a:cs typeface="B Zar" pitchFamily="2" charset="-78"/>
            </a:rPr>
            <a:t>: قسط دورۀ </a:t>
          </a:r>
          <a:r>
            <a:rPr lang="en-US" dirty="0" smtClean="0">
              <a:cs typeface="B Zar" pitchFamily="2" charset="-78"/>
            </a:rPr>
            <a:t>t</a:t>
          </a:r>
          <a:endParaRPr lang="en-US" dirty="0">
            <a:cs typeface="B Zar" pitchFamily="2" charset="-78"/>
          </a:endParaRPr>
        </a:p>
      </dgm:t>
    </dgm:pt>
    <dgm:pt modelId="{641F478E-2F38-425A-BF4C-DFB16C03B4FD}" type="parTrans" cxnId="{B5B22366-4F7F-4F9F-A073-3F8F23F5ABD6}">
      <dgm:prSet/>
      <dgm:spPr/>
      <dgm:t>
        <a:bodyPr/>
        <a:lstStyle/>
        <a:p>
          <a:endParaRPr lang="en-US">
            <a:cs typeface="B Zar" pitchFamily="2" charset="-78"/>
          </a:endParaRPr>
        </a:p>
      </dgm:t>
    </dgm:pt>
    <dgm:pt modelId="{3FCBCF4F-5A4A-4429-A464-05FBCC8C0EE5}" type="sibTrans" cxnId="{B5B22366-4F7F-4F9F-A073-3F8F23F5ABD6}">
      <dgm:prSet/>
      <dgm:spPr/>
      <dgm:t>
        <a:bodyPr/>
        <a:lstStyle/>
        <a:p>
          <a:endParaRPr lang="en-US">
            <a:cs typeface="B Zar" pitchFamily="2" charset="-78"/>
          </a:endParaRPr>
        </a:p>
      </dgm:t>
    </dgm:pt>
    <dgm:pt modelId="{FB2A8174-1592-44C4-BE3B-FFBC4AA3EF03}">
      <dgm:prSet/>
      <dgm:spPr/>
      <dgm:t>
        <a:bodyPr/>
        <a:lstStyle/>
        <a:p>
          <a:pPr rtl="1"/>
          <a:r>
            <a:rPr lang="en-US" dirty="0" err="1" smtClean="0">
              <a:cs typeface="B Zar" pitchFamily="2" charset="-78"/>
            </a:rPr>
            <a:t>IE</a:t>
          </a:r>
          <a:r>
            <a:rPr lang="en-US" baseline="-25000" dirty="0" err="1" smtClean="0">
              <a:cs typeface="B Zar" pitchFamily="2" charset="-78"/>
            </a:rPr>
            <a:t>t</a:t>
          </a:r>
          <a:r>
            <a:rPr lang="fa-IR" baseline="-25000" dirty="0" smtClean="0">
              <a:cs typeface="B Zar" pitchFamily="2" charset="-78"/>
            </a:rPr>
            <a:t>: </a:t>
          </a:r>
          <a:r>
            <a:rPr lang="fa-IR" dirty="0" smtClean="0">
              <a:cs typeface="B Zar" pitchFamily="2" charset="-78"/>
            </a:rPr>
            <a:t>سهم بهره از قسط دورۀ </a:t>
          </a:r>
          <a:r>
            <a:rPr lang="en-US" dirty="0" smtClean="0">
              <a:cs typeface="B Zar" pitchFamily="2" charset="-78"/>
            </a:rPr>
            <a:t>t</a:t>
          </a:r>
          <a:endParaRPr lang="en-US" dirty="0">
            <a:cs typeface="B Zar" pitchFamily="2" charset="-78"/>
          </a:endParaRPr>
        </a:p>
      </dgm:t>
    </dgm:pt>
    <dgm:pt modelId="{A9EFDA51-1703-46E4-AF23-A307B7A41A48}" type="parTrans" cxnId="{EA983BD5-F535-478C-858E-271CC268342C}">
      <dgm:prSet/>
      <dgm:spPr/>
      <dgm:t>
        <a:bodyPr/>
        <a:lstStyle/>
        <a:p>
          <a:endParaRPr lang="en-US">
            <a:cs typeface="B Zar" pitchFamily="2" charset="-78"/>
          </a:endParaRPr>
        </a:p>
      </dgm:t>
    </dgm:pt>
    <dgm:pt modelId="{66989591-C892-4C49-815B-129FFA86C5C4}" type="sibTrans" cxnId="{EA983BD5-F535-478C-858E-271CC268342C}">
      <dgm:prSet/>
      <dgm:spPr/>
      <dgm:t>
        <a:bodyPr/>
        <a:lstStyle/>
        <a:p>
          <a:endParaRPr lang="en-US">
            <a:cs typeface="B Zar" pitchFamily="2" charset="-78"/>
          </a:endParaRPr>
        </a:p>
      </dgm:t>
    </dgm:pt>
    <dgm:pt modelId="{47CE6156-7519-478E-8E2A-6D1137BC0517}">
      <dgm:prSet/>
      <dgm:spPr/>
      <dgm:t>
        <a:bodyPr/>
        <a:lstStyle/>
        <a:p>
          <a:pPr rtl="1"/>
          <a:r>
            <a:rPr lang="en-US" dirty="0" err="1" smtClean="0">
              <a:cs typeface="B Zar" pitchFamily="2" charset="-78"/>
            </a:rPr>
            <a:t>PP</a:t>
          </a:r>
          <a:r>
            <a:rPr lang="en-US" baseline="-25000" dirty="0" err="1" smtClean="0">
              <a:cs typeface="B Zar" pitchFamily="2" charset="-78"/>
            </a:rPr>
            <a:t>t</a:t>
          </a:r>
          <a:r>
            <a:rPr lang="fa-IR" baseline="-25000" dirty="0" smtClean="0">
              <a:cs typeface="B Zar" pitchFamily="2" charset="-78"/>
            </a:rPr>
            <a:t>: </a:t>
          </a:r>
          <a:r>
            <a:rPr lang="fa-IR" dirty="0" smtClean="0">
              <a:cs typeface="B Zar" pitchFamily="2" charset="-78"/>
            </a:rPr>
            <a:t>سهم اصل از قسط دورۀ </a:t>
          </a:r>
          <a:r>
            <a:rPr lang="en-US" dirty="0" smtClean="0">
              <a:cs typeface="B Zar" pitchFamily="2" charset="-78"/>
            </a:rPr>
            <a:t>t</a:t>
          </a:r>
          <a:endParaRPr lang="en-US" dirty="0">
            <a:cs typeface="B Zar" pitchFamily="2" charset="-78"/>
          </a:endParaRPr>
        </a:p>
      </dgm:t>
    </dgm:pt>
    <dgm:pt modelId="{7000C47B-6947-414D-AE23-5CF991AA0D8E}" type="parTrans" cxnId="{65D7253B-ED8C-4357-B30A-51B93512802B}">
      <dgm:prSet/>
      <dgm:spPr/>
      <dgm:t>
        <a:bodyPr/>
        <a:lstStyle/>
        <a:p>
          <a:endParaRPr lang="en-US">
            <a:cs typeface="B Zar" pitchFamily="2" charset="-78"/>
          </a:endParaRPr>
        </a:p>
      </dgm:t>
    </dgm:pt>
    <dgm:pt modelId="{184A2890-F51B-40E2-B6A3-C7814693DFC0}" type="sibTrans" cxnId="{65D7253B-ED8C-4357-B30A-51B93512802B}">
      <dgm:prSet/>
      <dgm:spPr/>
      <dgm:t>
        <a:bodyPr/>
        <a:lstStyle/>
        <a:p>
          <a:endParaRPr lang="en-US">
            <a:cs typeface="B Zar" pitchFamily="2" charset="-78"/>
          </a:endParaRPr>
        </a:p>
      </dgm:t>
    </dgm:pt>
    <dgm:pt modelId="{3A582C09-C872-4965-822B-AEBF803CF004}">
      <dgm:prSet/>
      <dgm:spPr/>
      <dgm:t>
        <a:bodyPr/>
        <a:lstStyle/>
        <a:p>
          <a:pPr rtl="1"/>
          <a:r>
            <a:rPr lang="en-US" dirty="0" err="1" smtClean="0">
              <a:cs typeface="B Zar" pitchFamily="2" charset="-78"/>
            </a:rPr>
            <a:t>OLB</a:t>
          </a:r>
          <a:r>
            <a:rPr lang="en-US" baseline="-25000" dirty="0" err="1" smtClean="0">
              <a:cs typeface="B Zar" pitchFamily="2" charset="-78"/>
            </a:rPr>
            <a:t>t</a:t>
          </a:r>
          <a:r>
            <a:rPr lang="fa-IR" baseline="-25000" dirty="0" smtClean="0">
              <a:cs typeface="B Zar" pitchFamily="2" charset="-78"/>
            </a:rPr>
            <a:t>: </a:t>
          </a:r>
          <a:r>
            <a:rPr lang="fa-IR" dirty="0" smtClean="0">
              <a:cs typeface="B Zar" pitchFamily="2" charset="-78"/>
            </a:rPr>
            <a:t>ماندۀ اصل وام بعد از پرداخت قسط دورۀ </a:t>
          </a:r>
          <a:r>
            <a:rPr lang="en-US" dirty="0" smtClean="0">
              <a:cs typeface="B Zar" pitchFamily="2" charset="-78"/>
            </a:rPr>
            <a:t>t</a:t>
          </a:r>
          <a:endParaRPr lang="en-US" dirty="0">
            <a:cs typeface="B Zar" pitchFamily="2" charset="-78"/>
          </a:endParaRPr>
        </a:p>
      </dgm:t>
    </dgm:pt>
    <dgm:pt modelId="{C6ED544F-A27D-4946-B54B-D93D958335FE}" type="parTrans" cxnId="{7A687107-BD46-48B9-8EA3-F20884D26DEA}">
      <dgm:prSet/>
      <dgm:spPr/>
      <dgm:t>
        <a:bodyPr/>
        <a:lstStyle/>
        <a:p>
          <a:endParaRPr lang="en-US">
            <a:cs typeface="B Zar" pitchFamily="2" charset="-78"/>
          </a:endParaRPr>
        </a:p>
      </dgm:t>
    </dgm:pt>
    <dgm:pt modelId="{5198E86D-D219-4B5E-9867-C29A8A0FFA92}" type="sibTrans" cxnId="{7A687107-BD46-48B9-8EA3-F20884D26DEA}">
      <dgm:prSet/>
      <dgm:spPr/>
      <dgm:t>
        <a:bodyPr/>
        <a:lstStyle/>
        <a:p>
          <a:endParaRPr lang="en-US">
            <a:cs typeface="B Zar" pitchFamily="2" charset="-78"/>
          </a:endParaRPr>
        </a:p>
      </dgm:t>
    </dgm:pt>
    <dgm:pt modelId="{B81EAE4C-6B7E-4F50-88F3-8C9BA69C75B8}">
      <dgm:prSet/>
      <dgm:spPr/>
      <dgm:t>
        <a:bodyPr/>
        <a:lstStyle/>
        <a:p>
          <a:pPr rtl="1"/>
          <a:endParaRPr lang="en-US" dirty="0">
            <a:cs typeface="B Zar" pitchFamily="2" charset="-78"/>
          </a:endParaRPr>
        </a:p>
      </dgm:t>
    </dgm:pt>
    <dgm:pt modelId="{9A8E43A0-0BDA-41C8-AE80-F3BF3028698D}" type="parTrans" cxnId="{CA452930-E3F8-48C4-9751-C25B8F988C4A}">
      <dgm:prSet/>
      <dgm:spPr/>
      <dgm:t>
        <a:bodyPr/>
        <a:lstStyle/>
        <a:p>
          <a:endParaRPr lang="en-US">
            <a:cs typeface="B Zar" pitchFamily="2" charset="-78"/>
          </a:endParaRPr>
        </a:p>
      </dgm:t>
    </dgm:pt>
    <dgm:pt modelId="{E15D7459-7981-4BED-9ECB-0756A5D341D3}" type="sibTrans" cxnId="{CA452930-E3F8-48C4-9751-C25B8F988C4A}">
      <dgm:prSet/>
      <dgm:spPr/>
      <dgm:t>
        <a:bodyPr/>
        <a:lstStyle/>
        <a:p>
          <a:endParaRPr lang="en-US">
            <a:cs typeface="B Zar" pitchFamily="2" charset="-78"/>
          </a:endParaRPr>
        </a:p>
      </dgm:t>
    </dgm:pt>
    <dgm:pt modelId="{B737E57F-0DE9-443B-A3E1-3F104222AC49}" type="pres">
      <dgm:prSet presAssocID="{00E28595-A5B1-4C37-AC42-AEC11A2F06C7}" presName="linearFlow" presStyleCnt="0">
        <dgm:presLayoutVars>
          <dgm:dir/>
          <dgm:animLvl val="lvl"/>
          <dgm:resizeHandles val="exact"/>
        </dgm:presLayoutVars>
      </dgm:prSet>
      <dgm:spPr/>
      <dgm:t>
        <a:bodyPr/>
        <a:lstStyle/>
        <a:p>
          <a:endParaRPr lang="en-US"/>
        </a:p>
      </dgm:t>
    </dgm:pt>
    <dgm:pt modelId="{A978A57F-8202-42BC-9471-9AA15EAA20CF}" type="pres">
      <dgm:prSet presAssocID="{2B985A1D-34F1-4E30-943B-DBE5E4C9281D}" presName="composite" presStyleCnt="0"/>
      <dgm:spPr/>
    </dgm:pt>
    <dgm:pt modelId="{25DFC303-7630-411C-9CA4-505B3CBB0580}" type="pres">
      <dgm:prSet presAssocID="{2B985A1D-34F1-4E30-943B-DBE5E4C9281D}" presName="parentText" presStyleLbl="alignNode1" presStyleIdx="0" presStyleCnt="1">
        <dgm:presLayoutVars>
          <dgm:chMax val="1"/>
          <dgm:bulletEnabled val="1"/>
        </dgm:presLayoutVars>
      </dgm:prSet>
      <dgm:spPr/>
      <dgm:t>
        <a:bodyPr/>
        <a:lstStyle/>
        <a:p>
          <a:endParaRPr lang="en-US"/>
        </a:p>
      </dgm:t>
    </dgm:pt>
    <dgm:pt modelId="{F28C4F4A-3020-491D-8677-6EE4AA06431B}" type="pres">
      <dgm:prSet presAssocID="{2B985A1D-34F1-4E30-943B-DBE5E4C9281D}" presName="descendantText" presStyleLbl="alignAcc1" presStyleIdx="0" presStyleCnt="1">
        <dgm:presLayoutVars>
          <dgm:bulletEnabled val="1"/>
        </dgm:presLayoutVars>
      </dgm:prSet>
      <dgm:spPr/>
      <dgm:t>
        <a:bodyPr/>
        <a:lstStyle/>
        <a:p>
          <a:endParaRPr lang="en-US"/>
        </a:p>
      </dgm:t>
    </dgm:pt>
  </dgm:ptLst>
  <dgm:cxnLst>
    <dgm:cxn modelId="{CA452930-E3F8-48C4-9751-C25B8F988C4A}" srcId="{2B985A1D-34F1-4E30-943B-DBE5E4C9281D}" destId="{B81EAE4C-6B7E-4F50-88F3-8C9BA69C75B8}" srcOrd="6" destOrd="0" parTransId="{9A8E43A0-0BDA-41C8-AE80-F3BF3028698D}" sibTransId="{E15D7459-7981-4BED-9ECB-0756A5D341D3}"/>
    <dgm:cxn modelId="{CE49BEC4-EF9F-48D7-9024-7F2A5DDFCBC0}" type="presOf" srcId="{B81EAE4C-6B7E-4F50-88F3-8C9BA69C75B8}" destId="{F28C4F4A-3020-491D-8677-6EE4AA06431B}" srcOrd="0" destOrd="6" presId="urn:microsoft.com/office/officeart/2005/8/layout/chevron2"/>
    <dgm:cxn modelId="{F710BD6D-9568-4C2F-B427-95E333978AEB}" type="presOf" srcId="{47CE6156-7519-478E-8E2A-6D1137BC0517}" destId="{F28C4F4A-3020-491D-8677-6EE4AA06431B}" srcOrd="0" destOrd="4" presId="urn:microsoft.com/office/officeart/2005/8/layout/chevron2"/>
    <dgm:cxn modelId="{1D545A03-506D-4BC3-83E8-8AB7FD9966B1}" type="presOf" srcId="{2B985A1D-34F1-4E30-943B-DBE5E4C9281D}" destId="{25DFC303-7630-411C-9CA4-505B3CBB0580}" srcOrd="0" destOrd="0" presId="urn:microsoft.com/office/officeart/2005/8/layout/chevron2"/>
    <dgm:cxn modelId="{A320047A-6C72-44EE-BFB6-C692D4E80F60}" type="presOf" srcId="{FB2A8174-1592-44C4-BE3B-FFBC4AA3EF03}" destId="{F28C4F4A-3020-491D-8677-6EE4AA06431B}" srcOrd="0" destOrd="3" presId="urn:microsoft.com/office/officeart/2005/8/layout/chevron2"/>
    <dgm:cxn modelId="{CFD467A8-AA0F-4DBE-BD90-FC735D3C9891}" type="presOf" srcId="{00E28595-A5B1-4C37-AC42-AEC11A2F06C7}" destId="{B737E57F-0DE9-443B-A3E1-3F104222AC49}" srcOrd="0" destOrd="0" presId="urn:microsoft.com/office/officeart/2005/8/layout/chevron2"/>
    <dgm:cxn modelId="{E1BD62E7-65DE-4C3F-AF8B-2EAA2F408C02}" type="presOf" srcId="{3615B3C1-4978-4D30-9E6D-93812606BA64}" destId="{F28C4F4A-3020-491D-8677-6EE4AA06431B}" srcOrd="0" destOrd="1" presId="urn:microsoft.com/office/officeart/2005/8/layout/chevron2"/>
    <dgm:cxn modelId="{8DD99ED7-EC8D-4357-B6E3-2E79DE6E5A3B}" type="presOf" srcId="{3A582C09-C872-4965-822B-AEBF803CF004}" destId="{F28C4F4A-3020-491D-8677-6EE4AA06431B}" srcOrd="0" destOrd="5" presId="urn:microsoft.com/office/officeart/2005/8/layout/chevron2"/>
    <dgm:cxn modelId="{AC691B30-99B0-4C92-99F0-23CE4BE58083}" srcId="{2B985A1D-34F1-4E30-943B-DBE5E4C9281D}" destId="{3615B3C1-4978-4D30-9E6D-93812606BA64}" srcOrd="1" destOrd="0" parTransId="{3CBE06D8-4FBA-43C8-AFE8-B057AB2AF4CC}" sibTransId="{7355FDC3-BB40-4FBA-9116-AE07BA3DEE53}"/>
    <dgm:cxn modelId="{B5B22366-4F7F-4F9F-A073-3F8F23F5ABD6}" srcId="{2B985A1D-34F1-4E30-943B-DBE5E4C9281D}" destId="{EB0A0C6D-3D3B-4C43-989D-70846556DAC2}" srcOrd="2" destOrd="0" parTransId="{641F478E-2F38-425A-BF4C-DFB16C03B4FD}" sibTransId="{3FCBCF4F-5A4A-4429-A464-05FBCC8C0EE5}"/>
    <dgm:cxn modelId="{01B1AE6E-523A-4B9F-9F4A-6EC526E12804}" srcId="{00E28595-A5B1-4C37-AC42-AEC11A2F06C7}" destId="{2B985A1D-34F1-4E30-943B-DBE5E4C9281D}" srcOrd="0" destOrd="0" parTransId="{D681FC33-6A41-4681-8FDA-3F3F266031EA}" sibTransId="{EEF002F8-836D-4FEF-B0DF-DFC353C9C805}"/>
    <dgm:cxn modelId="{7E1D9E7C-B087-474F-B1AA-F59E7CE21F54}" type="presOf" srcId="{EB0A0C6D-3D3B-4C43-989D-70846556DAC2}" destId="{F28C4F4A-3020-491D-8677-6EE4AA06431B}" srcOrd="0" destOrd="2" presId="urn:microsoft.com/office/officeart/2005/8/layout/chevron2"/>
    <dgm:cxn modelId="{EA983BD5-F535-478C-858E-271CC268342C}" srcId="{2B985A1D-34F1-4E30-943B-DBE5E4C9281D}" destId="{FB2A8174-1592-44C4-BE3B-FFBC4AA3EF03}" srcOrd="3" destOrd="0" parTransId="{A9EFDA51-1703-46E4-AF23-A307B7A41A48}" sibTransId="{66989591-C892-4C49-815B-129FFA86C5C4}"/>
    <dgm:cxn modelId="{99747F13-661E-461A-8FDD-01435ECE08D8}" type="presOf" srcId="{6C4185FE-F559-454D-94C5-5C578BF3FF72}" destId="{F28C4F4A-3020-491D-8677-6EE4AA06431B}" srcOrd="0" destOrd="0" presId="urn:microsoft.com/office/officeart/2005/8/layout/chevron2"/>
    <dgm:cxn modelId="{65D7253B-ED8C-4357-B30A-51B93512802B}" srcId="{2B985A1D-34F1-4E30-943B-DBE5E4C9281D}" destId="{47CE6156-7519-478E-8E2A-6D1137BC0517}" srcOrd="4" destOrd="0" parTransId="{7000C47B-6947-414D-AE23-5CF991AA0D8E}" sibTransId="{184A2890-F51B-40E2-B6A3-C7814693DFC0}"/>
    <dgm:cxn modelId="{7A687107-BD46-48B9-8EA3-F20884D26DEA}" srcId="{2B985A1D-34F1-4E30-943B-DBE5E4C9281D}" destId="{3A582C09-C872-4965-822B-AEBF803CF004}" srcOrd="5" destOrd="0" parTransId="{C6ED544F-A27D-4946-B54B-D93D958335FE}" sibTransId="{5198E86D-D219-4B5E-9867-C29A8A0FFA92}"/>
    <dgm:cxn modelId="{39879F66-0AF1-42E9-BE7E-ACF5F7645965}" srcId="{2B985A1D-34F1-4E30-943B-DBE5E4C9281D}" destId="{6C4185FE-F559-454D-94C5-5C578BF3FF72}" srcOrd="0" destOrd="0" parTransId="{36182060-8056-42F4-9BD8-6B80530F8137}" sibTransId="{A59655C2-976B-49E5-86C3-BEFA702CEC14}"/>
    <dgm:cxn modelId="{9D4D0DC4-04A7-4A10-9B20-7365D6BDFCD6}" type="presParOf" srcId="{B737E57F-0DE9-443B-A3E1-3F104222AC49}" destId="{A978A57F-8202-42BC-9471-9AA15EAA20CF}" srcOrd="0" destOrd="0" presId="urn:microsoft.com/office/officeart/2005/8/layout/chevron2"/>
    <dgm:cxn modelId="{9FF06A5B-09F0-428F-B33D-1E9D068C8A64}" type="presParOf" srcId="{A978A57F-8202-42BC-9471-9AA15EAA20CF}" destId="{25DFC303-7630-411C-9CA4-505B3CBB0580}" srcOrd="0" destOrd="0" presId="urn:microsoft.com/office/officeart/2005/8/layout/chevron2"/>
    <dgm:cxn modelId="{5445F0EF-CBFE-475F-A19F-C5AD4C501012}" type="presParOf" srcId="{A978A57F-8202-42BC-9471-9AA15EAA20CF}" destId="{F28C4F4A-3020-491D-8677-6EE4AA06431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582B146-E6FA-49A5-BC87-B10D1C769D00}" type="doc">
      <dgm:prSet loTypeId="urn:microsoft.com/office/officeart/2005/8/layout/hierarchy3" loCatId="list" qsTypeId="urn:microsoft.com/office/officeart/2005/8/quickstyle/simple1" qsCatId="simple" csTypeId="urn:microsoft.com/office/officeart/2005/8/colors/accent1_2" csCatId="accent1"/>
      <dgm:spPr/>
      <dgm:t>
        <a:bodyPr/>
        <a:lstStyle/>
        <a:p>
          <a:endParaRPr lang="en-US"/>
        </a:p>
      </dgm:t>
    </dgm:pt>
    <dgm:pt modelId="{575B85A3-EF6D-4E83-8421-FF6DF7F7CC93}">
      <dgm:prSet/>
      <dgm:spPr/>
      <dgm:t>
        <a:bodyPr/>
        <a:lstStyle/>
        <a:p>
          <a:pPr rtl="1"/>
          <a:r>
            <a:rPr lang="fa-IR" dirty="0" smtClean="0">
              <a:cs typeface="B Zar" pitchFamily="2" charset="-78"/>
            </a:rPr>
            <a:t>رهن با نرخ ثابت (</a:t>
          </a:r>
          <a:r>
            <a:rPr lang="en-US" dirty="0" smtClean="0">
              <a:cs typeface="B Zar" pitchFamily="2" charset="-78"/>
            </a:rPr>
            <a:t>fixed-rate mortgages</a:t>
          </a:r>
          <a:r>
            <a:rPr lang="fa-IR" dirty="0" smtClean="0">
              <a:cs typeface="B Zar" pitchFamily="2" charset="-78"/>
            </a:rPr>
            <a:t>)</a:t>
          </a:r>
          <a:endParaRPr lang="en-US" dirty="0">
            <a:cs typeface="B Zar" pitchFamily="2" charset="-78"/>
          </a:endParaRPr>
        </a:p>
      </dgm:t>
    </dgm:pt>
    <dgm:pt modelId="{0129F9AB-F0A8-430A-BF2E-E9C22743AF20}" type="parTrans" cxnId="{47479E54-01AD-4216-BA3A-CFB44A6D85A3}">
      <dgm:prSet/>
      <dgm:spPr/>
      <dgm:t>
        <a:bodyPr/>
        <a:lstStyle/>
        <a:p>
          <a:endParaRPr lang="en-US">
            <a:cs typeface="B Zar" pitchFamily="2" charset="-78"/>
          </a:endParaRPr>
        </a:p>
      </dgm:t>
    </dgm:pt>
    <dgm:pt modelId="{90290555-E6E0-4D60-BBD8-4EB12D7EAEFD}" type="sibTrans" cxnId="{47479E54-01AD-4216-BA3A-CFB44A6D85A3}">
      <dgm:prSet/>
      <dgm:spPr/>
      <dgm:t>
        <a:bodyPr/>
        <a:lstStyle/>
        <a:p>
          <a:endParaRPr lang="en-US">
            <a:cs typeface="B Zar" pitchFamily="2" charset="-78"/>
          </a:endParaRPr>
        </a:p>
      </dgm:t>
    </dgm:pt>
    <dgm:pt modelId="{C8A31C46-8F27-4AF3-8A62-A60C99D0DAB5}">
      <dgm:prSet/>
      <dgm:spPr/>
      <dgm:t>
        <a:bodyPr/>
        <a:lstStyle/>
        <a:p>
          <a:pPr rtl="1"/>
          <a:r>
            <a:rPr lang="fa-IR" dirty="0" smtClean="0">
              <a:cs typeface="B Zar" pitchFamily="2" charset="-78"/>
            </a:rPr>
            <a:t>نرخ بهرۀ وام در طول عمر آن ثابت است: </a:t>
          </a:r>
          <a:r>
            <a:rPr lang="en-US" dirty="0" err="1" smtClean="0">
              <a:cs typeface="B Zar" pitchFamily="2" charset="-78"/>
            </a:rPr>
            <a:t>r</a:t>
          </a:r>
          <a:r>
            <a:rPr lang="en-US" baseline="-25000" dirty="0" err="1" smtClean="0">
              <a:cs typeface="B Zar" pitchFamily="2" charset="-78"/>
            </a:rPr>
            <a:t>t</a:t>
          </a:r>
          <a:r>
            <a:rPr lang="en-US" dirty="0" smtClean="0">
              <a:cs typeface="B Zar" pitchFamily="2" charset="-78"/>
            </a:rPr>
            <a:t>=r</a:t>
          </a:r>
          <a:endParaRPr lang="en-US" dirty="0">
            <a:cs typeface="B Zar" pitchFamily="2" charset="-78"/>
          </a:endParaRPr>
        </a:p>
      </dgm:t>
    </dgm:pt>
    <dgm:pt modelId="{161E13C6-C1A0-449C-B083-89D8598BF714}" type="parTrans" cxnId="{65FCCE1E-73E2-416D-93E4-D57C7E53A998}">
      <dgm:prSet/>
      <dgm:spPr/>
      <dgm:t>
        <a:bodyPr/>
        <a:lstStyle/>
        <a:p>
          <a:endParaRPr lang="en-US">
            <a:cs typeface="B Zar" pitchFamily="2" charset="-78"/>
          </a:endParaRPr>
        </a:p>
      </dgm:t>
    </dgm:pt>
    <dgm:pt modelId="{ED7A566B-C252-4816-8DFA-57FC35DA27B6}" type="sibTrans" cxnId="{65FCCE1E-73E2-416D-93E4-D57C7E53A998}">
      <dgm:prSet/>
      <dgm:spPr/>
      <dgm:t>
        <a:bodyPr/>
        <a:lstStyle/>
        <a:p>
          <a:endParaRPr lang="en-US">
            <a:cs typeface="B Zar" pitchFamily="2" charset="-78"/>
          </a:endParaRPr>
        </a:p>
      </dgm:t>
    </dgm:pt>
    <dgm:pt modelId="{73FEF681-E588-4F4F-B2F5-BBA2183D8693}">
      <dgm:prSet/>
      <dgm:spPr/>
      <dgm:t>
        <a:bodyPr/>
        <a:lstStyle/>
        <a:p>
          <a:pPr rtl="1"/>
          <a:r>
            <a:rPr lang="fa-IR" dirty="0" smtClean="0">
              <a:cs typeface="B Zar" pitchFamily="2" charset="-78"/>
            </a:rPr>
            <a:t>رهن با نرخ متغیر (</a:t>
          </a:r>
          <a:r>
            <a:rPr lang="en-US" dirty="0" smtClean="0">
              <a:cs typeface="B Zar" pitchFamily="2" charset="-78"/>
            </a:rPr>
            <a:t>adjustable-rate mortgages</a:t>
          </a:r>
          <a:r>
            <a:rPr lang="fa-IR" dirty="0" smtClean="0">
              <a:cs typeface="B Zar" pitchFamily="2" charset="-78"/>
            </a:rPr>
            <a:t>)</a:t>
          </a:r>
          <a:endParaRPr lang="en-US" dirty="0">
            <a:cs typeface="B Zar" pitchFamily="2" charset="-78"/>
          </a:endParaRPr>
        </a:p>
      </dgm:t>
    </dgm:pt>
    <dgm:pt modelId="{9F8D4A9A-887F-437A-9631-DDB1682519E7}" type="parTrans" cxnId="{2A07B1E8-E56A-4AA6-B0A3-F1B07974E103}">
      <dgm:prSet/>
      <dgm:spPr/>
      <dgm:t>
        <a:bodyPr/>
        <a:lstStyle/>
        <a:p>
          <a:endParaRPr lang="en-US">
            <a:cs typeface="B Zar" pitchFamily="2" charset="-78"/>
          </a:endParaRPr>
        </a:p>
      </dgm:t>
    </dgm:pt>
    <dgm:pt modelId="{7DEF8853-E240-427C-9FD5-EDEC8DF0BDBF}" type="sibTrans" cxnId="{2A07B1E8-E56A-4AA6-B0A3-F1B07974E103}">
      <dgm:prSet/>
      <dgm:spPr/>
      <dgm:t>
        <a:bodyPr/>
        <a:lstStyle/>
        <a:p>
          <a:endParaRPr lang="en-US">
            <a:cs typeface="B Zar" pitchFamily="2" charset="-78"/>
          </a:endParaRPr>
        </a:p>
      </dgm:t>
    </dgm:pt>
    <dgm:pt modelId="{3D6DD6AD-CA1E-4539-B968-C693EBB41190}">
      <dgm:prSet/>
      <dgm:spPr/>
      <dgm:t>
        <a:bodyPr/>
        <a:lstStyle/>
        <a:p>
          <a:pPr rtl="1"/>
          <a:r>
            <a:rPr lang="fa-IR" dirty="0" smtClean="0">
              <a:cs typeface="B Zar" pitchFamily="2" charset="-78"/>
            </a:rPr>
            <a:t>نرخ بهرۀ وام طی زمان تغییر می‌کند.</a:t>
          </a:r>
          <a:endParaRPr lang="en-US" dirty="0">
            <a:cs typeface="B Zar" pitchFamily="2" charset="-78"/>
          </a:endParaRPr>
        </a:p>
      </dgm:t>
    </dgm:pt>
    <dgm:pt modelId="{2ED47CB0-B8F9-4460-959E-66E6CD21AD94}" type="parTrans" cxnId="{B2AD97E3-C876-4E81-B12E-CE6709E2FEB8}">
      <dgm:prSet/>
      <dgm:spPr/>
      <dgm:t>
        <a:bodyPr/>
        <a:lstStyle/>
        <a:p>
          <a:endParaRPr lang="en-US">
            <a:cs typeface="B Zar" pitchFamily="2" charset="-78"/>
          </a:endParaRPr>
        </a:p>
      </dgm:t>
    </dgm:pt>
    <dgm:pt modelId="{9197047C-8E1A-4A91-A583-C46E2E16D074}" type="sibTrans" cxnId="{B2AD97E3-C876-4E81-B12E-CE6709E2FEB8}">
      <dgm:prSet/>
      <dgm:spPr/>
      <dgm:t>
        <a:bodyPr/>
        <a:lstStyle/>
        <a:p>
          <a:endParaRPr lang="en-US">
            <a:cs typeface="B Zar" pitchFamily="2" charset="-78"/>
          </a:endParaRPr>
        </a:p>
      </dgm:t>
    </dgm:pt>
    <dgm:pt modelId="{64E59684-46D8-4FFB-8D80-CD859ADEEEE4}" type="pres">
      <dgm:prSet presAssocID="{8582B146-E6FA-49A5-BC87-B10D1C769D00}" presName="diagram" presStyleCnt="0">
        <dgm:presLayoutVars>
          <dgm:chPref val="1"/>
          <dgm:dir/>
          <dgm:animOne val="branch"/>
          <dgm:animLvl val="lvl"/>
          <dgm:resizeHandles/>
        </dgm:presLayoutVars>
      </dgm:prSet>
      <dgm:spPr/>
      <dgm:t>
        <a:bodyPr/>
        <a:lstStyle/>
        <a:p>
          <a:endParaRPr lang="en-US"/>
        </a:p>
      </dgm:t>
    </dgm:pt>
    <dgm:pt modelId="{15E28812-8DB6-437E-A4E5-646A711F10A2}" type="pres">
      <dgm:prSet presAssocID="{575B85A3-EF6D-4E83-8421-FF6DF7F7CC93}" presName="root" presStyleCnt="0"/>
      <dgm:spPr/>
    </dgm:pt>
    <dgm:pt modelId="{524C9C7D-C37E-498B-8F30-C5449F3ABA8D}" type="pres">
      <dgm:prSet presAssocID="{575B85A3-EF6D-4E83-8421-FF6DF7F7CC93}" presName="rootComposite" presStyleCnt="0"/>
      <dgm:spPr/>
    </dgm:pt>
    <dgm:pt modelId="{8CA3F9C2-C5B1-4BB6-A703-97473E668DDB}" type="pres">
      <dgm:prSet presAssocID="{575B85A3-EF6D-4E83-8421-FF6DF7F7CC93}" presName="rootText" presStyleLbl="node1" presStyleIdx="0" presStyleCnt="2"/>
      <dgm:spPr/>
      <dgm:t>
        <a:bodyPr/>
        <a:lstStyle/>
        <a:p>
          <a:endParaRPr lang="en-US"/>
        </a:p>
      </dgm:t>
    </dgm:pt>
    <dgm:pt modelId="{C0E938E5-A3FA-410B-99E9-C66F46FB2A9B}" type="pres">
      <dgm:prSet presAssocID="{575B85A3-EF6D-4E83-8421-FF6DF7F7CC93}" presName="rootConnector" presStyleLbl="node1" presStyleIdx="0" presStyleCnt="2"/>
      <dgm:spPr/>
      <dgm:t>
        <a:bodyPr/>
        <a:lstStyle/>
        <a:p>
          <a:endParaRPr lang="en-US"/>
        </a:p>
      </dgm:t>
    </dgm:pt>
    <dgm:pt modelId="{8557BF90-B508-40F4-9299-FB4CBF28DB71}" type="pres">
      <dgm:prSet presAssocID="{575B85A3-EF6D-4E83-8421-FF6DF7F7CC93}" presName="childShape" presStyleCnt="0"/>
      <dgm:spPr/>
    </dgm:pt>
    <dgm:pt modelId="{697C1859-AEA9-4DFA-9B2C-2594F32AF30B}" type="pres">
      <dgm:prSet presAssocID="{161E13C6-C1A0-449C-B083-89D8598BF714}" presName="Name13" presStyleLbl="parChTrans1D2" presStyleIdx="0" presStyleCnt="2"/>
      <dgm:spPr/>
      <dgm:t>
        <a:bodyPr/>
        <a:lstStyle/>
        <a:p>
          <a:endParaRPr lang="en-US"/>
        </a:p>
      </dgm:t>
    </dgm:pt>
    <dgm:pt modelId="{465A9B60-FA8F-4F98-B3D3-785EC07E93A9}" type="pres">
      <dgm:prSet presAssocID="{C8A31C46-8F27-4AF3-8A62-A60C99D0DAB5}" presName="childText" presStyleLbl="bgAcc1" presStyleIdx="0" presStyleCnt="2">
        <dgm:presLayoutVars>
          <dgm:bulletEnabled val="1"/>
        </dgm:presLayoutVars>
      </dgm:prSet>
      <dgm:spPr/>
      <dgm:t>
        <a:bodyPr/>
        <a:lstStyle/>
        <a:p>
          <a:endParaRPr lang="en-US"/>
        </a:p>
      </dgm:t>
    </dgm:pt>
    <dgm:pt modelId="{14689158-1C8B-4605-8D0C-D6781E1FEEA6}" type="pres">
      <dgm:prSet presAssocID="{73FEF681-E588-4F4F-B2F5-BBA2183D8693}" presName="root" presStyleCnt="0"/>
      <dgm:spPr/>
    </dgm:pt>
    <dgm:pt modelId="{5B2849BB-B20E-47B3-B730-197725DED969}" type="pres">
      <dgm:prSet presAssocID="{73FEF681-E588-4F4F-B2F5-BBA2183D8693}" presName="rootComposite" presStyleCnt="0"/>
      <dgm:spPr/>
    </dgm:pt>
    <dgm:pt modelId="{EB4335A7-AFFD-4FE3-BB10-CBB5DEDEDA52}" type="pres">
      <dgm:prSet presAssocID="{73FEF681-E588-4F4F-B2F5-BBA2183D8693}" presName="rootText" presStyleLbl="node1" presStyleIdx="1" presStyleCnt="2"/>
      <dgm:spPr/>
      <dgm:t>
        <a:bodyPr/>
        <a:lstStyle/>
        <a:p>
          <a:endParaRPr lang="en-US"/>
        </a:p>
      </dgm:t>
    </dgm:pt>
    <dgm:pt modelId="{5B42E9D2-C6C3-4200-A501-36F7EE954FC0}" type="pres">
      <dgm:prSet presAssocID="{73FEF681-E588-4F4F-B2F5-BBA2183D8693}" presName="rootConnector" presStyleLbl="node1" presStyleIdx="1" presStyleCnt="2"/>
      <dgm:spPr/>
      <dgm:t>
        <a:bodyPr/>
        <a:lstStyle/>
        <a:p>
          <a:endParaRPr lang="en-US"/>
        </a:p>
      </dgm:t>
    </dgm:pt>
    <dgm:pt modelId="{EA381539-0F4A-44E7-B44E-8BB3C38F929B}" type="pres">
      <dgm:prSet presAssocID="{73FEF681-E588-4F4F-B2F5-BBA2183D8693}" presName="childShape" presStyleCnt="0"/>
      <dgm:spPr/>
    </dgm:pt>
    <dgm:pt modelId="{4CDB7540-9B61-4C31-B66A-80F3250249D7}" type="pres">
      <dgm:prSet presAssocID="{2ED47CB0-B8F9-4460-959E-66E6CD21AD94}" presName="Name13" presStyleLbl="parChTrans1D2" presStyleIdx="1" presStyleCnt="2"/>
      <dgm:spPr/>
      <dgm:t>
        <a:bodyPr/>
        <a:lstStyle/>
        <a:p>
          <a:endParaRPr lang="en-US"/>
        </a:p>
      </dgm:t>
    </dgm:pt>
    <dgm:pt modelId="{0B91622C-9D76-4866-8AD6-D4096676C821}" type="pres">
      <dgm:prSet presAssocID="{3D6DD6AD-CA1E-4539-B968-C693EBB41190}" presName="childText" presStyleLbl="bgAcc1" presStyleIdx="1" presStyleCnt="2">
        <dgm:presLayoutVars>
          <dgm:bulletEnabled val="1"/>
        </dgm:presLayoutVars>
      </dgm:prSet>
      <dgm:spPr/>
      <dgm:t>
        <a:bodyPr/>
        <a:lstStyle/>
        <a:p>
          <a:endParaRPr lang="en-US"/>
        </a:p>
      </dgm:t>
    </dgm:pt>
  </dgm:ptLst>
  <dgm:cxnLst>
    <dgm:cxn modelId="{2A07B1E8-E56A-4AA6-B0A3-F1B07974E103}" srcId="{8582B146-E6FA-49A5-BC87-B10D1C769D00}" destId="{73FEF681-E588-4F4F-B2F5-BBA2183D8693}" srcOrd="1" destOrd="0" parTransId="{9F8D4A9A-887F-437A-9631-DDB1682519E7}" sibTransId="{7DEF8853-E240-427C-9FD5-EDEC8DF0BDBF}"/>
    <dgm:cxn modelId="{47479E54-01AD-4216-BA3A-CFB44A6D85A3}" srcId="{8582B146-E6FA-49A5-BC87-B10D1C769D00}" destId="{575B85A3-EF6D-4E83-8421-FF6DF7F7CC93}" srcOrd="0" destOrd="0" parTransId="{0129F9AB-F0A8-430A-BF2E-E9C22743AF20}" sibTransId="{90290555-E6E0-4D60-BBD8-4EB12D7EAEFD}"/>
    <dgm:cxn modelId="{5F656503-692D-4C6A-8A29-935EE4842111}" type="presOf" srcId="{73FEF681-E588-4F4F-B2F5-BBA2183D8693}" destId="{5B42E9D2-C6C3-4200-A501-36F7EE954FC0}" srcOrd="1" destOrd="0" presId="urn:microsoft.com/office/officeart/2005/8/layout/hierarchy3"/>
    <dgm:cxn modelId="{14A33764-CD3D-462D-BAEE-AC1C44A2B70C}" type="presOf" srcId="{C8A31C46-8F27-4AF3-8A62-A60C99D0DAB5}" destId="{465A9B60-FA8F-4F98-B3D3-785EC07E93A9}" srcOrd="0" destOrd="0" presId="urn:microsoft.com/office/officeart/2005/8/layout/hierarchy3"/>
    <dgm:cxn modelId="{A6E1E11B-B3EE-4DDB-8BCF-E1CCBB457ECF}" type="presOf" srcId="{575B85A3-EF6D-4E83-8421-FF6DF7F7CC93}" destId="{C0E938E5-A3FA-410B-99E9-C66F46FB2A9B}" srcOrd="1" destOrd="0" presId="urn:microsoft.com/office/officeart/2005/8/layout/hierarchy3"/>
    <dgm:cxn modelId="{D2264580-2F58-4E9D-82C3-12946957DE5E}" type="presOf" srcId="{3D6DD6AD-CA1E-4539-B968-C693EBB41190}" destId="{0B91622C-9D76-4866-8AD6-D4096676C821}" srcOrd="0" destOrd="0" presId="urn:microsoft.com/office/officeart/2005/8/layout/hierarchy3"/>
    <dgm:cxn modelId="{B2AD97E3-C876-4E81-B12E-CE6709E2FEB8}" srcId="{73FEF681-E588-4F4F-B2F5-BBA2183D8693}" destId="{3D6DD6AD-CA1E-4539-B968-C693EBB41190}" srcOrd="0" destOrd="0" parTransId="{2ED47CB0-B8F9-4460-959E-66E6CD21AD94}" sibTransId="{9197047C-8E1A-4A91-A583-C46E2E16D074}"/>
    <dgm:cxn modelId="{96057F70-BBD5-4A1A-AE05-DA9E2D2CE2F1}" type="presOf" srcId="{2ED47CB0-B8F9-4460-959E-66E6CD21AD94}" destId="{4CDB7540-9B61-4C31-B66A-80F3250249D7}" srcOrd="0" destOrd="0" presId="urn:microsoft.com/office/officeart/2005/8/layout/hierarchy3"/>
    <dgm:cxn modelId="{0EAE3B19-DE78-4784-A955-43E961149BF4}" type="presOf" srcId="{575B85A3-EF6D-4E83-8421-FF6DF7F7CC93}" destId="{8CA3F9C2-C5B1-4BB6-A703-97473E668DDB}" srcOrd="0" destOrd="0" presId="urn:microsoft.com/office/officeart/2005/8/layout/hierarchy3"/>
    <dgm:cxn modelId="{AC5E4E3F-E83C-449A-8A01-6FB0E93A0967}" type="presOf" srcId="{161E13C6-C1A0-449C-B083-89D8598BF714}" destId="{697C1859-AEA9-4DFA-9B2C-2594F32AF30B}" srcOrd="0" destOrd="0" presId="urn:microsoft.com/office/officeart/2005/8/layout/hierarchy3"/>
    <dgm:cxn modelId="{2FFC9ADA-18DC-4DDB-BFEF-A164CEC82EE1}" type="presOf" srcId="{73FEF681-E588-4F4F-B2F5-BBA2183D8693}" destId="{EB4335A7-AFFD-4FE3-BB10-CBB5DEDEDA52}" srcOrd="0" destOrd="0" presId="urn:microsoft.com/office/officeart/2005/8/layout/hierarchy3"/>
    <dgm:cxn modelId="{231D3784-9542-413F-A319-D1EA786CB4C9}" type="presOf" srcId="{8582B146-E6FA-49A5-BC87-B10D1C769D00}" destId="{64E59684-46D8-4FFB-8D80-CD859ADEEEE4}" srcOrd="0" destOrd="0" presId="urn:microsoft.com/office/officeart/2005/8/layout/hierarchy3"/>
    <dgm:cxn modelId="{65FCCE1E-73E2-416D-93E4-D57C7E53A998}" srcId="{575B85A3-EF6D-4E83-8421-FF6DF7F7CC93}" destId="{C8A31C46-8F27-4AF3-8A62-A60C99D0DAB5}" srcOrd="0" destOrd="0" parTransId="{161E13C6-C1A0-449C-B083-89D8598BF714}" sibTransId="{ED7A566B-C252-4816-8DFA-57FC35DA27B6}"/>
    <dgm:cxn modelId="{6C8F812F-7FDC-4D30-83D0-ED96DA359B10}" type="presParOf" srcId="{64E59684-46D8-4FFB-8D80-CD859ADEEEE4}" destId="{15E28812-8DB6-437E-A4E5-646A711F10A2}" srcOrd="0" destOrd="0" presId="urn:microsoft.com/office/officeart/2005/8/layout/hierarchy3"/>
    <dgm:cxn modelId="{DE8A0224-06A3-45E1-8832-B8DA5A2D0207}" type="presParOf" srcId="{15E28812-8DB6-437E-A4E5-646A711F10A2}" destId="{524C9C7D-C37E-498B-8F30-C5449F3ABA8D}" srcOrd="0" destOrd="0" presId="urn:microsoft.com/office/officeart/2005/8/layout/hierarchy3"/>
    <dgm:cxn modelId="{EC38D41E-96AA-45DD-8031-04E5D3D61B36}" type="presParOf" srcId="{524C9C7D-C37E-498B-8F30-C5449F3ABA8D}" destId="{8CA3F9C2-C5B1-4BB6-A703-97473E668DDB}" srcOrd="0" destOrd="0" presId="urn:microsoft.com/office/officeart/2005/8/layout/hierarchy3"/>
    <dgm:cxn modelId="{447854BB-5DAB-4607-848F-EDC45B88C3E5}" type="presParOf" srcId="{524C9C7D-C37E-498B-8F30-C5449F3ABA8D}" destId="{C0E938E5-A3FA-410B-99E9-C66F46FB2A9B}" srcOrd="1" destOrd="0" presId="urn:microsoft.com/office/officeart/2005/8/layout/hierarchy3"/>
    <dgm:cxn modelId="{2AA94692-F95F-4EBA-885D-251C9EF34F06}" type="presParOf" srcId="{15E28812-8DB6-437E-A4E5-646A711F10A2}" destId="{8557BF90-B508-40F4-9299-FB4CBF28DB71}" srcOrd="1" destOrd="0" presId="urn:microsoft.com/office/officeart/2005/8/layout/hierarchy3"/>
    <dgm:cxn modelId="{95FBF015-292F-4E5B-BE46-DD1764FEB605}" type="presParOf" srcId="{8557BF90-B508-40F4-9299-FB4CBF28DB71}" destId="{697C1859-AEA9-4DFA-9B2C-2594F32AF30B}" srcOrd="0" destOrd="0" presId="urn:microsoft.com/office/officeart/2005/8/layout/hierarchy3"/>
    <dgm:cxn modelId="{C72291D4-89C4-41BC-9E43-D155117D9FD2}" type="presParOf" srcId="{8557BF90-B508-40F4-9299-FB4CBF28DB71}" destId="{465A9B60-FA8F-4F98-B3D3-785EC07E93A9}" srcOrd="1" destOrd="0" presId="urn:microsoft.com/office/officeart/2005/8/layout/hierarchy3"/>
    <dgm:cxn modelId="{EA20ED83-72F1-45D5-8A72-5D199D8AD790}" type="presParOf" srcId="{64E59684-46D8-4FFB-8D80-CD859ADEEEE4}" destId="{14689158-1C8B-4605-8D0C-D6781E1FEEA6}" srcOrd="1" destOrd="0" presId="urn:microsoft.com/office/officeart/2005/8/layout/hierarchy3"/>
    <dgm:cxn modelId="{24020C3E-8861-40D0-B862-F6D654CFBEF0}" type="presParOf" srcId="{14689158-1C8B-4605-8D0C-D6781E1FEEA6}" destId="{5B2849BB-B20E-47B3-B730-197725DED969}" srcOrd="0" destOrd="0" presId="urn:microsoft.com/office/officeart/2005/8/layout/hierarchy3"/>
    <dgm:cxn modelId="{800DC39C-C8CB-4948-87D1-BBB672876DF1}" type="presParOf" srcId="{5B2849BB-B20E-47B3-B730-197725DED969}" destId="{EB4335A7-AFFD-4FE3-BB10-CBB5DEDEDA52}" srcOrd="0" destOrd="0" presId="urn:microsoft.com/office/officeart/2005/8/layout/hierarchy3"/>
    <dgm:cxn modelId="{C1958CF4-5D07-4C3B-B09A-44175845AEAE}" type="presParOf" srcId="{5B2849BB-B20E-47B3-B730-197725DED969}" destId="{5B42E9D2-C6C3-4200-A501-36F7EE954FC0}" srcOrd="1" destOrd="0" presId="urn:microsoft.com/office/officeart/2005/8/layout/hierarchy3"/>
    <dgm:cxn modelId="{D05C182F-0E0D-4D88-8135-662B42009D14}" type="presParOf" srcId="{14689158-1C8B-4605-8D0C-D6781E1FEEA6}" destId="{EA381539-0F4A-44E7-B44E-8BB3C38F929B}" srcOrd="1" destOrd="0" presId="urn:microsoft.com/office/officeart/2005/8/layout/hierarchy3"/>
    <dgm:cxn modelId="{32E66EFD-20DC-4C56-8E3D-D812258E8815}" type="presParOf" srcId="{EA381539-0F4A-44E7-B44E-8BB3C38F929B}" destId="{4CDB7540-9B61-4C31-B66A-80F3250249D7}" srcOrd="0" destOrd="0" presId="urn:microsoft.com/office/officeart/2005/8/layout/hierarchy3"/>
    <dgm:cxn modelId="{C452DC97-7B79-4910-97AD-D7032194D40C}" type="presParOf" srcId="{EA381539-0F4A-44E7-B44E-8BB3C38F929B}" destId="{0B91622C-9D76-4866-8AD6-D4096676C821}"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A36CDB3-D4A8-46F0-B100-40BD04059A5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31CCB72-1AAF-4AEC-97E0-8F7450D00D83}">
      <dgm:prSet/>
      <dgm:spPr/>
      <dgm:t>
        <a:bodyPr/>
        <a:lstStyle/>
        <a:p>
          <a:pPr algn="ctr" rtl="1"/>
          <a:r>
            <a:rPr lang="fa-IR" dirty="0" smtClean="0">
              <a:latin typeface="ذ ظشق"/>
              <a:cs typeface="B Zar" pitchFamily="2" charset="-78"/>
            </a:rPr>
            <a:t>رهن با اقساط ثابت (</a:t>
          </a:r>
          <a:r>
            <a:rPr lang="en-US" dirty="0" smtClean="0">
              <a:latin typeface="ذ ظشق"/>
              <a:cs typeface="B Zar" pitchFamily="2" charset="-78"/>
            </a:rPr>
            <a:t>constant- payment mortgages</a:t>
          </a:r>
          <a:r>
            <a:rPr lang="fa-IR" dirty="0" smtClean="0">
              <a:latin typeface="ذ ظشق"/>
              <a:cs typeface="B Zar" pitchFamily="2" charset="-78"/>
            </a:rPr>
            <a:t>)</a:t>
          </a:r>
          <a:endParaRPr lang="en-US" dirty="0">
            <a:latin typeface="ذ ظشق"/>
            <a:cs typeface="B Zar" pitchFamily="2" charset="-78"/>
          </a:endParaRPr>
        </a:p>
      </dgm:t>
    </dgm:pt>
    <dgm:pt modelId="{7D06AAF3-2C48-4459-8410-E38AD88200AA}" type="parTrans" cxnId="{5A2F1431-EF33-4FDB-8B7F-AB35F2E66F22}">
      <dgm:prSet/>
      <dgm:spPr/>
      <dgm:t>
        <a:bodyPr/>
        <a:lstStyle/>
        <a:p>
          <a:endParaRPr lang="en-US">
            <a:cs typeface="B Zar" pitchFamily="2" charset="-78"/>
          </a:endParaRPr>
        </a:p>
      </dgm:t>
    </dgm:pt>
    <dgm:pt modelId="{06D9C6C1-2F4D-4CFE-8099-ED1F27D7B987}" type="sibTrans" cxnId="{5A2F1431-EF33-4FDB-8B7F-AB35F2E66F22}">
      <dgm:prSet/>
      <dgm:spPr/>
      <dgm:t>
        <a:bodyPr/>
        <a:lstStyle/>
        <a:p>
          <a:endParaRPr lang="en-US">
            <a:cs typeface="B Zar" pitchFamily="2" charset="-78"/>
          </a:endParaRPr>
        </a:p>
      </dgm:t>
    </dgm:pt>
    <dgm:pt modelId="{0B5D7D6B-8709-4267-AA4C-4C0C7E1F1A88}">
      <dgm:prSet/>
      <dgm:spPr/>
      <dgm:t>
        <a:bodyPr/>
        <a:lstStyle/>
        <a:p>
          <a:pPr rtl="1"/>
          <a:r>
            <a:rPr lang="fa-IR" dirty="0" smtClean="0">
              <a:cs typeface="B Zar" pitchFamily="2" charset="-78"/>
            </a:rPr>
            <a:t>اقساط وام در طول عمر آن ثابت‌اند</a:t>
          </a:r>
          <a:r>
            <a:rPr lang="en-US" dirty="0" smtClean="0">
              <a:cs typeface="B Zar" pitchFamily="2" charset="-78"/>
            </a:rPr>
            <a:t>:</a:t>
          </a:r>
          <a:r>
            <a:rPr lang="fa-IR" dirty="0" smtClean="0">
              <a:cs typeface="B Zar" pitchFamily="2" charset="-78"/>
            </a:rPr>
            <a:t> </a:t>
          </a:r>
          <a:r>
            <a:rPr lang="en-US" dirty="0" err="1" smtClean="0">
              <a:cs typeface="B Zar" pitchFamily="2" charset="-78"/>
            </a:rPr>
            <a:t>PMT</a:t>
          </a:r>
          <a:r>
            <a:rPr lang="en-US" baseline="-25000" dirty="0" err="1" smtClean="0">
              <a:cs typeface="B Zar" pitchFamily="2" charset="-78"/>
            </a:rPr>
            <a:t>t</a:t>
          </a:r>
          <a:r>
            <a:rPr lang="en-US" dirty="0" smtClean="0">
              <a:cs typeface="B Zar" pitchFamily="2" charset="-78"/>
            </a:rPr>
            <a:t>=PMT</a:t>
          </a:r>
          <a:endParaRPr lang="en-US" dirty="0">
            <a:cs typeface="B Zar" pitchFamily="2" charset="-78"/>
          </a:endParaRPr>
        </a:p>
      </dgm:t>
    </dgm:pt>
    <dgm:pt modelId="{B70BD0DF-929D-4D0D-985A-325B04AF3B7C}" type="parTrans" cxnId="{284007A0-55C3-4199-9D13-D149717F03E7}">
      <dgm:prSet/>
      <dgm:spPr/>
      <dgm:t>
        <a:bodyPr/>
        <a:lstStyle/>
        <a:p>
          <a:endParaRPr lang="en-US">
            <a:cs typeface="B Zar" pitchFamily="2" charset="-78"/>
          </a:endParaRPr>
        </a:p>
      </dgm:t>
    </dgm:pt>
    <dgm:pt modelId="{490A69C1-8542-40EB-A034-20495D172823}" type="sibTrans" cxnId="{284007A0-55C3-4199-9D13-D149717F03E7}">
      <dgm:prSet/>
      <dgm:spPr/>
      <dgm:t>
        <a:bodyPr/>
        <a:lstStyle/>
        <a:p>
          <a:endParaRPr lang="en-US">
            <a:cs typeface="B Zar" pitchFamily="2" charset="-78"/>
          </a:endParaRPr>
        </a:p>
      </dgm:t>
    </dgm:pt>
    <dgm:pt modelId="{1D11285F-3CAC-45EF-814B-AC9CD0BEE64D}">
      <dgm:prSet/>
      <dgm:spPr/>
      <dgm:t>
        <a:bodyPr/>
        <a:lstStyle/>
        <a:p>
          <a:pPr rtl="1"/>
          <a:endParaRPr lang="en-US" dirty="0">
            <a:cs typeface="B Zar" pitchFamily="2" charset="-78"/>
          </a:endParaRPr>
        </a:p>
      </dgm:t>
    </dgm:pt>
    <dgm:pt modelId="{D319FD7D-41C0-4AD1-AD6F-D0EF4770D77A}" type="parTrans" cxnId="{7566599B-2E56-4446-80B6-96ABFE5CBEC0}">
      <dgm:prSet/>
      <dgm:spPr/>
      <dgm:t>
        <a:bodyPr/>
        <a:lstStyle/>
        <a:p>
          <a:endParaRPr lang="en-US">
            <a:cs typeface="B Zar" pitchFamily="2" charset="-78"/>
          </a:endParaRPr>
        </a:p>
      </dgm:t>
    </dgm:pt>
    <dgm:pt modelId="{C8C3EFF8-DA0D-4E43-BF44-B940A728A32F}" type="sibTrans" cxnId="{7566599B-2E56-4446-80B6-96ABFE5CBEC0}">
      <dgm:prSet/>
      <dgm:spPr/>
      <dgm:t>
        <a:bodyPr/>
        <a:lstStyle/>
        <a:p>
          <a:endParaRPr lang="en-US">
            <a:cs typeface="B Zar" pitchFamily="2" charset="-78"/>
          </a:endParaRPr>
        </a:p>
      </dgm:t>
    </dgm:pt>
    <dgm:pt modelId="{5F57DF30-62E9-4B12-B3D2-F32DA50F0F5D}">
      <dgm:prSet/>
      <dgm:spPr/>
      <dgm:t>
        <a:bodyPr/>
        <a:lstStyle/>
        <a:p>
          <a:pPr algn="ctr" rtl="1"/>
          <a:r>
            <a:rPr lang="fa-IR" dirty="0" smtClean="0">
              <a:cs typeface="B Zar" pitchFamily="2" charset="-78"/>
            </a:rPr>
            <a:t>رهن با اقساط تدریجی (</a:t>
          </a:r>
          <a:r>
            <a:rPr lang="en-US" dirty="0" smtClean="0">
              <a:cs typeface="B Zar" pitchFamily="2" charset="-78"/>
            </a:rPr>
            <a:t>graduated payment mortgages</a:t>
          </a:r>
          <a:r>
            <a:rPr lang="fa-IR" dirty="0" smtClean="0">
              <a:cs typeface="B Zar" pitchFamily="2" charset="-78"/>
            </a:rPr>
            <a:t>)</a:t>
          </a:r>
          <a:endParaRPr lang="en-US" dirty="0">
            <a:cs typeface="B Zar" pitchFamily="2" charset="-78"/>
          </a:endParaRPr>
        </a:p>
      </dgm:t>
    </dgm:pt>
    <dgm:pt modelId="{CF3D9A1B-31A7-4C0B-BBDC-6CEE707FCFF5}" type="parTrans" cxnId="{3E32C9F3-2D6B-462B-8D9F-BA163241B4F6}">
      <dgm:prSet/>
      <dgm:spPr/>
      <dgm:t>
        <a:bodyPr/>
        <a:lstStyle/>
        <a:p>
          <a:endParaRPr lang="en-US">
            <a:cs typeface="B Zar" pitchFamily="2" charset="-78"/>
          </a:endParaRPr>
        </a:p>
      </dgm:t>
    </dgm:pt>
    <dgm:pt modelId="{5E006398-6974-48BF-9CC6-BD3E0684CDF0}" type="sibTrans" cxnId="{3E32C9F3-2D6B-462B-8D9F-BA163241B4F6}">
      <dgm:prSet/>
      <dgm:spPr/>
      <dgm:t>
        <a:bodyPr/>
        <a:lstStyle/>
        <a:p>
          <a:endParaRPr lang="en-US">
            <a:cs typeface="B Zar" pitchFamily="2" charset="-78"/>
          </a:endParaRPr>
        </a:p>
      </dgm:t>
    </dgm:pt>
    <dgm:pt modelId="{B0CC9567-C467-4E2D-ABF1-A3190306BB61}">
      <dgm:prSet/>
      <dgm:spPr/>
      <dgm:t>
        <a:bodyPr/>
        <a:lstStyle/>
        <a:p>
          <a:pPr rtl="1"/>
          <a:r>
            <a:rPr lang="fa-IR" dirty="0" smtClean="0">
              <a:cs typeface="B Zar" pitchFamily="2" charset="-78"/>
            </a:rPr>
            <a:t>قسط اولیه کوچک است عموماً </a:t>
          </a:r>
          <a:r>
            <a:rPr lang="en-US" dirty="0" smtClean="0">
              <a:cs typeface="B Zar" pitchFamily="2" charset="-78"/>
            </a:rPr>
            <a:t>PMT</a:t>
          </a:r>
          <a:r>
            <a:rPr lang="en-US" baseline="-25000" dirty="0" smtClean="0">
              <a:cs typeface="B Zar" pitchFamily="2" charset="-78"/>
            </a:rPr>
            <a:t>1</a:t>
          </a:r>
          <a:r>
            <a:rPr lang="en-US" dirty="0" smtClean="0">
              <a:cs typeface="B Zar" pitchFamily="2" charset="-78"/>
            </a:rPr>
            <a:t> &lt; IE</a:t>
          </a:r>
          <a:r>
            <a:rPr lang="en-US" baseline="-25000" dirty="0" smtClean="0">
              <a:cs typeface="B Zar" pitchFamily="2" charset="-78"/>
            </a:rPr>
            <a:t>1</a:t>
          </a:r>
          <a:r>
            <a:rPr lang="fa-IR" dirty="0" smtClean="0">
              <a:cs typeface="B Zar" pitchFamily="2" charset="-78"/>
            </a:rPr>
            <a:t>. بنابراین در ابتدا </a:t>
          </a:r>
          <a:r>
            <a:rPr lang="en-US" dirty="0" smtClean="0">
              <a:cs typeface="B Zar" pitchFamily="2" charset="-78"/>
            </a:rPr>
            <a:t>OLB</a:t>
          </a:r>
          <a:r>
            <a:rPr lang="fa-IR" dirty="0" smtClean="0">
              <a:cs typeface="B Zar" pitchFamily="2" charset="-78"/>
            </a:rPr>
            <a:t> در طی زمان افزایش می‌یابد. سپس اقساط بزرگ‌تر می‌شوند.</a:t>
          </a:r>
          <a:endParaRPr lang="en-US" dirty="0">
            <a:cs typeface="B Zar" pitchFamily="2" charset="-78"/>
          </a:endParaRPr>
        </a:p>
      </dgm:t>
    </dgm:pt>
    <dgm:pt modelId="{E7780A0B-6867-4DC7-9A86-C23B1FB5B25E}" type="parTrans" cxnId="{48D67086-4DDF-4DB9-A510-E93D31D63D78}">
      <dgm:prSet/>
      <dgm:spPr/>
      <dgm:t>
        <a:bodyPr/>
        <a:lstStyle/>
        <a:p>
          <a:endParaRPr lang="en-US">
            <a:cs typeface="B Zar" pitchFamily="2" charset="-78"/>
          </a:endParaRPr>
        </a:p>
      </dgm:t>
    </dgm:pt>
    <dgm:pt modelId="{D1053561-539D-49B5-8034-D8C1C9A0268E}" type="sibTrans" cxnId="{48D67086-4DDF-4DB9-A510-E93D31D63D78}">
      <dgm:prSet/>
      <dgm:spPr/>
      <dgm:t>
        <a:bodyPr/>
        <a:lstStyle/>
        <a:p>
          <a:endParaRPr lang="en-US">
            <a:cs typeface="B Zar" pitchFamily="2" charset="-78"/>
          </a:endParaRPr>
        </a:p>
      </dgm:t>
    </dgm:pt>
    <dgm:pt modelId="{0ABC6D83-7E0D-4E80-98C1-BF60E7DFB8F7}" type="pres">
      <dgm:prSet presAssocID="{4A36CDB3-D4A8-46F0-B100-40BD04059A54}" presName="linear" presStyleCnt="0">
        <dgm:presLayoutVars>
          <dgm:animLvl val="lvl"/>
          <dgm:resizeHandles val="exact"/>
        </dgm:presLayoutVars>
      </dgm:prSet>
      <dgm:spPr/>
      <dgm:t>
        <a:bodyPr/>
        <a:lstStyle/>
        <a:p>
          <a:endParaRPr lang="en-US"/>
        </a:p>
      </dgm:t>
    </dgm:pt>
    <dgm:pt modelId="{2A355613-A8DA-44E3-A5FC-F826712A5FFD}" type="pres">
      <dgm:prSet presAssocID="{D31CCB72-1AAF-4AEC-97E0-8F7450D00D83}" presName="parentText" presStyleLbl="node1" presStyleIdx="0" presStyleCnt="2">
        <dgm:presLayoutVars>
          <dgm:chMax val="0"/>
          <dgm:bulletEnabled val="1"/>
        </dgm:presLayoutVars>
      </dgm:prSet>
      <dgm:spPr/>
      <dgm:t>
        <a:bodyPr/>
        <a:lstStyle/>
        <a:p>
          <a:endParaRPr lang="en-US"/>
        </a:p>
      </dgm:t>
    </dgm:pt>
    <dgm:pt modelId="{09FA0C6F-B66F-4DBA-B7F8-41C12AFE9B56}" type="pres">
      <dgm:prSet presAssocID="{D31CCB72-1AAF-4AEC-97E0-8F7450D00D83}" presName="childText" presStyleLbl="revTx" presStyleIdx="0" presStyleCnt="2">
        <dgm:presLayoutVars>
          <dgm:bulletEnabled val="1"/>
        </dgm:presLayoutVars>
      </dgm:prSet>
      <dgm:spPr/>
      <dgm:t>
        <a:bodyPr/>
        <a:lstStyle/>
        <a:p>
          <a:endParaRPr lang="en-US"/>
        </a:p>
      </dgm:t>
    </dgm:pt>
    <dgm:pt modelId="{8549F090-C4C3-4C8D-BC26-0A3A60E14691}" type="pres">
      <dgm:prSet presAssocID="{5F57DF30-62E9-4B12-B3D2-F32DA50F0F5D}" presName="parentText" presStyleLbl="node1" presStyleIdx="1" presStyleCnt="2">
        <dgm:presLayoutVars>
          <dgm:chMax val="0"/>
          <dgm:bulletEnabled val="1"/>
        </dgm:presLayoutVars>
      </dgm:prSet>
      <dgm:spPr/>
      <dgm:t>
        <a:bodyPr/>
        <a:lstStyle/>
        <a:p>
          <a:endParaRPr lang="en-US"/>
        </a:p>
      </dgm:t>
    </dgm:pt>
    <dgm:pt modelId="{E849C62E-6948-43BD-B70A-9C4284EFD401}" type="pres">
      <dgm:prSet presAssocID="{5F57DF30-62E9-4B12-B3D2-F32DA50F0F5D}" presName="childText" presStyleLbl="revTx" presStyleIdx="1" presStyleCnt="2">
        <dgm:presLayoutVars>
          <dgm:bulletEnabled val="1"/>
        </dgm:presLayoutVars>
      </dgm:prSet>
      <dgm:spPr/>
      <dgm:t>
        <a:bodyPr/>
        <a:lstStyle/>
        <a:p>
          <a:endParaRPr lang="en-US"/>
        </a:p>
      </dgm:t>
    </dgm:pt>
  </dgm:ptLst>
  <dgm:cxnLst>
    <dgm:cxn modelId="{1D8E06C1-BA30-418B-8A36-7F865A3BFF6D}" type="presOf" srcId="{1D11285F-3CAC-45EF-814B-AC9CD0BEE64D}" destId="{09FA0C6F-B66F-4DBA-B7F8-41C12AFE9B56}" srcOrd="0" destOrd="1" presId="urn:microsoft.com/office/officeart/2005/8/layout/vList2"/>
    <dgm:cxn modelId="{284007A0-55C3-4199-9D13-D149717F03E7}" srcId="{D31CCB72-1AAF-4AEC-97E0-8F7450D00D83}" destId="{0B5D7D6B-8709-4267-AA4C-4C0C7E1F1A88}" srcOrd="0" destOrd="0" parTransId="{B70BD0DF-929D-4D0D-985A-325B04AF3B7C}" sibTransId="{490A69C1-8542-40EB-A034-20495D172823}"/>
    <dgm:cxn modelId="{12D59FFB-A212-407E-97B6-4093AB3E39E1}" type="presOf" srcId="{5F57DF30-62E9-4B12-B3D2-F32DA50F0F5D}" destId="{8549F090-C4C3-4C8D-BC26-0A3A60E14691}" srcOrd="0" destOrd="0" presId="urn:microsoft.com/office/officeart/2005/8/layout/vList2"/>
    <dgm:cxn modelId="{F6D2CD74-1AC5-4A74-B6C0-A0041DB3BB52}" type="presOf" srcId="{0B5D7D6B-8709-4267-AA4C-4C0C7E1F1A88}" destId="{09FA0C6F-B66F-4DBA-B7F8-41C12AFE9B56}" srcOrd="0" destOrd="0" presId="urn:microsoft.com/office/officeart/2005/8/layout/vList2"/>
    <dgm:cxn modelId="{AE42C904-D16C-439D-9081-158AF4E3EC16}" type="presOf" srcId="{B0CC9567-C467-4E2D-ABF1-A3190306BB61}" destId="{E849C62E-6948-43BD-B70A-9C4284EFD401}" srcOrd="0" destOrd="0" presId="urn:microsoft.com/office/officeart/2005/8/layout/vList2"/>
    <dgm:cxn modelId="{48D67086-4DDF-4DB9-A510-E93D31D63D78}" srcId="{5F57DF30-62E9-4B12-B3D2-F32DA50F0F5D}" destId="{B0CC9567-C467-4E2D-ABF1-A3190306BB61}" srcOrd="0" destOrd="0" parTransId="{E7780A0B-6867-4DC7-9A86-C23B1FB5B25E}" sibTransId="{D1053561-539D-49B5-8034-D8C1C9A0268E}"/>
    <dgm:cxn modelId="{3E32C9F3-2D6B-462B-8D9F-BA163241B4F6}" srcId="{4A36CDB3-D4A8-46F0-B100-40BD04059A54}" destId="{5F57DF30-62E9-4B12-B3D2-F32DA50F0F5D}" srcOrd="1" destOrd="0" parTransId="{CF3D9A1B-31A7-4C0B-BBDC-6CEE707FCFF5}" sibTransId="{5E006398-6974-48BF-9CC6-BD3E0684CDF0}"/>
    <dgm:cxn modelId="{7566599B-2E56-4446-80B6-96ABFE5CBEC0}" srcId="{D31CCB72-1AAF-4AEC-97E0-8F7450D00D83}" destId="{1D11285F-3CAC-45EF-814B-AC9CD0BEE64D}" srcOrd="1" destOrd="0" parTransId="{D319FD7D-41C0-4AD1-AD6F-D0EF4770D77A}" sibTransId="{C8C3EFF8-DA0D-4E43-BF44-B940A728A32F}"/>
    <dgm:cxn modelId="{F6563626-4F46-43FE-B63D-12FD17B0D6BD}" type="presOf" srcId="{D31CCB72-1AAF-4AEC-97E0-8F7450D00D83}" destId="{2A355613-A8DA-44E3-A5FC-F826712A5FFD}" srcOrd="0" destOrd="0" presId="urn:microsoft.com/office/officeart/2005/8/layout/vList2"/>
    <dgm:cxn modelId="{5A2F1431-EF33-4FDB-8B7F-AB35F2E66F22}" srcId="{4A36CDB3-D4A8-46F0-B100-40BD04059A54}" destId="{D31CCB72-1AAF-4AEC-97E0-8F7450D00D83}" srcOrd="0" destOrd="0" parTransId="{7D06AAF3-2C48-4459-8410-E38AD88200AA}" sibTransId="{06D9C6C1-2F4D-4CFE-8099-ED1F27D7B987}"/>
    <dgm:cxn modelId="{27086E75-2936-4637-8ACC-8AED844EB967}" type="presOf" srcId="{4A36CDB3-D4A8-46F0-B100-40BD04059A54}" destId="{0ABC6D83-7E0D-4E80-98C1-BF60E7DFB8F7}" srcOrd="0" destOrd="0" presId="urn:microsoft.com/office/officeart/2005/8/layout/vList2"/>
    <dgm:cxn modelId="{122157D0-FD4F-4C4C-B9AA-3196E36A3BD0}" type="presParOf" srcId="{0ABC6D83-7E0D-4E80-98C1-BF60E7DFB8F7}" destId="{2A355613-A8DA-44E3-A5FC-F826712A5FFD}" srcOrd="0" destOrd="0" presId="urn:microsoft.com/office/officeart/2005/8/layout/vList2"/>
    <dgm:cxn modelId="{87ADDC94-AF9C-4637-9A61-1A8D0E6870D7}" type="presParOf" srcId="{0ABC6D83-7E0D-4E80-98C1-BF60E7DFB8F7}" destId="{09FA0C6F-B66F-4DBA-B7F8-41C12AFE9B56}" srcOrd="1" destOrd="0" presId="urn:microsoft.com/office/officeart/2005/8/layout/vList2"/>
    <dgm:cxn modelId="{0C4F5D76-3493-437D-B136-01F594A1BF8B}" type="presParOf" srcId="{0ABC6D83-7E0D-4E80-98C1-BF60E7DFB8F7}" destId="{8549F090-C4C3-4C8D-BC26-0A3A60E14691}" srcOrd="2" destOrd="0" presId="urn:microsoft.com/office/officeart/2005/8/layout/vList2"/>
    <dgm:cxn modelId="{427842C7-3C02-443E-9B67-A0FC1989D95C}" type="presParOf" srcId="{0ABC6D83-7E0D-4E80-98C1-BF60E7DFB8F7}" destId="{E849C62E-6948-43BD-B70A-9C4284EFD40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0582882-16FB-4D43-8A20-3B7FCBAEFD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1D61FFF-02D0-4BD8-B903-9BE03D9DA08F}">
      <dgm:prSet/>
      <dgm:spPr/>
      <dgm:t>
        <a:bodyPr/>
        <a:lstStyle/>
        <a:p>
          <a:pPr rtl="1"/>
          <a:r>
            <a:rPr lang="fa-IR" dirty="0" smtClean="0">
              <a:cs typeface="B Zar" pitchFamily="2" charset="-78"/>
            </a:rPr>
            <a:t>رهن با استهلاک ثابت (</a:t>
          </a:r>
          <a:r>
            <a:rPr lang="en-US" dirty="0" smtClean="0">
              <a:cs typeface="B Zar" pitchFamily="2" charset="-78"/>
            </a:rPr>
            <a:t>constant-amortization mortgages</a:t>
          </a:r>
          <a:r>
            <a:rPr lang="fa-IR" dirty="0" smtClean="0">
              <a:cs typeface="B Zar" pitchFamily="2" charset="-78"/>
            </a:rPr>
            <a:t>)</a:t>
          </a:r>
          <a:endParaRPr lang="en-US" dirty="0">
            <a:cs typeface="B Zar" pitchFamily="2" charset="-78"/>
          </a:endParaRPr>
        </a:p>
      </dgm:t>
    </dgm:pt>
    <dgm:pt modelId="{1462C710-6269-49BB-A03C-E741E1929EED}" type="parTrans" cxnId="{A8005DC0-4023-46A0-A2EC-02220D6F1F43}">
      <dgm:prSet/>
      <dgm:spPr/>
      <dgm:t>
        <a:bodyPr/>
        <a:lstStyle/>
        <a:p>
          <a:endParaRPr lang="en-US">
            <a:cs typeface="B Zar" pitchFamily="2" charset="-78"/>
          </a:endParaRPr>
        </a:p>
      </dgm:t>
    </dgm:pt>
    <dgm:pt modelId="{31E4ACB0-9FA9-4459-8020-A4E1BD83D591}" type="sibTrans" cxnId="{A8005DC0-4023-46A0-A2EC-02220D6F1F43}">
      <dgm:prSet/>
      <dgm:spPr/>
      <dgm:t>
        <a:bodyPr/>
        <a:lstStyle/>
        <a:p>
          <a:endParaRPr lang="en-US">
            <a:cs typeface="B Zar" pitchFamily="2" charset="-78"/>
          </a:endParaRPr>
        </a:p>
      </dgm:t>
    </dgm:pt>
    <dgm:pt modelId="{CEAF31F9-C3FB-4619-8B74-1D0C39FCC92B}">
      <dgm:prSet/>
      <dgm:spPr/>
      <dgm:t>
        <a:bodyPr/>
        <a:lstStyle/>
        <a:p>
          <a:pPr rtl="1"/>
          <a:r>
            <a:rPr lang="fa-IR" dirty="0" smtClean="0">
              <a:cs typeface="B Zar" pitchFamily="2" charset="-78"/>
            </a:rPr>
            <a:t>استهلاک اصل وام طی عمر آن ثابت است</a:t>
          </a:r>
          <a:r>
            <a:rPr lang="en-US" dirty="0" smtClean="0">
              <a:cs typeface="B Zar" pitchFamily="2" charset="-78"/>
            </a:rPr>
            <a:t>:</a:t>
          </a:r>
          <a:r>
            <a:rPr lang="fa-IR" dirty="0" smtClean="0">
              <a:cs typeface="B Zar" pitchFamily="2" charset="-78"/>
            </a:rPr>
            <a:t> </a:t>
          </a:r>
          <a:r>
            <a:rPr lang="en-US" dirty="0" err="1" smtClean="0">
              <a:cs typeface="B Zar" pitchFamily="2" charset="-78"/>
            </a:rPr>
            <a:t>PP</a:t>
          </a:r>
          <a:r>
            <a:rPr lang="en-US" baseline="-25000" dirty="0" err="1" smtClean="0">
              <a:cs typeface="B Zar" pitchFamily="2" charset="-78"/>
            </a:rPr>
            <a:t>t</a:t>
          </a:r>
          <a:r>
            <a:rPr lang="en-US" dirty="0" smtClean="0">
              <a:cs typeface="B Zar" pitchFamily="2" charset="-78"/>
            </a:rPr>
            <a:t>=PP</a:t>
          </a:r>
          <a:endParaRPr lang="en-US" dirty="0">
            <a:cs typeface="B Zar" pitchFamily="2" charset="-78"/>
          </a:endParaRPr>
        </a:p>
      </dgm:t>
    </dgm:pt>
    <dgm:pt modelId="{640AEBFD-9608-4EC0-8FA2-2383E69C2F52}" type="parTrans" cxnId="{CA9CFEEE-C349-4613-8E17-FCDEA2CF4FA5}">
      <dgm:prSet/>
      <dgm:spPr/>
      <dgm:t>
        <a:bodyPr/>
        <a:lstStyle/>
        <a:p>
          <a:endParaRPr lang="en-US">
            <a:cs typeface="B Zar" pitchFamily="2" charset="-78"/>
          </a:endParaRPr>
        </a:p>
      </dgm:t>
    </dgm:pt>
    <dgm:pt modelId="{B5E5FCFF-EF68-4111-97A5-2E31154AFDAE}" type="sibTrans" cxnId="{CA9CFEEE-C349-4613-8E17-FCDEA2CF4FA5}">
      <dgm:prSet/>
      <dgm:spPr/>
      <dgm:t>
        <a:bodyPr/>
        <a:lstStyle/>
        <a:p>
          <a:endParaRPr lang="en-US">
            <a:cs typeface="B Zar" pitchFamily="2" charset="-78"/>
          </a:endParaRPr>
        </a:p>
      </dgm:t>
    </dgm:pt>
    <dgm:pt modelId="{2EEE8523-03E8-4159-9371-43364EF1992F}">
      <dgm:prSet/>
      <dgm:spPr/>
      <dgm:t>
        <a:bodyPr/>
        <a:lstStyle/>
        <a:p>
          <a:pPr rtl="1"/>
          <a:r>
            <a:rPr lang="fa-IR" dirty="0" smtClean="0">
              <a:cs typeface="B Zar" pitchFamily="2" charset="-78"/>
            </a:rPr>
            <a:t>رهن با استهلاک کامل (</a:t>
          </a:r>
          <a:r>
            <a:rPr lang="en-US" dirty="0" smtClean="0">
              <a:cs typeface="B Zar" pitchFamily="2" charset="-78"/>
            </a:rPr>
            <a:t>fully-amortized mortgages</a:t>
          </a:r>
          <a:r>
            <a:rPr lang="fa-IR" dirty="0" smtClean="0">
              <a:cs typeface="B Zar" pitchFamily="2" charset="-78"/>
            </a:rPr>
            <a:t>)</a:t>
          </a:r>
          <a:endParaRPr lang="en-US" dirty="0">
            <a:cs typeface="B Zar" pitchFamily="2" charset="-78"/>
          </a:endParaRPr>
        </a:p>
      </dgm:t>
    </dgm:pt>
    <dgm:pt modelId="{B8380991-3818-4D30-85D4-0753B4F2A9B3}" type="parTrans" cxnId="{3D6697F4-A2A8-4505-9628-11188DCD111F}">
      <dgm:prSet/>
      <dgm:spPr/>
      <dgm:t>
        <a:bodyPr/>
        <a:lstStyle/>
        <a:p>
          <a:endParaRPr lang="en-US">
            <a:cs typeface="B Zar" pitchFamily="2" charset="-78"/>
          </a:endParaRPr>
        </a:p>
      </dgm:t>
    </dgm:pt>
    <dgm:pt modelId="{61DDCD4E-3647-477C-B4F1-9D396C826487}" type="sibTrans" cxnId="{3D6697F4-A2A8-4505-9628-11188DCD111F}">
      <dgm:prSet/>
      <dgm:spPr/>
      <dgm:t>
        <a:bodyPr/>
        <a:lstStyle/>
        <a:p>
          <a:endParaRPr lang="en-US">
            <a:cs typeface="B Zar" pitchFamily="2" charset="-78"/>
          </a:endParaRPr>
        </a:p>
      </dgm:t>
    </dgm:pt>
    <dgm:pt modelId="{22912984-C138-4549-8205-EB71589C8510}">
      <dgm:prSet/>
      <dgm:spPr/>
      <dgm:t>
        <a:bodyPr/>
        <a:lstStyle/>
        <a:p>
          <a:pPr rtl="1"/>
          <a:r>
            <a:rPr lang="fa-IR" dirty="0" smtClean="0">
              <a:cs typeface="B Zar" pitchFamily="2" charset="-78"/>
            </a:rPr>
            <a:t>اصل وام به‌طور کامل تا سررسید مستهلک می‌شود: </a:t>
          </a:r>
          <a:r>
            <a:rPr lang="en-US" dirty="0" smtClean="0">
              <a:cs typeface="B Zar" pitchFamily="2" charset="-78"/>
              <a:sym typeface="Symbol"/>
            </a:rPr>
            <a:t></a:t>
          </a:r>
          <a:r>
            <a:rPr lang="en-US" dirty="0" err="1" smtClean="0">
              <a:cs typeface="B Zar" pitchFamily="2" charset="-78"/>
            </a:rPr>
            <a:t>PP</a:t>
          </a:r>
          <a:r>
            <a:rPr lang="en-US" baseline="-25000" dirty="0" err="1" smtClean="0">
              <a:cs typeface="B Zar" pitchFamily="2" charset="-78"/>
            </a:rPr>
            <a:t>t</a:t>
          </a:r>
          <a:r>
            <a:rPr lang="en-US" dirty="0" smtClean="0">
              <a:cs typeface="B Zar" pitchFamily="2" charset="-78"/>
            </a:rPr>
            <a:t>=P</a:t>
          </a:r>
          <a:endParaRPr lang="en-US" dirty="0">
            <a:cs typeface="B Zar" pitchFamily="2" charset="-78"/>
          </a:endParaRPr>
        </a:p>
      </dgm:t>
    </dgm:pt>
    <dgm:pt modelId="{57CC1203-AA24-4171-8378-A109755EFE8A}" type="parTrans" cxnId="{D1898C43-7ACD-4841-A88C-2706E829D2F0}">
      <dgm:prSet/>
      <dgm:spPr/>
      <dgm:t>
        <a:bodyPr/>
        <a:lstStyle/>
        <a:p>
          <a:endParaRPr lang="en-US">
            <a:cs typeface="B Zar" pitchFamily="2" charset="-78"/>
          </a:endParaRPr>
        </a:p>
      </dgm:t>
    </dgm:pt>
    <dgm:pt modelId="{C32DD519-3487-47EA-9910-77383FC12744}" type="sibTrans" cxnId="{D1898C43-7ACD-4841-A88C-2706E829D2F0}">
      <dgm:prSet/>
      <dgm:spPr/>
      <dgm:t>
        <a:bodyPr/>
        <a:lstStyle/>
        <a:p>
          <a:endParaRPr lang="en-US">
            <a:cs typeface="B Zar" pitchFamily="2" charset="-78"/>
          </a:endParaRPr>
        </a:p>
      </dgm:t>
    </dgm:pt>
    <dgm:pt modelId="{C89DF123-AD09-4EA3-A3BA-665D395ABDD5}">
      <dgm:prSet/>
      <dgm:spPr/>
      <dgm:t>
        <a:bodyPr/>
        <a:lstStyle/>
        <a:p>
          <a:pPr rtl="1"/>
          <a:r>
            <a:rPr lang="fa-IR" dirty="0" smtClean="0">
              <a:cs typeface="B Zar" pitchFamily="2" charset="-78"/>
            </a:rPr>
            <a:t>رهن با استهلاک جزئی (</a:t>
          </a:r>
          <a:r>
            <a:rPr lang="en-US" dirty="0" smtClean="0">
              <a:cs typeface="B Zar" pitchFamily="2" charset="-78"/>
            </a:rPr>
            <a:t>partially-amortized mortgages</a:t>
          </a:r>
          <a:r>
            <a:rPr lang="fa-IR" dirty="0" smtClean="0">
              <a:cs typeface="B Zar" pitchFamily="2" charset="-78"/>
            </a:rPr>
            <a:t>)</a:t>
          </a:r>
          <a:endParaRPr lang="en-US" dirty="0">
            <a:cs typeface="B Zar" pitchFamily="2" charset="-78"/>
          </a:endParaRPr>
        </a:p>
      </dgm:t>
    </dgm:pt>
    <dgm:pt modelId="{4241C1D5-63B4-45FD-8D5C-F4D33444C55D}" type="parTrans" cxnId="{F7CF13C7-4330-4523-9BF1-CF4227346735}">
      <dgm:prSet/>
      <dgm:spPr/>
      <dgm:t>
        <a:bodyPr/>
        <a:lstStyle/>
        <a:p>
          <a:endParaRPr lang="en-US">
            <a:cs typeface="B Zar" pitchFamily="2" charset="-78"/>
          </a:endParaRPr>
        </a:p>
      </dgm:t>
    </dgm:pt>
    <dgm:pt modelId="{544AA236-6CAE-4750-8C07-963905B973E2}" type="sibTrans" cxnId="{F7CF13C7-4330-4523-9BF1-CF4227346735}">
      <dgm:prSet/>
      <dgm:spPr/>
      <dgm:t>
        <a:bodyPr/>
        <a:lstStyle/>
        <a:p>
          <a:endParaRPr lang="en-US">
            <a:cs typeface="B Zar" pitchFamily="2" charset="-78"/>
          </a:endParaRPr>
        </a:p>
      </dgm:t>
    </dgm:pt>
    <dgm:pt modelId="{BE00A60A-DA14-4040-BBE9-3C5DDD85070D}">
      <dgm:prSet/>
      <dgm:spPr/>
      <dgm:t>
        <a:bodyPr/>
        <a:lstStyle/>
        <a:p>
          <a:pPr rtl="1"/>
          <a:r>
            <a:rPr lang="fa-IR" dirty="0" smtClean="0">
              <a:cs typeface="B Zar" pitchFamily="2" charset="-78"/>
            </a:rPr>
            <a:t>اصل وام تا زمان سررسید به‌طور کامل مستهلک نمی‌شود. بنابراین </a:t>
          </a:r>
          <a:r>
            <a:rPr lang="en-US" dirty="0" smtClean="0">
              <a:cs typeface="B Zar" pitchFamily="2" charset="-78"/>
            </a:rPr>
            <a:t>OLB</a:t>
          </a:r>
          <a:r>
            <a:rPr lang="en-US" baseline="-25000" dirty="0" smtClean="0">
              <a:cs typeface="B Zar" pitchFamily="2" charset="-78"/>
            </a:rPr>
            <a:t>N</a:t>
          </a:r>
          <a:r>
            <a:rPr lang="fa-IR" dirty="0" smtClean="0">
              <a:cs typeface="B Zar" pitchFamily="2" charset="-78"/>
            </a:rPr>
            <a:t> در سررسید به‌طور کامل مستهلک نمی‌شود: </a:t>
          </a:r>
          <a:r>
            <a:rPr lang="en-US" dirty="0" smtClean="0">
              <a:cs typeface="B Zar" pitchFamily="2" charset="-78"/>
              <a:sym typeface="Symbol"/>
            </a:rPr>
            <a:t></a:t>
          </a:r>
          <a:r>
            <a:rPr lang="en-US" dirty="0" err="1" smtClean="0">
              <a:cs typeface="B Zar" pitchFamily="2" charset="-78"/>
            </a:rPr>
            <a:t>PP</a:t>
          </a:r>
          <a:r>
            <a:rPr lang="en-US" baseline="-25000" dirty="0" err="1" smtClean="0">
              <a:cs typeface="B Zar" pitchFamily="2" charset="-78"/>
            </a:rPr>
            <a:t>t</a:t>
          </a:r>
          <a:r>
            <a:rPr lang="en-US" dirty="0" smtClean="0">
              <a:cs typeface="B Zar" pitchFamily="2" charset="-78"/>
            </a:rPr>
            <a:t>&lt;P</a:t>
          </a:r>
          <a:endParaRPr lang="en-US" dirty="0">
            <a:cs typeface="B Zar" pitchFamily="2" charset="-78"/>
          </a:endParaRPr>
        </a:p>
      </dgm:t>
    </dgm:pt>
    <dgm:pt modelId="{BCC0741D-DE22-420C-8EE6-6189E22084CE}" type="parTrans" cxnId="{09A76333-F07E-491F-93BF-3BCFDA61CDFA}">
      <dgm:prSet/>
      <dgm:spPr/>
      <dgm:t>
        <a:bodyPr/>
        <a:lstStyle/>
        <a:p>
          <a:endParaRPr lang="en-US">
            <a:cs typeface="B Zar" pitchFamily="2" charset="-78"/>
          </a:endParaRPr>
        </a:p>
      </dgm:t>
    </dgm:pt>
    <dgm:pt modelId="{F704565A-F0BA-44E5-A8CD-D048F226E7F8}" type="sibTrans" cxnId="{09A76333-F07E-491F-93BF-3BCFDA61CDFA}">
      <dgm:prSet/>
      <dgm:spPr/>
      <dgm:t>
        <a:bodyPr/>
        <a:lstStyle/>
        <a:p>
          <a:endParaRPr lang="en-US">
            <a:cs typeface="B Zar" pitchFamily="2" charset="-78"/>
          </a:endParaRPr>
        </a:p>
      </dgm:t>
    </dgm:pt>
    <dgm:pt modelId="{A8B8DB5D-992C-4B37-9737-82E64AE71937}" type="pres">
      <dgm:prSet presAssocID="{E0582882-16FB-4D43-8A20-3B7FCBAEFD49}" presName="linear" presStyleCnt="0">
        <dgm:presLayoutVars>
          <dgm:animLvl val="lvl"/>
          <dgm:resizeHandles val="exact"/>
        </dgm:presLayoutVars>
      </dgm:prSet>
      <dgm:spPr/>
      <dgm:t>
        <a:bodyPr/>
        <a:lstStyle/>
        <a:p>
          <a:endParaRPr lang="en-US"/>
        </a:p>
      </dgm:t>
    </dgm:pt>
    <dgm:pt modelId="{B257EF09-9FD0-4EB5-AF89-C23A5938C676}" type="pres">
      <dgm:prSet presAssocID="{D1D61FFF-02D0-4BD8-B903-9BE03D9DA08F}" presName="parentText" presStyleLbl="node1" presStyleIdx="0" presStyleCnt="3">
        <dgm:presLayoutVars>
          <dgm:chMax val="0"/>
          <dgm:bulletEnabled val="1"/>
        </dgm:presLayoutVars>
      </dgm:prSet>
      <dgm:spPr/>
      <dgm:t>
        <a:bodyPr/>
        <a:lstStyle/>
        <a:p>
          <a:endParaRPr lang="en-US"/>
        </a:p>
      </dgm:t>
    </dgm:pt>
    <dgm:pt modelId="{B2584AD6-65A0-4956-B27C-5E73BC3787C1}" type="pres">
      <dgm:prSet presAssocID="{D1D61FFF-02D0-4BD8-B903-9BE03D9DA08F}" presName="childText" presStyleLbl="revTx" presStyleIdx="0" presStyleCnt="3">
        <dgm:presLayoutVars>
          <dgm:bulletEnabled val="1"/>
        </dgm:presLayoutVars>
      </dgm:prSet>
      <dgm:spPr/>
      <dgm:t>
        <a:bodyPr/>
        <a:lstStyle/>
        <a:p>
          <a:endParaRPr lang="en-US"/>
        </a:p>
      </dgm:t>
    </dgm:pt>
    <dgm:pt modelId="{9E8DA8E4-3341-455E-A32B-BCDFAC7BD367}" type="pres">
      <dgm:prSet presAssocID="{2EEE8523-03E8-4159-9371-43364EF1992F}" presName="parentText" presStyleLbl="node1" presStyleIdx="1" presStyleCnt="3">
        <dgm:presLayoutVars>
          <dgm:chMax val="0"/>
          <dgm:bulletEnabled val="1"/>
        </dgm:presLayoutVars>
      </dgm:prSet>
      <dgm:spPr/>
      <dgm:t>
        <a:bodyPr/>
        <a:lstStyle/>
        <a:p>
          <a:endParaRPr lang="en-US"/>
        </a:p>
      </dgm:t>
    </dgm:pt>
    <dgm:pt modelId="{5205A9A0-C364-4197-A10A-626E4F8C6CE8}" type="pres">
      <dgm:prSet presAssocID="{2EEE8523-03E8-4159-9371-43364EF1992F}" presName="childText" presStyleLbl="revTx" presStyleIdx="1" presStyleCnt="3">
        <dgm:presLayoutVars>
          <dgm:bulletEnabled val="1"/>
        </dgm:presLayoutVars>
      </dgm:prSet>
      <dgm:spPr/>
      <dgm:t>
        <a:bodyPr/>
        <a:lstStyle/>
        <a:p>
          <a:endParaRPr lang="en-US"/>
        </a:p>
      </dgm:t>
    </dgm:pt>
    <dgm:pt modelId="{3E68D1D4-AB2E-45DB-A047-70BD1410F0EC}" type="pres">
      <dgm:prSet presAssocID="{C89DF123-AD09-4EA3-A3BA-665D395ABDD5}" presName="parentText" presStyleLbl="node1" presStyleIdx="2" presStyleCnt="3">
        <dgm:presLayoutVars>
          <dgm:chMax val="0"/>
          <dgm:bulletEnabled val="1"/>
        </dgm:presLayoutVars>
      </dgm:prSet>
      <dgm:spPr/>
      <dgm:t>
        <a:bodyPr/>
        <a:lstStyle/>
        <a:p>
          <a:endParaRPr lang="en-US"/>
        </a:p>
      </dgm:t>
    </dgm:pt>
    <dgm:pt modelId="{E2250BAE-73B2-42DB-B986-DE6BF920FA91}" type="pres">
      <dgm:prSet presAssocID="{C89DF123-AD09-4EA3-A3BA-665D395ABDD5}" presName="childText" presStyleLbl="revTx" presStyleIdx="2" presStyleCnt="3">
        <dgm:presLayoutVars>
          <dgm:bulletEnabled val="1"/>
        </dgm:presLayoutVars>
      </dgm:prSet>
      <dgm:spPr/>
      <dgm:t>
        <a:bodyPr/>
        <a:lstStyle/>
        <a:p>
          <a:endParaRPr lang="en-US"/>
        </a:p>
      </dgm:t>
    </dgm:pt>
  </dgm:ptLst>
  <dgm:cxnLst>
    <dgm:cxn modelId="{68AF4FD0-BDBC-4919-9443-77A1C85AE157}" type="presOf" srcId="{2EEE8523-03E8-4159-9371-43364EF1992F}" destId="{9E8DA8E4-3341-455E-A32B-BCDFAC7BD367}" srcOrd="0" destOrd="0" presId="urn:microsoft.com/office/officeart/2005/8/layout/vList2"/>
    <dgm:cxn modelId="{CA9CFEEE-C349-4613-8E17-FCDEA2CF4FA5}" srcId="{D1D61FFF-02D0-4BD8-B903-9BE03D9DA08F}" destId="{CEAF31F9-C3FB-4619-8B74-1D0C39FCC92B}" srcOrd="0" destOrd="0" parTransId="{640AEBFD-9608-4EC0-8FA2-2383E69C2F52}" sibTransId="{B5E5FCFF-EF68-4111-97A5-2E31154AFDAE}"/>
    <dgm:cxn modelId="{71710551-ECE8-4DAC-998B-3E6BDFCB6CFB}" type="presOf" srcId="{E0582882-16FB-4D43-8A20-3B7FCBAEFD49}" destId="{A8B8DB5D-992C-4B37-9737-82E64AE71937}" srcOrd="0" destOrd="0" presId="urn:microsoft.com/office/officeart/2005/8/layout/vList2"/>
    <dgm:cxn modelId="{3D6697F4-A2A8-4505-9628-11188DCD111F}" srcId="{E0582882-16FB-4D43-8A20-3B7FCBAEFD49}" destId="{2EEE8523-03E8-4159-9371-43364EF1992F}" srcOrd="1" destOrd="0" parTransId="{B8380991-3818-4D30-85D4-0753B4F2A9B3}" sibTransId="{61DDCD4E-3647-477C-B4F1-9D396C826487}"/>
    <dgm:cxn modelId="{F7CF13C7-4330-4523-9BF1-CF4227346735}" srcId="{E0582882-16FB-4D43-8A20-3B7FCBAEFD49}" destId="{C89DF123-AD09-4EA3-A3BA-665D395ABDD5}" srcOrd="2" destOrd="0" parTransId="{4241C1D5-63B4-45FD-8D5C-F4D33444C55D}" sibTransId="{544AA236-6CAE-4750-8C07-963905B973E2}"/>
    <dgm:cxn modelId="{D1898C43-7ACD-4841-A88C-2706E829D2F0}" srcId="{2EEE8523-03E8-4159-9371-43364EF1992F}" destId="{22912984-C138-4549-8205-EB71589C8510}" srcOrd="0" destOrd="0" parTransId="{57CC1203-AA24-4171-8378-A109755EFE8A}" sibTransId="{C32DD519-3487-47EA-9910-77383FC12744}"/>
    <dgm:cxn modelId="{9A71F53B-6357-4730-BD15-2C286679D81F}" type="presOf" srcId="{D1D61FFF-02D0-4BD8-B903-9BE03D9DA08F}" destId="{B257EF09-9FD0-4EB5-AF89-C23A5938C676}" srcOrd="0" destOrd="0" presId="urn:microsoft.com/office/officeart/2005/8/layout/vList2"/>
    <dgm:cxn modelId="{3A98E123-23B2-4569-8D81-98FCF5E426A1}" type="presOf" srcId="{CEAF31F9-C3FB-4619-8B74-1D0C39FCC92B}" destId="{B2584AD6-65A0-4956-B27C-5E73BC3787C1}" srcOrd="0" destOrd="0" presId="urn:microsoft.com/office/officeart/2005/8/layout/vList2"/>
    <dgm:cxn modelId="{A8005DC0-4023-46A0-A2EC-02220D6F1F43}" srcId="{E0582882-16FB-4D43-8A20-3B7FCBAEFD49}" destId="{D1D61FFF-02D0-4BD8-B903-9BE03D9DA08F}" srcOrd="0" destOrd="0" parTransId="{1462C710-6269-49BB-A03C-E741E1929EED}" sibTransId="{31E4ACB0-9FA9-4459-8020-A4E1BD83D591}"/>
    <dgm:cxn modelId="{1347BDE1-A580-4EC5-A8D0-8DFDE4E76F13}" type="presOf" srcId="{BE00A60A-DA14-4040-BBE9-3C5DDD85070D}" destId="{E2250BAE-73B2-42DB-B986-DE6BF920FA91}" srcOrd="0" destOrd="0" presId="urn:microsoft.com/office/officeart/2005/8/layout/vList2"/>
    <dgm:cxn modelId="{482CBACD-FA0F-4B12-9791-7378A2B6FDE0}" type="presOf" srcId="{C89DF123-AD09-4EA3-A3BA-665D395ABDD5}" destId="{3E68D1D4-AB2E-45DB-A047-70BD1410F0EC}" srcOrd="0" destOrd="0" presId="urn:microsoft.com/office/officeart/2005/8/layout/vList2"/>
    <dgm:cxn modelId="{4857FC2D-1D35-423A-8EB9-BDBFB0F3E0A3}" type="presOf" srcId="{22912984-C138-4549-8205-EB71589C8510}" destId="{5205A9A0-C364-4197-A10A-626E4F8C6CE8}" srcOrd="0" destOrd="0" presId="urn:microsoft.com/office/officeart/2005/8/layout/vList2"/>
    <dgm:cxn modelId="{09A76333-F07E-491F-93BF-3BCFDA61CDFA}" srcId="{C89DF123-AD09-4EA3-A3BA-665D395ABDD5}" destId="{BE00A60A-DA14-4040-BBE9-3C5DDD85070D}" srcOrd="0" destOrd="0" parTransId="{BCC0741D-DE22-420C-8EE6-6189E22084CE}" sibTransId="{F704565A-F0BA-44E5-A8CD-D048F226E7F8}"/>
    <dgm:cxn modelId="{7F130BEF-5AD2-4055-BE85-1C57AB76A5EE}" type="presParOf" srcId="{A8B8DB5D-992C-4B37-9737-82E64AE71937}" destId="{B257EF09-9FD0-4EB5-AF89-C23A5938C676}" srcOrd="0" destOrd="0" presId="urn:microsoft.com/office/officeart/2005/8/layout/vList2"/>
    <dgm:cxn modelId="{256FF79B-9FF0-429C-A78A-0FA24E62F92C}" type="presParOf" srcId="{A8B8DB5D-992C-4B37-9737-82E64AE71937}" destId="{B2584AD6-65A0-4956-B27C-5E73BC3787C1}" srcOrd="1" destOrd="0" presId="urn:microsoft.com/office/officeart/2005/8/layout/vList2"/>
    <dgm:cxn modelId="{A0CC2886-359F-4B7F-978E-3AB638E415BF}" type="presParOf" srcId="{A8B8DB5D-992C-4B37-9737-82E64AE71937}" destId="{9E8DA8E4-3341-455E-A32B-BCDFAC7BD367}" srcOrd="2" destOrd="0" presId="urn:microsoft.com/office/officeart/2005/8/layout/vList2"/>
    <dgm:cxn modelId="{B7A6186F-DC4E-467F-8923-0335F8F7E58F}" type="presParOf" srcId="{A8B8DB5D-992C-4B37-9737-82E64AE71937}" destId="{5205A9A0-C364-4197-A10A-626E4F8C6CE8}" srcOrd="3" destOrd="0" presId="urn:microsoft.com/office/officeart/2005/8/layout/vList2"/>
    <dgm:cxn modelId="{740DE828-24DA-4A72-9E9B-D402F51A5502}" type="presParOf" srcId="{A8B8DB5D-992C-4B37-9737-82E64AE71937}" destId="{3E68D1D4-AB2E-45DB-A047-70BD1410F0EC}" srcOrd="4" destOrd="0" presId="urn:microsoft.com/office/officeart/2005/8/layout/vList2"/>
    <dgm:cxn modelId="{D29ACCE7-9BD7-49BA-85CC-8E2664E98F4D}" type="presParOf" srcId="{A8B8DB5D-992C-4B37-9737-82E64AE71937}" destId="{E2250BAE-73B2-42DB-B986-DE6BF920FA9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0B16557-7CA9-4DD6-9947-C9219768D148}"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C8CE629D-B34F-46D0-8D3E-296E634F5757}">
      <dgm:prSet/>
      <dgm:spPr/>
      <dgm:t>
        <a:bodyPr/>
        <a:lstStyle/>
        <a:p>
          <a:pPr algn="ctr" rtl="1"/>
          <a:r>
            <a:rPr lang="fa-IR" dirty="0" smtClean="0">
              <a:cs typeface="B Zar" pitchFamily="2" charset="-78"/>
            </a:rPr>
            <a:t>رهن فقط بهره (</a:t>
          </a:r>
          <a:r>
            <a:rPr lang="en-US" dirty="0" smtClean="0">
              <a:cs typeface="B Zar" pitchFamily="2" charset="-78"/>
            </a:rPr>
            <a:t>interest-only mortgages</a:t>
          </a:r>
          <a:r>
            <a:rPr lang="fa-IR" dirty="0" smtClean="0">
              <a:cs typeface="B Zar" pitchFamily="2" charset="-78"/>
            </a:rPr>
            <a:t>)</a:t>
          </a:r>
          <a:endParaRPr lang="en-US" dirty="0">
            <a:cs typeface="B Zar" pitchFamily="2" charset="-78"/>
          </a:endParaRPr>
        </a:p>
      </dgm:t>
    </dgm:pt>
    <dgm:pt modelId="{7EF92F2B-2B18-4E45-B927-4ABB25DDCE99}" type="parTrans" cxnId="{1D168137-00B4-4916-BC13-49569EB01420}">
      <dgm:prSet/>
      <dgm:spPr/>
      <dgm:t>
        <a:bodyPr/>
        <a:lstStyle/>
        <a:p>
          <a:endParaRPr lang="en-US">
            <a:cs typeface="B Zar" pitchFamily="2" charset="-78"/>
          </a:endParaRPr>
        </a:p>
      </dgm:t>
    </dgm:pt>
    <dgm:pt modelId="{C81A84E3-96AE-424B-ABFF-5648EC9E8C3D}" type="sibTrans" cxnId="{1D168137-00B4-4916-BC13-49569EB01420}">
      <dgm:prSet/>
      <dgm:spPr/>
      <dgm:t>
        <a:bodyPr/>
        <a:lstStyle/>
        <a:p>
          <a:endParaRPr lang="en-US">
            <a:cs typeface="B Zar" pitchFamily="2" charset="-78"/>
          </a:endParaRPr>
        </a:p>
      </dgm:t>
    </dgm:pt>
    <dgm:pt modelId="{FA70BC2A-1D2E-4577-A904-E2027CA9B0B3}">
      <dgm:prSet/>
      <dgm:spPr/>
      <dgm:t>
        <a:bodyPr/>
        <a:lstStyle/>
        <a:p>
          <a:pPr rtl="1"/>
          <a:r>
            <a:rPr lang="fa-IR" dirty="0" smtClean="0">
              <a:cs typeface="B Zar" pitchFamily="2" charset="-78"/>
            </a:rPr>
            <a:t>اصل وام تا زمان سررسید پرداخت نمی‌شود: </a:t>
          </a:r>
          <a:r>
            <a:rPr lang="en-US" dirty="0" err="1" smtClean="0">
              <a:cs typeface="B Zar" pitchFamily="2" charset="-78"/>
            </a:rPr>
            <a:t>PMT</a:t>
          </a:r>
          <a:r>
            <a:rPr lang="en-US" baseline="-25000" dirty="0" err="1" smtClean="0">
              <a:cs typeface="B Zar" pitchFamily="2" charset="-78"/>
            </a:rPr>
            <a:t>t</a:t>
          </a:r>
          <a:r>
            <a:rPr lang="en-US" dirty="0" smtClean="0">
              <a:cs typeface="B Zar" pitchFamily="2" charset="-78"/>
            </a:rPr>
            <a:t>=</a:t>
          </a:r>
          <a:r>
            <a:rPr lang="en-US" dirty="0" err="1" smtClean="0">
              <a:cs typeface="B Zar" pitchFamily="2" charset="-78"/>
            </a:rPr>
            <a:t>IE</a:t>
          </a:r>
          <a:r>
            <a:rPr lang="en-US" baseline="-25000" dirty="0" err="1" smtClean="0">
              <a:cs typeface="B Zar" pitchFamily="2" charset="-78"/>
            </a:rPr>
            <a:t>t</a:t>
          </a:r>
          <a:endParaRPr lang="en-US" dirty="0">
            <a:cs typeface="B Zar" pitchFamily="2" charset="-78"/>
          </a:endParaRPr>
        </a:p>
      </dgm:t>
    </dgm:pt>
    <dgm:pt modelId="{6E1FC33B-44C9-4DC4-8E36-6A18929D1CB0}" type="parTrans" cxnId="{2AC04D6B-30A9-4EF7-998E-A30EF75DF82E}">
      <dgm:prSet/>
      <dgm:spPr/>
      <dgm:t>
        <a:bodyPr/>
        <a:lstStyle/>
        <a:p>
          <a:endParaRPr lang="en-US">
            <a:cs typeface="B Zar" pitchFamily="2" charset="-78"/>
          </a:endParaRPr>
        </a:p>
      </dgm:t>
    </dgm:pt>
    <dgm:pt modelId="{8616CC00-CA90-40A9-94C0-6ACCCA6DED00}" type="sibTrans" cxnId="{2AC04D6B-30A9-4EF7-998E-A30EF75DF82E}">
      <dgm:prSet/>
      <dgm:spPr/>
      <dgm:t>
        <a:bodyPr/>
        <a:lstStyle/>
        <a:p>
          <a:endParaRPr lang="en-US">
            <a:cs typeface="B Zar" pitchFamily="2" charset="-78"/>
          </a:endParaRPr>
        </a:p>
      </dgm:t>
    </dgm:pt>
    <dgm:pt modelId="{5EC9981F-5112-41EC-8BE7-528609C71BD5}" type="pres">
      <dgm:prSet presAssocID="{10B16557-7CA9-4DD6-9947-C9219768D148}" presName="linearFlow" presStyleCnt="0">
        <dgm:presLayoutVars>
          <dgm:dir/>
          <dgm:animLvl val="lvl"/>
          <dgm:resizeHandles val="exact"/>
        </dgm:presLayoutVars>
      </dgm:prSet>
      <dgm:spPr/>
      <dgm:t>
        <a:bodyPr/>
        <a:lstStyle/>
        <a:p>
          <a:endParaRPr lang="en-US"/>
        </a:p>
      </dgm:t>
    </dgm:pt>
    <dgm:pt modelId="{20796D4F-F09C-4B8D-804B-A029D65DCC68}" type="pres">
      <dgm:prSet presAssocID="{C8CE629D-B34F-46D0-8D3E-296E634F5757}" presName="composite" presStyleCnt="0"/>
      <dgm:spPr/>
    </dgm:pt>
    <dgm:pt modelId="{662100AE-567B-4E73-B902-A1BE45B53CCD}" type="pres">
      <dgm:prSet presAssocID="{C8CE629D-B34F-46D0-8D3E-296E634F5757}" presName="parTx" presStyleLbl="node1" presStyleIdx="0" presStyleCnt="1">
        <dgm:presLayoutVars>
          <dgm:chMax val="0"/>
          <dgm:chPref val="0"/>
          <dgm:bulletEnabled val="1"/>
        </dgm:presLayoutVars>
      </dgm:prSet>
      <dgm:spPr/>
      <dgm:t>
        <a:bodyPr/>
        <a:lstStyle/>
        <a:p>
          <a:endParaRPr lang="en-US"/>
        </a:p>
      </dgm:t>
    </dgm:pt>
    <dgm:pt modelId="{7869F7A3-B676-4D86-B697-774CB1EBC468}" type="pres">
      <dgm:prSet presAssocID="{C8CE629D-B34F-46D0-8D3E-296E634F5757}" presName="parSh" presStyleLbl="node1" presStyleIdx="0" presStyleCnt="1"/>
      <dgm:spPr/>
      <dgm:t>
        <a:bodyPr/>
        <a:lstStyle/>
        <a:p>
          <a:endParaRPr lang="en-US"/>
        </a:p>
      </dgm:t>
    </dgm:pt>
    <dgm:pt modelId="{2AA101E6-F6EA-4D26-ADFA-B3FCE13C5435}" type="pres">
      <dgm:prSet presAssocID="{C8CE629D-B34F-46D0-8D3E-296E634F5757}" presName="desTx" presStyleLbl="fgAcc1" presStyleIdx="0" presStyleCnt="1">
        <dgm:presLayoutVars>
          <dgm:bulletEnabled val="1"/>
        </dgm:presLayoutVars>
      </dgm:prSet>
      <dgm:spPr/>
      <dgm:t>
        <a:bodyPr/>
        <a:lstStyle/>
        <a:p>
          <a:endParaRPr lang="en-US"/>
        </a:p>
      </dgm:t>
    </dgm:pt>
  </dgm:ptLst>
  <dgm:cxnLst>
    <dgm:cxn modelId="{0931F800-D182-4C77-8904-DAA23D93D67A}" type="presOf" srcId="{C8CE629D-B34F-46D0-8D3E-296E634F5757}" destId="{7869F7A3-B676-4D86-B697-774CB1EBC468}" srcOrd="1" destOrd="0" presId="urn:microsoft.com/office/officeart/2005/8/layout/process3"/>
    <dgm:cxn modelId="{1D168137-00B4-4916-BC13-49569EB01420}" srcId="{10B16557-7CA9-4DD6-9947-C9219768D148}" destId="{C8CE629D-B34F-46D0-8D3E-296E634F5757}" srcOrd="0" destOrd="0" parTransId="{7EF92F2B-2B18-4E45-B927-4ABB25DDCE99}" sibTransId="{C81A84E3-96AE-424B-ABFF-5648EC9E8C3D}"/>
    <dgm:cxn modelId="{2AC04D6B-30A9-4EF7-998E-A30EF75DF82E}" srcId="{C8CE629D-B34F-46D0-8D3E-296E634F5757}" destId="{FA70BC2A-1D2E-4577-A904-E2027CA9B0B3}" srcOrd="0" destOrd="0" parTransId="{6E1FC33B-44C9-4DC4-8E36-6A18929D1CB0}" sibTransId="{8616CC00-CA90-40A9-94C0-6ACCCA6DED00}"/>
    <dgm:cxn modelId="{A6FB0A8D-C7D5-49A4-88E6-820DC874D86A}" type="presOf" srcId="{10B16557-7CA9-4DD6-9947-C9219768D148}" destId="{5EC9981F-5112-41EC-8BE7-528609C71BD5}" srcOrd="0" destOrd="0" presId="urn:microsoft.com/office/officeart/2005/8/layout/process3"/>
    <dgm:cxn modelId="{CC749A79-3A8F-4F36-8052-14905C03DFC7}" type="presOf" srcId="{FA70BC2A-1D2E-4577-A904-E2027CA9B0B3}" destId="{2AA101E6-F6EA-4D26-ADFA-B3FCE13C5435}" srcOrd="0" destOrd="0" presId="urn:microsoft.com/office/officeart/2005/8/layout/process3"/>
    <dgm:cxn modelId="{9A716DF7-28C4-4033-B24D-0D05B759F131}" type="presOf" srcId="{C8CE629D-B34F-46D0-8D3E-296E634F5757}" destId="{662100AE-567B-4E73-B902-A1BE45B53CCD}" srcOrd="0" destOrd="0" presId="urn:microsoft.com/office/officeart/2005/8/layout/process3"/>
    <dgm:cxn modelId="{5AFC7174-656A-40C9-9013-78A2668B74D1}" type="presParOf" srcId="{5EC9981F-5112-41EC-8BE7-528609C71BD5}" destId="{20796D4F-F09C-4B8D-804B-A029D65DCC68}" srcOrd="0" destOrd="0" presId="urn:microsoft.com/office/officeart/2005/8/layout/process3"/>
    <dgm:cxn modelId="{DA92F174-68F1-4FBD-940F-7271B4989D4D}" type="presParOf" srcId="{20796D4F-F09C-4B8D-804B-A029D65DCC68}" destId="{662100AE-567B-4E73-B902-A1BE45B53CCD}" srcOrd="0" destOrd="0" presId="urn:microsoft.com/office/officeart/2005/8/layout/process3"/>
    <dgm:cxn modelId="{0CC46E72-09B4-4A8B-99B2-9AA6C2A2D39A}" type="presParOf" srcId="{20796D4F-F09C-4B8D-804B-A029D65DCC68}" destId="{7869F7A3-B676-4D86-B697-774CB1EBC468}" srcOrd="1" destOrd="0" presId="urn:microsoft.com/office/officeart/2005/8/layout/process3"/>
    <dgm:cxn modelId="{4475C5E7-BB3E-4BB4-8D94-95B954BB6092}" type="presParOf" srcId="{20796D4F-F09C-4B8D-804B-A029D65DCC68}" destId="{2AA101E6-F6EA-4D26-ADFA-B3FCE13C543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CE4B731-F5A0-4455-9AFC-75B8A1FE0BCE}" type="doc">
      <dgm:prSet loTypeId="urn:microsoft.com/office/officeart/2005/8/layout/hList3" loCatId="list" qsTypeId="urn:microsoft.com/office/officeart/2005/8/quickstyle/simple1" qsCatId="simple" csTypeId="urn:microsoft.com/office/officeart/2005/8/colors/accent0_1" csCatId="mainScheme" phldr="1"/>
      <dgm:spPr/>
      <dgm:t>
        <a:bodyPr/>
        <a:lstStyle/>
        <a:p>
          <a:endParaRPr lang="en-US"/>
        </a:p>
      </dgm:t>
    </dgm:pt>
    <dgm:pt modelId="{F7340F29-1A29-4C4A-8F62-4039495D531C}">
      <dgm:prSet/>
      <dgm:spPr/>
      <dgm:t>
        <a:bodyPr/>
        <a:lstStyle/>
        <a:p>
          <a:pPr rtl="1"/>
          <a:r>
            <a:rPr lang="fa-IR" dirty="0" smtClean="0">
              <a:cs typeface="B Zar" pitchFamily="2" charset="-78"/>
            </a:rPr>
            <a:t>وام‌های رهنی کلاسیک هم نرخ بهرۀ ثابت و هم اقساط ثابت دارند. ارزش این وام‌های رهنی به‌صورت زیر محاسبه می‌شود:</a:t>
          </a:r>
          <a:endParaRPr lang="en-US" dirty="0">
            <a:cs typeface="B Zar" pitchFamily="2" charset="-78"/>
          </a:endParaRPr>
        </a:p>
      </dgm:t>
    </dgm:pt>
    <dgm:pt modelId="{B79A3067-4D37-4CCA-A50A-022ADC8E4E2E}" type="parTrans" cxnId="{8D525DA8-C3A5-4D4F-BFBD-C3A052C07B43}">
      <dgm:prSet/>
      <dgm:spPr/>
      <dgm:t>
        <a:bodyPr/>
        <a:lstStyle/>
        <a:p>
          <a:endParaRPr lang="en-US">
            <a:cs typeface="B Zar" pitchFamily="2" charset="-78"/>
          </a:endParaRPr>
        </a:p>
      </dgm:t>
    </dgm:pt>
    <dgm:pt modelId="{7DEEEE76-9AE1-4B45-A2BE-53BD69360F8C}" type="sibTrans" cxnId="{8D525DA8-C3A5-4D4F-BFBD-C3A052C07B43}">
      <dgm:prSet/>
      <dgm:spPr/>
      <dgm:t>
        <a:bodyPr/>
        <a:lstStyle/>
        <a:p>
          <a:endParaRPr lang="en-US">
            <a:cs typeface="B Zar" pitchFamily="2" charset="-78"/>
          </a:endParaRPr>
        </a:p>
      </dgm:t>
    </dgm:pt>
    <dgm:pt modelId="{3E7F7102-91CA-4338-8330-A3439EC285F1}">
      <dgm:prSet custT="1"/>
      <dgm:spPr/>
      <dgm:t>
        <a:bodyPr/>
        <a:lstStyle/>
        <a:p>
          <a:pPr algn="l" rtl="0"/>
          <a:r>
            <a:rPr lang="en-US" sz="4500" dirty="0" smtClean="0">
              <a:cs typeface="B Zar" pitchFamily="2" charset="-78"/>
            </a:rPr>
            <a:t>PV = PMT (</a:t>
          </a:r>
          <a:r>
            <a:rPr lang="en-US" sz="4500" dirty="0" err="1" smtClean="0">
              <a:cs typeface="B Zar" pitchFamily="2" charset="-78"/>
            </a:rPr>
            <a:t>PVIFA</a:t>
          </a:r>
          <a:r>
            <a:rPr lang="en-US" sz="4500" baseline="-25000" dirty="0" err="1" smtClean="0">
              <a:cs typeface="B Zar" pitchFamily="2" charset="-78"/>
            </a:rPr>
            <a:t>r,N</a:t>
          </a:r>
          <a:r>
            <a:rPr lang="en-US" sz="4500" dirty="0" smtClean="0">
              <a:cs typeface="B Zar" pitchFamily="2" charset="-78"/>
            </a:rPr>
            <a:t>)</a:t>
          </a:r>
        </a:p>
        <a:p>
          <a:pPr algn="l" rtl="0"/>
          <a:r>
            <a:rPr lang="en-US" sz="4500" dirty="0" smtClean="0">
              <a:cs typeface="B Zar" pitchFamily="2" charset="-78"/>
            </a:rPr>
            <a:t>      = PMT [(1 – 1/(1+r)</a:t>
          </a:r>
          <a:r>
            <a:rPr lang="en-US" sz="4500" baseline="30000" dirty="0" smtClean="0">
              <a:cs typeface="B Zar" pitchFamily="2" charset="-78"/>
            </a:rPr>
            <a:t>N </a:t>
          </a:r>
          <a:r>
            <a:rPr lang="en-US" sz="4500" dirty="0" smtClean="0">
              <a:cs typeface="B Zar" pitchFamily="2" charset="-78"/>
            </a:rPr>
            <a:t>)/r]</a:t>
          </a:r>
          <a:endParaRPr lang="en-US" sz="4500" dirty="0">
            <a:cs typeface="B Zar" pitchFamily="2" charset="-78"/>
          </a:endParaRPr>
        </a:p>
      </dgm:t>
    </dgm:pt>
    <dgm:pt modelId="{97A360A4-D0B4-4735-8D31-6C03D075F157}" type="parTrans" cxnId="{1A40B3A1-C4A7-4EB7-A2D4-16B64C3D7120}">
      <dgm:prSet/>
      <dgm:spPr/>
      <dgm:t>
        <a:bodyPr/>
        <a:lstStyle/>
        <a:p>
          <a:endParaRPr lang="en-US">
            <a:cs typeface="B Zar" pitchFamily="2" charset="-78"/>
          </a:endParaRPr>
        </a:p>
      </dgm:t>
    </dgm:pt>
    <dgm:pt modelId="{E4CFF7E6-CDD9-4C67-8F46-3D988DBC09D6}" type="sibTrans" cxnId="{1A40B3A1-C4A7-4EB7-A2D4-16B64C3D7120}">
      <dgm:prSet/>
      <dgm:spPr/>
      <dgm:t>
        <a:bodyPr/>
        <a:lstStyle/>
        <a:p>
          <a:endParaRPr lang="en-US">
            <a:cs typeface="B Zar" pitchFamily="2" charset="-78"/>
          </a:endParaRPr>
        </a:p>
      </dgm:t>
    </dgm:pt>
    <dgm:pt modelId="{BB6BB7FD-073E-4E77-9B73-D9B87189168A}">
      <dgm:prSet/>
      <dgm:spPr/>
      <dgm:t>
        <a:bodyPr/>
        <a:lstStyle/>
        <a:p>
          <a:pPr rtl="1"/>
          <a:endParaRPr lang="en-US" dirty="0">
            <a:cs typeface="B Zar" pitchFamily="2" charset="-78"/>
          </a:endParaRPr>
        </a:p>
      </dgm:t>
    </dgm:pt>
    <dgm:pt modelId="{E6609002-6570-4476-8179-D05651D68D45}" type="parTrans" cxnId="{4E578A90-39FF-4099-BE54-D79155431A13}">
      <dgm:prSet/>
      <dgm:spPr/>
      <dgm:t>
        <a:bodyPr/>
        <a:lstStyle/>
        <a:p>
          <a:endParaRPr lang="en-US">
            <a:cs typeface="B Zar" pitchFamily="2" charset="-78"/>
          </a:endParaRPr>
        </a:p>
      </dgm:t>
    </dgm:pt>
    <dgm:pt modelId="{0E83E0B7-D9B2-47C9-9581-079A6EF1A3B6}" type="sibTrans" cxnId="{4E578A90-39FF-4099-BE54-D79155431A13}">
      <dgm:prSet/>
      <dgm:spPr/>
      <dgm:t>
        <a:bodyPr/>
        <a:lstStyle/>
        <a:p>
          <a:endParaRPr lang="en-US">
            <a:cs typeface="B Zar" pitchFamily="2" charset="-78"/>
          </a:endParaRPr>
        </a:p>
      </dgm:t>
    </dgm:pt>
    <dgm:pt modelId="{813FB4A3-34BF-4B41-9268-46BC9429D5E1}" type="pres">
      <dgm:prSet presAssocID="{DCE4B731-F5A0-4455-9AFC-75B8A1FE0BCE}" presName="composite" presStyleCnt="0">
        <dgm:presLayoutVars>
          <dgm:chMax val="1"/>
          <dgm:dir/>
          <dgm:resizeHandles val="exact"/>
        </dgm:presLayoutVars>
      </dgm:prSet>
      <dgm:spPr/>
      <dgm:t>
        <a:bodyPr/>
        <a:lstStyle/>
        <a:p>
          <a:endParaRPr lang="en-US"/>
        </a:p>
      </dgm:t>
    </dgm:pt>
    <dgm:pt modelId="{FC1C1F14-6C75-4725-858F-8C9F398077EF}" type="pres">
      <dgm:prSet presAssocID="{F7340F29-1A29-4C4A-8F62-4039495D531C}" presName="roof" presStyleLbl="dkBgShp" presStyleIdx="0" presStyleCnt="2"/>
      <dgm:spPr/>
      <dgm:t>
        <a:bodyPr/>
        <a:lstStyle/>
        <a:p>
          <a:endParaRPr lang="en-US"/>
        </a:p>
      </dgm:t>
    </dgm:pt>
    <dgm:pt modelId="{7292B529-4560-4968-8E84-827DED131F44}" type="pres">
      <dgm:prSet presAssocID="{F7340F29-1A29-4C4A-8F62-4039495D531C}" presName="pillars" presStyleCnt="0"/>
      <dgm:spPr/>
    </dgm:pt>
    <dgm:pt modelId="{629D2580-74AA-42B7-B4BC-61D83E7E3967}" type="pres">
      <dgm:prSet presAssocID="{F7340F29-1A29-4C4A-8F62-4039495D531C}" presName="pillar1" presStyleLbl="node1" presStyleIdx="0" presStyleCnt="1">
        <dgm:presLayoutVars>
          <dgm:bulletEnabled val="1"/>
        </dgm:presLayoutVars>
      </dgm:prSet>
      <dgm:spPr/>
      <dgm:t>
        <a:bodyPr/>
        <a:lstStyle/>
        <a:p>
          <a:endParaRPr lang="en-US"/>
        </a:p>
      </dgm:t>
    </dgm:pt>
    <dgm:pt modelId="{99423A11-2367-49FD-B117-22CBEE6FE501}" type="pres">
      <dgm:prSet presAssocID="{F7340F29-1A29-4C4A-8F62-4039495D531C}" presName="base" presStyleLbl="dkBgShp" presStyleIdx="1" presStyleCnt="2"/>
      <dgm:spPr/>
    </dgm:pt>
  </dgm:ptLst>
  <dgm:cxnLst>
    <dgm:cxn modelId="{97654695-05E6-4DD3-AD27-5E344A9D94CB}" type="presOf" srcId="{F7340F29-1A29-4C4A-8F62-4039495D531C}" destId="{FC1C1F14-6C75-4725-858F-8C9F398077EF}" srcOrd="0" destOrd="0" presId="urn:microsoft.com/office/officeart/2005/8/layout/hList3"/>
    <dgm:cxn modelId="{EF22402C-4AE2-4C43-A3EF-52D500127E6E}" type="presOf" srcId="{3E7F7102-91CA-4338-8330-A3439EC285F1}" destId="{629D2580-74AA-42B7-B4BC-61D83E7E3967}" srcOrd="0" destOrd="0" presId="urn:microsoft.com/office/officeart/2005/8/layout/hList3"/>
    <dgm:cxn modelId="{8D525DA8-C3A5-4D4F-BFBD-C3A052C07B43}" srcId="{DCE4B731-F5A0-4455-9AFC-75B8A1FE0BCE}" destId="{F7340F29-1A29-4C4A-8F62-4039495D531C}" srcOrd="0" destOrd="0" parTransId="{B79A3067-4D37-4CCA-A50A-022ADC8E4E2E}" sibTransId="{7DEEEE76-9AE1-4B45-A2BE-53BD69360F8C}"/>
    <dgm:cxn modelId="{1A40B3A1-C4A7-4EB7-A2D4-16B64C3D7120}" srcId="{F7340F29-1A29-4C4A-8F62-4039495D531C}" destId="{3E7F7102-91CA-4338-8330-A3439EC285F1}" srcOrd="0" destOrd="0" parTransId="{97A360A4-D0B4-4735-8D31-6C03D075F157}" sibTransId="{E4CFF7E6-CDD9-4C67-8F46-3D988DBC09D6}"/>
    <dgm:cxn modelId="{2AECDD66-96E5-4797-9E1C-97924791D396}" type="presOf" srcId="{DCE4B731-F5A0-4455-9AFC-75B8A1FE0BCE}" destId="{813FB4A3-34BF-4B41-9268-46BC9429D5E1}" srcOrd="0" destOrd="0" presId="urn:microsoft.com/office/officeart/2005/8/layout/hList3"/>
    <dgm:cxn modelId="{4E578A90-39FF-4099-BE54-D79155431A13}" srcId="{DCE4B731-F5A0-4455-9AFC-75B8A1FE0BCE}" destId="{BB6BB7FD-073E-4E77-9B73-D9B87189168A}" srcOrd="1" destOrd="0" parTransId="{E6609002-6570-4476-8179-D05651D68D45}" sibTransId="{0E83E0B7-D9B2-47C9-9581-079A6EF1A3B6}"/>
    <dgm:cxn modelId="{610D4CCF-3975-47D4-9611-956EA8D2A584}" type="presParOf" srcId="{813FB4A3-34BF-4B41-9268-46BC9429D5E1}" destId="{FC1C1F14-6C75-4725-858F-8C9F398077EF}" srcOrd="0" destOrd="0" presId="urn:microsoft.com/office/officeart/2005/8/layout/hList3"/>
    <dgm:cxn modelId="{71001E93-8A66-4A29-8E63-717906AA5A16}" type="presParOf" srcId="{813FB4A3-34BF-4B41-9268-46BC9429D5E1}" destId="{7292B529-4560-4968-8E84-827DED131F44}" srcOrd="1" destOrd="0" presId="urn:microsoft.com/office/officeart/2005/8/layout/hList3"/>
    <dgm:cxn modelId="{BBEBF011-7BE9-4106-8C89-344DE40C87F0}" type="presParOf" srcId="{7292B529-4560-4968-8E84-827DED131F44}" destId="{629D2580-74AA-42B7-B4BC-61D83E7E3967}" srcOrd="0" destOrd="0" presId="urn:microsoft.com/office/officeart/2005/8/layout/hList3"/>
    <dgm:cxn modelId="{8B216C8A-71D4-4FC5-8E33-E3DA47BB75A7}" type="presParOf" srcId="{813FB4A3-34BF-4B41-9268-46BC9429D5E1}" destId="{99423A11-2367-49FD-B117-22CBEE6FE50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51A0C1-D8BF-4424-80EC-7D359A88DD46}" type="doc">
      <dgm:prSet loTypeId="urn:microsoft.com/office/officeart/2005/8/layout/default#1" loCatId="list" qsTypeId="urn:microsoft.com/office/officeart/2005/8/quickstyle/simple1" qsCatId="simple" csTypeId="urn:microsoft.com/office/officeart/2005/8/colors/accent1_2" csCatId="accent1"/>
      <dgm:spPr/>
      <dgm:t>
        <a:bodyPr/>
        <a:lstStyle/>
        <a:p>
          <a:endParaRPr lang="en-US"/>
        </a:p>
      </dgm:t>
    </dgm:pt>
    <dgm:pt modelId="{9A99A4C6-A734-4015-81C8-40AE893F7BB2}">
      <dgm:prSet/>
      <dgm:spPr/>
      <dgm:t>
        <a:bodyPr/>
        <a:lstStyle/>
        <a:p>
          <a:pPr algn="justLow" rtl="1"/>
          <a:r>
            <a:rPr lang="fa-IR" dirty="0" smtClean="0">
              <a:cs typeface="B Zar" pitchFamily="2" charset="-78"/>
            </a:rPr>
            <a:t>وام رهنی (</a:t>
          </a:r>
          <a:r>
            <a:rPr lang="en-US" dirty="0" smtClean="0">
              <a:cs typeface="B Zar" pitchFamily="2" charset="-78"/>
            </a:rPr>
            <a:t>mortgage loan</a:t>
          </a:r>
          <a:r>
            <a:rPr lang="fa-IR" dirty="0" smtClean="0">
              <a:cs typeface="B Zar" pitchFamily="2" charset="-78"/>
            </a:rPr>
            <a:t>) یا به سادگی، رهن (</a:t>
          </a:r>
          <a:r>
            <a:rPr lang="en-US" dirty="0" smtClean="0">
              <a:cs typeface="B Zar" pitchFamily="2" charset="-78"/>
            </a:rPr>
            <a:t>mortgage</a:t>
          </a:r>
          <a:r>
            <a:rPr lang="fa-IR" dirty="0" smtClean="0">
              <a:cs typeface="B Zar" pitchFamily="2" charset="-78"/>
            </a:rPr>
            <a:t>) وامی است که بازپرداخت اصل و فرع آن با توثیق ملک معینی ضمانت می‌شود. </a:t>
          </a:r>
          <a:endParaRPr lang="en-US" dirty="0">
            <a:cs typeface="B Zar" pitchFamily="2" charset="-78"/>
          </a:endParaRPr>
        </a:p>
      </dgm:t>
    </dgm:pt>
    <dgm:pt modelId="{03E892DE-4B73-4645-86E8-A278783B0E25}" type="parTrans" cxnId="{56FA94EB-ABF2-45AB-9BE9-9FF5BAC688A5}">
      <dgm:prSet/>
      <dgm:spPr/>
      <dgm:t>
        <a:bodyPr/>
        <a:lstStyle/>
        <a:p>
          <a:pPr algn="justLow"/>
          <a:endParaRPr lang="en-US">
            <a:cs typeface="B Zar" pitchFamily="2" charset="-78"/>
          </a:endParaRPr>
        </a:p>
      </dgm:t>
    </dgm:pt>
    <dgm:pt modelId="{B2406708-C4E0-44AF-93A1-36E762D1D143}" type="sibTrans" cxnId="{56FA94EB-ABF2-45AB-9BE9-9FF5BAC688A5}">
      <dgm:prSet/>
      <dgm:spPr/>
      <dgm:t>
        <a:bodyPr/>
        <a:lstStyle/>
        <a:p>
          <a:pPr algn="justLow"/>
          <a:endParaRPr lang="en-US">
            <a:cs typeface="B Zar" pitchFamily="2" charset="-78"/>
          </a:endParaRPr>
        </a:p>
      </dgm:t>
    </dgm:pt>
    <dgm:pt modelId="{EC2A72B9-9720-43BC-994E-897E34C6F434}" type="pres">
      <dgm:prSet presAssocID="{D851A0C1-D8BF-4424-80EC-7D359A88DD46}" presName="diagram" presStyleCnt="0">
        <dgm:presLayoutVars>
          <dgm:dir/>
          <dgm:resizeHandles val="exact"/>
        </dgm:presLayoutVars>
      </dgm:prSet>
      <dgm:spPr/>
      <dgm:t>
        <a:bodyPr/>
        <a:lstStyle/>
        <a:p>
          <a:endParaRPr lang="en-US"/>
        </a:p>
      </dgm:t>
    </dgm:pt>
    <dgm:pt modelId="{91536250-1C38-4772-8EBD-D4B35C601B1B}" type="pres">
      <dgm:prSet presAssocID="{9A99A4C6-A734-4015-81C8-40AE893F7BB2}" presName="node" presStyleLbl="node1" presStyleIdx="0" presStyleCnt="1">
        <dgm:presLayoutVars>
          <dgm:bulletEnabled val="1"/>
        </dgm:presLayoutVars>
      </dgm:prSet>
      <dgm:spPr>
        <a:prstGeom prst="verticalScroll">
          <a:avLst/>
        </a:prstGeom>
      </dgm:spPr>
      <dgm:t>
        <a:bodyPr/>
        <a:lstStyle/>
        <a:p>
          <a:endParaRPr lang="en-US"/>
        </a:p>
      </dgm:t>
    </dgm:pt>
  </dgm:ptLst>
  <dgm:cxnLst>
    <dgm:cxn modelId="{B5921C35-00FD-457B-9BE5-2F60B675B887}" type="presOf" srcId="{D851A0C1-D8BF-4424-80EC-7D359A88DD46}" destId="{EC2A72B9-9720-43BC-994E-897E34C6F434}" srcOrd="0" destOrd="0" presId="urn:microsoft.com/office/officeart/2005/8/layout/default#1"/>
    <dgm:cxn modelId="{CC68BDC0-418F-4C30-B79C-5A08097B5195}" type="presOf" srcId="{9A99A4C6-A734-4015-81C8-40AE893F7BB2}" destId="{91536250-1C38-4772-8EBD-D4B35C601B1B}" srcOrd="0" destOrd="0" presId="urn:microsoft.com/office/officeart/2005/8/layout/default#1"/>
    <dgm:cxn modelId="{56FA94EB-ABF2-45AB-9BE9-9FF5BAC688A5}" srcId="{D851A0C1-D8BF-4424-80EC-7D359A88DD46}" destId="{9A99A4C6-A734-4015-81C8-40AE893F7BB2}" srcOrd="0" destOrd="0" parTransId="{03E892DE-4B73-4645-86E8-A278783B0E25}" sibTransId="{B2406708-C4E0-44AF-93A1-36E762D1D143}"/>
    <dgm:cxn modelId="{F157530C-7FA4-44EC-A4D2-DD1D79143811}" type="presParOf" srcId="{EC2A72B9-9720-43BC-994E-897E34C6F434}" destId="{91536250-1C38-4772-8EBD-D4B35C601B1B}"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BDA9C6-FFBA-486A-BDE7-B13912D08D1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19582D1A-35DF-4F4E-9AFD-1BB5EAA1D738}">
      <dgm:prSet/>
      <dgm:spPr/>
      <dgm:t>
        <a:bodyPr/>
        <a:lstStyle/>
        <a:p>
          <a:pPr rtl="1"/>
          <a:r>
            <a:rPr lang="fa-IR" dirty="0" smtClean="0">
              <a:cs typeface="B Zar" pitchFamily="2" charset="-78"/>
            </a:rPr>
            <a:t>تعهد پرداخت</a:t>
          </a:r>
          <a:endParaRPr lang="en-US" dirty="0">
            <a:cs typeface="B Zar" pitchFamily="2" charset="-78"/>
          </a:endParaRPr>
        </a:p>
      </dgm:t>
    </dgm:pt>
    <dgm:pt modelId="{4CF3A0A0-B886-4B54-9C76-94D3E2DD33CA}" type="parTrans" cxnId="{7860C553-CCDA-4BB7-A7B3-337372DB1923}">
      <dgm:prSet/>
      <dgm:spPr/>
      <dgm:t>
        <a:bodyPr/>
        <a:lstStyle/>
        <a:p>
          <a:endParaRPr lang="en-US">
            <a:cs typeface="B Zar" pitchFamily="2" charset="-78"/>
          </a:endParaRPr>
        </a:p>
      </dgm:t>
    </dgm:pt>
    <dgm:pt modelId="{89A8AC9D-64C0-466D-B834-F1A05ABC6A39}" type="sibTrans" cxnId="{7860C553-CCDA-4BB7-A7B3-337372DB1923}">
      <dgm:prSet/>
      <dgm:spPr/>
      <dgm:t>
        <a:bodyPr/>
        <a:lstStyle/>
        <a:p>
          <a:endParaRPr lang="en-US">
            <a:cs typeface="B Zar" pitchFamily="2" charset="-78"/>
          </a:endParaRPr>
        </a:p>
      </dgm:t>
    </dgm:pt>
    <dgm:pt modelId="{B87951C0-1C88-4136-BF96-FE486F49082A}">
      <dgm:prSet/>
      <dgm:spPr/>
      <dgm:t>
        <a:bodyPr/>
        <a:lstStyle/>
        <a:p>
          <a:pPr rtl="1"/>
          <a:r>
            <a:rPr lang="fa-IR" dirty="0" smtClean="0">
              <a:cs typeface="B Zar" pitchFamily="2" charset="-78"/>
            </a:rPr>
            <a:t>وام‌گیرنده متعهد است اصل و فرع و جریمه‌های احتمالی را پرداخت نماید.</a:t>
          </a:r>
          <a:endParaRPr lang="en-US" dirty="0">
            <a:cs typeface="B Zar" pitchFamily="2" charset="-78"/>
          </a:endParaRPr>
        </a:p>
      </dgm:t>
    </dgm:pt>
    <dgm:pt modelId="{3B554F0D-238E-4F42-BBD8-C6DFB1DD72E8}" type="parTrans" cxnId="{0CBD0BE5-C240-4E32-87E3-D77FBF9EA68F}">
      <dgm:prSet/>
      <dgm:spPr/>
      <dgm:t>
        <a:bodyPr/>
        <a:lstStyle/>
        <a:p>
          <a:endParaRPr lang="en-US">
            <a:cs typeface="B Zar" pitchFamily="2" charset="-78"/>
          </a:endParaRPr>
        </a:p>
      </dgm:t>
    </dgm:pt>
    <dgm:pt modelId="{B388B7C1-2166-491E-A2AD-E8D0C95A7AC0}" type="sibTrans" cxnId="{0CBD0BE5-C240-4E32-87E3-D77FBF9EA68F}">
      <dgm:prSet/>
      <dgm:spPr/>
      <dgm:t>
        <a:bodyPr/>
        <a:lstStyle/>
        <a:p>
          <a:endParaRPr lang="en-US">
            <a:cs typeface="B Zar" pitchFamily="2" charset="-78"/>
          </a:endParaRPr>
        </a:p>
      </dgm:t>
    </dgm:pt>
    <dgm:pt modelId="{0F464F90-9B1D-4028-AB9E-133BAF4674FF}">
      <dgm:prSet/>
      <dgm:spPr/>
      <dgm:t>
        <a:bodyPr/>
        <a:lstStyle/>
        <a:p>
          <a:pPr rtl="1"/>
          <a:r>
            <a:rPr lang="fa-IR" dirty="0" smtClean="0">
              <a:cs typeface="B Zar" pitchFamily="2" charset="-78"/>
            </a:rPr>
            <a:t>رعایت اولویت ذینفعان وام رهنی</a:t>
          </a:r>
          <a:endParaRPr lang="en-US" dirty="0">
            <a:cs typeface="B Zar" pitchFamily="2" charset="-78"/>
          </a:endParaRPr>
        </a:p>
      </dgm:t>
    </dgm:pt>
    <dgm:pt modelId="{BCC67281-8776-41E5-AC69-2695889FC51A}" type="parTrans" cxnId="{A45C150D-011C-42E2-9336-070DFB335442}">
      <dgm:prSet/>
      <dgm:spPr/>
      <dgm:t>
        <a:bodyPr/>
        <a:lstStyle/>
        <a:p>
          <a:endParaRPr lang="en-US">
            <a:cs typeface="B Zar" pitchFamily="2" charset="-78"/>
          </a:endParaRPr>
        </a:p>
      </dgm:t>
    </dgm:pt>
    <dgm:pt modelId="{58E484D5-4F45-4D31-9955-4312E3C6DC5C}" type="sibTrans" cxnId="{A45C150D-011C-42E2-9336-070DFB335442}">
      <dgm:prSet/>
      <dgm:spPr/>
      <dgm:t>
        <a:bodyPr/>
        <a:lstStyle/>
        <a:p>
          <a:endParaRPr lang="en-US">
            <a:cs typeface="B Zar" pitchFamily="2" charset="-78"/>
          </a:endParaRPr>
        </a:p>
      </dgm:t>
    </dgm:pt>
    <dgm:pt modelId="{C2E871AE-5B44-414E-AC69-9F1AB7E6B521}">
      <dgm:prSet/>
      <dgm:spPr/>
      <dgm:t>
        <a:bodyPr/>
        <a:lstStyle/>
        <a:p>
          <a:pPr rtl="1"/>
          <a:r>
            <a:rPr lang="fa-IR" dirty="0" smtClean="0">
              <a:cs typeface="B Zar" pitchFamily="2" charset="-78"/>
            </a:rPr>
            <a:t>به‌عنوان مثال اگر وام‌گیرنده در پرداخت مالیات اموال نکول کند، این عمل او به مثابه نکول در پرداخت‌های وام رهنی تلقی می شود، چراکه دولت نسبت به وام‌دهنده در استیفای حقوق خود (دریافت مالیات) اولویت دارد.</a:t>
          </a:r>
          <a:endParaRPr lang="en-US" dirty="0">
            <a:cs typeface="B Zar" pitchFamily="2" charset="-78"/>
          </a:endParaRPr>
        </a:p>
      </dgm:t>
    </dgm:pt>
    <dgm:pt modelId="{3BB18224-8DFF-46F2-9F9D-E87A0235D537}" type="parTrans" cxnId="{4717621B-8F56-46AD-A631-8B26276128D6}">
      <dgm:prSet/>
      <dgm:spPr/>
      <dgm:t>
        <a:bodyPr/>
        <a:lstStyle/>
        <a:p>
          <a:endParaRPr lang="en-US">
            <a:cs typeface="B Zar" pitchFamily="2" charset="-78"/>
          </a:endParaRPr>
        </a:p>
      </dgm:t>
    </dgm:pt>
    <dgm:pt modelId="{0608D785-A207-44F8-B7D7-1A010F033B08}" type="sibTrans" cxnId="{4717621B-8F56-46AD-A631-8B26276128D6}">
      <dgm:prSet/>
      <dgm:spPr/>
      <dgm:t>
        <a:bodyPr/>
        <a:lstStyle/>
        <a:p>
          <a:endParaRPr lang="en-US">
            <a:cs typeface="B Zar" pitchFamily="2" charset="-78"/>
          </a:endParaRPr>
        </a:p>
      </dgm:t>
    </dgm:pt>
    <dgm:pt modelId="{9A3DE603-FCA2-44B4-BC7F-07BD61369041}" type="pres">
      <dgm:prSet presAssocID="{B4BDA9C6-FFBA-486A-BDE7-B13912D08D1B}" presName="Name0" presStyleCnt="0">
        <dgm:presLayoutVars>
          <dgm:dir/>
          <dgm:animLvl val="lvl"/>
          <dgm:resizeHandles val="exact"/>
        </dgm:presLayoutVars>
      </dgm:prSet>
      <dgm:spPr/>
      <dgm:t>
        <a:bodyPr/>
        <a:lstStyle/>
        <a:p>
          <a:endParaRPr lang="en-US"/>
        </a:p>
      </dgm:t>
    </dgm:pt>
    <dgm:pt modelId="{DB083E40-7013-4E65-9BB3-142AA1A12BE6}" type="pres">
      <dgm:prSet presAssocID="{19582D1A-35DF-4F4E-9AFD-1BB5EAA1D738}" presName="linNode" presStyleCnt="0"/>
      <dgm:spPr/>
    </dgm:pt>
    <dgm:pt modelId="{4BB51563-BE41-49C5-AE2E-FD01CC4F9265}" type="pres">
      <dgm:prSet presAssocID="{19582D1A-35DF-4F4E-9AFD-1BB5EAA1D738}" presName="parentText" presStyleLbl="node1" presStyleIdx="0" presStyleCnt="2">
        <dgm:presLayoutVars>
          <dgm:chMax val="1"/>
          <dgm:bulletEnabled val="1"/>
        </dgm:presLayoutVars>
      </dgm:prSet>
      <dgm:spPr/>
      <dgm:t>
        <a:bodyPr/>
        <a:lstStyle/>
        <a:p>
          <a:endParaRPr lang="en-US"/>
        </a:p>
      </dgm:t>
    </dgm:pt>
    <dgm:pt modelId="{F1959856-4E6B-404E-A972-E9BE794E4B94}" type="pres">
      <dgm:prSet presAssocID="{19582D1A-35DF-4F4E-9AFD-1BB5EAA1D738}" presName="descendantText" presStyleLbl="alignAccFollowNode1" presStyleIdx="0" presStyleCnt="2">
        <dgm:presLayoutVars>
          <dgm:bulletEnabled val="1"/>
        </dgm:presLayoutVars>
      </dgm:prSet>
      <dgm:spPr/>
      <dgm:t>
        <a:bodyPr/>
        <a:lstStyle/>
        <a:p>
          <a:endParaRPr lang="en-US"/>
        </a:p>
      </dgm:t>
    </dgm:pt>
    <dgm:pt modelId="{10E9649D-E173-4748-BD36-C26C81C97EB6}" type="pres">
      <dgm:prSet presAssocID="{89A8AC9D-64C0-466D-B834-F1A05ABC6A39}" presName="sp" presStyleCnt="0"/>
      <dgm:spPr/>
    </dgm:pt>
    <dgm:pt modelId="{81933A7F-37E2-4DE4-A43F-F84D140D3567}" type="pres">
      <dgm:prSet presAssocID="{0F464F90-9B1D-4028-AB9E-133BAF4674FF}" presName="linNode" presStyleCnt="0"/>
      <dgm:spPr/>
    </dgm:pt>
    <dgm:pt modelId="{1D8DC013-CF57-44E3-97A0-502016059AA6}" type="pres">
      <dgm:prSet presAssocID="{0F464F90-9B1D-4028-AB9E-133BAF4674FF}" presName="parentText" presStyleLbl="node1" presStyleIdx="1" presStyleCnt="2">
        <dgm:presLayoutVars>
          <dgm:chMax val="1"/>
          <dgm:bulletEnabled val="1"/>
        </dgm:presLayoutVars>
      </dgm:prSet>
      <dgm:spPr/>
      <dgm:t>
        <a:bodyPr/>
        <a:lstStyle/>
        <a:p>
          <a:endParaRPr lang="en-US"/>
        </a:p>
      </dgm:t>
    </dgm:pt>
    <dgm:pt modelId="{6440722A-AA9A-4BF2-BA65-B9CA912F9DFF}" type="pres">
      <dgm:prSet presAssocID="{0F464F90-9B1D-4028-AB9E-133BAF4674FF}" presName="descendantText" presStyleLbl="alignAccFollowNode1" presStyleIdx="1" presStyleCnt="2">
        <dgm:presLayoutVars>
          <dgm:bulletEnabled val="1"/>
        </dgm:presLayoutVars>
      </dgm:prSet>
      <dgm:spPr/>
      <dgm:t>
        <a:bodyPr/>
        <a:lstStyle/>
        <a:p>
          <a:endParaRPr lang="en-US"/>
        </a:p>
      </dgm:t>
    </dgm:pt>
  </dgm:ptLst>
  <dgm:cxnLst>
    <dgm:cxn modelId="{0CBD0BE5-C240-4E32-87E3-D77FBF9EA68F}" srcId="{19582D1A-35DF-4F4E-9AFD-1BB5EAA1D738}" destId="{B87951C0-1C88-4136-BF96-FE486F49082A}" srcOrd="0" destOrd="0" parTransId="{3B554F0D-238E-4F42-BBD8-C6DFB1DD72E8}" sibTransId="{B388B7C1-2166-491E-A2AD-E8D0C95A7AC0}"/>
    <dgm:cxn modelId="{A45C150D-011C-42E2-9336-070DFB335442}" srcId="{B4BDA9C6-FFBA-486A-BDE7-B13912D08D1B}" destId="{0F464F90-9B1D-4028-AB9E-133BAF4674FF}" srcOrd="1" destOrd="0" parTransId="{BCC67281-8776-41E5-AC69-2695889FC51A}" sibTransId="{58E484D5-4F45-4D31-9955-4312E3C6DC5C}"/>
    <dgm:cxn modelId="{7860C553-CCDA-4BB7-A7B3-337372DB1923}" srcId="{B4BDA9C6-FFBA-486A-BDE7-B13912D08D1B}" destId="{19582D1A-35DF-4F4E-9AFD-1BB5EAA1D738}" srcOrd="0" destOrd="0" parTransId="{4CF3A0A0-B886-4B54-9C76-94D3E2DD33CA}" sibTransId="{89A8AC9D-64C0-466D-B834-F1A05ABC6A39}"/>
    <dgm:cxn modelId="{099E42F3-4141-45F7-BC7F-05835055D9EB}" type="presOf" srcId="{C2E871AE-5B44-414E-AC69-9F1AB7E6B521}" destId="{6440722A-AA9A-4BF2-BA65-B9CA912F9DFF}" srcOrd="0" destOrd="0" presId="urn:microsoft.com/office/officeart/2005/8/layout/vList5"/>
    <dgm:cxn modelId="{48D0711E-6841-4156-9A99-0B061D8EE383}" type="presOf" srcId="{B4BDA9C6-FFBA-486A-BDE7-B13912D08D1B}" destId="{9A3DE603-FCA2-44B4-BC7F-07BD61369041}" srcOrd="0" destOrd="0" presId="urn:microsoft.com/office/officeart/2005/8/layout/vList5"/>
    <dgm:cxn modelId="{82E8BBB2-9FB7-4C52-8855-FB7333D693DF}" type="presOf" srcId="{19582D1A-35DF-4F4E-9AFD-1BB5EAA1D738}" destId="{4BB51563-BE41-49C5-AE2E-FD01CC4F9265}" srcOrd="0" destOrd="0" presId="urn:microsoft.com/office/officeart/2005/8/layout/vList5"/>
    <dgm:cxn modelId="{77819BEC-59AF-45F9-83C5-FDDFF3BE7EEE}" type="presOf" srcId="{0F464F90-9B1D-4028-AB9E-133BAF4674FF}" destId="{1D8DC013-CF57-44E3-97A0-502016059AA6}" srcOrd="0" destOrd="0" presId="urn:microsoft.com/office/officeart/2005/8/layout/vList5"/>
    <dgm:cxn modelId="{907FAD34-E708-4FEB-8B06-26A288A419A7}" type="presOf" srcId="{B87951C0-1C88-4136-BF96-FE486F49082A}" destId="{F1959856-4E6B-404E-A972-E9BE794E4B94}" srcOrd="0" destOrd="0" presId="urn:microsoft.com/office/officeart/2005/8/layout/vList5"/>
    <dgm:cxn modelId="{4717621B-8F56-46AD-A631-8B26276128D6}" srcId="{0F464F90-9B1D-4028-AB9E-133BAF4674FF}" destId="{C2E871AE-5B44-414E-AC69-9F1AB7E6B521}" srcOrd="0" destOrd="0" parTransId="{3BB18224-8DFF-46F2-9F9D-E87A0235D537}" sibTransId="{0608D785-A207-44F8-B7D7-1A010F033B08}"/>
    <dgm:cxn modelId="{0492313A-A65A-4DAF-8319-2EE70D3FBF14}" type="presParOf" srcId="{9A3DE603-FCA2-44B4-BC7F-07BD61369041}" destId="{DB083E40-7013-4E65-9BB3-142AA1A12BE6}" srcOrd="0" destOrd="0" presId="urn:microsoft.com/office/officeart/2005/8/layout/vList5"/>
    <dgm:cxn modelId="{C50AB6FC-E492-4CAC-B4A3-5C7AA4D63047}" type="presParOf" srcId="{DB083E40-7013-4E65-9BB3-142AA1A12BE6}" destId="{4BB51563-BE41-49C5-AE2E-FD01CC4F9265}" srcOrd="0" destOrd="0" presId="urn:microsoft.com/office/officeart/2005/8/layout/vList5"/>
    <dgm:cxn modelId="{1D189CAF-13B0-4637-A0A5-255A888A1937}" type="presParOf" srcId="{DB083E40-7013-4E65-9BB3-142AA1A12BE6}" destId="{F1959856-4E6B-404E-A972-E9BE794E4B94}" srcOrd="1" destOrd="0" presId="urn:microsoft.com/office/officeart/2005/8/layout/vList5"/>
    <dgm:cxn modelId="{19241962-9E8C-4D9F-ACE3-B5B802B85F5B}" type="presParOf" srcId="{9A3DE603-FCA2-44B4-BC7F-07BD61369041}" destId="{10E9649D-E173-4748-BD36-C26C81C97EB6}" srcOrd="1" destOrd="0" presId="urn:microsoft.com/office/officeart/2005/8/layout/vList5"/>
    <dgm:cxn modelId="{892A2E08-C34A-45FE-AD1A-71420C152788}" type="presParOf" srcId="{9A3DE603-FCA2-44B4-BC7F-07BD61369041}" destId="{81933A7F-37E2-4DE4-A43F-F84D140D3567}" srcOrd="2" destOrd="0" presId="urn:microsoft.com/office/officeart/2005/8/layout/vList5"/>
    <dgm:cxn modelId="{2342753B-2107-465A-8D8F-D3AA0BE9931C}" type="presParOf" srcId="{81933A7F-37E2-4DE4-A43F-F84D140D3567}" destId="{1D8DC013-CF57-44E3-97A0-502016059AA6}" srcOrd="0" destOrd="0" presId="urn:microsoft.com/office/officeart/2005/8/layout/vList5"/>
    <dgm:cxn modelId="{51A14DAF-E67B-4AD8-B3F8-691FCB38DCB2}" type="presParOf" srcId="{81933A7F-37E2-4DE4-A43F-F84D140D3567}" destId="{6440722A-AA9A-4BF2-BA65-B9CA912F9DF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691A2C-9530-4043-BC2D-DE2D5573CDF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99615068-6C4F-4033-A1C6-8FFE6DC1C43F}">
      <dgm:prSet/>
      <dgm:spPr/>
      <dgm:t>
        <a:bodyPr/>
        <a:lstStyle/>
        <a:p>
          <a:pPr rtl="1"/>
          <a:r>
            <a:rPr lang="fa-IR" dirty="0" smtClean="0">
              <a:cs typeface="B Zar" pitchFamily="2" charset="-78"/>
            </a:rPr>
            <a:t>بیمۀ حوادث</a:t>
          </a:r>
          <a:endParaRPr lang="en-US" dirty="0">
            <a:cs typeface="B Zar" pitchFamily="2" charset="-78"/>
          </a:endParaRPr>
        </a:p>
      </dgm:t>
    </dgm:pt>
    <dgm:pt modelId="{DB12EF7F-C299-41B4-8136-A4379C87B74D}" type="parTrans" cxnId="{A93AE99A-E66D-4766-BC9E-B1EBC67F4D48}">
      <dgm:prSet/>
      <dgm:spPr/>
      <dgm:t>
        <a:bodyPr/>
        <a:lstStyle/>
        <a:p>
          <a:endParaRPr lang="en-US">
            <a:cs typeface="B Zar" pitchFamily="2" charset="-78"/>
          </a:endParaRPr>
        </a:p>
      </dgm:t>
    </dgm:pt>
    <dgm:pt modelId="{00C800E5-8EF3-4DA8-A3FD-F587AEAAD9F9}" type="sibTrans" cxnId="{A93AE99A-E66D-4766-BC9E-B1EBC67F4D48}">
      <dgm:prSet/>
      <dgm:spPr/>
      <dgm:t>
        <a:bodyPr/>
        <a:lstStyle/>
        <a:p>
          <a:endParaRPr lang="en-US">
            <a:cs typeface="B Zar" pitchFamily="2" charset="-78"/>
          </a:endParaRPr>
        </a:p>
      </dgm:t>
    </dgm:pt>
    <dgm:pt modelId="{72BAA684-6882-439F-8072-2D012B48365D}">
      <dgm:prSet/>
      <dgm:spPr/>
      <dgm:t>
        <a:bodyPr/>
        <a:lstStyle/>
        <a:p>
          <a:pPr rtl="1"/>
          <a:r>
            <a:rPr lang="fa-IR" dirty="0" smtClean="0">
              <a:cs typeface="B Zar" pitchFamily="2" charset="-78"/>
            </a:rPr>
            <a:t>وام‌گیرنده باید حداقل به اندازۀ ارزش وام رهنی، ملک را در برابر حوادثی مانند آتش‌سوزی، سیل و ... بیمه کند.</a:t>
          </a:r>
          <a:endParaRPr lang="en-US" dirty="0">
            <a:cs typeface="B Zar" pitchFamily="2" charset="-78"/>
          </a:endParaRPr>
        </a:p>
      </dgm:t>
    </dgm:pt>
    <dgm:pt modelId="{28142B01-AAC9-40D3-B678-963E05C15A5C}" type="parTrans" cxnId="{BC02706F-CB90-4451-9BAF-31F7F9DEA655}">
      <dgm:prSet/>
      <dgm:spPr/>
      <dgm:t>
        <a:bodyPr/>
        <a:lstStyle/>
        <a:p>
          <a:endParaRPr lang="en-US">
            <a:cs typeface="B Zar" pitchFamily="2" charset="-78"/>
          </a:endParaRPr>
        </a:p>
      </dgm:t>
    </dgm:pt>
    <dgm:pt modelId="{84C888A3-F517-480A-8CFA-06827E046861}" type="sibTrans" cxnId="{BC02706F-CB90-4451-9BAF-31F7F9DEA655}">
      <dgm:prSet/>
      <dgm:spPr/>
      <dgm:t>
        <a:bodyPr/>
        <a:lstStyle/>
        <a:p>
          <a:endParaRPr lang="en-US">
            <a:cs typeface="B Zar" pitchFamily="2" charset="-78"/>
          </a:endParaRPr>
        </a:p>
      </dgm:t>
    </dgm:pt>
    <dgm:pt modelId="{D10F09B5-B4D9-4AD9-B09F-178A8BA5A457}">
      <dgm:prSet/>
      <dgm:spPr/>
      <dgm:t>
        <a:bodyPr/>
        <a:lstStyle/>
        <a:p>
          <a:pPr rtl="1"/>
          <a:r>
            <a:rPr lang="fa-IR" dirty="0" smtClean="0">
              <a:cs typeface="B Zar" pitchFamily="2" charset="-78"/>
            </a:rPr>
            <a:t>بیمۀ وام رهنی (</a:t>
          </a:r>
          <a:r>
            <a:rPr lang="en-US" dirty="0" smtClean="0">
              <a:cs typeface="B Zar" pitchFamily="2" charset="-78"/>
            </a:rPr>
            <a:t>mortgage insurance</a:t>
          </a:r>
          <a:r>
            <a:rPr lang="fa-IR" dirty="0" smtClean="0">
              <a:cs typeface="B Zar" pitchFamily="2" charset="-78"/>
            </a:rPr>
            <a:t>)</a:t>
          </a:r>
          <a:endParaRPr lang="en-US" dirty="0">
            <a:cs typeface="B Zar" pitchFamily="2" charset="-78"/>
          </a:endParaRPr>
        </a:p>
      </dgm:t>
    </dgm:pt>
    <dgm:pt modelId="{963A5C75-4438-4987-B27B-F3C8CD03A87C}" type="parTrans" cxnId="{2283F1DE-5F7A-4D1C-AAD7-6C0A2611CEB4}">
      <dgm:prSet/>
      <dgm:spPr/>
      <dgm:t>
        <a:bodyPr/>
        <a:lstStyle/>
        <a:p>
          <a:endParaRPr lang="en-US">
            <a:cs typeface="B Zar" pitchFamily="2" charset="-78"/>
          </a:endParaRPr>
        </a:p>
      </dgm:t>
    </dgm:pt>
    <dgm:pt modelId="{C4164C99-3D08-482A-91F1-30457F94DC4A}" type="sibTrans" cxnId="{2283F1DE-5F7A-4D1C-AAD7-6C0A2611CEB4}">
      <dgm:prSet/>
      <dgm:spPr/>
      <dgm:t>
        <a:bodyPr/>
        <a:lstStyle/>
        <a:p>
          <a:endParaRPr lang="en-US">
            <a:cs typeface="B Zar" pitchFamily="2" charset="-78"/>
          </a:endParaRPr>
        </a:p>
      </dgm:t>
    </dgm:pt>
    <dgm:pt modelId="{EB89D6E0-E636-4CAC-980B-1ED6A5210604}">
      <dgm:prSet/>
      <dgm:spPr/>
      <dgm:t>
        <a:bodyPr/>
        <a:lstStyle/>
        <a:p>
          <a:pPr rtl="1"/>
          <a:r>
            <a:rPr lang="fa-IR" dirty="0" smtClean="0">
              <a:cs typeface="B Zar" pitchFamily="2" charset="-78"/>
            </a:rPr>
            <a:t>وام‌گیرندباید وام رهنی خود را بیمه کند. (عموماً در زمان‌هایی که دولت وام رهنی را تضمین نکرده باشد و نسبت وام به ارزش ملک بیش از 80 درصد باشد)</a:t>
          </a:r>
          <a:endParaRPr lang="en-US" dirty="0">
            <a:cs typeface="B Zar" pitchFamily="2" charset="-78"/>
          </a:endParaRPr>
        </a:p>
      </dgm:t>
    </dgm:pt>
    <dgm:pt modelId="{308F8DC5-9F5A-4391-A7F4-527D725D155E}" type="parTrans" cxnId="{74F90E04-A333-4C98-A854-72E670BB3C9E}">
      <dgm:prSet/>
      <dgm:spPr/>
      <dgm:t>
        <a:bodyPr/>
        <a:lstStyle/>
        <a:p>
          <a:endParaRPr lang="en-US">
            <a:cs typeface="B Zar" pitchFamily="2" charset="-78"/>
          </a:endParaRPr>
        </a:p>
      </dgm:t>
    </dgm:pt>
    <dgm:pt modelId="{309BD6F0-46B0-4BD2-89C7-533D49E70C7D}" type="sibTrans" cxnId="{74F90E04-A333-4C98-A854-72E670BB3C9E}">
      <dgm:prSet/>
      <dgm:spPr/>
      <dgm:t>
        <a:bodyPr/>
        <a:lstStyle/>
        <a:p>
          <a:endParaRPr lang="en-US">
            <a:cs typeface="B Zar" pitchFamily="2" charset="-78"/>
          </a:endParaRPr>
        </a:p>
      </dgm:t>
    </dgm:pt>
    <dgm:pt modelId="{FDFBDC17-6B98-4BCB-B125-B0AE440300C2}" type="pres">
      <dgm:prSet presAssocID="{D7691A2C-9530-4043-BC2D-DE2D5573CDF5}" presName="Name0" presStyleCnt="0">
        <dgm:presLayoutVars>
          <dgm:dir/>
          <dgm:animLvl val="lvl"/>
          <dgm:resizeHandles val="exact"/>
        </dgm:presLayoutVars>
      </dgm:prSet>
      <dgm:spPr/>
      <dgm:t>
        <a:bodyPr/>
        <a:lstStyle/>
        <a:p>
          <a:endParaRPr lang="en-US"/>
        </a:p>
      </dgm:t>
    </dgm:pt>
    <dgm:pt modelId="{001D36F7-284B-4673-B0FC-C0B6828E46B2}" type="pres">
      <dgm:prSet presAssocID="{99615068-6C4F-4033-A1C6-8FFE6DC1C43F}" presName="linNode" presStyleCnt="0"/>
      <dgm:spPr/>
    </dgm:pt>
    <dgm:pt modelId="{41A74AB3-11EF-4A9B-8636-9FF1165EB356}" type="pres">
      <dgm:prSet presAssocID="{99615068-6C4F-4033-A1C6-8FFE6DC1C43F}" presName="parentText" presStyleLbl="node1" presStyleIdx="0" presStyleCnt="2">
        <dgm:presLayoutVars>
          <dgm:chMax val="1"/>
          <dgm:bulletEnabled val="1"/>
        </dgm:presLayoutVars>
      </dgm:prSet>
      <dgm:spPr/>
      <dgm:t>
        <a:bodyPr/>
        <a:lstStyle/>
        <a:p>
          <a:endParaRPr lang="en-US"/>
        </a:p>
      </dgm:t>
    </dgm:pt>
    <dgm:pt modelId="{8FF7CE7E-6796-44E4-963D-40AC00893740}" type="pres">
      <dgm:prSet presAssocID="{99615068-6C4F-4033-A1C6-8FFE6DC1C43F}" presName="descendantText" presStyleLbl="alignAccFollowNode1" presStyleIdx="0" presStyleCnt="2">
        <dgm:presLayoutVars>
          <dgm:bulletEnabled val="1"/>
        </dgm:presLayoutVars>
      </dgm:prSet>
      <dgm:spPr/>
      <dgm:t>
        <a:bodyPr/>
        <a:lstStyle/>
        <a:p>
          <a:endParaRPr lang="en-US"/>
        </a:p>
      </dgm:t>
    </dgm:pt>
    <dgm:pt modelId="{DDCDC866-CF41-4043-8E71-1750D8C3BC48}" type="pres">
      <dgm:prSet presAssocID="{00C800E5-8EF3-4DA8-A3FD-F587AEAAD9F9}" presName="sp" presStyleCnt="0"/>
      <dgm:spPr/>
    </dgm:pt>
    <dgm:pt modelId="{5934BD34-3631-42D5-B735-C12CB0FCA1A4}" type="pres">
      <dgm:prSet presAssocID="{D10F09B5-B4D9-4AD9-B09F-178A8BA5A457}" presName="linNode" presStyleCnt="0"/>
      <dgm:spPr/>
    </dgm:pt>
    <dgm:pt modelId="{AE249E5E-9686-401F-A6C2-EF4CA18C7EE7}" type="pres">
      <dgm:prSet presAssocID="{D10F09B5-B4D9-4AD9-B09F-178A8BA5A457}" presName="parentText" presStyleLbl="node1" presStyleIdx="1" presStyleCnt="2">
        <dgm:presLayoutVars>
          <dgm:chMax val="1"/>
          <dgm:bulletEnabled val="1"/>
        </dgm:presLayoutVars>
      </dgm:prSet>
      <dgm:spPr/>
      <dgm:t>
        <a:bodyPr/>
        <a:lstStyle/>
        <a:p>
          <a:endParaRPr lang="en-US"/>
        </a:p>
      </dgm:t>
    </dgm:pt>
    <dgm:pt modelId="{2D985D76-5FDC-4C41-827C-0229EE973679}" type="pres">
      <dgm:prSet presAssocID="{D10F09B5-B4D9-4AD9-B09F-178A8BA5A457}" presName="descendantText" presStyleLbl="alignAccFollowNode1" presStyleIdx="1" presStyleCnt="2">
        <dgm:presLayoutVars>
          <dgm:bulletEnabled val="1"/>
        </dgm:presLayoutVars>
      </dgm:prSet>
      <dgm:spPr/>
      <dgm:t>
        <a:bodyPr/>
        <a:lstStyle/>
        <a:p>
          <a:endParaRPr lang="en-US"/>
        </a:p>
      </dgm:t>
    </dgm:pt>
  </dgm:ptLst>
  <dgm:cxnLst>
    <dgm:cxn modelId="{17A38205-45C8-4F85-9094-B328769ABEDE}" type="presOf" srcId="{D10F09B5-B4D9-4AD9-B09F-178A8BA5A457}" destId="{AE249E5E-9686-401F-A6C2-EF4CA18C7EE7}" srcOrd="0" destOrd="0" presId="urn:microsoft.com/office/officeart/2005/8/layout/vList5"/>
    <dgm:cxn modelId="{5BE7CBBA-1387-4052-A35A-70ED6641D42F}" type="presOf" srcId="{99615068-6C4F-4033-A1C6-8FFE6DC1C43F}" destId="{41A74AB3-11EF-4A9B-8636-9FF1165EB356}" srcOrd="0" destOrd="0" presId="urn:microsoft.com/office/officeart/2005/8/layout/vList5"/>
    <dgm:cxn modelId="{74F90E04-A333-4C98-A854-72E670BB3C9E}" srcId="{D10F09B5-B4D9-4AD9-B09F-178A8BA5A457}" destId="{EB89D6E0-E636-4CAC-980B-1ED6A5210604}" srcOrd="0" destOrd="0" parTransId="{308F8DC5-9F5A-4391-A7F4-527D725D155E}" sibTransId="{309BD6F0-46B0-4BD2-89C7-533D49E70C7D}"/>
    <dgm:cxn modelId="{2283F1DE-5F7A-4D1C-AAD7-6C0A2611CEB4}" srcId="{D7691A2C-9530-4043-BC2D-DE2D5573CDF5}" destId="{D10F09B5-B4D9-4AD9-B09F-178A8BA5A457}" srcOrd="1" destOrd="0" parTransId="{963A5C75-4438-4987-B27B-F3C8CD03A87C}" sibTransId="{C4164C99-3D08-482A-91F1-30457F94DC4A}"/>
    <dgm:cxn modelId="{3AF053EA-AF83-485E-9CBA-2EC1059B8C3F}" type="presOf" srcId="{EB89D6E0-E636-4CAC-980B-1ED6A5210604}" destId="{2D985D76-5FDC-4C41-827C-0229EE973679}" srcOrd="0" destOrd="0" presId="urn:microsoft.com/office/officeart/2005/8/layout/vList5"/>
    <dgm:cxn modelId="{A93AE99A-E66D-4766-BC9E-B1EBC67F4D48}" srcId="{D7691A2C-9530-4043-BC2D-DE2D5573CDF5}" destId="{99615068-6C4F-4033-A1C6-8FFE6DC1C43F}" srcOrd="0" destOrd="0" parTransId="{DB12EF7F-C299-41B4-8136-A4379C87B74D}" sibTransId="{00C800E5-8EF3-4DA8-A3FD-F587AEAAD9F9}"/>
    <dgm:cxn modelId="{B8D93DF1-0723-42B1-94F9-0E90FC42AE15}" type="presOf" srcId="{D7691A2C-9530-4043-BC2D-DE2D5573CDF5}" destId="{FDFBDC17-6B98-4BCB-B125-B0AE440300C2}" srcOrd="0" destOrd="0" presId="urn:microsoft.com/office/officeart/2005/8/layout/vList5"/>
    <dgm:cxn modelId="{F83BCF68-AF41-4CB1-B4B9-B416FD9D68D8}" type="presOf" srcId="{72BAA684-6882-439F-8072-2D012B48365D}" destId="{8FF7CE7E-6796-44E4-963D-40AC00893740}" srcOrd="0" destOrd="0" presId="urn:microsoft.com/office/officeart/2005/8/layout/vList5"/>
    <dgm:cxn modelId="{BC02706F-CB90-4451-9BAF-31F7F9DEA655}" srcId="{99615068-6C4F-4033-A1C6-8FFE6DC1C43F}" destId="{72BAA684-6882-439F-8072-2D012B48365D}" srcOrd="0" destOrd="0" parTransId="{28142B01-AAC9-40D3-B678-963E05C15A5C}" sibTransId="{84C888A3-F517-480A-8CFA-06827E046861}"/>
    <dgm:cxn modelId="{097C115B-88BF-4765-A7A9-76B1EC944004}" type="presParOf" srcId="{FDFBDC17-6B98-4BCB-B125-B0AE440300C2}" destId="{001D36F7-284B-4673-B0FC-C0B6828E46B2}" srcOrd="0" destOrd="0" presId="urn:microsoft.com/office/officeart/2005/8/layout/vList5"/>
    <dgm:cxn modelId="{4FDF0757-7CFC-45F9-BA00-B23DB7AAB7C8}" type="presParOf" srcId="{001D36F7-284B-4673-B0FC-C0B6828E46B2}" destId="{41A74AB3-11EF-4A9B-8636-9FF1165EB356}" srcOrd="0" destOrd="0" presId="urn:microsoft.com/office/officeart/2005/8/layout/vList5"/>
    <dgm:cxn modelId="{8103284E-2E6F-4888-AB09-EAC55BF8D301}" type="presParOf" srcId="{001D36F7-284B-4673-B0FC-C0B6828E46B2}" destId="{8FF7CE7E-6796-44E4-963D-40AC00893740}" srcOrd="1" destOrd="0" presId="urn:microsoft.com/office/officeart/2005/8/layout/vList5"/>
    <dgm:cxn modelId="{B203500D-6857-4E8C-AE41-DC898A2D7622}" type="presParOf" srcId="{FDFBDC17-6B98-4BCB-B125-B0AE440300C2}" destId="{DDCDC866-CF41-4043-8E71-1750D8C3BC48}" srcOrd="1" destOrd="0" presId="urn:microsoft.com/office/officeart/2005/8/layout/vList5"/>
    <dgm:cxn modelId="{78B51FF9-2FA7-4F9E-BE66-AE91FED649FF}" type="presParOf" srcId="{FDFBDC17-6B98-4BCB-B125-B0AE440300C2}" destId="{5934BD34-3631-42D5-B735-C12CB0FCA1A4}" srcOrd="2" destOrd="0" presId="urn:microsoft.com/office/officeart/2005/8/layout/vList5"/>
    <dgm:cxn modelId="{9E3808BD-075B-4B9C-9159-F6E7B893FBED}" type="presParOf" srcId="{5934BD34-3631-42D5-B735-C12CB0FCA1A4}" destId="{AE249E5E-9686-401F-A6C2-EF4CA18C7EE7}" srcOrd="0" destOrd="0" presId="urn:microsoft.com/office/officeart/2005/8/layout/vList5"/>
    <dgm:cxn modelId="{DDF996AA-1F6B-4F88-ADE4-A7505E0A4FCA}" type="presParOf" srcId="{5934BD34-3631-42D5-B735-C12CB0FCA1A4}" destId="{2D985D76-5FDC-4C41-827C-0229EE9736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32764A-2B52-4523-8C31-666591606738}"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254B8FED-C163-4B26-9CCE-A92AE1CA1BD8}">
      <dgm:prSet/>
      <dgm:spPr/>
      <dgm:t>
        <a:bodyPr/>
        <a:lstStyle/>
        <a:p>
          <a:pPr rtl="1"/>
          <a:r>
            <a:rPr lang="fa-IR" dirty="0" smtClean="0">
              <a:cs typeface="B Zar" pitchFamily="2" charset="-78"/>
            </a:rPr>
            <a:t>ترتیب اعمال پرداخت‌ها</a:t>
          </a:r>
          <a:endParaRPr lang="en-US" dirty="0">
            <a:cs typeface="B Zar" pitchFamily="2" charset="-78"/>
          </a:endParaRPr>
        </a:p>
      </dgm:t>
    </dgm:pt>
    <dgm:pt modelId="{F202E83B-3423-4494-9B16-8EF6B57562A9}" type="parTrans" cxnId="{738EBDAF-14BA-428A-A109-1F913C4357C8}">
      <dgm:prSet/>
      <dgm:spPr/>
      <dgm:t>
        <a:bodyPr/>
        <a:lstStyle/>
        <a:p>
          <a:endParaRPr lang="en-US">
            <a:cs typeface="B Zar" pitchFamily="2" charset="-78"/>
          </a:endParaRPr>
        </a:p>
      </dgm:t>
    </dgm:pt>
    <dgm:pt modelId="{4FFF290B-45CD-4B4C-84E0-1364002ECADF}" type="sibTrans" cxnId="{738EBDAF-14BA-428A-A109-1F913C4357C8}">
      <dgm:prSet/>
      <dgm:spPr/>
      <dgm:t>
        <a:bodyPr/>
        <a:lstStyle/>
        <a:p>
          <a:endParaRPr lang="en-US">
            <a:cs typeface="B Zar" pitchFamily="2" charset="-78"/>
          </a:endParaRPr>
        </a:p>
      </dgm:t>
    </dgm:pt>
    <dgm:pt modelId="{89CDC06C-85B2-4BF8-BD26-73B27C808DC6}">
      <dgm:prSet/>
      <dgm:spPr/>
      <dgm:t>
        <a:bodyPr/>
        <a:lstStyle/>
        <a:p>
          <a:pPr rtl="1"/>
          <a:r>
            <a:rPr lang="fa-IR" dirty="0" smtClean="0">
              <a:cs typeface="B Zar" pitchFamily="2" charset="-78"/>
            </a:rPr>
            <a:t>وام‌دهنده ابتدا جرایم و هزینه‌ها را لحاظ می‌کند، سپس بهره و در نهایت اصل وام را .</a:t>
          </a:r>
          <a:endParaRPr lang="en-US" dirty="0">
            <a:cs typeface="B Zar" pitchFamily="2" charset="-78"/>
          </a:endParaRPr>
        </a:p>
      </dgm:t>
    </dgm:pt>
    <dgm:pt modelId="{A8A8EEB7-AA95-43CB-AD06-521CFCBF264F}" type="parTrans" cxnId="{0D6584AA-9BE4-41B4-8BE6-3CA3417B48B2}">
      <dgm:prSet/>
      <dgm:spPr/>
      <dgm:t>
        <a:bodyPr/>
        <a:lstStyle/>
        <a:p>
          <a:endParaRPr lang="en-US">
            <a:cs typeface="B Zar" pitchFamily="2" charset="-78"/>
          </a:endParaRPr>
        </a:p>
      </dgm:t>
    </dgm:pt>
    <dgm:pt modelId="{8E61E24A-AF50-4102-8C00-9F352A3CBA4D}" type="sibTrans" cxnId="{0D6584AA-9BE4-41B4-8BE6-3CA3417B48B2}">
      <dgm:prSet/>
      <dgm:spPr/>
      <dgm:t>
        <a:bodyPr/>
        <a:lstStyle/>
        <a:p>
          <a:endParaRPr lang="en-US">
            <a:cs typeface="B Zar" pitchFamily="2" charset="-78"/>
          </a:endParaRPr>
        </a:p>
      </dgm:t>
    </dgm:pt>
    <dgm:pt modelId="{4693C3EB-59EE-480A-ACC2-D750C00A3003}">
      <dgm:prSet/>
      <dgm:spPr/>
      <dgm:t>
        <a:bodyPr/>
        <a:lstStyle/>
        <a:p>
          <a:pPr rtl="1"/>
          <a:r>
            <a:rPr lang="fa-IR" dirty="0" smtClean="0">
              <a:cs typeface="B Zar" pitchFamily="2" charset="-78"/>
            </a:rPr>
            <a:t>تعهد تضامنی</a:t>
          </a:r>
          <a:endParaRPr lang="en-US" dirty="0">
            <a:cs typeface="B Zar" pitchFamily="2" charset="-78"/>
          </a:endParaRPr>
        </a:p>
      </dgm:t>
    </dgm:pt>
    <dgm:pt modelId="{F4C97B12-FECE-49B8-BF87-23C50265C103}" type="parTrans" cxnId="{C31A7923-2ADD-4B24-98F2-285A5FE715A0}">
      <dgm:prSet/>
      <dgm:spPr/>
      <dgm:t>
        <a:bodyPr/>
        <a:lstStyle/>
        <a:p>
          <a:endParaRPr lang="en-US">
            <a:cs typeface="B Zar" pitchFamily="2" charset="-78"/>
          </a:endParaRPr>
        </a:p>
      </dgm:t>
    </dgm:pt>
    <dgm:pt modelId="{87A52AFA-D16F-43BB-B7C4-3A2AA35D7C41}" type="sibTrans" cxnId="{C31A7923-2ADD-4B24-98F2-285A5FE715A0}">
      <dgm:prSet/>
      <dgm:spPr/>
      <dgm:t>
        <a:bodyPr/>
        <a:lstStyle/>
        <a:p>
          <a:endParaRPr lang="en-US">
            <a:cs typeface="B Zar" pitchFamily="2" charset="-78"/>
          </a:endParaRPr>
        </a:p>
      </dgm:t>
    </dgm:pt>
    <dgm:pt modelId="{3A24BC45-CEDE-415E-8A7D-F610BFB95F83}">
      <dgm:prSet/>
      <dgm:spPr/>
      <dgm:t>
        <a:bodyPr/>
        <a:lstStyle/>
        <a:p>
          <a:pPr rtl="1"/>
          <a:r>
            <a:rPr lang="fa-IR" dirty="0" smtClean="0">
              <a:cs typeface="B Zar" pitchFamily="2" charset="-78"/>
            </a:rPr>
            <a:t>اشخاصی  که قرارداد وام را امضا می‌کنند، متضامناً نسبت به کل وام رهنی متعهدند.</a:t>
          </a:r>
          <a:endParaRPr lang="en-US" dirty="0">
            <a:cs typeface="B Zar" pitchFamily="2" charset="-78"/>
          </a:endParaRPr>
        </a:p>
      </dgm:t>
    </dgm:pt>
    <dgm:pt modelId="{53C368D2-CE46-409D-874E-A43A2B8C1BF6}" type="parTrans" cxnId="{7969D0A3-9FEE-4217-B54F-F8BD42A9DFE7}">
      <dgm:prSet/>
      <dgm:spPr/>
      <dgm:t>
        <a:bodyPr/>
        <a:lstStyle/>
        <a:p>
          <a:endParaRPr lang="en-US">
            <a:cs typeface="B Zar" pitchFamily="2" charset="-78"/>
          </a:endParaRPr>
        </a:p>
      </dgm:t>
    </dgm:pt>
    <dgm:pt modelId="{E3F75A7B-575D-4809-8A65-FC9A85580C85}" type="sibTrans" cxnId="{7969D0A3-9FEE-4217-B54F-F8BD42A9DFE7}">
      <dgm:prSet/>
      <dgm:spPr/>
      <dgm:t>
        <a:bodyPr/>
        <a:lstStyle/>
        <a:p>
          <a:endParaRPr lang="en-US">
            <a:cs typeface="B Zar" pitchFamily="2" charset="-78"/>
          </a:endParaRPr>
        </a:p>
      </dgm:t>
    </dgm:pt>
    <dgm:pt modelId="{A68917FF-A69B-4D9B-94D8-C770659F88B1}" type="pres">
      <dgm:prSet presAssocID="{B832764A-2B52-4523-8C31-666591606738}" presName="Name0" presStyleCnt="0">
        <dgm:presLayoutVars>
          <dgm:dir/>
          <dgm:animLvl val="lvl"/>
          <dgm:resizeHandles val="exact"/>
        </dgm:presLayoutVars>
      </dgm:prSet>
      <dgm:spPr/>
      <dgm:t>
        <a:bodyPr/>
        <a:lstStyle/>
        <a:p>
          <a:endParaRPr lang="en-US"/>
        </a:p>
      </dgm:t>
    </dgm:pt>
    <dgm:pt modelId="{D7696908-A3B4-40ED-8E09-0BFAC0E8AF1B}" type="pres">
      <dgm:prSet presAssocID="{254B8FED-C163-4B26-9CCE-A92AE1CA1BD8}" presName="linNode" presStyleCnt="0"/>
      <dgm:spPr/>
    </dgm:pt>
    <dgm:pt modelId="{07FA8A27-AD21-46B8-BACA-5242035A95D2}" type="pres">
      <dgm:prSet presAssocID="{254B8FED-C163-4B26-9CCE-A92AE1CA1BD8}" presName="parentText" presStyleLbl="node1" presStyleIdx="0" presStyleCnt="2">
        <dgm:presLayoutVars>
          <dgm:chMax val="1"/>
          <dgm:bulletEnabled val="1"/>
        </dgm:presLayoutVars>
      </dgm:prSet>
      <dgm:spPr/>
      <dgm:t>
        <a:bodyPr/>
        <a:lstStyle/>
        <a:p>
          <a:endParaRPr lang="en-US"/>
        </a:p>
      </dgm:t>
    </dgm:pt>
    <dgm:pt modelId="{FD4CBB83-336F-41DB-9045-D92EC0D58442}" type="pres">
      <dgm:prSet presAssocID="{254B8FED-C163-4B26-9CCE-A92AE1CA1BD8}" presName="descendantText" presStyleLbl="alignAccFollowNode1" presStyleIdx="0" presStyleCnt="2">
        <dgm:presLayoutVars>
          <dgm:bulletEnabled val="1"/>
        </dgm:presLayoutVars>
      </dgm:prSet>
      <dgm:spPr/>
      <dgm:t>
        <a:bodyPr/>
        <a:lstStyle/>
        <a:p>
          <a:endParaRPr lang="en-US"/>
        </a:p>
      </dgm:t>
    </dgm:pt>
    <dgm:pt modelId="{9D9E28F4-E8B9-40A3-8910-720E485CEA4C}" type="pres">
      <dgm:prSet presAssocID="{4FFF290B-45CD-4B4C-84E0-1364002ECADF}" presName="sp" presStyleCnt="0"/>
      <dgm:spPr/>
    </dgm:pt>
    <dgm:pt modelId="{EA8D8CFC-F72C-4942-A118-DD29A43C519C}" type="pres">
      <dgm:prSet presAssocID="{4693C3EB-59EE-480A-ACC2-D750C00A3003}" presName="linNode" presStyleCnt="0"/>
      <dgm:spPr/>
    </dgm:pt>
    <dgm:pt modelId="{2F217F81-1559-4D1D-A599-A04159CDAA55}" type="pres">
      <dgm:prSet presAssocID="{4693C3EB-59EE-480A-ACC2-D750C00A3003}" presName="parentText" presStyleLbl="node1" presStyleIdx="1" presStyleCnt="2">
        <dgm:presLayoutVars>
          <dgm:chMax val="1"/>
          <dgm:bulletEnabled val="1"/>
        </dgm:presLayoutVars>
      </dgm:prSet>
      <dgm:spPr/>
      <dgm:t>
        <a:bodyPr/>
        <a:lstStyle/>
        <a:p>
          <a:endParaRPr lang="en-US"/>
        </a:p>
      </dgm:t>
    </dgm:pt>
    <dgm:pt modelId="{891DDEAB-FF8E-4C66-A31F-A8769BC5CEC7}" type="pres">
      <dgm:prSet presAssocID="{4693C3EB-59EE-480A-ACC2-D750C00A3003}" presName="descendantText" presStyleLbl="alignAccFollowNode1" presStyleIdx="1" presStyleCnt="2">
        <dgm:presLayoutVars>
          <dgm:bulletEnabled val="1"/>
        </dgm:presLayoutVars>
      </dgm:prSet>
      <dgm:spPr/>
      <dgm:t>
        <a:bodyPr/>
        <a:lstStyle/>
        <a:p>
          <a:endParaRPr lang="en-US"/>
        </a:p>
      </dgm:t>
    </dgm:pt>
  </dgm:ptLst>
  <dgm:cxnLst>
    <dgm:cxn modelId="{65BCC137-92D2-4030-844B-5DAC3873866B}" type="presOf" srcId="{254B8FED-C163-4B26-9CCE-A92AE1CA1BD8}" destId="{07FA8A27-AD21-46B8-BACA-5242035A95D2}" srcOrd="0" destOrd="0" presId="urn:microsoft.com/office/officeart/2005/8/layout/vList5"/>
    <dgm:cxn modelId="{738EBDAF-14BA-428A-A109-1F913C4357C8}" srcId="{B832764A-2B52-4523-8C31-666591606738}" destId="{254B8FED-C163-4B26-9CCE-A92AE1CA1BD8}" srcOrd="0" destOrd="0" parTransId="{F202E83B-3423-4494-9B16-8EF6B57562A9}" sibTransId="{4FFF290B-45CD-4B4C-84E0-1364002ECADF}"/>
    <dgm:cxn modelId="{C31A7923-2ADD-4B24-98F2-285A5FE715A0}" srcId="{B832764A-2B52-4523-8C31-666591606738}" destId="{4693C3EB-59EE-480A-ACC2-D750C00A3003}" srcOrd="1" destOrd="0" parTransId="{F4C97B12-FECE-49B8-BF87-23C50265C103}" sibTransId="{87A52AFA-D16F-43BB-B7C4-3A2AA35D7C41}"/>
    <dgm:cxn modelId="{C7BB53FA-CF00-4FD2-8F11-4E73A5C53059}" type="presOf" srcId="{B832764A-2B52-4523-8C31-666591606738}" destId="{A68917FF-A69B-4D9B-94D8-C770659F88B1}" srcOrd="0" destOrd="0" presId="urn:microsoft.com/office/officeart/2005/8/layout/vList5"/>
    <dgm:cxn modelId="{7969D0A3-9FEE-4217-B54F-F8BD42A9DFE7}" srcId="{4693C3EB-59EE-480A-ACC2-D750C00A3003}" destId="{3A24BC45-CEDE-415E-8A7D-F610BFB95F83}" srcOrd="0" destOrd="0" parTransId="{53C368D2-CE46-409D-874E-A43A2B8C1BF6}" sibTransId="{E3F75A7B-575D-4809-8A65-FC9A85580C85}"/>
    <dgm:cxn modelId="{78913D8A-B671-4D92-97EB-38BF4589D46B}" type="presOf" srcId="{3A24BC45-CEDE-415E-8A7D-F610BFB95F83}" destId="{891DDEAB-FF8E-4C66-A31F-A8769BC5CEC7}" srcOrd="0" destOrd="0" presId="urn:microsoft.com/office/officeart/2005/8/layout/vList5"/>
    <dgm:cxn modelId="{0D6584AA-9BE4-41B4-8BE6-3CA3417B48B2}" srcId="{254B8FED-C163-4B26-9CCE-A92AE1CA1BD8}" destId="{89CDC06C-85B2-4BF8-BD26-73B27C808DC6}" srcOrd="0" destOrd="0" parTransId="{A8A8EEB7-AA95-43CB-AD06-521CFCBF264F}" sibTransId="{8E61E24A-AF50-4102-8C00-9F352A3CBA4D}"/>
    <dgm:cxn modelId="{706D78AF-60EC-4642-903B-9F543045AE3A}" type="presOf" srcId="{89CDC06C-85B2-4BF8-BD26-73B27C808DC6}" destId="{FD4CBB83-336F-41DB-9045-D92EC0D58442}" srcOrd="0" destOrd="0" presId="urn:microsoft.com/office/officeart/2005/8/layout/vList5"/>
    <dgm:cxn modelId="{3EBE6033-982B-43C4-9D1B-542D47869C60}" type="presOf" srcId="{4693C3EB-59EE-480A-ACC2-D750C00A3003}" destId="{2F217F81-1559-4D1D-A599-A04159CDAA55}" srcOrd="0" destOrd="0" presId="urn:microsoft.com/office/officeart/2005/8/layout/vList5"/>
    <dgm:cxn modelId="{E45A8402-AB3D-41DD-9C72-C62D6FE559B1}" type="presParOf" srcId="{A68917FF-A69B-4D9B-94D8-C770659F88B1}" destId="{D7696908-A3B4-40ED-8E09-0BFAC0E8AF1B}" srcOrd="0" destOrd="0" presId="urn:microsoft.com/office/officeart/2005/8/layout/vList5"/>
    <dgm:cxn modelId="{8A4AF371-00E2-44B5-8B40-ACA901895E90}" type="presParOf" srcId="{D7696908-A3B4-40ED-8E09-0BFAC0E8AF1B}" destId="{07FA8A27-AD21-46B8-BACA-5242035A95D2}" srcOrd="0" destOrd="0" presId="urn:microsoft.com/office/officeart/2005/8/layout/vList5"/>
    <dgm:cxn modelId="{F3DC44C4-3A7B-4066-839D-698C802AB7A8}" type="presParOf" srcId="{D7696908-A3B4-40ED-8E09-0BFAC0E8AF1B}" destId="{FD4CBB83-336F-41DB-9045-D92EC0D58442}" srcOrd="1" destOrd="0" presId="urn:microsoft.com/office/officeart/2005/8/layout/vList5"/>
    <dgm:cxn modelId="{412FEE77-787B-42C0-9A0B-F44AA9AAF50E}" type="presParOf" srcId="{A68917FF-A69B-4D9B-94D8-C770659F88B1}" destId="{9D9E28F4-E8B9-40A3-8910-720E485CEA4C}" srcOrd="1" destOrd="0" presId="urn:microsoft.com/office/officeart/2005/8/layout/vList5"/>
    <dgm:cxn modelId="{9157DBEC-0EB6-4118-8717-28C19422CF27}" type="presParOf" srcId="{A68917FF-A69B-4D9B-94D8-C770659F88B1}" destId="{EA8D8CFC-F72C-4942-A118-DD29A43C519C}" srcOrd="2" destOrd="0" presId="urn:microsoft.com/office/officeart/2005/8/layout/vList5"/>
    <dgm:cxn modelId="{65FDEDDE-DA13-4DBC-BA36-9838ACE2A2D8}" type="presParOf" srcId="{EA8D8CFC-F72C-4942-A118-DD29A43C519C}" destId="{2F217F81-1559-4D1D-A599-A04159CDAA55}" srcOrd="0" destOrd="0" presId="urn:microsoft.com/office/officeart/2005/8/layout/vList5"/>
    <dgm:cxn modelId="{73DC9F6B-E03A-4238-A177-ABB77746ADB7}" type="presParOf" srcId="{EA8D8CFC-F72C-4942-A118-DD29A43C519C}" destId="{891DDEAB-FF8E-4C66-A31F-A8769BC5CEC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CCDFEB-930B-430A-B5BE-F1B3A0E4038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251702B5-2E88-4FCA-BCD7-5782003C0116}">
      <dgm:prSet/>
      <dgm:spPr/>
      <dgm:t>
        <a:bodyPr/>
        <a:lstStyle/>
        <a:p>
          <a:pPr algn="justLow" rtl="1"/>
          <a:r>
            <a:rPr lang="fa-IR" dirty="0" smtClean="0">
              <a:cs typeface="B Zar" pitchFamily="2" charset="-78"/>
            </a:rPr>
            <a:t>تعمیر ملک</a:t>
          </a:r>
          <a:endParaRPr lang="en-US" dirty="0">
            <a:cs typeface="B Zar" pitchFamily="2" charset="-78"/>
          </a:endParaRPr>
        </a:p>
      </dgm:t>
    </dgm:pt>
    <dgm:pt modelId="{1F5AD6C5-427F-4367-9F08-58FD09141796}" type="parTrans" cxnId="{3F2AFADB-35E6-4765-85BD-401335BB6A40}">
      <dgm:prSet/>
      <dgm:spPr/>
      <dgm:t>
        <a:bodyPr/>
        <a:lstStyle/>
        <a:p>
          <a:pPr algn="justLow"/>
          <a:endParaRPr lang="en-US">
            <a:cs typeface="B Zar" pitchFamily="2" charset="-78"/>
          </a:endParaRPr>
        </a:p>
      </dgm:t>
    </dgm:pt>
    <dgm:pt modelId="{DE488B58-2F08-4967-99FD-C3CE4FB4F2A7}" type="sibTrans" cxnId="{3F2AFADB-35E6-4765-85BD-401335BB6A40}">
      <dgm:prSet/>
      <dgm:spPr/>
      <dgm:t>
        <a:bodyPr/>
        <a:lstStyle/>
        <a:p>
          <a:pPr algn="justLow"/>
          <a:endParaRPr lang="en-US">
            <a:cs typeface="B Zar" pitchFamily="2" charset="-78"/>
          </a:endParaRPr>
        </a:p>
      </dgm:t>
    </dgm:pt>
    <dgm:pt modelId="{5B502929-D55F-436B-9A35-47740A7BFD62}">
      <dgm:prSet/>
      <dgm:spPr/>
      <dgm:t>
        <a:bodyPr/>
        <a:lstStyle/>
        <a:p>
          <a:pPr algn="justLow" rtl="1"/>
          <a:r>
            <a:rPr lang="fa-IR" dirty="0" smtClean="0">
              <a:cs typeface="B Zar" pitchFamily="2" charset="-78"/>
            </a:rPr>
            <a:t>وام‌گیرنده باید ملک را در سطح رضایت‌بخشی تعمیر و نگهداری (</a:t>
          </a:r>
          <a:r>
            <a:rPr lang="en-US" dirty="0" smtClean="0">
              <a:cs typeface="B Zar" pitchFamily="2" charset="-78"/>
            </a:rPr>
            <a:t>good repair</a:t>
          </a:r>
          <a:r>
            <a:rPr lang="fa-IR" dirty="0" smtClean="0">
              <a:cs typeface="B Zar" pitchFamily="2" charset="-78"/>
            </a:rPr>
            <a:t>) نماید.</a:t>
          </a:r>
          <a:endParaRPr lang="en-US" dirty="0">
            <a:cs typeface="B Zar" pitchFamily="2" charset="-78"/>
          </a:endParaRPr>
        </a:p>
      </dgm:t>
    </dgm:pt>
    <dgm:pt modelId="{4CA22852-B3BA-447C-BC1D-1E1CEDEA9487}" type="parTrans" cxnId="{DC73A1E1-98A0-4548-9D54-B937AB077DFB}">
      <dgm:prSet/>
      <dgm:spPr/>
      <dgm:t>
        <a:bodyPr/>
        <a:lstStyle/>
        <a:p>
          <a:pPr algn="justLow"/>
          <a:endParaRPr lang="en-US">
            <a:cs typeface="B Zar" pitchFamily="2" charset="-78"/>
          </a:endParaRPr>
        </a:p>
      </dgm:t>
    </dgm:pt>
    <dgm:pt modelId="{827706E9-6A25-4D45-8BD8-E19B7C3FB10C}" type="sibTrans" cxnId="{DC73A1E1-98A0-4548-9D54-B937AB077DFB}">
      <dgm:prSet/>
      <dgm:spPr/>
      <dgm:t>
        <a:bodyPr/>
        <a:lstStyle/>
        <a:p>
          <a:pPr algn="justLow"/>
          <a:endParaRPr lang="en-US">
            <a:cs typeface="B Zar" pitchFamily="2" charset="-78"/>
          </a:endParaRPr>
        </a:p>
      </dgm:t>
    </dgm:pt>
    <dgm:pt modelId="{9118575A-21B0-497F-9B5F-E8B405BE2527}">
      <dgm:prSet/>
      <dgm:spPr/>
      <dgm:t>
        <a:bodyPr/>
        <a:lstStyle/>
        <a:p>
          <a:pPr algn="justLow" rtl="1"/>
          <a:r>
            <a:rPr lang="fa-IR" dirty="0" smtClean="0">
              <a:cs typeface="B Zar" pitchFamily="2" charset="-78"/>
            </a:rPr>
            <a:t>حق بازرسی وام‌دهنده</a:t>
          </a:r>
          <a:endParaRPr lang="en-US" dirty="0">
            <a:cs typeface="B Zar" pitchFamily="2" charset="-78"/>
          </a:endParaRPr>
        </a:p>
      </dgm:t>
    </dgm:pt>
    <dgm:pt modelId="{735233A1-4A0E-42A6-AE04-0ECB4AF83E3E}" type="parTrans" cxnId="{ED32B833-51F4-4F35-8DA1-F4D3B866B924}">
      <dgm:prSet/>
      <dgm:spPr/>
      <dgm:t>
        <a:bodyPr/>
        <a:lstStyle/>
        <a:p>
          <a:pPr algn="justLow"/>
          <a:endParaRPr lang="en-US">
            <a:cs typeface="B Zar" pitchFamily="2" charset="-78"/>
          </a:endParaRPr>
        </a:p>
      </dgm:t>
    </dgm:pt>
    <dgm:pt modelId="{C594B41D-5846-4C25-9E93-AA848817C6C9}" type="sibTrans" cxnId="{ED32B833-51F4-4F35-8DA1-F4D3B866B924}">
      <dgm:prSet/>
      <dgm:spPr/>
      <dgm:t>
        <a:bodyPr/>
        <a:lstStyle/>
        <a:p>
          <a:pPr algn="justLow"/>
          <a:endParaRPr lang="en-US">
            <a:cs typeface="B Zar" pitchFamily="2" charset="-78"/>
          </a:endParaRPr>
        </a:p>
      </dgm:t>
    </dgm:pt>
    <dgm:pt modelId="{A9044E28-B913-4820-91F3-934E8ABFF8E4}">
      <dgm:prSet/>
      <dgm:spPr/>
      <dgm:t>
        <a:bodyPr/>
        <a:lstStyle/>
        <a:p>
          <a:pPr algn="justLow" rtl="1"/>
          <a:r>
            <a:rPr lang="fa-IR" dirty="0" smtClean="0">
              <a:cs typeface="B Zar" pitchFamily="2" charset="-78"/>
            </a:rPr>
            <a:t>وام‌دهنده حق دارد با اطلاع قبلی وارد ملک شود و بررسی کند که آیا وام‌گیرنده وظایف خود را در رابطه با تعمیر و نگهداری ملک انجام داده است.</a:t>
          </a:r>
          <a:endParaRPr lang="en-US" dirty="0">
            <a:cs typeface="B Zar" pitchFamily="2" charset="-78"/>
          </a:endParaRPr>
        </a:p>
      </dgm:t>
    </dgm:pt>
    <dgm:pt modelId="{4DC3478A-2C49-48E4-B234-6E4FCFE376F9}" type="parTrans" cxnId="{BB55A58A-02F7-42B1-87C8-24E285526068}">
      <dgm:prSet/>
      <dgm:spPr/>
      <dgm:t>
        <a:bodyPr/>
        <a:lstStyle/>
        <a:p>
          <a:pPr algn="justLow"/>
          <a:endParaRPr lang="en-US">
            <a:cs typeface="B Zar" pitchFamily="2" charset="-78"/>
          </a:endParaRPr>
        </a:p>
      </dgm:t>
    </dgm:pt>
    <dgm:pt modelId="{7022763E-0669-4191-A565-0ACC59CB1A0A}" type="sibTrans" cxnId="{BB55A58A-02F7-42B1-87C8-24E285526068}">
      <dgm:prSet/>
      <dgm:spPr/>
      <dgm:t>
        <a:bodyPr/>
        <a:lstStyle/>
        <a:p>
          <a:pPr algn="justLow"/>
          <a:endParaRPr lang="en-US">
            <a:cs typeface="B Zar" pitchFamily="2" charset="-78"/>
          </a:endParaRPr>
        </a:p>
      </dgm:t>
    </dgm:pt>
    <dgm:pt modelId="{8B2CD9DA-1F07-4232-B9FC-4ACA0CDA852E}" type="pres">
      <dgm:prSet presAssocID="{51CCDFEB-930B-430A-B5BE-F1B3A0E4038C}" presName="Name0" presStyleCnt="0">
        <dgm:presLayoutVars>
          <dgm:dir/>
          <dgm:animLvl val="lvl"/>
          <dgm:resizeHandles val="exact"/>
        </dgm:presLayoutVars>
      </dgm:prSet>
      <dgm:spPr/>
      <dgm:t>
        <a:bodyPr/>
        <a:lstStyle/>
        <a:p>
          <a:endParaRPr lang="en-US"/>
        </a:p>
      </dgm:t>
    </dgm:pt>
    <dgm:pt modelId="{CA4201FB-4617-431F-B326-C134B9E1CC64}" type="pres">
      <dgm:prSet presAssocID="{251702B5-2E88-4FCA-BCD7-5782003C0116}" presName="linNode" presStyleCnt="0"/>
      <dgm:spPr/>
    </dgm:pt>
    <dgm:pt modelId="{EEB1C142-62B0-4EB9-9AD4-02F45D475571}" type="pres">
      <dgm:prSet presAssocID="{251702B5-2E88-4FCA-BCD7-5782003C0116}" presName="parentText" presStyleLbl="node1" presStyleIdx="0" presStyleCnt="2">
        <dgm:presLayoutVars>
          <dgm:chMax val="1"/>
          <dgm:bulletEnabled val="1"/>
        </dgm:presLayoutVars>
      </dgm:prSet>
      <dgm:spPr/>
      <dgm:t>
        <a:bodyPr/>
        <a:lstStyle/>
        <a:p>
          <a:endParaRPr lang="en-US"/>
        </a:p>
      </dgm:t>
    </dgm:pt>
    <dgm:pt modelId="{76224EC2-05C3-489D-95A3-7DBE813FCACD}" type="pres">
      <dgm:prSet presAssocID="{251702B5-2E88-4FCA-BCD7-5782003C0116}" presName="descendantText" presStyleLbl="alignAccFollowNode1" presStyleIdx="0" presStyleCnt="2">
        <dgm:presLayoutVars>
          <dgm:bulletEnabled val="1"/>
        </dgm:presLayoutVars>
      </dgm:prSet>
      <dgm:spPr/>
      <dgm:t>
        <a:bodyPr/>
        <a:lstStyle/>
        <a:p>
          <a:endParaRPr lang="en-US"/>
        </a:p>
      </dgm:t>
    </dgm:pt>
    <dgm:pt modelId="{C4B57F28-0C0A-4F52-911D-EFFFCE709AC3}" type="pres">
      <dgm:prSet presAssocID="{DE488B58-2F08-4967-99FD-C3CE4FB4F2A7}" presName="sp" presStyleCnt="0"/>
      <dgm:spPr/>
    </dgm:pt>
    <dgm:pt modelId="{AD790EF4-D7F5-4E62-8E07-46DBA5A20C6B}" type="pres">
      <dgm:prSet presAssocID="{9118575A-21B0-497F-9B5F-E8B405BE2527}" presName="linNode" presStyleCnt="0"/>
      <dgm:spPr/>
    </dgm:pt>
    <dgm:pt modelId="{183ECD22-A78A-4A08-9A3B-2B067E7BEF81}" type="pres">
      <dgm:prSet presAssocID="{9118575A-21B0-497F-9B5F-E8B405BE2527}" presName="parentText" presStyleLbl="node1" presStyleIdx="1" presStyleCnt="2">
        <dgm:presLayoutVars>
          <dgm:chMax val="1"/>
          <dgm:bulletEnabled val="1"/>
        </dgm:presLayoutVars>
      </dgm:prSet>
      <dgm:spPr/>
      <dgm:t>
        <a:bodyPr/>
        <a:lstStyle/>
        <a:p>
          <a:endParaRPr lang="en-US"/>
        </a:p>
      </dgm:t>
    </dgm:pt>
    <dgm:pt modelId="{5D321114-08B3-4D94-9298-7AE98F83446D}" type="pres">
      <dgm:prSet presAssocID="{9118575A-21B0-497F-9B5F-E8B405BE2527}" presName="descendantText" presStyleLbl="alignAccFollowNode1" presStyleIdx="1" presStyleCnt="2">
        <dgm:presLayoutVars>
          <dgm:bulletEnabled val="1"/>
        </dgm:presLayoutVars>
      </dgm:prSet>
      <dgm:spPr/>
      <dgm:t>
        <a:bodyPr/>
        <a:lstStyle/>
        <a:p>
          <a:endParaRPr lang="en-US"/>
        </a:p>
      </dgm:t>
    </dgm:pt>
  </dgm:ptLst>
  <dgm:cxnLst>
    <dgm:cxn modelId="{3A7746F7-AF91-4062-BFE0-E25DA143C7B5}" type="presOf" srcId="{251702B5-2E88-4FCA-BCD7-5782003C0116}" destId="{EEB1C142-62B0-4EB9-9AD4-02F45D475571}" srcOrd="0" destOrd="0" presId="urn:microsoft.com/office/officeart/2005/8/layout/vList5"/>
    <dgm:cxn modelId="{3F2AFADB-35E6-4765-85BD-401335BB6A40}" srcId="{51CCDFEB-930B-430A-B5BE-F1B3A0E4038C}" destId="{251702B5-2E88-4FCA-BCD7-5782003C0116}" srcOrd="0" destOrd="0" parTransId="{1F5AD6C5-427F-4367-9F08-58FD09141796}" sibTransId="{DE488B58-2F08-4967-99FD-C3CE4FB4F2A7}"/>
    <dgm:cxn modelId="{F64C5927-B8A5-4C1C-A739-528810CBDF37}" type="presOf" srcId="{A9044E28-B913-4820-91F3-934E8ABFF8E4}" destId="{5D321114-08B3-4D94-9298-7AE98F83446D}" srcOrd="0" destOrd="0" presId="urn:microsoft.com/office/officeart/2005/8/layout/vList5"/>
    <dgm:cxn modelId="{8B24B99E-F4F1-4093-A6FB-490FDD0070B1}" type="presOf" srcId="{51CCDFEB-930B-430A-B5BE-F1B3A0E4038C}" destId="{8B2CD9DA-1F07-4232-B9FC-4ACA0CDA852E}" srcOrd="0" destOrd="0" presId="urn:microsoft.com/office/officeart/2005/8/layout/vList5"/>
    <dgm:cxn modelId="{BB55A58A-02F7-42B1-87C8-24E285526068}" srcId="{9118575A-21B0-497F-9B5F-E8B405BE2527}" destId="{A9044E28-B913-4820-91F3-934E8ABFF8E4}" srcOrd="0" destOrd="0" parTransId="{4DC3478A-2C49-48E4-B234-6E4FCFE376F9}" sibTransId="{7022763E-0669-4191-A565-0ACC59CB1A0A}"/>
    <dgm:cxn modelId="{ED32B833-51F4-4F35-8DA1-F4D3B866B924}" srcId="{51CCDFEB-930B-430A-B5BE-F1B3A0E4038C}" destId="{9118575A-21B0-497F-9B5F-E8B405BE2527}" srcOrd="1" destOrd="0" parTransId="{735233A1-4A0E-42A6-AE04-0ECB4AF83E3E}" sibTransId="{C594B41D-5846-4C25-9E93-AA848817C6C9}"/>
    <dgm:cxn modelId="{B1CDBCD2-8C08-477A-93B2-43F154757F6D}" type="presOf" srcId="{5B502929-D55F-436B-9A35-47740A7BFD62}" destId="{76224EC2-05C3-489D-95A3-7DBE813FCACD}" srcOrd="0" destOrd="0" presId="urn:microsoft.com/office/officeart/2005/8/layout/vList5"/>
    <dgm:cxn modelId="{DC73A1E1-98A0-4548-9D54-B937AB077DFB}" srcId="{251702B5-2E88-4FCA-BCD7-5782003C0116}" destId="{5B502929-D55F-436B-9A35-47740A7BFD62}" srcOrd="0" destOrd="0" parTransId="{4CA22852-B3BA-447C-BC1D-1E1CEDEA9487}" sibTransId="{827706E9-6A25-4D45-8BD8-E19B7C3FB10C}"/>
    <dgm:cxn modelId="{7DDF0732-DECC-4F6A-899E-71B2F38BE7AD}" type="presOf" srcId="{9118575A-21B0-497F-9B5F-E8B405BE2527}" destId="{183ECD22-A78A-4A08-9A3B-2B067E7BEF81}" srcOrd="0" destOrd="0" presId="urn:microsoft.com/office/officeart/2005/8/layout/vList5"/>
    <dgm:cxn modelId="{B95D1303-29E8-4CF0-836F-30FFFF4CB45B}" type="presParOf" srcId="{8B2CD9DA-1F07-4232-B9FC-4ACA0CDA852E}" destId="{CA4201FB-4617-431F-B326-C134B9E1CC64}" srcOrd="0" destOrd="0" presId="urn:microsoft.com/office/officeart/2005/8/layout/vList5"/>
    <dgm:cxn modelId="{787DB909-C551-4EF7-92B1-A260D55AA402}" type="presParOf" srcId="{CA4201FB-4617-431F-B326-C134B9E1CC64}" destId="{EEB1C142-62B0-4EB9-9AD4-02F45D475571}" srcOrd="0" destOrd="0" presId="urn:microsoft.com/office/officeart/2005/8/layout/vList5"/>
    <dgm:cxn modelId="{2A0F56C1-E04A-447F-B907-7A4005E61319}" type="presParOf" srcId="{CA4201FB-4617-431F-B326-C134B9E1CC64}" destId="{76224EC2-05C3-489D-95A3-7DBE813FCACD}" srcOrd="1" destOrd="0" presId="urn:microsoft.com/office/officeart/2005/8/layout/vList5"/>
    <dgm:cxn modelId="{F3C21563-1A1D-4C85-99A8-E1D880775DDE}" type="presParOf" srcId="{8B2CD9DA-1F07-4232-B9FC-4ACA0CDA852E}" destId="{C4B57F28-0C0A-4F52-911D-EFFFCE709AC3}" srcOrd="1" destOrd="0" presId="urn:microsoft.com/office/officeart/2005/8/layout/vList5"/>
    <dgm:cxn modelId="{EEBF11A6-1D19-400E-8474-CDC03B320C76}" type="presParOf" srcId="{8B2CD9DA-1F07-4232-B9FC-4ACA0CDA852E}" destId="{AD790EF4-D7F5-4E62-8E07-46DBA5A20C6B}" srcOrd="2" destOrd="0" presId="urn:microsoft.com/office/officeart/2005/8/layout/vList5"/>
    <dgm:cxn modelId="{02B22166-B5E3-4040-BC4C-691EE1E9E50F}" type="presParOf" srcId="{AD790EF4-D7F5-4E62-8E07-46DBA5A20C6B}" destId="{183ECD22-A78A-4A08-9A3B-2B067E7BEF81}" srcOrd="0" destOrd="0" presId="urn:microsoft.com/office/officeart/2005/8/layout/vList5"/>
    <dgm:cxn modelId="{BC3FFF08-DF19-484F-BD81-FEE7937C369C}" type="presParOf" srcId="{AD790EF4-D7F5-4E62-8E07-46DBA5A20C6B}" destId="{5D321114-08B3-4D94-9298-7AE98F83446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9BE44C-F933-4DB8-9E34-BC62037D19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3C30198-647A-446D-8310-D9151E3A4963}">
      <dgm:prSet custT="1"/>
      <dgm:spPr/>
      <dgm:t>
        <a:bodyPr/>
        <a:lstStyle/>
        <a:p>
          <a:pPr algn="ctr" rtl="1"/>
          <a:r>
            <a:rPr lang="fa-IR" sz="2700" dirty="0" smtClean="0">
              <a:cs typeface="B Zar" pitchFamily="2" charset="-78"/>
            </a:rPr>
            <a:t>بند تعجیل</a:t>
          </a:r>
          <a:r>
            <a:rPr lang="en-US" sz="2700" dirty="0" smtClean="0">
              <a:cs typeface="B Zar" pitchFamily="2" charset="-78"/>
            </a:rPr>
            <a:t> </a:t>
          </a:r>
          <a:r>
            <a:rPr lang="fa-IR" sz="2700" dirty="0" smtClean="0">
              <a:cs typeface="B Zar" pitchFamily="2" charset="-78"/>
            </a:rPr>
            <a:t> (</a:t>
          </a:r>
          <a:r>
            <a:rPr lang="en-US" sz="2700" dirty="0" smtClean="0">
              <a:cs typeface="B Zar" pitchFamily="2" charset="-78"/>
            </a:rPr>
            <a:t>acceleration clause</a:t>
          </a:r>
          <a:r>
            <a:rPr lang="fa-IR" sz="2700" dirty="0" smtClean="0">
              <a:cs typeface="B Zar" pitchFamily="2" charset="-78"/>
            </a:rPr>
            <a:t>)</a:t>
          </a:r>
          <a:endParaRPr lang="en-US" sz="2700" dirty="0">
            <a:cs typeface="B Zar" pitchFamily="2" charset="-78"/>
          </a:endParaRPr>
        </a:p>
      </dgm:t>
    </dgm:pt>
    <dgm:pt modelId="{5B01A12D-03F2-4373-9B67-076C187FFB3A}" type="parTrans" cxnId="{00505A28-380E-42F3-8F57-7825BACF902D}">
      <dgm:prSet/>
      <dgm:spPr/>
      <dgm:t>
        <a:bodyPr/>
        <a:lstStyle/>
        <a:p>
          <a:pPr algn="justLow"/>
          <a:endParaRPr lang="en-US">
            <a:cs typeface="B Zar" pitchFamily="2" charset="-78"/>
          </a:endParaRPr>
        </a:p>
      </dgm:t>
    </dgm:pt>
    <dgm:pt modelId="{30F55268-C7C5-4914-BEC6-766B1E396EF3}" type="sibTrans" cxnId="{00505A28-380E-42F3-8F57-7825BACF902D}">
      <dgm:prSet/>
      <dgm:spPr/>
      <dgm:t>
        <a:bodyPr/>
        <a:lstStyle/>
        <a:p>
          <a:pPr algn="justLow"/>
          <a:endParaRPr lang="en-US">
            <a:cs typeface="B Zar" pitchFamily="2" charset="-78"/>
          </a:endParaRPr>
        </a:p>
      </dgm:t>
    </dgm:pt>
    <dgm:pt modelId="{34845EFA-3E7B-4833-A148-6CE027181F68}">
      <dgm:prSet/>
      <dgm:spPr/>
      <dgm:t>
        <a:bodyPr/>
        <a:lstStyle/>
        <a:p>
          <a:pPr algn="justLow" rtl="1"/>
          <a:r>
            <a:rPr lang="fa-IR" dirty="0" smtClean="0">
              <a:cs typeface="B Zar" pitchFamily="2" charset="-78"/>
            </a:rPr>
            <a:t>وام‌دهنده می‌تواند تحت شرایط معینی ( عموماً به هنگام نکول وام‌گیرنده) کل ماندۀ وام را دفعتاً مطالبه نماید. </a:t>
          </a:r>
          <a:endParaRPr lang="en-US" dirty="0">
            <a:cs typeface="B Zar" pitchFamily="2" charset="-78"/>
          </a:endParaRPr>
        </a:p>
      </dgm:t>
    </dgm:pt>
    <dgm:pt modelId="{9B5A865B-C0C6-4576-9A7B-B128D7E5BBA8}" type="parTrans" cxnId="{D0487C04-CD63-489B-9B29-210B03D4858D}">
      <dgm:prSet/>
      <dgm:spPr/>
      <dgm:t>
        <a:bodyPr/>
        <a:lstStyle/>
        <a:p>
          <a:pPr algn="justLow"/>
          <a:endParaRPr lang="en-US">
            <a:cs typeface="B Zar" pitchFamily="2" charset="-78"/>
          </a:endParaRPr>
        </a:p>
      </dgm:t>
    </dgm:pt>
    <dgm:pt modelId="{92618A77-CF92-4445-A9A3-A89F0427D045}" type="sibTrans" cxnId="{D0487C04-CD63-489B-9B29-210B03D4858D}">
      <dgm:prSet/>
      <dgm:spPr/>
      <dgm:t>
        <a:bodyPr/>
        <a:lstStyle/>
        <a:p>
          <a:pPr algn="justLow"/>
          <a:endParaRPr lang="en-US">
            <a:cs typeface="B Zar" pitchFamily="2" charset="-78"/>
          </a:endParaRPr>
        </a:p>
      </dgm:t>
    </dgm:pt>
    <dgm:pt modelId="{3BB6CB40-FC95-4CC0-A153-45287F49FE93}">
      <dgm:prSet custT="1"/>
      <dgm:spPr/>
      <dgm:t>
        <a:bodyPr/>
        <a:lstStyle/>
        <a:p>
          <a:pPr algn="justLow" rtl="1"/>
          <a:r>
            <a:rPr lang="fa-IR" sz="2700" dirty="0" smtClean="0">
              <a:cs typeface="B Zar" pitchFamily="2" charset="-78"/>
            </a:rPr>
            <a:t>بند پرداخت زوتر از موعد (</a:t>
          </a:r>
          <a:r>
            <a:rPr lang="en-US" sz="2700" dirty="0" smtClean="0">
              <a:cs typeface="B Zar" pitchFamily="2" charset="-78"/>
            </a:rPr>
            <a:t>prepayment clause</a:t>
          </a:r>
          <a:r>
            <a:rPr lang="fa-IR" sz="2700" dirty="0" smtClean="0">
              <a:cs typeface="B Zar" pitchFamily="2" charset="-78"/>
            </a:rPr>
            <a:t>)</a:t>
          </a:r>
          <a:endParaRPr lang="en-US" sz="2700" dirty="0">
            <a:cs typeface="B Zar" pitchFamily="2" charset="-78"/>
          </a:endParaRPr>
        </a:p>
      </dgm:t>
    </dgm:pt>
    <dgm:pt modelId="{A197D486-D484-4ACC-872F-1C016866C8F9}" type="parTrans" cxnId="{E22DED3B-54F2-490C-B89E-1218FC6354AC}">
      <dgm:prSet/>
      <dgm:spPr/>
      <dgm:t>
        <a:bodyPr/>
        <a:lstStyle/>
        <a:p>
          <a:pPr algn="justLow"/>
          <a:endParaRPr lang="en-US">
            <a:cs typeface="B Zar" pitchFamily="2" charset="-78"/>
          </a:endParaRPr>
        </a:p>
      </dgm:t>
    </dgm:pt>
    <dgm:pt modelId="{885DCF72-B01A-4794-BC2C-FDA40FF1CF34}" type="sibTrans" cxnId="{E22DED3B-54F2-490C-B89E-1218FC6354AC}">
      <dgm:prSet/>
      <dgm:spPr/>
      <dgm:t>
        <a:bodyPr/>
        <a:lstStyle/>
        <a:p>
          <a:pPr algn="justLow"/>
          <a:endParaRPr lang="en-US">
            <a:cs typeface="B Zar" pitchFamily="2" charset="-78"/>
          </a:endParaRPr>
        </a:p>
      </dgm:t>
    </dgm:pt>
    <dgm:pt modelId="{6AA720C1-5BB8-4F74-A4EF-FE1C2B7BFF60}">
      <dgm:prSet/>
      <dgm:spPr/>
      <dgm:t>
        <a:bodyPr/>
        <a:lstStyle/>
        <a:p>
          <a:pPr algn="justLow" rtl="1"/>
          <a:r>
            <a:rPr lang="fa-IR" dirty="0" smtClean="0">
              <a:cs typeface="B Zar" pitchFamily="2" charset="-78"/>
            </a:rPr>
            <a:t>تمهیدی است که به وام‌گیرنده اختیار می‌دهد که وام را قبل از سررسید تسویه کند. این تمهید مانند اوراق قرضۀ قابل‌ استرجاع (</a:t>
          </a:r>
          <a:r>
            <a:rPr lang="en-US" dirty="0" smtClean="0">
              <a:cs typeface="B Zar" pitchFamily="2" charset="-78"/>
            </a:rPr>
            <a:t>callable bond</a:t>
          </a:r>
          <a:r>
            <a:rPr lang="fa-IR" dirty="0" smtClean="0">
              <a:cs typeface="B Zar" pitchFamily="2" charset="-78"/>
            </a:rPr>
            <a:t>) است.</a:t>
          </a:r>
          <a:endParaRPr lang="en-US" dirty="0">
            <a:cs typeface="B Zar" pitchFamily="2" charset="-78"/>
          </a:endParaRPr>
        </a:p>
      </dgm:t>
    </dgm:pt>
    <dgm:pt modelId="{0994FAB9-09EB-419B-AC8B-25E4AAC17C4C}" type="parTrans" cxnId="{D981746B-56A7-45C6-8409-C071B0E7029E}">
      <dgm:prSet/>
      <dgm:spPr/>
      <dgm:t>
        <a:bodyPr/>
        <a:lstStyle/>
        <a:p>
          <a:pPr algn="justLow"/>
          <a:endParaRPr lang="en-US">
            <a:cs typeface="B Zar" pitchFamily="2" charset="-78"/>
          </a:endParaRPr>
        </a:p>
      </dgm:t>
    </dgm:pt>
    <dgm:pt modelId="{FE4882F2-47DE-4E55-8816-BF31BD564C25}" type="sibTrans" cxnId="{D981746B-56A7-45C6-8409-C071B0E7029E}">
      <dgm:prSet/>
      <dgm:spPr/>
      <dgm:t>
        <a:bodyPr/>
        <a:lstStyle/>
        <a:p>
          <a:pPr algn="justLow"/>
          <a:endParaRPr lang="en-US">
            <a:cs typeface="B Zar" pitchFamily="2" charset="-78"/>
          </a:endParaRPr>
        </a:p>
      </dgm:t>
    </dgm:pt>
    <dgm:pt modelId="{A6E63F69-AD2B-4455-9DAD-98C2FB99B286}" type="pres">
      <dgm:prSet presAssocID="{4D9BE44C-F933-4DB8-9E34-BC62037D199C}" presName="Name0" presStyleCnt="0">
        <dgm:presLayoutVars>
          <dgm:dir/>
          <dgm:animLvl val="lvl"/>
          <dgm:resizeHandles val="exact"/>
        </dgm:presLayoutVars>
      </dgm:prSet>
      <dgm:spPr/>
      <dgm:t>
        <a:bodyPr/>
        <a:lstStyle/>
        <a:p>
          <a:endParaRPr lang="en-US"/>
        </a:p>
      </dgm:t>
    </dgm:pt>
    <dgm:pt modelId="{9DF7542F-C41A-4D27-9DF6-82BDD3B24E83}" type="pres">
      <dgm:prSet presAssocID="{03C30198-647A-446D-8310-D9151E3A4963}" presName="linNode" presStyleCnt="0"/>
      <dgm:spPr/>
    </dgm:pt>
    <dgm:pt modelId="{1A4E18E7-05D8-42CA-8258-00CE7D371097}" type="pres">
      <dgm:prSet presAssocID="{03C30198-647A-446D-8310-D9151E3A4963}" presName="parentText" presStyleLbl="node1" presStyleIdx="0" presStyleCnt="2">
        <dgm:presLayoutVars>
          <dgm:chMax val="1"/>
          <dgm:bulletEnabled val="1"/>
        </dgm:presLayoutVars>
      </dgm:prSet>
      <dgm:spPr/>
      <dgm:t>
        <a:bodyPr/>
        <a:lstStyle/>
        <a:p>
          <a:endParaRPr lang="en-US"/>
        </a:p>
      </dgm:t>
    </dgm:pt>
    <dgm:pt modelId="{3F21F8F2-2B47-4869-B34F-1633EB8AEE6A}" type="pres">
      <dgm:prSet presAssocID="{03C30198-647A-446D-8310-D9151E3A4963}" presName="descendantText" presStyleLbl="alignAccFollowNode1" presStyleIdx="0" presStyleCnt="2">
        <dgm:presLayoutVars>
          <dgm:bulletEnabled val="1"/>
        </dgm:presLayoutVars>
      </dgm:prSet>
      <dgm:spPr/>
      <dgm:t>
        <a:bodyPr/>
        <a:lstStyle/>
        <a:p>
          <a:endParaRPr lang="en-US"/>
        </a:p>
      </dgm:t>
    </dgm:pt>
    <dgm:pt modelId="{692AC729-49A5-4A22-B5AE-9A1B8890E88E}" type="pres">
      <dgm:prSet presAssocID="{30F55268-C7C5-4914-BEC6-766B1E396EF3}" presName="sp" presStyleCnt="0"/>
      <dgm:spPr/>
    </dgm:pt>
    <dgm:pt modelId="{39DD29C0-A8F2-40E4-9F7F-AA5094A9E024}" type="pres">
      <dgm:prSet presAssocID="{3BB6CB40-FC95-4CC0-A153-45287F49FE93}" presName="linNode" presStyleCnt="0"/>
      <dgm:spPr/>
    </dgm:pt>
    <dgm:pt modelId="{7D71B471-C4FA-4243-B39A-84E936016FA7}" type="pres">
      <dgm:prSet presAssocID="{3BB6CB40-FC95-4CC0-A153-45287F49FE93}" presName="parentText" presStyleLbl="node1" presStyleIdx="1" presStyleCnt="2">
        <dgm:presLayoutVars>
          <dgm:chMax val="1"/>
          <dgm:bulletEnabled val="1"/>
        </dgm:presLayoutVars>
      </dgm:prSet>
      <dgm:spPr/>
      <dgm:t>
        <a:bodyPr/>
        <a:lstStyle/>
        <a:p>
          <a:endParaRPr lang="en-US"/>
        </a:p>
      </dgm:t>
    </dgm:pt>
    <dgm:pt modelId="{5D273D1B-EBBD-44E8-893A-D68B73D02802}" type="pres">
      <dgm:prSet presAssocID="{3BB6CB40-FC95-4CC0-A153-45287F49FE93}" presName="descendantText" presStyleLbl="alignAccFollowNode1" presStyleIdx="1" presStyleCnt="2">
        <dgm:presLayoutVars>
          <dgm:bulletEnabled val="1"/>
        </dgm:presLayoutVars>
      </dgm:prSet>
      <dgm:spPr/>
      <dgm:t>
        <a:bodyPr/>
        <a:lstStyle/>
        <a:p>
          <a:endParaRPr lang="en-US"/>
        </a:p>
      </dgm:t>
    </dgm:pt>
  </dgm:ptLst>
  <dgm:cxnLst>
    <dgm:cxn modelId="{16FA5144-3F9E-4FD2-BC79-30F4A9A744D6}" type="presOf" srcId="{6AA720C1-5BB8-4F74-A4EF-FE1C2B7BFF60}" destId="{5D273D1B-EBBD-44E8-893A-D68B73D02802}" srcOrd="0" destOrd="0" presId="urn:microsoft.com/office/officeart/2005/8/layout/vList5"/>
    <dgm:cxn modelId="{1B253C75-2824-41C3-8CFE-C2076DA468A9}" type="presOf" srcId="{4D9BE44C-F933-4DB8-9E34-BC62037D199C}" destId="{A6E63F69-AD2B-4455-9DAD-98C2FB99B286}" srcOrd="0" destOrd="0" presId="urn:microsoft.com/office/officeart/2005/8/layout/vList5"/>
    <dgm:cxn modelId="{D0487C04-CD63-489B-9B29-210B03D4858D}" srcId="{03C30198-647A-446D-8310-D9151E3A4963}" destId="{34845EFA-3E7B-4833-A148-6CE027181F68}" srcOrd="0" destOrd="0" parTransId="{9B5A865B-C0C6-4576-9A7B-B128D7E5BBA8}" sibTransId="{92618A77-CF92-4445-A9A3-A89F0427D045}"/>
    <dgm:cxn modelId="{A752E8BB-6A5C-478A-B375-BB0BE8C4D712}" type="presOf" srcId="{03C30198-647A-446D-8310-D9151E3A4963}" destId="{1A4E18E7-05D8-42CA-8258-00CE7D371097}" srcOrd="0" destOrd="0" presId="urn:microsoft.com/office/officeart/2005/8/layout/vList5"/>
    <dgm:cxn modelId="{D981746B-56A7-45C6-8409-C071B0E7029E}" srcId="{3BB6CB40-FC95-4CC0-A153-45287F49FE93}" destId="{6AA720C1-5BB8-4F74-A4EF-FE1C2B7BFF60}" srcOrd="0" destOrd="0" parTransId="{0994FAB9-09EB-419B-AC8B-25E4AAC17C4C}" sibTransId="{FE4882F2-47DE-4E55-8816-BF31BD564C25}"/>
    <dgm:cxn modelId="{80BAB814-509F-4D0F-A0C4-C2109FF8ADB1}" type="presOf" srcId="{34845EFA-3E7B-4833-A148-6CE027181F68}" destId="{3F21F8F2-2B47-4869-B34F-1633EB8AEE6A}" srcOrd="0" destOrd="0" presId="urn:microsoft.com/office/officeart/2005/8/layout/vList5"/>
    <dgm:cxn modelId="{E22DED3B-54F2-490C-B89E-1218FC6354AC}" srcId="{4D9BE44C-F933-4DB8-9E34-BC62037D199C}" destId="{3BB6CB40-FC95-4CC0-A153-45287F49FE93}" srcOrd="1" destOrd="0" parTransId="{A197D486-D484-4ACC-872F-1C016866C8F9}" sibTransId="{885DCF72-B01A-4794-BC2C-FDA40FF1CF34}"/>
    <dgm:cxn modelId="{00505A28-380E-42F3-8F57-7825BACF902D}" srcId="{4D9BE44C-F933-4DB8-9E34-BC62037D199C}" destId="{03C30198-647A-446D-8310-D9151E3A4963}" srcOrd="0" destOrd="0" parTransId="{5B01A12D-03F2-4373-9B67-076C187FFB3A}" sibTransId="{30F55268-C7C5-4914-BEC6-766B1E396EF3}"/>
    <dgm:cxn modelId="{AF87EB61-7608-444C-BBDD-13EBF085DF06}" type="presOf" srcId="{3BB6CB40-FC95-4CC0-A153-45287F49FE93}" destId="{7D71B471-C4FA-4243-B39A-84E936016FA7}" srcOrd="0" destOrd="0" presId="urn:microsoft.com/office/officeart/2005/8/layout/vList5"/>
    <dgm:cxn modelId="{3F9213BF-20E3-4C7F-9246-144015017EDB}" type="presParOf" srcId="{A6E63F69-AD2B-4455-9DAD-98C2FB99B286}" destId="{9DF7542F-C41A-4D27-9DF6-82BDD3B24E83}" srcOrd="0" destOrd="0" presId="urn:microsoft.com/office/officeart/2005/8/layout/vList5"/>
    <dgm:cxn modelId="{C8CE7588-33F5-4266-96D9-E23832BF2D16}" type="presParOf" srcId="{9DF7542F-C41A-4D27-9DF6-82BDD3B24E83}" destId="{1A4E18E7-05D8-42CA-8258-00CE7D371097}" srcOrd="0" destOrd="0" presId="urn:microsoft.com/office/officeart/2005/8/layout/vList5"/>
    <dgm:cxn modelId="{4BEDFB71-DE9D-411C-9F46-D5287FB4E748}" type="presParOf" srcId="{9DF7542F-C41A-4D27-9DF6-82BDD3B24E83}" destId="{3F21F8F2-2B47-4869-B34F-1633EB8AEE6A}" srcOrd="1" destOrd="0" presId="urn:microsoft.com/office/officeart/2005/8/layout/vList5"/>
    <dgm:cxn modelId="{09AC6E98-A019-41A1-B473-75CB94E4E9F3}" type="presParOf" srcId="{A6E63F69-AD2B-4455-9DAD-98C2FB99B286}" destId="{692AC729-49A5-4A22-B5AE-9A1B8890E88E}" srcOrd="1" destOrd="0" presId="urn:microsoft.com/office/officeart/2005/8/layout/vList5"/>
    <dgm:cxn modelId="{3A3B9A34-D308-4236-92DA-0CDB0450E3BB}" type="presParOf" srcId="{A6E63F69-AD2B-4455-9DAD-98C2FB99B286}" destId="{39DD29C0-A8F2-40E4-9F7F-AA5094A9E024}" srcOrd="2" destOrd="0" presId="urn:microsoft.com/office/officeart/2005/8/layout/vList5"/>
    <dgm:cxn modelId="{EFCA08EB-160E-4645-8F29-8994B2CD9EF4}" type="presParOf" srcId="{39DD29C0-A8F2-40E4-9F7F-AA5094A9E024}" destId="{7D71B471-C4FA-4243-B39A-84E936016FA7}" srcOrd="0" destOrd="0" presId="urn:microsoft.com/office/officeart/2005/8/layout/vList5"/>
    <dgm:cxn modelId="{68042D53-2209-4264-B48A-522B151AD635}" type="presParOf" srcId="{39DD29C0-A8F2-40E4-9F7F-AA5094A9E024}" destId="{5D273D1B-EBBD-44E8-893A-D68B73D0280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888526-C493-4E2A-A163-A1AA043689A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A51E25B-C514-4676-A416-F9A4965780EC}">
      <dgm:prSet/>
      <dgm:spPr/>
      <dgm:t>
        <a:bodyPr/>
        <a:lstStyle/>
        <a:p>
          <a:pPr rtl="1"/>
          <a:r>
            <a:rPr lang="fa-IR" dirty="0" smtClean="0">
              <a:cs typeface="B Zar" pitchFamily="2" charset="-78"/>
            </a:rPr>
            <a:t>متغیرهای اساسی </a:t>
          </a:r>
          <a:endParaRPr lang="en-US" dirty="0">
            <a:cs typeface="B Zar" pitchFamily="2" charset="-78"/>
          </a:endParaRPr>
        </a:p>
      </dgm:t>
    </dgm:pt>
    <dgm:pt modelId="{CB1625B8-F83C-477B-B620-F667B70F9DCF}" type="parTrans" cxnId="{68DAE975-9EB4-4991-9B6C-BC25AA7F640A}">
      <dgm:prSet/>
      <dgm:spPr/>
      <dgm:t>
        <a:bodyPr/>
        <a:lstStyle/>
        <a:p>
          <a:endParaRPr lang="en-US">
            <a:cs typeface="B Zar" pitchFamily="2" charset="-78"/>
          </a:endParaRPr>
        </a:p>
      </dgm:t>
    </dgm:pt>
    <dgm:pt modelId="{6896C063-F1B6-4425-8615-395CFD5E8B34}" type="sibTrans" cxnId="{68DAE975-9EB4-4991-9B6C-BC25AA7F640A}">
      <dgm:prSet/>
      <dgm:spPr/>
      <dgm:t>
        <a:bodyPr/>
        <a:lstStyle/>
        <a:p>
          <a:endParaRPr lang="en-US">
            <a:cs typeface="B Zar" pitchFamily="2" charset="-78"/>
          </a:endParaRPr>
        </a:p>
      </dgm:t>
    </dgm:pt>
    <dgm:pt modelId="{F25320F7-0992-4B08-9DB1-D4ABD54FEEFF}">
      <dgm:prSet/>
      <dgm:spPr/>
      <dgm:t>
        <a:bodyPr/>
        <a:lstStyle/>
        <a:p>
          <a:pPr rtl="1"/>
          <a:r>
            <a:rPr lang="en-US" dirty="0" smtClean="0">
              <a:cs typeface="B Zar" pitchFamily="2" charset="-78"/>
            </a:rPr>
            <a:t>N</a:t>
          </a:r>
          <a:r>
            <a:rPr lang="fa-IR" dirty="0" smtClean="0">
              <a:cs typeface="B Zar" pitchFamily="2" charset="-78"/>
            </a:rPr>
            <a:t>: عمر وام رهنی به سال</a:t>
          </a:r>
          <a:endParaRPr lang="en-US" dirty="0">
            <a:cs typeface="B Zar" pitchFamily="2" charset="-78"/>
          </a:endParaRPr>
        </a:p>
      </dgm:t>
    </dgm:pt>
    <dgm:pt modelId="{9D9ECEE8-86D0-4105-A93E-10BA8CEF9B9A}" type="parTrans" cxnId="{1590F78F-DB09-40F6-872E-7871A5283ADC}">
      <dgm:prSet/>
      <dgm:spPr/>
      <dgm:t>
        <a:bodyPr/>
        <a:lstStyle/>
        <a:p>
          <a:endParaRPr lang="en-US">
            <a:cs typeface="B Zar" pitchFamily="2" charset="-78"/>
          </a:endParaRPr>
        </a:p>
      </dgm:t>
    </dgm:pt>
    <dgm:pt modelId="{19425F19-CE03-4D23-9788-BA34F5D70A3E}" type="sibTrans" cxnId="{1590F78F-DB09-40F6-872E-7871A5283ADC}">
      <dgm:prSet/>
      <dgm:spPr/>
      <dgm:t>
        <a:bodyPr/>
        <a:lstStyle/>
        <a:p>
          <a:endParaRPr lang="en-US">
            <a:cs typeface="B Zar" pitchFamily="2" charset="-78"/>
          </a:endParaRPr>
        </a:p>
      </dgm:t>
    </dgm:pt>
    <dgm:pt modelId="{B0A0F5C6-07F0-4961-A9AA-0F09F43B8D05}">
      <dgm:prSet/>
      <dgm:spPr/>
      <dgm:t>
        <a:bodyPr/>
        <a:lstStyle/>
        <a:p>
          <a:pPr rtl="1"/>
          <a:r>
            <a:rPr lang="en-US" dirty="0" smtClean="0">
              <a:cs typeface="B Zar" pitchFamily="2" charset="-78"/>
            </a:rPr>
            <a:t>I</a:t>
          </a:r>
          <a:r>
            <a:rPr lang="fa-IR" dirty="0" smtClean="0">
              <a:cs typeface="B Zar" pitchFamily="2" charset="-78"/>
            </a:rPr>
            <a:t>: نرخ بهرۀ اسمی سالانه</a:t>
          </a:r>
          <a:endParaRPr lang="en-US" dirty="0">
            <a:cs typeface="B Zar" pitchFamily="2" charset="-78"/>
          </a:endParaRPr>
        </a:p>
      </dgm:t>
    </dgm:pt>
    <dgm:pt modelId="{BE8844BB-2DFD-4765-9056-4D712576935F}" type="parTrans" cxnId="{9D585AF7-50D6-4AF2-937E-7D28A118B693}">
      <dgm:prSet/>
      <dgm:spPr/>
      <dgm:t>
        <a:bodyPr/>
        <a:lstStyle/>
        <a:p>
          <a:endParaRPr lang="en-US">
            <a:cs typeface="B Zar" pitchFamily="2" charset="-78"/>
          </a:endParaRPr>
        </a:p>
      </dgm:t>
    </dgm:pt>
    <dgm:pt modelId="{A6C03AC3-2F98-4F88-A04F-A101BAB7466F}" type="sibTrans" cxnId="{9D585AF7-50D6-4AF2-937E-7D28A118B693}">
      <dgm:prSet/>
      <dgm:spPr/>
      <dgm:t>
        <a:bodyPr/>
        <a:lstStyle/>
        <a:p>
          <a:endParaRPr lang="en-US">
            <a:cs typeface="B Zar" pitchFamily="2" charset="-78"/>
          </a:endParaRPr>
        </a:p>
      </dgm:t>
    </dgm:pt>
    <dgm:pt modelId="{2E8646A4-443E-43BA-A662-70244A3E0301}">
      <dgm:prSet/>
      <dgm:spPr/>
      <dgm:t>
        <a:bodyPr/>
        <a:lstStyle/>
        <a:p>
          <a:pPr rtl="1"/>
          <a:r>
            <a:rPr lang="en-US" dirty="0" smtClean="0">
              <a:cs typeface="B Zar" pitchFamily="2" charset="-78"/>
            </a:rPr>
            <a:t>r</a:t>
          </a:r>
          <a:r>
            <a:rPr lang="fa-IR" dirty="0" smtClean="0">
              <a:cs typeface="B Zar" pitchFamily="2" charset="-78"/>
            </a:rPr>
            <a:t>: نرخ دوره</a:t>
          </a:r>
          <a:endParaRPr lang="en-US" dirty="0">
            <a:cs typeface="B Zar" pitchFamily="2" charset="-78"/>
          </a:endParaRPr>
        </a:p>
      </dgm:t>
    </dgm:pt>
    <dgm:pt modelId="{0AE96B4B-C20D-458F-A76C-4F282AF5608C}" type="parTrans" cxnId="{BF55E232-0FDD-4176-9B05-69CEED88C186}">
      <dgm:prSet/>
      <dgm:spPr/>
      <dgm:t>
        <a:bodyPr/>
        <a:lstStyle/>
        <a:p>
          <a:endParaRPr lang="en-US">
            <a:cs typeface="B Zar" pitchFamily="2" charset="-78"/>
          </a:endParaRPr>
        </a:p>
      </dgm:t>
    </dgm:pt>
    <dgm:pt modelId="{1487F65A-1EC6-428D-AB49-A8FB091F23B4}" type="sibTrans" cxnId="{BF55E232-0FDD-4176-9B05-69CEED88C186}">
      <dgm:prSet/>
      <dgm:spPr/>
      <dgm:t>
        <a:bodyPr/>
        <a:lstStyle/>
        <a:p>
          <a:endParaRPr lang="en-US">
            <a:cs typeface="B Zar" pitchFamily="2" charset="-78"/>
          </a:endParaRPr>
        </a:p>
      </dgm:t>
    </dgm:pt>
    <dgm:pt modelId="{BDB73C84-B5FA-4E40-90FB-7C8BC015383E}">
      <dgm:prSet/>
      <dgm:spPr/>
      <dgm:t>
        <a:bodyPr/>
        <a:lstStyle/>
        <a:p>
          <a:pPr rtl="1"/>
          <a:r>
            <a:rPr lang="en-US" dirty="0" smtClean="0">
              <a:cs typeface="B Zar" pitchFamily="2" charset="-78"/>
            </a:rPr>
            <a:t>PV</a:t>
          </a:r>
          <a:r>
            <a:rPr lang="fa-IR" dirty="0" smtClean="0">
              <a:cs typeface="B Zar" pitchFamily="2" charset="-78"/>
            </a:rPr>
            <a:t>: ارزش اسمی وام</a:t>
          </a:r>
          <a:endParaRPr lang="en-US" dirty="0">
            <a:cs typeface="B Zar" pitchFamily="2" charset="-78"/>
          </a:endParaRPr>
        </a:p>
      </dgm:t>
    </dgm:pt>
    <dgm:pt modelId="{9131892B-0BB3-4441-B797-D52A8153CC9F}" type="parTrans" cxnId="{0DB26B18-9B86-47EC-8E8E-9941641B854A}">
      <dgm:prSet/>
      <dgm:spPr/>
      <dgm:t>
        <a:bodyPr/>
        <a:lstStyle/>
        <a:p>
          <a:endParaRPr lang="en-US">
            <a:cs typeface="B Zar" pitchFamily="2" charset="-78"/>
          </a:endParaRPr>
        </a:p>
      </dgm:t>
    </dgm:pt>
    <dgm:pt modelId="{1FC3F94D-541E-49EA-9AE4-EAF017B4A9D1}" type="sibTrans" cxnId="{0DB26B18-9B86-47EC-8E8E-9941641B854A}">
      <dgm:prSet/>
      <dgm:spPr/>
      <dgm:t>
        <a:bodyPr/>
        <a:lstStyle/>
        <a:p>
          <a:endParaRPr lang="en-US">
            <a:cs typeface="B Zar" pitchFamily="2" charset="-78"/>
          </a:endParaRPr>
        </a:p>
      </dgm:t>
    </dgm:pt>
    <dgm:pt modelId="{54EA7611-AB04-4571-8444-919ADEC4B9EB}">
      <dgm:prSet/>
      <dgm:spPr/>
      <dgm:t>
        <a:bodyPr/>
        <a:lstStyle/>
        <a:p>
          <a:pPr rtl="1"/>
          <a:r>
            <a:rPr lang="en-US" dirty="0" smtClean="0">
              <a:cs typeface="B Zar" pitchFamily="2" charset="-78"/>
            </a:rPr>
            <a:t>PMT</a:t>
          </a:r>
          <a:r>
            <a:rPr lang="fa-IR" dirty="0" smtClean="0">
              <a:cs typeface="B Zar" pitchFamily="2" charset="-78"/>
            </a:rPr>
            <a:t>: مبلغ قسط</a:t>
          </a:r>
          <a:endParaRPr lang="en-US" dirty="0">
            <a:cs typeface="B Zar" pitchFamily="2" charset="-78"/>
          </a:endParaRPr>
        </a:p>
      </dgm:t>
    </dgm:pt>
    <dgm:pt modelId="{B97679A3-A66E-4E7E-BCBD-3F3E02D62EBD}" type="parTrans" cxnId="{CB6CBDCD-6060-465E-B54F-A03BD5CEF124}">
      <dgm:prSet/>
      <dgm:spPr/>
      <dgm:t>
        <a:bodyPr/>
        <a:lstStyle/>
        <a:p>
          <a:endParaRPr lang="en-US">
            <a:cs typeface="B Zar" pitchFamily="2" charset="-78"/>
          </a:endParaRPr>
        </a:p>
      </dgm:t>
    </dgm:pt>
    <dgm:pt modelId="{50630580-02ED-4BA1-98FB-8F75176E33A2}" type="sibTrans" cxnId="{CB6CBDCD-6060-465E-B54F-A03BD5CEF124}">
      <dgm:prSet/>
      <dgm:spPr/>
      <dgm:t>
        <a:bodyPr/>
        <a:lstStyle/>
        <a:p>
          <a:endParaRPr lang="en-US">
            <a:cs typeface="B Zar" pitchFamily="2" charset="-78"/>
          </a:endParaRPr>
        </a:p>
      </dgm:t>
    </dgm:pt>
    <dgm:pt modelId="{3ABE20B0-83DA-4738-BFE2-A81652C26EBA}">
      <dgm:prSet/>
      <dgm:spPr/>
      <dgm:t>
        <a:bodyPr/>
        <a:lstStyle/>
        <a:p>
          <a:pPr rtl="1"/>
          <a:r>
            <a:rPr lang="en-US" dirty="0" smtClean="0">
              <a:cs typeface="B Zar" pitchFamily="2" charset="-78"/>
            </a:rPr>
            <a:t>FV</a:t>
          </a:r>
          <a:r>
            <a:rPr lang="fa-IR" dirty="0" smtClean="0">
              <a:cs typeface="B Zar" pitchFamily="2" charset="-78"/>
            </a:rPr>
            <a:t>: ارزش آتی </a:t>
          </a:r>
          <a:endParaRPr lang="en-US" dirty="0">
            <a:cs typeface="B Zar" pitchFamily="2" charset="-78"/>
          </a:endParaRPr>
        </a:p>
      </dgm:t>
    </dgm:pt>
    <dgm:pt modelId="{E5F3A80D-918E-4D21-866E-6AF3C0BD32FC}" type="parTrans" cxnId="{264B7431-266C-404A-8CC7-A714E88522F3}">
      <dgm:prSet/>
      <dgm:spPr/>
      <dgm:t>
        <a:bodyPr/>
        <a:lstStyle/>
        <a:p>
          <a:endParaRPr lang="en-US">
            <a:cs typeface="B Zar" pitchFamily="2" charset="-78"/>
          </a:endParaRPr>
        </a:p>
      </dgm:t>
    </dgm:pt>
    <dgm:pt modelId="{17C05E08-B7A7-472A-B8A3-A104078CF612}" type="sibTrans" cxnId="{264B7431-266C-404A-8CC7-A714E88522F3}">
      <dgm:prSet/>
      <dgm:spPr/>
      <dgm:t>
        <a:bodyPr/>
        <a:lstStyle/>
        <a:p>
          <a:endParaRPr lang="en-US">
            <a:cs typeface="B Zar" pitchFamily="2" charset="-78"/>
          </a:endParaRPr>
        </a:p>
      </dgm:t>
    </dgm:pt>
    <dgm:pt modelId="{F812F365-484F-476E-A0C6-45DBBD450C01}" type="pres">
      <dgm:prSet presAssocID="{5E888526-C493-4E2A-A163-A1AA043689A1}" presName="linearFlow" presStyleCnt="0">
        <dgm:presLayoutVars>
          <dgm:dir/>
          <dgm:animLvl val="lvl"/>
          <dgm:resizeHandles val="exact"/>
        </dgm:presLayoutVars>
      </dgm:prSet>
      <dgm:spPr/>
      <dgm:t>
        <a:bodyPr/>
        <a:lstStyle/>
        <a:p>
          <a:endParaRPr lang="en-US"/>
        </a:p>
      </dgm:t>
    </dgm:pt>
    <dgm:pt modelId="{73998C50-A057-458C-8B97-C7B27A675CAF}" type="pres">
      <dgm:prSet presAssocID="{9A51E25B-C514-4676-A416-F9A4965780EC}" presName="composite" presStyleCnt="0"/>
      <dgm:spPr/>
    </dgm:pt>
    <dgm:pt modelId="{28477734-62C6-4CBE-AB88-458DEAF41475}" type="pres">
      <dgm:prSet presAssocID="{9A51E25B-C514-4676-A416-F9A4965780EC}" presName="parentText" presStyleLbl="alignNode1" presStyleIdx="0" presStyleCnt="1">
        <dgm:presLayoutVars>
          <dgm:chMax val="1"/>
          <dgm:bulletEnabled val="1"/>
        </dgm:presLayoutVars>
      </dgm:prSet>
      <dgm:spPr/>
      <dgm:t>
        <a:bodyPr/>
        <a:lstStyle/>
        <a:p>
          <a:endParaRPr lang="en-US"/>
        </a:p>
      </dgm:t>
    </dgm:pt>
    <dgm:pt modelId="{9FAC1380-5A5C-418B-A3DC-FA6678DF598B}" type="pres">
      <dgm:prSet presAssocID="{9A51E25B-C514-4676-A416-F9A4965780EC}" presName="descendantText" presStyleLbl="alignAcc1" presStyleIdx="0" presStyleCnt="1">
        <dgm:presLayoutVars>
          <dgm:bulletEnabled val="1"/>
        </dgm:presLayoutVars>
      </dgm:prSet>
      <dgm:spPr/>
      <dgm:t>
        <a:bodyPr/>
        <a:lstStyle/>
        <a:p>
          <a:endParaRPr lang="en-US"/>
        </a:p>
      </dgm:t>
    </dgm:pt>
  </dgm:ptLst>
  <dgm:cxnLst>
    <dgm:cxn modelId="{A890D223-18F4-4D2B-A319-7F42A6ADAC05}" type="presOf" srcId="{3ABE20B0-83DA-4738-BFE2-A81652C26EBA}" destId="{9FAC1380-5A5C-418B-A3DC-FA6678DF598B}" srcOrd="0" destOrd="5" presId="urn:microsoft.com/office/officeart/2005/8/layout/chevron2"/>
    <dgm:cxn modelId="{AB64B1D9-B27D-4AAA-A369-B60DEBE68651}" type="presOf" srcId="{F25320F7-0992-4B08-9DB1-D4ABD54FEEFF}" destId="{9FAC1380-5A5C-418B-A3DC-FA6678DF598B}" srcOrd="0" destOrd="0" presId="urn:microsoft.com/office/officeart/2005/8/layout/chevron2"/>
    <dgm:cxn modelId="{386A7080-9D26-4C2E-B742-A9B993F080AE}" type="presOf" srcId="{54EA7611-AB04-4571-8444-919ADEC4B9EB}" destId="{9FAC1380-5A5C-418B-A3DC-FA6678DF598B}" srcOrd="0" destOrd="4" presId="urn:microsoft.com/office/officeart/2005/8/layout/chevron2"/>
    <dgm:cxn modelId="{9D585AF7-50D6-4AF2-937E-7D28A118B693}" srcId="{9A51E25B-C514-4676-A416-F9A4965780EC}" destId="{B0A0F5C6-07F0-4961-A9AA-0F09F43B8D05}" srcOrd="1" destOrd="0" parTransId="{BE8844BB-2DFD-4765-9056-4D712576935F}" sibTransId="{A6C03AC3-2F98-4F88-A04F-A101BAB7466F}"/>
    <dgm:cxn modelId="{AC9248CE-09FC-471B-B90D-3EBCA7DB8ECE}" type="presOf" srcId="{BDB73C84-B5FA-4E40-90FB-7C8BC015383E}" destId="{9FAC1380-5A5C-418B-A3DC-FA6678DF598B}" srcOrd="0" destOrd="3" presId="urn:microsoft.com/office/officeart/2005/8/layout/chevron2"/>
    <dgm:cxn modelId="{4073C311-0594-45E2-84FE-8038AB702971}" type="presOf" srcId="{B0A0F5C6-07F0-4961-A9AA-0F09F43B8D05}" destId="{9FAC1380-5A5C-418B-A3DC-FA6678DF598B}" srcOrd="0" destOrd="1" presId="urn:microsoft.com/office/officeart/2005/8/layout/chevron2"/>
    <dgm:cxn modelId="{68DAE975-9EB4-4991-9B6C-BC25AA7F640A}" srcId="{5E888526-C493-4E2A-A163-A1AA043689A1}" destId="{9A51E25B-C514-4676-A416-F9A4965780EC}" srcOrd="0" destOrd="0" parTransId="{CB1625B8-F83C-477B-B620-F667B70F9DCF}" sibTransId="{6896C063-F1B6-4425-8615-395CFD5E8B34}"/>
    <dgm:cxn modelId="{264B7431-266C-404A-8CC7-A714E88522F3}" srcId="{9A51E25B-C514-4676-A416-F9A4965780EC}" destId="{3ABE20B0-83DA-4738-BFE2-A81652C26EBA}" srcOrd="5" destOrd="0" parTransId="{E5F3A80D-918E-4D21-866E-6AF3C0BD32FC}" sibTransId="{17C05E08-B7A7-472A-B8A3-A104078CF612}"/>
    <dgm:cxn modelId="{CB6CBDCD-6060-465E-B54F-A03BD5CEF124}" srcId="{9A51E25B-C514-4676-A416-F9A4965780EC}" destId="{54EA7611-AB04-4571-8444-919ADEC4B9EB}" srcOrd="4" destOrd="0" parTransId="{B97679A3-A66E-4E7E-BCBD-3F3E02D62EBD}" sibTransId="{50630580-02ED-4BA1-98FB-8F75176E33A2}"/>
    <dgm:cxn modelId="{34AF6FCD-6A06-4872-A9BA-007D72E53920}" type="presOf" srcId="{2E8646A4-443E-43BA-A662-70244A3E0301}" destId="{9FAC1380-5A5C-418B-A3DC-FA6678DF598B}" srcOrd="0" destOrd="2" presId="urn:microsoft.com/office/officeart/2005/8/layout/chevron2"/>
    <dgm:cxn modelId="{BF55E232-0FDD-4176-9B05-69CEED88C186}" srcId="{9A51E25B-C514-4676-A416-F9A4965780EC}" destId="{2E8646A4-443E-43BA-A662-70244A3E0301}" srcOrd="2" destOrd="0" parTransId="{0AE96B4B-C20D-458F-A76C-4F282AF5608C}" sibTransId="{1487F65A-1EC6-428D-AB49-A8FB091F23B4}"/>
    <dgm:cxn modelId="{0DB26B18-9B86-47EC-8E8E-9941641B854A}" srcId="{9A51E25B-C514-4676-A416-F9A4965780EC}" destId="{BDB73C84-B5FA-4E40-90FB-7C8BC015383E}" srcOrd="3" destOrd="0" parTransId="{9131892B-0BB3-4441-B797-D52A8153CC9F}" sibTransId="{1FC3F94D-541E-49EA-9AE4-EAF017B4A9D1}"/>
    <dgm:cxn modelId="{066E33C1-3BCB-4BEF-844E-0D56DE7A66BF}" type="presOf" srcId="{5E888526-C493-4E2A-A163-A1AA043689A1}" destId="{F812F365-484F-476E-A0C6-45DBBD450C01}" srcOrd="0" destOrd="0" presId="urn:microsoft.com/office/officeart/2005/8/layout/chevron2"/>
    <dgm:cxn modelId="{D4C72275-A144-432E-AA61-CA911E3F5C63}" type="presOf" srcId="{9A51E25B-C514-4676-A416-F9A4965780EC}" destId="{28477734-62C6-4CBE-AB88-458DEAF41475}" srcOrd="0" destOrd="0" presId="urn:microsoft.com/office/officeart/2005/8/layout/chevron2"/>
    <dgm:cxn modelId="{1590F78F-DB09-40F6-872E-7871A5283ADC}" srcId="{9A51E25B-C514-4676-A416-F9A4965780EC}" destId="{F25320F7-0992-4B08-9DB1-D4ABD54FEEFF}" srcOrd="0" destOrd="0" parTransId="{9D9ECEE8-86D0-4105-A93E-10BA8CEF9B9A}" sibTransId="{19425F19-CE03-4D23-9788-BA34F5D70A3E}"/>
    <dgm:cxn modelId="{B84DEADF-CE06-4518-891D-3DE8299BA562}" type="presParOf" srcId="{F812F365-484F-476E-A0C6-45DBBD450C01}" destId="{73998C50-A057-458C-8B97-C7B27A675CAF}" srcOrd="0" destOrd="0" presId="urn:microsoft.com/office/officeart/2005/8/layout/chevron2"/>
    <dgm:cxn modelId="{82FF1FDF-4D82-455F-B909-6936F7E642C8}" type="presParOf" srcId="{73998C50-A057-458C-8B97-C7B27A675CAF}" destId="{28477734-62C6-4CBE-AB88-458DEAF41475}" srcOrd="0" destOrd="0" presId="urn:microsoft.com/office/officeart/2005/8/layout/chevron2"/>
    <dgm:cxn modelId="{798FFC23-B662-4702-BA13-3D922E35417F}" type="presParOf" srcId="{73998C50-A057-458C-8B97-C7B27A675CAF}" destId="{9FAC1380-5A5C-418B-A3DC-FA6678DF598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4E5FAC-B7C8-41C2-A00A-33BCE6C6F767}"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27ECF86-05AC-4943-BBC6-1D6D1441188B}">
      <dgm:prSet/>
      <dgm:spPr/>
      <dgm:t>
        <a:bodyPr/>
        <a:lstStyle/>
        <a:p>
          <a:pPr rtl="1"/>
          <a:r>
            <a:rPr lang="fa-IR" dirty="0" smtClean="0"/>
            <a:t>ارزش روز وام رهنی</a:t>
          </a:r>
          <a:endParaRPr lang="en-US" dirty="0"/>
        </a:p>
      </dgm:t>
    </dgm:pt>
    <dgm:pt modelId="{3A8B66FA-F3CE-476B-94D1-106D2D962357}" type="parTrans" cxnId="{F7AFEB63-27A2-42FD-9886-A2ED000C3AB2}">
      <dgm:prSet/>
      <dgm:spPr/>
      <dgm:t>
        <a:bodyPr/>
        <a:lstStyle/>
        <a:p>
          <a:endParaRPr lang="en-US"/>
        </a:p>
      </dgm:t>
    </dgm:pt>
    <dgm:pt modelId="{A7A7C99B-5ABB-40C3-AC5B-16B4A202CE51}" type="sibTrans" cxnId="{F7AFEB63-27A2-42FD-9886-A2ED000C3AB2}">
      <dgm:prSet/>
      <dgm:spPr/>
      <dgm:t>
        <a:bodyPr/>
        <a:lstStyle/>
        <a:p>
          <a:endParaRPr lang="en-US"/>
        </a:p>
      </dgm:t>
    </dgm:pt>
    <dgm:pt modelId="{B6EBAB13-1634-415F-8FE3-49CF222DD33E}">
      <dgm:prSet/>
      <dgm:spPr/>
      <dgm:t>
        <a:bodyPr/>
        <a:lstStyle/>
        <a:p>
          <a:pPr rtl="1"/>
          <a:endParaRPr lang="en-US" dirty="0"/>
        </a:p>
      </dgm:t>
    </dgm:pt>
    <dgm:pt modelId="{11C8396F-4A20-4216-852F-7A7C274D9720}" type="parTrans" cxnId="{A9EDE8A1-1483-4A93-8BBC-A480192BC13A}">
      <dgm:prSet/>
      <dgm:spPr/>
      <dgm:t>
        <a:bodyPr/>
        <a:lstStyle/>
        <a:p>
          <a:endParaRPr lang="en-US"/>
        </a:p>
      </dgm:t>
    </dgm:pt>
    <dgm:pt modelId="{AF8C48C4-B220-4F38-B83A-58C178F53CDA}" type="sibTrans" cxnId="{A9EDE8A1-1483-4A93-8BBC-A480192BC13A}">
      <dgm:prSet/>
      <dgm:spPr/>
      <dgm:t>
        <a:bodyPr/>
        <a:lstStyle/>
        <a:p>
          <a:endParaRPr lang="en-US"/>
        </a:p>
      </dgm:t>
    </dgm:pt>
    <dgm:pt modelId="{CE7962EE-4E7C-4FA0-A643-5E524EA32E7D}" type="pres">
      <dgm:prSet presAssocID="{684E5FAC-B7C8-41C2-A00A-33BCE6C6F767}" presName="linearFlow" presStyleCnt="0">
        <dgm:presLayoutVars>
          <dgm:dir/>
          <dgm:animLvl val="lvl"/>
          <dgm:resizeHandles val="exact"/>
        </dgm:presLayoutVars>
      </dgm:prSet>
      <dgm:spPr/>
      <dgm:t>
        <a:bodyPr/>
        <a:lstStyle/>
        <a:p>
          <a:endParaRPr lang="en-US"/>
        </a:p>
      </dgm:t>
    </dgm:pt>
    <dgm:pt modelId="{3C4D041E-3D91-4BB8-8FEC-45AA9DF32D3F}" type="pres">
      <dgm:prSet presAssocID="{527ECF86-05AC-4943-BBC6-1D6D1441188B}" presName="composite" presStyleCnt="0"/>
      <dgm:spPr/>
    </dgm:pt>
    <dgm:pt modelId="{7D11D064-8611-4AEF-8D11-44246515B59C}" type="pres">
      <dgm:prSet presAssocID="{527ECF86-05AC-4943-BBC6-1D6D1441188B}" presName="parTx" presStyleLbl="node1" presStyleIdx="0" presStyleCnt="1">
        <dgm:presLayoutVars>
          <dgm:chMax val="0"/>
          <dgm:chPref val="0"/>
          <dgm:bulletEnabled val="1"/>
        </dgm:presLayoutVars>
      </dgm:prSet>
      <dgm:spPr/>
      <dgm:t>
        <a:bodyPr/>
        <a:lstStyle/>
        <a:p>
          <a:endParaRPr lang="en-US"/>
        </a:p>
      </dgm:t>
    </dgm:pt>
    <dgm:pt modelId="{FE382794-40DA-4935-B004-FF509B8E4913}" type="pres">
      <dgm:prSet presAssocID="{527ECF86-05AC-4943-BBC6-1D6D1441188B}" presName="parSh" presStyleLbl="node1" presStyleIdx="0" presStyleCnt="1"/>
      <dgm:spPr/>
      <dgm:t>
        <a:bodyPr/>
        <a:lstStyle/>
        <a:p>
          <a:endParaRPr lang="en-US"/>
        </a:p>
      </dgm:t>
    </dgm:pt>
    <dgm:pt modelId="{9BB21D59-890A-4910-B535-DE27B02996C2}" type="pres">
      <dgm:prSet presAssocID="{527ECF86-05AC-4943-BBC6-1D6D1441188B}" presName="desTx" presStyleLbl="fgAcc1" presStyleIdx="0" presStyleCnt="1">
        <dgm:presLayoutVars>
          <dgm:bulletEnabled val="1"/>
        </dgm:presLayoutVars>
      </dgm:prSet>
      <dgm:spPr/>
      <dgm:t>
        <a:bodyPr/>
        <a:lstStyle/>
        <a:p>
          <a:endParaRPr lang="en-US"/>
        </a:p>
      </dgm:t>
    </dgm:pt>
  </dgm:ptLst>
  <dgm:cxnLst>
    <dgm:cxn modelId="{3A4ABC40-2662-4A1B-9998-7821DBA7DD49}" type="presOf" srcId="{B6EBAB13-1634-415F-8FE3-49CF222DD33E}" destId="{9BB21D59-890A-4910-B535-DE27B02996C2}" srcOrd="0" destOrd="0" presId="urn:microsoft.com/office/officeart/2005/8/layout/process3"/>
    <dgm:cxn modelId="{5D73BF4B-4F73-408B-84E1-8192A5DE0D97}" type="presOf" srcId="{684E5FAC-B7C8-41C2-A00A-33BCE6C6F767}" destId="{CE7962EE-4E7C-4FA0-A643-5E524EA32E7D}" srcOrd="0" destOrd="0" presId="urn:microsoft.com/office/officeart/2005/8/layout/process3"/>
    <dgm:cxn modelId="{EB23E2B2-30EE-474E-A596-558717A55D65}" type="presOf" srcId="{527ECF86-05AC-4943-BBC6-1D6D1441188B}" destId="{7D11D064-8611-4AEF-8D11-44246515B59C}" srcOrd="0" destOrd="0" presId="urn:microsoft.com/office/officeart/2005/8/layout/process3"/>
    <dgm:cxn modelId="{A9EDE8A1-1483-4A93-8BBC-A480192BC13A}" srcId="{527ECF86-05AC-4943-BBC6-1D6D1441188B}" destId="{B6EBAB13-1634-415F-8FE3-49CF222DD33E}" srcOrd="0" destOrd="0" parTransId="{11C8396F-4A20-4216-852F-7A7C274D9720}" sibTransId="{AF8C48C4-B220-4F38-B83A-58C178F53CDA}"/>
    <dgm:cxn modelId="{F7AFEB63-27A2-42FD-9886-A2ED000C3AB2}" srcId="{684E5FAC-B7C8-41C2-A00A-33BCE6C6F767}" destId="{527ECF86-05AC-4943-BBC6-1D6D1441188B}" srcOrd="0" destOrd="0" parTransId="{3A8B66FA-F3CE-476B-94D1-106D2D962357}" sibTransId="{A7A7C99B-5ABB-40C3-AC5B-16B4A202CE51}"/>
    <dgm:cxn modelId="{0D357974-00DF-43B5-81EC-A92196AFF397}" type="presOf" srcId="{527ECF86-05AC-4943-BBC6-1D6D1441188B}" destId="{FE382794-40DA-4935-B004-FF509B8E4913}" srcOrd="1" destOrd="0" presId="urn:microsoft.com/office/officeart/2005/8/layout/process3"/>
    <dgm:cxn modelId="{EFA0F2FD-FCAC-4644-A91D-7B2A334A040B}" type="presParOf" srcId="{CE7962EE-4E7C-4FA0-A643-5E524EA32E7D}" destId="{3C4D041E-3D91-4BB8-8FEC-45AA9DF32D3F}" srcOrd="0" destOrd="0" presId="urn:microsoft.com/office/officeart/2005/8/layout/process3"/>
    <dgm:cxn modelId="{8A1EE2F6-5510-4EFA-A56E-C832AD5AD43C}" type="presParOf" srcId="{3C4D041E-3D91-4BB8-8FEC-45AA9DF32D3F}" destId="{7D11D064-8611-4AEF-8D11-44246515B59C}" srcOrd="0" destOrd="0" presId="urn:microsoft.com/office/officeart/2005/8/layout/process3"/>
    <dgm:cxn modelId="{B57A6175-AD7C-4EB3-B77D-021A515D3387}" type="presParOf" srcId="{3C4D041E-3D91-4BB8-8FEC-45AA9DF32D3F}" destId="{FE382794-40DA-4935-B004-FF509B8E4913}" srcOrd="1" destOrd="0" presId="urn:microsoft.com/office/officeart/2005/8/layout/process3"/>
    <dgm:cxn modelId="{4D45B4B8-1629-4AC5-81BB-7C9B568E6290}" type="presParOf" srcId="{3C4D041E-3D91-4BB8-8FEC-45AA9DF32D3F}" destId="{9BB21D59-890A-4910-B535-DE27B02996C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9031A-4880-43D0-BF71-DB48AB27F87E}">
      <dsp:nvSpPr>
        <dsp:cNvPr id="0" name=""/>
        <dsp:cNvSpPr/>
      </dsp:nvSpPr>
      <dsp:spPr>
        <a:xfrm>
          <a:off x="0" y="546962"/>
          <a:ext cx="8229600" cy="1874250"/>
        </a:xfrm>
        <a:prstGeom prst="doubleWave">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708152" rIns="638708" bIns="241808" numCol="1" spcCol="1270" anchor="t" anchorCtr="0">
          <a:noAutofit/>
        </a:bodyPr>
        <a:lstStyle/>
        <a:p>
          <a:pPr marL="285750" lvl="1" indent="-285750" algn="r" defTabSz="1511300" rtl="1">
            <a:lnSpc>
              <a:spcPct val="90000"/>
            </a:lnSpc>
            <a:spcBef>
              <a:spcPct val="0"/>
            </a:spcBef>
            <a:spcAft>
              <a:spcPct val="15000"/>
            </a:spcAft>
            <a:buChar char="••"/>
          </a:pPr>
          <a:r>
            <a:rPr lang="fa-IR" sz="3400" kern="1200" dirty="0" smtClean="0"/>
            <a:t>وام رهنی</a:t>
          </a:r>
          <a:endParaRPr lang="en-US" sz="3400" kern="1200" dirty="0"/>
        </a:p>
      </dsp:txBody>
      <dsp:txXfrm>
        <a:off x="0" y="781243"/>
        <a:ext cx="8229600" cy="1405688"/>
      </dsp:txXfrm>
    </dsp:sp>
    <dsp:sp modelId="{8676897C-273C-4F98-9845-8987A83DDB63}">
      <dsp:nvSpPr>
        <dsp:cNvPr id="0" name=""/>
        <dsp:cNvSpPr/>
      </dsp:nvSpPr>
      <dsp:spPr>
        <a:xfrm>
          <a:off x="411480" y="45122"/>
          <a:ext cx="5760720" cy="10036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بازار اولیۀ رهن</a:t>
          </a:r>
          <a:endParaRPr lang="en-US" sz="3400" kern="1200" dirty="0">
            <a:cs typeface="B Titr" pitchFamily="2" charset="-78"/>
          </a:endParaRPr>
        </a:p>
      </dsp:txBody>
      <dsp:txXfrm>
        <a:off x="460476" y="94118"/>
        <a:ext cx="5662728" cy="905688"/>
      </dsp:txXfrm>
    </dsp:sp>
    <dsp:sp modelId="{A640B782-A818-4466-A005-5EA73B50600B}">
      <dsp:nvSpPr>
        <dsp:cNvPr id="0" name=""/>
        <dsp:cNvSpPr/>
      </dsp:nvSpPr>
      <dsp:spPr>
        <a:xfrm>
          <a:off x="0" y="3106652"/>
          <a:ext cx="8229600" cy="1874250"/>
        </a:xfrm>
        <a:prstGeom prst="doubleWave">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708152" rIns="638708" bIns="241808" numCol="1" spcCol="1270" anchor="t" anchorCtr="0">
          <a:noAutofit/>
        </a:bodyPr>
        <a:lstStyle/>
        <a:p>
          <a:pPr marL="285750" lvl="1" indent="-285750" algn="r" defTabSz="1511300" rtl="1">
            <a:lnSpc>
              <a:spcPct val="90000"/>
            </a:lnSpc>
            <a:spcBef>
              <a:spcPct val="0"/>
            </a:spcBef>
            <a:spcAft>
              <a:spcPct val="15000"/>
            </a:spcAft>
            <a:buChar char="••"/>
          </a:pPr>
          <a:r>
            <a:rPr lang="fa-IR" sz="3400" kern="1200" dirty="0" smtClean="0"/>
            <a:t>اوراق بهادار با پشتوانۀ رهن</a:t>
          </a:r>
          <a:endParaRPr lang="en-US" sz="3400" kern="1200" dirty="0"/>
        </a:p>
      </dsp:txBody>
      <dsp:txXfrm>
        <a:off x="0" y="3340933"/>
        <a:ext cx="8229600" cy="1405688"/>
      </dsp:txXfrm>
    </dsp:sp>
    <dsp:sp modelId="{2B22F8FC-3FDD-4C03-A9CF-F26740C6558C}">
      <dsp:nvSpPr>
        <dsp:cNvPr id="0" name=""/>
        <dsp:cNvSpPr/>
      </dsp:nvSpPr>
      <dsp:spPr>
        <a:xfrm>
          <a:off x="411480" y="2604812"/>
          <a:ext cx="5760720" cy="10036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بازار ثانویۀ رهن</a:t>
          </a:r>
          <a:endParaRPr lang="en-US" sz="3400" kern="1200" dirty="0">
            <a:cs typeface="B Titr" pitchFamily="2" charset="-78"/>
          </a:endParaRPr>
        </a:p>
      </dsp:txBody>
      <dsp:txXfrm>
        <a:off x="460476" y="2653808"/>
        <a:ext cx="5662728" cy="9056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91948-E66E-44A6-86E5-1006ED8DC539}">
      <dsp:nvSpPr>
        <dsp:cNvPr id="0" name=""/>
        <dsp:cNvSpPr/>
      </dsp:nvSpPr>
      <dsp:spPr>
        <a:xfrm>
          <a:off x="0" y="48839"/>
          <a:ext cx="6830568" cy="4022917"/>
        </a:xfrm>
        <a:prstGeom prst="flowChartDocumen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148590" numCol="1" spcCol="1270" anchor="t" anchorCtr="0">
          <a:noAutofit/>
        </a:bodyPr>
        <a:lstStyle/>
        <a:p>
          <a:pPr lvl="0" algn="r" defTabSz="1733550" rtl="1">
            <a:lnSpc>
              <a:spcPct val="90000"/>
            </a:lnSpc>
            <a:spcBef>
              <a:spcPct val="0"/>
            </a:spcBef>
            <a:spcAft>
              <a:spcPct val="35000"/>
            </a:spcAft>
          </a:pPr>
          <a:r>
            <a:rPr lang="fa-IR" sz="3900" kern="1200" dirty="0" smtClean="0">
              <a:cs typeface="B Zar" pitchFamily="2" charset="-78"/>
            </a:rPr>
            <a:t>مثال: ارزش فعلی  وام رهنی 20 ساله با نرخ 10% و با اقساط ماهانۀ 1000 دلاری چقدر است؟</a:t>
          </a:r>
          <a:endParaRPr lang="en-US" sz="3900" kern="1200" dirty="0">
            <a:cs typeface="B Zar" pitchFamily="2" charset="-78"/>
          </a:endParaRPr>
        </a:p>
      </dsp:txBody>
      <dsp:txXfrm>
        <a:off x="0" y="48839"/>
        <a:ext cx="6830568" cy="2681945"/>
      </dsp:txXfrm>
    </dsp:sp>
    <dsp:sp modelId="{ED3A9374-D470-4C28-8820-2C422E54BAC8}">
      <dsp:nvSpPr>
        <dsp:cNvPr id="0" name=""/>
        <dsp:cNvSpPr/>
      </dsp:nvSpPr>
      <dsp:spPr>
        <a:xfrm>
          <a:off x="1399032" y="2730785"/>
          <a:ext cx="6830568" cy="2246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7368" tIns="277368" rIns="277368" bIns="277368" numCol="1" spcCol="1270" anchor="t" anchorCtr="0">
          <a:noAutofit/>
        </a:bodyPr>
        <a:lstStyle/>
        <a:p>
          <a:pPr marL="285750" lvl="1" indent="-285750" algn="r" defTabSz="1733550" rtl="1">
            <a:lnSpc>
              <a:spcPct val="90000"/>
            </a:lnSpc>
            <a:spcBef>
              <a:spcPct val="0"/>
            </a:spcBef>
            <a:spcAft>
              <a:spcPct val="15000"/>
            </a:spcAft>
            <a:buChar char="••"/>
          </a:pPr>
          <a:endParaRPr lang="en-US" sz="3900" kern="1200" dirty="0">
            <a:cs typeface="B Zar" pitchFamily="2" charset="-78"/>
          </a:endParaRPr>
        </a:p>
      </dsp:txBody>
      <dsp:txXfrm>
        <a:off x="1464827" y="2796580"/>
        <a:ext cx="6698978" cy="21148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FC303-7630-411C-9CA4-505B3CBB0580}">
      <dsp:nvSpPr>
        <dsp:cNvPr id="0" name=""/>
        <dsp:cNvSpPr/>
      </dsp:nvSpPr>
      <dsp:spPr>
        <a:xfrm rot="5400000">
          <a:off x="-867092" y="867092"/>
          <a:ext cx="5026025"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rtl="1">
            <a:lnSpc>
              <a:spcPct val="90000"/>
            </a:lnSpc>
            <a:spcBef>
              <a:spcPct val="0"/>
            </a:spcBef>
            <a:spcAft>
              <a:spcPct val="35000"/>
            </a:spcAft>
          </a:pPr>
          <a:r>
            <a:rPr lang="fa-IR" sz="5900" kern="1200" dirty="0" smtClean="0">
              <a:cs typeface="B Zar" pitchFamily="2" charset="-78"/>
            </a:rPr>
            <a:t>تعریف متغیرها</a:t>
          </a:r>
          <a:endParaRPr lang="en-US" sz="5900" kern="1200" dirty="0">
            <a:cs typeface="B Zar" pitchFamily="2" charset="-78"/>
          </a:endParaRPr>
        </a:p>
      </dsp:txBody>
      <dsp:txXfrm rot="-5400000">
        <a:off x="1" y="1645919"/>
        <a:ext cx="3291840" cy="1734185"/>
      </dsp:txXfrm>
    </dsp:sp>
    <dsp:sp modelId="{F28C4F4A-3020-491D-8677-6EE4AA06431B}">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en-US" sz="2000" kern="1200" dirty="0" smtClean="0">
              <a:cs typeface="B Zar" pitchFamily="2" charset="-78"/>
            </a:rPr>
            <a:t>P</a:t>
          </a:r>
          <a:r>
            <a:rPr lang="fa-IR" sz="2000" kern="1200" dirty="0" smtClean="0">
              <a:cs typeface="B Zar" pitchFamily="2" charset="-78"/>
            </a:rPr>
            <a:t>: اصل وام (ارزش فعلی)</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en-US" sz="2000" kern="1200" dirty="0" err="1" smtClean="0">
              <a:cs typeface="B Zar" pitchFamily="2" charset="-78"/>
            </a:rPr>
            <a:t>r</a:t>
          </a:r>
          <a:r>
            <a:rPr lang="en-US" sz="2000" kern="1200" baseline="-25000" dirty="0" err="1" smtClean="0">
              <a:cs typeface="B Zar" pitchFamily="2" charset="-78"/>
            </a:rPr>
            <a:t>t</a:t>
          </a:r>
          <a:r>
            <a:rPr lang="fa-IR" sz="2000" kern="1200" baseline="-25000" dirty="0" smtClean="0">
              <a:cs typeface="B Zar" pitchFamily="2" charset="-78"/>
            </a:rPr>
            <a:t>: </a:t>
          </a:r>
          <a:r>
            <a:rPr lang="fa-IR" sz="2000" kern="1200" dirty="0" smtClean="0">
              <a:cs typeface="B Zar" pitchFamily="2" charset="-78"/>
            </a:rPr>
            <a:t>نرخ دورۀ وام</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en-US" sz="2000" kern="1200" dirty="0" err="1" smtClean="0">
              <a:cs typeface="B Zar" pitchFamily="2" charset="-78"/>
            </a:rPr>
            <a:t>PMT</a:t>
          </a:r>
          <a:r>
            <a:rPr lang="en-US" sz="2000" kern="1200" baseline="-25000" dirty="0" err="1" smtClean="0">
              <a:cs typeface="B Zar" pitchFamily="2" charset="-78"/>
            </a:rPr>
            <a:t>t</a:t>
          </a:r>
          <a:r>
            <a:rPr lang="fa-IR" sz="2000" kern="1200" dirty="0" smtClean="0">
              <a:cs typeface="B Zar" pitchFamily="2" charset="-78"/>
            </a:rPr>
            <a:t>: قسط دورۀ </a:t>
          </a:r>
          <a:r>
            <a:rPr lang="en-US" sz="2000" kern="1200" dirty="0" smtClean="0">
              <a:cs typeface="B Zar" pitchFamily="2" charset="-78"/>
            </a:rPr>
            <a:t>t</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en-US" sz="2000" kern="1200" dirty="0" err="1" smtClean="0">
              <a:cs typeface="B Zar" pitchFamily="2" charset="-78"/>
            </a:rPr>
            <a:t>IE</a:t>
          </a:r>
          <a:r>
            <a:rPr lang="en-US" sz="2000" kern="1200" baseline="-25000" dirty="0" err="1" smtClean="0">
              <a:cs typeface="B Zar" pitchFamily="2" charset="-78"/>
            </a:rPr>
            <a:t>t</a:t>
          </a:r>
          <a:r>
            <a:rPr lang="fa-IR" sz="2000" kern="1200" baseline="-25000" dirty="0" smtClean="0">
              <a:cs typeface="B Zar" pitchFamily="2" charset="-78"/>
            </a:rPr>
            <a:t>: </a:t>
          </a:r>
          <a:r>
            <a:rPr lang="fa-IR" sz="2000" kern="1200" dirty="0" smtClean="0">
              <a:cs typeface="B Zar" pitchFamily="2" charset="-78"/>
            </a:rPr>
            <a:t>سهم بهره از قسط دورۀ </a:t>
          </a:r>
          <a:r>
            <a:rPr lang="en-US" sz="2000" kern="1200" dirty="0" smtClean="0">
              <a:cs typeface="B Zar" pitchFamily="2" charset="-78"/>
            </a:rPr>
            <a:t>t</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en-US" sz="2000" kern="1200" dirty="0" err="1" smtClean="0">
              <a:cs typeface="B Zar" pitchFamily="2" charset="-78"/>
            </a:rPr>
            <a:t>PP</a:t>
          </a:r>
          <a:r>
            <a:rPr lang="en-US" sz="2000" kern="1200" baseline="-25000" dirty="0" err="1" smtClean="0">
              <a:cs typeface="B Zar" pitchFamily="2" charset="-78"/>
            </a:rPr>
            <a:t>t</a:t>
          </a:r>
          <a:r>
            <a:rPr lang="fa-IR" sz="2000" kern="1200" baseline="-25000" dirty="0" smtClean="0">
              <a:cs typeface="B Zar" pitchFamily="2" charset="-78"/>
            </a:rPr>
            <a:t>: </a:t>
          </a:r>
          <a:r>
            <a:rPr lang="fa-IR" sz="2000" kern="1200" dirty="0" smtClean="0">
              <a:cs typeface="B Zar" pitchFamily="2" charset="-78"/>
            </a:rPr>
            <a:t>سهم اصل از قسط دورۀ </a:t>
          </a:r>
          <a:r>
            <a:rPr lang="en-US" sz="2000" kern="1200" dirty="0" smtClean="0">
              <a:cs typeface="B Zar" pitchFamily="2" charset="-78"/>
            </a:rPr>
            <a:t>t</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en-US" sz="2000" kern="1200" dirty="0" err="1" smtClean="0">
              <a:cs typeface="B Zar" pitchFamily="2" charset="-78"/>
            </a:rPr>
            <a:t>OLB</a:t>
          </a:r>
          <a:r>
            <a:rPr lang="en-US" sz="2000" kern="1200" baseline="-25000" dirty="0" err="1" smtClean="0">
              <a:cs typeface="B Zar" pitchFamily="2" charset="-78"/>
            </a:rPr>
            <a:t>t</a:t>
          </a:r>
          <a:r>
            <a:rPr lang="fa-IR" sz="2000" kern="1200" baseline="-25000" dirty="0" smtClean="0">
              <a:cs typeface="B Zar" pitchFamily="2" charset="-78"/>
            </a:rPr>
            <a:t>: </a:t>
          </a:r>
          <a:r>
            <a:rPr lang="fa-IR" sz="2000" kern="1200" dirty="0" smtClean="0">
              <a:cs typeface="B Zar" pitchFamily="2" charset="-78"/>
            </a:rPr>
            <a:t>ماندۀ اصل وام بعد از پرداخت قسط دورۀ </a:t>
          </a:r>
          <a:r>
            <a:rPr lang="en-US" sz="2000" kern="1200" dirty="0" smtClean="0">
              <a:cs typeface="B Zar" pitchFamily="2" charset="-78"/>
            </a:rPr>
            <a:t>t</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endParaRPr lang="en-US" sz="2000" kern="1200" dirty="0">
            <a:cs typeface="B Zar" pitchFamily="2" charset="-78"/>
          </a:endParaRPr>
        </a:p>
      </dsp:txBody>
      <dsp:txXfrm rot="-5400000">
        <a:off x="3291840" y="165003"/>
        <a:ext cx="4772757" cy="305009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3F9C2-C5B1-4BB6-A703-97473E668DDB}">
      <dsp:nvSpPr>
        <dsp:cNvPr id="0" name=""/>
        <dsp:cNvSpPr/>
      </dsp:nvSpPr>
      <dsp:spPr>
        <a:xfrm>
          <a:off x="1004"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رهن با نرخ ثابت (</a:t>
          </a:r>
          <a:r>
            <a:rPr lang="en-US" sz="2800" kern="1200" dirty="0" smtClean="0">
              <a:cs typeface="B Zar" pitchFamily="2" charset="-78"/>
            </a:rPr>
            <a:t>fixed-rate mortgages</a:t>
          </a:r>
          <a:r>
            <a:rPr lang="fa-IR" sz="2800" kern="1200" dirty="0" smtClean="0">
              <a:cs typeface="B Zar" pitchFamily="2" charset="-78"/>
            </a:rPr>
            <a:t>)</a:t>
          </a:r>
          <a:endParaRPr lang="en-US" sz="2800" kern="1200" dirty="0">
            <a:cs typeface="B Zar" pitchFamily="2" charset="-78"/>
          </a:endParaRPr>
        </a:p>
      </dsp:txBody>
      <dsp:txXfrm>
        <a:off x="54555" y="509665"/>
        <a:ext cx="3549605" cy="1721251"/>
      </dsp:txXfrm>
    </dsp:sp>
    <dsp:sp modelId="{697C1859-AEA9-4DFA-9B2C-2594F32AF30B}">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5A9B60-FA8F-4F98-B3D3-785EC07E93A9}">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نرخ بهرۀ وام در طول عمر آن ثابت است: </a:t>
          </a:r>
          <a:r>
            <a:rPr lang="en-US" sz="3200" kern="1200" dirty="0" err="1" smtClean="0">
              <a:cs typeface="B Zar" pitchFamily="2" charset="-78"/>
            </a:rPr>
            <a:t>r</a:t>
          </a:r>
          <a:r>
            <a:rPr lang="en-US" sz="3200" kern="1200" baseline="-25000" dirty="0" err="1" smtClean="0">
              <a:cs typeface="B Zar" pitchFamily="2" charset="-78"/>
            </a:rPr>
            <a:t>t</a:t>
          </a:r>
          <a:r>
            <a:rPr lang="en-US" sz="3200" kern="1200" dirty="0" smtClean="0">
              <a:cs typeface="B Zar" pitchFamily="2" charset="-78"/>
            </a:rPr>
            <a:t>=r</a:t>
          </a:r>
          <a:endParaRPr lang="en-US" sz="3200" kern="1200" dirty="0">
            <a:cs typeface="B Zar" pitchFamily="2" charset="-78"/>
          </a:endParaRPr>
        </a:p>
      </dsp:txBody>
      <dsp:txXfrm>
        <a:off x="785896" y="2795107"/>
        <a:ext cx="2818263" cy="1721251"/>
      </dsp:txXfrm>
    </dsp:sp>
    <dsp:sp modelId="{EB4335A7-AFFD-4FE3-BB10-CBB5DEDEDA52}">
      <dsp:nvSpPr>
        <dsp:cNvPr id="0" name=""/>
        <dsp:cNvSpPr/>
      </dsp:nvSpPr>
      <dsp:spPr>
        <a:xfrm>
          <a:off x="4571888"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رهن با نرخ متغیر (</a:t>
          </a:r>
          <a:r>
            <a:rPr lang="en-US" sz="2800" kern="1200" dirty="0" smtClean="0">
              <a:cs typeface="B Zar" pitchFamily="2" charset="-78"/>
            </a:rPr>
            <a:t>adjustable-rate mortgages</a:t>
          </a:r>
          <a:r>
            <a:rPr lang="fa-IR" sz="2800" kern="1200" dirty="0" smtClean="0">
              <a:cs typeface="B Zar" pitchFamily="2" charset="-78"/>
            </a:rPr>
            <a:t>)</a:t>
          </a:r>
          <a:endParaRPr lang="en-US" sz="2800" kern="1200" dirty="0">
            <a:cs typeface="B Zar" pitchFamily="2" charset="-78"/>
          </a:endParaRPr>
        </a:p>
      </dsp:txBody>
      <dsp:txXfrm>
        <a:off x="4625439" y="509665"/>
        <a:ext cx="3549605" cy="1721251"/>
      </dsp:txXfrm>
    </dsp:sp>
    <dsp:sp modelId="{4CDB7540-9B61-4C31-B66A-80F3250249D7}">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91622C-9D76-4866-8AD6-D4096676C821}">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نرخ بهرۀ وام طی زمان تغییر می‌کند.</a:t>
          </a:r>
          <a:endParaRPr lang="en-US" sz="3200" kern="1200" dirty="0">
            <a:cs typeface="B Zar" pitchFamily="2" charset="-78"/>
          </a:endParaRPr>
        </a:p>
      </dsp:txBody>
      <dsp:txXfrm>
        <a:off x="5356780" y="2795107"/>
        <a:ext cx="2818263" cy="172125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55613-A8DA-44E3-A5FC-F826712A5FFD}">
      <dsp:nvSpPr>
        <dsp:cNvPr id="0" name=""/>
        <dsp:cNvSpPr/>
      </dsp:nvSpPr>
      <dsp:spPr>
        <a:xfrm>
          <a:off x="0" y="35382"/>
          <a:ext cx="8229600" cy="1538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ذ ظشق"/>
              <a:cs typeface="B Zar" pitchFamily="2" charset="-78"/>
            </a:rPr>
            <a:t>رهن با اقساط ثابت (</a:t>
          </a:r>
          <a:r>
            <a:rPr lang="en-US" sz="3000" kern="1200" dirty="0" smtClean="0">
              <a:latin typeface="ذ ظشق"/>
              <a:cs typeface="B Zar" pitchFamily="2" charset="-78"/>
            </a:rPr>
            <a:t>constant- payment mortgages</a:t>
          </a:r>
          <a:r>
            <a:rPr lang="fa-IR" sz="3000" kern="1200" dirty="0" smtClean="0">
              <a:latin typeface="ذ ظشق"/>
              <a:cs typeface="B Zar" pitchFamily="2" charset="-78"/>
            </a:rPr>
            <a:t>)</a:t>
          </a:r>
          <a:endParaRPr lang="en-US" sz="3000" kern="1200" dirty="0">
            <a:latin typeface="ذ ظشق"/>
            <a:cs typeface="B Zar" pitchFamily="2" charset="-78"/>
          </a:endParaRPr>
        </a:p>
      </dsp:txBody>
      <dsp:txXfrm>
        <a:off x="75097" y="110479"/>
        <a:ext cx="8079406" cy="1388173"/>
      </dsp:txXfrm>
    </dsp:sp>
    <dsp:sp modelId="{09FA0C6F-B66F-4DBA-B7F8-41C12AFE9B56}">
      <dsp:nvSpPr>
        <dsp:cNvPr id="0" name=""/>
        <dsp:cNvSpPr/>
      </dsp:nvSpPr>
      <dsp:spPr>
        <a:xfrm>
          <a:off x="0" y="1573749"/>
          <a:ext cx="8229600" cy="915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r" defTabSz="1022350" rtl="1">
            <a:lnSpc>
              <a:spcPct val="90000"/>
            </a:lnSpc>
            <a:spcBef>
              <a:spcPct val="0"/>
            </a:spcBef>
            <a:spcAft>
              <a:spcPct val="20000"/>
            </a:spcAft>
            <a:buChar char="••"/>
          </a:pPr>
          <a:r>
            <a:rPr lang="fa-IR" sz="2300" kern="1200" dirty="0" smtClean="0">
              <a:cs typeface="B Zar" pitchFamily="2" charset="-78"/>
            </a:rPr>
            <a:t>اقساط وام در طول عمر آن ثابت‌اند</a:t>
          </a:r>
          <a:r>
            <a:rPr lang="en-US" sz="2300" kern="1200" dirty="0" smtClean="0">
              <a:cs typeface="B Zar" pitchFamily="2" charset="-78"/>
            </a:rPr>
            <a:t>:</a:t>
          </a:r>
          <a:r>
            <a:rPr lang="fa-IR" sz="2300" kern="1200" dirty="0" smtClean="0">
              <a:cs typeface="B Zar" pitchFamily="2" charset="-78"/>
            </a:rPr>
            <a:t> </a:t>
          </a:r>
          <a:r>
            <a:rPr lang="en-US" sz="2300" kern="1200" dirty="0" err="1" smtClean="0">
              <a:cs typeface="B Zar" pitchFamily="2" charset="-78"/>
            </a:rPr>
            <a:t>PMT</a:t>
          </a:r>
          <a:r>
            <a:rPr lang="en-US" sz="2300" kern="1200" baseline="-25000" dirty="0" err="1" smtClean="0">
              <a:cs typeface="B Zar" pitchFamily="2" charset="-78"/>
            </a:rPr>
            <a:t>t</a:t>
          </a:r>
          <a:r>
            <a:rPr lang="en-US" sz="2300" kern="1200" dirty="0" smtClean="0">
              <a:cs typeface="B Zar" pitchFamily="2" charset="-78"/>
            </a:rPr>
            <a:t>=PMT</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endParaRPr lang="en-US" sz="2300" kern="1200" dirty="0">
            <a:cs typeface="B Zar" pitchFamily="2" charset="-78"/>
          </a:endParaRPr>
        </a:p>
      </dsp:txBody>
      <dsp:txXfrm>
        <a:off x="0" y="1573749"/>
        <a:ext cx="8229600" cy="915975"/>
      </dsp:txXfrm>
    </dsp:sp>
    <dsp:sp modelId="{8549F090-C4C3-4C8D-BC26-0A3A60E14691}">
      <dsp:nvSpPr>
        <dsp:cNvPr id="0" name=""/>
        <dsp:cNvSpPr/>
      </dsp:nvSpPr>
      <dsp:spPr>
        <a:xfrm>
          <a:off x="0" y="2489724"/>
          <a:ext cx="8229600" cy="15383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رهن با اقساط تدریجی (</a:t>
          </a:r>
          <a:r>
            <a:rPr lang="en-US" sz="3000" kern="1200" dirty="0" smtClean="0">
              <a:cs typeface="B Zar" pitchFamily="2" charset="-78"/>
            </a:rPr>
            <a:t>graduated payment mortgages</a:t>
          </a:r>
          <a:r>
            <a:rPr lang="fa-IR" sz="3000" kern="1200" dirty="0" smtClean="0">
              <a:cs typeface="B Zar" pitchFamily="2" charset="-78"/>
            </a:rPr>
            <a:t>)</a:t>
          </a:r>
          <a:endParaRPr lang="en-US" sz="3000" kern="1200" dirty="0">
            <a:cs typeface="B Zar" pitchFamily="2" charset="-78"/>
          </a:endParaRPr>
        </a:p>
      </dsp:txBody>
      <dsp:txXfrm>
        <a:off x="75097" y="2564821"/>
        <a:ext cx="8079406" cy="1388173"/>
      </dsp:txXfrm>
    </dsp:sp>
    <dsp:sp modelId="{E849C62E-6948-43BD-B70A-9C4284EFD401}">
      <dsp:nvSpPr>
        <dsp:cNvPr id="0" name=""/>
        <dsp:cNvSpPr/>
      </dsp:nvSpPr>
      <dsp:spPr>
        <a:xfrm>
          <a:off x="0" y="4028092"/>
          <a:ext cx="8229600" cy="96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r" defTabSz="1022350" rtl="1">
            <a:lnSpc>
              <a:spcPct val="90000"/>
            </a:lnSpc>
            <a:spcBef>
              <a:spcPct val="0"/>
            </a:spcBef>
            <a:spcAft>
              <a:spcPct val="20000"/>
            </a:spcAft>
            <a:buChar char="••"/>
          </a:pPr>
          <a:r>
            <a:rPr lang="fa-IR" sz="2300" kern="1200" dirty="0" smtClean="0">
              <a:cs typeface="B Zar" pitchFamily="2" charset="-78"/>
            </a:rPr>
            <a:t>قسط اولیه کوچک است عموماً </a:t>
          </a:r>
          <a:r>
            <a:rPr lang="en-US" sz="2300" kern="1200" dirty="0" smtClean="0">
              <a:cs typeface="B Zar" pitchFamily="2" charset="-78"/>
            </a:rPr>
            <a:t>PMT</a:t>
          </a:r>
          <a:r>
            <a:rPr lang="en-US" sz="2300" kern="1200" baseline="-25000" dirty="0" smtClean="0">
              <a:cs typeface="B Zar" pitchFamily="2" charset="-78"/>
            </a:rPr>
            <a:t>1</a:t>
          </a:r>
          <a:r>
            <a:rPr lang="en-US" sz="2300" kern="1200" dirty="0" smtClean="0">
              <a:cs typeface="B Zar" pitchFamily="2" charset="-78"/>
            </a:rPr>
            <a:t> &lt; IE</a:t>
          </a:r>
          <a:r>
            <a:rPr lang="en-US" sz="2300" kern="1200" baseline="-25000" dirty="0" smtClean="0">
              <a:cs typeface="B Zar" pitchFamily="2" charset="-78"/>
            </a:rPr>
            <a:t>1</a:t>
          </a:r>
          <a:r>
            <a:rPr lang="fa-IR" sz="2300" kern="1200" dirty="0" smtClean="0">
              <a:cs typeface="B Zar" pitchFamily="2" charset="-78"/>
            </a:rPr>
            <a:t>. بنابراین در ابتدا </a:t>
          </a:r>
          <a:r>
            <a:rPr lang="en-US" sz="2300" kern="1200" dirty="0" smtClean="0">
              <a:cs typeface="B Zar" pitchFamily="2" charset="-78"/>
            </a:rPr>
            <a:t>OLB</a:t>
          </a:r>
          <a:r>
            <a:rPr lang="fa-IR" sz="2300" kern="1200" dirty="0" smtClean="0">
              <a:cs typeface="B Zar" pitchFamily="2" charset="-78"/>
            </a:rPr>
            <a:t> در طی زمان افزایش می‌یابد. سپس اقساط بزرگ‌تر می‌شوند.</a:t>
          </a:r>
          <a:endParaRPr lang="en-US" sz="2300" kern="1200" dirty="0">
            <a:cs typeface="B Zar" pitchFamily="2" charset="-78"/>
          </a:endParaRPr>
        </a:p>
      </dsp:txBody>
      <dsp:txXfrm>
        <a:off x="0" y="4028092"/>
        <a:ext cx="8229600" cy="9625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7EF09-9FD0-4EB5-AF89-C23A5938C676}">
      <dsp:nvSpPr>
        <dsp:cNvPr id="0" name=""/>
        <dsp:cNvSpPr/>
      </dsp:nvSpPr>
      <dsp:spPr>
        <a:xfrm>
          <a:off x="0" y="257199"/>
          <a:ext cx="8229600" cy="8614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dirty="0" smtClean="0">
              <a:cs typeface="B Zar" pitchFamily="2" charset="-78"/>
            </a:rPr>
            <a:t>رهن با استهلاک ثابت (</a:t>
          </a:r>
          <a:r>
            <a:rPr lang="en-US" sz="2800" kern="1200" dirty="0" smtClean="0">
              <a:cs typeface="B Zar" pitchFamily="2" charset="-78"/>
            </a:rPr>
            <a:t>constant-amortization mortgages</a:t>
          </a:r>
          <a:r>
            <a:rPr lang="fa-IR" sz="2800" kern="1200" dirty="0" smtClean="0">
              <a:cs typeface="B Zar" pitchFamily="2" charset="-78"/>
            </a:rPr>
            <a:t>)</a:t>
          </a:r>
          <a:endParaRPr lang="en-US" sz="2800" kern="1200" dirty="0">
            <a:cs typeface="B Zar" pitchFamily="2" charset="-78"/>
          </a:endParaRPr>
        </a:p>
      </dsp:txBody>
      <dsp:txXfrm>
        <a:off x="42054" y="299253"/>
        <a:ext cx="8145492" cy="777377"/>
      </dsp:txXfrm>
    </dsp:sp>
    <dsp:sp modelId="{B2584AD6-65A0-4956-B27C-5E73BC3787C1}">
      <dsp:nvSpPr>
        <dsp:cNvPr id="0" name=""/>
        <dsp:cNvSpPr/>
      </dsp:nvSpPr>
      <dsp:spPr>
        <a:xfrm>
          <a:off x="0" y="1118684"/>
          <a:ext cx="8229600" cy="49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r" defTabSz="977900" rtl="1">
            <a:lnSpc>
              <a:spcPct val="90000"/>
            </a:lnSpc>
            <a:spcBef>
              <a:spcPct val="0"/>
            </a:spcBef>
            <a:spcAft>
              <a:spcPct val="20000"/>
            </a:spcAft>
            <a:buChar char="••"/>
          </a:pPr>
          <a:r>
            <a:rPr lang="fa-IR" sz="2200" kern="1200" dirty="0" smtClean="0">
              <a:cs typeface="B Zar" pitchFamily="2" charset="-78"/>
            </a:rPr>
            <a:t>استهلاک اصل وام طی عمر آن ثابت است</a:t>
          </a:r>
          <a:r>
            <a:rPr lang="en-US" sz="2200" kern="1200" dirty="0" smtClean="0">
              <a:cs typeface="B Zar" pitchFamily="2" charset="-78"/>
            </a:rPr>
            <a:t>:</a:t>
          </a:r>
          <a:r>
            <a:rPr lang="fa-IR" sz="2200" kern="1200" dirty="0" smtClean="0">
              <a:cs typeface="B Zar" pitchFamily="2" charset="-78"/>
            </a:rPr>
            <a:t> </a:t>
          </a:r>
          <a:r>
            <a:rPr lang="en-US" sz="2200" kern="1200" dirty="0" err="1" smtClean="0">
              <a:cs typeface="B Zar" pitchFamily="2" charset="-78"/>
            </a:rPr>
            <a:t>PP</a:t>
          </a:r>
          <a:r>
            <a:rPr lang="en-US" sz="2200" kern="1200" baseline="-25000" dirty="0" err="1" smtClean="0">
              <a:cs typeface="B Zar" pitchFamily="2" charset="-78"/>
            </a:rPr>
            <a:t>t</a:t>
          </a:r>
          <a:r>
            <a:rPr lang="en-US" sz="2200" kern="1200" dirty="0" smtClean="0">
              <a:cs typeface="B Zar" pitchFamily="2" charset="-78"/>
            </a:rPr>
            <a:t>=PP</a:t>
          </a:r>
          <a:endParaRPr lang="en-US" sz="2200" kern="1200" dirty="0">
            <a:cs typeface="B Zar" pitchFamily="2" charset="-78"/>
          </a:endParaRPr>
        </a:p>
      </dsp:txBody>
      <dsp:txXfrm>
        <a:off x="0" y="1118684"/>
        <a:ext cx="8229600" cy="492660"/>
      </dsp:txXfrm>
    </dsp:sp>
    <dsp:sp modelId="{9E8DA8E4-3341-455E-A32B-BCDFAC7BD367}">
      <dsp:nvSpPr>
        <dsp:cNvPr id="0" name=""/>
        <dsp:cNvSpPr/>
      </dsp:nvSpPr>
      <dsp:spPr>
        <a:xfrm>
          <a:off x="0" y="1611344"/>
          <a:ext cx="8229600" cy="8614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dirty="0" smtClean="0">
              <a:cs typeface="B Zar" pitchFamily="2" charset="-78"/>
            </a:rPr>
            <a:t>رهن با استهلاک کامل (</a:t>
          </a:r>
          <a:r>
            <a:rPr lang="en-US" sz="2800" kern="1200" dirty="0" smtClean="0">
              <a:cs typeface="B Zar" pitchFamily="2" charset="-78"/>
            </a:rPr>
            <a:t>fully-amortized mortgages</a:t>
          </a:r>
          <a:r>
            <a:rPr lang="fa-IR" sz="2800" kern="1200" dirty="0" smtClean="0">
              <a:cs typeface="B Zar" pitchFamily="2" charset="-78"/>
            </a:rPr>
            <a:t>)</a:t>
          </a:r>
          <a:endParaRPr lang="en-US" sz="2800" kern="1200" dirty="0">
            <a:cs typeface="B Zar" pitchFamily="2" charset="-78"/>
          </a:endParaRPr>
        </a:p>
      </dsp:txBody>
      <dsp:txXfrm>
        <a:off x="42054" y="1653398"/>
        <a:ext cx="8145492" cy="777377"/>
      </dsp:txXfrm>
    </dsp:sp>
    <dsp:sp modelId="{5205A9A0-C364-4197-A10A-626E4F8C6CE8}">
      <dsp:nvSpPr>
        <dsp:cNvPr id="0" name=""/>
        <dsp:cNvSpPr/>
      </dsp:nvSpPr>
      <dsp:spPr>
        <a:xfrm>
          <a:off x="0" y="2472830"/>
          <a:ext cx="8229600" cy="507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r" defTabSz="977900" rtl="1">
            <a:lnSpc>
              <a:spcPct val="90000"/>
            </a:lnSpc>
            <a:spcBef>
              <a:spcPct val="0"/>
            </a:spcBef>
            <a:spcAft>
              <a:spcPct val="20000"/>
            </a:spcAft>
            <a:buChar char="••"/>
          </a:pPr>
          <a:r>
            <a:rPr lang="fa-IR" sz="2200" kern="1200" dirty="0" smtClean="0">
              <a:cs typeface="B Zar" pitchFamily="2" charset="-78"/>
            </a:rPr>
            <a:t>اصل وام به‌طور کامل تا سررسید مستهلک می‌شود: </a:t>
          </a:r>
          <a:r>
            <a:rPr lang="en-US" sz="2200" kern="1200" dirty="0" smtClean="0">
              <a:cs typeface="B Zar" pitchFamily="2" charset="-78"/>
              <a:sym typeface="Symbol"/>
            </a:rPr>
            <a:t></a:t>
          </a:r>
          <a:r>
            <a:rPr lang="en-US" sz="2200" kern="1200" dirty="0" err="1" smtClean="0">
              <a:cs typeface="B Zar" pitchFamily="2" charset="-78"/>
            </a:rPr>
            <a:t>PP</a:t>
          </a:r>
          <a:r>
            <a:rPr lang="en-US" sz="2200" kern="1200" baseline="-25000" dirty="0" err="1" smtClean="0">
              <a:cs typeface="B Zar" pitchFamily="2" charset="-78"/>
            </a:rPr>
            <a:t>t</a:t>
          </a:r>
          <a:r>
            <a:rPr lang="en-US" sz="2200" kern="1200" dirty="0" smtClean="0">
              <a:cs typeface="B Zar" pitchFamily="2" charset="-78"/>
            </a:rPr>
            <a:t>=P</a:t>
          </a:r>
          <a:endParaRPr lang="en-US" sz="2200" kern="1200" dirty="0">
            <a:cs typeface="B Zar" pitchFamily="2" charset="-78"/>
          </a:endParaRPr>
        </a:p>
      </dsp:txBody>
      <dsp:txXfrm>
        <a:off x="0" y="2472830"/>
        <a:ext cx="8229600" cy="507150"/>
      </dsp:txXfrm>
    </dsp:sp>
    <dsp:sp modelId="{3E68D1D4-AB2E-45DB-A047-70BD1410F0EC}">
      <dsp:nvSpPr>
        <dsp:cNvPr id="0" name=""/>
        <dsp:cNvSpPr/>
      </dsp:nvSpPr>
      <dsp:spPr>
        <a:xfrm>
          <a:off x="0" y="2979980"/>
          <a:ext cx="8229600" cy="8614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dirty="0" smtClean="0">
              <a:cs typeface="B Zar" pitchFamily="2" charset="-78"/>
            </a:rPr>
            <a:t>رهن با استهلاک جزئی (</a:t>
          </a:r>
          <a:r>
            <a:rPr lang="en-US" sz="2800" kern="1200" dirty="0" smtClean="0">
              <a:cs typeface="B Zar" pitchFamily="2" charset="-78"/>
            </a:rPr>
            <a:t>partially-amortized mortgages</a:t>
          </a:r>
          <a:r>
            <a:rPr lang="fa-IR" sz="2800" kern="1200" dirty="0" smtClean="0">
              <a:cs typeface="B Zar" pitchFamily="2" charset="-78"/>
            </a:rPr>
            <a:t>)</a:t>
          </a:r>
          <a:endParaRPr lang="en-US" sz="2800" kern="1200" dirty="0">
            <a:cs typeface="B Zar" pitchFamily="2" charset="-78"/>
          </a:endParaRPr>
        </a:p>
      </dsp:txBody>
      <dsp:txXfrm>
        <a:off x="42054" y="3022034"/>
        <a:ext cx="8145492" cy="777377"/>
      </dsp:txXfrm>
    </dsp:sp>
    <dsp:sp modelId="{E2250BAE-73B2-42DB-B986-DE6BF920FA91}">
      <dsp:nvSpPr>
        <dsp:cNvPr id="0" name=""/>
        <dsp:cNvSpPr/>
      </dsp:nvSpPr>
      <dsp:spPr>
        <a:xfrm>
          <a:off x="0" y="3841465"/>
          <a:ext cx="8229600" cy="927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r" defTabSz="977900" rtl="1">
            <a:lnSpc>
              <a:spcPct val="90000"/>
            </a:lnSpc>
            <a:spcBef>
              <a:spcPct val="0"/>
            </a:spcBef>
            <a:spcAft>
              <a:spcPct val="20000"/>
            </a:spcAft>
            <a:buChar char="••"/>
          </a:pPr>
          <a:r>
            <a:rPr lang="fa-IR" sz="2200" kern="1200" dirty="0" smtClean="0">
              <a:cs typeface="B Zar" pitchFamily="2" charset="-78"/>
            </a:rPr>
            <a:t>اصل وام تا زمان سررسید به‌طور کامل مستهلک نمی‌شود. بنابراین </a:t>
          </a:r>
          <a:r>
            <a:rPr lang="en-US" sz="2200" kern="1200" dirty="0" smtClean="0">
              <a:cs typeface="B Zar" pitchFamily="2" charset="-78"/>
            </a:rPr>
            <a:t>OLB</a:t>
          </a:r>
          <a:r>
            <a:rPr lang="en-US" sz="2200" kern="1200" baseline="-25000" dirty="0" smtClean="0">
              <a:cs typeface="B Zar" pitchFamily="2" charset="-78"/>
            </a:rPr>
            <a:t>N</a:t>
          </a:r>
          <a:r>
            <a:rPr lang="fa-IR" sz="2200" kern="1200" dirty="0" smtClean="0">
              <a:cs typeface="B Zar" pitchFamily="2" charset="-78"/>
            </a:rPr>
            <a:t> در سررسید به‌طور کامل مستهلک نمی‌شود: </a:t>
          </a:r>
          <a:r>
            <a:rPr lang="en-US" sz="2200" kern="1200" dirty="0" smtClean="0">
              <a:cs typeface="B Zar" pitchFamily="2" charset="-78"/>
              <a:sym typeface="Symbol"/>
            </a:rPr>
            <a:t></a:t>
          </a:r>
          <a:r>
            <a:rPr lang="en-US" sz="2200" kern="1200" dirty="0" err="1" smtClean="0">
              <a:cs typeface="B Zar" pitchFamily="2" charset="-78"/>
            </a:rPr>
            <a:t>PP</a:t>
          </a:r>
          <a:r>
            <a:rPr lang="en-US" sz="2200" kern="1200" baseline="-25000" dirty="0" err="1" smtClean="0">
              <a:cs typeface="B Zar" pitchFamily="2" charset="-78"/>
            </a:rPr>
            <a:t>t</a:t>
          </a:r>
          <a:r>
            <a:rPr lang="en-US" sz="2200" kern="1200" dirty="0" smtClean="0">
              <a:cs typeface="B Zar" pitchFamily="2" charset="-78"/>
            </a:rPr>
            <a:t>&lt;P</a:t>
          </a:r>
          <a:endParaRPr lang="en-US" sz="2200" kern="1200" dirty="0">
            <a:cs typeface="B Zar" pitchFamily="2" charset="-78"/>
          </a:endParaRPr>
        </a:p>
      </dsp:txBody>
      <dsp:txXfrm>
        <a:off x="0" y="3841465"/>
        <a:ext cx="8229600" cy="92736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9F7A3-B676-4D86-B697-774CB1EBC468}">
      <dsp:nvSpPr>
        <dsp:cNvPr id="0" name=""/>
        <dsp:cNvSpPr/>
      </dsp:nvSpPr>
      <dsp:spPr>
        <a:xfrm>
          <a:off x="0" y="42009"/>
          <a:ext cx="6830568" cy="34386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152" tIns="327152" rIns="327152" bIns="175260" numCol="1" spcCol="1270" anchor="t" anchorCtr="0">
          <a:noAutofit/>
        </a:bodyPr>
        <a:lstStyle/>
        <a:p>
          <a:pPr lvl="0" algn="ctr" defTabSz="2044700" rtl="1">
            <a:lnSpc>
              <a:spcPct val="90000"/>
            </a:lnSpc>
            <a:spcBef>
              <a:spcPct val="0"/>
            </a:spcBef>
            <a:spcAft>
              <a:spcPct val="35000"/>
            </a:spcAft>
          </a:pPr>
          <a:r>
            <a:rPr lang="fa-IR" sz="4600" kern="1200" dirty="0" smtClean="0">
              <a:cs typeface="B Zar" pitchFamily="2" charset="-78"/>
            </a:rPr>
            <a:t>رهن فقط بهره (</a:t>
          </a:r>
          <a:r>
            <a:rPr lang="en-US" sz="4600" kern="1200" dirty="0" smtClean="0">
              <a:cs typeface="B Zar" pitchFamily="2" charset="-78"/>
            </a:rPr>
            <a:t>interest-only mortgages</a:t>
          </a:r>
          <a:r>
            <a:rPr lang="fa-IR" sz="4600" kern="1200" dirty="0" smtClean="0">
              <a:cs typeface="B Zar" pitchFamily="2" charset="-78"/>
            </a:rPr>
            <a:t>)</a:t>
          </a:r>
          <a:endParaRPr lang="en-US" sz="4600" kern="1200" dirty="0">
            <a:cs typeface="B Zar" pitchFamily="2" charset="-78"/>
          </a:endParaRPr>
        </a:p>
      </dsp:txBody>
      <dsp:txXfrm>
        <a:off x="0" y="42009"/>
        <a:ext cx="6830568" cy="2292406"/>
      </dsp:txXfrm>
    </dsp:sp>
    <dsp:sp modelId="{2AA101E6-F6EA-4D26-ADFA-B3FCE13C5435}">
      <dsp:nvSpPr>
        <dsp:cNvPr id="0" name=""/>
        <dsp:cNvSpPr/>
      </dsp:nvSpPr>
      <dsp:spPr>
        <a:xfrm>
          <a:off x="1399032" y="2334415"/>
          <a:ext cx="6830568" cy="2649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7152" tIns="327152" rIns="327152" bIns="327152" numCol="1" spcCol="1270" anchor="t" anchorCtr="0">
          <a:noAutofit/>
        </a:bodyPr>
        <a:lstStyle/>
        <a:p>
          <a:pPr marL="285750" lvl="1" indent="-285750" algn="r" defTabSz="2044700" rtl="1">
            <a:lnSpc>
              <a:spcPct val="90000"/>
            </a:lnSpc>
            <a:spcBef>
              <a:spcPct val="0"/>
            </a:spcBef>
            <a:spcAft>
              <a:spcPct val="15000"/>
            </a:spcAft>
            <a:buChar char="••"/>
          </a:pPr>
          <a:r>
            <a:rPr lang="fa-IR" sz="4600" kern="1200" dirty="0" smtClean="0">
              <a:cs typeface="B Zar" pitchFamily="2" charset="-78"/>
            </a:rPr>
            <a:t>اصل وام تا زمان سررسید پرداخت نمی‌شود: </a:t>
          </a:r>
          <a:r>
            <a:rPr lang="en-US" sz="4600" kern="1200" dirty="0" err="1" smtClean="0">
              <a:cs typeface="B Zar" pitchFamily="2" charset="-78"/>
            </a:rPr>
            <a:t>PMT</a:t>
          </a:r>
          <a:r>
            <a:rPr lang="en-US" sz="4600" kern="1200" baseline="-25000" dirty="0" err="1" smtClean="0">
              <a:cs typeface="B Zar" pitchFamily="2" charset="-78"/>
            </a:rPr>
            <a:t>t</a:t>
          </a:r>
          <a:r>
            <a:rPr lang="en-US" sz="4600" kern="1200" dirty="0" smtClean="0">
              <a:cs typeface="B Zar" pitchFamily="2" charset="-78"/>
            </a:rPr>
            <a:t>=</a:t>
          </a:r>
          <a:r>
            <a:rPr lang="en-US" sz="4600" kern="1200" dirty="0" err="1" smtClean="0">
              <a:cs typeface="B Zar" pitchFamily="2" charset="-78"/>
            </a:rPr>
            <a:t>IE</a:t>
          </a:r>
          <a:r>
            <a:rPr lang="en-US" sz="4600" kern="1200" baseline="-25000" dirty="0" err="1" smtClean="0">
              <a:cs typeface="B Zar" pitchFamily="2" charset="-78"/>
            </a:rPr>
            <a:t>t</a:t>
          </a:r>
          <a:endParaRPr lang="en-US" sz="4600" kern="1200" dirty="0">
            <a:cs typeface="B Zar" pitchFamily="2" charset="-78"/>
          </a:endParaRPr>
        </a:p>
      </dsp:txBody>
      <dsp:txXfrm>
        <a:off x="1476636" y="2412019"/>
        <a:ext cx="6675360" cy="249439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C1F14-6C75-4725-858F-8C9F398077EF}">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وام‌های رهنی کلاسیک هم نرخ بهرۀ ثابت و هم اقساط ثابت دارند. ارزش این وام‌های رهنی به‌صورت زیر محاسبه می‌شود:</a:t>
          </a:r>
          <a:endParaRPr lang="en-US" sz="3200" kern="1200" dirty="0">
            <a:cs typeface="B Zar" pitchFamily="2" charset="-78"/>
          </a:endParaRPr>
        </a:p>
      </dsp:txBody>
      <dsp:txXfrm>
        <a:off x="0" y="0"/>
        <a:ext cx="8229600" cy="1507807"/>
      </dsp:txXfrm>
    </dsp:sp>
    <dsp:sp modelId="{629D2580-74AA-42B7-B4BC-61D83E7E3967}">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US" sz="4500" kern="1200" dirty="0" smtClean="0">
              <a:cs typeface="B Zar" pitchFamily="2" charset="-78"/>
            </a:rPr>
            <a:t>PV = PMT (</a:t>
          </a:r>
          <a:r>
            <a:rPr lang="en-US" sz="4500" kern="1200" dirty="0" err="1" smtClean="0">
              <a:cs typeface="B Zar" pitchFamily="2" charset="-78"/>
            </a:rPr>
            <a:t>PVIFA</a:t>
          </a:r>
          <a:r>
            <a:rPr lang="en-US" sz="4500" kern="1200" baseline="-25000" dirty="0" err="1" smtClean="0">
              <a:cs typeface="B Zar" pitchFamily="2" charset="-78"/>
            </a:rPr>
            <a:t>r,N</a:t>
          </a:r>
          <a:r>
            <a:rPr lang="en-US" sz="4500" kern="1200" dirty="0" smtClean="0">
              <a:cs typeface="B Zar" pitchFamily="2" charset="-78"/>
            </a:rPr>
            <a:t>)</a:t>
          </a:r>
        </a:p>
        <a:p>
          <a:pPr lvl="0" algn="l" defTabSz="2000250" rtl="0">
            <a:lnSpc>
              <a:spcPct val="90000"/>
            </a:lnSpc>
            <a:spcBef>
              <a:spcPct val="0"/>
            </a:spcBef>
            <a:spcAft>
              <a:spcPct val="35000"/>
            </a:spcAft>
          </a:pPr>
          <a:r>
            <a:rPr lang="en-US" sz="4500" kern="1200" dirty="0" smtClean="0">
              <a:cs typeface="B Zar" pitchFamily="2" charset="-78"/>
            </a:rPr>
            <a:t>      = PMT [(1 – 1/(1+r)</a:t>
          </a:r>
          <a:r>
            <a:rPr lang="en-US" sz="4500" kern="1200" baseline="30000" dirty="0" smtClean="0">
              <a:cs typeface="B Zar" pitchFamily="2" charset="-78"/>
            </a:rPr>
            <a:t>N </a:t>
          </a:r>
          <a:r>
            <a:rPr lang="en-US" sz="4500" kern="1200" dirty="0" smtClean="0">
              <a:cs typeface="B Zar" pitchFamily="2" charset="-78"/>
            </a:rPr>
            <a:t>)/r]</a:t>
          </a:r>
          <a:endParaRPr lang="en-US" sz="4500" kern="1200" dirty="0">
            <a:cs typeface="B Zar" pitchFamily="2" charset="-78"/>
          </a:endParaRPr>
        </a:p>
      </dsp:txBody>
      <dsp:txXfrm>
        <a:off x="0" y="1507807"/>
        <a:ext cx="8229600" cy="3166395"/>
      </dsp:txXfrm>
    </dsp:sp>
    <dsp:sp modelId="{99423A11-2367-49FD-B117-22CBEE6FE501}">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36250-1C38-4772-8EBD-D4B35C601B1B}">
      <dsp:nvSpPr>
        <dsp:cNvPr id="0" name=""/>
        <dsp:cNvSpPr/>
      </dsp:nvSpPr>
      <dsp:spPr>
        <a:xfrm>
          <a:off x="0" y="44132"/>
          <a:ext cx="8229600" cy="493776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justLow" defTabSz="2044700" rtl="1">
            <a:lnSpc>
              <a:spcPct val="90000"/>
            </a:lnSpc>
            <a:spcBef>
              <a:spcPct val="0"/>
            </a:spcBef>
            <a:spcAft>
              <a:spcPct val="35000"/>
            </a:spcAft>
          </a:pPr>
          <a:r>
            <a:rPr lang="fa-IR" sz="4600" kern="1200" dirty="0" smtClean="0">
              <a:cs typeface="B Zar" pitchFamily="2" charset="-78"/>
            </a:rPr>
            <a:t>وام رهنی (</a:t>
          </a:r>
          <a:r>
            <a:rPr lang="en-US" sz="4600" kern="1200" dirty="0" smtClean="0">
              <a:cs typeface="B Zar" pitchFamily="2" charset="-78"/>
            </a:rPr>
            <a:t>mortgage loan</a:t>
          </a:r>
          <a:r>
            <a:rPr lang="fa-IR" sz="4600" kern="1200" dirty="0" smtClean="0">
              <a:cs typeface="B Zar" pitchFamily="2" charset="-78"/>
            </a:rPr>
            <a:t>) یا به سادگی، رهن (</a:t>
          </a:r>
          <a:r>
            <a:rPr lang="en-US" sz="4600" kern="1200" dirty="0" smtClean="0">
              <a:cs typeface="B Zar" pitchFamily="2" charset="-78"/>
            </a:rPr>
            <a:t>mortgage</a:t>
          </a:r>
          <a:r>
            <a:rPr lang="fa-IR" sz="4600" kern="1200" dirty="0" smtClean="0">
              <a:cs typeface="B Zar" pitchFamily="2" charset="-78"/>
            </a:rPr>
            <a:t>) وامی است که بازپرداخت اصل و فرع آن با توثیق ملک معینی ضمانت می‌شود. </a:t>
          </a:r>
          <a:endParaRPr lang="en-US" sz="4600" kern="1200" dirty="0">
            <a:cs typeface="B Zar" pitchFamily="2" charset="-78"/>
          </a:endParaRPr>
        </a:p>
      </dsp:txBody>
      <dsp:txXfrm>
        <a:off x="617220" y="661352"/>
        <a:ext cx="6995160" cy="4011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59856-4E6B-404E-A972-E9BE794E4B94}">
      <dsp:nvSpPr>
        <dsp:cNvPr id="0" name=""/>
        <dsp:cNvSpPr/>
      </dsp:nvSpPr>
      <dsp:spPr>
        <a:xfrm rot="5400000">
          <a:off x="4615464" y="-1407580"/>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r" defTabSz="933450" rtl="1">
            <a:lnSpc>
              <a:spcPct val="90000"/>
            </a:lnSpc>
            <a:spcBef>
              <a:spcPct val="0"/>
            </a:spcBef>
            <a:spcAft>
              <a:spcPct val="15000"/>
            </a:spcAft>
            <a:buChar char="••"/>
          </a:pPr>
          <a:r>
            <a:rPr lang="fa-IR" sz="2100" kern="1200" dirty="0" smtClean="0">
              <a:cs typeface="B Zar" pitchFamily="2" charset="-78"/>
            </a:rPr>
            <a:t>وام‌گیرنده متعهد است اصل و فرع و جریمه‌های احتمالی را پرداخت نماید.</a:t>
          </a:r>
          <a:endParaRPr lang="en-US" sz="2100" kern="1200" dirty="0">
            <a:cs typeface="B Zar" pitchFamily="2" charset="-78"/>
          </a:endParaRPr>
        </a:p>
      </dsp:txBody>
      <dsp:txXfrm rot="-5400000">
        <a:off x="2962656" y="340972"/>
        <a:ext cx="5171200" cy="1769839"/>
      </dsp:txXfrm>
    </dsp:sp>
    <dsp:sp modelId="{4BB51563-BE41-49C5-AE2E-FD01CC4F9265}">
      <dsp:nvSpPr>
        <dsp:cNvPr id="0" name=""/>
        <dsp:cNvSpPr/>
      </dsp:nvSpPr>
      <dsp:spPr>
        <a:xfrm>
          <a:off x="0" y="61"/>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1">
            <a:lnSpc>
              <a:spcPct val="90000"/>
            </a:lnSpc>
            <a:spcBef>
              <a:spcPct val="0"/>
            </a:spcBef>
            <a:spcAft>
              <a:spcPct val="35000"/>
            </a:spcAft>
          </a:pPr>
          <a:r>
            <a:rPr lang="fa-IR" sz="3800" kern="1200" dirty="0" smtClean="0">
              <a:cs typeface="B Zar" pitchFamily="2" charset="-78"/>
            </a:rPr>
            <a:t>تعهد پرداخت</a:t>
          </a:r>
          <a:endParaRPr lang="en-US" sz="3800" kern="1200" dirty="0">
            <a:cs typeface="B Zar" pitchFamily="2" charset="-78"/>
          </a:endParaRPr>
        </a:p>
      </dsp:txBody>
      <dsp:txXfrm>
        <a:off x="119680" y="119741"/>
        <a:ext cx="2723296" cy="2212299"/>
      </dsp:txXfrm>
    </dsp:sp>
    <dsp:sp modelId="{6440722A-AA9A-4BF2-BA65-B9CA912F9DFF}">
      <dsp:nvSpPr>
        <dsp:cNvPr id="0" name=""/>
        <dsp:cNvSpPr/>
      </dsp:nvSpPr>
      <dsp:spPr>
        <a:xfrm rot="5400000">
          <a:off x="4615464" y="1166661"/>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r" defTabSz="933450" rtl="1">
            <a:lnSpc>
              <a:spcPct val="90000"/>
            </a:lnSpc>
            <a:spcBef>
              <a:spcPct val="0"/>
            </a:spcBef>
            <a:spcAft>
              <a:spcPct val="15000"/>
            </a:spcAft>
            <a:buChar char="••"/>
          </a:pPr>
          <a:r>
            <a:rPr lang="fa-IR" sz="2100" kern="1200" dirty="0" smtClean="0">
              <a:cs typeface="B Zar" pitchFamily="2" charset="-78"/>
            </a:rPr>
            <a:t>به‌عنوان مثال اگر وام‌گیرنده در پرداخت مالیات اموال نکول کند، این عمل او به مثابه نکول در پرداخت‌های وام رهنی تلقی می شود، چراکه دولت نسبت به وام‌دهنده در استیفای حقوق خود (دریافت مالیات) اولویت دارد.</a:t>
          </a:r>
          <a:endParaRPr lang="en-US" sz="2100" kern="1200" dirty="0">
            <a:cs typeface="B Zar" pitchFamily="2" charset="-78"/>
          </a:endParaRPr>
        </a:p>
      </dsp:txBody>
      <dsp:txXfrm rot="-5400000">
        <a:off x="2962656" y="2915213"/>
        <a:ext cx="5171200" cy="1769839"/>
      </dsp:txXfrm>
    </dsp:sp>
    <dsp:sp modelId="{1D8DC013-CF57-44E3-97A0-502016059AA6}">
      <dsp:nvSpPr>
        <dsp:cNvPr id="0" name=""/>
        <dsp:cNvSpPr/>
      </dsp:nvSpPr>
      <dsp:spPr>
        <a:xfrm>
          <a:off x="0" y="2574303"/>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1">
            <a:lnSpc>
              <a:spcPct val="90000"/>
            </a:lnSpc>
            <a:spcBef>
              <a:spcPct val="0"/>
            </a:spcBef>
            <a:spcAft>
              <a:spcPct val="35000"/>
            </a:spcAft>
          </a:pPr>
          <a:r>
            <a:rPr lang="fa-IR" sz="3800" kern="1200" dirty="0" smtClean="0">
              <a:cs typeface="B Zar" pitchFamily="2" charset="-78"/>
            </a:rPr>
            <a:t>رعایت اولویت ذینفعان وام رهنی</a:t>
          </a:r>
          <a:endParaRPr lang="en-US" sz="3800" kern="1200" dirty="0">
            <a:cs typeface="B Zar" pitchFamily="2" charset="-78"/>
          </a:endParaRPr>
        </a:p>
      </dsp:txBody>
      <dsp:txXfrm>
        <a:off x="119680" y="2693983"/>
        <a:ext cx="2723296" cy="22122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7CE7E-6796-44E4-963D-40AC00893740}">
      <dsp:nvSpPr>
        <dsp:cNvPr id="0" name=""/>
        <dsp:cNvSpPr/>
      </dsp:nvSpPr>
      <dsp:spPr>
        <a:xfrm rot="5400000">
          <a:off x="4615464" y="-1407580"/>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وام‌گیرنده باید حداقل به اندازۀ ارزش وام رهنی، ملک را در برابر حوادثی مانند آتش‌سوزی، سیل و ... بیمه کند.</a:t>
          </a:r>
          <a:endParaRPr lang="en-US" sz="2400" kern="1200" dirty="0">
            <a:cs typeface="B Zar" pitchFamily="2" charset="-78"/>
          </a:endParaRPr>
        </a:p>
      </dsp:txBody>
      <dsp:txXfrm rot="-5400000">
        <a:off x="2962656" y="340972"/>
        <a:ext cx="5171200" cy="1769839"/>
      </dsp:txXfrm>
    </dsp:sp>
    <dsp:sp modelId="{41A74AB3-11EF-4A9B-8636-9FF1165EB356}">
      <dsp:nvSpPr>
        <dsp:cNvPr id="0" name=""/>
        <dsp:cNvSpPr/>
      </dsp:nvSpPr>
      <dsp:spPr>
        <a:xfrm>
          <a:off x="0" y="61"/>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dirty="0" smtClean="0">
              <a:cs typeface="B Zar" pitchFamily="2" charset="-78"/>
            </a:rPr>
            <a:t>بیمۀ حوادث</a:t>
          </a:r>
          <a:endParaRPr lang="en-US" sz="3600" kern="1200" dirty="0">
            <a:cs typeface="B Zar" pitchFamily="2" charset="-78"/>
          </a:endParaRPr>
        </a:p>
      </dsp:txBody>
      <dsp:txXfrm>
        <a:off x="119680" y="119741"/>
        <a:ext cx="2723296" cy="2212299"/>
      </dsp:txXfrm>
    </dsp:sp>
    <dsp:sp modelId="{2D985D76-5FDC-4C41-827C-0229EE973679}">
      <dsp:nvSpPr>
        <dsp:cNvPr id="0" name=""/>
        <dsp:cNvSpPr/>
      </dsp:nvSpPr>
      <dsp:spPr>
        <a:xfrm rot="5400000">
          <a:off x="4615464" y="1166661"/>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وام‌گیرندباید وام رهنی خود را بیمه کند. (عموماً در زمان‌هایی که دولت وام رهنی را تضمین نکرده باشد و نسبت وام به ارزش ملک بیش از 80 درصد باشد)</a:t>
          </a:r>
          <a:endParaRPr lang="en-US" sz="2400" kern="1200" dirty="0">
            <a:cs typeface="B Zar" pitchFamily="2" charset="-78"/>
          </a:endParaRPr>
        </a:p>
      </dsp:txBody>
      <dsp:txXfrm rot="-5400000">
        <a:off x="2962656" y="2915213"/>
        <a:ext cx="5171200" cy="1769839"/>
      </dsp:txXfrm>
    </dsp:sp>
    <dsp:sp modelId="{AE249E5E-9686-401F-A6C2-EF4CA18C7EE7}">
      <dsp:nvSpPr>
        <dsp:cNvPr id="0" name=""/>
        <dsp:cNvSpPr/>
      </dsp:nvSpPr>
      <dsp:spPr>
        <a:xfrm>
          <a:off x="0" y="2574303"/>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dirty="0" smtClean="0">
              <a:cs typeface="B Zar" pitchFamily="2" charset="-78"/>
            </a:rPr>
            <a:t>بیمۀ وام رهنی (</a:t>
          </a:r>
          <a:r>
            <a:rPr lang="en-US" sz="3600" kern="1200" dirty="0" smtClean="0">
              <a:cs typeface="B Zar" pitchFamily="2" charset="-78"/>
            </a:rPr>
            <a:t>mortgage insurance</a:t>
          </a:r>
          <a:r>
            <a:rPr lang="fa-IR" sz="3600" kern="1200" dirty="0" smtClean="0">
              <a:cs typeface="B Zar" pitchFamily="2" charset="-78"/>
            </a:rPr>
            <a:t>)</a:t>
          </a:r>
          <a:endParaRPr lang="en-US" sz="3600" kern="1200" dirty="0">
            <a:cs typeface="B Zar" pitchFamily="2" charset="-78"/>
          </a:endParaRPr>
        </a:p>
      </dsp:txBody>
      <dsp:txXfrm>
        <a:off x="119680" y="2693983"/>
        <a:ext cx="2723296" cy="22122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4CBB83-336F-41DB-9045-D92EC0D58442}">
      <dsp:nvSpPr>
        <dsp:cNvPr id="0" name=""/>
        <dsp:cNvSpPr/>
      </dsp:nvSpPr>
      <dsp:spPr>
        <a:xfrm rot="5400000">
          <a:off x="4615464" y="-1407580"/>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cs typeface="B Zar" pitchFamily="2" charset="-78"/>
            </a:rPr>
            <a:t>وام‌دهنده ابتدا جرایم و هزینه‌ها را لحاظ می‌کند، سپس بهره و در نهایت اصل وام را .</a:t>
          </a:r>
          <a:endParaRPr lang="en-US" sz="2800" kern="1200" dirty="0">
            <a:cs typeface="B Zar" pitchFamily="2" charset="-78"/>
          </a:endParaRPr>
        </a:p>
      </dsp:txBody>
      <dsp:txXfrm rot="-5400000">
        <a:off x="2962656" y="340972"/>
        <a:ext cx="5171200" cy="1769839"/>
      </dsp:txXfrm>
    </dsp:sp>
    <dsp:sp modelId="{07FA8A27-AD21-46B8-BACA-5242035A95D2}">
      <dsp:nvSpPr>
        <dsp:cNvPr id="0" name=""/>
        <dsp:cNvSpPr/>
      </dsp:nvSpPr>
      <dsp:spPr>
        <a:xfrm>
          <a:off x="0" y="61"/>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rtl="1">
            <a:lnSpc>
              <a:spcPct val="90000"/>
            </a:lnSpc>
            <a:spcBef>
              <a:spcPct val="0"/>
            </a:spcBef>
            <a:spcAft>
              <a:spcPct val="35000"/>
            </a:spcAft>
          </a:pPr>
          <a:r>
            <a:rPr lang="fa-IR" sz="4900" kern="1200" dirty="0" smtClean="0">
              <a:cs typeface="B Zar" pitchFamily="2" charset="-78"/>
            </a:rPr>
            <a:t>ترتیب اعمال پرداخت‌ها</a:t>
          </a:r>
          <a:endParaRPr lang="en-US" sz="4900" kern="1200" dirty="0">
            <a:cs typeface="B Zar" pitchFamily="2" charset="-78"/>
          </a:endParaRPr>
        </a:p>
      </dsp:txBody>
      <dsp:txXfrm>
        <a:off x="119680" y="119741"/>
        <a:ext cx="2723296" cy="2212299"/>
      </dsp:txXfrm>
    </dsp:sp>
    <dsp:sp modelId="{891DDEAB-FF8E-4C66-A31F-A8769BC5CEC7}">
      <dsp:nvSpPr>
        <dsp:cNvPr id="0" name=""/>
        <dsp:cNvSpPr/>
      </dsp:nvSpPr>
      <dsp:spPr>
        <a:xfrm rot="5400000">
          <a:off x="4615464" y="1166661"/>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cs typeface="B Zar" pitchFamily="2" charset="-78"/>
            </a:rPr>
            <a:t>اشخاصی  که قرارداد وام را امضا می‌کنند، متضامناً نسبت به کل وام رهنی متعهدند.</a:t>
          </a:r>
          <a:endParaRPr lang="en-US" sz="2800" kern="1200" dirty="0">
            <a:cs typeface="B Zar" pitchFamily="2" charset="-78"/>
          </a:endParaRPr>
        </a:p>
      </dsp:txBody>
      <dsp:txXfrm rot="-5400000">
        <a:off x="2962656" y="2915213"/>
        <a:ext cx="5171200" cy="1769839"/>
      </dsp:txXfrm>
    </dsp:sp>
    <dsp:sp modelId="{2F217F81-1559-4D1D-A599-A04159CDAA55}">
      <dsp:nvSpPr>
        <dsp:cNvPr id="0" name=""/>
        <dsp:cNvSpPr/>
      </dsp:nvSpPr>
      <dsp:spPr>
        <a:xfrm>
          <a:off x="0" y="2574303"/>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lvl="0" algn="ctr" defTabSz="2178050" rtl="1">
            <a:lnSpc>
              <a:spcPct val="90000"/>
            </a:lnSpc>
            <a:spcBef>
              <a:spcPct val="0"/>
            </a:spcBef>
            <a:spcAft>
              <a:spcPct val="35000"/>
            </a:spcAft>
          </a:pPr>
          <a:r>
            <a:rPr lang="fa-IR" sz="4900" kern="1200" dirty="0" smtClean="0">
              <a:cs typeface="B Zar" pitchFamily="2" charset="-78"/>
            </a:rPr>
            <a:t>تعهد تضامنی</a:t>
          </a:r>
          <a:endParaRPr lang="en-US" sz="4900" kern="1200" dirty="0">
            <a:cs typeface="B Zar" pitchFamily="2" charset="-78"/>
          </a:endParaRPr>
        </a:p>
      </dsp:txBody>
      <dsp:txXfrm>
        <a:off x="119680" y="2693983"/>
        <a:ext cx="2723296" cy="22122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24EC2-05C3-489D-95A3-7DBE813FCACD}">
      <dsp:nvSpPr>
        <dsp:cNvPr id="0" name=""/>
        <dsp:cNvSpPr/>
      </dsp:nvSpPr>
      <dsp:spPr>
        <a:xfrm rot="5400000">
          <a:off x="4615464" y="-1407580"/>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وام‌گیرنده باید ملک را در سطح رضایت‌بخشی تعمیر و نگهداری (</a:t>
          </a:r>
          <a:r>
            <a:rPr lang="en-US" sz="2500" kern="1200" dirty="0" smtClean="0">
              <a:cs typeface="B Zar" pitchFamily="2" charset="-78"/>
            </a:rPr>
            <a:t>good repair</a:t>
          </a:r>
          <a:r>
            <a:rPr lang="fa-IR" sz="2500" kern="1200" dirty="0" smtClean="0">
              <a:cs typeface="B Zar" pitchFamily="2" charset="-78"/>
            </a:rPr>
            <a:t>) نماید.</a:t>
          </a:r>
          <a:endParaRPr lang="en-US" sz="2500" kern="1200" dirty="0">
            <a:cs typeface="B Zar" pitchFamily="2" charset="-78"/>
          </a:endParaRPr>
        </a:p>
      </dsp:txBody>
      <dsp:txXfrm rot="-5400000">
        <a:off x="2962656" y="340972"/>
        <a:ext cx="5171200" cy="1769839"/>
      </dsp:txXfrm>
    </dsp:sp>
    <dsp:sp modelId="{EEB1C142-62B0-4EB9-9AD4-02F45D475571}">
      <dsp:nvSpPr>
        <dsp:cNvPr id="0" name=""/>
        <dsp:cNvSpPr/>
      </dsp:nvSpPr>
      <dsp:spPr>
        <a:xfrm>
          <a:off x="0" y="61"/>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justLow" defTabSz="2311400" rtl="1">
            <a:lnSpc>
              <a:spcPct val="90000"/>
            </a:lnSpc>
            <a:spcBef>
              <a:spcPct val="0"/>
            </a:spcBef>
            <a:spcAft>
              <a:spcPct val="35000"/>
            </a:spcAft>
          </a:pPr>
          <a:r>
            <a:rPr lang="fa-IR" sz="5200" kern="1200" dirty="0" smtClean="0">
              <a:cs typeface="B Zar" pitchFamily="2" charset="-78"/>
            </a:rPr>
            <a:t>تعمیر ملک</a:t>
          </a:r>
          <a:endParaRPr lang="en-US" sz="5200" kern="1200" dirty="0">
            <a:cs typeface="B Zar" pitchFamily="2" charset="-78"/>
          </a:endParaRPr>
        </a:p>
      </dsp:txBody>
      <dsp:txXfrm>
        <a:off x="119680" y="119741"/>
        <a:ext cx="2723296" cy="2212299"/>
      </dsp:txXfrm>
    </dsp:sp>
    <dsp:sp modelId="{5D321114-08B3-4D94-9298-7AE98F83446D}">
      <dsp:nvSpPr>
        <dsp:cNvPr id="0" name=""/>
        <dsp:cNvSpPr/>
      </dsp:nvSpPr>
      <dsp:spPr>
        <a:xfrm rot="5400000">
          <a:off x="4615464" y="1166661"/>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وام‌دهنده حق دارد با اطلاع قبلی وارد ملک شود و بررسی کند که آیا وام‌گیرنده وظایف خود را در رابطه با تعمیر و نگهداری ملک انجام داده است.</a:t>
          </a:r>
          <a:endParaRPr lang="en-US" sz="2500" kern="1200" dirty="0">
            <a:cs typeface="B Zar" pitchFamily="2" charset="-78"/>
          </a:endParaRPr>
        </a:p>
      </dsp:txBody>
      <dsp:txXfrm rot="-5400000">
        <a:off x="2962656" y="2915213"/>
        <a:ext cx="5171200" cy="1769839"/>
      </dsp:txXfrm>
    </dsp:sp>
    <dsp:sp modelId="{183ECD22-A78A-4A08-9A3B-2B067E7BEF81}">
      <dsp:nvSpPr>
        <dsp:cNvPr id="0" name=""/>
        <dsp:cNvSpPr/>
      </dsp:nvSpPr>
      <dsp:spPr>
        <a:xfrm>
          <a:off x="0" y="2574303"/>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justLow" defTabSz="2311400" rtl="1">
            <a:lnSpc>
              <a:spcPct val="90000"/>
            </a:lnSpc>
            <a:spcBef>
              <a:spcPct val="0"/>
            </a:spcBef>
            <a:spcAft>
              <a:spcPct val="35000"/>
            </a:spcAft>
          </a:pPr>
          <a:r>
            <a:rPr lang="fa-IR" sz="5200" kern="1200" dirty="0" smtClean="0">
              <a:cs typeface="B Zar" pitchFamily="2" charset="-78"/>
            </a:rPr>
            <a:t>حق بازرسی وام‌دهنده</a:t>
          </a:r>
          <a:endParaRPr lang="en-US" sz="5200" kern="1200" dirty="0">
            <a:cs typeface="B Zar" pitchFamily="2" charset="-78"/>
          </a:endParaRPr>
        </a:p>
      </dsp:txBody>
      <dsp:txXfrm>
        <a:off x="119680" y="2693983"/>
        <a:ext cx="2723296" cy="22122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1F8F2-2B47-4869-B34F-1633EB8AEE6A}">
      <dsp:nvSpPr>
        <dsp:cNvPr id="0" name=""/>
        <dsp:cNvSpPr/>
      </dsp:nvSpPr>
      <dsp:spPr>
        <a:xfrm rot="5400000">
          <a:off x="4615464" y="-1407580"/>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وام‌دهنده می‌تواند تحت شرایط معینی ( عموماً به هنگام نکول وام‌گیرنده) کل ماندۀ وام را دفعتاً مطالبه نماید. </a:t>
          </a:r>
          <a:endParaRPr lang="en-US" sz="2400" kern="1200" dirty="0">
            <a:cs typeface="B Zar" pitchFamily="2" charset="-78"/>
          </a:endParaRPr>
        </a:p>
      </dsp:txBody>
      <dsp:txXfrm rot="-5400000">
        <a:off x="2962656" y="340972"/>
        <a:ext cx="5171200" cy="1769839"/>
      </dsp:txXfrm>
    </dsp:sp>
    <dsp:sp modelId="{1A4E18E7-05D8-42CA-8258-00CE7D371097}">
      <dsp:nvSpPr>
        <dsp:cNvPr id="0" name=""/>
        <dsp:cNvSpPr/>
      </dsp:nvSpPr>
      <dsp:spPr>
        <a:xfrm>
          <a:off x="0" y="61"/>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بند تعجیل</a:t>
          </a:r>
          <a:r>
            <a:rPr lang="en-US" sz="2700" kern="1200" dirty="0" smtClean="0">
              <a:cs typeface="B Zar" pitchFamily="2" charset="-78"/>
            </a:rPr>
            <a:t> </a:t>
          </a:r>
          <a:r>
            <a:rPr lang="fa-IR" sz="2700" kern="1200" dirty="0" smtClean="0">
              <a:cs typeface="B Zar" pitchFamily="2" charset="-78"/>
            </a:rPr>
            <a:t> (</a:t>
          </a:r>
          <a:r>
            <a:rPr lang="en-US" sz="2700" kern="1200" dirty="0" smtClean="0">
              <a:cs typeface="B Zar" pitchFamily="2" charset="-78"/>
            </a:rPr>
            <a:t>acceleration clause</a:t>
          </a:r>
          <a:r>
            <a:rPr lang="fa-IR" sz="2700" kern="1200" dirty="0" smtClean="0">
              <a:cs typeface="B Zar" pitchFamily="2" charset="-78"/>
            </a:rPr>
            <a:t>)</a:t>
          </a:r>
          <a:endParaRPr lang="en-US" sz="2700" kern="1200" dirty="0">
            <a:cs typeface="B Zar" pitchFamily="2" charset="-78"/>
          </a:endParaRPr>
        </a:p>
      </dsp:txBody>
      <dsp:txXfrm>
        <a:off x="119680" y="119741"/>
        <a:ext cx="2723296" cy="2212299"/>
      </dsp:txXfrm>
    </dsp:sp>
    <dsp:sp modelId="{5D273D1B-EBBD-44E8-893A-D68B73D02802}">
      <dsp:nvSpPr>
        <dsp:cNvPr id="0" name=""/>
        <dsp:cNvSpPr/>
      </dsp:nvSpPr>
      <dsp:spPr>
        <a:xfrm rot="5400000">
          <a:off x="4615464" y="1166661"/>
          <a:ext cx="196132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تمهیدی است که به وام‌گیرنده اختیار می‌دهد که وام را قبل از سررسید تسویه کند. این تمهید مانند اوراق قرضۀ قابل‌ استرجاع (</a:t>
          </a:r>
          <a:r>
            <a:rPr lang="en-US" sz="2400" kern="1200" dirty="0" smtClean="0">
              <a:cs typeface="B Zar" pitchFamily="2" charset="-78"/>
            </a:rPr>
            <a:t>callable bond</a:t>
          </a:r>
          <a:r>
            <a:rPr lang="fa-IR" sz="2400" kern="1200" dirty="0" smtClean="0">
              <a:cs typeface="B Zar" pitchFamily="2" charset="-78"/>
            </a:rPr>
            <a:t>) است.</a:t>
          </a:r>
          <a:endParaRPr lang="en-US" sz="2400" kern="1200" dirty="0">
            <a:cs typeface="B Zar" pitchFamily="2" charset="-78"/>
          </a:endParaRPr>
        </a:p>
      </dsp:txBody>
      <dsp:txXfrm rot="-5400000">
        <a:off x="2962656" y="2915213"/>
        <a:ext cx="5171200" cy="1769839"/>
      </dsp:txXfrm>
    </dsp:sp>
    <dsp:sp modelId="{7D71B471-C4FA-4243-B39A-84E936016FA7}">
      <dsp:nvSpPr>
        <dsp:cNvPr id="0" name=""/>
        <dsp:cNvSpPr/>
      </dsp:nvSpPr>
      <dsp:spPr>
        <a:xfrm>
          <a:off x="0" y="2574303"/>
          <a:ext cx="2962656" cy="24516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justLow" defTabSz="1200150" rtl="1">
            <a:lnSpc>
              <a:spcPct val="90000"/>
            </a:lnSpc>
            <a:spcBef>
              <a:spcPct val="0"/>
            </a:spcBef>
            <a:spcAft>
              <a:spcPct val="35000"/>
            </a:spcAft>
          </a:pPr>
          <a:r>
            <a:rPr lang="fa-IR" sz="2700" kern="1200" dirty="0" smtClean="0">
              <a:cs typeface="B Zar" pitchFamily="2" charset="-78"/>
            </a:rPr>
            <a:t>بند پرداخت زوتر از موعد (</a:t>
          </a:r>
          <a:r>
            <a:rPr lang="en-US" sz="2700" kern="1200" dirty="0" smtClean="0">
              <a:cs typeface="B Zar" pitchFamily="2" charset="-78"/>
            </a:rPr>
            <a:t>prepayment clause</a:t>
          </a:r>
          <a:r>
            <a:rPr lang="fa-IR" sz="2700" kern="1200" dirty="0" smtClean="0">
              <a:cs typeface="B Zar" pitchFamily="2" charset="-78"/>
            </a:rPr>
            <a:t>)</a:t>
          </a:r>
          <a:endParaRPr lang="en-US" sz="2700" kern="1200" dirty="0">
            <a:cs typeface="B Zar" pitchFamily="2" charset="-78"/>
          </a:endParaRPr>
        </a:p>
      </dsp:txBody>
      <dsp:txXfrm>
        <a:off x="119680" y="2693983"/>
        <a:ext cx="2723296" cy="221229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77734-62C6-4CBE-AB88-458DEAF41475}">
      <dsp:nvSpPr>
        <dsp:cNvPr id="0" name=""/>
        <dsp:cNvSpPr/>
      </dsp:nvSpPr>
      <dsp:spPr>
        <a:xfrm rot="5400000">
          <a:off x="-867092" y="867092"/>
          <a:ext cx="5026025"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1">
            <a:lnSpc>
              <a:spcPct val="90000"/>
            </a:lnSpc>
            <a:spcBef>
              <a:spcPct val="0"/>
            </a:spcBef>
            <a:spcAft>
              <a:spcPct val="35000"/>
            </a:spcAft>
          </a:pPr>
          <a:r>
            <a:rPr lang="fa-IR" sz="5300" kern="1200" dirty="0" smtClean="0">
              <a:cs typeface="B Zar" pitchFamily="2" charset="-78"/>
            </a:rPr>
            <a:t>متغیرهای اساسی </a:t>
          </a:r>
          <a:endParaRPr lang="en-US" sz="5300" kern="1200" dirty="0">
            <a:cs typeface="B Zar" pitchFamily="2" charset="-78"/>
          </a:endParaRPr>
        </a:p>
      </dsp:txBody>
      <dsp:txXfrm rot="-5400000">
        <a:off x="1" y="1645919"/>
        <a:ext cx="3291840" cy="1734185"/>
      </dsp:txXfrm>
    </dsp:sp>
    <dsp:sp modelId="{9FAC1380-5A5C-418B-A3DC-FA6678DF598B}">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rtl="1">
            <a:lnSpc>
              <a:spcPct val="90000"/>
            </a:lnSpc>
            <a:spcBef>
              <a:spcPct val="0"/>
            </a:spcBef>
            <a:spcAft>
              <a:spcPct val="15000"/>
            </a:spcAft>
            <a:buChar char="••"/>
          </a:pPr>
          <a:r>
            <a:rPr lang="en-US" sz="2300" kern="1200" dirty="0" smtClean="0">
              <a:cs typeface="B Zar" pitchFamily="2" charset="-78"/>
            </a:rPr>
            <a:t>N</a:t>
          </a:r>
          <a:r>
            <a:rPr lang="fa-IR" sz="2300" kern="1200" dirty="0" smtClean="0">
              <a:cs typeface="B Zar" pitchFamily="2" charset="-78"/>
            </a:rPr>
            <a:t>: عمر وام رهنی به سال</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en-US" sz="2300" kern="1200" dirty="0" smtClean="0">
              <a:cs typeface="B Zar" pitchFamily="2" charset="-78"/>
            </a:rPr>
            <a:t>I</a:t>
          </a:r>
          <a:r>
            <a:rPr lang="fa-IR" sz="2300" kern="1200" dirty="0" smtClean="0">
              <a:cs typeface="B Zar" pitchFamily="2" charset="-78"/>
            </a:rPr>
            <a:t>: نرخ بهرۀ اسمی سالانه</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en-US" sz="2300" kern="1200" dirty="0" smtClean="0">
              <a:cs typeface="B Zar" pitchFamily="2" charset="-78"/>
            </a:rPr>
            <a:t>r</a:t>
          </a:r>
          <a:r>
            <a:rPr lang="fa-IR" sz="2300" kern="1200" dirty="0" smtClean="0">
              <a:cs typeface="B Zar" pitchFamily="2" charset="-78"/>
            </a:rPr>
            <a:t>: نرخ دوره</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en-US" sz="2300" kern="1200" dirty="0" smtClean="0">
              <a:cs typeface="B Zar" pitchFamily="2" charset="-78"/>
            </a:rPr>
            <a:t>PV</a:t>
          </a:r>
          <a:r>
            <a:rPr lang="fa-IR" sz="2300" kern="1200" dirty="0" smtClean="0">
              <a:cs typeface="B Zar" pitchFamily="2" charset="-78"/>
            </a:rPr>
            <a:t>: ارزش اسمی وام</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en-US" sz="2300" kern="1200" dirty="0" smtClean="0">
              <a:cs typeface="B Zar" pitchFamily="2" charset="-78"/>
            </a:rPr>
            <a:t>PMT</a:t>
          </a:r>
          <a:r>
            <a:rPr lang="fa-IR" sz="2300" kern="1200" dirty="0" smtClean="0">
              <a:cs typeface="B Zar" pitchFamily="2" charset="-78"/>
            </a:rPr>
            <a:t>: مبلغ قسط</a:t>
          </a:r>
          <a:endParaRPr lang="en-US" sz="2300" kern="1200" dirty="0">
            <a:cs typeface="B Zar" pitchFamily="2" charset="-78"/>
          </a:endParaRPr>
        </a:p>
        <a:p>
          <a:pPr marL="228600" lvl="1" indent="-228600" algn="r" defTabSz="1022350" rtl="1">
            <a:lnSpc>
              <a:spcPct val="90000"/>
            </a:lnSpc>
            <a:spcBef>
              <a:spcPct val="0"/>
            </a:spcBef>
            <a:spcAft>
              <a:spcPct val="15000"/>
            </a:spcAft>
            <a:buChar char="••"/>
          </a:pPr>
          <a:r>
            <a:rPr lang="en-US" sz="2300" kern="1200" dirty="0" smtClean="0">
              <a:cs typeface="B Zar" pitchFamily="2" charset="-78"/>
            </a:rPr>
            <a:t>FV</a:t>
          </a:r>
          <a:r>
            <a:rPr lang="fa-IR" sz="2300" kern="1200" dirty="0" smtClean="0">
              <a:cs typeface="B Zar" pitchFamily="2" charset="-78"/>
            </a:rPr>
            <a:t>: ارزش آتی </a:t>
          </a:r>
          <a:endParaRPr lang="en-US" sz="2300" kern="1200" dirty="0">
            <a:cs typeface="B Zar" pitchFamily="2" charset="-78"/>
          </a:endParaRPr>
        </a:p>
      </dsp:txBody>
      <dsp:txXfrm rot="-5400000">
        <a:off x="3291840" y="165003"/>
        <a:ext cx="4772757" cy="30500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82794-40DA-4935-B004-FF509B8E4913}">
      <dsp:nvSpPr>
        <dsp:cNvPr id="0" name=""/>
        <dsp:cNvSpPr/>
      </dsp:nvSpPr>
      <dsp:spPr>
        <a:xfrm>
          <a:off x="0" y="7412"/>
          <a:ext cx="6830568" cy="25055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496" tIns="412496" rIns="412496" bIns="220980" numCol="1" spcCol="1270" anchor="t" anchorCtr="0">
          <a:noAutofit/>
        </a:bodyPr>
        <a:lstStyle/>
        <a:p>
          <a:pPr lvl="0" algn="r" defTabSz="2578100" rtl="1">
            <a:lnSpc>
              <a:spcPct val="90000"/>
            </a:lnSpc>
            <a:spcBef>
              <a:spcPct val="0"/>
            </a:spcBef>
            <a:spcAft>
              <a:spcPct val="35000"/>
            </a:spcAft>
          </a:pPr>
          <a:r>
            <a:rPr lang="fa-IR" sz="5800" kern="1200" dirty="0" smtClean="0"/>
            <a:t>ارزش روز وام رهنی</a:t>
          </a:r>
          <a:endParaRPr lang="en-US" sz="5800" kern="1200" dirty="0"/>
        </a:p>
      </dsp:txBody>
      <dsp:txXfrm>
        <a:off x="0" y="7412"/>
        <a:ext cx="6830568" cy="1670400"/>
      </dsp:txXfrm>
    </dsp:sp>
    <dsp:sp modelId="{9BB21D59-890A-4910-B535-DE27B02996C2}">
      <dsp:nvSpPr>
        <dsp:cNvPr id="0" name=""/>
        <dsp:cNvSpPr/>
      </dsp:nvSpPr>
      <dsp:spPr>
        <a:xfrm>
          <a:off x="1399032" y="1677812"/>
          <a:ext cx="6830568" cy="334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2496" tIns="412496" rIns="412496" bIns="412496" numCol="1" spcCol="1270" anchor="t" anchorCtr="0">
          <a:noAutofit/>
        </a:bodyPr>
        <a:lstStyle/>
        <a:p>
          <a:pPr marL="285750" lvl="1" indent="-285750" algn="r" defTabSz="2578100" rtl="1">
            <a:lnSpc>
              <a:spcPct val="90000"/>
            </a:lnSpc>
            <a:spcBef>
              <a:spcPct val="0"/>
            </a:spcBef>
            <a:spcAft>
              <a:spcPct val="15000"/>
            </a:spcAft>
            <a:buChar char="••"/>
          </a:pPr>
          <a:endParaRPr lang="en-US" sz="5800" kern="1200" dirty="0"/>
        </a:p>
      </dsp:txBody>
      <dsp:txXfrm>
        <a:off x="1496881" y="1775661"/>
        <a:ext cx="6634870" cy="314510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4/9/17</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31</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4/9/17</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4/9/17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2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4/9/17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4/9/17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4/9/17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4/9/17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4/9/17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4/9/17</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1.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محاسبات رهنی (</a:t>
            </a:r>
            <a:r>
              <a:rPr lang="en-US" dirty="0" smtClean="0">
                <a:latin typeface="Times New Roman" pitchFamily="18" charset="0"/>
                <a:cs typeface="Times New Roman" pitchFamily="18" charset="0"/>
              </a:rPr>
              <a:t>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محاسبات رهنی (</a:t>
            </a:r>
            <a:r>
              <a:rPr lang="en-US" dirty="0" smtClean="0">
                <a:latin typeface="Times New Roman" pitchFamily="18" charset="0"/>
                <a:cs typeface="Times New Roman" pitchFamily="18" charset="0"/>
              </a:rPr>
              <a:t>II</a:t>
            </a:r>
            <a:r>
              <a:rPr lang="fa-IR" dirty="0" smtClean="0"/>
              <a:t>)</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graphicFrame>
        <p:nvGraphicFramePr>
          <p:cNvPr id="219138" name="Object 2"/>
          <p:cNvGraphicFramePr>
            <a:graphicFrameLocks noChangeAspect="1"/>
          </p:cNvGraphicFramePr>
          <p:nvPr/>
        </p:nvGraphicFramePr>
        <p:xfrm>
          <a:off x="1934412" y="4572000"/>
          <a:ext cx="6828588" cy="928688"/>
        </p:xfrm>
        <a:graphic>
          <a:graphicData uri="http://schemas.openxmlformats.org/presentationml/2006/ole">
            <mc:AlternateContent xmlns:mc="http://schemas.openxmlformats.org/markup-compatibility/2006">
              <mc:Choice xmlns:v="urn:schemas-microsoft-com:vml" Requires="v">
                <p:oleObj spid="_x0000_s219151" name="Equation" r:id="rId8" imgW="3174840" imgH="431640" progId="Equation.3">
                  <p:embed/>
                </p:oleObj>
              </mc:Choice>
              <mc:Fallback>
                <p:oleObj name="Equation" r:id="rId8" imgW="3174840" imgH="43164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34412" y="4572000"/>
                        <a:ext cx="6828588"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محاسبات رهنی (</a:t>
            </a:r>
            <a:r>
              <a:rPr lang="en-US" dirty="0" smtClean="0">
                <a:latin typeface="Times New Roman" pitchFamily="18" charset="0"/>
                <a:cs typeface="Times New Roman" pitchFamily="18" charset="0"/>
              </a:rPr>
              <a:t>III</a:t>
            </a:r>
            <a:r>
              <a:rPr lang="fa-IR" dirty="0" smtClean="0"/>
              <a:t>)</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graphicFrame>
        <p:nvGraphicFramePr>
          <p:cNvPr id="220162" name="Object 2"/>
          <p:cNvGraphicFramePr>
            <a:graphicFrameLocks noChangeAspect="1"/>
          </p:cNvGraphicFramePr>
          <p:nvPr/>
        </p:nvGraphicFramePr>
        <p:xfrm>
          <a:off x="2514600" y="4267200"/>
          <a:ext cx="4860925" cy="1746250"/>
        </p:xfrm>
        <a:graphic>
          <a:graphicData uri="http://schemas.openxmlformats.org/presentationml/2006/ole">
            <mc:AlternateContent xmlns:mc="http://schemas.openxmlformats.org/markup-compatibility/2006">
              <mc:Choice xmlns:v="urn:schemas-microsoft-com:vml" Requires="v">
                <p:oleObj spid="_x0000_s220175" name="Equation" r:id="rId8" imgW="2476440" imgH="888840" progId="Equation.3">
                  <p:embed/>
                </p:oleObj>
              </mc:Choice>
              <mc:Fallback>
                <p:oleObj name="Equation" r:id="rId8" imgW="2476440" imgH="88884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4267200"/>
                        <a:ext cx="4860925" cy="174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محاسبۀ جدول زمانی استهلاک وام</a:t>
            </a:r>
            <a:r>
              <a:rPr lang="en-US" dirty="0" smtClean="0"/>
              <a:t> </a:t>
            </a:r>
            <a:r>
              <a:rPr lang="fa-IR" dirty="0" smtClean="0"/>
              <a:t>(</a:t>
            </a:r>
            <a:r>
              <a:rPr lang="en-US" dirty="0" smtClean="0">
                <a:latin typeface="Times New Roman" pitchFamily="18" charset="0"/>
                <a:cs typeface="Times New Roman" pitchFamily="18" charset="0"/>
              </a:rPr>
              <a:t>I</a:t>
            </a:r>
            <a:r>
              <a:rPr lang="fa-IR" dirty="0" smtClean="0"/>
              <a:t>)</a:t>
            </a: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823304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محاسبۀ جدول زمانی استهلاک وام</a:t>
            </a:r>
            <a:r>
              <a:rPr lang="en-US" dirty="0" smtClean="0"/>
              <a:t> </a:t>
            </a:r>
            <a:r>
              <a:rPr lang="fa-IR" dirty="0" smtClean="0"/>
              <a:t>(</a:t>
            </a:r>
            <a:r>
              <a:rPr lang="en-US" dirty="0" smtClean="0">
                <a:latin typeface="Times New Roman" pitchFamily="18" charset="0"/>
                <a:cs typeface="Times New Roman" pitchFamily="18" charset="0"/>
              </a:rPr>
              <a:t>II</a:t>
            </a:r>
            <a:r>
              <a:rPr lang="fa-IR" dirty="0" smtClean="0"/>
              <a:t>)</a:t>
            </a:r>
            <a:r>
              <a:rPr lang="en-US" dirty="0" smtClean="0"/>
              <a:t> </a:t>
            </a:r>
            <a:endParaRPr lang="en-US" dirty="0"/>
          </a:p>
        </p:txBody>
      </p:sp>
      <p:sp>
        <p:nvSpPr>
          <p:cNvPr id="7" name="Freeform 6"/>
          <p:cNvSpPr/>
          <p:nvPr/>
        </p:nvSpPr>
        <p:spPr>
          <a:xfrm>
            <a:off x="457200" y="2122052"/>
            <a:ext cx="8229600" cy="4233600"/>
          </a:xfrm>
          <a:custGeom>
            <a:avLst/>
            <a:gdLst>
              <a:gd name="connsiteX0" fmla="*/ 0 w 8229600"/>
              <a:gd name="connsiteY0" fmla="*/ 0 h 4233600"/>
              <a:gd name="connsiteX1" fmla="*/ 8229600 w 8229600"/>
              <a:gd name="connsiteY1" fmla="*/ 0 h 4233600"/>
              <a:gd name="connsiteX2" fmla="*/ 8229600 w 8229600"/>
              <a:gd name="connsiteY2" fmla="*/ 4233600 h 4233600"/>
              <a:gd name="connsiteX3" fmla="*/ 0 w 8229600"/>
              <a:gd name="connsiteY3" fmla="*/ 4233600 h 4233600"/>
              <a:gd name="connsiteX4" fmla="*/ 0 w 8229600"/>
              <a:gd name="connsiteY4" fmla="*/ 0 h 423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4233600">
                <a:moveTo>
                  <a:pt x="0" y="0"/>
                </a:moveTo>
                <a:lnTo>
                  <a:pt x="8229600" y="0"/>
                </a:lnTo>
                <a:lnTo>
                  <a:pt x="8229600" y="4233600"/>
                </a:lnTo>
                <a:lnTo>
                  <a:pt x="0" y="423360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8708" tIns="999744" rIns="638708" bIns="341376" numCol="1" spcCol="1270" anchor="t" anchorCtr="0">
            <a:noAutofit/>
          </a:bodyPr>
          <a:lstStyle/>
          <a:p>
            <a:pPr marL="285750" lvl="1" indent="-285750" defTabSz="2133600" rtl="1">
              <a:lnSpc>
                <a:spcPct val="90000"/>
              </a:lnSpc>
              <a:spcBef>
                <a:spcPct val="0"/>
              </a:spcBef>
              <a:spcAft>
                <a:spcPct val="15000"/>
              </a:spcAft>
            </a:pPr>
            <a:r>
              <a:rPr lang="en-US" sz="4800" kern="1200" dirty="0" err="1" smtClean="0"/>
              <a:t>IE</a:t>
            </a:r>
            <a:r>
              <a:rPr lang="en-US" sz="4800" kern="1200" baseline="-25000" dirty="0" err="1" smtClean="0"/>
              <a:t>t</a:t>
            </a:r>
            <a:r>
              <a:rPr lang="en-US" sz="4800" kern="1200" dirty="0" smtClean="0"/>
              <a:t>  =  </a:t>
            </a:r>
            <a:r>
              <a:rPr lang="en-US" sz="4800" kern="1200" dirty="0" err="1" smtClean="0"/>
              <a:t>r</a:t>
            </a:r>
            <a:r>
              <a:rPr lang="en-US" sz="4800" kern="1200" baseline="-25000" dirty="0" err="1" smtClean="0"/>
              <a:t>t</a:t>
            </a:r>
            <a:r>
              <a:rPr lang="en-US" sz="4800" kern="1200" dirty="0" smtClean="0"/>
              <a:t>(OLB</a:t>
            </a:r>
            <a:r>
              <a:rPr lang="en-US" sz="4800" kern="1200" baseline="-25000" dirty="0" smtClean="0"/>
              <a:t>t-1</a:t>
            </a:r>
            <a:r>
              <a:rPr lang="en-US" sz="4800" kern="1200" dirty="0" smtClean="0"/>
              <a:t>)</a:t>
            </a:r>
            <a:endParaRPr lang="en-US" sz="4800" kern="1200" dirty="0"/>
          </a:p>
          <a:p>
            <a:pPr marL="285750" lvl="1" indent="-285750" defTabSz="2133600" rtl="1">
              <a:lnSpc>
                <a:spcPct val="90000"/>
              </a:lnSpc>
              <a:spcBef>
                <a:spcPct val="0"/>
              </a:spcBef>
              <a:spcAft>
                <a:spcPct val="15000"/>
              </a:spcAft>
            </a:pPr>
            <a:r>
              <a:rPr lang="en-US" sz="4800" kern="1200" dirty="0" err="1" smtClean="0"/>
              <a:t>PP</a:t>
            </a:r>
            <a:r>
              <a:rPr lang="en-US" sz="4800" kern="1200" baseline="-25000" dirty="0" err="1" smtClean="0"/>
              <a:t>t</a:t>
            </a:r>
            <a:r>
              <a:rPr lang="en-US" sz="4800" kern="1200" dirty="0" smtClean="0"/>
              <a:t>  =  </a:t>
            </a:r>
            <a:r>
              <a:rPr lang="en-US" sz="4800" kern="1200" dirty="0" err="1" smtClean="0"/>
              <a:t>PMT</a:t>
            </a:r>
            <a:r>
              <a:rPr lang="en-US" sz="4800" kern="1200" baseline="-25000" dirty="0" err="1" smtClean="0"/>
              <a:t>t</a:t>
            </a:r>
            <a:r>
              <a:rPr lang="en-US" sz="4800" kern="1200" dirty="0" smtClean="0"/>
              <a:t> – </a:t>
            </a:r>
            <a:r>
              <a:rPr lang="en-US" sz="4800" kern="1200" dirty="0" err="1" smtClean="0"/>
              <a:t>IE</a:t>
            </a:r>
            <a:r>
              <a:rPr lang="en-US" sz="4800" kern="1200" baseline="-25000" dirty="0" err="1" smtClean="0"/>
              <a:t>t</a:t>
            </a:r>
            <a:r>
              <a:rPr lang="en-US" sz="4800" kern="1200" baseline="-25000" dirty="0" smtClean="0"/>
              <a:t> </a:t>
            </a:r>
            <a:endParaRPr lang="en-US" sz="4800" kern="1200" dirty="0"/>
          </a:p>
          <a:p>
            <a:pPr marL="285750" lvl="1" indent="-285750" defTabSz="2133600" rtl="1">
              <a:lnSpc>
                <a:spcPct val="90000"/>
              </a:lnSpc>
              <a:spcBef>
                <a:spcPct val="0"/>
              </a:spcBef>
              <a:spcAft>
                <a:spcPct val="15000"/>
              </a:spcAft>
            </a:pPr>
            <a:r>
              <a:rPr lang="en-US" sz="4800" kern="1200" dirty="0" err="1" smtClean="0"/>
              <a:t>OLB</a:t>
            </a:r>
            <a:r>
              <a:rPr lang="en-US" sz="4800" kern="1200" baseline="-25000" dirty="0" err="1" smtClean="0"/>
              <a:t>t</a:t>
            </a:r>
            <a:r>
              <a:rPr lang="en-US" sz="4800" kern="1200" dirty="0" smtClean="0"/>
              <a:t>  =  OLB</a:t>
            </a:r>
            <a:r>
              <a:rPr lang="en-US" sz="4800" kern="1200" baseline="-25000" dirty="0" smtClean="0"/>
              <a:t>t-1</a:t>
            </a:r>
            <a:r>
              <a:rPr lang="en-US" sz="4800" kern="1200" dirty="0" smtClean="0"/>
              <a:t>  -  </a:t>
            </a:r>
            <a:r>
              <a:rPr lang="en-US" sz="4800" kern="1200" dirty="0" err="1" smtClean="0"/>
              <a:t>PP</a:t>
            </a:r>
            <a:r>
              <a:rPr lang="en-US" sz="4800" kern="1200" baseline="-25000" dirty="0" err="1" smtClean="0"/>
              <a:t>t</a:t>
            </a:r>
            <a:r>
              <a:rPr lang="en-US" sz="4800" kern="1200" baseline="-25000" dirty="0" smtClean="0"/>
              <a:t> </a:t>
            </a:r>
            <a:endParaRPr lang="en-US" sz="4800" kern="1200" dirty="0"/>
          </a:p>
          <a:p>
            <a:pPr marL="285750" lvl="1" indent="-285750" defTabSz="2133600" rtl="1">
              <a:lnSpc>
                <a:spcPct val="90000"/>
              </a:lnSpc>
              <a:spcBef>
                <a:spcPct val="0"/>
              </a:spcBef>
              <a:spcAft>
                <a:spcPct val="15000"/>
              </a:spcAft>
            </a:pPr>
            <a:r>
              <a:rPr lang="en-US" sz="4800" kern="1200" dirty="0" smtClean="0"/>
              <a:t>OLB</a:t>
            </a:r>
            <a:r>
              <a:rPr lang="en-US" sz="4800" kern="1200" baseline="-25000" dirty="0" smtClean="0"/>
              <a:t>0</a:t>
            </a:r>
            <a:r>
              <a:rPr lang="en-US" sz="4800" kern="1200" dirty="0" smtClean="0"/>
              <a:t>  =  P</a:t>
            </a:r>
            <a:endParaRPr lang="en-US" sz="4800" kern="1200" dirty="0"/>
          </a:p>
        </p:txBody>
      </p:sp>
      <p:sp>
        <p:nvSpPr>
          <p:cNvPr id="8" name="Freeform 7"/>
          <p:cNvSpPr/>
          <p:nvPr/>
        </p:nvSpPr>
        <p:spPr>
          <a:xfrm>
            <a:off x="868680" y="1413572"/>
            <a:ext cx="5760720" cy="1416960"/>
          </a:xfrm>
          <a:custGeom>
            <a:avLst/>
            <a:gdLst>
              <a:gd name="connsiteX0" fmla="*/ 0 w 5760720"/>
              <a:gd name="connsiteY0" fmla="*/ 236165 h 1416960"/>
              <a:gd name="connsiteX1" fmla="*/ 69171 w 5760720"/>
              <a:gd name="connsiteY1" fmla="*/ 69171 h 1416960"/>
              <a:gd name="connsiteX2" fmla="*/ 236165 w 5760720"/>
              <a:gd name="connsiteY2" fmla="*/ 0 h 1416960"/>
              <a:gd name="connsiteX3" fmla="*/ 5524555 w 5760720"/>
              <a:gd name="connsiteY3" fmla="*/ 0 h 1416960"/>
              <a:gd name="connsiteX4" fmla="*/ 5691549 w 5760720"/>
              <a:gd name="connsiteY4" fmla="*/ 69171 h 1416960"/>
              <a:gd name="connsiteX5" fmla="*/ 5760720 w 5760720"/>
              <a:gd name="connsiteY5" fmla="*/ 236165 h 1416960"/>
              <a:gd name="connsiteX6" fmla="*/ 5760720 w 5760720"/>
              <a:gd name="connsiteY6" fmla="*/ 1180795 h 1416960"/>
              <a:gd name="connsiteX7" fmla="*/ 5691549 w 5760720"/>
              <a:gd name="connsiteY7" fmla="*/ 1347789 h 1416960"/>
              <a:gd name="connsiteX8" fmla="*/ 5524555 w 5760720"/>
              <a:gd name="connsiteY8" fmla="*/ 1416960 h 1416960"/>
              <a:gd name="connsiteX9" fmla="*/ 236165 w 5760720"/>
              <a:gd name="connsiteY9" fmla="*/ 1416960 h 1416960"/>
              <a:gd name="connsiteX10" fmla="*/ 69171 w 5760720"/>
              <a:gd name="connsiteY10" fmla="*/ 1347789 h 1416960"/>
              <a:gd name="connsiteX11" fmla="*/ 0 w 5760720"/>
              <a:gd name="connsiteY11" fmla="*/ 1180795 h 1416960"/>
              <a:gd name="connsiteX12" fmla="*/ 0 w 5760720"/>
              <a:gd name="connsiteY12" fmla="*/ 236165 h 141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1416960">
                <a:moveTo>
                  <a:pt x="0" y="236165"/>
                </a:moveTo>
                <a:cubicBezTo>
                  <a:pt x="0" y="173530"/>
                  <a:pt x="24882" y="113461"/>
                  <a:pt x="69171" y="69171"/>
                </a:cubicBezTo>
                <a:cubicBezTo>
                  <a:pt x="113461" y="24882"/>
                  <a:pt x="173530" y="0"/>
                  <a:pt x="236165" y="0"/>
                </a:cubicBezTo>
                <a:lnTo>
                  <a:pt x="5524555" y="0"/>
                </a:lnTo>
                <a:cubicBezTo>
                  <a:pt x="5587190" y="0"/>
                  <a:pt x="5647259" y="24882"/>
                  <a:pt x="5691549" y="69171"/>
                </a:cubicBezTo>
                <a:cubicBezTo>
                  <a:pt x="5735838" y="113461"/>
                  <a:pt x="5760720" y="173530"/>
                  <a:pt x="5760720" y="236165"/>
                </a:cubicBezTo>
                <a:lnTo>
                  <a:pt x="5760720" y="1180795"/>
                </a:lnTo>
                <a:cubicBezTo>
                  <a:pt x="5760720" y="1243430"/>
                  <a:pt x="5735838" y="1303499"/>
                  <a:pt x="5691549" y="1347789"/>
                </a:cubicBezTo>
                <a:cubicBezTo>
                  <a:pt x="5647259" y="1392079"/>
                  <a:pt x="5587190" y="1416960"/>
                  <a:pt x="5524555" y="1416960"/>
                </a:cubicBezTo>
                <a:lnTo>
                  <a:pt x="236165" y="1416960"/>
                </a:lnTo>
                <a:cubicBezTo>
                  <a:pt x="173530" y="1416960"/>
                  <a:pt x="113461" y="1392078"/>
                  <a:pt x="69171" y="1347789"/>
                </a:cubicBezTo>
                <a:cubicBezTo>
                  <a:pt x="24881" y="1303499"/>
                  <a:pt x="0" y="1243430"/>
                  <a:pt x="0" y="1180795"/>
                </a:cubicBezTo>
                <a:lnTo>
                  <a:pt x="0" y="23616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6912" tIns="69170" rIns="286912" bIns="69170" numCol="1" spcCol="1270" anchor="ctr" anchorCtr="0">
            <a:noAutofit/>
          </a:bodyPr>
          <a:lstStyle/>
          <a:p>
            <a:pPr lvl="0" algn="ctr" defTabSz="2133600" rtl="1">
              <a:lnSpc>
                <a:spcPct val="90000"/>
              </a:lnSpc>
              <a:spcBef>
                <a:spcPct val="0"/>
              </a:spcBef>
              <a:spcAft>
                <a:spcPct val="35000"/>
              </a:spcAft>
            </a:pPr>
            <a:r>
              <a:rPr lang="fa-IR" sz="4800" kern="1200" dirty="0" smtClean="0">
                <a:latin typeface="Bzar"/>
                <a:cs typeface="B Zar" pitchFamily="2" charset="-78"/>
              </a:rPr>
              <a:t>روابط اساسی</a:t>
            </a:r>
            <a:endParaRPr lang="en-US" sz="4800" kern="1200" dirty="0">
              <a:latin typeface="Bzar"/>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وام رهنی (</a:t>
            </a:r>
            <a:r>
              <a:rPr lang="en-US" dirty="0" smtClean="0">
                <a:latin typeface="Times New Roman" pitchFamily="18" charset="0"/>
                <a:cs typeface="Times New Roman" pitchFamily="18" charset="0"/>
              </a:rPr>
              <a:t>I</a:t>
            </a:r>
            <a:r>
              <a:rPr lang="fa-IR" dirty="0" smtClean="0"/>
              <a:t>)</a:t>
            </a:r>
            <a:r>
              <a:rPr lang="en-US"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وام رهنی (</a:t>
            </a:r>
            <a:r>
              <a:rPr lang="en-US" dirty="0" smtClean="0">
                <a:latin typeface="Times New Roman" pitchFamily="18" charset="0"/>
                <a:cs typeface="Times New Roman" pitchFamily="18" charset="0"/>
              </a:rPr>
              <a:t>II</a:t>
            </a:r>
            <a:r>
              <a:rPr lang="fa-IR" dirty="0" smtClean="0"/>
              <a:t>)</a:t>
            </a:r>
            <a:r>
              <a:rPr lang="en-US"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وام رهنی (</a:t>
            </a:r>
            <a:r>
              <a:rPr lang="en-US" dirty="0" smtClean="0">
                <a:latin typeface="Times New Roman" pitchFamily="18" charset="0"/>
                <a:cs typeface="Times New Roman" pitchFamily="18" charset="0"/>
              </a:rPr>
              <a:t>III</a:t>
            </a:r>
            <a:r>
              <a:rPr lang="fa-IR" dirty="0" smtClean="0"/>
              <a:t>)</a:t>
            </a:r>
            <a:r>
              <a:rPr lang="en-US"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وام رهنی (</a:t>
            </a:r>
            <a:r>
              <a:rPr lang="en-US" dirty="0" smtClean="0">
                <a:latin typeface="Times New Roman" pitchFamily="18" charset="0"/>
                <a:cs typeface="Times New Roman" pitchFamily="18" charset="0"/>
              </a:rPr>
              <a:t>IV</a:t>
            </a:r>
            <a:r>
              <a:rPr lang="fa-IR" dirty="0" smtClean="0"/>
              <a:t>)</a:t>
            </a:r>
            <a:r>
              <a:rPr lang="en-US" dirty="0" smtClean="0"/>
              <a:t>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وام‌ رهنی کلاسیک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1676400" y="2667000"/>
            <a:ext cx="6934200" cy="1905000"/>
          </a:xfrm>
        </p:spPr>
        <p:txBody>
          <a:bodyPr/>
          <a:lstStyle/>
          <a:p>
            <a:pPr eaLnBrk="1" hangingPunct="1"/>
            <a: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وام‌های رهنی</a:t>
            </a:r>
            <a:r>
              <a:rPr lang="en-US" sz="5400" b="0" dirty="0" smtClean="0">
                <a:cs typeface="B Elham" pitchFamily="2" charset="-78"/>
              </a:rPr>
              <a:t/>
            </a:r>
            <a:br>
              <a:rPr lang="en-US" sz="5400" b="0" dirty="0" smtClean="0">
                <a:cs typeface="B Elham" pitchFamily="2" charset="-78"/>
              </a:rPr>
            </a:br>
            <a:r>
              <a:rPr lang="en-US" sz="5400" b="0" dirty="0" smtClean="0">
                <a:cs typeface="B Elham" pitchFamily="2" charset="-78"/>
              </a:rPr>
              <a:t/>
            </a:r>
            <a:br>
              <a:rPr lang="en-US" sz="5400" b="0" dirty="0" smtClean="0">
                <a:cs typeface="B Elham" pitchFamily="2" charset="-78"/>
              </a:rPr>
            </a:br>
            <a: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5400" b="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4572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2743200" y="4953000"/>
            <a:ext cx="6248401" cy="1822450"/>
          </a:xfrm>
          <a:prstGeom prst="rect">
            <a:avLst/>
          </a:prstGeom>
          <a:noFill/>
          <a:ln w="9525">
            <a:noFill/>
            <a:miter lim="800000"/>
            <a:headEnd/>
            <a:tailEnd/>
          </a:ln>
        </p:spPr>
        <p:txBody>
          <a:bodyPr anchor="b"/>
          <a:lstStyle/>
          <a:p>
            <a:pPr algn="r" rtl="1"/>
            <a:r>
              <a:rPr lang="fa-IR" sz="1700" dirty="0" smtClean="0">
                <a:cs typeface="B Zar" pitchFamily="2" charset="-78"/>
              </a:rPr>
              <a:t>15آبان ماه </a:t>
            </a:r>
            <a:r>
              <a:rPr lang="fa-IR" sz="1700" dirty="0">
                <a:cs typeface="B Zar" pitchFamily="2" charset="-78"/>
              </a:rPr>
              <a:t>سال </a:t>
            </a:r>
            <a:r>
              <a:rPr lang="fa-IR" sz="1700" dirty="0" smtClean="0">
                <a:cs typeface="B Zar" pitchFamily="2" charset="-78"/>
              </a:rPr>
              <a:t>نود و یک </a:t>
            </a:r>
            <a:r>
              <a:rPr lang="fa-IR" sz="1700" dirty="0">
                <a:cs typeface="B Zar" pitchFamily="2" charset="-78"/>
              </a:rPr>
              <a:t>– </a:t>
            </a:r>
            <a:r>
              <a:rPr lang="fa-IR" sz="1700" dirty="0" smtClean="0">
                <a:cs typeface="B Zar" pitchFamily="2" charset="-78"/>
              </a:rPr>
              <a:t>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a:t>
            </a:r>
            <a:r>
              <a:rPr lang="fa-IR" sz="1700" dirty="0" smtClean="0">
                <a:cs typeface="B Zar" pitchFamily="2" charset="-78"/>
              </a:rPr>
              <a:t>املاک و مستغلات</a:t>
            </a:r>
            <a:endParaRPr lang="fa-IR" sz="1700" dirty="0">
              <a:cs typeface="B Zar" pitchFamily="2" charset="-78"/>
            </a:endParaRPr>
          </a:p>
          <a:p>
            <a:pPr algn="r" rtl="1"/>
            <a:r>
              <a:rPr lang="fa-IR" sz="1700" dirty="0">
                <a:cs typeface="B Zar" pitchFamily="2" charset="-78"/>
              </a:rPr>
              <a:t> </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جدول زمانی استهلاک وام</a:t>
            </a:r>
            <a:endParaRPr lang="en-US" dirty="0"/>
          </a:p>
        </p:txBody>
      </p:sp>
      <p:sp>
        <p:nvSpPr>
          <p:cNvPr id="3" name="Content Placeholder 2"/>
          <p:cNvSpPr>
            <a:spLocks noGrp="1"/>
          </p:cNvSpPr>
          <p:nvPr>
            <p:ph idx="1"/>
          </p:nvPr>
        </p:nvSpPr>
        <p:spPr/>
        <p:txBody>
          <a:bodyPr/>
          <a:lstStyle/>
          <a:p>
            <a:r>
              <a:rPr lang="fa-IR" dirty="0" smtClean="0">
                <a:cs typeface="B Zar" pitchFamily="2" charset="-78"/>
              </a:rPr>
              <a:t>مثال: وام رهنی 30 ساله با نرخ بهرۀ 12 درصد</a:t>
            </a:r>
            <a:endParaRPr lang="en-US" dirty="0" smtClean="0">
              <a:cs typeface="B Zar" pitchFamily="2" charset="-78"/>
            </a:endParaRPr>
          </a:p>
          <a:p>
            <a:endParaRPr lang="fa-IR" dirty="0" smtClean="0"/>
          </a:p>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89664679"/>
              </p:ext>
            </p:extLst>
          </p:nvPr>
        </p:nvGraphicFramePr>
        <p:xfrm>
          <a:off x="1676400" y="2590800"/>
          <a:ext cx="6062981" cy="2270379"/>
        </p:xfrm>
        <a:graphic>
          <a:graphicData uri="http://schemas.openxmlformats.org/drawingml/2006/table">
            <a:tbl>
              <a:tblPr rtl="1"/>
              <a:tblGrid>
                <a:gridCol w="802974">
                  <a:extLst>
                    <a:ext uri="{9D8B030D-6E8A-4147-A177-3AD203B41FA5}">
                      <a16:colId xmlns:a16="http://schemas.microsoft.com/office/drawing/2014/main" val="20000"/>
                    </a:ext>
                  </a:extLst>
                </a:gridCol>
                <a:gridCol w="1193848">
                  <a:extLst>
                    <a:ext uri="{9D8B030D-6E8A-4147-A177-3AD203B41FA5}">
                      <a16:colId xmlns:a16="http://schemas.microsoft.com/office/drawing/2014/main" val="20001"/>
                    </a:ext>
                  </a:extLst>
                </a:gridCol>
                <a:gridCol w="1034669">
                  <a:extLst>
                    <a:ext uri="{9D8B030D-6E8A-4147-A177-3AD203B41FA5}">
                      <a16:colId xmlns:a16="http://schemas.microsoft.com/office/drawing/2014/main" val="20002"/>
                    </a:ext>
                  </a:extLst>
                </a:gridCol>
                <a:gridCol w="955078">
                  <a:extLst>
                    <a:ext uri="{9D8B030D-6E8A-4147-A177-3AD203B41FA5}">
                      <a16:colId xmlns:a16="http://schemas.microsoft.com/office/drawing/2014/main" val="20003"/>
                    </a:ext>
                  </a:extLst>
                </a:gridCol>
                <a:gridCol w="875489">
                  <a:extLst>
                    <a:ext uri="{9D8B030D-6E8A-4147-A177-3AD203B41FA5}">
                      <a16:colId xmlns:a16="http://schemas.microsoft.com/office/drawing/2014/main" val="20004"/>
                    </a:ext>
                  </a:extLst>
                </a:gridCol>
                <a:gridCol w="1200923">
                  <a:extLst>
                    <a:ext uri="{9D8B030D-6E8A-4147-A177-3AD203B41FA5}">
                      <a16:colId xmlns:a16="http://schemas.microsoft.com/office/drawing/2014/main" val="20005"/>
                    </a:ext>
                  </a:extLst>
                </a:gridCol>
              </a:tblGrid>
              <a:tr h="756793">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ماه</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ماندۀ اول دوره</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قسط</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a:latin typeface="Calibri"/>
                          <a:ea typeface="Calibri"/>
                          <a:cs typeface="B Zar" pitchFamily="2" charset="-78"/>
                        </a:rPr>
                        <a:t> سهم بهره</a:t>
                      </a:r>
                      <a:endParaRPr lang="en-US" sz="180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a:latin typeface="Calibri"/>
                          <a:ea typeface="Calibri"/>
                          <a:cs typeface="B Zar" pitchFamily="2" charset="-78"/>
                        </a:rPr>
                        <a:t>سهم اصل</a:t>
                      </a:r>
                      <a:endParaRPr lang="en-US" sz="180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a:latin typeface="Calibri"/>
                          <a:ea typeface="Calibri"/>
                          <a:cs typeface="B Zar" pitchFamily="2" charset="-78"/>
                        </a:rPr>
                        <a:t>ماندۀ پایان دوره</a:t>
                      </a:r>
                      <a:endParaRPr lang="en-US" sz="180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56793">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1</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60,000</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smtClean="0">
                          <a:latin typeface="Calibri"/>
                          <a:ea typeface="Calibri"/>
                          <a:cs typeface="B Zar" pitchFamily="2" charset="-78"/>
                        </a:rPr>
                        <a:t>617/17</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600</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17/17</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1800" dirty="0" smtClean="0">
                          <a:latin typeface="Calibri"/>
                          <a:ea typeface="Calibri"/>
                          <a:cs typeface="B Zar" pitchFamily="2" charset="-78"/>
                        </a:rPr>
                        <a:t>83/  59,982</a:t>
                      </a:r>
                      <a:endParaRPr lang="en-US" sz="1800" dirty="0" smtClean="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6793">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360</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smtClean="0">
                          <a:latin typeface="Calibri"/>
                          <a:ea typeface="Calibri"/>
                          <a:cs typeface="B Zar" pitchFamily="2" charset="-78"/>
                        </a:rPr>
                        <a:t>611/6</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smtClean="0">
                          <a:latin typeface="Calibri"/>
                          <a:ea typeface="Calibri"/>
                          <a:cs typeface="B Zar" pitchFamily="2" charset="-78"/>
                        </a:rPr>
                        <a:t>617/17</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smtClean="0">
                          <a:latin typeface="Calibri"/>
                          <a:ea typeface="Calibri"/>
                          <a:cs typeface="B Zar" pitchFamily="2" charset="-78"/>
                        </a:rPr>
                        <a:t>06/11</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smtClean="0">
                          <a:latin typeface="Calibri"/>
                          <a:ea typeface="Calibri"/>
                          <a:cs typeface="B Zar" pitchFamily="2" charset="-78"/>
                        </a:rPr>
                        <a:t>611/6</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800" dirty="0">
                          <a:latin typeface="Calibri"/>
                          <a:ea typeface="Calibri"/>
                          <a:cs typeface="B Zar" pitchFamily="2" charset="-78"/>
                        </a:rPr>
                        <a:t>0</a:t>
                      </a:r>
                      <a:endParaRPr lang="en-US" sz="1800" dirty="0">
                        <a:latin typeface="Calibri"/>
                        <a:ea typeface="Calibri"/>
                        <a:cs typeface="B Za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محاسبۀ اقساط</a:t>
            </a:r>
            <a:endParaRPr lang="en-US" dirty="0"/>
          </a:p>
        </p:txBody>
      </p:sp>
      <p:sp>
        <p:nvSpPr>
          <p:cNvPr id="3" name="Content Placeholder 2"/>
          <p:cNvSpPr>
            <a:spLocks noGrp="1"/>
          </p:cNvSpPr>
          <p:nvPr>
            <p:ph idx="1"/>
          </p:nvPr>
        </p:nvSpPr>
        <p:spPr/>
        <p:txBody>
          <a:bodyPr/>
          <a:lstStyle/>
          <a:p>
            <a:r>
              <a:rPr lang="fa-IR" dirty="0" smtClean="0">
                <a:cs typeface="B Zar" pitchFamily="2" charset="-78"/>
              </a:rPr>
              <a:t>مثال: اقساط وام رهنی 30 ساله با نرخ 10 درصد به مبلغ اصل 100,000 دلار چقدر است؟</a:t>
            </a:r>
            <a:endParaRPr lang="en-US" dirty="0" smtClean="0">
              <a:cs typeface="B Zar" pitchFamily="2" charset="-78"/>
            </a:endParaRPr>
          </a:p>
          <a:p>
            <a:pPr lvl="1" algn="l">
              <a:buNone/>
            </a:pPr>
            <a:endParaRPr lang="en-US" dirty="0" smtClean="0"/>
          </a:p>
          <a:p>
            <a:pPr lvl="1" algn="l">
              <a:buNone/>
            </a:pPr>
            <a:r>
              <a:rPr lang="en-US" dirty="0" smtClean="0"/>
              <a:t>N=360</a:t>
            </a:r>
          </a:p>
          <a:p>
            <a:pPr lvl="1" algn="l">
              <a:buNone/>
            </a:pPr>
            <a:r>
              <a:rPr lang="en-US" dirty="0" smtClean="0"/>
              <a:t>r=10%÷12</a:t>
            </a:r>
          </a:p>
          <a:p>
            <a:pPr lvl="1" algn="l">
              <a:buNone/>
            </a:pPr>
            <a:r>
              <a:rPr lang="en-US" dirty="0" smtClean="0"/>
              <a:t>PV=10,000</a:t>
            </a:r>
          </a:p>
          <a:p>
            <a:pPr lvl="1" algn="l">
              <a:buNone/>
            </a:pPr>
            <a:r>
              <a:rPr lang="en-US" dirty="0" smtClean="0"/>
              <a:t>FV=0</a:t>
            </a:r>
          </a:p>
          <a:p>
            <a:pPr lvl="1" algn="l">
              <a:buNone/>
            </a:pPr>
            <a:r>
              <a:rPr lang="en-US" dirty="0" smtClean="0">
                <a:solidFill>
                  <a:srgbClr val="FF0000"/>
                </a:solidFill>
              </a:rPr>
              <a:t>PMT= -877.57</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محاسبۀ مبلغ وام </a:t>
            </a:r>
            <a:endParaRPr lang="en-US" dirty="0" smtClean="0"/>
          </a:p>
        </p:txBody>
      </p:sp>
      <p:sp>
        <p:nvSpPr>
          <p:cNvPr id="3" name="Content Placeholder 2"/>
          <p:cNvSpPr>
            <a:spLocks noGrp="1"/>
          </p:cNvSpPr>
          <p:nvPr>
            <p:ph idx="1"/>
          </p:nvPr>
        </p:nvSpPr>
        <p:spPr/>
        <p:txBody>
          <a:bodyPr/>
          <a:lstStyle/>
          <a:p>
            <a:r>
              <a:rPr lang="fa-IR" dirty="0" smtClean="0">
                <a:cs typeface="B Zar" pitchFamily="2" charset="-78"/>
              </a:rPr>
              <a:t>مثال: شما می‌توانید ماهانه 500 دلار برای دریافت وام رهنی30 سالۀ 10 درصد پرداخت کنید. ارزش فعلی این وام چقدر است؟</a:t>
            </a:r>
          </a:p>
          <a:p>
            <a:pPr marL="0" indent="0">
              <a:buNone/>
            </a:pPr>
            <a:endParaRPr lang="en-US" dirty="0" smtClean="0">
              <a:cs typeface="B Zar" pitchFamily="2" charset="-78"/>
            </a:endParaRPr>
          </a:p>
          <a:p>
            <a:pPr algn="l">
              <a:buNone/>
            </a:pPr>
            <a:r>
              <a:rPr lang="en-US" sz="1800" dirty="0" smtClean="0">
                <a:cs typeface="B Zar" pitchFamily="2" charset="-78"/>
              </a:rPr>
              <a:t>N=360</a:t>
            </a:r>
          </a:p>
          <a:p>
            <a:pPr algn="l">
              <a:buNone/>
            </a:pPr>
            <a:r>
              <a:rPr lang="en-US" sz="1800" dirty="0" smtClean="0">
                <a:cs typeface="B Zar" pitchFamily="2" charset="-78"/>
              </a:rPr>
              <a:t>r=10%÷12</a:t>
            </a:r>
          </a:p>
          <a:p>
            <a:pPr algn="l">
              <a:buNone/>
            </a:pPr>
            <a:r>
              <a:rPr lang="en-US" sz="1800" dirty="0" smtClean="0">
                <a:cs typeface="B Zar" pitchFamily="2" charset="-78"/>
              </a:rPr>
              <a:t>PMT=-500</a:t>
            </a:r>
          </a:p>
          <a:p>
            <a:pPr algn="l">
              <a:buNone/>
            </a:pPr>
            <a:r>
              <a:rPr lang="en-US" sz="1800" dirty="0" smtClean="0">
                <a:cs typeface="B Zar" pitchFamily="2" charset="-78"/>
              </a:rPr>
              <a:t>FV=0</a:t>
            </a:r>
          </a:p>
          <a:p>
            <a:pPr algn="l">
              <a:buNone/>
            </a:pPr>
            <a:r>
              <a:rPr lang="en-US" sz="1800" dirty="0" smtClean="0">
                <a:solidFill>
                  <a:srgbClr val="FF0000"/>
                </a:solidFill>
                <a:cs typeface="B Zar" pitchFamily="2" charset="-78"/>
              </a:rPr>
              <a:t>PV= 56,975.41</a:t>
            </a:r>
            <a:r>
              <a:rPr lang="en-US" dirty="0" smtClean="0">
                <a:solidFill>
                  <a:srgbClr val="FF0000"/>
                </a:solidFill>
                <a:cs typeface="B Zar" pitchFamily="2" charset="-78"/>
              </a:rPr>
              <a:t> </a:t>
            </a:r>
          </a:p>
          <a:p>
            <a:r>
              <a:rPr lang="fa-IR" dirty="0" smtClean="0">
                <a:cs typeface="B Zar" pitchFamily="2" charset="-78"/>
              </a:rPr>
              <a:t>اگر بانک 80 درصد ارزش خانه را به شما وام دهد، ارزش خانه‌ای که می‌توانید بخرید چقدر است؟</a:t>
            </a:r>
            <a:endParaRPr lang="en-US" dirty="0" smtClean="0">
              <a:cs typeface="B Zar" pitchFamily="2" charset="-78"/>
            </a:endParaRPr>
          </a:p>
          <a:p>
            <a:pPr algn="ctr">
              <a:buNone/>
            </a:pPr>
            <a:r>
              <a:rPr lang="fa-IR" sz="2400" dirty="0" smtClean="0">
                <a:solidFill>
                  <a:srgbClr val="FF0000"/>
                </a:solidFill>
                <a:cs typeface="B Zar" pitchFamily="2" charset="-78"/>
              </a:rPr>
              <a:t> </a:t>
            </a:r>
            <a:r>
              <a:rPr lang="en-US" sz="2400" dirty="0" smtClean="0">
                <a:solidFill>
                  <a:srgbClr val="FF0000"/>
                </a:solidFill>
                <a:cs typeface="B Zar" pitchFamily="2" charset="-78"/>
              </a:rPr>
              <a:t>Purchase Price= 56,975.41÷0.8=71,218</a:t>
            </a:r>
            <a:endParaRPr lang="en-US" sz="2400" dirty="0">
              <a:solidFill>
                <a:srgbClr val="FF0000"/>
              </a:solidFill>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محاسبۀ ماندۀ اصل وام</a:t>
            </a:r>
            <a:endParaRPr lang="en-US" dirty="0" smtClean="0"/>
          </a:p>
        </p:txBody>
      </p:sp>
      <p:sp>
        <p:nvSpPr>
          <p:cNvPr id="3" name="Content Placeholder 2"/>
          <p:cNvSpPr>
            <a:spLocks noGrp="1"/>
          </p:cNvSpPr>
          <p:nvPr>
            <p:ph idx="1"/>
          </p:nvPr>
        </p:nvSpPr>
        <p:spPr>
          <a:xfrm>
            <a:off x="457200" y="1295400"/>
            <a:ext cx="8229600" cy="5026025"/>
          </a:xfrm>
        </p:spPr>
        <p:txBody>
          <a:bodyPr/>
          <a:lstStyle/>
          <a:p>
            <a:r>
              <a:rPr lang="fa-IR" dirty="0" smtClean="0">
                <a:cs typeface="B Zar" pitchFamily="2" charset="-78"/>
              </a:rPr>
              <a:t>مثال: ماندۀ اصل وام رهنی 100,000 دلاری 30 سالۀ 10 درصدی بعد از 5 سال چقدر است؟</a:t>
            </a:r>
            <a:endParaRPr lang="en-US" dirty="0" smtClean="0">
              <a:cs typeface="B Zar" pitchFamily="2" charset="-78"/>
            </a:endParaRPr>
          </a:p>
          <a:p>
            <a:pPr algn="l">
              <a:buNone/>
            </a:pPr>
            <a:r>
              <a:rPr lang="en-US" sz="2400" dirty="0" smtClean="0">
                <a:cs typeface="B Zar" pitchFamily="2" charset="-78"/>
              </a:rPr>
              <a:t>N=360</a:t>
            </a:r>
          </a:p>
          <a:p>
            <a:pPr algn="l">
              <a:buNone/>
            </a:pPr>
            <a:r>
              <a:rPr lang="en-US" sz="2400" dirty="0" smtClean="0">
                <a:cs typeface="B Zar" pitchFamily="2" charset="-78"/>
              </a:rPr>
              <a:t>r=10%÷12</a:t>
            </a:r>
          </a:p>
          <a:p>
            <a:pPr algn="l">
              <a:buNone/>
            </a:pPr>
            <a:r>
              <a:rPr lang="en-US" sz="2400" dirty="0" smtClean="0">
                <a:cs typeface="B Zar" pitchFamily="2" charset="-78"/>
              </a:rPr>
              <a:t>FV=0</a:t>
            </a:r>
          </a:p>
          <a:p>
            <a:pPr algn="l">
              <a:buNone/>
            </a:pPr>
            <a:r>
              <a:rPr lang="en-US" sz="2400" dirty="0" smtClean="0">
                <a:cs typeface="B Zar" pitchFamily="2" charset="-78"/>
              </a:rPr>
              <a:t>PV=100,000</a:t>
            </a:r>
          </a:p>
          <a:p>
            <a:pPr algn="l">
              <a:buNone/>
            </a:pPr>
            <a:r>
              <a:rPr lang="en-US" sz="2400" dirty="0" smtClean="0">
                <a:solidFill>
                  <a:srgbClr val="FF0000"/>
                </a:solidFill>
                <a:cs typeface="B Zar" pitchFamily="2" charset="-78"/>
              </a:rPr>
              <a:t>PMT=-877.57</a:t>
            </a:r>
          </a:p>
          <a:p>
            <a:r>
              <a:rPr lang="fa-IR" dirty="0" smtClean="0">
                <a:cs typeface="B Zar" pitchFamily="2" charset="-78"/>
              </a:rPr>
              <a:t>ماندۀ اصل وام (ارزش فعلی وام) پس از پنج سال به‌صورت زیر محاسبه می‌شود:</a:t>
            </a:r>
            <a:endParaRPr lang="en-US" dirty="0" smtClean="0">
              <a:cs typeface="B Zar" pitchFamily="2" charset="-78"/>
            </a:endParaRPr>
          </a:p>
          <a:p>
            <a:pPr algn="l">
              <a:buNone/>
            </a:pPr>
            <a:r>
              <a:rPr lang="en-US" sz="2400" dirty="0" smtClean="0">
                <a:cs typeface="B Zar" pitchFamily="2" charset="-78"/>
              </a:rPr>
              <a:t>N=300</a:t>
            </a:r>
          </a:p>
          <a:p>
            <a:pPr algn="l">
              <a:buNone/>
            </a:pPr>
            <a:r>
              <a:rPr lang="en-US" sz="2400" dirty="0" smtClean="0">
                <a:solidFill>
                  <a:srgbClr val="FF0000"/>
                </a:solidFill>
                <a:cs typeface="B Zar" pitchFamily="2" charset="-78"/>
              </a:rPr>
              <a:t>PV=96,574.32</a:t>
            </a:r>
          </a:p>
          <a:p>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محاسبۀ اقساط  رهن فقط بهره</a:t>
            </a:r>
            <a:endParaRPr lang="en-US" dirty="0"/>
          </a:p>
        </p:txBody>
      </p:sp>
      <p:sp>
        <p:nvSpPr>
          <p:cNvPr id="3" name="Content Placeholder 2"/>
          <p:cNvSpPr>
            <a:spLocks noGrp="1"/>
          </p:cNvSpPr>
          <p:nvPr>
            <p:ph idx="1"/>
          </p:nvPr>
        </p:nvSpPr>
        <p:spPr/>
        <p:txBody>
          <a:bodyPr/>
          <a:lstStyle/>
          <a:p>
            <a:r>
              <a:rPr lang="fa-IR" dirty="0" smtClean="0">
                <a:cs typeface="B Zar" pitchFamily="2" charset="-78"/>
              </a:rPr>
              <a:t>مثال: اقساط رهن فقط بهره 100,000 دلاری 10 درصد چقدر است.</a:t>
            </a:r>
          </a:p>
          <a:p>
            <a:endParaRPr lang="en-US" dirty="0" smtClean="0">
              <a:cs typeface="B Zar" pitchFamily="2" charset="-78"/>
            </a:endParaRPr>
          </a:p>
          <a:p>
            <a:pPr algn="l" rtl="0">
              <a:buNone/>
            </a:pPr>
            <a:r>
              <a:rPr lang="en-US" sz="2400" dirty="0" smtClean="0">
                <a:cs typeface="B Zar" pitchFamily="2" charset="-78"/>
              </a:rPr>
              <a:t>r=10%÷12</a:t>
            </a:r>
          </a:p>
          <a:p>
            <a:pPr algn="l" rtl="0">
              <a:buNone/>
            </a:pPr>
            <a:r>
              <a:rPr lang="en-US" sz="2400" dirty="0" smtClean="0">
                <a:cs typeface="B Zar" pitchFamily="2" charset="-78"/>
              </a:rPr>
              <a:t>PV=100,000</a:t>
            </a:r>
          </a:p>
          <a:p>
            <a:pPr algn="l" rtl="0">
              <a:buNone/>
            </a:pPr>
            <a:r>
              <a:rPr lang="en-US" sz="2400" dirty="0" smtClean="0">
                <a:cs typeface="B Zar" pitchFamily="2" charset="-78"/>
              </a:rPr>
              <a:t>FV=-100,000</a:t>
            </a:r>
          </a:p>
          <a:p>
            <a:pPr algn="l" rtl="0">
              <a:buNone/>
            </a:pPr>
            <a:r>
              <a:rPr lang="en-US" sz="2400" dirty="0" smtClean="0">
                <a:solidFill>
                  <a:srgbClr val="FF0000"/>
                </a:solidFill>
                <a:cs typeface="B Zar" pitchFamily="2" charset="-78"/>
              </a:rPr>
              <a:t>PMT=-833.33</a:t>
            </a:r>
            <a:endParaRPr lang="en-US" sz="2400" dirty="0">
              <a:solidFill>
                <a:srgbClr val="FF0000"/>
              </a:solidFill>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ایجاد موازنه بین مبلغ و نرخ استهلاک (</a:t>
            </a:r>
            <a:r>
              <a:rPr lang="en-US" dirty="0" smtClean="0">
                <a:latin typeface="Times New Roman" pitchFamily="18" charset="0"/>
                <a:cs typeface="Times New Roman" pitchFamily="18" charset="0"/>
              </a:rPr>
              <a:t>I</a:t>
            </a:r>
            <a:r>
              <a:rPr lang="fa-IR" dirty="0" smtClean="0"/>
              <a:t>)</a:t>
            </a:r>
            <a:endParaRPr lang="en-US" dirty="0"/>
          </a:p>
        </p:txBody>
      </p:sp>
      <p:sp>
        <p:nvSpPr>
          <p:cNvPr id="3" name="Content Placeholder 2"/>
          <p:cNvSpPr>
            <a:spLocks noGrp="1"/>
          </p:cNvSpPr>
          <p:nvPr>
            <p:ph idx="1"/>
          </p:nvPr>
        </p:nvSpPr>
        <p:spPr/>
        <p:txBody>
          <a:bodyPr/>
          <a:lstStyle/>
          <a:p>
            <a:r>
              <a:rPr lang="fa-IR" dirty="0" smtClean="0">
                <a:latin typeface="ذ ظشق"/>
                <a:cs typeface="B Zar" pitchFamily="2" charset="-78"/>
              </a:rPr>
              <a:t>لحاظ محدودیت پرداخت وام‌گیرنده با ایجاد موازنه بین مبلغ وام و نرخ استهلاک وام</a:t>
            </a:r>
            <a:endParaRPr lang="en-US" dirty="0" smtClean="0">
              <a:latin typeface="ذ ظشق"/>
              <a:cs typeface="B Zar" pitchFamily="2" charset="-78"/>
            </a:endParaRPr>
          </a:p>
          <a:p>
            <a:endParaRPr lang="en-US" dirty="0" smtClean="0">
              <a:latin typeface="ذ ظشق"/>
              <a:cs typeface="B Zar" pitchFamily="2" charset="-78"/>
            </a:endParaRPr>
          </a:p>
          <a:p>
            <a:pPr lvl="1"/>
            <a:r>
              <a:rPr lang="fa-IR" dirty="0" smtClean="0">
                <a:latin typeface="ذ ظشق"/>
                <a:cs typeface="B Zar" pitchFamily="2" charset="-78"/>
              </a:rPr>
              <a:t>مثال: شما می‌توانید ماهانه 500 دلار برای دریافت وام رهنی30 سالۀ 10 درصد پرداخت کنید. مبلغ این وام 56,975 دلار خواهد بود. اگر نیاز داشته باشید که برای خرید خانۀ موردنظر 58,000 دلار وام بگیرید، وام موردنیاز شما چگونه باید طراحی شود؟</a:t>
            </a:r>
            <a:endParaRPr lang="en-US" dirty="0" smtClean="0">
              <a:latin typeface="ذ ظشق"/>
              <a:cs typeface="B Zar" pitchFamily="2" charset="-78"/>
            </a:endParaRPr>
          </a:p>
          <a:p>
            <a:pPr>
              <a:buNone/>
            </a:pPr>
            <a:endParaRPr lang="en-US" dirty="0" smtClean="0">
              <a:latin typeface="ذ ظشق"/>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ایجاد موازنه بین مبلغ و نرخ استهلاک (</a:t>
            </a:r>
            <a:r>
              <a:rPr lang="en-US" smtClean="0">
                <a:latin typeface="Times New Roman" pitchFamily="18" charset="0"/>
                <a:cs typeface="Times New Roman" pitchFamily="18" charset="0"/>
              </a:rPr>
              <a:t>II</a:t>
            </a:r>
            <a:r>
              <a:rPr lang="fa-IR" smtClean="0"/>
              <a:t>)</a:t>
            </a:r>
            <a:endParaRPr lang="en-US" dirty="0"/>
          </a:p>
        </p:txBody>
      </p:sp>
      <p:sp>
        <p:nvSpPr>
          <p:cNvPr id="3" name="Content Placeholder 2"/>
          <p:cNvSpPr>
            <a:spLocks noGrp="1"/>
          </p:cNvSpPr>
          <p:nvPr>
            <p:ph idx="1"/>
          </p:nvPr>
        </p:nvSpPr>
        <p:spPr/>
        <p:txBody>
          <a:bodyPr/>
          <a:lstStyle/>
          <a:p>
            <a:pPr algn="l">
              <a:buNone/>
            </a:pPr>
            <a:r>
              <a:rPr lang="en-US" sz="2400" dirty="0" smtClean="0">
                <a:cs typeface="B Zar" pitchFamily="2" charset="-78"/>
              </a:rPr>
              <a:t>r=10%÷12</a:t>
            </a:r>
          </a:p>
          <a:p>
            <a:pPr algn="l">
              <a:buNone/>
            </a:pPr>
            <a:r>
              <a:rPr lang="en-US" sz="2400" dirty="0" smtClean="0">
                <a:cs typeface="B Zar" pitchFamily="2" charset="-78"/>
              </a:rPr>
              <a:t>PMT=-500</a:t>
            </a:r>
          </a:p>
          <a:p>
            <a:pPr algn="l">
              <a:buNone/>
            </a:pPr>
            <a:r>
              <a:rPr lang="en-US" sz="2400" dirty="0" smtClean="0">
                <a:cs typeface="B Zar" pitchFamily="2" charset="-78"/>
              </a:rPr>
              <a:t>PV=58,000</a:t>
            </a:r>
          </a:p>
          <a:p>
            <a:pPr algn="l">
              <a:buNone/>
            </a:pPr>
            <a:r>
              <a:rPr lang="en-US" sz="2400" dirty="0" smtClean="0">
                <a:solidFill>
                  <a:srgbClr val="FF0000"/>
                </a:solidFill>
                <a:cs typeface="B Zar" pitchFamily="2" charset="-78"/>
              </a:rPr>
              <a:t>N=409.84≈410</a:t>
            </a:r>
          </a:p>
          <a:p>
            <a:endParaRPr lang="en-US" dirty="0" smtClean="0">
              <a:cs typeface="B Zar" pitchFamily="2" charset="-78"/>
            </a:endParaRPr>
          </a:p>
          <a:p>
            <a:r>
              <a:rPr lang="fa-IR" dirty="0" smtClean="0">
                <a:cs typeface="B Zar" pitchFamily="2" charset="-78"/>
              </a:rPr>
              <a:t>این لزوماً بدان معنی نیست که وام رهنی باید سررسید 34 ساله داشته باشد، بلکه هنوز هم می‌تواند سررسید 30 ساله داشته باشد با مقداری از اصل (</a:t>
            </a:r>
            <a:r>
              <a:rPr lang="en-US" dirty="0" err="1" smtClean="0">
                <a:cs typeface="B Zar" pitchFamily="2" charset="-78"/>
              </a:rPr>
              <a:t>ballon</a:t>
            </a:r>
            <a:r>
              <a:rPr lang="fa-IR" dirty="0" smtClean="0">
                <a:cs typeface="B Zar" pitchFamily="2" charset="-78"/>
              </a:rPr>
              <a:t>) به مبلغ به مبلغ 20,325 دلار که در سررسید تسویه می‌شود.</a:t>
            </a: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سهم اصل و بهرۀ اقساط</a:t>
            </a:r>
            <a:endParaRPr lang="en-US" dirty="0" smtClean="0"/>
          </a:p>
        </p:txBody>
      </p:sp>
      <p:sp>
        <p:nvSpPr>
          <p:cNvPr id="3" name="Content Placeholder 2"/>
          <p:cNvSpPr>
            <a:spLocks noGrp="1"/>
          </p:cNvSpPr>
          <p:nvPr>
            <p:ph idx="1"/>
          </p:nvPr>
        </p:nvSpPr>
        <p:spPr/>
        <p:txBody>
          <a:bodyPr/>
          <a:lstStyle/>
          <a:p>
            <a:r>
              <a:rPr lang="fa-IR" dirty="0" smtClean="0">
                <a:cs typeface="B Zar" pitchFamily="2" charset="-78"/>
              </a:rPr>
              <a:t>مثال: برای وام رهنی 100,000 دلاری 30 سالۀ 10 درصد، اجزای قسط 61 ام را تعیین کنید:</a:t>
            </a:r>
            <a:endParaRPr lang="en-US" dirty="0" smtClean="0">
              <a:cs typeface="B Zar" pitchFamily="2" charset="-78"/>
            </a:endParaRPr>
          </a:p>
          <a:p>
            <a:pPr algn="l">
              <a:buNone/>
            </a:pPr>
            <a:r>
              <a:rPr lang="fa-IR" dirty="0" smtClean="0">
                <a:cs typeface="B Zar" pitchFamily="2" charset="-78"/>
              </a:rPr>
              <a:t> </a:t>
            </a:r>
            <a:r>
              <a:rPr lang="en-US" sz="2400" dirty="0" smtClean="0">
                <a:cs typeface="B Zar" pitchFamily="2" charset="-78"/>
              </a:rPr>
              <a:t>N=360</a:t>
            </a:r>
          </a:p>
          <a:p>
            <a:pPr algn="l">
              <a:buNone/>
            </a:pPr>
            <a:r>
              <a:rPr lang="en-US" sz="2400" dirty="0" smtClean="0">
                <a:cs typeface="B Zar" pitchFamily="2" charset="-78"/>
              </a:rPr>
              <a:t>r=10%÷12</a:t>
            </a:r>
          </a:p>
          <a:p>
            <a:pPr algn="l">
              <a:buNone/>
            </a:pPr>
            <a:r>
              <a:rPr lang="en-US" sz="2400" dirty="0" smtClean="0">
                <a:cs typeface="B Zar" pitchFamily="2" charset="-78"/>
              </a:rPr>
              <a:t>PV=10,000</a:t>
            </a:r>
          </a:p>
          <a:p>
            <a:pPr algn="l">
              <a:buNone/>
            </a:pPr>
            <a:r>
              <a:rPr lang="en-US" sz="2400" dirty="0" smtClean="0">
                <a:cs typeface="B Zar" pitchFamily="2" charset="-78"/>
              </a:rPr>
              <a:t>FV=0</a:t>
            </a:r>
          </a:p>
          <a:p>
            <a:pPr algn="l">
              <a:buNone/>
            </a:pPr>
            <a:r>
              <a:rPr lang="en-US" sz="2400" dirty="0" smtClean="0">
                <a:solidFill>
                  <a:srgbClr val="FF0000"/>
                </a:solidFill>
                <a:cs typeface="B Zar" pitchFamily="2" charset="-78"/>
              </a:rPr>
              <a:t>PMT= -877.57</a:t>
            </a:r>
          </a:p>
          <a:p>
            <a:pPr algn="l">
              <a:buNone/>
            </a:pPr>
            <a:r>
              <a:rPr lang="en-US" sz="2400" dirty="0" smtClean="0">
                <a:cs typeface="B Zar" pitchFamily="2" charset="-78"/>
              </a:rPr>
              <a:t>	N=300</a:t>
            </a:r>
          </a:p>
          <a:p>
            <a:pPr algn="l">
              <a:buNone/>
            </a:pPr>
            <a:r>
              <a:rPr lang="en-US" sz="2400" dirty="0" smtClean="0">
                <a:cs typeface="B Zar" pitchFamily="2" charset="-78"/>
              </a:rPr>
              <a:t>PV=96,574</a:t>
            </a:r>
          </a:p>
          <a:p>
            <a:pPr algn="l">
              <a:buNone/>
            </a:pPr>
            <a:r>
              <a:rPr lang="en-US" sz="2400" dirty="0" smtClean="0">
                <a:solidFill>
                  <a:srgbClr val="FF0000"/>
                </a:solidFill>
                <a:cs typeface="B Zar" pitchFamily="2" charset="-78"/>
              </a:rPr>
              <a:t>IE= 804.79</a:t>
            </a:r>
          </a:p>
          <a:p>
            <a:pPr algn="l">
              <a:buNone/>
            </a:pPr>
            <a:r>
              <a:rPr lang="en-US" sz="2400" dirty="0" smtClean="0">
                <a:solidFill>
                  <a:srgbClr val="FF0000"/>
                </a:solidFill>
                <a:cs typeface="B Zar" pitchFamily="2" charset="-78"/>
              </a:rPr>
              <a:t>PP=72.79</a:t>
            </a:r>
            <a:endParaRPr lang="en-US" sz="2400" dirty="0">
              <a:solidFill>
                <a:srgbClr val="FF0000"/>
              </a:solidFill>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نرخ بازدۀ وام رهنی</a:t>
            </a:r>
            <a:endParaRPr lang="en-US" dirty="0"/>
          </a:p>
        </p:txBody>
      </p:sp>
      <p:sp>
        <p:nvSpPr>
          <p:cNvPr id="3" name="Content Placeholder 2"/>
          <p:cNvSpPr>
            <a:spLocks noGrp="1"/>
          </p:cNvSpPr>
          <p:nvPr>
            <p:ph idx="1"/>
          </p:nvPr>
        </p:nvSpPr>
        <p:spPr/>
        <p:txBody>
          <a:bodyPr/>
          <a:lstStyle/>
          <a:p>
            <a:r>
              <a:rPr lang="fa-IR" dirty="0" smtClean="0">
                <a:cs typeface="B Zar" pitchFamily="2" charset="-78"/>
              </a:rPr>
              <a:t>همان نرخ بازدۀ داخلی وام است که به‌صورت زیر محاسبه می‌شود:</a:t>
            </a:r>
            <a:endParaRPr lang="en-US" dirty="0" smtClean="0">
              <a:cs typeface="B Zar" pitchFamily="2" charset="-78"/>
            </a:endParaRPr>
          </a:p>
          <a:p>
            <a:endParaRPr lang="en-US" dirty="0" smtClean="0">
              <a:cs typeface="B Zar" pitchFamily="2" charset="-78"/>
            </a:endParaRPr>
          </a:p>
          <a:p>
            <a:pPr>
              <a:buNone/>
            </a:pPr>
            <a:r>
              <a:rPr lang="fa-IR" dirty="0" smtClean="0">
                <a:cs typeface="B Zar" pitchFamily="2" charset="-78"/>
              </a:rPr>
              <a:t> </a:t>
            </a:r>
            <a:r>
              <a:rPr lang="en-US" dirty="0" smtClean="0">
                <a:cs typeface="B Zar" pitchFamily="2" charset="-78"/>
              </a:rPr>
              <a:t/>
            </a:r>
            <a:br>
              <a:rPr lang="en-US" dirty="0" smtClean="0">
                <a:cs typeface="B Zar" pitchFamily="2" charset="-78"/>
              </a:rPr>
            </a:br>
            <a:r>
              <a:rPr lang="fa-IR" dirty="0" smtClean="0">
                <a:cs typeface="B Zar" pitchFamily="2" charset="-78"/>
              </a:rPr>
              <a:t>یا به‌طور کلی‌تر</a:t>
            </a:r>
            <a:endParaRPr lang="en-US" dirty="0" smtClean="0">
              <a:cs typeface="B Zar" pitchFamily="2" charset="-78"/>
            </a:endParaRPr>
          </a:p>
          <a:p>
            <a:pPr>
              <a:buNone/>
            </a:pP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graphicFrame>
        <p:nvGraphicFramePr>
          <p:cNvPr id="240642" name="Object 4"/>
          <p:cNvGraphicFramePr>
            <a:graphicFrameLocks noChangeAspect="1"/>
          </p:cNvGraphicFramePr>
          <p:nvPr/>
        </p:nvGraphicFramePr>
        <p:xfrm>
          <a:off x="381000" y="2438400"/>
          <a:ext cx="7934325" cy="925513"/>
        </p:xfrm>
        <a:graphic>
          <a:graphicData uri="http://schemas.openxmlformats.org/presentationml/2006/ole">
            <mc:AlternateContent xmlns:mc="http://schemas.openxmlformats.org/markup-compatibility/2006">
              <mc:Choice xmlns:v="urn:schemas-microsoft-com:vml" Requires="v">
                <p:oleObj spid="_x0000_s240668" r:id="rId3" imgW="3683000" imgH="431800" progId="Equation.3">
                  <p:embed/>
                </p:oleObj>
              </mc:Choice>
              <mc:Fallback>
                <p:oleObj r:id="rId3" imgW="36830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438400"/>
                        <a:ext cx="7934325" cy="925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0643" name="Object 4"/>
          <p:cNvGraphicFramePr>
            <a:graphicFrameLocks noChangeAspect="1"/>
          </p:cNvGraphicFramePr>
          <p:nvPr/>
        </p:nvGraphicFramePr>
        <p:xfrm>
          <a:off x="1271588" y="4892675"/>
          <a:ext cx="6381750" cy="1082675"/>
        </p:xfrm>
        <a:graphic>
          <a:graphicData uri="http://schemas.openxmlformats.org/presentationml/2006/ole">
            <mc:AlternateContent xmlns:mc="http://schemas.openxmlformats.org/markup-compatibility/2006">
              <mc:Choice xmlns:v="urn:schemas-microsoft-com:vml" Requires="v">
                <p:oleObj spid="_x0000_s240669" name="Equation" r:id="rId5" imgW="2514600" imgH="431640" progId="Equation.3">
                  <p:embed/>
                </p:oleObj>
              </mc:Choice>
              <mc:Fallback>
                <p:oleObj name="Equation" r:id="rId5" imgW="251460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1588" y="4892675"/>
                        <a:ext cx="6381750" cy="1082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ریسک‌های وام رهنی</a:t>
            </a:r>
            <a:endParaRPr lang="en-US" dirty="0"/>
          </a:p>
        </p:txBody>
      </p:sp>
      <p:sp>
        <p:nvSpPr>
          <p:cNvPr id="3" name="Content Placeholder 2"/>
          <p:cNvSpPr>
            <a:spLocks noGrp="1"/>
          </p:cNvSpPr>
          <p:nvPr>
            <p:ph idx="1"/>
          </p:nvPr>
        </p:nvSpPr>
        <p:spPr/>
        <p:txBody>
          <a:bodyPr/>
          <a:lstStyle/>
          <a:p>
            <a:r>
              <a:rPr lang="fa-IR" dirty="0" smtClean="0">
                <a:cs typeface="B Zar" pitchFamily="2" charset="-78"/>
              </a:rPr>
              <a:t>ریسک نکول </a:t>
            </a:r>
            <a:endParaRPr lang="en-US" dirty="0" smtClean="0">
              <a:cs typeface="B Zar" pitchFamily="2" charset="-78"/>
            </a:endParaRPr>
          </a:p>
          <a:p>
            <a:r>
              <a:rPr lang="fa-IR" dirty="0" smtClean="0">
                <a:cs typeface="B Zar" pitchFamily="2" charset="-78"/>
              </a:rPr>
              <a:t>ریسک نقدینگی</a:t>
            </a:r>
            <a:endParaRPr lang="en-US" dirty="0" smtClean="0">
              <a:cs typeface="B Zar" pitchFamily="2" charset="-78"/>
            </a:endParaRPr>
          </a:p>
          <a:p>
            <a:r>
              <a:rPr lang="fa-IR" dirty="0" smtClean="0">
                <a:cs typeface="B Zar" pitchFamily="2" charset="-78"/>
              </a:rPr>
              <a:t>ریسک نرخ بهره</a:t>
            </a:r>
            <a:endParaRPr lang="en-US" dirty="0" smtClean="0">
              <a:cs typeface="B Zar" pitchFamily="2" charset="-78"/>
            </a:endParaRPr>
          </a:p>
          <a:p>
            <a:r>
              <a:rPr lang="fa-IR" dirty="0" smtClean="0">
                <a:cs typeface="B Zar" pitchFamily="2" charset="-78"/>
              </a:rPr>
              <a:t>ریسک پرداخت زودتر از موعد</a:t>
            </a:r>
            <a:r>
              <a:rPr lang="en-US" dirty="0" smtClean="0">
                <a:cs typeface="B Zar" pitchFamily="2" charset="-78"/>
              </a:rPr>
              <a:t> </a:t>
            </a: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بازارهای رهن</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پرداخت پیش از موعد</a:t>
            </a:r>
            <a:endParaRPr lang="en-US" dirty="0"/>
          </a:p>
        </p:txBody>
      </p:sp>
      <p:sp>
        <p:nvSpPr>
          <p:cNvPr id="3" name="Content Placeholder 2"/>
          <p:cNvSpPr>
            <a:spLocks noGrp="1"/>
          </p:cNvSpPr>
          <p:nvPr>
            <p:ph idx="1"/>
          </p:nvPr>
        </p:nvSpPr>
        <p:spPr/>
        <p:txBody>
          <a:bodyPr/>
          <a:lstStyle/>
          <a:p>
            <a:r>
              <a:rPr lang="fa-IR" dirty="0" smtClean="0">
                <a:cs typeface="B Zar" pitchFamily="2" charset="-78"/>
              </a:rPr>
              <a:t>پرداخت پیش از موعد به دارندۀ وام رهنی اختیار می‌دهد، وام را زودتر از سررسید تسویه کند. این اختیار همواره ارزش مثبت دارد چراکه دارندۀ اختیار متعهد به اعمال آن نیست بلکه مختار است.</a:t>
            </a:r>
          </a:p>
          <a:p>
            <a:r>
              <a:rPr lang="fa-IR" dirty="0" smtClean="0">
                <a:cs typeface="B Zar" pitchFamily="2" charset="-78"/>
              </a:rPr>
              <a:t>ارزش این اختیار چقدر است؟</a:t>
            </a: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31</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وام رهنی چیست؟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شرایط عمومی قرارداد وام رهنی (</a:t>
            </a:r>
            <a:r>
              <a:rPr lang="en-US" dirty="0" smtClean="0">
                <a:latin typeface="Times New Roman" pitchFamily="18" charset="0"/>
                <a:cs typeface="Times New Roman" pitchFamily="18" charset="0"/>
              </a:rPr>
              <a:t>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شرایط عمومی قرارداد وام رهنی (</a:t>
            </a:r>
            <a:r>
              <a:rPr lang="en-US" dirty="0" smtClean="0">
                <a:latin typeface="Times New Roman" pitchFamily="18" charset="0"/>
                <a:cs typeface="Times New Roman" pitchFamily="18" charset="0"/>
              </a:rPr>
              <a:t>II</a:t>
            </a:r>
            <a:r>
              <a:rPr lang="fa-IR" dirty="0" smtClean="0"/>
              <a:t>)</a:t>
            </a:r>
            <a:endParaRPr lang="en-US" dirty="0">
              <a:latin typeface="Times" pitchFamily="18" charset="0"/>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شرایط عمومی قرارداد وام رهنی (</a:t>
            </a:r>
            <a:r>
              <a:rPr lang="en-US" dirty="0" smtClean="0">
                <a:latin typeface="Times New Roman" pitchFamily="18" charset="0"/>
                <a:cs typeface="Times New Roman" pitchFamily="18" charset="0"/>
              </a:rPr>
              <a:t>III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شرایط عمومی قرارداد وام رهنی (</a:t>
            </a:r>
            <a:r>
              <a:rPr lang="en-US" dirty="0" smtClean="0">
                <a:latin typeface="Times New Roman" pitchFamily="18" charset="0"/>
                <a:cs typeface="Times New Roman" pitchFamily="18" charset="0"/>
              </a:rPr>
              <a:t>IV</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شرایط عمومی قرارداد وام رهنی (</a:t>
            </a:r>
            <a:r>
              <a:rPr lang="en-US" dirty="0" smtClean="0">
                <a:latin typeface="Times New Roman" pitchFamily="18" charset="0"/>
                <a:cs typeface="Times New Roman" pitchFamily="18" charset="0"/>
              </a:rPr>
              <a:t>V</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42188</TotalTime>
  <Words>1276</Words>
  <Application>Microsoft Office PowerPoint</Application>
  <PresentationFormat>On-screen Show (4:3)</PresentationFormat>
  <Paragraphs>212</Paragraphs>
  <Slides>31</Slides>
  <Notes>2</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6" baseType="lpstr">
      <vt:lpstr>Arial</vt:lpstr>
      <vt:lpstr>B Elham</vt:lpstr>
      <vt:lpstr>B Titr</vt:lpstr>
      <vt:lpstr>B Zar</vt:lpstr>
      <vt:lpstr>Bzar</vt:lpstr>
      <vt:lpstr>Calibri</vt:lpstr>
      <vt:lpstr>Symbol</vt:lpstr>
      <vt:lpstr>Times</vt:lpstr>
      <vt:lpstr>Times New Roman</vt:lpstr>
      <vt:lpstr>Wingdings</vt:lpstr>
      <vt:lpstr>Wingdings 2</vt:lpstr>
      <vt:lpstr>ذ ظشق</vt:lpstr>
      <vt:lpstr>Sample presentation slides</vt:lpstr>
      <vt:lpstr>Equation</vt:lpstr>
      <vt:lpstr>Microsoft Equation 3.0</vt:lpstr>
      <vt:lpstr>بسم‌الله الرحمن الرحیم</vt:lpstr>
      <vt:lpstr>  وام‌های رهنی   </vt:lpstr>
      <vt:lpstr>بازارهای رهن</vt:lpstr>
      <vt:lpstr>وام رهنی چیست؟</vt:lpstr>
      <vt:lpstr>شرایط عمومی قرارداد وام رهنی (I)</vt:lpstr>
      <vt:lpstr>شرایط عمومی قرارداد وام رهنی (II)</vt:lpstr>
      <vt:lpstr>شرایط عمومی قرارداد وام رهنی (III)</vt:lpstr>
      <vt:lpstr>شرایط عمومی قرارداد وام رهنی (IV)</vt:lpstr>
      <vt:lpstr>شرایط عمومی قرارداد وام رهنی (V)</vt:lpstr>
      <vt:lpstr>محاسبات رهنی (I)</vt:lpstr>
      <vt:lpstr>محاسبات رهنی (II)</vt:lpstr>
      <vt:lpstr>محاسبات رهنی (III)</vt:lpstr>
      <vt:lpstr>محاسبۀ جدول زمانی استهلاک وام (I) </vt:lpstr>
      <vt:lpstr>محاسبۀ جدول زمانی استهلاک وام (II) </vt:lpstr>
      <vt:lpstr>انواع وام رهنی (I) </vt:lpstr>
      <vt:lpstr>انواع وام رهنی (II) </vt:lpstr>
      <vt:lpstr>انواع وام رهنی (III) </vt:lpstr>
      <vt:lpstr>انواع وام رهنی (IV) </vt:lpstr>
      <vt:lpstr>وام‌ رهنی کلاسیک</vt:lpstr>
      <vt:lpstr>جدول زمانی استهلاک وام</vt:lpstr>
      <vt:lpstr>محاسبۀ اقساط</vt:lpstr>
      <vt:lpstr>محاسبۀ مبلغ وام </vt:lpstr>
      <vt:lpstr>محاسبۀ ماندۀ اصل وام</vt:lpstr>
      <vt:lpstr>محاسبۀ اقساط  رهن فقط بهره</vt:lpstr>
      <vt:lpstr>ایجاد موازنه بین مبلغ و نرخ استهلاک (I)</vt:lpstr>
      <vt:lpstr>ایجاد موازنه بین مبلغ و نرخ استهلاک (II)</vt:lpstr>
      <vt:lpstr>تعیین سهم اصل و بهرۀ اقساط</vt:lpstr>
      <vt:lpstr>نرخ بازدۀ وام رهنی</vt:lpstr>
      <vt:lpstr>ریسک‌های وام رهنی</vt:lpstr>
      <vt:lpstr>پرداخت پیش از موعد</vt:lpstr>
      <vt:lpstr>PowerPoint Presentation</vt:lpstr>
    </vt:vector>
  </TitlesOfParts>
  <Company>Saudi Aramco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Meisam</cp:lastModifiedBy>
  <cp:revision>1802</cp:revision>
  <dcterms:created xsi:type="dcterms:W3CDTF">2007-09-07T17:57:35Z</dcterms:created>
  <dcterms:modified xsi:type="dcterms:W3CDTF">2017-04-09T10:19:50Z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