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9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0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1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12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13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14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15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16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17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18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19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notesSlides/notesSlide20.xml" ContentType="application/vnd.openxmlformats-officedocument.presentationml.notesSlide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notesSlides/notesSlide21.xml" ContentType="application/vnd.openxmlformats-officedocument.presentationml.notesSlide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notesSlides/notesSlide22.xml" ContentType="application/vnd.openxmlformats-officedocument.presentationml.notesSlide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notesSlides/notesSlide23.xml" ContentType="application/vnd.openxmlformats-officedocument.presentationml.notesSlide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notesSlides/notesSlide24.xml" ContentType="application/vnd.openxmlformats-officedocument.presentationml.notesSlide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10" r:id="rId1"/>
  </p:sldMasterIdLst>
  <p:notesMasterIdLst>
    <p:notesMasterId r:id="rId56"/>
  </p:notesMasterIdLst>
  <p:handoutMasterIdLst>
    <p:handoutMasterId r:id="rId57"/>
  </p:handoutMasterIdLst>
  <p:sldIdLst>
    <p:sldId id="588" r:id="rId2"/>
    <p:sldId id="589" r:id="rId3"/>
    <p:sldId id="609" r:id="rId4"/>
    <p:sldId id="620" r:id="rId5"/>
    <p:sldId id="607" r:id="rId6"/>
    <p:sldId id="624" r:id="rId7"/>
    <p:sldId id="610" r:id="rId8"/>
    <p:sldId id="612" r:id="rId9"/>
    <p:sldId id="613" r:id="rId10"/>
    <p:sldId id="608" r:id="rId11"/>
    <p:sldId id="618" r:id="rId12"/>
    <p:sldId id="619" r:id="rId13"/>
    <p:sldId id="626" r:id="rId14"/>
    <p:sldId id="623" r:id="rId15"/>
    <p:sldId id="611" r:id="rId16"/>
    <p:sldId id="614" r:id="rId17"/>
    <p:sldId id="615" r:id="rId18"/>
    <p:sldId id="592" r:id="rId19"/>
    <p:sldId id="617" r:id="rId20"/>
    <p:sldId id="621" r:id="rId21"/>
    <p:sldId id="616" r:id="rId22"/>
    <p:sldId id="587" r:id="rId23"/>
    <p:sldId id="494" r:id="rId24"/>
    <p:sldId id="495" r:id="rId25"/>
    <p:sldId id="625" r:id="rId26"/>
    <p:sldId id="636" r:id="rId27"/>
    <p:sldId id="637" r:id="rId28"/>
    <p:sldId id="631" r:id="rId29"/>
    <p:sldId id="632" r:id="rId30"/>
    <p:sldId id="635" r:id="rId31"/>
    <p:sldId id="643" r:id="rId32"/>
    <p:sldId id="639" r:id="rId33"/>
    <p:sldId id="640" r:id="rId34"/>
    <p:sldId id="641" r:id="rId35"/>
    <p:sldId id="642" r:id="rId36"/>
    <p:sldId id="645" r:id="rId37"/>
    <p:sldId id="629" r:id="rId38"/>
    <p:sldId id="634" r:id="rId39"/>
    <p:sldId id="502" r:id="rId40"/>
    <p:sldId id="509" r:id="rId41"/>
    <p:sldId id="510" r:id="rId42"/>
    <p:sldId id="527" r:id="rId43"/>
    <p:sldId id="529" r:id="rId44"/>
    <p:sldId id="530" r:id="rId45"/>
    <p:sldId id="531" r:id="rId46"/>
    <p:sldId id="532" r:id="rId47"/>
    <p:sldId id="533" r:id="rId48"/>
    <p:sldId id="534" r:id="rId49"/>
    <p:sldId id="646" r:id="rId50"/>
    <p:sldId id="535" r:id="rId51"/>
    <p:sldId id="537" r:id="rId52"/>
    <p:sldId id="538" r:id="rId53"/>
    <p:sldId id="539" r:id="rId54"/>
    <p:sldId id="647" r:id="rId55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614" autoAdjust="0"/>
    <p:restoredTop sz="94576" autoAdjust="0"/>
  </p:normalViewPr>
  <p:slideViewPr>
    <p:cSldViewPr>
      <p:cViewPr>
        <p:scale>
          <a:sx n="90" d="100"/>
          <a:sy n="90" d="100"/>
        </p:scale>
        <p:origin x="-151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2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dpour\Desktop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1"/>
    </mc:Choice>
    <mc:Fallback>
      <c:style val="41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'تورم و مسکن'!$AJ$22:$AJ$33</c:f>
              <c:numCache>
                <c:formatCode>General</c:formatCode>
                <c:ptCount val="12"/>
                <c:pt idx="0">
                  <c:v>82</c:v>
                </c:pt>
                <c:pt idx="1">
                  <c:v>83</c:v>
                </c:pt>
                <c:pt idx="2">
                  <c:v>84</c:v>
                </c:pt>
                <c:pt idx="3">
                  <c:v>85</c:v>
                </c:pt>
                <c:pt idx="4">
                  <c:v>86</c:v>
                </c:pt>
                <c:pt idx="5">
                  <c:v>87</c:v>
                </c:pt>
                <c:pt idx="6">
                  <c:v>88</c:v>
                </c:pt>
                <c:pt idx="7">
                  <c:v>89</c:v>
                </c:pt>
                <c:pt idx="8">
                  <c:v>90</c:v>
                </c:pt>
                <c:pt idx="9">
                  <c:v>91</c:v>
                </c:pt>
                <c:pt idx="10">
                  <c:v>92</c:v>
                </c:pt>
                <c:pt idx="11">
                  <c:v>93</c:v>
                </c:pt>
              </c:numCache>
            </c:numRef>
          </c:cat>
          <c:val>
            <c:numRef>
              <c:f>'تورم و مسکن'!$AK$22:$AK$33</c:f>
              <c:numCache>
                <c:formatCode>General</c:formatCode>
                <c:ptCount val="12"/>
                <c:pt idx="0">
                  <c:v>500000</c:v>
                </c:pt>
                <c:pt idx="1">
                  <c:v>500000</c:v>
                </c:pt>
                <c:pt idx="2">
                  <c:v>500000</c:v>
                </c:pt>
                <c:pt idx="3">
                  <c:v>1000000</c:v>
                </c:pt>
                <c:pt idx="4">
                  <c:v>1000000</c:v>
                </c:pt>
                <c:pt idx="5">
                  <c:v>1000000</c:v>
                </c:pt>
                <c:pt idx="6">
                  <c:v>1500000</c:v>
                </c:pt>
                <c:pt idx="7">
                  <c:v>1500000</c:v>
                </c:pt>
                <c:pt idx="8">
                  <c:v>1500000</c:v>
                </c:pt>
                <c:pt idx="9">
                  <c:v>2000000</c:v>
                </c:pt>
                <c:pt idx="10">
                  <c:v>2000000</c:v>
                </c:pt>
                <c:pt idx="11">
                  <c:v>2000000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250176"/>
        <c:axId val="85468288"/>
      </c:lineChart>
      <c:catAx>
        <c:axId val="99250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5468288"/>
        <c:crosses val="autoZero"/>
        <c:auto val="1"/>
        <c:lblAlgn val="ctr"/>
        <c:lblOffset val="100"/>
        <c:noMultiLvlLbl val="0"/>
      </c:catAx>
      <c:valAx>
        <c:axId val="854682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99250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F68755-7317-403A-8A02-0B1DAEFA4A91}" type="doc">
      <dgm:prSet loTypeId="urn:microsoft.com/office/officeart/2005/8/layout/hProcess9" loCatId="process" qsTypeId="urn:microsoft.com/office/officeart/2005/8/quickstyle/3d7" qsCatId="3D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E42B7FF-6B31-488D-A075-0E07EA8D2959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توسعۀ سیستم مالی</a:t>
          </a:r>
          <a:endParaRPr lang="en-US" dirty="0">
            <a:cs typeface="B Zar" pitchFamily="2" charset="-78"/>
          </a:endParaRPr>
        </a:p>
      </dgm:t>
    </dgm:pt>
    <dgm:pt modelId="{0EDB5FF2-0489-4376-8B2F-BCC90454B04E}" type="parTrans" cxnId="{12C275EF-7965-47E3-B44A-000E5E5A346D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2663FB0E-4909-4E28-B341-F848BA2B8B30}" type="sibTrans" cxnId="{12C275EF-7965-47E3-B44A-000E5E5A346D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ECBF1433-9C01-4696-B829-60C76C19C97B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تسهیل تجهیز سرمایه</a:t>
          </a:r>
          <a:endParaRPr lang="en-US" dirty="0">
            <a:cs typeface="B Zar" pitchFamily="2" charset="-78"/>
          </a:endParaRPr>
        </a:p>
      </dgm:t>
    </dgm:pt>
    <dgm:pt modelId="{038EE77C-406F-4659-9E71-43D6E3EC65B9}" type="parTrans" cxnId="{5B429D95-8FB2-4BD4-8FA6-DA1F5864D290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70027ABD-42D8-4368-B961-5BE3B1C615B0}" type="sibTrans" cxnId="{5B429D95-8FB2-4BD4-8FA6-DA1F5864D290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773FF4A5-0177-476B-840F-E112416667B4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رشد اقتصادی</a:t>
          </a:r>
          <a:endParaRPr lang="en-US" dirty="0">
            <a:cs typeface="B Zar" pitchFamily="2" charset="-78"/>
          </a:endParaRPr>
        </a:p>
      </dgm:t>
    </dgm:pt>
    <dgm:pt modelId="{223CFD3F-CD11-46DB-9EA1-504C0B956344}" type="parTrans" cxnId="{5D71B206-B874-4218-8BDC-7859BA94B8D9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A02276E9-900A-4E51-908A-FB8ED551489B}" type="sibTrans" cxnId="{5D71B206-B874-4218-8BDC-7859BA94B8D9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B056EFB6-6E36-4864-BA74-27B614757711}" type="pres">
      <dgm:prSet presAssocID="{27F68755-7317-403A-8A02-0B1DAEFA4A91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006219-497A-4A23-AC33-08F06F3B863A}" type="pres">
      <dgm:prSet presAssocID="{27F68755-7317-403A-8A02-0B1DAEFA4A91}" presName="arrow" presStyleLbl="bgShp" presStyleIdx="0" presStyleCnt="1"/>
      <dgm:spPr/>
    </dgm:pt>
    <dgm:pt modelId="{62C74B01-9D35-47AA-A955-8EABC5EB67AF}" type="pres">
      <dgm:prSet presAssocID="{27F68755-7317-403A-8A02-0B1DAEFA4A91}" presName="linearProcess" presStyleCnt="0"/>
      <dgm:spPr/>
    </dgm:pt>
    <dgm:pt modelId="{204F0768-A322-411B-A474-DA9A813DCFA5}" type="pres">
      <dgm:prSet presAssocID="{3E42B7FF-6B31-488D-A075-0E07EA8D2959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80A526-C36B-4251-8DDB-67806135D97D}" type="pres">
      <dgm:prSet presAssocID="{2663FB0E-4909-4E28-B341-F848BA2B8B30}" presName="sibTrans" presStyleCnt="0"/>
      <dgm:spPr/>
    </dgm:pt>
    <dgm:pt modelId="{1E8DF387-4FBE-4285-8D5C-23F30265B3C8}" type="pres">
      <dgm:prSet presAssocID="{ECBF1433-9C01-4696-B829-60C76C19C97B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FBFA10-5475-492D-9D9C-5D63C7EDB2CA}" type="pres">
      <dgm:prSet presAssocID="{70027ABD-42D8-4368-B961-5BE3B1C615B0}" presName="sibTrans" presStyleCnt="0"/>
      <dgm:spPr/>
    </dgm:pt>
    <dgm:pt modelId="{E4783644-2A2F-44F8-8FBB-DCF4E11D2EF1}" type="pres">
      <dgm:prSet presAssocID="{773FF4A5-0177-476B-840F-E112416667B4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71B206-B874-4218-8BDC-7859BA94B8D9}" srcId="{27F68755-7317-403A-8A02-0B1DAEFA4A91}" destId="{773FF4A5-0177-476B-840F-E112416667B4}" srcOrd="2" destOrd="0" parTransId="{223CFD3F-CD11-46DB-9EA1-504C0B956344}" sibTransId="{A02276E9-900A-4E51-908A-FB8ED551489B}"/>
    <dgm:cxn modelId="{4D1699A2-C598-4D28-86DF-FEFD36DC87CB}" type="presOf" srcId="{3E42B7FF-6B31-488D-A075-0E07EA8D2959}" destId="{204F0768-A322-411B-A474-DA9A813DCFA5}" srcOrd="0" destOrd="0" presId="urn:microsoft.com/office/officeart/2005/8/layout/hProcess9"/>
    <dgm:cxn modelId="{F1ECDC68-8A4A-416F-A87A-4C3C425AD405}" type="presOf" srcId="{27F68755-7317-403A-8A02-0B1DAEFA4A91}" destId="{B056EFB6-6E36-4864-BA74-27B614757711}" srcOrd="0" destOrd="0" presId="urn:microsoft.com/office/officeart/2005/8/layout/hProcess9"/>
    <dgm:cxn modelId="{0519F1D1-4FA1-4D03-A674-D87713D30BAB}" type="presOf" srcId="{773FF4A5-0177-476B-840F-E112416667B4}" destId="{E4783644-2A2F-44F8-8FBB-DCF4E11D2EF1}" srcOrd="0" destOrd="0" presId="urn:microsoft.com/office/officeart/2005/8/layout/hProcess9"/>
    <dgm:cxn modelId="{12C275EF-7965-47E3-B44A-000E5E5A346D}" srcId="{27F68755-7317-403A-8A02-0B1DAEFA4A91}" destId="{3E42B7FF-6B31-488D-A075-0E07EA8D2959}" srcOrd="0" destOrd="0" parTransId="{0EDB5FF2-0489-4376-8B2F-BCC90454B04E}" sibTransId="{2663FB0E-4909-4E28-B341-F848BA2B8B30}"/>
    <dgm:cxn modelId="{5B429D95-8FB2-4BD4-8FA6-DA1F5864D290}" srcId="{27F68755-7317-403A-8A02-0B1DAEFA4A91}" destId="{ECBF1433-9C01-4696-B829-60C76C19C97B}" srcOrd="1" destOrd="0" parTransId="{038EE77C-406F-4659-9E71-43D6E3EC65B9}" sibTransId="{70027ABD-42D8-4368-B961-5BE3B1C615B0}"/>
    <dgm:cxn modelId="{00BCE816-D1CA-4E2A-8778-C41C7203408B}" type="presOf" srcId="{ECBF1433-9C01-4696-B829-60C76C19C97B}" destId="{1E8DF387-4FBE-4285-8D5C-23F30265B3C8}" srcOrd="0" destOrd="0" presId="urn:microsoft.com/office/officeart/2005/8/layout/hProcess9"/>
    <dgm:cxn modelId="{35CC7DC9-DBE1-464D-B44B-5D8BD4C9E6BB}" type="presParOf" srcId="{B056EFB6-6E36-4864-BA74-27B614757711}" destId="{25006219-497A-4A23-AC33-08F06F3B863A}" srcOrd="0" destOrd="0" presId="urn:microsoft.com/office/officeart/2005/8/layout/hProcess9"/>
    <dgm:cxn modelId="{6AB56C77-00F9-45FE-A85F-160D991B8B02}" type="presParOf" srcId="{B056EFB6-6E36-4864-BA74-27B614757711}" destId="{62C74B01-9D35-47AA-A955-8EABC5EB67AF}" srcOrd="1" destOrd="0" presId="urn:microsoft.com/office/officeart/2005/8/layout/hProcess9"/>
    <dgm:cxn modelId="{402D23E7-7982-4EE6-B4D3-5B39D0D6C7F4}" type="presParOf" srcId="{62C74B01-9D35-47AA-A955-8EABC5EB67AF}" destId="{204F0768-A322-411B-A474-DA9A813DCFA5}" srcOrd="0" destOrd="0" presId="urn:microsoft.com/office/officeart/2005/8/layout/hProcess9"/>
    <dgm:cxn modelId="{31F3880A-E4B4-450B-B355-1659C0265164}" type="presParOf" srcId="{62C74B01-9D35-47AA-A955-8EABC5EB67AF}" destId="{9080A526-C36B-4251-8DDB-67806135D97D}" srcOrd="1" destOrd="0" presId="urn:microsoft.com/office/officeart/2005/8/layout/hProcess9"/>
    <dgm:cxn modelId="{3F2E2FD9-27C1-432F-9CEC-BD1E37CB5244}" type="presParOf" srcId="{62C74B01-9D35-47AA-A955-8EABC5EB67AF}" destId="{1E8DF387-4FBE-4285-8D5C-23F30265B3C8}" srcOrd="2" destOrd="0" presId="urn:microsoft.com/office/officeart/2005/8/layout/hProcess9"/>
    <dgm:cxn modelId="{CCC73035-E86A-40B8-A61E-1A188DBACF1C}" type="presParOf" srcId="{62C74B01-9D35-47AA-A955-8EABC5EB67AF}" destId="{53FBFA10-5475-492D-9D9C-5D63C7EDB2CA}" srcOrd="3" destOrd="0" presId="urn:microsoft.com/office/officeart/2005/8/layout/hProcess9"/>
    <dgm:cxn modelId="{7574D7D1-515D-46EA-8C0D-A1C2B3065E6C}" type="presParOf" srcId="{62C74B01-9D35-47AA-A955-8EABC5EB67AF}" destId="{E4783644-2A2F-44F8-8FBB-DCF4E11D2EF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0BD5A49-B02E-4D96-9312-ABFA58588191}" type="doc">
      <dgm:prSet loTypeId="urn:microsoft.com/office/officeart/2005/8/layout/list1" loCatId="list" qsTypeId="urn:microsoft.com/office/officeart/2005/8/quickstyle/3d1" qsCatId="3D" csTypeId="urn:microsoft.com/office/officeart/2005/8/colors/accent0_3" csCatId="mainScheme"/>
      <dgm:spPr/>
      <dgm:t>
        <a:bodyPr/>
        <a:lstStyle/>
        <a:p>
          <a:pPr rtl="1"/>
          <a:endParaRPr lang="fa-IR"/>
        </a:p>
      </dgm:t>
    </dgm:pt>
    <dgm:pt modelId="{06B23E78-E5EE-4B0F-9CE1-1C34D59332ED}">
      <dgm:prSet/>
      <dgm:spPr/>
      <dgm:t>
        <a:bodyPr/>
        <a:lstStyle/>
        <a:p>
          <a:pPr algn="ctr" rtl="1"/>
          <a:r>
            <a:rPr lang="ar-SA" b="0" dirty="0" smtClean="0"/>
            <a:t>اجارۀ اتوموبیل</a:t>
          </a:r>
          <a:endParaRPr lang="en-US" b="0" dirty="0"/>
        </a:p>
      </dgm:t>
    </dgm:pt>
    <dgm:pt modelId="{9CC51E18-2B49-4863-A972-CFCA9F914077}" type="parTrans" cxnId="{1301DD94-5303-46E8-908A-26826BB25EA5}">
      <dgm:prSet/>
      <dgm:spPr/>
      <dgm:t>
        <a:bodyPr/>
        <a:lstStyle/>
        <a:p>
          <a:pPr algn="ctr" rtl="1"/>
          <a:endParaRPr lang="fa-IR" b="0"/>
        </a:p>
      </dgm:t>
    </dgm:pt>
    <dgm:pt modelId="{3E1E7F3E-DCE4-42F6-A209-4E91BC1AA9F4}" type="sibTrans" cxnId="{1301DD94-5303-46E8-908A-26826BB25EA5}">
      <dgm:prSet/>
      <dgm:spPr/>
      <dgm:t>
        <a:bodyPr/>
        <a:lstStyle/>
        <a:p>
          <a:pPr algn="ctr" rtl="1"/>
          <a:endParaRPr lang="fa-IR" b="0"/>
        </a:p>
      </dgm:t>
    </dgm:pt>
    <dgm:pt modelId="{14E052F0-517B-4100-A79B-ECC3559EE600}">
      <dgm:prSet/>
      <dgm:spPr/>
      <dgm:t>
        <a:bodyPr/>
        <a:lstStyle/>
        <a:p>
          <a:pPr algn="ctr" rtl="1"/>
          <a:r>
            <a:rPr lang="ar-SA" b="0" dirty="0" smtClean="0"/>
            <a:t>نگاهداری کودکان</a:t>
          </a:r>
          <a:endParaRPr lang="en-US" b="0" dirty="0"/>
        </a:p>
      </dgm:t>
    </dgm:pt>
    <dgm:pt modelId="{6C6E9356-5F02-47D2-A500-E43AE936B79B}" type="parTrans" cxnId="{EE750B80-369E-4D7A-8C71-F7D938B16F69}">
      <dgm:prSet/>
      <dgm:spPr/>
      <dgm:t>
        <a:bodyPr/>
        <a:lstStyle/>
        <a:p>
          <a:pPr algn="ctr" rtl="1"/>
          <a:endParaRPr lang="fa-IR" b="0"/>
        </a:p>
      </dgm:t>
    </dgm:pt>
    <dgm:pt modelId="{7183BAF3-D27B-4261-8186-847CF262F02B}" type="sibTrans" cxnId="{EE750B80-369E-4D7A-8C71-F7D938B16F69}">
      <dgm:prSet/>
      <dgm:spPr/>
      <dgm:t>
        <a:bodyPr/>
        <a:lstStyle/>
        <a:p>
          <a:pPr algn="ctr" rtl="1"/>
          <a:endParaRPr lang="fa-IR" b="0"/>
        </a:p>
      </dgm:t>
    </dgm:pt>
    <dgm:pt modelId="{1FA03FE4-BAD7-4C95-BE10-356293604261}">
      <dgm:prSet/>
      <dgm:spPr/>
      <dgm:t>
        <a:bodyPr/>
        <a:lstStyle/>
        <a:p>
          <a:pPr algn="ctr" rtl="1"/>
          <a:r>
            <a:rPr lang="ar-SA" b="0" dirty="0" smtClean="0"/>
            <a:t>امکانات برگزاری کنفرانس</a:t>
          </a:r>
          <a:endParaRPr lang="en-US" b="0" dirty="0"/>
        </a:p>
      </dgm:t>
    </dgm:pt>
    <dgm:pt modelId="{9A500A95-69D4-417C-B2E7-FCF76085FBD8}" type="parTrans" cxnId="{8A87B470-F4DA-42F8-AE79-3A78B86124EB}">
      <dgm:prSet/>
      <dgm:spPr/>
      <dgm:t>
        <a:bodyPr/>
        <a:lstStyle/>
        <a:p>
          <a:pPr algn="ctr" rtl="1"/>
          <a:endParaRPr lang="fa-IR" b="0"/>
        </a:p>
      </dgm:t>
    </dgm:pt>
    <dgm:pt modelId="{D2590F91-04F8-43D6-BF59-32ED10C2554F}" type="sibTrans" cxnId="{8A87B470-F4DA-42F8-AE79-3A78B86124EB}">
      <dgm:prSet/>
      <dgm:spPr/>
      <dgm:t>
        <a:bodyPr/>
        <a:lstStyle/>
        <a:p>
          <a:pPr algn="ctr" rtl="1"/>
          <a:endParaRPr lang="fa-IR" b="0"/>
        </a:p>
      </dgm:t>
    </dgm:pt>
    <dgm:pt modelId="{FA6B6453-354B-430E-A2B8-6EB11C8DF1E0}">
      <dgm:prSet/>
      <dgm:spPr/>
      <dgm:t>
        <a:bodyPr/>
        <a:lstStyle/>
        <a:p>
          <a:pPr algn="ctr" rtl="1"/>
          <a:r>
            <a:rPr lang="ar-SA" b="0" dirty="0" smtClean="0"/>
            <a:t>وسایل ورزشی</a:t>
          </a:r>
          <a:endParaRPr lang="en-US" b="0" dirty="0"/>
        </a:p>
      </dgm:t>
    </dgm:pt>
    <dgm:pt modelId="{97779DDB-545C-4594-B703-345DEEE6A5DB}" type="parTrans" cxnId="{5A60169A-7126-4D31-8402-1D84827CEA41}">
      <dgm:prSet/>
      <dgm:spPr/>
      <dgm:t>
        <a:bodyPr/>
        <a:lstStyle/>
        <a:p>
          <a:pPr algn="ctr" rtl="1"/>
          <a:endParaRPr lang="fa-IR" b="0"/>
        </a:p>
      </dgm:t>
    </dgm:pt>
    <dgm:pt modelId="{D625963D-13E6-4F9E-8A55-8C68CB46F87D}" type="sibTrans" cxnId="{5A60169A-7126-4D31-8402-1D84827CEA41}">
      <dgm:prSet/>
      <dgm:spPr/>
      <dgm:t>
        <a:bodyPr/>
        <a:lstStyle/>
        <a:p>
          <a:pPr algn="ctr" rtl="1"/>
          <a:endParaRPr lang="fa-IR" b="0"/>
        </a:p>
      </dgm:t>
    </dgm:pt>
    <dgm:pt modelId="{B9D90581-3DE3-4BCB-B37D-82CB11B4F062}">
      <dgm:prSet/>
      <dgm:spPr/>
      <dgm:t>
        <a:bodyPr/>
        <a:lstStyle/>
        <a:p>
          <a:pPr algn="ctr" rtl="1"/>
          <a:r>
            <a:rPr lang="ar-SA" b="0" dirty="0" smtClean="0"/>
            <a:t>اتاق بازی‌های مختلف</a:t>
          </a:r>
          <a:endParaRPr lang="en-US" b="0" dirty="0"/>
        </a:p>
      </dgm:t>
    </dgm:pt>
    <dgm:pt modelId="{4B291E80-4D67-4E76-A530-8E7D24541574}" type="parTrans" cxnId="{84764E92-A1F9-4EA3-8674-2AC021EDB1E4}">
      <dgm:prSet/>
      <dgm:spPr/>
      <dgm:t>
        <a:bodyPr/>
        <a:lstStyle/>
        <a:p>
          <a:pPr algn="ctr" rtl="1"/>
          <a:endParaRPr lang="fa-IR" b="0"/>
        </a:p>
      </dgm:t>
    </dgm:pt>
    <dgm:pt modelId="{02B8B824-E12C-4F9C-A190-298BA3E9D6BF}" type="sibTrans" cxnId="{84764E92-A1F9-4EA3-8674-2AC021EDB1E4}">
      <dgm:prSet/>
      <dgm:spPr/>
      <dgm:t>
        <a:bodyPr/>
        <a:lstStyle/>
        <a:p>
          <a:pPr algn="ctr" rtl="1"/>
          <a:endParaRPr lang="fa-IR" b="0"/>
        </a:p>
      </dgm:t>
    </dgm:pt>
    <dgm:pt modelId="{A0F3425F-26C0-4638-BD1B-6A2D132E920D}">
      <dgm:prSet/>
      <dgm:spPr/>
      <dgm:t>
        <a:bodyPr/>
        <a:lstStyle/>
        <a:p>
          <a:pPr algn="ctr" rtl="1"/>
          <a:r>
            <a:rPr lang="ar-SA" b="0" dirty="0" smtClean="0"/>
            <a:t>سوپر</a:t>
          </a:r>
          <a:r>
            <a:rPr lang="en-US" b="0" dirty="0" smtClean="0"/>
            <a:t> </a:t>
          </a:r>
          <a:r>
            <a:rPr lang="ar-SA" b="0" dirty="0" smtClean="0"/>
            <a:t>کوچک</a:t>
          </a:r>
          <a:endParaRPr lang="en-US" b="0" dirty="0"/>
        </a:p>
      </dgm:t>
    </dgm:pt>
    <dgm:pt modelId="{B4A78FA4-C308-47EF-89FA-3C90B7A41BA8}" type="parTrans" cxnId="{4A556390-14DB-416C-8729-527D08182108}">
      <dgm:prSet/>
      <dgm:spPr/>
      <dgm:t>
        <a:bodyPr/>
        <a:lstStyle/>
        <a:p>
          <a:pPr algn="ctr" rtl="1"/>
          <a:endParaRPr lang="fa-IR" b="0"/>
        </a:p>
      </dgm:t>
    </dgm:pt>
    <dgm:pt modelId="{517FA87A-1F49-4B1A-B31F-4CE38BEDE7F7}" type="sibTrans" cxnId="{4A556390-14DB-416C-8729-527D08182108}">
      <dgm:prSet/>
      <dgm:spPr/>
      <dgm:t>
        <a:bodyPr/>
        <a:lstStyle/>
        <a:p>
          <a:pPr algn="ctr" rtl="1"/>
          <a:endParaRPr lang="fa-IR" b="0"/>
        </a:p>
      </dgm:t>
    </dgm:pt>
    <dgm:pt modelId="{EA9CF154-3A8D-404C-9D19-E1BBDAC6BAC6}">
      <dgm:prSet/>
      <dgm:spPr/>
      <dgm:t>
        <a:bodyPr/>
        <a:lstStyle/>
        <a:p>
          <a:pPr algn="ctr" rtl="1"/>
          <a:r>
            <a:rPr lang="ar-SA" b="0" dirty="0" smtClean="0"/>
            <a:t>سلمانی</a:t>
          </a:r>
          <a:endParaRPr lang="en-US" b="0" dirty="0"/>
        </a:p>
      </dgm:t>
    </dgm:pt>
    <dgm:pt modelId="{C6D97EB4-4A9A-4CD7-99DE-5E78753042F7}" type="parTrans" cxnId="{8E2BB99A-B0E0-47C4-BEF8-6DC865A599CF}">
      <dgm:prSet/>
      <dgm:spPr/>
      <dgm:t>
        <a:bodyPr/>
        <a:lstStyle/>
        <a:p>
          <a:pPr algn="ctr" rtl="1"/>
          <a:endParaRPr lang="fa-IR" b="0"/>
        </a:p>
      </dgm:t>
    </dgm:pt>
    <dgm:pt modelId="{C6BE49D1-3B73-45EA-A31E-22D9C9FC0410}" type="sibTrans" cxnId="{8E2BB99A-B0E0-47C4-BEF8-6DC865A599CF}">
      <dgm:prSet/>
      <dgm:spPr/>
      <dgm:t>
        <a:bodyPr/>
        <a:lstStyle/>
        <a:p>
          <a:pPr algn="ctr" rtl="1"/>
          <a:endParaRPr lang="fa-IR" b="0"/>
        </a:p>
      </dgm:t>
    </dgm:pt>
    <dgm:pt modelId="{BCC71B03-68FC-485C-82FD-98E4A8B2BB6B}">
      <dgm:prSet/>
      <dgm:spPr/>
      <dgm:t>
        <a:bodyPr/>
        <a:lstStyle/>
        <a:p>
          <a:pPr algn="ctr" rtl="1"/>
          <a:r>
            <a:rPr lang="ar-SA" b="0" dirty="0" smtClean="0"/>
            <a:t>کلوپ تندرستی</a:t>
          </a:r>
          <a:endParaRPr lang="en-US" b="0" dirty="0"/>
        </a:p>
      </dgm:t>
    </dgm:pt>
    <dgm:pt modelId="{5E850A3E-6EFD-44E9-9BF3-932D686EAC1D}" type="parTrans" cxnId="{ED5A5614-33DA-43D7-8E61-2BF186E20179}">
      <dgm:prSet/>
      <dgm:spPr/>
      <dgm:t>
        <a:bodyPr/>
        <a:lstStyle/>
        <a:p>
          <a:pPr algn="ctr" rtl="1"/>
          <a:endParaRPr lang="fa-IR" b="0"/>
        </a:p>
      </dgm:t>
    </dgm:pt>
    <dgm:pt modelId="{568283E9-5353-4EB0-98B4-36F6D5A5FE68}" type="sibTrans" cxnId="{ED5A5614-33DA-43D7-8E61-2BF186E20179}">
      <dgm:prSet/>
      <dgm:spPr/>
      <dgm:t>
        <a:bodyPr/>
        <a:lstStyle/>
        <a:p>
          <a:pPr algn="ctr" rtl="1"/>
          <a:endParaRPr lang="fa-IR" b="0"/>
        </a:p>
      </dgm:t>
    </dgm:pt>
    <dgm:pt modelId="{CE0F88D7-A966-4401-BA3D-A25D4B846CE2}" type="pres">
      <dgm:prSet presAssocID="{40BD5A49-B02E-4D96-9312-ABFA5858819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BB87652B-E49A-418B-817F-2AC02EBC3674}" type="pres">
      <dgm:prSet presAssocID="{06B23E78-E5EE-4B0F-9CE1-1C34D59332ED}" presName="parentLin" presStyleCnt="0"/>
      <dgm:spPr/>
    </dgm:pt>
    <dgm:pt modelId="{87E32920-B5D8-4A17-B35B-066CC2A1EE36}" type="pres">
      <dgm:prSet presAssocID="{06B23E78-E5EE-4B0F-9CE1-1C34D59332ED}" presName="parentLeftMargin" presStyleLbl="node1" presStyleIdx="0" presStyleCnt="8"/>
      <dgm:spPr/>
      <dgm:t>
        <a:bodyPr/>
        <a:lstStyle/>
        <a:p>
          <a:pPr rtl="1"/>
          <a:endParaRPr lang="fa-IR"/>
        </a:p>
      </dgm:t>
    </dgm:pt>
    <dgm:pt modelId="{1E1E6323-4BB9-49BE-A047-1D328150AAAF}" type="pres">
      <dgm:prSet presAssocID="{06B23E78-E5EE-4B0F-9CE1-1C34D59332ED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E8BCE53-9941-4E35-BAF5-3E30902552AA}" type="pres">
      <dgm:prSet presAssocID="{06B23E78-E5EE-4B0F-9CE1-1C34D59332ED}" presName="negativeSpace" presStyleCnt="0"/>
      <dgm:spPr/>
    </dgm:pt>
    <dgm:pt modelId="{1211C84D-E522-4900-A822-73DAE40D734F}" type="pres">
      <dgm:prSet presAssocID="{06B23E78-E5EE-4B0F-9CE1-1C34D59332ED}" presName="childText" presStyleLbl="conFgAcc1" presStyleIdx="0" presStyleCnt="8">
        <dgm:presLayoutVars>
          <dgm:bulletEnabled val="1"/>
        </dgm:presLayoutVars>
      </dgm:prSet>
      <dgm:spPr/>
    </dgm:pt>
    <dgm:pt modelId="{E41874D8-FA5B-4D33-99F3-4C2B8EB9BB7C}" type="pres">
      <dgm:prSet presAssocID="{3E1E7F3E-DCE4-42F6-A209-4E91BC1AA9F4}" presName="spaceBetweenRectangles" presStyleCnt="0"/>
      <dgm:spPr/>
    </dgm:pt>
    <dgm:pt modelId="{A41F3397-69F0-4D11-BA2E-9A90D5FC732E}" type="pres">
      <dgm:prSet presAssocID="{14E052F0-517B-4100-A79B-ECC3559EE600}" presName="parentLin" presStyleCnt="0"/>
      <dgm:spPr/>
    </dgm:pt>
    <dgm:pt modelId="{8A8656C3-88F1-4605-9E0D-F209CD31A7F3}" type="pres">
      <dgm:prSet presAssocID="{14E052F0-517B-4100-A79B-ECC3559EE600}" presName="parentLeftMargin" presStyleLbl="node1" presStyleIdx="0" presStyleCnt="8"/>
      <dgm:spPr/>
      <dgm:t>
        <a:bodyPr/>
        <a:lstStyle/>
        <a:p>
          <a:pPr rtl="1"/>
          <a:endParaRPr lang="fa-IR"/>
        </a:p>
      </dgm:t>
    </dgm:pt>
    <dgm:pt modelId="{7ADC217B-1A9B-42A2-A16D-0D98BC1E93BE}" type="pres">
      <dgm:prSet presAssocID="{14E052F0-517B-4100-A79B-ECC3559EE600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9D7E4BD-BC1D-41F1-A156-FB6F1B2759E2}" type="pres">
      <dgm:prSet presAssocID="{14E052F0-517B-4100-A79B-ECC3559EE600}" presName="negativeSpace" presStyleCnt="0"/>
      <dgm:spPr/>
    </dgm:pt>
    <dgm:pt modelId="{1B06363C-8B94-402E-A42A-FA1788D988AF}" type="pres">
      <dgm:prSet presAssocID="{14E052F0-517B-4100-A79B-ECC3559EE600}" presName="childText" presStyleLbl="conFgAcc1" presStyleIdx="1" presStyleCnt="8">
        <dgm:presLayoutVars>
          <dgm:bulletEnabled val="1"/>
        </dgm:presLayoutVars>
      </dgm:prSet>
      <dgm:spPr/>
    </dgm:pt>
    <dgm:pt modelId="{5B363640-F0BB-4E94-B507-1ABAEF7424DF}" type="pres">
      <dgm:prSet presAssocID="{7183BAF3-D27B-4261-8186-847CF262F02B}" presName="spaceBetweenRectangles" presStyleCnt="0"/>
      <dgm:spPr/>
    </dgm:pt>
    <dgm:pt modelId="{10ECA562-A232-4F1F-B73D-52B51B8C78C1}" type="pres">
      <dgm:prSet presAssocID="{1FA03FE4-BAD7-4C95-BE10-356293604261}" presName="parentLin" presStyleCnt="0"/>
      <dgm:spPr/>
    </dgm:pt>
    <dgm:pt modelId="{40111386-A5C8-4CCA-801E-807361E2A85B}" type="pres">
      <dgm:prSet presAssocID="{1FA03FE4-BAD7-4C95-BE10-356293604261}" presName="parentLeftMargin" presStyleLbl="node1" presStyleIdx="1" presStyleCnt="8"/>
      <dgm:spPr/>
      <dgm:t>
        <a:bodyPr/>
        <a:lstStyle/>
        <a:p>
          <a:pPr rtl="1"/>
          <a:endParaRPr lang="fa-IR"/>
        </a:p>
      </dgm:t>
    </dgm:pt>
    <dgm:pt modelId="{371D2A21-20ED-4DAB-858F-A7D9AFE6FE2E}" type="pres">
      <dgm:prSet presAssocID="{1FA03FE4-BAD7-4C95-BE10-356293604261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A77DE1E-4EF2-46D8-BED7-23AFE75CCE1C}" type="pres">
      <dgm:prSet presAssocID="{1FA03FE4-BAD7-4C95-BE10-356293604261}" presName="negativeSpace" presStyleCnt="0"/>
      <dgm:spPr/>
    </dgm:pt>
    <dgm:pt modelId="{CF2CD42A-B5B0-4B86-B889-55C8C4A75599}" type="pres">
      <dgm:prSet presAssocID="{1FA03FE4-BAD7-4C95-BE10-356293604261}" presName="childText" presStyleLbl="conFgAcc1" presStyleIdx="2" presStyleCnt="8">
        <dgm:presLayoutVars>
          <dgm:bulletEnabled val="1"/>
        </dgm:presLayoutVars>
      </dgm:prSet>
      <dgm:spPr/>
    </dgm:pt>
    <dgm:pt modelId="{E050BB7A-7690-44D5-809D-BFDC334F9BF2}" type="pres">
      <dgm:prSet presAssocID="{D2590F91-04F8-43D6-BF59-32ED10C2554F}" presName="spaceBetweenRectangles" presStyleCnt="0"/>
      <dgm:spPr/>
    </dgm:pt>
    <dgm:pt modelId="{79F1A53C-0D2E-4A80-B99C-3FBFEFB4F92B}" type="pres">
      <dgm:prSet presAssocID="{FA6B6453-354B-430E-A2B8-6EB11C8DF1E0}" presName="parentLin" presStyleCnt="0"/>
      <dgm:spPr/>
    </dgm:pt>
    <dgm:pt modelId="{2D0C1328-87D9-4445-B3B4-1DD4C5666DEB}" type="pres">
      <dgm:prSet presAssocID="{FA6B6453-354B-430E-A2B8-6EB11C8DF1E0}" presName="parentLeftMargin" presStyleLbl="node1" presStyleIdx="2" presStyleCnt="8"/>
      <dgm:spPr/>
      <dgm:t>
        <a:bodyPr/>
        <a:lstStyle/>
        <a:p>
          <a:pPr rtl="1"/>
          <a:endParaRPr lang="fa-IR"/>
        </a:p>
      </dgm:t>
    </dgm:pt>
    <dgm:pt modelId="{5D879857-0A31-44A2-B22B-5E2DCD6F8B24}" type="pres">
      <dgm:prSet presAssocID="{FA6B6453-354B-430E-A2B8-6EB11C8DF1E0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2C11E73-5ADC-494B-9350-8085B399E1E8}" type="pres">
      <dgm:prSet presAssocID="{FA6B6453-354B-430E-A2B8-6EB11C8DF1E0}" presName="negativeSpace" presStyleCnt="0"/>
      <dgm:spPr/>
    </dgm:pt>
    <dgm:pt modelId="{70E21C07-EC3F-473C-B67A-E6E6F2CF1FE8}" type="pres">
      <dgm:prSet presAssocID="{FA6B6453-354B-430E-A2B8-6EB11C8DF1E0}" presName="childText" presStyleLbl="conFgAcc1" presStyleIdx="3" presStyleCnt="8">
        <dgm:presLayoutVars>
          <dgm:bulletEnabled val="1"/>
        </dgm:presLayoutVars>
      </dgm:prSet>
      <dgm:spPr/>
    </dgm:pt>
    <dgm:pt modelId="{28D0D12C-46CB-4888-B476-1F8F3039D115}" type="pres">
      <dgm:prSet presAssocID="{D625963D-13E6-4F9E-8A55-8C68CB46F87D}" presName="spaceBetweenRectangles" presStyleCnt="0"/>
      <dgm:spPr/>
    </dgm:pt>
    <dgm:pt modelId="{A1588091-71E1-4CEF-9126-2429D5BAAE1C}" type="pres">
      <dgm:prSet presAssocID="{B9D90581-3DE3-4BCB-B37D-82CB11B4F062}" presName="parentLin" presStyleCnt="0"/>
      <dgm:spPr/>
    </dgm:pt>
    <dgm:pt modelId="{3F5E90A6-6958-4A7D-A820-19A5672A7996}" type="pres">
      <dgm:prSet presAssocID="{B9D90581-3DE3-4BCB-B37D-82CB11B4F062}" presName="parentLeftMargin" presStyleLbl="node1" presStyleIdx="3" presStyleCnt="8"/>
      <dgm:spPr/>
      <dgm:t>
        <a:bodyPr/>
        <a:lstStyle/>
        <a:p>
          <a:pPr rtl="1"/>
          <a:endParaRPr lang="fa-IR"/>
        </a:p>
      </dgm:t>
    </dgm:pt>
    <dgm:pt modelId="{FECF03DB-6116-456B-8D76-DBCD4E9526FA}" type="pres">
      <dgm:prSet presAssocID="{B9D90581-3DE3-4BCB-B37D-82CB11B4F062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04BD0E6-5056-49A0-B71F-473D10628D7B}" type="pres">
      <dgm:prSet presAssocID="{B9D90581-3DE3-4BCB-B37D-82CB11B4F062}" presName="negativeSpace" presStyleCnt="0"/>
      <dgm:spPr/>
    </dgm:pt>
    <dgm:pt modelId="{FB1C0E59-F9BF-48D2-8B6F-C78F4CEECBCA}" type="pres">
      <dgm:prSet presAssocID="{B9D90581-3DE3-4BCB-B37D-82CB11B4F062}" presName="childText" presStyleLbl="conFgAcc1" presStyleIdx="4" presStyleCnt="8">
        <dgm:presLayoutVars>
          <dgm:bulletEnabled val="1"/>
        </dgm:presLayoutVars>
      </dgm:prSet>
      <dgm:spPr/>
    </dgm:pt>
    <dgm:pt modelId="{EFC6F90D-85ED-4E54-BAAD-9FFB03C4D912}" type="pres">
      <dgm:prSet presAssocID="{02B8B824-E12C-4F9C-A190-298BA3E9D6BF}" presName="spaceBetweenRectangles" presStyleCnt="0"/>
      <dgm:spPr/>
    </dgm:pt>
    <dgm:pt modelId="{B2B4F4AC-D379-46D7-8522-9EF6824EEEF8}" type="pres">
      <dgm:prSet presAssocID="{A0F3425F-26C0-4638-BD1B-6A2D132E920D}" presName="parentLin" presStyleCnt="0"/>
      <dgm:spPr/>
    </dgm:pt>
    <dgm:pt modelId="{578A369D-0E26-499D-AB4D-CF7D657B6A4E}" type="pres">
      <dgm:prSet presAssocID="{A0F3425F-26C0-4638-BD1B-6A2D132E920D}" presName="parentLeftMargin" presStyleLbl="node1" presStyleIdx="4" presStyleCnt="8"/>
      <dgm:spPr/>
      <dgm:t>
        <a:bodyPr/>
        <a:lstStyle/>
        <a:p>
          <a:pPr rtl="1"/>
          <a:endParaRPr lang="fa-IR"/>
        </a:p>
      </dgm:t>
    </dgm:pt>
    <dgm:pt modelId="{DEEF9416-C667-4AD6-94F9-F3991FF25169}" type="pres">
      <dgm:prSet presAssocID="{A0F3425F-26C0-4638-BD1B-6A2D132E920D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92D7665-81FC-4BBD-8D17-447A9EA34A53}" type="pres">
      <dgm:prSet presAssocID="{A0F3425F-26C0-4638-BD1B-6A2D132E920D}" presName="negativeSpace" presStyleCnt="0"/>
      <dgm:spPr/>
    </dgm:pt>
    <dgm:pt modelId="{503172C1-5D4D-4A81-A81A-5E95CC01E313}" type="pres">
      <dgm:prSet presAssocID="{A0F3425F-26C0-4638-BD1B-6A2D132E920D}" presName="childText" presStyleLbl="conFgAcc1" presStyleIdx="5" presStyleCnt="8">
        <dgm:presLayoutVars>
          <dgm:bulletEnabled val="1"/>
        </dgm:presLayoutVars>
      </dgm:prSet>
      <dgm:spPr/>
    </dgm:pt>
    <dgm:pt modelId="{7C80FF0B-80C0-4F0A-9A4B-429F72D193CD}" type="pres">
      <dgm:prSet presAssocID="{517FA87A-1F49-4B1A-B31F-4CE38BEDE7F7}" presName="spaceBetweenRectangles" presStyleCnt="0"/>
      <dgm:spPr/>
    </dgm:pt>
    <dgm:pt modelId="{28128DE2-6D7B-4742-8455-DB7A7D87636D}" type="pres">
      <dgm:prSet presAssocID="{EA9CF154-3A8D-404C-9D19-E1BBDAC6BAC6}" presName="parentLin" presStyleCnt="0"/>
      <dgm:spPr/>
    </dgm:pt>
    <dgm:pt modelId="{84809AB3-55B5-4E97-B357-0D76E5F054D6}" type="pres">
      <dgm:prSet presAssocID="{EA9CF154-3A8D-404C-9D19-E1BBDAC6BAC6}" presName="parentLeftMargin" presStyleLbl="node1" presStyleIdx="5" presStyleCnt="8"/>
      <dgm:spPr/>
      <dgm:t>
        <a:bodyPr/>
        <a:lstStyle/>
        <a:p>
          <a:pPr rtl="1"/>
          <a:endParaRPr lang="fa-IR"/>
        </a:p>
      </dgm:t>
    </dgm:pt>
    <dgm:pt modelId="{A465AA08-F71A-4313-A587-B94BB22C52F1}" type="pres">
      <dgm:prSet presAssocID="{EA9CF154-3A8D-404C-9D19-E1BBDAC6BAC6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84DDC86-EE4B-4EE3-800A-62F6D3B6962C}" type="pres">
      <dgm:prSet presAssocID="{EA9CF154-3A8D-404C-9D19-E1BBDAC6BAC6}" presName="negativeSpace" presStyleCnt="0"/>
      <dgm:spPr/>
    </dgm:pt>
    <dgm:pt modelId="{F374714A-FC37-417E-9306-B0107FF62494}" type="pres">
      <dgm:prSet presAssocID="{EA9CF154-3A8D-404C-9D19-E1BBDAC6BAC6}" presName="childText" presStyleLbl="conFgAcc1" presStyleIdx="6" presStyleCnt="8">
        <dgm:presLayoutVars>
          <dgm:bulletEnabled val="1"/>
        </dgm:presLayoutVars>
      </dgm:prSet>
      <dgm:spPr/>
    </dgm:pt>
    <dgm:pt modelId="{B397C890-1079-4471-BD80-5186114FAD4D}" type="pres">
      <dgm:prSet presAssocID="{C6BE49D1-3B73-45EA-A31E-22D9C9FC0410}" presName="spaceBetweenRectangles" presStyleCnt="0"/>
      <dgm:spPr/>
    </dgm:pt>
    <dgm:pt modelId="{9DC84143-CA9D-42C7-8E1D-43F1A203E6EE}" type="pres">
      <dgm:prSet presAssocID="{BCC71B03-68FC-485C-82FD-98E4A8B2BB6B}" presName="parentLin" presStyleCnt="0"/>
      <dgm:spPr/>
    </dgm:pt>
    <dgm:pt modelId="{3121A520-0A06-43E5-8177-106A2D253A78}" type="pres">
      <dgm:prSet presAssocID="{BCC71B03-68FC-485C-82FD-98E4A8B2BB6B}" presName="parentLeftMargin" presStyleLbl="node1" presStyleIdx="6" presStyleCnt="8"/>
      <dgm:spPr/>
      <dgm:t>
        <a:bodyPr/>
        <a:lstStyle/>
        <a:p>
          <a:pPr rtl="1"/>
          <a:endParaRPr lang="fa-IR"/>
        </a:p>
      </dgm:t>
    </dgm:pt>
    <dgm:pt modelId="{0F705DF1-0315-4707-8984-CF59A1E0DA9C}" type="pres">
      <dgm:prSet presAssocID="{BCC71B03-68FC-485C-82FD-98E4A8B2BB6B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7150EAF-79DF-4510-81A6-D8C4D9C3F420}" type="pres">
      <dgm:prSet presAssocID="{BCC71B03-68FC-485C-82FD-98E4A8B2BB6B}" presName="negativeSpace" presStyleCnt="0"/>
      <dgm:spPr/>
    </dgm:pt>
    <dgm:pt modelId="{6B5317FE-3220-42FA-8968-025A7F677580}" type="pres">
      <dgm:prSet presAssocID="{BCC71B03-68FC-485C-82FD-98E4A8B2BB6B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8A87B470-F4DA-42F8-AE79-3A78B86124EB}" srcId="{40BD5A49-B02E-4D96-9312-ABFA58588191}" destId="{1FA03FE4-BAD7-4C95-BE10-356293604261}" srcOrd="2" destOrd="0" parTransId="{9A500A95-69D4-417C-B2E7-FCF76085FBD8}" sibTransId="{D2590F91-04F8-43D6-BF59-32ED10C2554F}"/>
    <dgm:cxn modelId="{2D55904F-301E-4EF8-BD73-504CC05B9563}" type="presOf" srcId="{B9D90581-3DE3-4BCB-B37D-82CB11B4F062}" destId="{FECF03DB-6116-456B-8D76-DBCD4E9526FA}" srcOrd="1" destOrd="0" presId="urn:microsoft.com/office/officeart/2005/8/layout/list1"/>
    <dgm:cxn modelId="{478FAEE1-8450-464A-9973-76244391C9B8}" type="presOf" srcId="{FA6B6453-354B-430E-A2B8-6EB11C8DF1E0}" destId="{5D879857-0A31-44A2-B22B-5E2DCD6F8B24}" srcOrd="1" destOrd="0" presId="urn:microsoft.com/office/officeart/2005/8/layout/list1"/>
    <dgm:cxn modelId="{506928A0-E766-4C5A-B250-B2448AD4D5CC}" type="presOf" srcId="{06B23E78-E5EE-4B0F-9CE1-1C34D59332ED}" destId="{1E1E6323-4BB9-49BE-A047-1D328150AAAF}" srcOrd="1" destOrd="0" presId="urn:microsoft.com/office/officeart/2005/8/layout/list1"/>
    <dgm:cxn modelId="{ED5A5614-33DA-43D7-8E61-2BF186E20179}" srcId="{40BD5A49-B02E-4D96-9312-ABFA58588191}" destId="{BCC71B03-68FC-485C-82FD-98E4A8B2BB6B}" srcOrd="7" destOrd="0" parTransId="{5E850A3E-6EFD-44E9-9BF3-932D686EAC1D}" sibTransId="{568283E9-5353-4EB0-98B4-36F6D5A5FE68}"/>
    <dgm:cxn modelId="{F4192C2D-F53E-4650-B550-793A3F238A98}" type="presOf" srcId="{EA9CF154-3A8D-404C-9D19-E1BBDAC6BAC6}" destId="{A465AA08-F71A-4313-A587-B94BB22C52F1}" srcOrd="1" destOrd="0" presId="urn:microsoft.com/office/officeart/2005/8/layout/list1"/>
    <dgm:cxn modelId="{3E497378-F010-4B4B-AD75-F08CB49812AB}" type="presOf" srcId="{14E052F0-517B-4100-A79B-ECC3559EE600}" destId="{8A8656C3-88F1-4605-9E0D-F209CD31A7F3}" srcOrd="0" destOrd="0" presId="urn:microsoft.com/office/officeart/2005/8/layout/list1"/>
    <dgm:cxn modelId="{EE750B80-369E-4D7A-8C71-F7D938B16F69}" srcId="{40BD5A49-B02E-4D96-9312-ABFA58588191}" destId="{14E052F0-517B-4100-A79B-ECC3559EE600}" srcOrd="1" destOrd="0" parTransId="{6C6E9356-5F02-47D2-A500-E43AE936B79B}" sibTransId="{7183BAF3-D27B-4261-8186-847CF262F02B}"/>
    <dgm:cxn modelId="{CF9E51A7-1E3B-4232-9E3B-F0CF0708CCBF}" type="presOf" srcId="{1FA03FE4-BAD7-4C95-BE10-356293604261}" destId="{40111386-A5C8-4CCA-801E-807361E2A85B}" srcOrd="0" destOrd="0" presId="urn:microsoft.com/office/officeart/2005/8/layout/list1"/>
    <dgm:cxn modelId="{91EA7C20-E3C0-4CF7-9B77-F0D9CFBA03F3}" type="presOf" srcId="{14E052F0-517B-4100-A79B-ECC3559EE600}" destId="{7ADC217B-1A9B-42A2-A16D-0D98BC1E93BE}" srcOrd="1" destOrd="0" presId="urn:microsoft.com/office/officeart/2005/8/layout/list1"/>
    <dgm:cxn modelId="{8E2BB99A-B0E0-47C4-BEF8-6DC865A599CF}" srcId="{40BD5A49-B02E-4D96-9312-ABFA58588191}" destId="{EA9CF154-3A8D-404C-9D19-E1BBDAC6BAC6}" srcOrd="6" destOrd="0" parTransId="{C6D97EB4-4A9A-4CD7-99DE-5E78753042F7}" sibTransId="{C6BE49D1-3B73-45EA-A31E-22D9C9FC0410}"/>
    <dgm:cxn modelId="{264E3502-F8F0-46F2-99B0-FDADB22C7BFE}" type="presOf" srcId="{B9D90581-3DE3-4BCB-B37D-82CB11B4F062}" destId="{3F5E90A6-6958-4A7D-A820-19A5672A7996}" srcOrd="0" destOrd="0" presId="urn:microsoft.com/office/officeart/2005/8/layout/list1"/>
    <dgm:cxn modelId="{24F7F668-45D9-4671-91F5-DBC222F3EF0B}" type="presOf" srcId="{FA6B6453-354B-430E-A2B8-6EB11C8DF1E0}" destId="{2D0C1328-87D9-4445-B3B4-1DD4C5666DEB}" srcOrd="0" destOrd="0" presId="urn:microsoft.com/office/officeart/2005/8/layout/list1"/>
    <dgm:cxn modelId="{1301DD94-5303-46E8-908A-26826BB25EA5}" srcId="{40BD5A49-B02E-4D96-9312-ABFA58588191}" destId="{06B23E78-E5EE-4B0F-9CE1-1C34D59332ED}" srcOrd="0" destOrd="0" parTransId="{9CC51E18-2B49-4863-A972-CFCA9F914077}" sibTransId="{3E1E7F3E-DCE4-42F6-A209-4E91BC1AA9F4}"/>
    <dgm:cxn modelId="{550C4EDF-B929-49E9-BBAD-1CE8FC7D239D}" type="presOf" srcId="{A0F3425F-26C0-4638-BD1B-6A2D132E920D}" destId="{578A369D-0E26-499D-AB4D-CF7D657B6A4E}" srcOrd="0" destOrd="0" presId="urn:microsoft.com/office/officeart/2005/8/layout/list1"/>
    <dgm:cxn modelId="{A97DBA8A-BE4E-4317-BCD1-E3413548D87E}" type="presOf" srcId="{40BD5A49-B02E-4D96-9312-ABFA58588191}" destId="{CE0F88D7-A966-4401-BA3D-A25D4B846CE2}" srcOrd="0" destOrd="0" presId="urn:microsoft.com/office/officeart/2005/8/layout/list1"/>
    <dgm:cxn modelId="{84764E92-A1F9-4EA3-8674-2AC021EDB1E4}" srcId="{40BD5A49-B02E-4D96-9312-ABFA58588191}" destId="{B9D90581-3DE3-4BCB-B37D-82CB11B4F062}" srcOrd="4" destOrd="0" parTransId="{4B291E80-4D67-4E76-A530-8E7D24541574}" sibTransId="{02B8B824-E12C-4F9C-A190-298BA3E9D6BF}"/>
    <dgm:cxn modelId="{17655338-4DC7-4DE8-A478-F3F3EB27C613}" type="presOf" srcId="{BCC71B03-68FC-485C-82FD-98E4A8B2BB6B}" destId="{3121A520-0A06-43E5-8177-106A2D253A78}" srcOrd="0" destOrd="0" presId="urn:microsoft.com/office/officeart/2005/8/layout/list1"/>
    <dgm:cxn modelId="{92AC4F06-F8E0-4C27-9066-F2E0E1D1C661}" type="presOf" srcId="{06B23E78-E5EE-4B0F-9CE1-1C34D59332ED}" destId="{87E32920-B5D8-4A17-B35B-066CC2A1EE36}" srcOrd="0" destOrd="0" presId="urn:microsoft.com/office/officeart/2005/8/layout/list1"/>
    <dgm:cxn modelId="{E9703E0C-8BDB-47E7-826B-F3AD39530839}" type="presOf" srcId="{EA9CF154-3A8D-404C-9D19-E1BBDAC6BAC6}" destId="{84809AB3-55B5-4E97-B357-0D76E5F054D6}" srcOrd="0" destOrd="0" presId="urn:microsoft.com/office/officeart/2005/8/layout/list1"/>
    <dgm:cxn modelId="{5A60169A-7126-4D31-8402-1D84827CEA41}" srcId="{40BD5A49-B02E-4D96-9312-ABFA58588191}" destId="{FA6B6453-354B-430E-A2B8-6EB11C8DF1E0}" srcOrd="3" destOrd="0" parTransId="{97779DDB-545C-4594-B703-345DEEE6A5DB}" sibTransId="{D625963D-13E6-4F9E-8A55-8C68CB46F87D}"/>
    <dgm:cxn modelId="{D1BCB8F1-BE3A-46A0-ADAD-46ECC50993BA}" type="presOf" srcId="{A0F3425F-26C0-4638-BD1B-6A2D132E920D}" destId="{DEEF9416-C667-4AD6-94F9-F3991FF25169}" srcOrd="1" destOrd="0" presId="urn:microsoft.com/office/officeart/2005/8/layout/list1"/>
    <dgm:cxn modelId="{E462A692-4D66-4F68-910B-C50810109818}" type="presOf" srcId="{BCC71B03-68FC-485C-82FD-98E4A8B2BB6B}" destId="{0F705DF1-0315-4707-8984-CF59A1E0DA9C}" srcOrd="1" destOrd="0" presId="urn:microsoft.com/office/officeart/2005/8/layout/list1"/>
    <dgm:cxn modelId="{B8D5C8F0-54EC-4112-9AB9-5F7E51422C94}" type="presOf" srcId="{1FA03FE4-BAD7-4C95-BE10-356293604261}" destId="{371D2A21-20ED-4DAB-858F-A7D9AFE6FE2E}" srcOrd="1" destOrd="0" presId="urn:microsoft.com/office/officeart/2005/8/layout/list1"/>
    <dgm:cxn modelId="{4A556390-14DB-416C-8729-527D08182108}" srcId="{40BD5A49-B02E-4D96-9312-ABFA58588191}" destId="{A0F3425F-26C0-4638-BD1B-6A2D132E920D}" srcOrd="5" destOrd="0" parTransId="{B4A78FA4-C308-47EF-89FA-3C90B7A41BA8}" sibTransId="{517FA87A-1F49-4B1A-B31F-4CE38BEDE7F7}"/>
    <dgm:cxn modelId="{8F12A0E8-EB92-47C0-A230-606AA6C7355A}" type="presParOf" srcId="{CE0F88D7-A966-4401-BA3D-A25D4B846CE2}" destId="{BB87652B-E49A-418B-817F-2AC02EBC3674}" srcOrd="0" destOrd="0" presId="urn:microsoft.com/office/officeart/2005/8/layout/list1"/>
    <dgm:cxn modelId="{AFD754B9-77FE-4771-A578-1D37329AB0DD}" type="presParOf" srcId="{BB87652B-E49A-418B-817F-2AC02EBC3674}" destId="{87E32920-B5D8-4A17-B35B-066CC2A1EE36}" srcOrd="0" destOrd="0" presId="urn:microsoft.com/office/officeart/2005/8/layout/list1"/>
    <dgm:cxn modelId="{0A36A534-768C-4BC5-A20B-19FCAD7CE7F0}" type="presParOf" srcId="{BB87652B-E49A-418B-817F-2AC02EBC3674}" destId="{1E1E6323-4BB9-49BE-A047-1D328150AAAF}" srcOrd="1" destOrd="0" presId="urn:microsoft.com/office/officeart/2005/8/layout/list1"/>
    <dgm:cxn modelId="{E9F7D818-B4A4-4B8F-912C-783D6971FCAD}" type="presParOf" srcId="{CE0F88D7-A966-4401-BA3D-A25D4B846CE2}" destId="{5E8BCE53-9941-4E35-BAF5-3E30902552AA}" srcOrd="1" destOrd="0" presId="urn:microsoft.com/office/officeart/2005/8/layout/list1"/>
    <dgm:cxn modelId="{961BC9EA-EE30-431B-98A3-A8CC8AE316DC}" type="presParOf" srcId="{CE0F88D7-A966-4401-BA3D-A25D4B846CE2}" destId="{1211C84D-E522-4900-A822-73DAE40D734F}" srcOrd="2" destOrd="0" presId="urn:microsoft.com/office/officeart/2005/8/layout/list1"/>
    <dgm:cxn modelId="{9153C5A6-FE9E-4706-B115-C12EFE4B8BBA}" type="presParOf" srcId="{CE0F88D7-A966-4401-BA3D-A25D4B846CE2}" destId="{E41874D8-FA5B-4D33-99F3-4C2B8EB9BB7C}" srcOrd="3" destOrd="0" presId="urn:microsoft.com/office/officeart/2005/8/layout/list1"/>
    <dgm:cxn modelId="{8B51FB4E-4C16-4561-8971-034D4CF6499A}" type="presParOf" srcId="{CE0F88D7-A966-4401-BA3D-A25D4B846CE2}" destId="{A41F3397-69F0-4D11-BA2E-9A90D5FC732E}" srcOrd="4" destOrd="0" presId="urn:microsoft.com/office/officeart/2005/8/layout/list1"/>
    <dgm:cxn modelId="{D3ABEA3D-75F1-4006-962F-6C448E343CF0}" type="presParOf" srcId="{A41F3397-69F0-4D11-BA2E-9A90D5FC732E}" destId="{8A8656C3-88F1-4605-9E0D-F209CD31A7F3}" srcOrd="0" destOrd="0" presId="urn:microsoft.com/office/officeart/2005/8/layout/list1"/>
    <dgm:cxn modelId="{19D87443-24AF-4753-A2A8-0976D962598F}" type="presParOf" srcId="{A41F3397-69F0-4D11-BA2E-9A90D5FC732E}" destId="{7ADC217B-1A9B-42A2-A16D-0D98BC1E93BE}" srcOrd="1" destOrd="0" presId="urn:microsoft.com/office/officeart/2005/8/layout/list1"/>
    <dgm:cxn modelId="{DDBAAA60-8E1D-4280-B4F7-BC81FD504B86}" type="presParOf" srcId="{CE0F88D7-A966-4401-BA3D-A25D4B846CE2}" destId="{49D7E4BD-BC1D-41F1-A156-FB6F1B2759E2}" srcOrd="5" destOrd="0" presId="urn:microsoft.com/office/officeart/2005/8/layout/list1"/>
    <dgm:cxn modelId="{A0EEAA20-E189-4AC4-9AD8-93829F4B214F}" type="presParOf" srcId="{CE0F88D7-A966-4401-BA3D-A25D4B846CE2}" destId="{1B06363C-8B94-402E-A42A-FA1788D988AF}" srcOrd="6" destOrd="0" presId="urn:microsoft.com/office/officeart/2005/8/layout/list1"/>
    <dgm:cxn modelId="{548B5FB0-97F5-4F5B-9124-F484A994745F}" type="presParOf" srcId="{CE0F88D7-A966-4401-BA3D-A25D4B846CE2}" destId="{5B363640-F0BB-4E94-B507-1ABAEF7424DF}" srcOrd="7" destOrd="0" presId="urn:microsoft.com/office/officeart/2005/8/layout/list1"/>
    <dgm:cxn modelId="{6556E7F6-63F1-4D00-9F69-6BB04AD70378}" type="presParOf" srcId="{CE0F88D7-A966-4401-BA3D-A25D4B846CE2}" destId="{10ECA562-A232-4F1F-B73D-52B51B8C78C1}" srcOrd="8" destOrd="0" presId="urn:microsoft.com/office/officeart/2005/8/layout/list1"/>
    <dgm:cxn modelId="{2D282B5E-5355-49E4-816F-16A3175735EC}" type="presParOf" srcId="{10ECA562-A232-4F1F-B73D-52B51B8C78C1}" destId="{40111386-A5C8-4CCA-801E-807361E2A85B}" srcOrd="0" destOrd="0" presId="urn:microsoft.com/office/officeart/2005/8/layout/list1"/>
    <dgm:cxn modelId="{CEDFED56-5E4F-429A-A94E-EC4A682070B0}" type="presParOf" srcId="{10ECA562-A232-4F1F-B73D-52B51B8C78C1}" destId="{371D2A21-20ED-4DAB-858F-A7D9AFE6FE2E}" srcOrd="1" destOrd="0" presId="urn:microsoft.com/office/officeart/2005/8/layout/list1"/>
    <dgm:cxn modelId="{F103D1F4-F065-4E0E-B7BE-89FE19CDD826}" type="presParOf" srcId="{CE0F88D7-A966-4401-BA3D-A25D4B846CE2}" destId="{6A77DE1E-4EF2-46D8-BED7-23AFE75CCE1C}" srcOrd="9" destOrd="0" presId="urn:microsoft.com/office/officeart/2005/8/layout/list1"/>
    <dgm:cxn modelId="{1ABD3371-D116-43B5-BBC1-AD65A6BB0B25}" type="presParOf" srcId="{CE0F88D7-A966-4401-BA3D-A25D4B846CE2}" destId="{CF2CD42A-B5B0-4B86-B889-55C8C4A75599}" srcOrd="10" destOrd="0" presId="urn:microsoft.com/office/officeart/2005/8/layout/list1"/>
    <dgm:cxn modelId="{BCD08DE0-4537-4B60-9FA7-FF78797C2635}" type="presParOf" srcId="{CE0F88D7-A966-4401-BA3D-A25D4B846CE2}" destId="{E050BB7A-7690-44D5-809D-BFDC334F9BF2}" srcOrd="11" destOrd="0" presId="urn:microsoft.com/office/officeart/2005/8/layout/list1"/>
    <dgm:cxn modelId="{52974F5D-0C33-428C-B75E-B42A69542EB1}" type="presParOf" srcId="{CE0F88D7-A966-4401-BA3D-A25D4B846CE2}" destId="{79F1A53C-0D2E-4A80-B99C-3FBFEFB4F92B}" srcOrd="12" destOrd="0" presId="urn:microsoft.com/office/officeart/2005/8/layout/list1"/>
    <dgm:cxn modelId="{2D8B0AA7-A227-4D3C-8D0E-43EEACA45427}" type="presParOf" srcId="{79F1A53C-0D2E-4A80-B99C-3FBFEFB4F92B}" destId="{2D0C1328-87D9-4445-B3B4-1DD4C5666DEB}" srcOrd="0" destOrd="0" presId="urn:microsoft.com/office/officeart/2005/8/layout/list1"/>
    <dgm:cxn modelId="{C82DDEF1-DF45-48B9-8B0F-7A9A5107C7F4}" type="presParOf" srcId="{79F1A53C-0D2E-4A80-B99C-3FBFEFB4F92B}" destId="{5D879857-0A31-44A2-B22B-5E2DCD6F8B24}" srcOrd="1" destOrd="0" presId="urn:microsoft.com/office/officeart/2005/8/layout/list1"/>
    <dgm:cxn modelId="{DE7FDF11-44CA-4CF3-9FA3-7458724AED2B}" type="presParOf" srcId="{CE0F88D7-A966-4401-BA3D-A25D4B846CE2}" destId="{72C11E73-5ADC-494B-9350-8085B399E1E8}" srcOrd="13" destOrd="0" presId="urn:microsoft.com/office/officeart/2005/8/layout/list1"/>
    <dgm:cxn modelId="{77E8D955-1E67-46CD-9B59-C584C0F67D75}" type="presParOf" srcId="{CE0F88D7-A966-4401-BA3D-A25D4B846CE2}" destId="{70E21C07-EC3F-473C-B67A-E6E6F2CF1FE8}" srcOrd="14" destOrd="0" presId="urn:microsoft.com/office/officeart/2005/8/layout/list1"/>
    <dgm:cxn modelId="{F5789CFF-9133-40C1-8107-CDD438CAC21E}" type="presParOf" srcId="{CE0F88D7-A966-4401-BA3D-A25D4B846CE2}" destId="{28D0D12C-46CB-4888-B476-1F8F3039D115}" srcOrd="15" destOrd="0" presId="urn:microsoft.com/office/officeart/2005/8/layout/list1"/>
    <dgm:cxn modelId="{5EFBEB95-7554-4619-86BB-2533B354685F}" type="presParOf" srcId="{CE0F88D7-A966-4401-BA3D-A25D4B846CE2}" destId="{A1588091-71E1-4CEF-9126-2429D5BAAE1C}" srcOrd="16" destOrd="0" presId="urn:microsoft.com/office/officeart/2005/8/layout/list1"/>
    <dgm:cxn modelId="{1870A171-A8F9-4F24-9DB2-350264EA8D08}" type="presParOf" srcId="{A1588091-71E1-4CEF-9126-2429D5BAAE1C}" destId="{3F5E90A6-6958-4A7D-A820-19A5672A7996}" srcOrd="0" destOrd="0" presId="urn:microsoft.com/office/officeart/2005/8/layout/list1"/>
    <dgm:cxn modelId="{58F9E12B-BD6B-43A1-8196-CD75D4FF2A69}" type="presParOf" srcId="{A1588091-71E1-4CEF-9126-2429D5BAAE1C}" destId="{FECF03DB-6116-456B-8D76-DBCD4E9526FA}" srcOrd="1" destOrd="0" presId="urn:microsoft.com/office/officeart/2005/8/layout/list1"/>
    <dgm:cxn modelId="{6769C06A-51BF-4E39-BCA7-C9C4845B8794}" type="presParOf" srcId="{CE0F88D7-A966-4401-BA3D-A25D4B846CE2}" destId="{004BD0E6-5056-49A0-B71F-473D10628D7B}" srcOrd="17" destOrd="0" presId="urn:microsoft.com/office/officeart/2005/8/layout/list1"/>
    <dgm:cxn modelId="{01992C27-FA47-49E9-B9A6-A7A2F7677112}" type="presParOf" srcId="{CE0F88D7-A966-4401-BA3D-A25D4B846CE2}" destId="{FB1C0E59-F9BF-48D2-8B6F-C78F4CEECBCA}" srcOrd="18" destOrd="0" presId="urn:microsoft.com/office/officeart/2005/8/layout/list1"/>
    <dgm:cxn modelId="{C4666178-DC38-4656-9E10-DF040F73BA33}" type="presParOf" srcId="{CE0F88D7-A966-4401-BA3D-A25D4B846CE2}" destId="{EFC6F90D-85ED-4E54-BAAD-9FFB03C4D912}" srcOrd="19" destOrd="0" presId="urn:microsoft.com/office/officeart/2005/8/layout/list1"/>
    <dgm:cxn modelId="{D52D8495-5DF2-4786-94BC-3751CFA527FD}" type="presParOf" srcId="{CE0F88D7-A966-4401-BA3D-A25D4B846CE2}" destId="{B2B4F4AC-D379-46D7-8522-9EF6824EEEF8}" srcOrd="20" destOrd="0" presId="urn:microsoft.com/office/officeart/2005/8/layout/list1"/>
    <dgm:cxn modelId="{C578A4CE-E236-4C3D-A599-EB576B88D087}" type="presParOf" srcId="{B2B4F4AC-D379-46D7-8522-9EF6824EEEF8}" destId="{578A369D-0E26-499D-AB4D-CF7D657B6A4E}" srcOrd="0" destOrd="0" presId="urn:microsoft.com/office/officeart/2005/8/layout/list1"/>
    <dgm:cxn modelId="{5D495AB2-196A-40F0-8207-B00D298431E3}" type="presParOf" srcId="{B2B4F4AC-D379-46D7-8522-9EF6824EEEF8}" destId="{DEEF9416-C667-4AD6-94F9-F3991FF25169}" srcOrd="1" destOrd="0" presId="urn:microsoft.com/office/officeart/2005/8/layout/list1"/>
    <dgm:cxn modelId="{84A40E04-F159-41B8-B592-C2326D86CEBE}" type="presParOf" srcId="{CE0F88D7-A966-4401-BA3D-A25D4B846CE2}" destId="{892D7665-81FC-4BBD-8D17-447A9EA34A53}" srcOrd="21" destOrd="0" presId="urn:microsoft.com/office/officeart/2005/8/layout/list1"/>
    <dgm:cxn modelId="{F9D1E4BA-9271-4F3F-BB40-54E72A24294D}" type="presParOf" srcId="{CE0F88D7-A966-4401-BA3D-A25D4B846CE2}" destId="{503172C1-5D4D-4A81-A81A-5E95CC01E313}" srcOrd="22" destOrd="0" presId="urn:microsoft.com/office/officeart/2005/8/layout/list1"/>
    <dgm:cxn modelId="{C654D761-B1A2-4857-9C01-67BDEE077F31}" type="presParOf" srcId="{CE0F88D7-A966-4401-BA3D-A25D4B846CE2}" destId="{7C80FF0B-80C0-4F0A-9A4B-429F72D193CD}" srcOrd="23" destOrd="0" presId="urn:microsoft.com/office/officeart/2005/8/layout/list1"/>
    <dgm:cxn modelId="{57D5EDAF-68EE-4D8C-AC24-9A16A463C56B}" type="presParOf" srcId="{CE0F88D7-A966-4401-BA3D-A25D4B846CE2}" destId="{28128DE2-6D7B-4742-8455-DB7A7D87636D}" srcOrd="24" destOrd="0" presId="urn:microsoft.com/office/officeart/2005/8/layout/list1"/>
    <dgm:cxn modelId="{1BD3EF31-0451-424A-A315-6BF28BE4E453}" type="presParOf" srcId="{28128DE2-6D7B-4742-8455-DB7A7D87636D}" destId="{84809AB3-55B5-4E97-B357-0D76E5F054D6}" srcOrd="0" destOrd="0" presId="urn:microsoft.com/office/officeart/2005/8/layout/list1"/>
    <dgm:cxn modelId="{77DF86EF-6E41-4FB3-B016-9ED4BBE4FA15}" type="presParOf" srcId="{28128DE2-6D7B-4742-8455-DB7A7D87636D}" destId="{A465AA08-F71A-4313-A587-B94BB22C52F1}" srcOrd="1" destOrd="0" presId="urn:microsoft.com/office/officeart/2005/8/layout/list1"/>
    <dgm:cxn modelId="{FA89C812-1845-48CC-8592-8006CD767E0C}" type="presParOf" srcId="{CE0F88D7-A966-4401-BA3D-A25D4B846CE2}" destId="{A84DDC86-EE4B-4EE3-800A-62F6D3B6962C}" srcOrd="25" destOrd="0" presId="urn:microsoft.com/office/officeart/2005/8/layout/list1"/>
    <dgm:cxn modelId="{4940D3F8-DF30-410C-9F30-530987498DE0}" type="presParOf" srcId="{CE0F88D7-A966-4401-BA3D-A25D4B846CE2}" destId="{F374714A-FC37-417E-9306-B0107FF62494}" srcOrd="26" destOrd="0" presId="urn:microsoft.com/office/officeart/2005/8/layout/list1"/>
    <dgm:cxn modelId="{F48723E7-5A6F-4796-809F-9E454E733D64}" type="presParOf" srcId="{CE0F88D7-A966-4401-BA3D-A25D4B846CE2}" destId="{B397C890-1079-4471-BD80-5186114FAD4D}" srcOrd="27" destOrd="0" presId="urn:microsoft.com/office/officeart/2005/8/layout/list1"/>
    <dgm:cxn modelId="{071534B7-FF38-4582-B9E4-01AAEC6C4FED}" type="presParOf" srcId="{CE0F88D7-A966-4401-BA3D-A25D4B846CE2}" destId="{9DC84143-CA9D-42C7-8E1D-43F1A203E6EE}" srcOrd="28" destOrd="0" presId="urn:microsoft.com/office/officeart/2005/8/layout/list1"/>
    <dgm:cxn modelId="{7800FDAC-255D-45B9-AF94-84F73896E4D3}" type="presParOf" srcId="{9DC84143-CA9D-42C7-8E1D-43F1A203E6EE}" destId="{3121A520-0A06-43E5-8177-106A2D253A78}" srcOrd="0" destOrd="0" presId="urn:microsoft.com/office/officeart/2005/8/layout/list1"/>
    <dgm:cxn modelId="{D6730C42-5C7F-43B3-9F36-CA042992F7AF}" type="presParOf" srcId="{9DC84143-CA9D-42C7-8E1D-43F1A203E6EE}" destId="{0F705DF1-0315-4707-8984-CF59A1E0DA9C}" srcOrd="1" destOrd="0" presId="urn:microsoft.com/office/officeart/2005/8/layout/list1"/>
    <dgm:cxn modelId="{E44B8D22-3CA3-4BAF-BAE2-F159D711DA82}" type="presParOf" srcId="{CE0F88D7-A966-4401-BA3D-A25D4B846CE2}" destId="{97150EAF-79DF-4510-81A6-D8C4D9C3F420}" srcOrd="29" destOrd="0" presId="urn:microsoft.com/office/officeart/2005/8/layout/list1"/>
    <dgm:cxn modelId="{19F8BD25-EB8F-4E16-BA34-6C5F26FE65E2}" type="presParOf" srcId="{CE0F88D7-A966-4401-BA3D-A25D4B846CE2}" destId="{6B5317FE-3220-42FA-8968-025A7F677580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B29354D-7F4B-48BC-A846-8AB77E3D3C9D}" type="doc">
      <dgm:prSet loTypeId="urn:microsoft.com/office/officeart/2005/8/layout/vList2" loCatId="list" qsTypeId="urn:microsoft.com/office/officeart/2005/8/quickstyle/3d7" qsCatId="3D" csTypeId="urn:microsoft.com/office/officeart/2005/8/colors/accent1_2" csCatId="accent1"/>
      <dgm:spPr/>
      <dgm:t>
        <a:bodyPr/>
        <a:lstStyle/>
        <a:p>
          <a:pPr rtl="1"/>
          <a:endParaRPr lang="fa-IR"/>
        </a:p>
      </dgm:t>
    </dgm:pt>
    <dgm:pt modelId="{F3FFDBDC-C690-47B2-9510-ED1DE8642FEC}">
      <dgm:prSet/>
      <dgm:spPr/>
      <dgm:t>
        <a:bodyPr/>
        <a:lstStyle/>
        <a:p>
          <a:pPr algn="ctr" rtl="1"/>
          <a:r>
            <a:rPr lang="ar-SA" dirty="0" smtClean="0"/>
            <a:t>بازی‌های</a:t>
          </a:r>
          <a:r>
            <a:rPr lang="en-US" dirty="0" smtClean="0"/>
            <a:t> </a:t>
          </a:r>
          <a:r>
            <a:rPr lang="ar-SA" dirty="0" smtClean="0"/>
            <a:t>راکت شامل تنیس</a:t>
          </a:r>
          <a:r>
            <a:rPr lang="en-US" dirty="0" smtClean="0"/>
            <a:t> </a:t>
          </a:r>
          <a:r>
            <a:rPr lang="ar-SA" dirty="0" smtClean="0"/>
            <a:t>و</a:t>
          </a:r>
          <a:r>
            <a:rPr lang="en-US" dirty="0" smtClean="0"/>
            <a:t> </a:t>
          </a:r>
          <a:r>
            <a:rPr lang="ar-SA" dirty="0" smtClean="0"/>
            <a:t>غیره</a:t>
          </a:r>
          <a:endParaRPr lang="en-US" dirty="0"/>
        </a:p>
      </dgm:t>
    </dgm:pt>
    <dgm:pt modelId="{8DA92B62-C4D9-434F-8318-6115517B4CEF}" type="parTrans" cxnId="{2EBE9273-3295-42B2-AD81-4AFA8798202E}">
      <dgm:prSet/>
      <dgm:spPr/>
      <dgm:t>
        <a:bodyPr/>
        <a:lstStyle/>
        <a:p>
          <a:pPr algn="ctr" rtl="1"/>
          <a:endParaRPr lang="fa-IR"/>
        </a:p>
      </dgm:t>
    </dgm:pt>
    <dgm:pt modelId="{F52CDC57-40E4-46C2-B56E-ABC0643CA8A8}" type="sibTrans" cxnId="{2EBE9273-3295-42B2-AD81-4AFA8798202E}">
      <dgm:prSet/>
      <dgm:spPr/>
      <dgm:t>
        <a:bodyPr/>
        <a:lstStyle/>
        <a:p>
          <a:pPr algn="ctr" rtl="1"/>
          <a:endParaRPr lang="fa-IR"/>
        </a:p>
      </dgm:t>
    </dgm:pt>
    <dgm:pt modelId="{5F7BC8D8-4927-4B28-B78D-9E6E825B5129}">
      <dgm:prSet/>
      <dgm:spPr/>
      <dgm:t>
        <a:bodyPr/>
        <a:lstStyle/>
        <a:p>
          <a:pPr algn="ctr" rtl="1"/>
          <a:r>
            <a:rPr lang="ar-SA" dirty="0" smtClean="0"/>
            <a:t>غواصی</a:t>
          </a:r>
          <a:endParaRPr lang="en-US" dirty="0"/>
        </a:p>
      </dgm:t>
    </dgm:pt>
    <dgm:pt modelId="{E4D2D78A-AB6F-4B4B-A427-A069802FFCEA}" type="parTrans" cxnId="{399056A1-3A2A-46AD-9032-25708E487F93}">
      <dgm:prSet/>
      <dgm:spPr/>
      <dgm:t>
        <a:bodyPr/>
        <a:lstStyle/>
        <a:p>
          <a:pPr algn="ctr" rtl="1"/>
          <a:endParaRPr lang="fa-IR"/>
        </a:p>
      </dgm:t>
    </dgm:pt>
    <dgm:pt modelId="{DD98944D-9277-40F9-B182-C230682C7FBF}" type="sibTrans" cxnId="{399056A1-3A2A-46AD-9032-25708E487F93}">
      <dgm:prSet/>
      <dgm:spPr/>
      <dgm:t>
        <a:bodyPr/>
        <a:lstStyle/>
        <a:p>
          <a:pPr algn="ctr" rtl="1"/>
          <a:endParaRPr lang="fa-IR"/>
        </a:p>
      </dgm:t>
    </dgm:pt>
    <dgm:pt modelId="{A2AF9433-FA8B-4E02-A691-D4C2EF85E21F}">
      <dgm:prSet/>
      <dgm:spPr/>
      <dgm:t>
        <a:bodyPr/>
        <a:lstStyle/>
        <a:p>
          <a:pPr algn="ctr" rtl="1"/>
          <a:r>
            <a:rPr lang="ar-SA" dirty="0" smtClean="0"/>
            <a:t>اسکواش</a:t>
          </a:r>
          <a:endParaRPr lang="en-US" dirty="0"/>
        </a:p>
      </dgm:t>
    </dgm:pt>
    <dgm:pt modelId="{FACC7766-A03A-4DA1-A9AC-F9F859A5C6B4}" type="parTrans" cxnId="{905158FB-15BD-4E8D-A283-2C7D530B252C}">
      <dgm:prSet/>
      <dgm:spPr/>
      <dgm:t>
        <a:bodyPr/>
        <a:lstStyle/>
        <a:p>
          <a:pPr algn="ctr" rtl="1"/>
          <a:endParaRPr lang="fa-IR"/>
        </a:p>
      </dgm:t>
    </dgm:pt>
    <dgm:pt modelId="{AF56916B-8C84-44E5-9DF5-90BDB415209A}" type="sibTrans" cxnId="{905158FB-15BD-4E8D-A283-2C7D530B252C}">
      <dgm:prSet/>
      <dgm:spPr/>
      <dgm:t>
        <a:bodyPr/>
        <a:lstStyle/>
        <a:p>
          <a:pPr algn="ctr" rtl="1"/>
          <a:endParaRPr lang="fa-IR"/>
        </a:p>
      </dgm:t>
    </dgm:pt>
    <dgm:pt modelId="{D9D7FD04-F369-4F64-BDD9-23D52C228CA9}">
      <dgm:prSet/>
      <dgm:spPr/>
      <dgm:t>
        <a:bodyPr/>
        <a:lstStyle/>
        <a:p>
          <a:pPr algn="ctr" rtl="1"/>
          <a:r>
            <a:rPr lang="ar-SA" dirty="0" smtClean="0"/>
            <a:t>شنا در استخر</a:t>
          </a:r>
          <a:endParaRPr lang="en-US" dirty="0"/>
        </a:p>
      </dgm:t>
    </dgm:pt>
    <dgm:pt modelId="{8174DCA6-284F-4225-85E9-B92EC4DCE813}" type="parTrans" cxnId="{60F1C137-0CB4-4297-B522-D4C47807A673}">
      <dgm:prSet/>
      <dgm:spPr/>
      <dgm:t>
        <a:bodyPr/>
        <a:lstStyle/>
        <a:p>
          <a:pPr algn="ctr" rtl="1"/>
          <a:endParaRPr lang="fa-IR"/>
        </a:p>
      </dgm:t>
    </dgm:pt>
    <dgm:pt modelId="{2C3BE3F4-5555-43AF-83BB-1E291C44AD92}" type="sibTrans" cxnId="{60F1C137-0CB4-4297-B522-D4C47807A673}">
      <dgm:prSet/>
      <dgm:spPr/>
      <dgm:t>
        <a:bodyPr/>
        <a:lstStyle/>
        <a:p>
          <a:pPr algn="ctr" rtl="1"/>
          <a:endParaRPr lang="fa-IR"/>
        </a:p>
      </dgm:t>
    </dgm:pt>
    <dgm:pt modelId="{FA493C3B-1E7B-48DC-8417-51ECB6DAC1C4}">
      <dgm:prSet/>
      <dgm:spPr/>
      <dgm:t>
        <a:bodyPr/>
        <a:lstStyle/>
        <a:p>
          <a:pPr algn="ctr" rtl="1"/>
          <a:r>
            <a:rPr lang="ar-SA" dirty="0" smtClean="0"/>
            <a:t>اسکی</a:t>
          </a:r>
          <a:r>
            <a:rPr lang="en-US" dirty="0" smtClean="0"/>
            <a:t> </a:t>
          </a:r>
          <a:r>
            <a:rPr lang="ar-SA" dirty="0" smtClean="0"/>
            <a:t>روی</a:t>
          </a:r>
          <a:r>
            <a:rPr lang="en-US" dirty="0" smtClean="0"/>
            <a:t> </a:t>
          </a:r>
          <a:r>
            <a:rPr lang="ar-SA" dirty="0" smtClean="0"/>
            <a:t>آب</a:t>
          </a:r>
          <a:endParaRPr lang="en-US" dirty="0"/>
        </a:p>
      </dgm:t>
    </dgm:pt>
    <dgm:pt modelId="{28B2B8C1-2B18-4D5F-A8A1-0B87E8A40722}" type="parTrans" cxnId="{73D6000C-C37B-4A5B-857C-D6C53EDAAF50}">
      <dgm:prSet/>
      <dgm:spPr/>
      <dgm:t>
        <a:bodyPr/>
        <a:lstStyle/>
        <a:p>
          <a:pPr algn="ctr" rtl="1"/>
          <a:endParaRPr lang="fa-IR"/>
        </a:p>
      </dgm:t>
    </dgm:pt>
    <dgm:pt modelId="{47F859A2-B7B8-4AF0-8821-D243AA24FB6B}" type="sibTrans" cxnId="{73D6000C-C37B-4A5B-857C-D6C53EDAAF50}">
      <dgm:prSet/>
      <dgm:spPr/>
      <dgm:t>
        <a:bodyPr/>
        <a:lstStyle/>
        <a:p>
          <a:pPr algn="ctr" rtl="1"/>
          <a:endParaRPr lang="fa-IR"/>
        </a:p>
      </dgm:t>
    </dgm:pt>
    <dgm:pt modelId="{694457E6-CF2D-4A56-9D99-B2C07654795C}">
      <dgm:prSet/>
      <dgm:spPr/>
      <dgm:t>
        <a:bodyPr/>
        <a:lstStyle/>
        <a:p>
          <a:pPr algn="ctr" rtl="1"/>
          <a:r>
            <a:rPr lang="ar-SA" dirty="0" smtClean="0"/>
            <a:t>قایق</a:t>
          </a:r>
          <a:r>
            <a:rPr lang="en-US" dirty="0" smtClean="0"/>
            <a:t>‌</a:t>
          </a:r>
          <a:r>
            <a:rPr lang="ar-SA" dirty="0" smtClean="0"/>
            <a:t>بادی</a:t>
          </a:r>
          <a:endParaRPr lang="en-US" dirty="0"/>
        </a:p>
      </dgm:t>
    </dgm:pt>
    <dgm:pt modelId="{D2C6860F-C6B1-4471-9767-6199CA044BF9}" type="parTrans" cxnId="{C32574F4-8B50-4240-9BC3-AC6822B8D0F8}">
      <dgm:prSet/>
      <dgm:spPr/>
      <dgm:t>
        <a:bodyPr/>
        <a:lstStyle/>
        <a:p>
          <a:pPr algn="ctr" rtl="1"/>
          <a:endParaRPr lang="fa-IR"/>
        </a:p>
      </dgm:t>
    </dgm:pt>
    <dgm:pt modelId="{985C8E41-4EF9-4D82-8F5B-00FAB816A946}" type="sibTrans" cxnId="{C32574F4-8B50-4240-9BC3-AC6822B8D0F8}">
      <dgm:prSet/>
      <dgm:spPr/>
      <dgm:t>
        <a:bodyPr/>
        <a:lstStyle/>
        <a:p>
          <a:pPr algn="ctr" rtl="1"/>
          <a:endParaRPr lang="fa-IR"/>
        </a:p>
      </dgm:t>
    </dgm:pt>
    <dgm:pt modelId="{28E39CFC-F185-4ED0-AB01-D35728A9FB68}">
      <dgm:prSet/>
      <dgm:spPr/>
      <dgm:t>
        <a:bodyPr/>
        <a:lstStyle/>
        <a:p>
          <a:pPr algn="ctr" rtl="1"/>
          <a:r>
            <a:rPr lang="ar-SA" dirty="0" smtClean="0"/>
            <a:t>راهپیمایی در مسیر</a:t>
          </a:r>
          <a:r>
            <a:rPr lang="en-US" dirty="0" smtClean="0"/>
            <a:t> </a:t>
          </a:r>
          <a:r>
            <a:rPr lang="ar-SA" dirty="0" smtClean="0"/>
            <a:t>مناسب</a:t>
          </a:r>
          <a:endParaRPr lang="en-US" dirty="0"/>
        </a:p>
      </dgm:t>
    </dgm:pt>
    <dgm:pt modelId="{14B1E76B-FF16-4DA5-8F11-AEABF6958BF1}" type="parTrans" cxnId="{00C27230-A9F5-4704-BBBC-317BBC63DD6E}">
      <dgm:prSet/>
      <dgm:spPr/>
      <dgm:t>
        <a:bodyPr/>
        <a:lstStyle/>
        <a:p>
          <a:pPr algn="ctr" rtl="1"/>
          <a:endParaRPr lang="fa-IR"/>
        </a:p>
      </dgm:t>
    </dgm:pt>
    <dgm:pt modelId="{2B42EB3D-6E80-4A2C-AD2E-20CF6BC71406}" type="sibTrans" cxnId="{00C27230-A9F5-4704-BBBC-317BBC63DD6E}">
      <dgm:prSet/>
      <dgm:spPr/>
      <dgm:t>
        <a:bodyPr/>
        <a:lstStyle/>
        <a:p>
          <a:pPr algn="ctr" rtl="1"/>
          <a:endParaRPr lang="fa-IR"/>
        </a:p>
      </dgm:t>
    </dgm:pt>
    <dgm:pt modelId="{00B54037-C498-4BEC-8519-F9287702102E}" type="pres">
      <dgm:prSet presAssocID="{1B29354D-7F4B-48BC-A846-8AB77E3D3C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790F9130-5983-4B44-A769-45F06FF4BC66}" type="pres">
      <dgm:prSet presAssocID="{F3FFDBDC-C690-47B2-9510-ED1DE8642FEC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1A69555-7CBC-4FAD-A3B1-3D324D16DCDE}" type="pres">
      <dgm:prSet presAssocID="{F52CDC57-40E4-46C2-B56E-ABC0643CA8A8}" presName="spacer" presStyleCnt="0"/>
      <dgm:spPr/>
    </dgm:pt>
    <dgm:pt modelId="{21492996-5E17-416B-BA06-BB1FC96D0D18}" type="pres">
      <dgm:prSet presAssocID="{5F7BC8D8-4927-4B28-B78D-9E6E825B5129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8B581B8-50A9-4AE9-9D08-499FDE2064F0}" type="pres">
      <dgm:prSet presAssocID="{DD98944D-9277-40F9-B182-C230682C7FBF}" presName="spacer" presStyleCnt="0"/>
      <dgm:spPr/>
    </dgm:pt>
    <dgm:pt modelId="{8CB7A61C-874A-4B41-AECB-14A9C7DAC2C9}" type="pres">
      <dgm:prSet presAssocID="{A2AF9433-FA8B-4E02-A691-D4C2EF85E21F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14DEABF-7751-4FC7-9948-7A3CF7D8111A}" type="pres">
      <dgm:prSet presAssocID="{AF56916B-8C84-44E5-9DF5-90BDB415209A}" presName="spacer" presStyleCnt="0"/>
      <dgm:spPr/>
    </dgm:pt>
    <dgm:pt modelId="{A1124BB8-7BBD-485A-968F-8174D3AA5D62}" type="pres">
      <dgm:prSet presAssocID="{D9D7FD04-F369-4F64-BDD9-23D52C228CA9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4792921-B282-4AF5-8366-4E740EEFB4E3}" type="pres">
      <dgm:prSet presAssocID="{2C3BE3F4-5555-43AF-83BB-1E291C44AD92}" presName="spacer" presStyleCnt="0"/>
      <dgm:spPr/>
    </dgm:pt>
    <dgm:pt modelId="{73B7FDD5-0975-46A9-8FA3-27B970B2A2C3}" type="pres">
      <dgm:prSet presAssocID="{FA493C3B-1E7B-48DC-8417-51ECB6DAC1C4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479CD2F-9017-4C50-A7C5-A14316891B4F}" type="pres">
      <dgm:prSet presAssocID="{47F859A2-B7B8-4AF0-8821-D243AA24FB6B}" presName="spacer" presStyleCnt="0"/>
      <dgm:spPr/>
    </dgm:pt>
    <dgm:pt modelId="{FC29871F-BEEF-4052-9B60-F3AFF9EA9272}" type="pres">
      <dgm:prSet presAssocID="{694457E6-CF2D-4A56-9D99-B2C07654795C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72055C5-5B9D-4019-8AB8-4FA4922279A5}" type="pres">
      <dgm:prSet presAssocID="{985C8E41-4EF9-4D82-8F5B-00FAB816A946}" presName="spacer" presStyleCnt="0"/>
      <dgm:spPr/>
    </dgm:pt>
    <dgm:pt modelId="{826D291C-2791-4C8F-AF07-40B46D3A118D}" type="pres">
      <dgm:prSet presAssocID="{28E39CFC-F185-4ED0-AB01-D35728A9FB68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2EBE9273-3295-42B2-AD81-4AFA8798202E}" srcId="{1B29354D-7F4B-48BC-A846-8AB77E3D3C9D}" destId="{F3FFDBDC-C690-47B2-9510-ED1DE8642FEC}" srcOrd="0" destOrd="0" parTransId="{8DA92B62-C4D9-434F-8318-6115517B4CEF}" sibTransId="{F52CDC57-40E4-46C2-B56E-ABC0643CA8A8}"/>
    <dgm:cxn modelId="{F05C82B3-3C0E-47AC-BEE1-FC595621A7D5}" type="presOf" srcId="{A2AF9433-FA8B-4E02-A691-D4C2EF85E21F}" destId="{8CB7A61C-874A-4B41-AECB-14A9C7DAC2C9}" srcOrd="0" destOrd="0" presId="urn:microsoft.com/office/officeart/2005/8/layout/vList2"/>
    <dgm:cxn modelId="{76620D98-6A9A-4B3A-9BD4-98A35EB60BAC}" type="presOf" srcId="{D9D7FD04-F369-4F64-BDD9-23D52C228CA9}" destId="{A1124BB8-7BBD-485A-968F-8174D3AA5D62}" srcOrd="0" destOrd="0" presId="urn:microsoft.com/office/officeart/2005/8/layout/vList2"/>
    <dgm:cxn modelId="{733779E3-3C9F-4C37-84B6-FD998384F404}" type="presOf" srcId="{FA493C3B-1E7B-48DC-8417-51ECB6DAC1C4}" destId="{73B7FDD5-0975-46A9-8FA3-27B970B2A2C3}" srcOrd="0" destOrd="0" presId="urn:microsoft.com/office/officeart/2005/8/layout/vList2"/>
    <dgm:cxn modelId="{C32574F4-8B50-4240-9BC3-AC6822B8D0F8}" srcId="{1B29354D-7F4B-48BC-A846-8AB77E3D3C9D}" destId="{694457E6-CF2D-4A56-9D99-B2C07654795C}" srcOrd="5" destOrd="0" parTransId="{D2C6860F-C6B1-4471-9767-6199CA044BF9}" sibTransId="{985C8E41-4EF9-4D82-8F5B-00FAB816A946}"/>
    <dgm:cxn modelId="{905158FB-15BD-4E8D-A283-2C7D530B252C}" srcId="{1B29354D-7F4B-48BC-A846-8AB77E3D3C9D}" destId="{A2AF9433-FA8B-4E02-A691-D4C2EF85E21F}" srcOrd="2" destOrd="0" parTransId="{FACC7766-A03A-4DA1-A9AC-F9F859A5C6B4}" sibTransId="{AF56916B-8C84-44E5-9DF5-90BDB415209A}"/>
    <dgm:cxn modelId="{0D8D8831-47C8-4E6E-9709-BA280B119AB9}" type="presOf" srcId="{28E39CFC-F185-4ED0-AB01-D35728A9FB68}" destId="{826D291C-2791-4C8F-AF07-40B46D3A118D}" srcOrd="0" destOrd="0" presId="urn:microsoft.com/office/officeart/2005/8/layout/vList2"/>
    <dgm:cxn modelId="{399056A1-3A2A-46AD-9032-25708E487F93}" srcId="{1B29354D-7F4B-48BC-A846-8AB77E3D3C9D}" destId="{5F7BC8D8-4927-4B28-B78D-9E6E825B5129}" srcOrd="1" destOrd="0" parTransId="{E4D2D78A-AB6F-4B4B-A427-A069802FFCEA}" sibTransId="{DD98944D-9277-40F9-B182-C230682C7FBF}"/>
    <dgm:cxn modelId="{4F606687-3B9B-41A7-BD95-9FD771298F92}" type="presOf" srcId="{5F7BC8D8-4927-4B28-B78D-9E6E825B5129}" destId="{21492996-5E17-416B-BA06-BB1FC96D0D18}" srcOrd="0" destOrd="0" presId="urn:microsoft.com/office/officeart/2005/8/layout/vList2"/>
    <dgm:cxn modelId="{CD517BD9-9408-4B28-85BA-80C35625B0DB}" type="presOf" srcId="{F3FFDBDC-C690-47B2-9510-ED1DE8642FEC}" destId="{790F9130-5983-4B44-A769-45F06FF4BC66}" srcOrd="0" destOrd="0" presId="urn:microsoft.com/office/officeart/2005/8/layout/vList2"/>
    <dgm:cxn modelId="{73D6000C-C37B-4A5B-857C-D6C53EDAAF50}" srcId="{1B29354D-7F4B-48BC-A846-8AB77E3D3C9D}" destId="{FA493C3B-1E7B-48DC-8417-51ECB6DAC1C4}" srcOrd="4" destOrd="0" parTransId="{28B2B8C1-2B18-4D5F-A8A1-0B87E8A40722}" sibTransId="{47F859A2-B7B8-4AF0-8821-D243AA24FB6B}"/>
    <dgm:cxn modelId="{00C27230-A9F5-4704-BBBC-317BBC63DD6E}" srcId="{1B29354D-7F4B-48BC-A846-8AB77E3D3C9D}" destId="{28E39CFC-F185-4ED0-AB01-D35728A9FB68}" srcOrd="6" destOrd="0" parTransId="{14B1E76B-FF16-4DA5-8F11-AEABF6958BF1}" sibTransId="{2B42EB3D-6E80-4A2C-AD2E-20CF6BC71406}"/>
    <dgm:cxn modelId="{60F1C137-0CB4-4297-B522-D4C47807A673}" srcId="{1B29354D-7F4B-48BC-A846-8AB77E3D3C9D}" destId="{D9D7FD04-F369-4F64-BDD9-23D52C228CA9}" srcOrd="3" destOrd="0" parTransId="{8174DCA6-284F-4225-85E9-B92EC4DCE813}" sibTransId="{2C3BE3F4-5555-43AF-83BB-1E291C44AD92}"/>
    <dgm:cxn modelId="{FAC634EA-8AF0-4802-9351-E1CC79F4EF69}" type="presOf" srcId="{1B29354D-7F4B-48BC-A846-8AB77E3D3C9D}" destId="{00B54037-C498-4BEC-8519-F9287702102E}" srcOrd="0" destOrd="0" presId="urn:microsoft.com/office/officeart/2005/8/layout/vList2"/>
    <dgm:cxn modelId="{450CAF22-2019-49F6-BFCF-5E2B5311A379}" type="presOf" srcId="{694457E6-CF2D-4A56-9D99-B2C07654795C}" destId="{FC29871F-BEEF-4052-9B60-F3AFF9EA9272}" srcOrd="0" destOrd="0" presId="urn:microsoft.com/office/officeart/2005/8/layout/vList2"/>
    <dgm:cxn modelId="{C42F79B0-197C-4905-88EB-99125DAA3196}" type="presParOf" srcId="{00B54037-C498-4BEC-8519-F9287702102E}" destId="{790F9130-5983-4B44-A769-45F06FF4BC66}" srcOrd="0" destOrd="0" presId="urn:microsoft.com/office/officeart/2005/8/layout/vList2"/>
    <dgm:cxn modelId="{2F6BFABD-69B5-4B29-BB4D-791F0DA65F97}" type="presParOf" srcId="{00B54037-C498-4BEC-8519-F9287702102E}" destId="{21A69555-7CBC-4FAD-A3B1-3D324D16DCDE}" srcOrd="1" destOrd="0" presId="urn:microsoft.com/office/officeart/2005/8/layout/vList2"/>
    <dgm:cxn modelId="{F2A7B5B8-E175-425F-8E01-8855EE549C93}" type="presParOf" srcId="{00B54037-C498-4BEC-8519-F9287702102E}" destId="{21492996-5E17-416B-BA06-BB1FC96D0D18}" srcOrd="2" destOrd="0" presId="urn:microsoft.com/office/officeart/2005/8/layout/vList2"/>
    <dgm:cxn modelId="{8B3096B5-82FC-4BEA-B4D8-CD4CC20A3F43}" type="presParOf" srcId="{00B54037-C498-4BEC-8519-F9287702102E}" destId="{48B581B8-50A9-4AE9-9D08-499FDE2064F0}" srcOrd="3" destOrd="0" presId="urn:microsoft.com/office/officeart/2005/8/layout/vList2"/>
    <dgm:cxn modelId="{7D470ABF-D8A4-4094-9859-EA77319AFF60}" type="presParOf" srcId="{00B54037-C498-4BEC-8519-F9287702102E}" destId="{8CB7A61C-874A-4B41-AECB-14A9C7DAC2C9}" srcOrd="4" destOrd="0" presId="urn:microsoft.com/office/officeart/2005/8/layout/vList2"/>
    <dgm:cxn modelId="{26C8F1BE-01AB-4449-9F74-3AE7A673FEC7}" type="presParOf" srcId="{00B54037-C498-4BEC-8519-F9287702102E}" destId="{D14DEABF-7751-4FC7-9948-7A3CF7D8111A}" srcOrd="5" destOrd="0" presId="urn:microsoft.com/office/officeart/2005/8/layout/vList2"/>
    <dgm:cxn modelId="{5460EEFF-A7CD-406E-91B9-1FFA3B389396}" type="presParOf" srcId="{00B54037-C498-4BEC-8519-F9287702102E}" destId="{A1124BB8-7BBD-485A-968F-8174D3AA5D62}" srcOrd="6" destOrd="0" presId="urn:microsoft.com/office/officeart/2005/8/layout/vList2"/>
    <dgm:cxn modelId="{8BEB4CD8-EA5C-4110-B50D-72FC2D79748B}" type="presParOf" srcId="{00B54037-C498-4BEC-8519-F9287702102E}" destId="{74792921-B282-4AF5-8366-4E740EEFB4E3}" srcOrd="7" destOrd="0" presId="urn:microsoft.com/office/officeart/2005/8/layout/vList2"/>
    <dgm:cxn modelId="{AE047568-74D2-48AF-9D83-683D545F6A6E}" type="presParOf" srcId="{00B54037-C498-4BEC-8519-F9287702102E}" destId="{73B7FDD5-0975-46A9-8FA3-27B970B2A2C3}" srcOrd="8" destOrd="0" presId="urn:microsoft.com/office/officeart/2005/8/layout/vList2"/>
    <dgm:cxn modelId="{C006D388-93A5-4655-8BC6-D1DDEA7ECAF9}" type="presParOf" srcId="{00B54037-C498-4BEC-8519-F9287702102E}" destId="{9479CD2F-9017-4C50-A7C5-A14316891B4F}" srcOrd="9" destOrd="0" presId="urn:microsoft.com/office/officeart/2005/8/layout/vList2"/>
    <dgm:cxn modelId="{7CD0D9D1-570D-411F-AD3C-BF1DB35E5845}" type="presParOf" srcId="{00B54037-C498-4BEC-8519-F9287702102E}" destId="{FC29871F-BEEF-4052-9B60-F3AFF9EA9272}" srcOrd="10" destOrd="0" presId="urn:microsoft.com/office/officeart/2005/8/layout/vList2"/>
    <dgm:cxn modelId="{0C4A2034-CF09-4BD4-89E9-B6B3059F1D5B}" type="presParOf" srcId="{00B54037-C498-4BEC-8519-F9287702102E}" destId="{C72055C5-5B9D-4019-8AB8-4FA4922279A5}" srcOrd="11" destOrd="0" presId="urn:microsoft.com/office/officeart/2005/8/layout/vList2"/>
    <dgm:cxn modelId="{8B42FAD5-47ED-42B4-A5F8-986978A50421}" type="presParOf" srcId="{00B54037-C498-4BEC-8519-F9287702102E}" destId="{826D291C-2791-4C8F-AF07-40B46D3A118D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E31CEFA-778B-4FAF-AD76-D5E8B1188518}" type="doc">
      <dgm:prSet loTypeId="urn:microsoft.com/office/officeart/2005/8/layout/vList2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740FAE4D-1A4B-4BFE-891B-CC627CD291EC}">
      <dgm:prSet/>
      <dgm:spPr/>
      <dgm:t>
        <a:bodyPr/>
        <a:lstStyle/>
        <a:p>
          <a:pPr algn="ctr" rtl="1"/>
          <a:r>
            <a:rPr lang="ar-SA" dirty="0" smtClean="0"/>
            <a:t>بازدید</a:t>
          </a:r>
          <a:r>
            <a:rPr lang="en-US" dirty="0" smtClean="0"/>
            <a:t> </a:t>
          </a:r>
          <a:r>
            <a:rPr lang="ar-SA" dirty="0" smtClean="0"/>
            <a:t>از</a:t>
          </a:r>
          <a:r>
            <a:rPr lang="en-US" dirty="0" smtClean="0"/>
            <a:t> </a:t>
          </a:r>
          <a:r>
            <a:rPr lang="ar-SA" dirty="0" smtClean="0"/>
            <a:t>مکان‌های</a:t>
          </a:r>
          <a:r>
            <a:rPr lang="en-US" dirty="0" smtClean="0"/>
            <a:t> </a:t>
          </a:r>
          <a:r>
            <a:rPr lang="ar-SA" dirty="0" smtClean="0"/>
            <a:t>تاریخی</a:t>
          </a:r>
          <a:endParaRPr lang="en-US" dirty="0"/>
        </a:p>
      </dgm:t>
    </dgm:pt>
    <dgm:pt modelId="{37162B98-92BF-456B-B814-C72F330EF696}" type="parTrans" cxnId="{0FB5BA88-6F66-4A45-B44E-83C2EAC0308E}">
      <dgm:prSet/>
      <dgm:spPr/>
      <dgm:t>
        <a:bodyPr/>
        <a:lstStyle/>
        <a:p>
          <a:pPr algn="ctr" rtl="1"/>
          <a:endParaRPr lang="fa-IR"/>
        </a:p>
      </dgm:t>
    </dgm:pt>
    <dgm:pt modelId="{771B48F7-F614-4D30-AC0B-D135F4ECF881}" type="sibTrans" cxnId="{0FB5BA88-6F66-4A45-B44E-83C2EAC0308E}">
      <dgm:prSet/>
      <dgm:spPr/>
      <dgm:t>
        <a:bodyPr/>
        <a:lstStyle/>
        <a:p>
          <a:pPr algn="ctr" rtl="1"/>
          <a:endParaRPr lang="fa-IR"/>
        </a:p>
      </dgm:t>
    </dgm:pt>
    <dgm:pt modelId="{E78A5F18-5344-43A1-8A01-1F7ACD732FB2}">
      <dgm:prSet/>
      <dgm:spPr/>
      <dgm:t>
        <a:bodyPr/>
        <a:lstStyle/>
        <a:p>
          <a:pPr algn="ctr" rtl="1"/>
          <a:r>
            <a:rPr lang="ar-SA" dirty="0" smtClean="0"/>
            <a:t>استفاده</a:t>
          </a:r>
          <a:r>
            <a:rPr lang="en-US" dirty="0" smtClean="0"/>
            <a:t> </a:t>
          </a:r>
          <a:r>
            <a:rPr lang="ar-SA" dirty="0" smtClean="0"/>
            <a:t>از</a:t>
          </a:r>
          <a:r>
            <a:rPr lang="en-US" dirty="0" smtClean="0"/>
            <a:t> </a:t>
          </a:r>
          <a:r>
            <a:rPr lang="ar-SA" dirty="0" smtClean="0"/>
            <a:t>دریا</a:t>
          </a:r>
          <a:endParaRPr lang="en-US" dirty="0"/>
        </a:p>
      </dgm:t>
    </dgm:pt>
    <dgm:pt modelId="{B6BC9EA7-3D23-49E4-B0C3-E37D279FC3A3}" type="parTrans" cxnId="{34F1B693-3854-40EA-8082-12AACC9819DB}">
      <dgm:prSet/>
      <dgm:spPr/>
      <dgm:t>
        <a:bodyPr/>
        <a:lstStyle/>
        <a:p>
          <a:pPr algn="ctr" rtl="1"/>
          <a:endParaRPr lang="fa-IR"/>
        </a:p>
      </dgm:t>
    </dgm:pt>
    <dgm:pt modelId="{30FB6091-BDE1-49BD-9DCC-9F79776D72F7}" type="sibTrans" cxnId="{34F1B693-3854-40EA-8082-12AACC9819DB}">
      <dgm:prSet/>
      <dgm:spPr/>
      <dgm:t>
        <a:bodyPr/>
        <a:lstStyle/>
        <a:p>
          <a:pPr algn="ctr" rtl="1"/>
          <a:endParaRPr lang="fa-IR"/>
        </a:p>
      </dgm:t>
    </dgm:pt>
    <dgm:pt modelId="{3FFEC4A5-6C8A-4FDD-A489-54CDB37F60F2}">
      <dgm:prSet/>
      <dgm:spPr/>
      <dgm:t>
        <a:bodyPr/>
        <a:lstStyle/>
        <a:p>
          <a:pPr algn="ctr" rtl="1"/>
          <a:r>
            <a:rPr lang="ar-SA" dirty="0" smtClean="0"/>
            <a:t>قایق</a:t>
          </a:r>
          <a:r>
            <a:rPr lang="en-US" dirty="0" smtClean="0"/>
            <a:t>‌</a:t>
          </a:r>
          <a:r>
            <a:rPr lang="ar-SA" dirty="0" smtClean="0"/>
            <a:t>سواری</a:t>
          </a:r>
          <a:endParaRPr lang="en-US" dirty="0"/>
        </a:p>
      </dgm:t>
    </dgm:pt>
    <dgm:pt modelId="{6934A5CE-0BC8-4EF9-8AA6-AA5615CBB0A2}" type="parTrans" cxnId="{D86CB9BE-C0AE-4F04-AB26-453C7F11B1EB}">
      <dgm:prSet/>
      <dgm:spPr/>
      <dgm:t>
        <a:bodyPr/>
        <a:lstStyle/>
        <a:p>
          <a:pPr algn="ctr" rtl="1"/>
          <a:endParaRPr lang="fa-IR"/>
        </a:p>
      </dgm:t>
    </dgm:pt>
    <dgm:pt modelId="{185699F5-BE3D-4300-86E0-FC2BEC90F1A5}" type="sibTrans" cxnId="{D86CB9BE-C0AE-4F04-AB26-453C7F11B1EB}">
      <dgm:prSet/>
      <dgm:spPr/>
      <dgm:t>
        <a:bodyPr/>
        <a:lstStyle/>
        <a:p>
          <a:pPr algn="ctr" rtl="1"/>
          <a:endParaRPr lang="fa-IR"/>
        </a:p>
      </dgm:t>
    </dgm:pt>
    <dgm:pt modelId="{73C51294-86A7-445C-AA26-78E92FB15033}">
      <dgm:prSet/>
      <dgm:spPr/>
      <dgm:t>
        <a:bodyPr/>
        <a:lstStyle/>
        <a:p>
          <a:pPr algn="ctr" rtl="1"/>
          <a:r>
            <a:rPr lang="ar-SA" dirty="0" smtClean="0"/>
            <a:t>استخر شنای کودکان</a:t>
          </a:r>
          <a:endParaRPr lang="en-US" dirty="0"/>
        </a:p>
      </dgm:t>
    </dgm:pt>
    <dgm:pt modelId="{55627A17-03E1-4D62-87C0-2825FA52E91B}" type="parTrans" cxnId="{AC2A0A1E-145E-42A5-A275-78C8FF7F362C}">
      <dgm:prSet/>
      <dgm:spPr/>
      <dgm:t>
        <a:bodyPr/>
        <a:lstStyle/>
        <a:p>
          <a:pPr algn="ctr" rtl="1"/>
          <a:endParaRPr lang="fa-IR"/>
        </a:p>
      </dgm:t>
    </dgm:pt>
    <dgm:pt modelId="{F6AD0EC6-C13B-419E-8789-23A2426F43C1}" type="sibTrans" cxnId="{AC2A0A1E-145E-42A5-A275-78C8FF7F362C}">
      <dgm:prSet/>
      <dgm:spPr/>
      <dgm:t>
        <a:bodyPr/>
        <a:lstStyle/>
        <a:p>
          <a:pPr algn="ctr" rtl="1"/>
          <a:endParaRPr lang="fa-IR"/>
        </a:p>
      </dgm:t>
    </dgm:pt>
    <dgm:pt modelId="{9C564A65-90C2-4198-BA66-EEF6633F5199}">
      <dgm:prSet/>
      <dgm:spPr/>
      <dgm:t>
        <a:bodyPr/>
        <a:lstStyle/>
        <a:p>
          <a:pPr algn="ctr" rtl="1"/>
          <a:r>
            <a:rPr lang="fa-IR" dirty="0" smtClean="0"/>
            <a:t>ماهی‌گیری</a:t>
          </a:r>
          <a:endParaRPr lang="en-US" dirty="0"/>
        </a:p>
      </dgm:t>
    </dgm:pt>
    <dgm:pt modelId="{6378429F-B236-40CD-B32C-660262A1E23F}" type="parTrans" cxnId="{5C1DBA84-3D5A-4E4F-A798-B70DDF6C03E8}">
      <dgm:prSet/>
      <dgm:spPr/>
      <dgm:t>
        <a:bodyPr/>
        <a:lstStyle/>
        <a:p>
          <a:pPr algn="ctr" rtl="1"/>
          <a:endParaRPr lang="fa-IR"/>
        </a:p>
      </dgm:t>
    </dgm:pt>
    <dgm:pt modelId="{5B81FD31-403E-4277-9A20-77C0309CCAB4}" type="sibTrans" cxnId="{5C1DBA84-3D5A-4E4F-A798-B70DDF6C03E8}">
      <dgm:prSet/>
      <dgm:spPr/>
      <dgm:t>
        <a:bodyPr/>
        <a:lstStyle/>
        <a:p>
          <a:pPr algn="ctr" rtl="1"/>
          <a:endParaRPr lang="fa-IR"/>
        </a:p>
      </dgm:t>
    </dgm:pt>
    <dgm:pt modelId="{78C21602-D15B-4734-B376-DE814428F7C5}">
      <dgm:prSet/>
      <dgm:spPr/>
      <dgm:t>
        <a:bodyPr/>
        <a:lstStyle/>
        <a:p>
          <a:pPr algn="ctr" rtl="1"/>
          <a:r>
            <a:rPr lang="ar-SA" dirty="0" smtClean="0"/>
            <a:t>گلف</a:t>
          </a:r>
          <a:endParaRPr lang="en-US" dirty="0"/>
        </a:p>
      </dgm:t>
    </dgm:pt>
    <dgm:pt modelId="{BA415A7D-8669-4240-B870-B3E6C36637D9}" type="parTrans" cxnId="{6464946C-41C5-4CCF-ADB3-D2B4A6CBA2FD}">
      <dgm:prSet/>
      <dgm:spPr/>
      <dgm:t>
        <a:bodyPr/>
        <a:lstStyle/>
        <a:p>
          <a:pPr algn="ctr" rtl="1"/>
          <a:endParaRPr lang="fa-IR"/>
        </a:p>
      </dgm:t>
    </dgm:pt>
    <dgm:pt modelId="{32FB4F33-20C7-4B52-95AE-EDDA6584D4DA}" type="sibTrans" cxnId="{6464946C-41C5-4CCF-ADB3-D2B4A6CBA2FD}">
      <dgm:prSet/>
      <dgm:spPr/>
      <dgm:t>
        <a:bodyPr/>
        <a:lstStyle/>
        <a:p>
          <a:pPr algn="ctr" rtl="1"/>
          <a:endParaRPr lang="fa-IR"/>
        </a:p>
      </dgm:t>
    </dgm:pt>
    <dgm:pt modelId="{94B07F60-1A61-4A15-BC96-0872FF82DB7D}">
      <dgm:prSet/>
      <dgm:spPr/>
      <dgm:t>
        <a:bodyPr/>
        <a:lstStyle/>
        <a:p>
          <a:pPr algn="ctr" rtl="1"/>
          <a:r>
            <a:rPr lang="ar-SA" dirty="0" smtClean="0"/>
            <a:t>برنامه‌های</a:t>
          </a:r>
          <a:r>
            <a:rPr lang="en-US" dirty="0" smtClean="0"/>
            <a:t> </a:t>
          </a:r>
          <a:r>
            <a:rPr lang="ar-SA" dirty="0" smtClean="0"/>
            <a:t>موسیقی</a:t>
          </a:r>
          <a:r>
            <a:rPr lang="en-US" dirty="0" smtClean="0"/>
            <a:t> </a:t>
          </a:r>
          <a:r>
            <a:rPr lang="ar-SA" dirty="0" smtClean="0"/>
            <a:t>و</a:t>
          </a:r>
          <a:r>
            <a:rPr lang="en-US" dirty="0" smtClean="0"/>
            <a:t> </a:t>
          </a:r>
          <a:r>
            <a:rPr lang="ar-SA" dirty="0" smtClean="0"/>
            <a:t>تفریحی زنده</a:t>
          </a:r>
          <a:endParaRPr lang="fa-IR" dirty="0"/>
        </a:p>
      </dgm:t>
    </dgm:pt>
    <dgm:pt modelId="{6BA0D826-2961-4055-9C37-31B718F1E663}" type="parTrans" cxnId="{E46C62E4-7709-455B-9427-9530D8BE8E32}">
      <dgm:prSet/>
      <dgm:spPr/>
      <dgm:t>
        <a:bodyPr/>
        <a:lstStyle/>
        <a:p>
          <a:pPr algn="ctr" rtl="1"/>
          <a:endParaRPr lang="fa-IR"/>
        </a:p>
      </dgm:t>
    </dgm:pt>
    <dgm:pt modelId="{39F33448-7758-4B8E-91FF-0DDF6E430E7C}" type="sibTrans" cxnId="{E46C62E4-7709-455B-9427-9530D8BE8E32}">
      <dgm:prSet/>
      <dgm:spPr/>
      <dgm:t>
        <a:bodyPr/>
        <a:lstStyle/>
        <a:p>
          <a:pPr algn="ctr" rtl="1"/>
          <a:endParaRPr lang="fa-IR"/>
        </a:p>
      </dgm:t>
    </dgm:pt>
    <dgm:pt modelId="{3981BC49-A75D-46FA-8CF7-ACFA4BE71BFE}" type="pres">
      <dgm:prSet presAssocID="{1E31CEFA-778B-4FAF-AD76-D5E8B118851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0FC5EB69-59D1-4546-949E-0C774FDB4221}" type="pres">
      <dgm:prSet presAssocID="{740FAE4D-1A4B-4BFE-891B-CC627CD291EC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66E06EF-9C87-4F13-B9C1-1BAF67C8FD1E}" type="pres">
      <dgm:prSet presAssocID="{771B48F7-F614-4D30-AC0B-D135F4ECF881}" presName="spacer" presStyleCnt="0"/>
      <dgm:spPr/>
    </dgm:pt>
    <dgm:pt modelId="{EB20706B-9934-4C4D-ADC0-0152D39A07AC}" type="pres">
      <dgm:prSet presAssocID="{E78A5F18-5344-43A1-8A01-1F7ACD732FB2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4E56B9D-6599-4226-AE2D-E7D28DABE233}" type="pres">
      <dgm:prSet presAssocID="{30FB6091-BDE1-49BD-9DCC-9F79776D72F7}" presName="spacer" presStyleCnt="0"/>
      <dgm:spPr/>
    </dgm:pt>
    <dgm:pt modelId="{021F50B2-331B-4C19-AADB-106C6BFAB66D}" type="pres">
      <dgm:prSet presAssocID="{3FFEC4A5-6C8A-4FDD-A489-54CDB37F60F2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8EE6AB6-522C-47EC-AFF1-4AC3163E1100}" type="pres">
      <dgm:prSet presAssocID="{185699F5-BE3D-4300-86E0-FC2BEC90F1A5}" presName="spacer" presStyleCnt="0"/>
      <dgm:spPr/>
    </dgm:pt>
    <dgm:pt modelId="{ECC5E4F9-09BD-4676-9CB0-06797E2B44C6}" type="pres">
      <dgm:prSet presAssocID="{73C51294-86A7-445C-AA26-78E92FB15033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7A51490-EB55-4D6A-A8C9-37A621F9C922}" type="pres">
      <dgm:prSet presAssocID="{F6AD0EC6-C13B-419E-8789-23A2426F43C1}" presName="spacer" presStyleCnt="0"/>
      <dgm:spPr/>
    </dgm:pt>
    <dgm:pt modelId="{4CEA0298-BDEB-4016-B35F-BF37E36F2622}" type="pres">
      <dgm:prSet presAssocID="{9C564A65-90C2-4198-BA66-EEF6633F5199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9A891D0-93D0-4853-BD78-10534954867B}" type="pres">
      <dgm:prSet presAssocID="{5B81FD31-403E-4277-9A20-77C0309CCAB4}" presName="spacer" presStyleCnt="0"/>
      <dgm:spPr/>
    </dgm:pt>
    <dgm:pt modelId="{3E1527E2-0F47-43C1-B26D-ECF7C0F127FA}" type="pres">
      <dgm:prSet presAssocID="{78C21602-D15B-4734-B376-DE814428F7C5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D618E35-376C-4564-98B7-D85230A3B82F}" type="pres">
      <dgm:prSet presAssocID="{32FB4F33-20C7-4B52-95AE-EDDA6584D4DA}" presName="spacer" presStyleCnt="0"/>
      <dgm:spPr/>
    </dgm:pt>
    <dgm:pt modelId="{CF5BDB42-3B60-45A9-8E5C-1A7A5385A903}" type="pres">
      <dgm:prSet presAssocID="{94B07F60-1A61-4A15-BC96-0872FF82DB7D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5C1DBA84-3D5A-4E4F-A798-B70DDF6C03E8}" srcId="{1E31CEFA-778B-4FAF-AD76-D5E8B1188518}" destId="{9C564A65-90C2-4198-BA66-EEF6633F5199}" srcOrd="4" destOrd="0" parTransId="{6378429F-B236-40CD-B32C-660262A1E23F}" sibTransId="{5B81FD31-403E-4277-9A20-77C0309CCAB4}"/>
    <dgm:cxn modelId="{08FA105A-E8B6-4D75-8850-CE848C413A97}" type="presOf" srcId="{73C51294-86A7-445C-AA26-78E92FB15033}" destId="{ECC5E4F9-09BD-4676-9CB0-06797E2B44C6}" srcOrd="0" destOrd="0" presId="urn:microsoft.com/office/officeart/2005/8/layout/vList2"/>
    <dgm:cxn modelId="{AC2A0A1E-145E-42A5-A275-78C8FF7F362C}" srcId="{1E31CEFA-778B-4FAF-AD76-D5E8B1188518}" destId="{73C51294-86A7-445C-AA26-78E92FB15033}" srcOrd="3" destOrd="0" parTransId="{55627A17-03E1-4D62-87C0-2825FA52E91B}" sibTransId="{F6AD0EC6-C13B-419E-8789-23A2426F43C1}"/>
    <dgm:cxn modelId="{18379DD1-21BD-460A-A34C-C3576BB9F071}" type="presOf" srcId="{3FFEC4A5-6C8A-4FDD-A489-54CDB37F60F2}" destId="{021F50B2-331B-4C19-AADB-106C6BFAB66D}" srcOrd="0" destOrd="0" presId="urn:microsoft.com/office/officeart/2005/8/layout/vList2"/>
    <dgm:cxn modelId="{6464946C-41C5-4CCF-ADB3-D2B4A6CBA2FD}" srcId="{1E31CEFA-778B-4FAF-AD76-D5E8B1188518}" destId="{78C21602-D15B-4734-B376-DE814428F7C5}" srcOrd="5" destOrd="0" parTransId="{BA415A7D-8669-4240-B870-B3E6C36637D9}" sibTransId="{32FB4F33-20C7-4B52-95AE-EDDA6584D4DA}"/>
    <dgm:cxn modelId="{E46C62E4-7709-455B-9427-9530D8BE8E32}" srcId="{1E31CEFA-778B-4FAF-AD76-D5E8B1188518}" destId="{94B07F60-1A61-4A15-BC96-0872FF82DB7D}" srcOrd="6" destOrd="0" parTransId="{6BA0D826-2961-4055-9C37-31B718F1E663}" sibTransId="{39F33448-7758-4B8E-91FF-0DDF6E430E7C}"/>
    <dgm:cxn modelId="{48EEEED1-40C8-4EBD-B8C9-6E7EBE0732A7}" type="presOf" srcId="{78C21602-D15B-4734-B376-DE814428F7C5}" destId="{3E1527E2-0F47-43C1-B26D-ECF7C0F127FA}" srcOrd="0" destOrd="0" presId="urn:microsoft.com/office/officeart/2005/8/layout/vList2"/>
    <dgm:cxn modelId="{0FB5BA88-6F66-4A45-B44E-83C2EAC0308E}" srcId="{1E31CEFA-778B-4FAF-AD76-D5E8B1188518}" destId="{740FAE4D-1A4B-4BFE-891B-CC627CD291EC}" srcOrd="0" destOrd="0" parTransId="{37162B98-92BF-456B-B814-C72F330EF696}" sibTransId="{771B48F7-F614-4D30-AC0B-D135F4ECF881}"/>
    <dgm:cxn modelId="{82FA9C20-D4A1-4BB8-87B3-C0C9B41B93C2}" type="presOf" srcId="{E78A5F18-5344-43A1-8A01-1F7ACD732FB2}" destId="{EB20706B-9934-4C4D-ADC0-0152D39A07AC}" srcOrd="0" destOrd="0" presId="urn:microsoft.com/office/officeart/2005/8/layout/vList2"/>
    <dgm:cxn modelId="{E9975A5A-20E3-4A8A-8ED8-4A4242F4ECEF}" type="presOf" srcId="{9C564A65-90C2-4198-BA66-EEF6633F5199}" destId="{4CEA0298-BDEB-4016-B35F-BF37E36F2622}" srcOrd="0" destOrd="0" presId="urn:microsoft.com/office/officeart/2005/8/layout/vList2"/>
    <dgm:cxn modelId="{FBC02589-E3FF-42D3-BACC-D2A2C3526112}" type="presOf" srcId="{1E31CEFA-778B-4FAF-AD76-D5E8B1188518}" destId="{3981BC49-A75D-46FA-8CF7-ACFA4BE71BFE}" srcOrd="0" destOrd="0" presId="urn:microsoft.com/office/officeart/2005/8/layout/vList2"/>
    <dgm:cxn modelId="{D86CB9BE-C0AE-4F04-AB26-453C7F11B1EB}" srcId="{1E31CEFA-778B-4FAF-AD76-D5E8B1188518}" destId="{3FFEC4A5-6C8A-4FDD-A489-54CDB37F60F2}" srcOrd="2" destOrd="0" parTransId="{6934A5CE-0BC8-4EF9-8AA6-AA5615CBB0A2}" sibTransId="{185699F5-BE3D-4300-86E0-FC2BEC90F1A5}"/>
    <dgm:cxn modelId="{D45C4828-8887-4CEF-9854-C2054D934867}" type="presOf" srcId="{94B07F60-1A61-4A15-BC96-0872FF82DB7D}" destId="{CF5BDB42-3B60-45A9-8E5C-1A7A5385A903}" srcOrd="0" destOrd="0" presId="urn:microsoft.com/office/officeart/2005/8/layout/vList2"/>
    <dgm:cxn modelId="{34F1B693-3854-40EA-8082-12AACC9819DB}" srcId="{1E31CEFA-778B-4FAF-AD76-D5E8B1188518}" destId="{E78A5F18-5344-43A1-8A01-1F7ACD732FB2}" srcOrd="1" destOrd="0" parTransId="{B6BC9EA7-3D23-49E4-B0C3-E37D279FC3A3}" sibTransId="{30FB6091-BDE1-49BD-9DCC-9F79776D72F7}"/>
    <dgm:cxn modelId="{9835C4B8-3E3D-49D4-93D4-A774AA3E44EB}" type="presOf" srcId="{740FAE4D-1A4B-4BFE-891B-CC627CD291EC}" destId="{0FC5EB69-59D1-4546-949E-0C774FDB4221}" srcOrd="0" destOrd="0" presId="urn:microsoft.com/office/officeart/2005/8/layout/vList2"/>
    <dgm:cxn modelId="{DC0FE4B8-D9F1-43EC-A8BC-CE361B29896B}" type="presParOf" srcId="{3981BC49-A75D-46FA-8CF7-ACFA4BE71BFE}" destId="{0FC5EB69-59D1-4546-949E-0C774FDB4221}" srcOrd="0" destOrd="0" presId="urn:microsoft.com/office/officeart/2005/8/layout/vList2"/>
    <dgm:cxn modelId="{C1610F5E-F3BB-4AF6-8A1F-8890A0834510}" type="presParOf" srcId="{3981BC49-A75D-46FA-8CF7-ACFA4BE71BFE}" destId="{E66E06EF-9C87-4F13-B9C1-1BAF67C8FD1E}" srcOrd="1" destOrd="0" presId="urn:microsoft.com/office/officeart/2005/8/layout/vList2"/>
    <dgm:cxn modelId="{A4A52CFA-B568-4CE2-BF06-CA94703A3684}" type="presParOf" srcId="{3981BC49-A75D-46FA-8CF7-ACFA4BE71BFE}" destId="{EB20706B-9934-4C4D-ADC0-0152D39A07AC}" srcOrd="2" destOrd="0" presId="urn:microsoft.com/office/officeart/2005/8/layout/vList2"/>
    <dgm:cxn modelId="{CE8F7991-6C99-43CA-A0CC-E888B2180405}" type="presParOf" srcId="{3981BC49-A75D-46FA-8CF7-ACFA4BE71BFE}" destId="{94E56B9D-6599-4226-AE2D-E7D28DABE233}" srcOrd="3" destOrd="0" presId="urn:microsoft.com/office/officeart/2005/8/layout/vList2"/>
    <dgm:cxn modelId="{9E3EAB43-C717-4104-B148-9F8DA1FD43CF}" type="presParOf" srcId="{3981BC49-A75D-46FA-8CF7-ACFA4BE71BFE}" destId="{021F50B2-331B-4C19-AADB-106C6BFAB66D}" srcOrd="4" destOrd="0" presId="urn:microsoft.com/office/officeart/2005/8/layout/vList2"/>
    <dgm:cxn modelId="{EE9A4A4A-83E3-4369-B61B-C2363F4C1935}" type="presParOf" srcId="{3981BC49-A75D-46FA-8CF7-ACFA4BE71BFE}" destId="{68EE6AB6-522C-47EC-AFF1-4AC3163E1100}" srcOrd="5" destOrd="0" presId="urn:microsoft.com/office/officeart/2005/8/layout/vList2"/>
    <dgm:cxn modelId="{65A012FB-9D21-4FB8-80D0-9CB48D9BE83E}" type="presParOf" srcId="{3981BC49-A75D-46FA-8CF7-ACFA4BE71BFE}" destId="{ECC5E4F9-09BD-4676-9CB0-06797E2B44C6}" srcOrd="6" destOrd="0" presId="urn:microsoft.com/office/officeart/2005/8/layout/vList2"/>
    <dgm:cxn modelId="{5CC4EF61-762C-4915-8804-FB651852A41F}" type="presParOf" srcId="{3981BC49-A75D-46FA-8CF7-ACFA4BE71BFE}" destId="{F7A51490-EB55-4D6A-A8C9-37A621F9C922}" srcOrd="7" destOrd="0" presId="urn:microsoft.com/office/officeart/2005/8/layout/vList2"/>
    <dgm:cxn modelId="{F60CCDC1-480B-4582-B608-C9C44B1A68C2}" type="presParOf" srcId="{3981BC49-A75D-46FA-8CF7-ACFA4BE71BFE}" destId="{4CEA0298-BDEB-4016-B35F-BF37E36F2622}" srcOrd="8" destOrd="0" presId="urn:microsoft.com/office/officeart/2005/8/layout/vList2"/>
    <dgm:cxn modelId="{1E165CDE-DDD0-4702-AD06-F34C12B02211}" type="presParOf" srcId="{3981BC49-A75D-46FA-8CF7-ACFA4BE71BFE}" destId="{69A891D0-93D0-4853-BD78-10534954867B}" srcOrd="9" destOrd="0" presId="urn:microsoft.com/office/officeart/2005/8/layout/vList2"/>
    <dgm:cxn modelId="{4EF024B2-1A5E-4639-8D40-4F1EF268F009}" type="presParOf" srcId="{3981BC49-A75D-46FA-8CF7-ACFA4BE71BFE}" destId="{3E1527E2-0F47-43C1-B26D-ECF7C0F127FA}" srcOrd="10" destOrd="0" presId="urn:microsoft.com/office/officeart/2005/8/layout/vList2"/>
    <dgm:cxn modelId="{4680550F-FC6A-4DB4-BF82-22982674CA17}" type="presParOf" srcId="{3981BC49-A75D-46FA-8CF7-ACFA4BE71BFE}" destId="{0D618E35-376C-4564-98B7-D85230A3B82F}" srcOrd="11" destOrd="0" presId="urn:microsoft.com/office/officeart/2005/8/layout/vList2"/>
    <dgm:cxn modelId="{70EA56C6-0786-45A6-9871-E4E26192EF30}" type="presParOf" srcId="{3981BC49-A75D-46FA-8CF7-ACFA4BE71BFE}" destId="{CF5BDB42-3B60-45A9-8E5C-1A7A5385A903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2D2E14B-461D-42AE-8895-CA83F9CD68A5}" type="doc">
      <dgm:prSet loTypeId="urn:microsoft.com/office/officeart/2005/8/layout/matrix1" loCatId="matrix" qsTypeId="urn:microsoft.com/office/officeart/2005/8/quickstyle/3d2" qsCatId="3D" csTypeId="urn:microsoft.com/office/officeart/2005/8/colors/accent3_1" csCatId="accent3" phldr="1"/>
      <dgm:spPr/>
      <dgm:t>
        <a:bodyPr/>
        <a:lstStyle/>
        <a:p>
          <a:pPr rtl="1"/>
          <a:endParaRPr lang="fa-IR"/>
        </a:p>
      </dgm:t>
    </dgm:pt>
    <dgm:pt modelId="{22BBB4FE-69FA-4655-8E39-CD91165EEEC1}">
      <dgm:prSet/>
      <dgm:spPr/>
      <dgm:t>
        <a:bodyPr/>
        <a:lstStyle/>
        <a:p>
          <a:pPr rtl="1"/>
          <a:r>
            <a:rPr lang="fa-IR" dirty="0" smtClean="0"/>
            <a:t>دلایل متعددی وجود دارد.</a:t>
          </a:r>
          <a:endParaRPr lang="fa-IR" dirty="0"/>
        </a:p>
      </dgm:t>
    </dgm:pt>
    <dgm:pt modelId="{70D8D6D1-59A6-42D4-9D50-D1AF55EB474E}" type="parTrans" cxnId="{9856267D-F1DF-4D69-ADCC-F0EB95BF3ADD}">
      <dgm:prSet/>
      <dgm:spPr/>
      <dgm:t>
        <a:bodyPr/>
        <a:lstStyle/>
        <a:p>
          <a:pPr rtl="1"/>
          <a:endParaRPr lang="fa-IR"/>
        </a:p>
      </dgm:t>
    </dgm:pt>
    <dgm:pt modelId="{306D0999-C6DA-44FA-A8C2-EFCD6EB8DAB6}" type="sibTrans" cxnId="{9856267D-F1DF-4D69-ADCC-F0EB95BF3ADD}">
      <dgm:prSet/>
      <dgm:spPr/>
      <dgm:t>
        <a:bodyPr/>
        <a:lstStyle/>
        <a:p>
          <a:pPr rtl="1"/>
          <a:endParaRPr lang="fa-IR"/>
        </a:p>
      </dgm:t>
    </dgm:pt>
    <dgm:pt modelId="{77C3DBDC-3865-49BD-B20B-C7E4B98B83A3}">
      <dgm:prSet/>
      <dgm:spPr/>
      <dgm:t>
        <a:bodyPr/>
        <a:lstStyle/>
        <a:p>
          <a:pPr rtl="1"/>
          <a:r>
            <a:rPr lang="ar-SA" dirty="0" smtClean="0"/>
            <a:t>کیفیت بالای محل اقامت</a:t>
          </a:r>
          <a:endParaRPr lang="en-US" dirty="0"/>
        </a:p>
      </dgm:t>
    </dgm:pt>
    <dgm:pt modelId="{AC8C1D05-6F2F-4874-A740-192E0FF250D6}" type="parTrans" cxnId="{819D2AD3-470F-4FF0-B960-5D24E239CD60}">
      <dgm:prSet/>
      <dgm:spPr/>
      <dgm:t>
        <a:bodyPr/>
        <a:lstStyle/>
        <a:p>
          <a:pPr rtl="1"/>
          <a:endParaRPr lang="fa-IR"/>
        </a:p>
      </dgm:t>
    </dgm:pt>
    <dgm:pt modelId="{DB7950F4-C2E4-46BF-B03D-D0DE717CCDD6}" type="sibTrans" cxnId="{819D2AD3-470F-4FF0-B960-5D24E239CD60}">
      <dgm:prSet/>
      <dgm:spPr/>
      <dgm:t>
        <a:bodyPr/>
        <a:lstStyle/>
        <a:p>
          <a:pPr rtl="1"/>
          <a:endParaRPr lang="fa-IR"/>
        </a:p>
      </dgm:t>
    </dgm:pt>
    <dgm:pt modelId="{BE8EFDD9-F725-4D92-8E3F-3011DDDE2A79}">
      <dgm:prSet/>
      <dgm:spPr/>
      <dgm:t>
        <a:bodyPr/>
        <a:lstStyle/>
        <a:p>
          <a:pPr rtl="1"/>
          <a:r>
            <a:rPr lang="ar-SA" dirty="0" smtClean="0"/>
            <a:t>کیفیت بالای خدماتی </a:t>
          </a:r>
          <a:r>
            <a:rPr lang="fa-IR" dirty="0" smtClean="0"/>
            <a:t>دریافتی</a:t>
          </a:r>
          <a:endParaRPr lang="en-US" dirty="0"/>
        </a:p>
      </dgm:t>
    </dgm:pt>
    <dgm:pt modelId="{FEDDC67D-061B-4791-991F-28593FD33930}" type="parTrans" cxnId="{367900C9-F64B-4397-96B1-3F876826580B}">
      <dgm:prSet/>
      <dgm:spPr/>
      <dgm:t>
        <a:bodyPr/>
        <a:lstStyle/>
        <a:p>
          <a:pPr rtl="1"/>
          <a:endParaRPr lang="fa-IR"/>
        </a:p>
      </dgm:t>
    </dgm:pt>
    <dgm:pt modelId="{09DCFB8D-D4DB-4646-A5E8-89C471F61178}" type="sibTrans" cxnId="{367900C9-F64B-4397-96B1-3F876826580B}">
      <dgm:prSet/>
      <dgm:spPr/>
      <dgm:t>
        <a:bodyPr/>
        <a:lstStyle/>
        <a:p>
          <a:pPr rtl="1"/>
          <a:endParaRPr lang="fa-IR"/>
        </a:p>
      </dgm:t>
    </dgm:pt>
    <dgm:pt modelId="{87219DA6-9B61-473B-9077-610F724CDA35}">
      <dgm:prSet/>
      <dgm:spPr/>
      <dgm:t>
        <a:bodyPr/>
        <a:lstStyle/>
        <a:p>
          <a:pPr rtl="1"/>
          <a:r>
            <a:rPr lang="ar-SA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انعطاف حاصل از برنامه‌های معاوضۀ هفته‌ها و محل‌ها</a:t>
          </a:r>
          <a:endParaRPr lang="en-US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8BBFBE04-2DCF-4140-B167-E3EC473D6F88}" type="parTrans" cxnId="{98CE3C90-AA94-40DD-B280-CD30ED1C1AA7}">
      <dgm:prSet/>
      <dgm:spPr/>
      <dgm:t>
        <a:bodyPr/>
        <a:lstStyle/>
        <a:p>
          <a:pPr rtl="1"/>
          <a:endParaRPr lang="fa-IR"/>
        </a:p>
      </dgm:t>
    </dgm:pt>
    <dgm:pt modelId="{2086B57F-3288-4138-B3DA-489E69E3BC9D}" type="sibTrans" cxnId="{98CE3C90-AA94-40DD-B280-CD30ED1C1AA7}">
      <dgm:prSet/>
      <dgm:spPr/>
      <dgm:t>
        <a:bodyPr/>
        <a:lstStyle/>
        <a:p>
          <a:pPr rtl="1"/>
          <a:endParaRPr lang="fa-IR"/>
        </a:p>
      </dgm:t>
    </dgm:pt>
    <dgm:pt modelId="{DDD1D7FF-6486-4F19-A7BE-CCCBA6D4C1DC}">
      <dgm:prSet/>
      <dgm:spPr/>
      <dgm:t>
        <a:bodyPr/>
        <a:lstStyle/>
        <a:p>
          <a:pPr rtl="1"/>
          <a:r>
            <a:rPr lang="ar-SA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هزینه‌های مناسب و پاسخگویی به تورم</a:t>
          </a:r>
          <a:r>
            <a:rPr lang="fa-IR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(خصوصاً</a:t>
          </a:r>
          <a:r>
            <a: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</a:t>
          </a:r>
          <a:r>
            <a:rPr lang="ar-SA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در ایران</a:t>
          </a:r>
          <a:r>
            <a: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(</a:t>
          </a:r>
          <a:endParaRPr lang="en-US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8DE43FEE-05F9-4395-8317-54E6151B3DF7}" type="parTrans" cxnId="{A8AC6383-37B2-4B32-BB9E-78585A62B030}">
      <dgm:prSet/>
      <dgm:spPr/>
      <dgm:t>
        <a:bodyPr/>
        <a:lstStyle/>
        <a:p>
          <a:pPr rtl="1"/>
          <a:endParaRPr lang="fa-IR"/>
        </a:p>
      </dgm:t>
    </dgm:pt>
    <dgm:pt modelId="{F39964B5-DE28-46CD-879F-D5136FE85A0B}" type="sibTrans" cxnId="{A8AC6383-37B2-4B32-BB9E-78585A62B030}">
      <dgm:prSet/>
      <dgm:spPr/>
      <dgm:t>
        <a:bodyPr/>
        <a:lstStyle/>
        <a:p>
          <a:pPr rtl="1"/>
          <a:endParaRPr lang="fa-IR"/>
        </a:p>
      </dgm:t>
    </dgm:pt>
    <dgm:pt modelId="{BBC51388-078A-443B-B369-77A0C3B2BA48}" type="pres">
      <dgm:prSet presAssocID="{A2D2E14B-461D-42AE-8895-CA83F9CD68A5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D7DF1262-5B3C-4AD2-AD51-DF72072FFD0B}" type="pres">
      <dgm:prSet presAssocID="{A2D2E14B-461D-42AE-8895-CA83F9CD68A5}" presName="matrix" presStyleCnt="0"/>
      <dgm:spPr/>
    </dgm:pt>
    <dgm:pt modelId="{A9298B85-DC62-4F03-A9A9-9FF76F8C2AA2}" type="pres">
      <dgm:prSet presAssocID="{A2D2E14B-461D-42AE-8895-CA83F9CD68A5}" presName="tile1" presStyleLbl="node1" presStyleIdx="0" presStyleCnt="4"/>
      <dgm:spPr/>
      <dgm:t>
        <a:bodyPr/>
        <a:lstStyle/>
        <a:p>
          <a:pPr rtl="1"/>
          <a:endParaRPr lang="fa-IR"/>
        </a:p>
      </dgm:t>
    </dgm:pt>
    <dgm:pt modelId="{583E8B7A-2AD7-4408-81D8-D8DC9744CA12}" type="pres">
      <dgm:prSet presAssocID="{A2D2E14B-461D-42AE-8895-CA83F9CD68A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933B3EE-3D7C-4E07-A59B-CDC44F78F90C}" type="pres">
      <dgm:prSet presAssocID="{A2D2E14B-461D-42AE-8895-CA83F9CD68A5}" presName="tile2" presStyleLbl="node1" presStyleIdx="1" presStyleCnt="4"/>
      <dgm:spPr/>
      <dgm:t>
        <a:bodyPr/>
        <a:lstStyle/>
        <a:p>
          <a:pPr rtl="1"/>
          <a:endParaRPr lang="fa-IR"/>
        </a:p>
      </dgm:t>
    </dgm:pt>
    <dgm:pt modelId="{A068D9BC-41E5-454A-9296-27C48C057869}" type="pres">
      <dgm:prSet presAssocID="{A2D2E14B-461D-42AE-8895-CA83F9CD68A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03471D1-6974-4034-886D-D06ECE9F4679}" type="pres">
      <dgm:prSet presAssocID="{A2D2E14B-461D-42AE-8895-CA83F9CD68A5}" presName="tile3" presStyleLbl="node1" presStyleIdx="2" presStyleCnt="4"/>
      <dgm:spPr/>
      <dgm:t>
        <a:bodyPr/>
        <a:lstStyle/>
        <a:p>
          <a:pPr rtl="1"/>
          <a:endParaRPr lang="fa-IR"/>
        </a:p>
      </dgm:t>
    </dgm:pt>
    <dgm:pt modelId="{57E2726E-025C-45A1-9A1C-08365649F548}" type="pres">
      <dgm:prSet presAssocID="{A2D2E14B-461D-42AE-8895-CA83F9CD68A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1324B23-9476-4DB6-9CE2-20B20BB2B0B6}" type="pres">
      <dgm:prSet presAssocID="{A2D2E14B-461D-42AE-8895-CA83F9CD68A5}" presName="tile4" presStyleLbl="node1" presStyleIdx="3" presStyleCnt="4"/>
      <dgm:spPr/>
      <dgm:t>
        <a:bodyPr/>
        <a:lstStyle/>
        <a:p>
          <a:pPr rtl="1"/>
          <a:endParaRPr lang="fa-IR"/>
        </a:p>
      </dgm:t>
    </dgm:pt>
    <dgm:pt modelId="{DAC6ABB7-DA4C-4C1B-B441-FA526E952230}" type="pres">
      <dgm:prSet presAssocID="{A2D2E14B-461D-42AE-8895-CA83F9CD68A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66E321C-0871-49B5-9710-9D84ECA8E9DE}" type="pres">
      <dgm:prSet presAssocID="{A2D2E14B-461D-42AE-8895-CA83F9CD68A5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0A478F14-7319-4BA6-BA3C-A63F23A4ED90}" type="presOf" srcId="{22BBB4FE-69FA-4655-8E39-CD91165EEEC1}" destId="{E66E321C-0871-49B5-9710-9D84ECA8E9DE}" srcOrd="0" destOrd="0" presId="urn:microsoft.com/office/officeart/2005/8/layout/matrix1"/>
    <dgm:cxn modelId="{9E008EEB-D6CC-449E-AAA1-FF022A18BE28}" type="presOf" srcId="{87219DA6-9B61-473B-9077-610F724CDA35}" destId="{E03471D1-6974-4034-886D-D06ECE9F4679}" srcOrd="0" destOrd="0" presId="urn:microsoft.com/office/officeart/2005/8/layout/matrix1"/>
    <dgm:cxn modelId="{A2EE705B-8039-466E-BFE9-A3C093A04E97}" type="presOf" srcId="{77C3DBDC-3865-49BD-B20B-C7E4B98B83A3}" destId="{A9298B85-DC62-4F03-A9A9-9FF76F8C2AA2}" srcOrd="0" destOrd="0" presId="urn:microsoft.com/office/officeart/2005/8/layout/matrix1"/>
    <dgm:cxn modelId="{8B7AD87B-4C2A-4ACA-ADF8-B3F32046F1A7}" type="presOf" srcId="{77C3DBDC-3865-49BD-B20B-C7E4B98B83A3}" destId="{583E8B7A-2AD7-4408-81D8-D8DC9744CA12}" srcOrd="1" destOrd="0" presId="urn:microsoft.com/office/officeart/2005/8/layout/matrix1"/>
    <dgm:cxn modelId="{819D2AD3-470F-4FF0-B960-5D24E239CD60}" srcId="{22BBB4FE-69FA-4655-8E39-CD91165EEEC1}" destId="{77C3DBDC-3865-49BD-B20B-C7E4B98B83A3}" srcOrd="0" destOrd="0" parTransId="{AC8C1D05-6F2F-4874-A740-192E0FF250D6}" sibTransId="{DB7950F4-C2E4-46BF-B03D-D0DE717CCDD6}"/>
    <dgm:cxn modelId="{D3C8183D-B20B-4538-8C57-2ED9913EEEE2}" type="presOf" srcId="{A2D2E14B-461D-42AE-8895-CA83F9CD68A5}" destId="{BBC51388-078A-443B-B369-77A0C3B2BA48}" srcOrd="0" destOrd="0" presId="urn:microsoft.com/office/officeart/2005/8/layout/matrix1"/>
    <dgm:cxn modelId="{B5F21EB2-4709-4787-A304-071FDC64A306}" type="presOf" srcId="{BE8EFDD9-F725-4D92-8E3F-3011DDDE2A79}" destId="{A068D9BC-41E5-454A-9296-27C48C057869}" srcOrd="1" destOrd="0" presId="urn:microsoft.com/office/officeart/2005/8/layout/matrix1"/>
    <dgm:cxn modelId="{5416FA94-0AA1-4422-9178-D504B12219C6}" type="presOf" srcId="{BE8EFDD9-F725-4D92-8E3F-3011DDDE2A79}" destId="{B933B3EE-3D7C-4E07-A59B-CDC44F78F90C}" srcOrd="0" destOrd="0" presId="urn:microsoft.com/office/officeart/2005/8/layout/matrix1"/>
    <dgm:cxn modelId="{E8BE5030-E248-4BC3-998D-32C5B5191EB5}" type="presOf" srcId="{DDD1D7FF-6486-4F19-A7BE-CCCBA6D4C1DC}" destId="{DAC6ABB7-DA4C-4C1B-B441-FA526E952230}" srcOrd="1" destOrd="0" presId="urn:microsoft.com/office/officeart/2005/8/layout/matrix1"/>
    <dgm:cxn modelId="{9856267D-F1DF-4D69-ADCC-F0EB95BF3ADD}" srcId="{A2D2E14B-461D-42AE-8895-CA83F9CD68A5}" destId="{22BBB4FE-69FA-4655-8E39-CD91165EEEC1}" srcOrd="0" destOrd="0" parTransId="{70D8D6D1-59A6-42D4-9D50-D1AF55EB474E}" sibTransId="{306D0999-C6DA-44FA-A8C2-EFCD6EB8DAB6}"/>
    <dgm:cxn modelId="{98CE3C90-AA94-40DD-B280-CD30ED1C1AA7}" srcId="{22BBB4FE-69FA-4655-8E39-CD91165EEEC1}" destId="{87219DA6-9B61-473B-9077-610F724CDA35}" srcOrd="2" destOrd="0" parTransId="{8BBFBE04-2DCF-4140-B167-E3EC473D6F88}" sibTransId="{2086B57F-3288-4138-B3DA-489E69E3BC9D}"/>
    <dgm:cxn modelId="{A8AC6383-37B2-4B32-BB9E-78585A62B030}" srcId="{22BBB4FE-69FA-4655-8E39-CD91165EEEC1}" destId="{DDD1D7FF-6486-4F19-A7BE-CCCBA6D4C1DC}" srcOrd="3" destOrd="0" parTransId="{8DE43FEE-05F9-4395-8317-54E6151B3DF7}" sibTransId="{F39964B5-DE28-46CD-879F-D5136FE85A0B}"/>
    <dgm:cxn modelId="{C5D86E3F-ABA5-4134-99AF-B5BD16F9C414}" type="presOf" srcId="{DDD1D7FF-6486-4F19-A7BE-CCCBA6D4C1DC}" destId="{B1324B23-9476-4DB6-9CE2-20B20BB2B0B6}" srcOrd="0" destOrd="0" presId="urn:microsoft.com/office/officeart/2005/8/layout/matrix1"/>
    <dgm:cxn modelId="{367900C9-F64B-4397-96B1-3F876826580B}" srcId="{22BBB4FE-69FA-4655-8E39-CD91165EEEC1}" destId="{BE8EFDD9-F725-4D92-8E3F-3011DDDE2A79}" srcOrd="1" destOrd="0" parTransId="{FEDDC67D-061B-4791-991F-28593FD33930}" sibTransId="{09DCFB8D-D4DB-4646-A5E8-89C471F61178}"/>
    <dgm:cxn modelId="{EE9430F1-EC5D-4503-A063-E27592B3188B}" type="presOf" srcId="{87219DA6-9B61-473B-9077-610F724CDA35}" destId="{57E2726E-025C-45A1-9A1C-08365649F548}" srcOrd="1" destOrd="0" presId="urn:microsoft.com/office/officeart/2005/8/layout/matrix1"/>
    <dgm:cxn modelId="{2B2C2DD4-5B6B-431F-AED6-C1E2FB6F78E0}" type="presParOf" srcId="{BBC51388-078A-443B-B369-77A0C3B2BA48}" destId="{D7DF1262-5B3C-4AD2-AD51-DF72072FFD0B}" srcOrd="0" destOrd="0" presId="urn:microsoft.com/office/officeart/2005/8/layout/matrix1"/>
    <dgm:cxn modelId="{0F4C1894-7D11-442F-AE14-C770A0A1047E}" type="presParOf" srcId="{D7DF1262-5B3C-4AD2-AD51-DF72072FFD0B}" destId="{A9298B85-DC62-4F03-A9A9-9FF76F8C2AA2}" srcOrd="0" destOrd="0" presId="urn:microsoft.com/office/officeart/2005/8/layout/matrix1"/>
    <dgm:cxn modelId="{8A31D760-A976-41A2-9583-56EA3E0BF82A}" type="presParOf" srcId="{D7DF1262-5B3C-4AD2-AD51-DF72072FFD0B}" destId="{583E8B7A-2AD7-4408-81D8-D8DC9744CA12}" srcOrd="1" destOrd="0" presId="urn:microsoft.com/office/officeart/2005/8/layout/matrix1"/>
    <dgm:cxn modelId="{4FE169D9-6B1F-4D1A-B9C4-61733678D622}" type="presParOf" srcId="{D7DF1262-5B3C-4AD2-AD51-DF72072FFD0B}" destId="{B933B3EE-3D7C-4E07-A59B-CDC44F78F90C}" srcOrd="2" destOrd="0" presId="urn:microsoft.com/office/officeart/2005/8/layout/matrix1"/>
    <dgm:cxn modelId="{2F0F5434-01BF-4E1B-90B6-607113FD1BCE}" type="presParOf" srcId="{D7DF1262-5B3C-4AD2-AD51-DF72072FFD0B}" destId="{A068D9BC-41E5-454A-9296-27C48C057869}" srcOrd="3" destOrd="0" presId="urn:microsoft.com/office/officeart/2005/8/layout/matrix1"/>
    <dgm:cxn modelId="{28C8F77D-9499-43DB-A298-2A3371790024}" type="presParOf" srcId="{D7DF1262-5B3C-4AD2-AD51-DF72072FFD0B}" destId="{E03471D1-6974-4034-886D-D06ECE9F4679}" srcOrd="4" destOrd="0" presId="urn:microsoft.com/office/officeart/2005/8/layout/matrix1"/>
    <dgm:cxn modelId="{669CC660-F983-44A7-B944-E5DA695788BE}" type="presParOf" srcId="{D7DF1262-5B3C-4AD2-AD51-DF72072FFD0B}" destId="{57E2726E-025C-45A1-9A1C-08365649F548}" srcOrd="5" destOrd="0" presId="urn:microsoft.com/office/officeart/2005/8/layout/matrix1"/>
    <dgm:cxn modelId="{EE0B1152-B811-4335-8061-46980E9A84FA}" type="presParOf" srcId="{D7DF1262-5B3C-4AD2-AD51-DF72072FFD0B}" destId="{B1324B23-9476-4DB6-9CE2-20B20BB2B0B6}" srcOrd="6" destOrd="0" presId="urn:microsoft.com/office/officeart/2005/8/layout/matrix1"/>
    <dgm:cxn modelId="{459B3256-CD70-4DCB-9366-B8FE5DB23357}" type="presParOf" srcId="{D7DF1262-5B3C-4AD2-AD51-DF72072FFD0B}" destId="{DAC6ABB7-DA4C-4C1B-B441-FA526E952230}" srcOrd="7" destOrd="0" presId="urn:microsoft.com/office/officeart/2005/8/layout/matrix1"/>
    <dgm:cxn modelId="{1235006C-D025-452E-8A39-75CBB50FF25A}" type="presParOf" srcId="{BBC51388-078A-443B-B369-77A0C3B2BA48}" destId="{E66E321C-0871-49B5-9710-9D84ECA8E9D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6C6600A-562D-4046-95AA-CE4BE919664C}" type="doc">
      <dgm:prSet loTypeId="urn:microsoft.com/office/officeart/2005/8/layout/vList5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pPr rtl="1"/>
          <a:endParaRPr lang="fa-IR"/>
        </a:p>
      </dgm:t>
    </dgm:pt>
    <dgm:pt modelId="{7B28135A-BB0F-46E7-A7D1-27C8774BED23}">
      <dgm:prSet/>
      <dgm:spPr/>
      <dgm:t>
        <a:bodyPr/>
        <a:lstStyle/>
        <a:p>
          <a:pPr rtl="0"/>
          <a:r>
            <a:rPr lang="en-US" dirty="0" smtClean="0"/>
            <a:t>Fixed unit, fixed Week</a:t>
          </a:r>
          <a:endParaRPr lang="fa-IR" dirty="0"/>
        </a:p>
      </dgm:t>
    </dgm:pt>
    <dgm:pt modelId="{6C7EE75E-1BBB-4A2C-82AD-EE197484CA4C}" type="parTrans" cxnId="{2055C7D3-96DD-477D-AE33-B1A3876073CE}">
      <dgm:prSet/>
      <dgm:spPr/>
      <dgm:t>
        <a:bodyPr/>
        <a:lstStyle/>
        <a:p>
          <a:pPr rtl="1"/>
          <a:endParaRPr lang="fa-IR"/>
        </a:p>
      </dgm:t>
    </dgm:pt>
    <dgm:pt modelId="{8AB4BA80-CD47-418A-82E3-7A60AE08DC07}" type="sibTrans" cxnId="{2055C7D3-96DD-477D-AE33-B1A3876073CE}">
      <dgm:prSet/>
      <dgm:spPr/>
      <dgm:t>
        <a:bodyPr/>
        <a:lstStyle/>
        <a:p>
          <a:pPr rtl="1"/>
          <a:endParaRPr lang="fa-IR"/>
        </a:p>
      </dgm:t>
    </dgm:pt>
    <dgm:pt modelId="{E1E6FBC8-7645-4418-AD32-AB99EF8432FA}">
      <dgm:prSet/>
      <dgm:spPr/>
      <dgm:t>
        <a:bodyPr/>
        <a:lstStyle/>
        <a:p>
          <a:pPr rtl="1"/>
          <a:r>
            <a:rPr lang="fa-IR" dirty="0" smtClean="0"/>
            <a:t>واحد ثابت، هفتۀ ثابت</a:t>
          </a:r>
          <a:endParaRPr lang="fa-IR" dirty="0"/>
        </a:p>
      </dgm:t>
    </dgm:pt>
    <dgm:pt modelId="{11FF20F4-17E1-4960-A998-BBAB174964A1}" type="parTrans" cxnId="{0C3D7BE6-BD9C-4E4C-BDD1-78DCB42E925A}">
      <dgm:prSet/>
      <dgm:spPr/>
      <dgm:t>
        <a:bodyPr/>
        <a:lstStyle/>
        <a:p>
          <a:pPr rtl="1"/>
          <a:endParaRPr lang="fa-IR"/>
        </a:p>
      </dgm:t>
    </dgm:pt>
    <dgm:pt modelId="{D810E9EB-8096-4BA1-BD91-F96A592F0742}" type="sibTrans" cxnId="{0C3D7BE6-BD9C-4E4C-BDD1-78DCB42E925A}">
      <dgm:prSet/>
      <dgm:spPr/>
      <dgm:t>
        <a:bodyPr/>
        <a:lstStyle/>
        <a:p>
          <a:pPr rtl="1"/>
          <a:endParaRPr lang="fa-IR"/>
        </a:p>
      </dgm:t>
    </dgm:pt>
    <dgm:pt modelId="{E9B22A45-16E1-4004-9654-5F51AEF8FF23}">
      <dgm:prSet/>
      <dgm:spPr/>
      <dgm:t>
        <a:bodyPr/>
        <a:lstStyle/>
        <a:p>
          <a:pPr rtl="0"/>
          <a:r>
            <a:rPr lang="en-US" dirty="0" smtClean="0"/>
            <a:t>Right to use contract</a:t>
          </a:r>
          <a:endParaRPr lang="fa-IR" dirty="0"/>
        </a:p>
      </dgm:t>
    </dgm:pt>
    <dgm:pt modelId="{71FF55A6-90D7-45D0-ACA4-C7443E978291}" type="parTrans" cxnId="{D050E696-11B2-4912-97E9-81DBAD7D4F2F}">
      <dgm:prSet/>
      <dgm:spPr/>
      <dgm:t>
        <a:bodyPr/>
        <a:lstStyle/>
        <a:p>
          <a:pPr rtl="1"/>
          <a:endParaRPr lang="fa-IR"/>
        </a:p>
      </dgm:t>
    </dgm:pt>
    <dgm:pt modelId="{F9481DA2-61A1-4318-9109-B72B69C0A0F2}" type="sibTrans" cxnId="{D050E696-11B2-4912-97E9-81DBAD7D4F2F}">
      <dgm:prSet/>
      <dgm:spPr/>
      <dgm:t>
        <a:bodyPr/>
        <a:lstStyle/>
        <a:p>
          <a:pPr rtl="1"/>
          <a:endParaRPr lang="fa-IR"/>
        </a:p>
      </dgm:t>
    </dgm:pt>
    <dgm:pt modelId="{3835A2FB-0C1F-4A10-8A30-07758C7DD571}">
      <dgm:prSet/>
      <dgm:spPr/>
      <dgm:t>
        <a:bodyPr/>
        <a:lstStyle/>
        <a:p>
          <a:pPr rtl="1"/>
          <a:r>
            <a:rPr lang="fa-IR" dirty="0" smtClean="0"/>
            <a:t>قرارداد حق استفاده</a:t>
          </a:r>
          <a:endParaRPr lang="en-US" dirty="0"/>
        </a:p>
      </dgm:t>
    </dgm:pt>
    <dgm:pt modelId="{1D92AA01-FB76-46E6-911E-8ED224B06CBA}" type="parTrans" cxnId="{3A5B0EA1-8D8B-4A12-8920-FED151309294}">
      <dgm:prSet/>
      <dgm:spPr/>
      <dgm:t>
        <a:bodyPr/>
        <a:lstStyle/>
        <a:p>
          <a:pPr rtl="1"/>
          <a:endParaRPr lang="fa-IR"/>
        </a:p>
      </dgm:t>
    </dgm:pt>
    <dgm:pt modelId="{3A980587-AF57-450C-9C80-5028A5550F13}" type="sibTrans" cxnId="{3A5B0EA1-8D8B-4A12-8920-FED151309294}">
      <dgm:prSet/>
      <dgm:spPr/>
      <dgm:t>
        <a:bodyPr/>
        <a:lstStyle/>
        <a:p>
          <a:pPr rtl="1"/>
          <a:endParaRPr lang="fa-IR"/>
        </a:p>
      </dgm:t>
    </dgm:pt>
    <dgm:pt modelId="{34D21AC2-352C-44E1-987E-02C501E0A0F0}">
      <dgm:prSet/>
      <dgm:spPr/>
      <dgm:t>
        <a:bodyPr/>
        <a:lstStyle/>
        <a:p>
          <a:pPr rtl="0"/>
          <a:r>
            <a:rPr lang="en-US" dirty="0" smtClean="0"/>
            <a:t>Biennial ownership</a:t>
          </a:r>
          <a:endParaRPr lang="fa-IR" dirty="0"/>
        </a:p>
      </dgm:t>
    </dgm:pt>
    <dgm:pt modelId="{4678740B-81A4-4658-A545-6FAB5B02DCA0}" type="parTrans" cxnId="{AC872283-2EA8-4F28-9A69-D3ADA9529B64}">
      <dgm:prSet/>
      <dgm:spPr/>
      <dgm:t>
        <a:bodyPr/>
        <a:lstStyle/>
        <a:p>
          <a:pPr rtl="1"/>
          <a:endParaRPr lang="fa-IR"/>
        </a:p>
      </dgm:t>
    </dgm:pt>
    <dgm:pt modelId="{01240ABD-C666-4FDE-9BEF-C1E80294FF97}" type="sibTrans" cxnId="{AC872283-2EA8-4F28-9A69-D3ADA9529B64}">
      <dgm:prSet/>
      <dgm:spPr/>
      <dgm:t>
        <a:bodyPr/>
        <a:lstStyle/>
        <a:p>
          <a:pPr rtl="1"/>
          <a:endParaRPr lang="fa-IR"/>
        </a:p>
      </dgm:t>
    </dgm:pt>
    <dgm:pt modelId="{90AEB2D8-E9B1-4BA4-836A-9D1110FFF540}">
      <dgm:prSet/>
      <dgm:spPr/>
      <dgm:t>
        <a:bodyPr/>
        <a:lstStyle/>
        <a:p>
          <a:pPr rtl="1"/>
          <a:r>
            <a:rPr lang="fa-IR" dirty="0" smtClean="0"/>
            <a:t>مالکیت هر دو سال یک‌بار</a:t>
          </a:r>
          <a:endParaRPr lang="fa-IR" dirty="0"/>
        </a:p>
      </dgm:t>
    </dgm:pt>
    <dgm:pt modelId="{93786E3C-E2E5-4C98-9B25-29AF187A5F04}" type="parTrans" cxnId="{9529CECE-DAAE-4AE9-A09F-8A9208FCFA59}">
      <dgm:prSet/>
      <dgm:spPr/>
      <dgm:t>
        <a:bodyPr/>
        <a:lstStyle/>
        <a:p>
          <a:pPr rtl="1"/>
          <a:endParaRPr lang="fa-IR"/>
        </a:p>
      </dgm:t>
    </dgm:pt>
    <dgm:pt modelId="{7F3168F6-7EDE-43DD-AE27-4A85AAC21C00}" type="sibTrans" cxnId="{9529CECE-DAAE-4AE9-A09F-8A9208FCFA59}">
      <dgm:prSet/>
      <dgm:spPr/>
      <dgm:t>
        <a:bodyPr/>
        <a:lstStyle/>
        <a:p>
          <a:pPr rtl="1"/>
          <a:endParaRPr lang="fa-IR"/>
        </a:p>
      </dgm:t>
    </dgm:pt>
    <dgm:pt modelId="{7B8820C7-C3DF-4E9D-BEAC-298F0967EEFD}">
      <dgm:prSet/>
      <dgm:spPr/>
      <dgm:t>
        <a:bodyPr/>
        <a:lstStyle/>
        <a:p>
          <a:pPr rtl="0"/>
          <a:r>
            <a:rPr lang="en-US" dirty="0" smtClean="0"/>
            <a:t>Split weeks</a:t>
          </a:r>
          <a:endParaRPr lang="fa-IR" dirty="0"/>
        </a:p>
      </dgm:t>
    </dgm:pt>
    <dgm:pt modelId="{570D5B12-3529-4CBC-A810-E425D4EC12A4}" type="parTrans" cxnId="{4E7DCDDF-23CE-4127-96B7-AF2AC26D8E1F}">
      <dgm:prSet/>
      <dgm:spPr/>
      <dgm:t>
        <a:bodyPr/>
        <a:lstStyle/>
        <a:p>
          <a:pPr rtl="1"/>
          <a:endParaRPr lang="fa-IR"/>
        </a:p>
      </dgm:t>
    </dgm:pt>
    <dgm:pt modelId="{103EABEF-6365-468B-9AEC-8D1D937F42B1}" type="sibTrans" cxnId="{4E7DCDDF-23CE-4127-96B7-AF2AC26D8E1F}">
      <dgm:prSet/>
      <dgm:spPr/>
      <dgm:t>
        <a:bodyPr/>
        <a:lstStyle/>
        <a:p>
          <a:pPr rtl="1"/>
          <a:endParaRPr lang="fa-IR"/>
        </a:p>
      </dgm:t>
    </dgm:pt>
    <dgm:pt modelId="{15DD6D78-E034-4616-948E-835FC94639A0}">
      <dgm:prSet/>
      <dgm:spPr/>
      <dgm:t>
        <a:bodyPr/>
        <a:lstStyle/>
        <a:p>
          <a:pPr rtl="1"/>
          <a:r>
            <a:rPr lang="fa-IR" dirty="0" smtClean="0"/>
            <a:t>هفته‌های دوپاره</a:t>
          </a:r>
          <a:endParaRPr lang="en-US" dirty="0"/>
        </a:p>
      </dgm:t>
    </dgm:pt>
    <dgm:pt modelId="{3217CD8E-41CC-426E-B7E4-E6F7A5C795CA}" type="parTrans" cxnId="{CAF66300-62F3-4CA0-AB0F-B1A303DEE86A}">
      <dgm:prSet/>
      <dgm:spPr/>
      <dgm:t>
        <a:bodyPr/>
        <a:lstStyle/>
        <a:p>
          <a:pPr rtl="1"/>
          <a:endParaRPr lang="fa-IR"/>
        </a:p>
      </dgm:t>
    </dgm:pt>
    <dgm:pt modelId="{6CBBFD42-033B-4669-A9CC-CCECCC6ED74C}" type="sibTrans" cxnId="{CAF66300-62F3-4CA0-AB0F-B1A303DEE86A}">
      <dgm:prSet/>
      <dgm:spPr/>
      <dgm:t>
        <a:bodyPr/>
        <a:lstStyle/>
        <a:p>
          <a:pPr rtl="1"/>
          <a:endParaRPr lang="fa-IR"/>
        </a:p>
      </dgm:t>
    </dgm:pt>
    <dgm:pt modelId="{28908205-5DCB-4005-BEF5-8650BEF8EF79}">
      <dgm:prSet/>
      <dgm:spPr/>
      <dgm:t>
        <a:bodyPr/>
        <a:lstStyle/>
        <a:p>
          <a:pPr rtl="0"/>
          <a:r>
            <a:rPr lang="en-US" dirty="0" smtClean="0"/>
            <a:t>Lock out or lock off units</a:t>
          </a:r>
          <a:endParaRPr lang="fa-IR" dirty="0"/>
        </a:p>
      </dgm:t>
    </dgm:pt>
    <dgm:pt modelId="{CA80EF32-0DE7-477B-8508-1D6721344D0C}" type="parTrans" cxnId="{7FB694A3-3481-463C-8A0D-C0119987C6E9}">
      <dgm:prSet/>
      <dgm:spPr/>
      <dgm:t>
        <a:bodyPr/>
        <a:lstStyle/>
        <a:p>
          <a:pPr rtl="1"/>
          <a:endParaRPr lang="fa-IR"/>
        </a:p>
      </dgm:t>
    </dgm:pt>
    <dgm:pt modelId="{012196AD-0100-4B0A-857A-262B547F8452}" type="sibTrans" cxnId="{7FB694A3-3481-463C-8A0D-C0119987C6E9}">
      <dgm:prSet/>
      <dgm:spPr/>
      <dgm:t>
        <a:bodyPr/>
        <a:lstStyle/>
        <a:p>
          <a:pPr rtl="1"/>
          <a:endParaRPr lang="fa-IR"/>
        </a:p>
      </dgm:t>
    </dgm:pt>
    <dgm:pt modelId="{0525A033-10E8-4945-8028-A762DDF555C6}">
      <dgm:prSet/>
      <dgm:spPr/>
      <dgm:t>
        <a:bodyPr/>
        <a:lstStyle/>
        <a:p>
          <a:pPr rtl="1"/>
          <a:r>
            <a:rPr lang="fa-IR" dirty="0" smtClean="0"/>
            <a:t>واحدهای مجزا</a:t>
          </a:r>
          <a:endParaRPr lang="fa-IR" dirty="0"/>
        </a:p>
      </dgm:t>
    </dgm:pt>
    <dgm:pt modelId="{2C64EAE4-32CC-43DB-B4B9-D65E29A32511}" type="parTrans" cxnId="{E8090A32-BD89-48DD-9D44-E5B2960CB1C3}">
      <dgm:prSet/>
      <dgm:spPr/>
      <dgm:t>
        <a:bodyPr/>
        <a:lstStyle/>
        <a:p>
          <a:pPr rtl="1"/>
          <a:endParaRPr lang="fa-IR"/>
        </a:p>
      </dgm:t>
    </dgm:pt>
    <dgm:pt modelId="{F78067E5-B819-41BC-8B52-07E580B1544B}" type="sibTrans" cxnId="{E8090A32-BD89-48DD-9D44-E5B2960CB1C3}">
      <dgm:prSet/>
      <dgm:spPr/>
      <dgm:t>
        <a:bodyPr/>
        <a:lstStyle/>
        <a:p>
          <a:pPr rtl="1"/>
          <a:endParaRPr lang="fa-IR"/>
        </a:p>
      </dgm:t>
    </dgm:pt>
    <dgm:pt modelId="{C8603069-7471-41DF-91F7-3FDFB54B6F3C}">
      <dgm:prSet/>
      <dgm:spPr/>
      <dgm:t>
        <a:bodyPr/>
        <a:lstStyle/>
        <a:p>
          <a:pPr rtl="0"/>
          <a:r>
            <a:rPr lang="en-US" dirty="0" smtClean="0"/>
            <a:t>Point-based programs</a:t>
          </a:r>
          <a:endParaRPr lang="en-US" dirty="0"/>
        </a:p>
      </dgm:t>
    </dgm:pt>
    <dgm:pt modelId="{4AB832C9-AA14-4665-BBA3-37E402DC0142}" type="parTrans" cxnId="{B30A4129-6266-45E2-8C08-BAE8D52C3A37}">
      <dgm:prSet/>
      <dgm:spPr/>
      <dgm:t>
        <a:bodyPr/>
        <a:lstStyle/>
        <a:p>
          <a:pPr rtl="1"/>
          <a:endParaRPr lang="fa-IR"/>
        </a:p>
      </dgm:t>
    </dgm:pt>
    <dgm:pt modelId="{04B44A66-370D-49F0-809F-DDDF3A7D200C}" type="sibTrans" cxnId="{B30A4129-6266-45E2-8C08-BAE8D52C3A37}">
      <dgm:prSet/>
      <dgm:spPr/>
      <dgm:t>
        <a:bodyPr/>
        <a:lstStyle/>
        <a:p>
          <a:pPr rtl="1"/>
          <a:endParaRPr lang="fa-IR"/>
        </a:p>
      </dgm:t>
    </dgm:pt>
    <dgm:pt modelId="{EC737E9F-366F-4F0A-8A27-CA036EA2B875}">
      <dgm:prSet/>
      <dgm:spPr/>
      <dgm:t>
        <a:bodyPr/>
        <a:lstStyle/>
        <a:p>
          <a:pPr rtl="1"/>
          <a:r>
            <a:rPr lang="fa-IR" dirty="0" smtClean="0"/>
            <a:t>برنامه‌های مبتنی بر امتیاز</a:t>
          </a:r>
          <a:endParaRPr lang="fa-IR" dirty="0"/>
        </a:p>
      </dgm:t>
    </dgm:pt>
    <dgm:pt modelId="{6EC0A92C-BAC8-478C-8D68-F6AEDE1B53E2}" type="parTrans" cxnId="{9411FF9F-3FF0-4B40-BDF8-8D8F07145EDF}">
      <dgm:prSet/>
      <dgm:spPr/>
      <dgm:t>
        <a:bodyPr/>
        <a:lstStyle/>
        <a:p>
          <a:pPr rtl="1"/>
          <a:endParaRPr lang="fa-IR"/>
        </a:p>
      </dgm:t>
    </dgm:pt>
    <dgm:pt modelId="{1344A4FE-46C4-43E2-987D-F245385FEBCA}" type="sibTrans" cxnId="{9411FF9F-3FF0-4B40-BDF8-8D8F07145EDF}">
      <dgm:prSet/>
      <dgm:spPr/>
      <dgm:t>
        <a:bodyPr/>
        <a:lstStyle/>
        <a:p>
          <a:pPr rtl="1"/>
          <a:endParaRPr lang="fa-IR"/>
        </a:p>
      </dgm:t>
    </dgm:pt>
    <dgm:pt modelId="{7ED8ABBD-D00D-4C39-ADDD-446EBAC4FC45}" type="pres">
      <dgm:prSet presAssocID="{66C6600A-562D-4046-95AA-CE4BE919664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23698737-23BB-4E04-A681-3C680CAF1F5C}" type="pres">
      <dgm:prSet presAssocID="{7B28135A-BB0F-46E7-A7D1-27C8774BED23}" presName="linNode" presStyleCnt="0"/>
      <dgm:spPr/>
    </dgm:pt>
    <dgm:pt modelId="{72000CFC-ADBC-4BBB-A667-3D06A6638CA6}" type="pres">
      <dgm:prSet presAssocID="{7B28135A-BB0F-46E7-A7D1-27C8774BED23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3F0DC4C-168C-4BBF-A911-598780B80C8D}" type="pres">
      <dgm:prSet presAssocID="{7B28135A-BB0F-46E7-A7D1-27C8774BED23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213EC6C-18B0-41DF-9EE5-4A360A08D032}" type="pres">
      <dgm:prSet presAssocID="{8AB4BA80-CD47-418A-82E3-7A60AE08DC07}" presName="sp" presStyleCnt="0"/>
      <dgm:spPr/>
    </dgm:pt>
    <dgm:pt modelId="{B107C3CC-579B-4DAD-A8B4-41CA11639ACF}" type="pres">
      <dgm:prSet presAssocID="{E9B22A45-16E1-4004-9654-5F51AEF8FF23}" presName="linNode" presStyleCnt="0"/>
      <dgm:spPr/>
    </dgm:pt>
    <dgm:pt modelId="{63DBA4A5-7774-4277-96C6-C631DFADAF78}" type="pres">
      <dgm:prSet presAssocID="{E9B22A45-16E1-4004-9654-5F51AEF8FF23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2712824-AA1B-42F1-BD8B-9A0AAD2A0225}" type="pres">
      <dgm:prSet presAssocID="{E9B22A45-16E1-4004-9654-5F51AEF8FF23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15C069E-676C-4787-8971-6EC12B969795}" type="pres">
      <dgm:prSet presAssocID="{F9481DA2-61A1-4318-9109-B72B69C0A0F2}" presName="sp" presStyleCnt="0"/>
      <dgm:spPr/>
    </dgm:pt>
    <dgm:pt modelId="{7A63016E-7F7C-4741-989F-740F3FEB63A9}" type="pres">
      <dgm:prSet presAssocID="{34D21AC2-352C-44E1-987E-02C501E0A0F0}" presName="linNode" presStyleCnt="0"/>
      <dgm:spPr/>
    </dgm:pt>
    <dgm:pt modelId="{F2CF9336-289F-46A5-A8F0-1EAC771BD232}" type="pres">
      <dgm:prSet presAssocID="{34D21AC2-352C-44E1-987E-02C501E0A0F0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6217EA2-255F-47DC-AE37-B45AC382324F}" type="pres">
      <dgm:prSet presAssocID="{34D21AC2-352C-44E1-987E-02C501E0A0F0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C07C11E-93C4-42F4-A652-6BC310F49D7F}" type="pres">
      <dgm:prSet presAssocID="{01240ABD-C666-4FDE-9BEF-C1E80294FF97}" presName="sp" presStyleCnt="0"/>
      <dgm:spPr/>
    </dgm:pt>
    <dgm:pt modelId="{4437B805-C680-4410-BC2B-6F8A82345A53}" type="pres">
      <dgm:prSet presAssocID="{7B8820C7-C3DF-4E9D-BEAC-298F0967EEFD}" presName="linNode" presStyleCnt="0"/>
      <dgm:spPr/>
    </dgm:pt>
    <dgm:pt modelId="{FEE283E0-59E4-4930-8B3F-B699EE90F93C}" type="pres">
      <dgm:prSet presAssocID="{7B8820C7-C3DF-4E9D-BEAC-298F0967EEFD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C4B51DD-201E-45E4-B35C-ED878E88C8CE}" type="pres">
      <dgm:prSet presAssocID="{7B8820C7-C3DF-4E9D-BEAC-298F0967EEFD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479CC52-4187-4447-AB0A-2B53A77553D4}" type="pres">
      <dgm:prSet presAssocID="{103EABEF-6365-468B-9AEC-8D1D937F42B1}" presName="sp" presStyleCnt="0"/>
      <dgm:spPr/>
    </dgm:pt>
    <dgm:pt modelId="{27A1C022-E509-4945-B287-D9758DF552E2}" type="pres">
      <dgm:prSet presAssocID="{28908205-5DCB-4005-BEF5-8650BEF8EF79}" presName="linNode" presStyleCnt="0"/>
      <dgm:spPr/>
    </dgm:pt>
    <dgm:pt modelId="{E3FACEC0-0F78-444D-9432-45C9AF96A5C4}" type="pres">
      <dgm:prSet presAssocID="{28908205-5DCB-4005-BEF5-8650BEF8EF79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6333816-F7B6-41EC-A953-07EC4F9D4651}" type="pres">
      <dgm:prSet presAssocID="{28908205-5DCB-4005-BEF5-8650BEF8EF79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6439A76-1CE3-4D79-A2DB-12656D92DEA6}" type="pres">
      <dgm:prSet presAssocID="{012196AD-0100-4B0A-857A-262B547F8452}" presName="sp" presStyleCnt="0"/>
      <dgm:spPr/>
    </dgm:pt>
    <dgm:pt modelId="{A6DEA9E2-8D4C-4782-9862-E61E3D7818CA}" type="pres">
      <dgm:prSet presAssocID="{C8603069-7471-41DF-91F7-3FDFB54B6F3C}" presName="linNode" presStyleCnt="0"/>
      <dgm:spPr/>
    </dgm:pt>
    <dgm:pt modelId="{C501A43C-0B9E-4181-8F8E-AFDC93685135}" type="pres">
      <dgm:prSet presAssocID="{C8603069-7471-41DF-91F7-3FDFB54B6F3C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D4A9947-A63A-4613-81C8-CF76984F0133}" type="pres">
      <dgm:prSet presAssocID="{C8603069-7471-41DF-91F7-3FDFB54B6F3C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57CD51A4-BD25-4DC8-AED7-7FEC4AE19AD3}" type="presOf" srcId="{7B8820C7-C3DF-4E9D-BEAC-298F0967EEFD}" destId="{FEE283E0-59E4-4930-8B3F-B699EE90F93C}" srcOrd="0" destOrd="0" presId="urn:microsoft.com/office/officeart/2005/8/layout/vList5"/>
    <dgm:cxn modelId="{0C3D7BE6-BD9C-4E4C-BDD1-78DCB42E925A}" srcId="{7B28135A-BB0F-46E7-A7D1-27C8774BED23}" destId="{E1E6FBC8-7645-4418-AD32-AB99EF8432FA}" srcOrd="0" destOrd="0" parTransId="{11FF20F4-17E1-4960-A998-BBAB174964A1}" sibTransId="{D810E9EB-8096-4BA1-BD91-F96A592F0742}"/>
    <dgm:cxn modelId="{05AE1F87-E7C7-49E8-A4CC-ACD0C65BC1D2}" type="presOf" srcId="{34D21AC2-352C-44E1-987E-02C501E0A0F0}" destId="{F2CF9336-289F-46A5-A8F0-1EAC771BD232}" srcOrd="0" destOrd="0" presId="urn:microsoft.com/office/officeart/2005/8/layout/vList5"/>
    <dgm:cxn modelId="{9529CECE-DAAE-4AE9-A09F-8A9208FCFA59}" srcId="{34D21AC2-352C-44E1-987E-02C501E0A0F0}" destId="{90AEB2D8-E9B1-4BA4-836A-9D1110FFF540}" srcOrd="0" destOrd="0" parTransId="{93786E3C-E2E5-4C98-9B25-29AF187A5F04}" sibTransId="{7F3168F6-7EDE-43DD-AE27-4A85AAC21C00}"/>
    <dgm:cxn modelId="{3FED5C89-BB4B-46B0-B4A5-91741ABC8078}" type="presOf" srcId="{C8603069-7471-41DF-91F7-3FDFB54B6F3C}" destId="{C501A43C-0B9E-4181-8F8E-AFDC93685135}" srcOrd="0" destOrd="0" presId="urn:microsoft.com/office/officeart/2005/8/layout/vList5"/>
    <dgm:cxn modelId="{67F9C481-74C1-47CD-98E5-1E643EF5F99F}" type="presOf" srcId="{3835A2FB-0C1F-4A10-8A30-07758C7DD571}" destId="{A2712824-AA1B-42F1-BD8B-9A0AAD2A0225}" srcOrd="0" destOrd="0" presId="urn:microsoft.com/office/officeart/2005/8/layout/vList5"/>
    <dgm:cxn modelId="{2055C7D3-96DD-477D-AE33-B1A3876073CE}" srcId="{66C6600A-562D-4046-95AA-CE4BE919664C}" destId="{7B28135A-BB0F-46E7-A7D1-27C8774BED23}" srcOrd="0" destOrd="0" parTransId="{6C7EE75E-1BBB-4A2C-82AD-EE197484CA4C}" sibTransId="{8AB4BA80-CD47-418A-82E3-7A60AE08DC07}"/>
    <dgm:cxn modelId="{138C76A7-AFB0-40E0-B1FA-0F1CDC2F6AD2}" type="presOf" srcId="{28908205-5DCB-4005-BEF5-8650BEF8EF79}" destId="{E3FACEC0-0F78-444D-9432-45C9AF96A5C4}" srcOrd="0" destOrd="0" presId="urn:microsoft.com/office/officeart/2005/8/layout/vList5"/>
    <dgm:cxn modelId="{9411FF9F-3FF0-4B40-BDF8-8D8F07145EDF}" srcId="{C8603069-7471-41DF-91F7-3FDFB54B6F3C}" destId="{EC737E9F-366F-4F0A-8A27-CA036EA2B875}" srcOrd="0" destOrd="0" parTransId="{6EC0A92C-BAC8-478C-8D68-F6AEDE1B53E2}" sibTransId="{1344A4FE-46C4-43E2-987D-F245385FEBCA}"/>
    <dgm:cxn modelId="{4E7DCDDF-23CE-4127-96B7-AF2AC26D8E1F}" srcId="{66C6600A-562D-4046-95AA-CE4BE919664C}" destId="{7B8820C7-C3DF-4E9D-BEAC-298F0967EEFD}" srcOrd="3" destOrd="0" parTransId="{570D5B12-3529-4CBC-A810-E425D4EC12A4}" sibTransId="{103EABEF-6365-468B-9AEC-8D1D937F42B1}"/>
    <dgm:cxn modelId="{7FB694A3-3481-463C-8A0D-C0119987C6E9}" srcId="{66C6600A-562D-4046-95AA-CE4BE919664C}" destId="{28908205-5DCB-4005-BEF5-8650BEF8EF79}" srcOrd="4" destOrd="0" parTransId="{CA80EF32-0DE7-477B-8508-1D6721344D0C}" sibTransId="{012196AD-0100-4B0A-857A-262B547F8452}"/>
    <dgm:cxn modelId="{CAF66300-62F3-4CA0-AB0F-B1A303DEE86A}" srcId="{7B8820C7-C3DF-4E9D-BEAC-298F0967EEFD}" destId="{15DD6D78-E034-4616-948E-835FC94639A0}" srcOrd="0" destOrd="0" parTransId="{3217CD8E-41CC-426E-B7E4-E6F7A5C795CA}" sibTransId="{6CBBFD42-033B-4669-A9CC-CCECCC6ED74C}"/>
    <dgm:cxn modelId="{126E21D9-6EA2-4EF7-905C-3026C0DD1E5D}" type="presOf" srcId="{E1E6FBC8-7645-4418-AD32-AB99EF8432FA}" destId="{13F0DC4C-168C-4BBF-A911-598780B80C8D}" srcOrd="0" destOrd="0" presId="urn:microsoft.com/office/officeart/2005/8/layout/vList5"/>
    <dgm:cxn modelId="{81BB2726-A8A3-4BF3-AB43-7714A3BAE0CE}" type="presOf" srcId="{90AEB2D8-E9B1-4BA4-836A-9D1110FFF540}" destId="{36217EA2-255F-47DC-AE37-B45AC382324F}" srcOrd="0" destOrd="0" presId="urn:microsoft.com/office/officeart/2005/8/layout/vList5"/>
    <dgm:cxn modelId="{723D1A03-B7D7-497E-9F5D-BE32D4FE8EBA}" type="presOf" srcId="{0525A033-10E8-4945-8028-A762DDF555C6}" destId="{06333816-F7B6-41EC-A953-07EC4F9D4651}" srcOrd="0" destOrd="0" presId="urn:microsoft.com/office/officeart/2005/8/layout/vList5"/>
    <dgm:cxn modelId="{6924D702-30CF-4BEC-8AC6-850BD18AF5C2}" type="presOf" srcId="{66C6600A-562D-4046-95AA-CE4BE919664C}" destId="{7ED8ABBD-D00D-4C39-ADDD-446EBAC4FC45}" srcOrd="0" destOrd="0" presId="urn:microsoft.com/office/officeart/2005/8/layout/vList5"/>
    <dgm:cxn modelId="{CA5214D3-8341-4E0F-AEFE-4597E866B74D}" type="presOf" srcId="{7B28135A-BB0F-46E7-A7D1-27C8774BED23}" destId="{72000CFC-ADBC-4BBB-A667-3D06A6638CA6}" srcOrd="0" destOrd="0" presId="urn:microsoft.com/office/officeart/2005/8/layout/vList5"/>
    <dgm:cxn modelId="{ED233C98-715D-435B-80DF-E714A82931DB}" type="presOf" srcId="{E9B22A45-16E1-4004-9654-5F51AEF8FF23}" destId="{63DBA4A5-7774-4277-96C6-C631DFADAF78}" srcOrd="0" destOrd="0" presId="urn:microsoft.com/office/officeart/2005/8/layout/vList5"/>
    <dgm:cxn modelId="{B30A4129-6266-45E2-8C08-BAE8D52C3A37}" srcId="{66C6600A-562D-4046-95AA-CE4BE919664C}" destId="{C8603069-7471-41DF-91F7-3FDFB54B6F3C}" srcOrd="5" destOrd="0" parTransId="{4AB832C9-AA14-4665-BBA3-37E402DC0142}" sibTransId="{04B44A66-370D-49F0-809F-DDDF3A7D200C}"/>
    <dgm:cxn modelId="{AC872283-2EA8-4F28-9A69-D3ADA9529B64}" srcId="{66C6600A-562D-4046-95AA-CE4BE919664C}" destId="{34D21AC2-352C-44E1-987E-02C501E0A0F0}" srcOrd="2" destOrd="0" parTransId="{4678740B-81A4-4658-A545-6FAB5B02DCA0}" sibTransId="{01240ABD-C666-4FDE-9BEF-C1E80294FF97}"/>
    <dgm:cxn modelId="{E8090A32-BD89-48DD-9D44-E5B2960CB1C3}" srcId="{28908205-5DCB-4005-BEF5-8650BEF8EF79}" destId="{0525A033-10E8-4945-8028-A762DDF555C6}" srcOrd="0" destOrd="0" parTransId="{2C64EAE4-32CC-43DB-B4B9-D65E29A32511}" sibTransId="{F78067E5-B819-41BC-8B52-07E580B1544B}"/>
    <dgm:cxn modelId="{D050E696-11B2-4912-97E9-81DBAD7D4F2F}" srcId="{66C6600A-562D-4046-95AA-CE4BE919664C}" destId="{E9B22A45-16E1-4004-9654-5F51AEF8FF23}" srcOrd="1" destOrd="0" parTransId="{71FF55A6-90D7-45D0-ACA4-C7443E978291}" sibTransId="{F9481DA2-61A1-4318-9109-B72B69C0A0F2}"/>
    <dgm:cxn modelId="{34289BC0-F1DA-45D9-A80E-A29200E20093}" type="presOf" srcId="{15DD6D78-E034-4616-948E-835FC94639A0}" destId="{6C4B51DD-201E-45E4-B35C-ED878E88C8CE}" srcOrd="0" destOrd="0" presId="urn:microsoft.com/office/officeart/2005/8/layout/vList5"/>
    <dgm:cxn modelId="{65DB5577-DA97-4F9B-B338-88C8BCA0F448}" type="presOf" srcId="{EC737E9F-366F-4F0A-8A27-CA036EA2B875}" destId="{8D4A9947-A63A-4613-81C8-CF76984F0133}" srcOrd="0" destOrd="0" presId="urn:microsoft.com/office/officeart/2005/8/layout/vList5"/>
    <dgm:cxn modelId="{3A5B0EA1-8D8B-4A12-8920-FED151309294}" srcId="{E9B22A45-16E1-4004-9654-5F51AEF8FF23}" destId="{3835A2FB-0C1F-4A10-8A30-07758C7DD571}" srcOrd="0" destOrd="0" parTransId="{1D92AA01-FB76-46E6-911E-8ED224B06CBA}" sibTransId="{3A980587-AF57-450C-9C80-5028A5550F13}"/>
    <dgm:cxn modelId="{C61756CA-FE7F-487B-B4BD-FBC590948A78}" type="presParOf" srcId="{7ED8ABBD-D00D-4C39-ADDD-446EBAC4FC45}" destId="{23698737-23BB-4E04-A681-3C680CAF1F5C}" srcOrd="0" destOrd="0" presId="urn:microsoft.com/office/officeart/2005/8/layout/vList5"/>
    <dgm:cxn modelId="{6BC86216-A42B-4256-A532-36931E7B08DF}" type="presParOf" srcId="{23698737-23BB-4E04-A681-3C680CAF1F5C}" destId="{72000CFC-ADBC-4BBB-A667-3D06A6638CA6}" srcOrd="0" destOrd="0" presId="urn:microsoft.com/office/officeart/2005/8/layout/vList5"/>
    <dgm:cxn modelId="{0E6CBBED-356B-4603-9990-030DC892EC4A}" type="presParOf" srcId="{23698737-23BB-4E04-A681-3C680CAF1F5C}" destId="{13F0DC4C-168C-4BBF-A911-598780B80C8D}" srcOrd="1" destOrd="0" presId="urn:microsoft.com/office/officeart/2005/8/layout/vList5"/>
    <dgm:cxn modelId="{7327E5CB-99A2-4E4B-B4C9-335449DD1778}" type="presParOf" srcId="{7ED8ABBD-D00D-4C39-ADDD-446EBAC4FC45}" destId="{8213EC6C-18B0-41DF-9EE5-4A360A08D032}" srcOrd="1" destOrd="0" presId="urn:microsoft.com/office/officeart/2005/8/layout/vList5"/>
    <dgm:cxn modelId="{BF826997-50D4-4355-AD39-E95357942B43}" type="presParOf" srcId="{7ED8ABBD-D00D-4C39-ADDD-446EBAC4FC45}" destId="{B107C3CC-579B-4DAD-A8B4-41CA11639ACF}" srcOrd="2" destOrd="0" presId="urn:microsoft.com/office/officeart/2005/8/layout/vList5"/>
    <dgm:cxn modelId="{21019C06-A381-420D-9212-6A381250BE63}" type="presParOf" srcId="{B107C3CC-579B-4DAD-A8B4-41CA11639ACF}" destId="{63DBA4A5-7774-4277-96C6-C631DFADAF78}" srcOrd="0" destOrd="0" presId="urn:microsoft.com/office/officeart/2005/8/layout/vList5"/>
    <dgm:cxn modelId="{7CC4F1C4-FC30-41D2-83D1-A890E317ADBA}" type="presParOf" srcId="{B107C3CC-579B-4DAD-A8B4-41CA11639ACF}" destId="{A2712824-AA1B-42F1-BD8B-9A0AAD2A0225}" srcOrd="1" destOrd="0" presId="urn:microsoft.com/office/officeart/2005/8/layout/vList5"/>
    <dgm:cxn modelId="{8BBDE036-0C26-4C04-ACC4-0AED0A1DFFCD}" type="presParOf" srcId="{7ED8ABBD-D00D-4C39-ADDD-446EBAC4FC45}" destId="{315C069E-676C-4787-8971-6EC12B969795}" srcOrd="3" destOrd="0" presId="urn:microsoft.com/office/officeart/2005/8/layout/vList5"/>
    <dgm:cxn modelId="{120C82E3-BCF2-45CA-9768-0211FD01FAE2}" type="presParOf" srcId="{7ED8ABBD-D00D-4C39-ADDD-446EBAC4FC45}" destId="{7A63016E-7F7C-4741-989F-740F3FEB63A9}" srcOrd="4" destOrd="0" presId="urn:microsoft.com/office/officeart/2005/8/layout/vList5"/>
    <dgm:cxn modelId="{E61D65C4-E56C-4F6E-9527-F40444A8F315}" type="presParOf" srcId="{7A63016E-7F7C-4741-989F-740F3FEB63A9}" destId="{F2CF9336-289F-46A5-A8F0-1EAC771BD232}" srcOrd="0" destOrd="0" presId="urn:microsoft.com/office/officeart/2005/8/layout/vList5"/>
    <dgm:cxn modelId="{047FAA88-8B55-445E-A05C-F5F8D6D64A07}" type="presParOf" srcId="{7A63016E-7F7C-4741-989F-740F3FEB63A9}" destId="{36217EA2-255F-47DC-AE37-B45AC382324F}" srcOrd="1" destOrd="0" presId="urn:microsoft.com/office/officeart/2005/8/layout/vList5"/>
    <dgm:cxn modelId="{D0B5D67A-6F9A-4930-A5B4-206BAC0D1C94}" type="presParOf" srcId="{7ED8ABBD-D00D-4C39-ADDD-446EBAC4FC45}" destId="{2C07C11E-93C4-42F4-A652-6BC310F49D7F}" srcOrd="5" destOrd="0" presId="urn:microsoft.com/office/officeart/2005/8/layout/vList5"/>
    <dgm:cxn modelId="{D9705BA4-E413-430B-89E8-317F27EED5A4}" type="presParOf" srcId="{7ED8ABBD-D00D-4C39-ADDD-446EBAC4FC45}" destId="{4437B805-C680-4410-BC2B-6F8A82345A53}" srcOrd="6" destOrd="0" presId="urn:microsoft.com/office/officeart/2005/8/layout/vList5"/>
    <dgm:cxn modelId="{1BF0279B-2565-4C01-A7E1-EBF31800853D}" type="presParOf" srcId="{4437B805-C680-4410-BC2B-6F8A82345A53}" destId="{FEE283E0-59E4-4930-8B3F-B699EE90F93C}" srcOrd="0" destOrd="0" presId="urn:microsoft.com/office/officeart/2005/8/layout/vList5"/>
    <dgm:cxn modelId="{5293F260-84D2-48D7-9C13-53D15B229BC3}" type="presParOf" srcId="{4437B805-C680-4410-BC2B-6F8A82345A53}" destId="{6C4B51DD-201E-45E4-B35C-ED878E88C8CE}" srcOrd="1" destOrd="0" presId="urn:microsoft.com/office/officeart/2005/8/layout/vList5"/>
    <dgm:cxn modelId="{5BF72796-9894-4A22-BB54-27130F3D72CC}" type="presParOf" srcId="{7ED8ABBD-D00D-4C39-ADDD-446EBAC4FC45}" destId="{E479CC52-4187-4447-AB0A-2B53A77553D4}" srcOrd="7" destOrd="0" presId="urn:microsoft.com/office/officeart/2005/8/layout/vList5"/>
    <dgm:cxn modelId="{304EEDE0-E014-480A-8D37-B7B8B9462BB1}" type="presParOf" srcId="{7ED8ABBD-D00D-4C39-ADDD-446EBAC4FC45}" destId="{27A1C022-E509-4945-B287-D9758DF552E2}" srcOrd="8" destOrd="0" presId="urn:microsoft.com/office/officeart/2005/8/layout/vList5"/>
    <dgm:cxn modelId="{2DF27D09-4E64-4CBB-91F4-3B71CEA4D6A3}" type="presParOf" srcId="{27A1C022-E509-4945-B287-D9758DF552E2}" destId="{E3FACEC0-0F78-444D-9432-45C9AF96A5C4}" srcOrd="0" destOrd="0" presId="urn:microsoft.com/office/officeart/2005/8/layout/vList5"/>
    <dgm:cxn modelId="{14499256-E3BF-4FF4-AEFC-01CED6835E6C}" type="presParOf" srcId="{27A1C022-E509-4945-B287-D9758DF552E2}" destId="{06333816-F7B6-41EC-A953-07EC4F9D4651}" srcOrd="1" destOrd="0" presId="urn:microsoft.com/office/officeart/2005/8/layout/vList5"/>
    <dgm:cxn modelId="{EC146934-EAEF-4535-AC04-14D8BEB085D5}" type="presParOf" srcId="{7ED8ABBD-D00D-4C39-ADDD-446EBAC4FC45}" destId="{F6439A76-1CE3-4D79-A2DB-12656D92DEA6}" srcOrd="9" destOrd="0" presId="urn:microsoft.com/office/officeart/2005/8/layout/vList5"/>
    <dgm:cxn modelId="{3BD68B63-2450-40D7-9E96-AC95637CE310}" type="presParOf" srcId="{7ED8ABBD-D00D-4C39-ADDD-446EBAC4FC45}" destId="{A6DEA9E2-8D4C-4782-9862-E61E3D7818CA}" srcOrd="10" destOrd="0" presId="urn:microsoft.com/office/officeart/2005/8/layout/vList5"/>
    <dgm:cxn modelId="{6E1B9C60-45A9-4C42-8711-4DD849B020E4}" type="presParOf" srcId="{A6DEA9E2-8D4C-4782-9862-E61E3D7818CA}" destId="{C501A43C-0B9E-4181-8F8E-AFDC93685135}" srcOrd="0" destOrd="0" presId="urn:microsoft.com/office/officeart/2005/8/layout/vList5"/>
    <dgm:cxn modelId="{EB5A95D7-7C96-4076-8E7A-D0624322DBF5}" type="presParOf" srcId="{A6DEA9E2-8D4C-4782-9862-E61E3D7818CA}" destId="{8D4A9947-A63A-4613-81C8-CF76984F013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D358BDE-D53E-4971-AD2B-F6E64B8E9CBF}" type="doc">
      <dgm:prSet loTypeId="urn:microsoft.com/office/officeart/2005/8/layout/lProcess2" loCatId="list" qsTypeId="urn:microsoft.com/office/officeart/2005/8/quickstyle/3d2" qsCatId="3D" csTypeId="urn:microsoft.com/office/officeart/2005/8/colors/colorful1#5" csCatId="colorful" phldr="1"/>
      <dgm:spPr/>
      <dgm:t>
        <a:bodyPr/>
        <a:lstStyle/>
        <a:p>
          <a:endParaRPr lang="en-US"/>
        </a:p>
      </dgm:t>
    </dgm:pt>
    <dgm:pt modelId="{9F0B6F09-DD94-45A8-A8C5-9E42957A6405}">
      <dgm:prSet/>
      <dgm:spPr/>
      <dgm:t>
        <a:bodyPr/>
        <a:lstStyle/>
        <a:p>
          <a:pPr rtl="1"/>
          <a:endParaRPr lang="en-US" b="1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AE2A4320-45CA-4F19-B2D3-83901D5A7E39}" type="parTrans" cxnId="{5719015A-43BE-4B3A-BD49-831441B65A7D}">
      <dgm:prSet/>
      <dgm:spPr/>
      <dgm:t>
        <a:bodyPr/>
        <a:lstStyle/>
        <a:p>
          <a:endParaRPr lang="en-US"/>
        </a:p>
      </dgm:t>
    </dgm:pt>
    <dgm:pt modelId="{D2B966C2-4076-470F-9CD3-770036F66F7A}" type="sibTrans" cxnId="{5719015A-43BE-4B3A-BD49-831441B65A7D}">
      <dgm:prSet/>
      <dgm:spPr/>
      <dgm:t>
        <a:bodyPr/>
        <a:lstStyle/>
        <a:p>
          <a:endParaRPr lang="en-US"/>
        </a:p>
      </dgm:t>
    </dgm:pt>
    <dgm:pt modelId="{9A0B755F-757F-4965-9D46-A4D4071E2005}">
      <dgm:prSet/>
      <dgm:spPr/>
      <dgm:t>
        <a:bodyPr/>
        <a:lstStyle/>
        <a:p>
          <a:pPr rtl="1"/>
          <a:r>
            <a:rPr lang="fa-IR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بسط اجاره و اجاره‌داری</a:t>
          </a:r>
          <a:endParaRPr lang="en-US" dirty="0"/>
        </a:p>
      </dgm:t>
    </dgm:pt>
    <dgm:pt modelId="{46ACAF6B-141B-431E-896C-89ACA9290528}" type="parTrans" cxnId="{953B76D8-3DFC-4086-A578-BD82609281A2}">
      <dgm:prSet/>
      <dgm:spPr/>
      <dgm:t>
        <a:bodyPr/>
        <a:lstStyle/>
        <a:p>
          <a:endParaRPr lang="en-US"/>
        </a:p>
      </dgm:t>
    </dgm:pt>
    <dgm:pt modelId="{589FF7CD-D5D6-4E3C-B1E6-18BB63DC6912}" type="sibTrans" cxnId="{953B76D8-3DFC-4086-A578-BD82609281A2}">
      <dgm:prSet/>
      <dgm:spPr/>
      <dgm:t>
        <a:bodyPr/>
        <a:lstStyle/>
        <a:p>
          <a:endParaRPr lang="en-US"/>
        </a:p>
      </dgm:t>
    </dgm:pt>
    <dgm:pt modelId="{19E0627D-A1B6-4F71-972E-016DC7760167}">
      <dgm:prSet/>
      <dgm:spPr/>
      <dgm:t>
        <a:bodyPr/>
        <a:lstStyle/>
        <a:p>
          <a:pPr rtl="1"/>
          <a:r>
            <a:rPr lang="fa-IR" dirty="0" smtClean="0"/>
            <a:t>انتشار صکوک اجاره</a:t>
          </a:r>
          <a:endParaRPr lang="fa-IR" dirty="0"/>
        </a:p>
      </dgm:t>
    </dgm:pt>
    <dgm:pt modelId="{1836254A-39D4-451C-A738-814FA9712C58}" type="parTrans" cxnId="{3026F475-AF17-4DAC-ABA2-6B89F2B53DBD}">
      <dgm:prSet/>
      <dgm:spPr/>
      <dgm:t>
        <a:bodyPr/>
        <a:lstStyle/>
        <a:p>
          <a:endParaRPr lang="en-US"/>
        </a:p>
      </dgm:t>
    </dgm:pt>
    <dgm:pt modelId="{2B2D89B7-96B0-4147-B51D-89C7E9A6BDB9}" type="sibTrans" cxnId="{3026F475-AF17-4DAC-ABA2-6B89F2B53DBD}">
      <dgm:prSet/>
      <dgm:spPr/>
      <dgm:t>
        <a:bodyPr/>
        <a:lstStyle/>
        <a:p>
          <a:endParaRPr lang="en-US"/>
        </a:p>
      </dgm:t>
    </dgm:pt>
    <dgm:pt modelId="{DC759B91-E907-46C4-8DA4-ABC486C39820}">
      <dgm:prSet/>
      <dgm:spPr/>
      <dgm:t>
        <a:bodyPr/>
        <a:lstStyle/>
        <a:p>
          <a:pPr rtl="1"/>
          <a:r>
            <a:rPr lang="fa-IR" dirty="0" smtClean="0"/>
            <a:t>راه‌اندازی صندوق بهره‌برداری</a:t>
          </a:r>
          <a:endParaRPr lang="en-US" dirty="0"/>
        </a:p>
      </dgm:t>
    </dgm:pt>
    <dgm:pt modelId="{66ABCD73-C0B1-4729-AF0D-2D5316625309}" type="parTrans" cxnId="{6B7A9D3B-0F41-468A-A11C-E65DEFB381F0}">
      <dgm:prSet/>
      <dgm:spPr/>
      <dgm:t>
        <a:bodyPr/>
        <a:lstStyle/>
        <a:p>
          <a:endParaRPr lang="en-US"/>
        </a:p>
      </dgm:t>
    </dgm:pt>
    <dgm:pt modelId="{2DE2C0AE-8199-4D38-8957-6B1849D84FEB}" type="sibTrans" cxnId="{6B7A9D3B-0F41-468A-A11C-E65DEFB381F0}">
      <dgm:prSet/>
      <dgm:spPr/>
      <dgm:t>
        <a:bodyPr/>
        <a:lstStyle/>
        <a:p>
          <a:endParaRPr lang="en-US"/>
        </a:p>
      </dgm:t>
    </dgm:pt>
    <dgm:pt modelId="{D221DE82-9E69-47E9-911F-54F90BFE6DD3}" type="pres">
      <dgm:prSet presAssocID="{BD358BDE-D53E-4971-AD2B-F6E64B8E9CB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986F42-73FD-4BAF-B9A6-390B80A7DF71}" type="pres">
      <dgm:prSet presAssocID="{9F0B6F09-DD94-45A8-A8C5-9E42957A6405}" presName="compNode" presStyleCnt="0"/>
      <dgm:spPr/>
      <dgm:t>
        <a:bodyPr/>
        <a:lstStyle/>
        <a:p>
          <a:endParaRPr lang="en-US"/>
        </a:p>
      </dgm:t>
    </dgm:pt>
    <dgm:pt modelId="{9222125E-1785-4948-82F6-28AD9BBBCA7D}" type="pres">
      <dgm:prSet presAssocID="{9F0B6F09-DD94-45A8-A8C5-9E42957A6405}" presName="aNode" presStyleLbl="bgShp" presStyleIdx="0" presStyleCnt="1"/>
      <dgm:spPr/>
      <dgm:t>
        <a:bodyPr/>
        <a:lstStyle/>
        <a:p>
          <a:endParaRPr lang="en-US"/>
        </a:p>
      </dgm:t>
    </dgm:pt>
    <dgm:pt modelId="{87CDEE70-7F0B-4A86-AEFF-61DDF00B3FE8}" type="pres">
      <dgm:prSet presAssocID="{9F0B6F09-DD94-45A8-A8C5-9E42957A6405}" presName="textNode" presStyleLbl="bgShp" presStyleIdx="0" presStyleCnt="1"/>
      <dgm:spPr/>
      <dgm:t>
        <a:bodyPr/>
        <a:lstStyle/>
        <a:p>
          <a:endParaRPr lang="en-US"/>
        </a:p>
      </dgm:t>
    </dgm:pt>
    <dgm:pt modelId="{3B7C8315-93D5-42A1-AE3B-DCAE42E215B9}" type="pres">
      <dgm:prSet presAssocID="{9F0B6F09-DD94-45A8-A8C5-9E42957A6405}" presName="compChildNode" presStyleCnt="0"/>
      <dgm:spPr/>
      <dgm:t>
        <a:bodyPr/>
        <a:lstStyle/>
        <a:p>
          <a:endParaRPr lang="en-US"/>
        </a:p>
      </dgm:t>
    </dgm:pt>
    <dgm:pt modelId="{ED34FE8D-81F4-4EF9-A348-B2398FE7F88F}" type="pres">
      <dgm:prSet presAssocID="{9F0B6F09-DD94-45A8-A8C5-9E42957A6405}" presName="theInnerList" presStyleCnt="0"/>
      <dgm:spPr/>
      <dgm:t>
        <a:bodyPr/>
        <a:lstStyle/>
        <a:p>
          <a:endParaRPr lang="en-US"/>
        </a:p>
      </dgm:t>
    </dgm:pt>
    <dgm:pt modelId="{827D85F6-95CB-4D25-92A3-AD3CEB248A00}" type="pres">
      <dgm:prSet presAssocID="{9A0B755F-757F-4965-9D46-A4D4071E2005}" presName="childNode" presStyleLbl="node1" presStyleIdx="0" presStyleCnt="3" custScaleY="346906" custLinFactY="-163379" custLinFactNeighborX="768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EE9903-BA93-4087-92C7-39AB56270A79}" type="pres">
      <dgm:prSet presAssocID="{9A0B755F-757F-4965-9D46-A4D4071E2005}" presName="aSpace2" presStyleCnt="0"/>
      <dgm:spPr/>
      <dgm:t>
        <a:bodyPr/>
        <a:lstStyle/>
        <a:p>
          <a:endParaRPr lang="en-US"/>
        </a:p>
      </dgm:t>
    </dgm:pt>
    <dgm:pt modelId="{B0B2A361-87F1-427C-B06A-0A396C07B4B5}" type="pres">
      <dgm:prSet presAssocID="{DC759B91-E907-46C4-8DA4-ABC486C39820}" presName="childNode" presStyleLbl="node1" presStyleIdx="1" presStyleCnt="3" custScaleY="215794" custLinFactY="-131030" custLinFactNeighborX="-396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38E212-26D5-4104-8A72-A76490AD452E}" type="pres">
      <dgm:prSet presAssocID="{DC759B91-E907-46C4-8DA4-ABC486C39820}" presName="aSpace2" presStyleCnt="0"/>
      <dgm:spPr/>
    </dgm:pt>
    <dgm:pt modelId="{E11812B3-CB85-4800-A2FE-BA3BF8BE0179}" type="pres">
      <dgm:prSet presAssocID="{19E0627D-A1B6-4F71-972E-016DC7760167}" presName="childNode" presStyleLbl="node1" presStyleIdx="2" presStyleCnt="3" custScaleY="244547" custLinFactY="-95939" custLinFactNeighborX="-396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19015A-43BE-4B3A-BD49-831441B65A7D}" srcId="{BD358BDE-D53E-4971-AD2B-F6E64B8E9CBF}" destId="{9F0B6F09-DD94-45A8-A8C5-9E42957A6405}" srcOrd="0" destOrd="0" parTransId="{AE2A4320-45CA-4F19-B2D3-83901D5A7E39}" sibTransId="{D2B966C2-4076-470F-9CD3-770036F66F7A}"/>
    <dgm:cxn modelId="{41E625C8-5C5F-493C-8559-0DED337ED601}" type="presOf" srcId="{19E0627D-A1B6-4F71-972E-016DC7760167}" destId="{E11812B3-CB85-4800-A2FE-BA3BF8BE0179}" srcOrd="0" destOrd="0" presId="urn:microsoft.com/office/officeart/2005/8/layout/lProcess2"/>
    <dgm:cxn modelId="{5E449D4A-0842-46B9-B96E-DFCF2FCBD272}" type="presOf" srcId="{BD358BDE-D53E-4971-AD2B-F6E64B8E9CBF}" destId="{D221DE82-9E69-47E9-911F-54F90BFE6DD3}" srcOrd="0" destOrd="0" presId="urn:microsoft.com/office/officeart/2005/8/layout/lProcess2"/>
    <dgm:cxn modelId="{953B76D8-3DFC-4086-A578-BD82609281A2}" srcId="{9F0B6F09-DD94-45A8-A8C5-9E42957A6405}" destId="{9A0B755F-757F-4965-9D46-A4D4071E2005}" srcOrd="0" destOrd="0" parTransId="{46ACAF6B-141B-431E-896C-89ACA9290528}" sibTransId="{589FF7CD-D5D6-4E3C-B1E6-18BB63DC6912}"/>
    <dgm:cxn modelId="{AD0968EF-6DFF-4D44-B18F-AB52ECB39BDC}" type="presOf" srcId="{9F0B6F09-DD94-45A8-A8C5-9E42957A6405}" destId="{9222125E-1785-4948-82F6-28AD9BBBCA7D}" srcOrd="0" destOrd="0" presId="urn:microsoft.com/office/officeart/2005/8/layout/lProcess2"/>
    <dgm:cxn modelId="{6B7A9D3B-0F41-468A-A11C-E65DEFB381F0}" srcId="{9F0B6F09-DD94-45A8-A8C5-9E42957A6405}" destId="{DC759B91-E907-46C4-8DA4-ABC486C39820}" srcOrd="1" destOrd="0" parTransId="{66ABCD73-C0B1-4729-AF0D-2D5316625309}" sibTransId="{2DE2C0AE-8199-4D38-8957-6B1849D84FEB}"/>
    <dgm:cxn modelId="{7A57A177-43B4-4E46-9EEB-6D4B3DA27E71}" type="presOf" srcId="{9F0B6F09-DD94-45A8-A8C5-9E42957A6405}" destId="{87CDEE70-7F0B-4A86-AEFF-61DDF00B3FE8}" srcOrd="1" destOrd="0" presId="urn:microsoft.com/office/officeart/2005/8/layout/lProcess2"/>
    <dgm:cxn modelId="{3D3DC1EA-1A65-416C-8A96-C8065F4C8D99}" type="presOf" srcId="{DC759B91-E907-46C4-8DA4-ABC486C39820}" destId="{B0B2A361-87F1-427C-B06A-0A396C07B4B5}" srcOrd="0" destOrd="0" presId="urn:microsoft.com/office/officeart/2005/8/layout/lProcess2"/>
    <dgm:cxn modelId="{452E7223-08AF-4913-A031-0C8BFBA433D4}" type="presOf" srcId="{9A0B755F-757F-4965-9D46-A4D4071E2005}" destId="{827D85F6-95CB-4D25-92A3-AD3CEB248A00}" srcOrd="0" destOrd="0" presId="urn:microsoft.com/office/officeart/2005/8/layout/lProcess2"/>
    <dgm:cxn modelId="{3026F475-AF17-4DAC-ABA2-6B89F2B53DBD}" srcId="{9F0B6F09-DD94-45A8-A8C5-9E42957A6405}" destId="{19E0627D-A1B6-4F71-972E-016DC7760167}" srcOrd="2" destOrd="0" parTransId="{1836254A-39D4-451C-A738-814FA9712C58}" sibTransId="{2B2D89B7-96B0-4147-B51D-89C7E9A6BDB9}"/>
    <dgm:cxn modelId="{FC2DCC7C-EA3C-4278-AE49-6E5BDE2482A4}" type="presParOf" srcId="{D221DE82-9E69-47E9-911F-54F90BFE6DD3}" destId="{6F986F42-73FD-4BAF-B9A6-390B80A7DF71}" srcOrd="0" destOrd="0" presId="urn:microsoft.com/office/officeart/2005/8/layout/lProcess2"/>
    <dgm:cxn modelId="{F07B4AFC-136B-4B89-8E98-29C0CB85A7D8}" type="presParOf" srcId="{6F986F42-73FD-4BAF-B9A6-390B80A7DF71}" destId="{9222125E-1785-4948-82F6-28AD9BBBCA7D}" srcOrd="0" destOrd="0" presId="urn:microsoft.com/office/officeart/2005/8/layout/lProcess2"/>
    <dgm:cxn modelId="{C37CFD7C-8FDB-4055-AD61-355362FBF4E1}" type="presParOf" srcId="{6F986F42-73FD-4BAF-B9A6-390B80A7DF71}" destId="{87CDEE70-7F0B-4A86-AEFF-61DDF00B3FE8}" srcOrd="1" destOrd="0" presId="urn:microsoft.com/office/officeart/2005/8/layout/lProcess2"/>
    <dgm:cxn modelId="{CEA1DB60-0D0B-422C-8B7B-45EE02E4931E}" type="presParOf" srcId="{6F986F42-73FD-4BAF-B9A6-390B80A7DF71}" destId="{3B7C8315-93D5-42A1-AE3B-DCAE42E215B9}" srcOrd="2" destOrd="0" presId="urn:microsoft.com/office/officeart/2005/8/layout/lProcess2"/>
    <dgm:cxn modelId="{FC4852CC-1277-4549-9E08-29F8B9E766F3}" type="presParOf" srcId="{3B7C8315-93D5-42A1-AE3B-DCAE42E215B9}" destId="{ED34FE8D-81F4-4EF9-A348-B2398FE7F88F}" srcOrd="0" destOrd="0" presId="urn:microsoft.com/office/officeart/2005/8/layout/lProcess2"/>
    <dgm:cxn modelId="{BDA8BF56-8B9E-4943-BD14-8D420B32F67C}" type="presParOf" srcId="{ED34FE8D-81F4-4EF9-A348-B2398FE7F88F}" destId="{827D85F6-95CB-4D25-92A3-AD3CEB248A00}" srcOrd="0" destOrd="0" presId="urn:microsoft.com/office/officeart/2005/8/layout/lProcess2"/>
    <dgm:cxn modelId="{534C5842-578A-4CB5-94F3-9A66D11DC450}" type="presParOf" srcId="{ED34FE8D-81F4-4EF9-A348-B2398FE7F88F}" destId="{8BEE9903-BA93-4087-92C7-39AB56270A79}" srcOrd="1" destOrd="0" presId="urn:microsoft.com/office/officeart/2005/8/layout/lProcess2"/>
    <dgm:cxn modelId="{78E8FBE1-D6D7-487E-B473-2F59C1A6FCCF}" type="presParOf" srcId="{ED34FE8D-81F4-4EF9-A348-B2398FE7F88F}" destId="{B0B2A361-87F1-427C-B06A-0A396C07B4B5}" srcOrd="2" destOrd="0" presId="urn:microsoft.com/office/officeart/2005/8/layout/lProcess2"/>
    <dgm:cxn modelId="{E068811B-BA3C-40CE-A3D4-971D72584BC7}" type="presParOf" srcId="{ED34FE8D-81F4-4EF9-A348-B2398FE7F88F}" destId="{F238E212-26D5-4104-8A72-A76490AD452E}" srcOrd="3" destOrd="0" presId="urn:microsoft.com/office/officeart/2005/8/layout/lProcess2"/>
    <dgm:cxn modelId="{6FE24E3E-4ABB-4787-9747-75A54AFAE473}" type="presParOf" srcId="{ED34FE8D-81F4-4EF9-A348-B2398FE7F88F}" destId="{E11812B3-CB85-4800-A2FE-BA3BF8BE0179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AE4196B-7B94-4053-989B-C0A08D4CB532}" type="doc">
      <dgm:prSet loTypeId="urn:microsoft.com/office/officeart/2005/8/layout/lProcess1" loCatId="process" qsTypeId="urn:microsoft.com/office/officeart/2005/8/quickstyle/3d7" qsCatId="3D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0FDF58B1-B1BE-4CED-874C-3894DDE1F866}">
      <dgm:prSet/>
      <dgm:spPr/>
      <dgm:t>
        <a:bodyPr/>
        <a:lstStyle/>
        <a:p>
          <a:pPr rtl="1"/>
          <a:r>
            <a:rPr lang="fa-IR" dirty="0" smtClean="0">
              <a:cs typeface="B Titr" pitchFamily="2" charset="-78"/>
            </a:rPr>
            <a:t>تأمین مالی ساخت و ساز</a:t>
          </a:r>
          <a:endParaRPr lang="en-US" dirty="0">
            <a:cs typeface="B Titr" pitchFamily="2" charset="-78"/>
          </a:endParaRPr>
        </a:p>
      </dgm:t>
    </dgm:pt>
    <dgm:pt modelId="{76E275C5-3FEC-40E3-9935-73CF82E2133E}" type="parTrans" cxnId="{E697B9E4-5D9B-4FFC-819F-25CDDA7C68C1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C4311E42-4356-4D4C-93AD-244730CB2C89}" type="sibTrans" cxnId="{E697B9E4-5D9B-4FFC-819F-25CDDA7C68C1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B18F2F20-706B-405C-9CE0-BA6A1C0E811E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تأمین مالی طرف عرضه</a:t>
          </a:r>
          <a:endParaRPr lang="en-US" dirty="0">
            <a:cs typeface="B Zar" pitchFamily="2" charset="-78"/>
          </a:endParaRPr>
        </a:p>
      </dgm:t>
    </dgm:pt>
    <dgm:pt modelId="{8045B8F3-ED3A-43AE-8659-CD5B35E7EF7D}" type="parTrans" cxnId="{98125CD0-6928-4FA6-9C23-A4F6887EDE46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61EE1C07-A873-49C4-9B73-DB13A10D1EDA}" type="sibTrans" cxnId="{98125CD0-6928-4FA6-9C23-A4F6887EDE46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5E3C24A7-8552-4D23-B17A-4409BE607879}">
      <dgm:prSet/>
      <dgm:spPr/>
      <dgm:t>
        <a:bodyPr/>
        <a:lstStyle/>
        <a:p>
          <a:pPr rtl="1"/>
          <a:r>
            <a:rPr lang="fa-IR" dirty="0" smtClean="0">
              <a:cs typeface="B Titr" pitchFamily="2" charset="-78"/>
            </a:rPr>
            <a:t>تأمین مالی خرید مسکن</a:t>
          </a:r>
          <a:endParaRPr lang="en-US" dirty="0">
            <a:cs typeface="B Titr" pitchFamily="2" charset="-78"/>
          </a:endParaRPr>
        </a:p>
      </dgm:t>
    </dgm:pt>
    <dgm:pt modelId="{AA5578DC-0EE8-430F-BC44-CD27451CCB00}" type="parTrans" cxnId="{86D3568A-624D-44D7-A32F-B9595CEB94DD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D250835F-A3FF-49A1-B742-E18A72381590}" type="sibTrans" cxnId="{86D3568A-624D-44D7-A32F-B9595CEB94DD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66D3A9BA-E8B9-4EC3-A287-FC54338A0E81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تأمین مالی طرف تقاضا</a:t>
          </a:r>
          <a:endParaRPr lang="en-US" dirty="0">
            <a:cs typeface="B Zar" pitchFamily="2" charset="-78"/>
          </a:endParaRPr>
        </a:p>
      </dgm:t>
    </dgm:pt>
    <dgm:pt modelId="{EE559A54-F71D-4073-90A8-B3E1CA5A05F0}" type="parTrans" cxnId="{A1CD4FE8-C6EC-4913-B524-441CDC5703E5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06999F9D-CB7D-4957-A886-EC3F545CEE9D}" type="sibTrans" cxnId="{A1CD4FE8-C6EC-4913-B524-441CDC5703E5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1E0EB27A-916C-4796-B818-1320B801B318}" type="pres">
      <dgm:prSet presAssocID="{8AE4196B-7B94-4053-989B-C0A08D4CB53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78CA5D-A0A2-40C7-8ED7-73558D9B021D}" type="pres">
      <dgm:prSet presAssocID="{0FDF58B1-B1BE-4CED-874C-3894DDE1F866}" presName="vertFlow" presStyleCnt="0"/>
      <dgm:spPr/>
    </dgm:pt>
    <dgm:pt modelId="{7BF481BB-9848-4CF8-8820-1DBBC02C06AA}" type="pres">
      <dgm:prSet presAssocID="{0FDF58B1-B1BE-4CED-874C-3894DDE1F866}" presName="header" presStyleLbl="node1" presStyleIdx="0" presStyleCnt="2"/>
      <dgm:spPr/>
      <dgm:t>
        <a:bodyPr/>
        <a:lstStyle/>
        <a:p>
          <a:endParaRPr lang="en-US"/>
        </a:p>
      </dgm:t>
    </dgm:pt>
    <dgm:pt modelId="{1F01863E-78D7-4081-83DD-1C7ECD611EA9}" type="pres">
      <dgm:prSet presAssocID="{8045B8F3-ED3A-43AE-8659-CD5B35E7EF7D}" presName="parTrans" presStyleLbl="sibTrans2D1" presStyleIdx="0" presStyleCnt="2"/>
      <dgm:spPr/>
      <dgm:t>
        <a:bodyPr/>
        <a:lstStyle/>
        <a:p>
          <a:endParaRPr lang="en-US"/>
        </a:p>
      </dgm:t>
    </dgm:pt>
    <dgm:pt modelId="{2B88970D-D92F-4B89-A07D-C65699D105DD}" type="pres">
      <dgm:prSet presAssocID="{B18F2F20-706B-405C-9CE0-BA6A1C0E811E}" presName="child" presStyleLbl="alignAccFollow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4A5F50-6263-4ADE-960A-1808ED84EFD1}" type="pres">
      <dgm:prSet presAssocID="{0FDF58B1-B1BE-4CED-874C-3894DDE1F866}" presName="hSp" presStyleCnt="0"/>
      <dgm:spPr/>
    </dgm:pt>
    <dgm:pt modelId="{2FC474F2-A447-4514-9DF4-5E46F851DC05}" type="pres">
      <dgm:prSet presAssocID="{5E3C24A7-8552-4D23-B17A-4409BE607879}" presName="vertFlow" presStyleCnt="0"/>
      <dgm:spPr/>
    </dgm:pt>
    <dgm:pt modelId="{91B51D6F-7723-474D-BA81-D4AE401CE7D3}" type="pres">
      <dgm:prSet presAssocID="{5E3C24A7-8552-4D23-B17A-4409BE607879}" presName="header" presStyleLbl="node1" presStyleIdx="1" presStyleCnt="2"/>
      <dgm:spPr/>
      <dgm:t>
        <a:bodyPr/>
        <a:lstStyle/>
        <a:p>
          <a:endParaRPr lang="en-US"/>
        </a:p>
      </dgm:t>
    </dgm:pt>
    <dgm:pt modelId="{BE1DD296-371A-4766-B287-C6EC9E0152B8}" type="pres">
      <dgm:prSet presAssocID="{EE559A54-F71D-4073-90A8-B3E1CA5A05F0}" presName="parTrans" presStyleLbl="sibTrans2D1" presStyleIdx="1" presStyleCnt="2"/>
      <dgm:spPr/>
      <dgm:t>
        <a:bodyPr/>
        <a:lstStyle/>
        <a:p>
          <a:endParaRPr lang="en-US"/>
        </a:p>
      </dgm:t>
    </dgm:pt>
    <dgm:pt modelId="{EA8A739E-1859-4EB4-9A17-9A08A572A819}" type="pres">
      <dgm:prSet presAssocID="{66D3A9BA-E8B9-4EC3-A287-FC54338A0E81}" presName="child" presStyleLbl="alignAccFollow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9C0DE5-F54E-4366-AE1A-258E1508885B}" type="presOf" srcId="{0FDF58B1-B1BE-4CED-874C-3894DDE1F866}" destId="{7BF481BB-9848-4CF8-8820-1DBBC02C06AA}" srcOrd="0" destOrd="0" presId="urn:microsoft.com/office/officeart/2005/8/layout/lProcess1"/>
    <dgm:cxn modelId="{430C926A-9537-453C-8715-2B94DF7C9A1A}" type="presOf" srcId="{EE559A54-F71D-4073-90A8-B3E1CA5A05F0}" destId="{BE1DD296-371A-4766-B287-C6EC9E0152B8}" srcOrd="0" destOrd="0" presId="urn:microsoft.com/office/officeart/2005/8/layout/lProcess1"/>
    <dgm:cxn modelId="{2AC4FBF5-36DA-41D0-8C45-D14457A3D1B8}" type="presOf" srcId="{66D3A9BA-E8B9-4EC3-A287-FC54338A0E81}" destId="{EA8A739E-1859-4EB4-9A17-9A08A572A819}" srcOrd="0" destOrd="0" presId="urn:microsoft.com/office/officeart/2005/8/layout/lProcess1"/>
    <dgm:cxn modelId="{A48F353B-CFFD-4001-AAF9-E47E207CA3A9}" type="presOf" srcId="{B18F2F20-706B-405C-9CE0-BA6A1C0E811E}" destId="{2B88970D-D92F-4B89-A07D-C65699D105DD}" srcOrd="0" destOrd="0" presId="urn:microsoft.com/office/officeart/2005/8/layout/lProcess1"/>
    <dgm:cxn modelId="{C7CF6990-7C45-4798-9D13-9A2C5A854BF9}" type="presOf" srcId="{5E3C24A7-8552-4D23-B17A-4409BE607879}" destId="{91B51D6F-7723-474D-BA81-D4AE401CE7D3}" srcOrd="0" destOrd="0" presId="urn:microsoft.com/office/officeart/2005/8/layout/lProcess1"/>
    <dgm:cxn modelId="{61649E23-7B20-49E5-B8FF-C2A454EBE317}" type="presOf" srcId="{8045B8F3-ED3A-43AE-8659-CD5B35E7EF7D}" destId="{1F01863E-78D7-4081-83DD-1C7ECD611EA9}" srcOrd="0" destOrd="0" presId="urn:microsoft.com/office/officeart/2005/8/layout/lProcess1"/>
    <dgm:cxn modelId="{58EC8DA1-1769-48A0-8136-89FA2C23DD41}" type="presOf" srcId="{8AE4196B-7B94-4053-989B-C0A08D4CB532}" destId="{1E0EB27A-916C-4796-B818-1320B801B318}" srcOrd="0" destOrd="0" presId="urn:microsoft.com/office/officeart/2005/8/layout/lProcess1"/>
    <dgm:cxn modelId="{A1CD4FE8-C6EC-4913-B524-441CDC5703E5}" srcId="{5E3C24A7-8552-4D23-B17A-4409BE607879}" destId="{66D3A9BA-E8B9-4EC3-A287-FC54338A0E81}" srcOrd="0" destOrd="0" parTransId="{EE559A54-F71D-4073-90A8-B3E1CA5A05F0}" sibTransId="{06999F9D-CB7D-4957-A886-EC3F545CEE9D}"/>
    <dgm:cxn modelId="{86D3568A-624D-44D7-A32F-B9595CEB94DD}" srcId="{8AE4196B-7B94-4053-989B-C0A08D4CB532}" destId="{5E3C24A7-8552-4D23-B17A-4409BE607879}" srcOrd="1" destOrd="0" parTransId="{AA5578DC-0EE8-430F-BC44-CD27451CCB00}" sibTransId="{D250835F-A3FF-49A1-B742-E18A72381590}"/>
    <dgm:cxn modelId="{98125CD0-6928-4FA6-9C23-A4F6887EDE46}" srcId="{0FDF58B1-B1BE-4CED-874C-3894DDE1F866}" destId="{B18F2F20-706B-405C-9CE0-BA6A1C0E811E}" srcOrd="0" destOrd="0" parTransId="{8045B8F3-ED3A-43AE-8659-CD5B35E7EF7D}" sibTransId="{61EE1C07-A873-49C4-9B73-DB13A10D1EDA}"/>
    <dgm:cxn modelId="{E697B9E4-5D9B-4FFC-819F-25CDDA7C68C1}" srcId="{8AE4196B-7B94-4053-989B-C0A08D4CB532}" destId="{0FDF58B1-B1BE-4CED-874C-3894DDE1F866}" srcOrd="0" destOrd="0" parTransId="{76E275C5-3FEC-40E3-9935-73CF82E2133E}" sibTransId="{C4311E42-4356-4D4C-93AD-244730CB2C89}"/>
    <dgm:cxn modelId="{7BB8BEBB-2108-4460-BD3F-425865045EB6}" type="presParOf" srcId="{1E0EB27A-916C-4796-B818-1320B801B318}" destId="{2678CA5D-A0A2-40C7-8ED7-73558D9B021D}" srcOrd="0" destOrd="0" presId="urn:microsoft.com/office/officeart/2005/8/layout/lProcess1"/>
    <dgm:cxn modelId="{8776D4A5-3D2E-4C51-A718-35FD8AD3ADB2}" type="presParOf" srcId="{2678CA5D-A0A2-40C7-8ED7-73558D9B021D}" destId="{7BF481BB-9848-4CF8-8820-1DBBC02C06AA}" srcOrd="0" destOrd="0" presId="urn:microsoft.com/office/officeart/2005/8/layout/lProcess1"/>
    <dgm:cxn modelId="{D4BE9488-155B-4A28-A898-6C6E1188E4C3}" type="presParOf" srcId="{2678CA5D-A0A2-40C7-8ED7-73558D9B021D}" destId="{1F01863E-78D7-4081-83DD-1C7ECD611EA9}" srcOrd="1" destOrd="0" presId="urn:microsoft.com/office/officeart/2005/8/layout/lProcess1"/>
    <dgm:cxn modelId="{35B9B9E4-D8B4-47C3-9233-7F5F78121785}" type="presParOf" srcId="{2678CA5D-A0A2-40C7-8ED7-73558D9B021D}" destId="{2B88970D-D92F-4B89-A07D-C65699D105DD}" srcOrd="2" destOrd="0" presId="urn:microsoft.com/office/officeart/2005/8/layout/lProcess1"/>
    <dgm:cxn modelId="{E3D595CD-38E0-4165-80A9-4479021854DA}" type="presParOf" srcId="{1E0EB27A-916C-4796-B818-1320B801B318}" destId="{044A5F50-6263-4ADE-960A-1808ED84EFD1}" srcOrd="1" destOrd="0" presId="urn:microsoft.com/office/officeart/2005/8/layout/lProcess1"/>
    <dgm:cxn modelId="{9B603D4A-B947-402B-8B22-C954933F381F}" type="presParOf" srcId="{1E0EB27A-916C-4796-B818-1320B801B318}" destId="{2FC474F2-A447-4514-9DF4-5E46F851DC05}" srcOrd="2" destOrd="0" presId="urn:microsoft.com/office/officeart/2005/8/layout/lProcess1"/>
    <dgm:cxn modelId="{A26A7A6E-32DD-4691-AE8A-226DF63281C7}" type="presParOf" srcId="{2FC474F2-A447-4514-9DF4-5E46F851DC05}" destId="{91B51D6F-7723-474D-BA81-D4AE401CE7D3}" srcOrd="0" destOrd="0" presId="urn:microsoft.com/office/officeart/2005/8/layout/lProcess1"/>
    <dgm:cxn modelId="{24508AC6-39C0-473C-9055-EA0FA5E3DF5C}" type="presParOf" srcId="{2FC474F2-A447-4514-9DF4-5E46F851DC05}" destId="{BE1DD296-371A-4766-B287-C6EC9E0152B8}" srcOrd="1" destOrd="0" presId="urn:microsoft.com/office/officeart/2005/8/layout/lProcess1"/>
    <dgm:cxn modelId="{F90C02BD-E279-413A-9AFE-828AD09C9FD1}" type="presParOf" srcId="{2FC474F2-A447-4514-9DF4-5E46F851DC05}" destId="{EA8A739E-1859-4EB4-9A17-9A08A572A819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7A4F6B2-F345-44E7-8875-58D80627ED77}" type="doc">
      <dgm:prSet loTypeId="urn:microsoft.com/office/officeart/2005/8/layout/lProcess2" loCatId="list" qsTypeId="urn:microsoft.com/office/officeart/2005/8/quickstyle/simple5" qsCatId="simple" csTypeId="urn:microsoft.com/office/officeart/2005/8/colors/accent2_1" csCatId="accent2"/>
      <dgm:spPr/>
      <dgm:t>
        <a:bodyPr/>
        <a:lstStyle/>
        <a:p>
          <a:endParaRPr lang="en-US"/>
        </a:p>
      </dgm:t>
    </dgm:pt>
    <dgm:pt modelId="{324EE3E6-335E-487F-999D-7E835FA164A3}">
      <dgm:prSet/>
      <dgm:spPr/>
      <dgm:t>
        <a:bodyPr/>
        <a:lstStyle/>
        <a:p>
          <a:pPr rtl="1"/>
          <a:r>
            <a:rPr lang="fa-IR" dirty="0" smtClean="0">
              <a:latin typeface=" btitr"/>
              <a:cs typeface="B Titr" pitchFamily="2" charset="-78"/>
            </a:rPr>
            <a:t>روش‌های تأمین مالی</a:t>
          </a:r>
          <a:endParaRPr lang="en-US" dirty="0">
            <a:latin typeface=" btitr"/>
            <a:cs typeface="B Titr" pitchFamily="2" charset="-78"/>
          </a:endParaRPr>
        </a:p>
      </dgm:t>
    </dgm:pt>
    <dgm:pt modelId="{8B73D8C7-E496-47B2-B95B-FE9AB63F4D41}" type="parTrans" cxnId="{4467D98D-EDD6-4ED7-A480-965974C99669}">
      <dgm:prSet/>
      <dgm:spPr/>
      <dgm:t>
        <a:bodyPr/>
        <a:lstStyle/>
        <a:p>
          <a:endParaRPr lang="en-US"/>
        </a:p>
      </dgm:t>
    </dgm:pt>
    <dgm:pt modelId="{2D042E5A-8B0F-4ADF-8F7F-38D4A9BE9D2E}" type="sibTrans" cxnId="{4467D98D-EDD6-4ED7-A480-965974C99669}">
      <dgm:prSet/>
      <dgm:spPr/>
      <dgm:t>
        <a:bodyPr/>
        <a:lstStyle/>
        <a:p>
          <a:endParaRPr lang="en-US"/>
        </a:p>
      </dgm:t>
    </dgm:pt>
    <dgm:pt modelId="{6817C322-403E-46B9-A4D3-1CA8C9AEF094}">
      <dgm:prSet/>
      <dgm:spPr/>
      <dgm:t>
        <a:bodyPr/>
        <a:lstStyle/>
        <a:p>
          <a:pPr rtl="1"/>
          <a:r>
            <a:rPr lang="fa-IR" dirty="0" smtClean="0">
              <a:latin typeface="ذ ظشق"/>
            </a:rPr>
            <a:t>وام بانکی</a:t>
          </a:r>
          <a:endParaRPr lang="en-US" dirty="0">
            <a:latin typeface="ذ ظشق"/>
          </a:endParaRPr>
        </a:p>
      </dgm:t>
    </dgm:pt>
    <dgm:pt modelId="{61119BDA-6368-4A6F-8E5A-A606764EB10B}" type="parTrans" cxnId="{3C3B42B9-39AA-4203-A3E7-03DA9267E860}">
      <dgm:prSet/>
      <dgm:spPr/>
      <dgm:t>
        <a:bodyPr/>
        <a:lstStyle/>
        <a:p>
          <a:endParaRPr lang="en-US"/>
        </a:p>
      </dgm:t>
    </dgm:pt>
    <dgm:pt modelId="{838674DA-2A96-4D13-B5F6-FBC2FA074EC0}" type="sibTrans" cxnId="{3C3B42B9-39AA-4203-A3E7-03DA9267E860}">
      <dgm:prSet/>
      <dgm:spPr/>
      <dgm:t>
        <a:bodyPr/>
        <a:lstStyle/>
        <a:p>
          <a:endParaRPr lang="en-US"/>
        </a:p>
      </dgm:t>
    </dgm:pt>
    <dgm:pt modelId="{A2A135A5-32F1-4881-B9C7-716F0B37D362}">
      <dgm:prSet/>
      <dgm:spPr/>
      <dgm:t>
        <a:bodyPr/>
        <a:lstStyle/>
        <a:p>
          <a:pPr rtl="1"/>
          <a:r>
            <a:rPr lang="fa-IR" dirty="0" smtClean="0">
              <a:latin typeface="ذ ظشق"/>
            </a:rPr>
            <a:t>اوراق قرضه</a:t>
          </a:r>
          <a:endParaRPr lang="en-US" dirty="0">
            <a:latin typeface="ذ ظشق"/>
          </a:endParaRPr>
        </a:p>
      </dgm:t>
    </dgm:pt>
    <dgm:pt modelId="{ABC3DD0E-A5B5-4EF7-B489-57497F833EB8}" type="parTrans" cxnId="{4DC11C87-E386-4DDF-ABEF-60CB64A9DDA0}">
      <dgm:prSet/>
      <dgm:spPr/>
      <dgm:t>
        <a:bodyPr/>
        <a:lstStyle/>
        <a:p>
          <a:endParaRPr lang="en-US"/>
        </a:p>
      </dgm:t>
    </dgm:pt>
    <dgm:pt modelId="{7FF2C522-A931-40B8-BE49-CC9FECCCF86A}" type="sibTrans" cxnId="{4DC11C87-E386-4DDF-ABEF-60CB64A9DDA0}">
      <dgm:prSet/>
      <dgm:spPr/>
      <dgm:t>
        <a:bodyPr/>
        <a:lstStyle/>
        <a:p>
          <a:endParaRPr lang="en-US"/>
        </a:p>
      </dgm:t>
    </dgm:pt>
    <dgm:pt modelId="{B3C3F1C1-0145-450D-9CC2-D3AC72B3AE9F}">
      <dgm:prSet/>
      <dgm:spPr/>
      <dgm:t>
        <a:bodyPr/>
        <a:lstStyle/>
        <a:p>
          <a:pPr rtl="1"/>
          <a:r>
            <a:rPr lang="fa-IR" dirty="0" smtClean="0">
              <a:latin typeface="ذ ظشق"/>
            </a:rPr>
            <a:t>سهام</a:t>
          </a:r>
          <a:endParaRPr lang="en-US" dirty="0">
            <a:latin typeface="ذ ظشق"/>
          </a:endParaRPr>
        </a:p>
      </dgm:t>
    </dgm:pt>
    <dgm:pt modelId="{4C36A612-FB03-4FDD-8071-B64C10EB15B7}" type="parTrans" cxnId="{BDCDA0AC-2413-4963-A59C-460AE278F072}">
      <dgm:prSet/>
      <dgm:spPr/>
      <dgm:t>
        <a:bodyPr/>
        <a:lstStyle/>
        <a:p>
          <a:endParaRPr lang="en-US"/>
        </a:p>
      </dgm:t>
    </dgm:pt>
    <dgm:pt modelId="{76E5E826-405C-49DA-9CA3-350BE3A28AFB}" type="sibTrans" cxnId="{BDCDA0AC-2413-4963-A59C-460AE278F072}">
      <dgm:prSet/>
      <dgm:spPr/>
      <dgm:t>
        <a:bodyPr/>
        <a:lstStyle/>
        <a:p>
          <a:endParaRPr lang="en-US"/>
        </a:p>
      </dgm:t>
    </dgm:pt>
    <dgm:pt modelId="{39811568-3C13-4C29-A665-6636B5591D6B}">
      <dgm:prSet/>
      <dgm:spPr/>
      <dgm:t>
        <a:bodyPr/>
        <a:lstStyle/>
        <a:p>
          <a:pPr rtl="1"/>
          <a:r>
            <a:rPr lang="fa-IR" dirty="0" smtClean="0">
              <a:latin typeface="ذ ظشق"/>
            </a:rPr>
            <a:t>صندوق زمین و ساختمان</a:t>
          </a:r>
          <a:endParaRPr lang="en-US" dirty="0">
            <a:latin typeface="ذ ظشق"/>
          </a:endParaRPr>
        </a:p>
      </dgm:t>
    </dgm:pt>
    <dgm:pt modelId="{87EC73F6-99F3-44B0-BF36-09F9B0480A01}" type="parTrans" cxnId="{BBB3D98A-56C9-4B4A-A360-5AE1C3C8D2D3}">
      <dgm:prSet/>
      <dgm:spPr/>
      <dgm:t>
        <a:bodyPr/>
        <a:lstStyle/>
        <a:p>
          <a:endParaRPr lang="en-US"/>
        </a:p>
      </dgm:t>
    </dgm:pt>
    <dgm:pt modelId="{4836B9E3-3250-48DE-87E8-09E065C83A5B}" type="sibTrans" cxnId="{BBB3D98A-56C9-4B4A-A360-5AE1C3C8D2D3}">
      <dgm:prSet/>
      <dgm:spPr/>
      <dgm:t>
        <a:bodyPr/>
        <a:lstStyle/>
        <a:p>
          <a:endParaRPr lang="en-US"/>
        </a:p>
      </dgm:t>
    </dgm:pt>
    <dgm:pt modelId="{93A6DD18-793F-4871-A9FC-CA7EFBEEDD9E}">
      <dgm:prSet/>
      <dgm:spPr/>
      <dgm:t>
        <a:bodyPr/>
        <a:lstStyle/>
        <a:p>
          <a:pPr rtl="1"/>
          <a:r>
            <a:rPr lang="fa-IR" dirty="0" smtClean="0">
              <a:latin typeface="ذ ظشق"/>
            </a:rPr>
            <a:t>سایر روش‌ها</a:t>
          </a:r>
          <a:endParaRPr lang="en-US" dirty="0">
            <a:latin typeface="ذ ظشق"/>
          </a:endParaRPr>
        </a:p>
      </dgm:t>
    </dgm:pt>
    <dgm:pt modelId="{17126B7A-0DA7-4FA1-9CAA-3912197126CE}" type="parTrans" cxnId="{1EA4F5D7-E2E9-4996-AC2D-633DE6A68F65}">
      <dgm:prSet/>
      <dgm:spPr/>
      <dgm:t>
        <a:bodyPr/>
        <a:lstStyle/>
        <a:p>
          <a:endParaRPr lang="en-US"/>
        </a:p>
      </dgm:t>
    </dgm:pt>
    <dgm:pt modelId="{33E0EFD5-49E0-4490-B314-8B4E7477D46F}" type="sibTrans" cxnId="{1EA4F5D7-E2E9-4996-AC2D-633DE6A68F65}">
      <dgm:prSet/>
      <dgm:spPr/>
      <dgm:t>
        <a:bodyPr/>
        <a:lstStyle/>
        <a:p>
          <a:endParaRPr lang="en-US"/>
        </a:p>
      </dgm:t>
    </dgm:pt>
    <dgm:pt modelId="{5431B551-5EF7-4AF0-8B1A-B7599B83D7D9}" type="pres">
      <dgm:prSet presAssocID="{57A4F6B2-F345-44E7-8875-58D80627ED7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2968EE-6F06-4F84-817C-B5A487A70429}" type="pres">
      <dgm:prSet presAssocID="{324EE3E6-335E-487F-999D-7E835FA164A3}" presName="compNode" presStyleCnt="0"/>
      <dgm:spPr/>
    </dgm:pt>
    <dgm:pt modelId="{1013817C-3548-4B23-9E86-ECDB28010A0D}" type="pres">
      <dgm:prSet presAssocID="{324EE3E6-335E-487F-999D-7E835FA164A3}" presName="aNode" presStyleLbl="bgShp" presStyleIdx="0" presStyleCnt="1"/>
      <dgm:spPr/>
      <dgm:t>
        <a:bodyPr/>
        <a:lstStyle/>
        <a:p>
          <a:endParaRPr lang="en-US"/>
        </a:p>
      </dgm:t>
    </dgm:pt>
    <dgm:pt modelId="{47F7C2DB-DE5D-4E70-9658-EC534135CD39}" type="pres">
      <dgm:prSet presAssocID="{324EE3E6-335E-487F-999D-7E835FA164A3}" presName="textNode" presStyleLbl="bgShp" presStyleIdx="0" presStyleCnt="1"/>
      <dgm:spPr/>
      <dgm:t>
        <a:bodyPr/>
        <a:lstStyle/>
        <a:p>
          <a:endParaRPr lang="en-US"/>
        </a:p>
      </dgm:t>
    </dgm:pt>
    <dgm:pt modelId="{E52A373E-8987-4DF5-9FA9-09A50E0EC8B8}" type="pres">
      <dgm:prSet presAssocID="{324EE3E6-335E-487F-999D-7E835FA164A3}" presName="compChildNode" presStyleCnt="0"/>
      <dgm:spPr/>
    </dgm:pt>
    <dgm:pt modelId="{4BDBD7A2-57B4-4AE2-956B-1DD85CE16FC9}" type="pres">
      <dgm:prSet presAssocID="{324EE3E6-335E-487F-999D-7E835FA164A3}" presName="theInnerList" presStyleCnt="0"/>
      <dgm:spPr/>
    </dgm:pt>
    <dgm:pt modelId="{26DA6E9C-E013-444A-85BA-F3C32C248C41}" type="pres">
      <dgm:prSet presAssocID="{6817C322-403E-46B9-A4D3-1CA8C9AEF094}" presName="child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D0F7B3-318E-4246-B3EA-DF5FFC0E34C2}" type="pres">
      <dgm:prSet presAssocID="{6817C322-403E-46B9-A4D3-1CA8C9AEF094}" presName="aSpace2" presStyleCnt="0"/>
      <dgm:spPr/>
    </dgm:pt>
    <dgm:pt modelId="{A53910CB-2BAA-4895-8591-77871BD3C124}" type="pres">
      <dgm:prSet presAssocID="{A2A135A5-32F1-4881-B9C7-716F0B37D362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8B654B-9554-4CA1-8E00-27202347E185}" type="pres">
      <dgm:prSet presAssocID="{A2A135A5-32F1-4881-B9C7-716F0B37D362}" presName="aSpace2" presStyleCnt="0"/>
      <dgm:spPr/>
    </dgm:pt>
    <dgm:pt modelId="{CFC9A205-F2F3-4371-8624-9034C1308D14}" type="pres">
      <dgm:prSet presAssocID="{B3C3F1C1-0145-450D-9CC2-D3AC72B3AE9F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0DABAA-3B9E-4BB7-B331-D69CF2B5D2DF}" type="pres">
      <dgm:prSet presAssocID="{B3C3F1C1-0145-450D-9CC2-D3AC72B3AE9F}" presName="aSpace2" presStyleCnt="0"/>
      <dgm:spPr/>
    </dgm:pt>
    <dgm:pt modelId="{98668E61-C48E-43D5-B97A-2A32D61B2344}" type="pres">
      <dgm:prSet presAssocID="{39811568-3C13-4C29-A665-6636B5591D6B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EA94F4-DD0D-45C6-8B0F-F76D150CDA13}" type="pres">
      <dgm:prSet presAssocID="{39811568-3C13-4C29-A665-6636B5591D6B}" presName="aSpace2" presStyleCnt="0"/>
      <dgm:spPr/>
    </dgm:pt>
    <dgm:pt modelId="{BBD0D7A0-5CE7-4C0E-83F0-C09DA2489F0F}" type="pres">
      <dgm:prSet presAssocID="{93A6DD18-793F-4871-A9FC-CA7EFBEEDD9E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0194A7-94E7-4F24-8C4D-C17285309CF5}" type="presOf" srcId="{B3C3F1C1-0145-450D-9CC2-D3AC72B3AE9F}" destId="{CFC9A205-F2F3-4371-8624-9034C1308D14}" srcOrd="0" destOrd="0" presId="urn:microsoft.com/office/officeart/2005/8/layout/lProcess2"/>
    <dgm:cxn modelId="{3C3B42B9-39AA-4203-A3E7-03DA9267E860}" srcId="{324EE3E6-335E-487F-999D-7E835FA164A3}" destId="{6817C322-403E-46B9-A4D3-1CA8C9AEF094}" srcOrd="0" destOrd="0" parTransId="{61119BDA-6368-4A6F-8E5A-A606764EB10B}" sibTransId="{838674DA-2A96-4D13-B5F6-FBC2FA074EC0}"/>
    <dgm:cxn modelId="{BBB3D98A-56C9-4B4A-A360-5AE1C3C8D2D3}" srcId="{324EE3E6-335E-487F-999D-7E835FA164A3}" destId="{39811568-3C13-4C29-A665-6636B5591D6B}" srcOrd="3" destOrd="0" parTransId="{87EC73F6-99F3-44B0-BF36-09F9B0480A01}" sibTransId="{4836B9E3-3250-48DE-87E8-09E065C83A5B}"/>
    <dgm:cxn modelId="{54BC2A82-C899-4B93-9D83-0B50929814A3}" type="presOf" srcId="{6817C322-403E-46B9-A4D3-1CA8C9AEF094}" destId="{26DA6E9C-E013-444A-85BA-F3C32C248C41}" srcOrd="0" destOrd="0" presId="urn:microsoft.com/office/officeart/2005/8/layout/lProcess2"/>
    <dgm:cxn modelId="{B34F32A6-B1DE-4830-BC74-AC1B01C3D631}" type="presOf" srcId="{93A6DD18-793F-4871-A9FC-CA7EFBEEDD9E}" destId="{BBD0D7A0-5CE7-4C0E-83F0-C09DA2489F0F}" srcOrd="0" destOrd="0" presId="urn:microsoft.com/office/officeart/2005/8/layout/lProcess2"/>
    <dgm:cxn modelId="{496B6CE4-80B2-4D03-B6E6-8728EA30ECEA}" type="presOf" srcId="{A2A135A5-32F1-4881-B9C7-716F0B37D362}" destId="{A53910CB-2BAA-4895-8591-77871BD3C124}" srcOrd="0" destOrd="0" presId="urn:microsoft.com/office/officeart/2005/8/layout/lProcess2"/>
    <dgm:cxn modelId="{1EA4F5D7-E2E9-4996-AC2D-633DE6A68F65}" srcId="{324EE3E6-335E-487F-999D-7E835FA164A3}" destId="{93A6DD18-793F-4871-A9FC-CA7EFBEEDD9E}" srcOrd="4" destOrd="0" parTransId="{17126B7A-0DA7-4FA1-9CAA-3912197126CE}" sibTransId="{33E0EFD5-49E0-4490-B314-8B4E7477D46F}"/>
    <dgm:cxn modelId="{4DC11C87-E386-4DDF-ABEF-60CB64A9DDA0}" srcId="{324EE3E6-335E-487F-999D-7E835FA164A3}" destId="{A2A135A5-32F1-4881-B9C7-716F0B37D362}" srcOrd="1" destOrd="0" parTransId="{ABC3DD0E-A5B5-4EF7-B489-57497F833EB8}" sibTransId="{7FF2C522-A931-40B8-BE49-CC9FECCCF86A}"/>
    <dgm:cxn modelId="{84F52AD4-494F-477C-A177-59FFA49FD34D}" type="presOf" srcId="{57A4F6B2-F345-44E7-8875-58D80627ED77}" destId="{5431B551-5EF7-4AF0-8B1A-B7599B83D7D9}" srcOrd="0" destOrd="0" presId="urn:microsoft.com/office/officeart/2005/8/layout/lProcess2"/>
    <dgm:cxn modelId="{DD6C21D6-6718-43C9-A611-E571886C1048}" type="presOf" srcId="{324EE3E6-335E-487F-999D-7E835FA164A3}" destId="{47F7C2DB-DE5D-4E70-9658-EC534135CD39}" srcOrd="1" destOrd="0" presId="urn:microsoft.com/office/officeart/2005/8/layout/lProcess2"/>
    <dgm:cxn modelId="{48E459C5-DEB2-4372-96F3-4CBD6909038C}" type="presOf" srcId="{324EE3E6-335E-487F-999D-7E835FA164A3}" destId="{1013817C-3548-4B23-9E86-ECDB28010A0D}" srcOrd="0" destOrd="0" presId="urn:microsoft.com/office/officeart/2005/8/layout/lProcess2"/>
    <dgm:cxn modelId="{BDCDA0AC-2413-4963-A59C-460AE278F072}" srcId="{324EE3E6-335E-487F-999D-7E835FA164A3}" destId="{B3C3F1C1-0145-450D-9CC2-D3AC72B3AE9F}" srcOrd="2" destOrd="0" parTransId="{4C36A612-FB03-4FDD-8071-B64C10EB15B7}" sibTransId="{76E5E826-405C-49DA-9CA3-350BE3A28AFB}"/>
    <dgm:cxn modelId="{4467D98D-EDD6-4ED7-A480-965974C99669}" srcId="{57A4F6B2-F345-44E7-8875-58D80627ED77}" destId="{324EE3E6-335E-487F-999D-7E835FA164A3}" srcOrd="0" destOrd="0" parTransId="{8B73D8C7-E496-47B2-B95B-FE9AB63F4D41}" sibTransId="{2D042E5A-8B0F-4ADF-8F7F-38D4A9BE9D2E}"/>
    <dgm:cxn modelId="{9A6BA873-44E3-478B-AE6C-5B660D551691}" type="presOf" srcId="{39811568-3C13-4C29-A665-6636B5591D6B}" destId="{98668E61-C48E-43D5-B97A-2A32D61B2344}" srcOrd="0" destOrd="0" presId="urn:microsoft.com/office/officeart/2005/8/layout/lProcess2"/>
    <dgm:cxn modelId="{2CE9DFB7-2163-46C6-B278-4CA60A5195B5}" type="presParOf" srcId="{5431B551-5EF7-4AF0-8B1A-B7599B83D7D9}" destId="{812968EE-6F06-4F84-817C-B5A487A70429}" srcOrd="0" destOrd="0" presId="urn:microsoft.com/office/officeart/2005/8/layout/lProcess2"/>
    <dgm:cxn modelId="{CAB63636-E3C7-4610-8E20-9676CC33D0BB}" type="presParOf" srcId="{812968EE-6F06-4F84-817C-B5A487A70429}" destId="{1013817C-3548-4B23-9E86-ECDB28010A0D}" srcOrd="0" destOrd="0" presId="urn:microsoft.com/office/officeart/2005/8/layout/lProcess2"/>
    <dgm:cxn modelId="{E0D9F058-23EF-40A2-B526-F40CDEA142C8}" type="presParOf" srcId="{812968EE-6F06-4F84-817C-B5A487A70429}" destId="{47F7C2DB-DE5D-4E70-9658-EC534135CD39}" srcOrd="1" destOrd="0" presId="urn:microsoft.com/office/officeart/2005/8/layout/lProcess2"/>
    <dgm:cxn modelId="{F14B5E89-882F-492F-86F0-59C1C422C725}" type="presParOf" srcId="{812968EE-6F06-4F84-817C-B5A487A70429}" destId="{E52A373E-8987-4DF5-9FA9-09A50E0EC8B8}" srcOrd="2" destOrd="0" presId="urn:microsoft.com/office/officeart/2005/8/layout/lProcess2"/>
    <dgm:cxn modelId="{EEEF5664-5293-49EF-9D85-AFD1E94AD168}" type="presParOf" srcId="{E52A373E-8987-4DF5-9FA9-09A50E0EC8B8}" destId="{4BDBD7A2-57B4-4AE2-956B-1DD85CE16FC9}" srcOrd="0" destOrd="0" presId="urn:microsoft.com/office/officeart/2005/8/layout/lProcess2"/>
    <dgm:cxn modelId="{0EC04185-E52E-4DF7-8D02-04188F77C280}" type="presParOf" srcId="{4BDBD7A2-57B4-4AE2-956B-1DD85CE16FC9}" destId="{26DA6E9C-E013-444A-85BA-F3C32C248C41}" srcOrd="0" destOrd="0" presId="urn:microsoft.com/office/officeart/2005/8/layout/lProcess2"/>
    <dgm:cxn modelId="{CC5C7615-086E-4E0B-B0B9-3B48B25058EA}" type="presParOf" srcId="{4BDBD7A2-57B4-4AE2-956B-1DD85CE16FC9}" destId="{1AD0F7B3-318E-4246-B3EA-DF5FFC0E34C2}" srcOrd="1" destOrd="0" presId="urn:microsoft.com/office/officeart/2005/8/layout/lProcess2"/>
    <dgm:cxn modelId="{7D797A7F-2449-4D58-91E5-BABEFCB9141C}" type="presParOf" srcId="{4BDBD7A2-57B4-4AE2-956B-1DD85CE16FC9}" destId="{A53910CB-2BAA-4895-8591-77871BD3C124}" srcOrd="2" destOrd="0" presId="urn:microsoft.com/office/officeart/2005/8/layout/lProcess2"/>
    <dgm:cxn modelId="{F587DEF0-0FAA-42D7-BB86-B4EFDEC5187E}" type="presParOf" srcId="{4BDBD7A2-57B4-4AE2-956B-1DD85CE16FC9}" destId="{FF8B654B-9554-4CA1-8E00-27202347E185}" srcOrd="3" destOrd="0" presId="urn:microsoft.com/office/officeart/2005/8/layout/lProcess2"/>
    <dgm:cxn modelId="{3CA36459-BFB2-46DF-B052-0E55D99F04B1}" type="presParOf" srcId="{4BDBD7A2-57B4-4AE2-956B-1DD85CE16FC9}" destId="{CFC9A205-F2F3-4371-8624-9034C1308D14}" srcOrd="4" destOrd="0" presId="urn:microsoft.com/office/officeart/2005/8/layout/lProcess2"/>
    <dgm:cxn modelId="{3F215C33-0CF2-4A75-ABCD-2F2F1A8A93C1}" type="presParOf" srcId="{4BDBD7A2-57B4-4AE2-956B-1DD85CE16FC9}" destId="{EC0DABAA-3B9E-4BB7-B331-D69CF2B5D2DF}" srcOrd="5" destOrd="0" presId="urn:microsoft.com/office/officeart/2005/8/layout/lProcess2"/>
    <dgm:cxn modelId="{F92E4F0E-4614-4992-BF4A-BE8BC3C3856E}" type="presParOf" srcId="{4BDBD7A2-57B4-4AE2-956B-1DD85CE16FC9}" destId="{98668E61-C48E-43D5-B97A-2A32D61B2344}" srcOrd="6" destOrd="0" presId="urn:microsoft.com/office/officeart/2005/8/layout/lProcess2"/>
    <dgm:cxn modelId="{66623A2F-41DF-4463-A417-4E61FB8914B3}" type="presParOf" srcId="{4BDBD7A2-57B4-4AE2-956B-1DD85CE16FC9}" destId="{62EA94F4-DD0D-45C6-8B0F-F76D150CDA13}" srcOrd="7" destOrd="0" presId="urn:microsoft.com/office/officeart/2005/8/layout/lProcess2"/>
    <dgm:cxn modelId="{F0E1CC7B-66B0-461C-9146-AA4084E256BF}" type="presParOf" srcId="{4BDBD7A2-57B4-4AE2-956B-1DD85CE16FC9}" destId="{BBD0D7A0-5CE7-4C0E-83F0-C09DA2489F0F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C0B68AE-1B27-42ED-9545-924DFF13D70F}" type="doc">
      <dgm:prSet loTypeId="urn:microsoft.com/office/officeart/2005/8/layout/list1" loCatId="list" qsTypeId="urn:microsoft.com/office/officeart/2005/8/quickstyle/3d1" qsCatId="3D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FC7DCF69-9666-45BC-B6C6-3B22D65CD5A8}">
      <dgm:prSet/>
      <dgm:spPr/>
      <dgm:t>
        <a:bodyPr/>
        <a:lstStyle/>
        <a:p>
          <a:pPr rtl="1"/>
          <a:r>
            <a:rPr lang="fa-IR" dirty="0" smtClean="0">
              <a:cs typeface="B Titr" pitchFamily="2" charset="-78"/>
            </a:rPr>
            <a:t>تأمین مالی بهره‌برداری</a:t>
          </a:r>
          <a:endParaRPr lang="en-US" dirty="0">
            <a:cs typeface="B Titr" pitchFamily="2" charset="-78"/>
          </a:endParaRPr>
        </a:p>
      </dgm:t>
    </dgm:pt>
    <dgm:pt modelId="{A667B9E5-26D7-49A2-BFE9-8AD7804CE8CA}" type="parTrans" cxnId="{A3CC0A68-22A0-421F-A1C2-D40460F32C59}">
      <dgm:prSet/>
      <dgm:spPr/>
      <dgm:t>
        <a:bodyPr/>
        <a:lstStyle/>
        <a:p>
          <a:endParaRPr lang="en-US">
            <a:cs typeface="B Titr" pitchFamily="2" charset="-78"/>
          </a:endParaRPr>
        </a:p>
      </dgm:t>
    </dgm:pt>
    <dgm:pt modelId="{D62EA47F-65D6-46A8-B787-35D6AF66B245}" type="sibTrans" cxnId="{A3CC0A68-22A0-421F-A1C2-D40460F32C59}">
      <dgm:prSet/>
      <dgm:spPr/>
      <dgm:t>
        <a:bodyPr/>
        <a:lstStyle/>
        <a:p>
          <a:endParaRPr lang="en-US">
            <a:cs typeface="B Titr" pitchFamily="2" charset="-78"/>
          </a:endParaRPr>
        </a:p>
      </dgm:t>
    </dgm:pt>
    <dgm:pt modelId="{09D74C76-8BA8-4D6C-84BE-4A12BD2696E4}">
      <dgm:prSet/>
      <dgm:spPr/>
      <dgm:t>
        <a:bodyPr/>
        <a:lstStyle/>
        <a:p>
          <a:pPr algn="justLow" rtl="1"/>
          <a:r>
            <a:rPr lang="fa-IR" dirty="0" smtClean="0">
              <a:cs typeface="B Zar" pitchFamily="2" charset="-78"/>
            </a:rPr>
            <a:t>صندوق سرمایه‌گذاری مستغلات (</a:t>
          </a:r>
          <a:r>
            <a:rPr lang="en-US" dirty="0" smtClean="0">
              <a:cs typeface="B Zar" pitchFamily="2" charset="-78"/>
            </a:rPr>
            <a:t>REITs</a:t>
          </a:r>
          <a:r>
            <a:rPr lang="fa-IR" dirty="0" smtClean="0">
              <a:cs typeface="B Zar" pitchFamily="2" charset="-78"/>
            </a:rPr>
            <a:t>)</a:t>
          </a:r>
          <a:endParaRPr lang="en-US" dirty="0" smtClean="0">
            <a:cs typeface="B Zar" pitchFamily="2" charset="-78"/>
          </a:endParaRPr>
        </a:p>
      </dgm:t>
    </dgm:pt>
    <dgm:pt modelId="{52AD10E0-C0E3-4020-8FF3-482D48798CE0}" type="parTrans" cxnId="{F4DD5188-8B10-4D52-8CA8-05ED6FE51C3B}">
      <dgm:prSet/>
      <dgm:spPr/>
      <dgm:t>
        <a:bodyPr/>
        <a:lstStyle/>
        <a:p>
          <a:endParaRPr lang="en-US">
            <a:cs typeface="B Titr" pitchFamily="2" charset="-78"/>
          </a:endParaRPr>
        </a:p>
      </dgm:t>
    </dgm:pt>
    <dgm:pt modelId="{7A5D76D6-1CE3-4F31-AA3B-67EC08F7E263}" type="sibTrans" cxnId="{F4DD5188-8B10-4D52-8CA8-05ED6FE51C3B}">
      <dgm:prSet/>
      <dgm:spPr/>
      <dgm:t>
        <a:bodyPr/>
        <a:lstStyle/>
        <a:p>
          <a:endParaRPr lang="en-US">
            <a:cs typeface="B Titr" pitchFamily="2" charset="-78"/>
          </a:endParaRPr>
        </a:p>
      </dgm:t>
    </dgm:pt>
    <dgm:pt modelId="{CDA968DC-5742-49B0-B66E-386BC9A29E0D}">
      <dgm:prSet/>
      <dgm:spPr/>
      <dgm:t>
        <a:bodyPr/>
        <a:lstStyle/>
        <a:p>
          <a:pPr algn="justLow" rtl="1"/>
          <a:r>
            <a:rPr lang="fa-IR" dirty="0" smtClean="0">
              <a:cs typeface="B Zar" pitchFamily="2" charset="-78"/>
            </a:rPr>
            <a:t>صندوق‌های</a:t>
          </a:r>
          <a:r>
            <a:rPr lang="fa-IR" dirty="0" smtClean="0"/>
            <a:t> </a:t>
          </a:r>
          <a:r>
            <a:rPr lang="fa-IR" dirty="0" smtClean="0">
              <a:cs typeface="B Zar" pitchFamily="2" charset="-78"/>
            </a:rPr>
            <a:t>بهره‌برداری</a:t>
          </a:r>
          <a:endParaRPr lang="en-US" dirty="0">
            <a:cs typeface="B Zar" pitchFamily="2" charset="-78"/>
          </a:endParaRPr>
        </a:p>
      </dgm:t>
    </dgm:pt>
    <dgm:pt modelId="{CC073129-209E-41B3-9085-01F0C54A57B4}" type="parTrans" cxnId="{E278A190-5A3F-404E-AD0A-C1823937C4AA}">
      <dgm:prSet/>
      <dgm:spPr/>
      <dgm:t>
        <a:bodyPr/>
        <a:lstStyle/>
        <a:p>
          <a:endParaRPr lang="en-US">
            <a:cs typeface="B Titr" pitchFamily="2" charset="-78"/>
          </a:endParaRPr>
        </a:p>
      </dgm:t>
    </dgm:pt>
    <dgm:pt modelId="{68F23B68-28BE-4544-A095-E939969C15DE}" type="sibTrans" cxnId="{E278A190-5A3F-404E-AD0A-C1823937C4AA}">
      <dgm:prSet/>
      <dgm:spPr/>
      <dgm:t>
        <a:bodyPr/>
        <a:lstStyle/>
        <a:p>
          <a:endParaRPr lang="en-US">
            <a:cs typeface="B Titr" pitchFamily="2" charset="-78"/>
          </a:endParaRPr>
        </a:p>
      </dgm:t>
    </dgm:pt>
    <dgm:pt modelId="{3D3675B2-8E9D-4A6E-AD40-3B66547FC88C}">
      <dgm:prSet/>
      <dgm:spPr/>
      <dgm:t>
        <a:bodyPr/>
        <a:lstStyle/>
        <a:p>
          <a:pPr algn="justLow" rtl="1"/>
          <a:r>
            <a:rPr lang="fa-IR" dirty="0" smtClean="0">
              <a:cs typeface="B Zar" pitchFamily="2" charset="-78"/>
            </a:rPr>
            <a:t>صکوک اجاره</a:t>
          </a:r>
          <a:endParaRPr lang="en-US" dirty="0">
            <a:cs typeface="B Zar" pitchFamily="2" charset="-78"/>
          </a:endParaRPr>
        </a:p>
      </dgm:t>
    </dgm:pt>
    <dgm:pt modelId="{DBC15CC7-D6EC-414C-A100-07505D32ED1D}" type="parTrans" cxnId="{92B701C3-1F9B-4726-888F-A7AD416DC374}">
      <dgm:prSet/>
      <dgm:spPr/>
      <dgm:t>
        <a:bodyPr/>
        <a:lstStyle/>
        <a:p>
          <a:endParaRPr lang="en-US">
            <a:cs typeface="B Titr" pitchFamily="2" charset="-78"/>
          </a:endParaRPr>
        </a:p>
      </dgm:t>
    </dgm:pt>
    <dgm:pt modelId="{374F5A1E-EDA8-4A00-8CE2-E911FCEBD24F}" type="sibTrans" cxnId="{92B701C3-1F9B-4726-888F-A7AD416DC374}">
      <dgm:prSet/>
      <dgm:spPr/>
      <dgm:t>
        <a:bodyPr/>
        <a:lstStyle/>
        <a:p>
          <a:endParaRPr lang="en-US">
            <a:cs typeface="B Titr" pitchFamily="2" charset="-78"/>
          </a:endParaRPr>
        </a:p>
      </dgm:t>
    </dgm:pt>
    <dgm:pt modelId="{6561B496-4E96-45B3-9A96-050B4BB096E3}">
      <dgm:prSet/>
      <dgm:spPr/>
      <dgm:t>
        <a:bodyPr/>
        <a:lstStyle/>
        <a:p>
          <a:pPr algn="justLow" rtl="1"/>
          <a:r>
            <a:rPr lang="fa-IR" dirty="0" smtClean="0">
              <a:cs typeface="B Zar" pitchFamily="2" charset="-78"/>
            </a:rPr>
            <a:t>دیگر روش‌های تأمین مالی اجاره‌داری (بسط اجاره‌داری)</a:t>
          </a:r>
          <a:endParaRPr lang="en-US" dirty="0" smtClean="0">
            <a:cs typeface="B Zar" pitchFamily="2" charset="-78"/>
          </a:endParaRPr>
        </a:p>
      </dgm:t>
    </dgm:pt>
    <dgm:pt modelId="{26521711-C723-4446-9D6A-6F0C8BA1192D}" type="parTrans" cxnId="{E9C97445-7439-4C3E-9FCD-A56427E25E4C}">
      <dgm:prSet/>
      <dgm:spPr/>
      <dgm:t>
        <a:bodyPr/>
        <a:lstStyle/>
        <a:p>
          <a:endParaRPr lang="en-US"/>
        </a:p>
      </dgm:t>
    </dgm:pt>
    <dgm:pt modelId="{811B1B9A-9D8D-4CA3-ADE9-645C2B80638E}" type="sibTrans" cxnId="{E9C97445-7439-4C3E-9FCD-A56427E25E4C}">
      <dgm:prSet/>
      <dgm:spPr/>
      <dgm:t>
        <a:bodyPr/>
        <a:lstStyle/>
        <a:p>
          <a:endParaRPr lang="en-US"/>
        </a:p>
      </dgm:t>
    </dgm:pt>
    <dgm:pt modelId="{CE67966A-16EE-4239-9A30-088A7509632E}" type="pres">
      <dgm:prSet presAssocID="{FC0B68AE-1B27-42ED-9545-924DFF13D70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BEFD8F-0705-4738-A3B9-B6AFCBE3D1D1}" type="pres">
      <dgm:prSet presAssocID="{FC7DCF69-9666-45BC-B6C6-3B22D65CD5A8}" presName="parentLin" presStyleCnt="0"/>
      <dgm:spPr/>
    </dgm:pt>
    <dgm:pt modelId="{EE64A2DA-F3D7-4F8E-9EAD-DCD135CFA24A}" type="pres">
      <dgm:prSet presAssocID="{FC7DCF69-9666-45BC-B6C6-3B22D65CD5A8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59711C13-E850-41DE-A7C3-EEF0AEA045B6}" type="pres">
      <dgm:prSet presAssocID="{FC7DCF69-9666-45BC-B6C6-3B22D65CD5A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6E219B-0007-4F99-A2C7-AC16B707AE9A}" type="pres">
      <dgm:prSet presAssocID="{FC7DCF69-9666-45BC-B6C6-3B22D65CD5A8}" presName="negativeSpace" presStyleCnt="0"/>
      <dgm:spPr/>
    </dgm:pt>
    <dgm:pt modelId="{C48DB2CE-8534-4958-A4E2-D172ABF08552}" type="pres">
      <dgm:prSet presAssocID="{FC7DCF69-9666-45BC-B6C6-3B22D65CD5A8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7F91F1-E8C7-4CAD-B45E-7BB3902505AA}" type="presOf" srcId="{FC7DCF69-9666-45BC-B6C6-3B22D65CD5A8}" destId="{59711C13-E850-41DE-A7C3-EEF0AEA045B6}" srcOrd="1" destOrd="0" presId="urn:microsoft.com/office/officeart/2005/8/layout/list1"/>
    <dgm:cxn modelId="{BF7949A2-D331-4854-AEFE-036E7AEF7C02}" type="presOf" srcId="{FC0B68AE-1B27-42ED-9545-924DFF13D70F}" destId="{CE67966A-16EE-4239-9A30-088A7509632E}" srcOrd="0" destOrd="0" presId="urn:microsoft.com/office/officeart/2005/8/layout/list1"/>
    <dgm:cxn modelId="{7CBF2F76-C07D-4417-8BC7-1E17E4DCDE79}" type="presOf" srcId="{CDA968DC-5742-49B0-B66E-386BC9A29E0D}" destId="{C48DB2CE-8534-4958-A4E2-D172ABF08552}" srcOrd="0" destOrd="1" presId="urn:microsoft.com/office/officeart/2005/8/layout/list1"/>
    <dgm:cxn modelId="{1170EAFF-6CAF-4C8A-B283-0D7DF10D3727}" type="presOf" srcId="{6561B496-4E96-45B3-9A96-050B4BB096E3}" destId="{C48DB2CE-8534-4958-A4E2-D172ABF08552}" srcOrd="0" destOrd="3" presId="urn:microsoft.com/office/officeart/2005/8/layout/list1"/>
    <dgm:cxn modelId="{92B701C3-1F9B-4726-888F-A7AD416DC374}" srcId="{FC7DCF69-9666-45BC-B6C6-3B22D65CD5A8}" destId="{3D3675B2-8E9D-4A6E-AD40-3B66547FC88C}" srcOrd="2" destOrd="0" parTransId="{DBC15CC7-D6EC-414C-A100-07505D32ED1D}" sibTransId="{374F5A1E-EDA8-4A00-8CE2-E911FCEBD24F}"/>
    <dgm:cxn modelId="{82ABB07D-7ACC-480B-B1FF-780ACA54C57E}" type="presOf" srcId="{09D74C76-8BA8-4D6C-84BE-4A12BD2696E4}" destId="{C48DB2CE-8534-4958-A4E2-D172ABF08552}" srcOrd="0" destOrd="0" presId="urn:microsoft.com/office/officeart/2005/8/layout/list1"/>
    <dgm:cxn modelId="{E9C97445-7439-4C3E-9FCD-A56427E25E4C}" srcId="{FC7DCF69-9666-45BC-B6C6-3B22D65CD5A8}" destId="{6561B496-4E96-45B3-9A96-050B4BB096E3}" srcOrd="3" destOrd="0" parTransId="{26521711-C723-4446-9D6A-6F0C8BA1192D}" sibTransId="{811B1B9A-9D8D-4CA3-ADE9-645C2B80638E}"/>
    <dgm:cxn modelId="{F4DD5188-8B10-4D52-8CA8-05ED6FE51C3B}" srcId="{FC7DCF69-9666-45BC-B6C6-3B22D65CD5A8}" destId="{09D74C76-8BA8-4D6C-84BE-4A12BD2696E4}" srcOrd="0" destOrd="0" parTransId="{52AD10E0-C0E3-4020-8FF3-482D48798CE0}" sibTransId="{7A5D76D6-1CE3-4F31-AA3B-67EC08F7E263}"/>
    <dgm:cxn modelId="{BD946FB2-7BCE-4411-85F9-41FA0684CC0A}" type="presOf" srcId="{3D3675B2-8E9D-4A6E-AD40-3B66547FC88C}" destId="{C48DB2CE-8534-4958-A4E2-D172ABF08552}" srcOrd="0" destOrd="2" presId="urn:microsoft.com/office/officeart/2005/8/layout/list1"/>
    <dgm:cxn modelId="{A3CC0A68-22A0-421F-A1C2-D40460F32C59}" srcId="{FC0B68AE-1B27-42ED-9545-924DFF13D70F}" destId="{FC7DCF69-9666-45BC-B6C6-3B22D65CD5A8}" srcOrd="0" destOrd="0" parTransId="{A667B9E5-26D7-49A2-BFE9-8AD7804CE8CA}" sibTransId="{D62EA47F-65D6-46A8-B787-35D6AF66B245}"/>
    <dgm:cxn modelId="{EE09B31B-3F83-4008-9834-556436A04172}" type="presOf" srcId="{FC7DCF69-9666-45BC-B6C6-3B22D65CD5A8}" destId="{EE64A2DA-F3D7-4F8E-9EAD-DCD135CFA24A}" srcOrd="0" destOrd="0" presId="urn:microsoft.com/office/officeart/2005/8/layout/list1"/>
    <dgm:cxn modelId="{E278A190-5A3F-404E-AD0A-C1823937C4AA}" srcId="{FC7DCF69-9666-45BC-B6C6-3B22D65CD5A8}" destId="{CDA968DC-5742-49B0-B66E-386BC9A29E0D}" srcOrd="1" destOrd="0" parTransId="{CC073129-209E-41B3-9085-01F0C54A57B4}" sibTransId="{68F23B68-28BE-4544-A095-E939969C15DE}"/>
    <dgm:cxn modelId="{EC187CE2-E8B4-4D45-A0C5-34C3EA7D349C}" type="presParOf" srcId="{CE67966A-16EE-4239-9A30-088A7509632E}" destId="{73BEFD8F-0705-4738-A3B9-B6AFCBE3D1D1}" srcOrd="0" destOrd="0" presId="urn:microsoft.com/office/officeart/2005/8/layout/list1"/>
    <dgm:cxn modelId="{FFC5E0B6-300D-48C1-A732-2EB4FA706F4D}" type="presParOf" srcId="{73BEFD8F-0705-4738-A3B9-B6AFCBE3D1D1}" destId="{EE64A2DA-F3D7-4F8E-9EAD-DCD135CFA24A}" srcOrd="0" destOrd="0" presId="urn:microsoft.com/office/officeart/2005/8/layout/list1"/>
    <dgm:cxn modelId="{23B2D519-4743-481A-A457-02EF6626C25C}" type="presParOf" srcId="{73BEFD8F-0705-4738-A3B9-B6AFCBE3D1D1}" destId="{59711C13-E850-41DE-A7C3-EEF0AEA045B6}" srcOrd="1" destOrd="0" presId="urn:microsoft.com/office/officeart/2005/8/layout/list1"/>
    <dgm:cxn modelId="{60404B8E-7971-442A-9B32-F11E40138D84}" type="presParOf" srcId="{CE67966A-16EE-4239-9A30-088A7509632E}" destId="{846E219B-0007-4F99-A2C7-AC16B707AE9A}" srcOrd="1" destOrd="0" presId="urn:microsoft.com/office/officeart/2005/8/layout/list1"/>
    <dgm:cxn modelId="{4F09E280-2969-4BC6-A0B6-D9E302DB83F6}" type="presParOf" srcId="{CE67966A-16EE-4239-9A30-088A7509632E}" destId="{C48DB2CE-8534-4958-A4E2-D172ABF0855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D04A69E-D420-4816-8822-DD5FE2966501}" type="doc">
      <dgm:prSet loTypeId="urn:microsoft.com/office/officeart/2005/8/layout/list1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CDD596A2-54DD-440B-92CF-2DBB7C2E4588}">
      <dgm:prSet/>
      <dgm:spPr/>
      <dgm:t>
        <a:bodyPr/>
        <a:lstStyle/>
        <a:p>
          <a:pPr algn="ctr" rtl="1"/>
          <a:r>
            <a:rPr lang="fa-IR" dirty="0" smtClean="0">
              <a:cs typeface="B Titr" pitchFamily="2" charset="-78"/>
            </a:rPr>
            <a:t>بازار اولیۀ رهن</a:t>
          </a:r>
          <a:endParaRPr lang="en-US" dirty="0">
            <a:cs typeface="B Titr" pitchFamily="2" charset="-78"/>
          </a:endParaRPr>
        </a:p>
      </dgm:t>
    </dgm:pt>
    <dgm:pt modelId="{BFE9A4A4-0ABE-41B5-A462-60213D902B00}" type="parTrans" cxnId="{DF044C2E-19EB-4E41-950B-EDAFBE9081B0}">
      <dgm:prSet/>
      <dgm:spPr/>
      <dgm:t>
        <a:bodyPr/>
        <a:lstStyle/>
        <a:p>
          <a:endParaRPr lang="en-US"/>
        </a:p>
      </dgm:t>
    </dgm:pt>
    <dgm:pt modelId="{0A5CAA04-E4C2-4466-97AD-A0076ADDBC37}" type="sibTrans" cxnId="{DF044C2E-19EB-4E41-950B-EDAFBE9081B0}">
      <dgm:prSet/>
      <dgm:spPr/>
      <dgm:t>
        <a:bodyPr/>
        <a:lstStyle/>
        <a:p>
          <a:endParaRPr lang="en-US"/>
        </a:p>
      </dgm:t>
    </dgm:pt>
    <dgm:pt modelId="{00462F24-7A0E-4BBB-BA6A-C93B92398621}">
      <dgm:prSet/>
      <dgm:spPr/>
      <dgm:t>
        <a:bodyPr/>
        <a:lstStyle/>
        <a:p>
          <a:pPr rtl="1"/>
          <a:r>
            <a:rPr lang="fa-IR" dirty="0" smtClean="0"/>
            <a:t>وام رهنی</a:t>
          </a:r>
          <a:endParaRPr lang="en-US" dirty="0"/>
        </a:p>
      </dgm:t>
    </dgm:pt>
    <dgm:pt modelId="{0C43C459-D85D-461B-A169-39A2A941E187}" type="parTrans" cxnId="{561B85A2-E490-4EA6-A7DE-D63F658D781D}">
      <dgm:prSet/>
      <dgm:spPr/>
      <dgm:t>
        <a:bodyPr/>
        <a:lstStyle/>
        <a:p>
          <a:endParaRPr lang="en-US"/>
        </a:p>
      </dgm:t>
    </dgm:pt>
    <dgm:pt modelId="{A34C43F4-521E-43C2-9DB0-7A2341DABAE4}" type="sibTrans" cxnId="{561B85A2-E490-4EA6-A7DE-D63F658D781D}">
      <dgm:prSet/>
      <dgm:spPr/>
      <dgm:t>
        <a:bodyPr/>
        <a:lstStyle/>
        <a:p>
          <a:endParaRPr lang="en-US"/>
        </a:p>
      </dgm:t>
    </dgm:pt>
    <dgm:pt modelId="{DA8253C5-8501-4D17-B3AC-A396259AC2ED}">
      <dgm:prSet/>
      <dgm:spPr/>
      <dgm:t>
        <a:bodyPr/>
        <a:lstStyle/>
        <a:p>
          <a:pPr algn="ctr" rtl="1"/>
          <a:r>
            <a:rPr lang="fa-IR" dirty="0" smtClean="0">
              <a:cs typeface="B Titr" pitchFamily="2" charset="-78"/>
            </a:rPr>
            <a:t>بازار ثانویۀ رهن</a:t>
          </a:r>
          <a:endParaRPr lang="en-US" dirty="0">
            <a:cs typeface="B Titr" pitchFamily="2" charset="-78"/>
          </a:endParaRPr>
        </a:p>
      </dgm:t>
    </dgm:pt>
    <dgm:pt modelId="{161C24EC-7497-4A29-BA5F-6F2FCA0636E6}" type="parTrans" cxnId="{CF98BBEA-2CDC-4DA1-9A18-D288BFF9479D}">
      <dgm:prSet/>
      <dgm:spPr/>
      <dgm:t>
        <a:bodyPr/>
        <a:lstStyle/>
        <a:p>
          <a:endParaRPr lang="en-US"/>
        </a:p>
      </dgm:t>
    </dgm:pt>
    <dgm:pt modelId="{9C698EB8-16A5-4BA6-AB66-5497F7FC2740}" type="sibTrans" cxnId="{CF98BBEA-2CDC-4DA1-9A18-D288BFF9479D}">
      <dgm:prSet/>
      <dgm:spPr/>
      <dgm:t>
        <a:bodyPr/>
        <a:lstStyle/>
        <a:p>
          <a:endParaRPr lang="en-US"/>
        </a:p>
      </dgm:t>
    </dgm:pt>
    <dgm:pt modelId="{5C1DC04B-64BA-41C7-A30A-39B42E4421C0}">
      <dgm:prSet/>
      <dgm:spPr/>
      <dgm:t>
        <a:bodyPr/>
        <a:lstStyle/>
        <a:p>
          <a:pPr rtl="1"/>
          <a:r>
            <a:rPr lang="fa-IR" dirty="0" smtClean="0"/>
            <a:t>اوراق بهادار با پشتوانۀ رهن</a:t>
          </a:r>
          <a:endParaRPr lang="en-US" dirty="0"/>
        </a:p>
      </dgm:t>
    </dgm:pt>
    <dgm:pt modelId="{25707DD2-8B34-4082-B142-E3389D753994}" type="parTrans" cxnId="{406E12D0-D8B6-4DE6-9F23-441AD54FCEB8}">
      <dgm:prSet/>
      <dgm:spPr/>
      <dgm:t>
        <a:bodyPr/>
        <a:lstStyle/>
        <a:p>
          <a:endParaRPr lang="en-US"/>
        </a:p>
      </dgm:t>
    </dgm:pt>
    <dgm:pt modelId="{BCD072DE-899C-4946-B386-5B6158AAF2E2}" type="sibTrans" cxnId="{406E12D0-D8B6-4DE6-9F23-441AD54FCEB8}">
      <dgm:prSet/>
      <dgm:spPr/>
      <dgm:t>
        <a:bodyPr/>
        <a:lstStyle/>
        <a:p>
          <a:endParaRPr lang="en-US"/>
        </a:p>
      </dgm:t>
    </dgm:pt>
    <dgm:pt modelId="{3F8C8F5F-2417-4B7C-A829-95500BDA1A2A}" type="pres">
      <dgm:prSet presAssocID="{8D04A69E-D420-4816-8822-DD5FE296650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264642-8120-4A1F-9BBF-C8E19D2B8A6A}" type="pres">
      <dgm:prSet presAssocID="{CDD596A2-54DD-440B-92CF-2DBB7C2E4588}" presName="parentLin" presStyleCnt="0"/>
      <dgm:spPr/>
    </dgm:pt>
    <dgm:pt modelId="{094E79B5-9050-40AD-ACDD-336BCED86407}" type="pres">
      <dgm:prSet presAssocID="{CDD596A2-54DD-440B-92CF-2DBB7C2E4588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8676897C-273C-4F98-9845-8987A83DDB63}" type="pres">
      <dgm:prSet presAssocID="{CDD596A2-54DD-440B-92CF-2DBB7C2E458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8EFC95-4688-4D1B-8EFF-625FF10729AB}" type="pres">
      <dgm:prSet presAssocID="{CDD596A2-54DD-440B-92CF-2DBB7C2E4588}" presName="negativeSpace" presStyleCnt="0"/>
      <dgm:spPr/>
    </dgm:pt>
    <dgm:pt modelId="{6389031A-4880-43D0-BF71-DB48AB27F87E}" type="pres">
      <dgm:prSet presAssocID="{CDD596A2-54DD-440B-92CF-2DBB7C2E4588}" presName="childText" presStyleLbl="conFgAcc1" presStyleIdx="0" presStyleCnt="2">
        <dgm:presLayoutVars>
          <dgm:bulletEnabled val="1"/>
        </dgm:presLayoutVars>
      </dgm:prSet>
      <dgm:spPr>
        <a:prstGeom prst="doubleWave">
          <a:avLst/>
        </a:prstGeom>
      </dgm:spPr>
      <dgm:t>
        <a:bodyPr/>
        <a:lstStyle/>
        <a:p>
          <a:endParaRPr lang="en-US"/>
        </a:p>
      </dgm:t>
    </dgm:pt>
    <dgm:pt modelId="{556D25D4-B15F-41E2-8B03-A11F42AA8191}" type="pres">
      <dgm:prSet presAssocID="{0A5CAA04-E4C2-4466-97AD-A0076ADDBC37}" presName="spaceBetweenRectangles" presStyleCnt="0"/>
      <dgm:spPr/>
    </dgm:pt>
    <dgm:pt modelId="{CCCE5F58-9BB1-4227-A17C-D14179E030C0}" type="pres">
      <dgm:prSet presAssocID="{DA8253C5-8501-4D17-B3AC-A396259AC2ED}" presName="parentLin" presStyleCnt="0"/>
      <dgm:spPr/>
    </dgm:pt>
    <dgm:pt modelId="{53FE5954-C555-4956-8B26-EADFB4373DC8}" type="pres">
      <dgm:prSet presAssocID="{DA8253C5-8501-4D17-B3AC-A396259AC2ED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2B22F8FC-3FDD-4C03-A9CF-F26740C6558C}" type="pres">
      <dgm:prSet presAssocID="{DA8253C5-8501-4D17-B3AC-A396259AC2E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948AC-2061-49CF-AE24-8BFE3D86600F}" type="pres">
      <dgm:prSet presAssocID="{DA8253C5-8501-4D17-B3AC-A396259AC2ED}" presName="negativeSpace" presStyleCnt="0"/>
      <dgm:spPr/>
    </dgm:pt>
    <dgm:pt modelId="{A640B782-A818-4466-A005-5EA73B50600B}" type="pres">
      <dgm:prSet presAssocID="{DA8253C5-8501-4D17-B3AC-A396259AC2ED}" presName="childText" presStyleLbl="conFgAcc1" presStyleIdx="1" presStyleCnt="2">
        <dgm:presLayoutVars>
          <dgm:bulletEnabled val="1"/>
        </dgm:presLayoutVars>
      </dgm:prSet>
      <dgm:spPr>
        <a:prstGeom prst="doubleWave">
          <a:avLst/>
        </a:prstGeom>
      </dgm:spPr>
      <dgm:t>
        <a:bodyPr/>
        <a:lstStyle/>
        <a:p>
          <a:endParaRPr lang="en-US"/>
        </a:p>
      </dgm:t>
    </dgm:pt>
  </dgm:ptLst>
  <dgm:cxnLst>
    <dgm:cxn modelId="{561B85A2-E490-4EA6-A7DE-D63F658D781D}" srcId="{CDD596A2-54DD-440B-92CF-2DBB7C2E4588}" destId="{00462F24-7A0E-4BBB-BA6A-C93B92398621}" srcOrd="0" destOrd="0" parTransId="{0C43C459-D85D-461B-A169-39A2A941E187}" sibTransId="{A34C43F4-521E-43C2-9DB0-7A2341DABAE4}"/>
    <dgm:cxn modelId="{A46339B0-A882-44A0-BB49-4CACB0727562}" type="presOf" srcId="{00462F24-7A0E-4BBB-BA6A-C93B92398621}" destId="{6389031A-4880-43D0-BF71-DB48AB27F87E}" srcOrd="0" destOrd="0" presId="urn:microsoft.com/office/officeart/2005/8/layout/list1"/>
    <dgm:cxn modelId="{D3FB723E-EBD6-4BF5-932E-EC831929C1D3}" type="presOf" srcId="{CDD596A2-54DD-440B-92CF-2DBB7C2E4588}" destId="{8676897C-273C-4F98-9845-8987A83DDB63}" srcOrd="1" destOrd="0" presId="urn:microsoft.com/office/officeart/2005/8/layout/list1"/>
    <dgm:cxn modelId="{CF40182A-E2D0-48FE-9FAF-EBB87DD4319A}" type="presOf" srcId="{8D04A69E-D420-4816-8822-DD5FE2966501}" destId="{3F8C8F5F-2417-4B7C-A829-95500BDA1A2A}" srcOrd="0" destOrd="0" presId="urn:microsoft.com/office/officeart/2005/8/layout/list1"/>
    <dgm:cxn modelId="{406E12D0-D8B6-4DE6-9F23-441AD54FCEB8}" srcId="{DA8253C5-8501-4D17-B3AC-A396259AC2ED}" destId="{5C1DC04B-64BA-41C7-A30A-39B42E4421C0}" srcOrd="0" destOrd="0" parTransId="{25707DD2-8B34-4082-B142-E3389D753994}" sibTransId="{BCD072DE-899C-4946-B386-5B6158AAF2E2}"/>
    <dgm:cxn modelId="{CF98BBEA-2CDC-4DA1-9A18-D288BFF9479D}" srcId="{8D04A69E-D420-4816-8822-DD5FE2966501}" destId="{DA8253C5-8501-4D17-B3AC-A396259AC2ED}" srcOrd="1" destOrd="0" parTransId="{161C24EC-7497-4A29-BA5F-6F2FCA0636E6}" sibTransId="{9C698EB8-16A5-4BA6-AB66-5497F7FC2740}"/>
    <dgm:cxn modelId="{DF044C2E-19EB-4E41-950B-EDAFBE9081B0}" srcId="{8D04A69E-D420-4816-8822-DD5FE2966501}" destId="{CDD596A2-54DD-440B-92CF-2DBB7C2E4588}" srcOrd="0" destOrd="0" parTransId="{BFE9A4A4-0ABE-41B5-A462-60213D902B00}" sibTransId="{0A5CAA04-E4C2-4466-97AD-A0076ADDBC37}"/>
    <dgm:cxn modelId="{E99E53D6-CD11-4EB2-8146-9FE42B51477E}" type="presOf" srcId="{DA8253C5-8501-4D17-B3AC-A396259AC2ED}" destId="{53FE5954-C555-4956-8B26-EADFB4373DC8}" srcOrd="0" destOrd="0" presId="urn:microsoft.com/office/officeart/2005/8/layout/list1"/>
    <dgm:cxn modelId="{7A93906B-C5B3-4F80-940A-F8EA996D41F4}" type="presOf" srcId="{5C1DC04B-64BA-41C7-A30A-39B42E4421C0}" destId="{A640B782-A818-4466-A005-5EA73B50600B}" srcOrd="0" destOrd="0" presId="urn:microsoft.com/office/officeart/2005/8/layout/list1"/>
    <dgm:cxn modelId="{58848707-E6B8-4668-864A-86A7B770E14D}" type="presOf" srcId="{DA8253C5-8501-4D17-B3AC-A396259AC2ED}" destId="{2B22F8FC-3FDD-4C03-A9CF-F26740C6558C}" srcOrd="1" destOrd="0" presId="urn:microsoft.com/office/officeart/2005/8/layout/list1"/>
    <dgm:cxn modelId="{530947FD-FD8A-4DBB-9FE9-9396014FF7D8}" type="presOf" srcId="{CDD596A2-54DD-440B-92CF-2DBB7C2E4588}" destId="{094E79B5-9050-40AD-ACDD-336BCED86407}" srcOrd="0" destOrd="0" presId="urn:microsoft.com/office/officeart/2005/8/layout/list1"/>
    <dgm:cxn modelId="{FD3890F1-0E29-43FC-926E-58E2526024FA}" type="presParOf" srcId="{3F8C8F5F-2417-4B7C-A829-95500BDA1A2A}" destId="{9A264642-8120-4A1F-9BBF-C8E19D2B8A6A}" srcOrd="0" destOrd="0" presId="urn:microsoft.com/office/officeart/2005/8/layout/list1"/>
    <dgm:cxn modelId="{0CEC8083-E494-42B0-AB26-F8C77620DDB5}" type="presParOf" srcId="{9A264642-8120-4A1F-9BBF-C8E19D2B8A6A}" destId="{094E79B5-9050-40AD-ACDD-336BCED86407}" srcOrd="0" destOrd="0" presId="urn:microsoft.com/office/officeart/2005/8/layout/list1"/>
    <dgm:cxn modelId="{CE2554AE-7D5C-4C27-A9B1-D6D1BEDC72AD}" type="presParOf" srcId="{9A264642-8120-4A1F-9BBF-C8E19D2B8A6A}" destId="{8676897C-273C-4F98-9845-8987A83DDB63}" srcOrd="1" destOrd="0" presId="urn:microsoft.com/office/officeart/2005/8/layout/list1"/>
    <dgm:cxn modelId="{19950024-F805-4B00-9DEE-95008EB34554}" type="presParOf" srcId="{3F8C8F5F-2417-4B7C-A829-95500BDA1A2A}" destId="{F28EFC95-4688-4D1B-8EFF-625FF10729AB}" srcOrd="1" destOrd="0" presId="urn:microsoft.com/office/officeart/2005/8/layout/list1"/>
    <dgm:cxn modelId="{F7678474-4949-49A1-8B87-9BD49BF7F157}" type="presParOf" srcId="{3F8C8F5F-2417-4B7C-A829-95500BDA1A2A}" destId="{6389031A-4880-43D0-BF71-DB48AB27F87E}" srcOrd="2" destOrd="0" presId="urn:microsoft.com/office/officeart/2005/8/layout/list1"/>
    <dgm:cxn modelId="{6438410B-DED6-4E73-A2AA-2FADBFC8BE40}" type="presParOf" srcId="{3F8C8F5F-2417-4B7C-A829-95500BDA1A2A}" destId="{556D25D4-B15F-41E2-8B03-A11F42AA8191}" srcOrd="3" destOrd="0" presId="urn:microsoft.com/office/officeart/2005/8/layout/list1"/>
    <dgm:cxn modelId="{133FB789-4434-4215-8FD5-E4B40DCFCC0D}" type="presParOf" srcId="{3F8C8F5F-2417-4B7C-A829-95500BDA1A2A}" destId="{CCCE5F58-9BB1-4227-A17C-D14179E030C0}" srcOrd="4" destOrd="0" presId="urn:microsoft.com/office/officeart/2005/8/layout/list1"/>
    <dgm:cxn modelId="{2D370E40-1184-4769-B867-9B0D09E9A7E2}" type="presParOf" srcId="{CCCE5F58-9BB1-4227-A17C-D14179E030C0}" destId="{53FE5954-C555-4956-8B26-EADFB4373DC8}" srcOrd="0" destOrd="0" presId="urn:microsoft.com/office/officeart/2005/8/layout/list1"/>
    <dgm:cxn modelId="{2706B21B-7B02-4F6F-9C35-AB9653DF8179}" type="presParOf" srcId="{CCCE5F58-9BB1-4227-A17C-D14179E030C0}" destId="{2B22F8FC-3FDD-4C03-A9CF-F26740C6558C}" srcOrd="1" destOrd="0" presId="urn:microsoft.com/office/officeart/2005/8/layout/list1"/>
    <dgm:cxn modelId="{91B2EF15-2C7F-465C-98E1-712C128A0D0B}" type="presParOf" srcId="{3F8C8F5F-2417-4B7C-A829-95500BDA1A2A}" destId="{449948AC-2061-49CF-AE24-8BFE3D86600F}" srcOrd="5" destOrd="0" presId="urn:microsoft.com/office/officeart/2005/8/layout/list1"/>
    <dgm:cxn modelId="{F787B85D-4F4D-4328-A4F9-44B0EF939B92}" type="presParOf" srcId="{3F8C8F5F-2417-4B7C-A829-95500BDA1A2A}" destId="{A640B782-A818-4466-A005-5EA73B50600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656A16-3914-4842-8037-24D86BD73E19}" type="doc">
      <dgm:prSet loTypeId="urn:microsoft.com/office/officeart/2005/8/layout/process3" loCatId="process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C9FD22B-BE23-4D6F-B553-BD3EB1105C65}">
      <dgm:prSet/>
      <dgm:spPr/>
      <dgm:t>
        <a:bodyPr/>
        <a:lstStyle/>
        <a:p>
          <a:pPr algn="ctr" rtl="1"/>
          <a:r>
            <a:rPr lang="fa-IR" dirty="0" smtClean="0">
              <a:cs typeface="B Titr" pitchFamily="2" charset="-78"/>
            </a:rPr>
            <a:t>سیستم‌های مالی و رشد اقتصادی</a:t>
          </a:r>
          <a:endParaRPr lang="en-US" dirty="0">
            <a:cs typeface="B Titr" pitchFamily="2" charset="-78"/>
          </a:endParaRPr>
        </a:p>
      </dgm:t>
    </dgm:pt>
    <dgm:pt modelId="{E00DBE1E-9FD5-4A8B-97E8-3790BE22B178}" type="parTrans" cxnId="{EF086DF2-EB77-4471-B415-4F6E5829E1DD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9ABD0027-28DA-44A9-81DC-FEC8977F14AF}" type="sibTrans" cxnId="{EF086DF2-EB77-4471-B415-4F6E5829E1DD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4C776FC5-9FCA-421D-885C-20002C6F87B5}">
      <dgm:prSet/>
      <dgm:spPr/>
      <dgm:t>
        <a:bodyPr/>
        <a:lstStyle/>
        <a:p>
          <a:pPr algn="justLow" rtl="1"/>
          <a:r>
            <a:rPr lang="fa-IR" dirty="0" smtClean="0">
              <a:cs typeface="B Zar" pitchFamily="2" charset="-78"/>
            </a:rPr>
            <a:t>کشورهای پیشرفته سیستم‌های مالی پیچیده دارند.</a:t>
          </a:r>
          <a:endParaRPr lang="en-US" dirty="0">
            <a:cs typeface="B Zar" pitchFamily="2" charset="-78"/>
          </a:endParaRPr>
        </a:p>
      </dgm:t>
    </dgm:pt>
    <dgm:pt modelId="{C6E17EFD-F2E5-412B-B651-39BA29C27B34}" type="parTrans" cxnId="{3AB4E454-2C6A-4787-A431-28A80C41AA89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482591A3-846F-47E2-AAE4-02C95A7048C7}" type="sibTrans" cxnId="{3AB4E454-2C6A-4787-A431-28A80C41AA89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55AEA873-3831-41B4-B5C8-5CDFF9E39626}">
      <dgm:prSet/>
      <dgm:spPr/>
      <dgm:t>
        <a:bodyPr/>
        <a:lstStyle/>
        <a:p>
          <a:pPr algn="justLow" rtl="1"/>
          <a:r>
            <a:rPr lang="fa-IR" dirty="0" smtClean="0">
              <a:cs typeface="B Zar" pitchFamily="2" charset="-78"/>
            </a:rPr>
            <a:t>بازارهای مالی انباشت سرمایه را تسهیل و ریسک را مدیریت می‌کنند.</a:t>
          </a:r>
          <a:endParaRPr lang="en-US" dirty="0">
            <a:cs typeface="B Zar" pitchFamily="2" charset="-78"/>
          </a:endParaRPr>
        </a:p>
      </dgm:t>
    </dgm:pt>
    <dgm:pt modelId="{63F09AA8-5A50-43A0-9FE1-F4130C0B67A2}" type="parTrans" cxnId="{F797B0F5-29E0-447A-BE22-B269FD62D941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31511AFF-D625-4D03-BC09-E9F5A6AB060B}" type="sibTrans" cxnId="{F797B0F5-29E0-447A-BE22-B269FD62D941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3FF026A2-7C16-4E1A-AC42-744959521020}">
      <dgm:prSet/>
      <dgm:spPr/>
      <dgm:t>
        <a:bodyPr/>
        <a:lstStyle/>
        <a:p>
          <a:pPr algn="justLow" rtl="1"/>
          <a:r>
            <a:rPr lang="fa-IR" dirty="0" smtClean="0">
              <a:cs typeface="B Zar" pitchFamily="2" charset="-78"/>
            </a:rPr>
            <a:t>سیستم مالی یکی از مهم‌ترین عوامل ساختاری مؤثر بر بهره‌وری است.</a:t>
          </a:r>
          <a:endParaRPr lang="en-US" dirty="0">
            <a:cs typeface="B Zar" pitchFamily="2" charset="-78"/>
          </a:endParaRPr>
        </a:p>
      </dgm:t>
    </dgm:pt>
    <dgm:pt modelId="{36A13104-C83B-41A6-BD44-F4C5154AAE6E}" type="parTrans" cxnId="{0513FF66-2F25-4FEF-801A-0BDD2B5A0CD1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6D048CAB-9D6E-4062-B7AD-010ED23C0DC4}" type="sibTrans" cxnId="{0513FF66-2F25-4FEF-801A-0BDD2B5A0CD1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3A0546E4-E717-4060-809A-40ABED5925F1}" type="pres">
      <dgm:prSet presAssocID="{F3656A16-3914-4842-8037-24D86BD73E1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C66D00-6BB4-4605-B3DC-790ABFB37F8E}" type="pres">
      <dgm:prSet presAssocID="{1C9FD22B-BE23-4D6F-B553-BD3EB1105C65}" presName="composite" presStyleCnt="0"/>
      <dgm:spPr/>
    </dgm:pt>
    <dgm:pt modelId="{43A98C98-582A-435A-9962-638319141D43}" type="pres">
      <dgm:prSet presAssocID="{1C9FD22B-BE23-4D6F-B553-BD3EB1105C65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CC7843-B808-4F93-8BEA-270AD4137833}" type="pres">
      <dgm:prSet presAssocID="{1C9FD22B-BE23-4D6F-B553-BD3EB1105C65}" presName="parSh" presStyleLbl="node1" presStyleIdx="0" presStyleCnt="1"/>
      <dgm:spPr/>
      <dgm:t>
        <a:bodyPr/>
        <a:lstStyle/>
        <a:p>
          <a:endParaRPr lang="en-US"/>
        </a:p>
      </dgm:t>
    </dgm:pt>
    <dgm:pt modelId="{9563C192-2937-4119-8AE3-FB46BBB130D7}" type="pres">
      <dgm:prSet presAssocID="{1C9FD22B-BE23-4D6F-B553-BD3EB1105C65}" presName="desTx" presStyleLbl="fgAcc1" presStyleIdx="0" presStyleCnt="1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</dgm:ptLst>
  <dgm:cxnLst>
    <dgm:cxn modelId="{DF869F48-6BAD-4B9D-8221-6D67D3459417}" type="presOf" srcId="{1C9FD22B-BE23-4D6F-B553-BD3EB1105C65}" destId="{43A98C98-582A-435A-9962-638319141D43}" srcOrd="0" destOrd="0" presId="urn:microsoft.com/office/officeart/2005/8/layout/process3"/>
    <dgm:cxn modelId="{B6365504-4A00-4B09-8A57-E8844787CDC8}" type="presOf" srcId="{3FF026A2-7C16-4E1A-AC42-744959521020}" destId="{9563C192-2937-4119-8AE3-FB46BBB130D7}" srcOrd="0" destOrd="2" presId="urn:microsoft.com/office/officeart/2005/8/layout/process3"/>
    <dgm:cxn modelId="{3AB4E454-2C6A-4787-A431-28A80C41AA89}" srcId="{1C9FD22B-BE23-4D6F-B553-BD3EB1105C65}" destId="{4C776FC5-9FCA-421D-885C-20002C6F87B5}" srcOrd="0" destOrd="0" parTransId="{C6E17EFD-F2E5-412B-B651-39BA29C27B34}" sibTransId="{482591A3-846F-47E2-AAE4-02C95A7048C7}"/>
    <dgm:cxn modelId="{0513FF66-2F25-4FEF-801A-0BDD2B5A0CD1}" srcId="{1C9FD22B-BE23-4D6F-B553-BD3EB1105C65}" destId="{3FF026A2-7C16-4E1A-AC42-744959521020}" srcOrd="2" destOrd="0" parTransId="{36A13104-C83B-41A6-BD44-F4C5154AAE6E}" sibTransId="{6D048CAB-9D6E-4062-B7AD-010ED23C0DC4}"/>
    <dgm:cxn modelId="{F797B0F5-29E0-447A-BE22-B269FD62D941}" srcId="{1C9FD22B-BE23-4D6F-B553-BD3EB1105C65}" destId="{55AEA873-3831-41B4-B5C8-5CDFF9E39626}" srcOrd="1" destOrd="0" parTransId="{63F09AA8-5A50-43A0-9FE1-F4130C0B67A2}" sibTransId="{31511AFF-D625-4D03-BC09-E9F5A6AB060B}"/>
    <dgm:cxn modelId="{45775466-CE0A-46E7-913C-F769F1119F13}" type="presOf" srcId="{55AEA873-3831-41B4-B5C8-5CDFF9E39626}" destId="{9563C192-2937-4119-8AE3-FB46BBB130D7}" srcOrd="0" destOrd="1" presId="urn:microsoft.com/office/officeart/2005/8/layout/process3"/>
    <dgm:cxn modelId="{2060FF71-FAA0-4C1C-8485-47E0D05D4BD3}" type="presOf" srcId="{1C9FD22B-BE23-4D6F-B553-BD3EB1105C65}" destId="{52CC7843-B808-4F93-8BEA-270AD4137833}" srcOrd="1" destOrd="0" presId="urn:microsoft.com/office/officeart/2005/8/layout/process3"/>
    <dgm:cxn modelId="{756F2887-988B-4BDB-977E-793B9EAED12B}" type="presOf" srcId="{4C776FC5-9FCA-421D-885C-20002C6F87B5}" destId="{9563C192-2937-4119-8AE3-FB46BBB130D7}" srcOrd="0" destOrd="0" presId="urn:microsoft.com/office/officeart/2005/8/layout/process3"/>
    <dgm:cxn modelId="{EF086DF2-EB77-4471-B415-4F6E5829E1DD}" srcId="{F3656A16-3914-4842-8037-24D86BD73E19}" destId="{1C9FD22B-BE23-4D6F-B553-BD3EB1105C65}" srcOrd="0" destOrd="0" parTransId="{E00DBE1E-9FD5-4A8B-97E8-3790BE22B178}" sibTransId="{9ABD0027-28DA-44A9-81DC-FEC8977F14AF}"/>
    <dgm:cxn modelId="{43DA0FF7-4ABA-4FED-945A-D1FC7249635F}" type="presOf" srcId="{F3656A16-3914-4842-8037-24D86BD73E19}" destId="{3A0546E4-E717-4060-809A-40ABED5925F1}" srcOrd="0" destOrd="0" presId="urn:microsoft.com/office/officeart/2005/8/layout/process3"/>
    <dgm:cxn modelId="{5A5A7D9C-631D-4971-8929-11DC0D27297F}" type="presParOf" srcId="{3A0546E4-E717-4060-809A-40ABED5925F1}" destId="{62C66D00-6BB4-4605-B3DC-790ABFB37F8E}" srcOrd="0" destOrd="0" presId="urn:microsoft.com/office/officeart/2005/8/layout/process3"/>
    <dgm:cxn modelId="{A5EAD7DE-418C-489F-AC17-2C75D4C8B5D5}" type="presParOf" srcId="{62C66D00-6BB4-4605-B3DC-790ABFB37F8E}" destId="{43A98C98-582A-435A-9962-638319141D43}" srcOrd="0" destOrd="0" presId="urn:microsoft.com/office/officeart/2005/8/layout/process3"/>
    <dgm:cxn modelId="{A7A7F410-49AD-4351-82D9-CE716E9B6998}" type="presParOf" srcId="{62C66D00-6BB4-4605-B3DC-790ABFB37F8E}" destId="{52CC7843-B808-4F93-8BEA-270AD4137833}" srcOrd="1" destOrd="0" presId="urn:microsoft.com/office/officeart/2005/8/layout/process3"/>
    <dgm:cxn modelId="{BD999471-FCAB-4FEC-9960-2211C183D79A}" type="presParOf" srcId="{62C66D00-6BB4-4605-B3DC-790ABFB37F8E}" destId="{9563C192-2937-4119-8AE3-FB46BBB130D7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436F6FF4-FBCD-4224-8641-554C35D2977B}" type="doc">
      <dgm:prSet loTypeId="urn:microsoft.com/office/officeart/2005/8/layout/hierarchy3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F509D24-3B3F-4A23-B107-ABF998ACF148}">
      <dgm:prSet/>
      <dgm:spPr/>
      <dgm:t>
        <a:bodyPr/>
        <a:lstStyle/>
        <a:p>
          <a:pPr algn="ctr" rtl="1"/>
          <a:r>
            <a:rPr lang="fa-IR" dirty="0" smtClean="0">
              <a:cs typeface="B Zar" pitchFamily="2" charset="-78"/>
            </a:rPr>
            <a:t>وام رهنی بهره ثابت</a:t>
          </a:r>
          <a:endParaRPr lang="en-US" dirty="0">
            <a:cs typeface="B Zar" pitchFamily="2" charset="-78"/>
          </a:endParaRPr>
        </a:p>
      </dgm:t>
    </dgm:pt>
    <dgm:pt modelId="{AE05BFFE-B212-4613-9A4E-887E8DF9B6E5}" type="parTrans" cxnId="{C1112F34-B12A-46E4-A6B2-2593040D646D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078CA8D8-4C1C-45CA-A2D6-889F2D339150}" type="sibTrans" cxnId="{C1112F34-B12A-46E4-A6B2-2593040D646D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8147CFFB-1673-4A9F-87AF-F837DA67ACA0}">
      <dgm:prSet custT="1"/>
      <dgm:spPr/>
      <dgm:t>
        <a:bodyPr/>
        <a:lstStyle/>
        <a:p>
          <a:pPr rtl="0"/>
          <a:r>
            <a:rPr lang="en-US" sz="3200" dirty="0" smtClean="0">
              <a:cs typeface="B Zar" pitchFamily="2" charset="-78"/>
            </a:rPr>
            <a:t>Fixed Rate Mortgage</a:t>
          </a:r>
          <a:endParaRPr lang="en-US" sz="3200" dirty="0">
            <a:cs typeface="B Zar" pitchFamily="2" charset="-78"/>
          </a:endParaRPr>
        </a:p>
      </dgm:t>
    </dgm:pt>
    <dgm:pt modelId="{8E08331A-AA1D-4A0D-A2DF-D23691F38E38}" type="parTrans" cxnId="{FD68027D-5286-450B-A424-5E26D315A9F8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B26DFC36-43E0-4F31-B390-1852F367129D}" type="sibTrans" cxnId="{FD68027D-5286-450B-A424-5E26D315A9F8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25CD8D3A-434C-44A4-8129-C23FD5A8CFE6}">
      <dgm:prSet/>
      <dgm:spPr/>
      <dgm:t>
        <a:bodyPr/>
        <a:lstStyle/>
        <a:p>
          <a:pPr algn="ctr" rtl="1"/>
          <a:r>
            <a:rPr lang="fa-IR" dirty="0" smtClean="0">
              <a:cs typeface="B Zar" pitchFamily="2" charset="-78"/>
            </a:rPr>
            <a:t>وام رهنی بهره متغیر</a:t>
          </a:r>
          <a:endParaRPr lang="en-US" dirty="0">
            <a:cs typeface="B Zar" pitchFamily="2" charset="-78"/>
          </a:endParaRPr>
        </a:p>
      </dgm:t>
    </dgm:pt>
    <dgm:pt modelId="{79BD7223-8077-4E1B-8A10-BB1FF16CB8D1}" type="parTrans" cxnId="{E97BABC3-29D8-4489-BA7B-995A1D8E2563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BE73B91C-169A-4074-B587-65BE301B0E2E}" type="sibTrans" cxnId="{E97BABC3-29D8-4489-BA7B-995A1D8E2563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96C05A14-70B7-4D28-ADF6-A4F53FED2DBE}">
      <dgm:prSet custT="1"/>
      <dgm:spPr/>
      <dgm:t>
        <a:bodyPr/>
        <a:lstStyle/>
        <a:p>
          <a:pPr rtl="0"/>
          <a:r>
            <a:rPr lang="en-US" sz="3200" dirty="0" smtClean="0">
              <a:cs typeface="B Zar" pitchFamily="2" charset="-78"/>
            </a:rPr>
            <a:t>Adjustable Rate Mortgage</a:t>
          </a:r>
          <a:endParaRPr lang="fa-IR" sz="3200" dirty="0">
            <a:cs typeface="B Zar" pitchFamily="2" charset="-78"/>
          </a:endParaRPr>
        </a:p>
      </dgm:t>
    </dgm:pt>
    <dgm:pt modelId="{14FB10A5-15F2-4D01-ADCF-AFBA15CF5EE2}" type="parTrans" cxnId="{EAE59D05-558D-4026-963A-251F257F3C4F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7383CF6D-E8B0-495E-BC63-A0A3B5D57573}" type="sibTrans" cxnId="{EAE59D05-558D-4026-963A-251F257F3C4F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B57120A6-1A83-4256-9855-4AA2E9D804D5}" type="pres">
      <dgm:prSet presAssocID="{436F6FF4-FBCD-4224-8641-554C35D2977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D006F9E-A73D-4149-A6E1-67C1AA9E109A}" type="pres">
      <dgm:prSet presAssocID="{EF509D24-3B3F-4A23-B107-ABF998ACF148}" presName="root" presStyleCnt="0"/>
      <dgm:spPr/>
    </dgm:pt>
    <dgm:pt modelId="{67DBEF81-111C-4449-8249-951ABA2B7F50}" type="pres">
      <dgm:prSet presAssocID="{EF509D24-3B3F-4A23-B107-ABF998ACF148}" presName="rootComposite" presStyleCnt="0"/>
      <dgm:spPr/>
    </dgm:pt>
    <dgm:pt modelId="{22BB79FC-C83C-4DD4-946E-CD21FFFABFF6}" type="pres">
      <dgm:prSet presAssocID="{EF509D24-3B3F-4A23-B107-ABF998ACF148}" presName="rootText" presStyleLbl="node1" presStyleIdx="0" presStyleCnt="2"/>
      <dgm:spPr/>
      <dgm:t>
        <a:bodyPr/>
        <a:lstStyle/>
        <a:p>
          <a:endParaRPr lang="en-US"/>
        </a:p>
      </dgm:t>
    </dgm:pt>
    <dgm:pt modelId="{C0D5CB17-DB75-4ED6-A1C3-EC2237CBBD33}" type="pres">
      <dgm:prSet presAssocID="{EF509D24-3B3F-4A23-B107-ABF998ACF148}" presName="rootConnector" presStyleLbl="node1" presStyleIdx="0" presStyleCnt="2"/>
      <dgm:spPr/>
      <dgm:t>
        <a:bodyPr/>
        <a:lstStyle/>
        <a:p>
          <a:endParaRPr lang="en-US"/>
        </a:p>
      </dgm:t>
    </dgm:pt>
    <dgm:pt modelId="{9E9A45A2-1EA2-4AA7-9FBE-9725CDC3EC71}" type="pres">
      <dgm:prSet presAssocID="{EF509D24-3B3F-4A23-B107-ABF998ACF148}" presName="childShape" presStyleCnt="0"/>
      <dgm:spPr/>
    </dgm:pt>
    <dgm:pt modelId="{B7B69040-A1F4-4E6A-9F02-BE9A49416C06}" type="pres">
      <dgm:prSet presAssocID="{8E08331A-AA1D-4A0D-A2DF-D23691F38E38}" presName="Name13" presStyleLbl="parChTrans1D2" presStyleIdx="0" presStyleCnt="2"/>
      <dgm:spPr/>
      <dgm:t>
        <a:bodyPr/>
        <a:lstStyle/>
        <a:p>
          <a:endParaRPr lang="en-US"/>
        </a:p>
      </dgm:t>
    </dgm:pt>
    <dgm:pt modelId="{A08D05A1-23B7-4E35-A979-8BDA52132548}" type="pres">
      <dgm:prSet presAssocID="{8147CFFB-1673-4A9F-87AF-F837DA67ACA0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9CF63B-2A03-4B30-AD99-77286A263FA4}" type="pres">
      <dgm:prSet presAssocID="{25CD8D3A-434C-44A4-8129-C23FD5A8CFE6}" presName="root" presStyleCnt="0"/>
      <dgm:spPr/>
    </dgm:pt>
    <dgm:pt modelId="{4214B262-45DA-4D3D-9CA9-07C6E3AB2680}" type="pres">
      <dgm:prSet presAssocID="{25CD8D3A-434C-44A4-8129-C23FD5A8CFE6}" presName="rootComposite" presStyleCnt="0"/>
      <dgm:spPr/>
    </dgm:pt>
    <dgm:pt modelId="{5F78DCA0-33A6-42B5-BDD0-12303E35B333}" type="pres">
      <dgm:prSet presAssocID="{25CD8D3A-434C-44A4-8129-C23FD5A8CFE6}" presName="rootText" presStyleLbl="node1" presStyleIdx="1" presStyleCnt="2"/>
      <dgm:spPr/>
      <dgm:t>
        <a:bodyPr/>
        <a:lstStyle/>
        <a:p>
          <a:endParaRPr lang="en-US"/>
        </a:p>
      </dgm:t>
    </dgm:pt>
    <dgm:pt modelId="{9BE0F0D4-72DF-48B8-B86B-C77B32FFEE14}" type="pres">
      <dgm:prSet presAssocID="{25CD8D3A-434C-44A4-8129-C23FD5A8CFE6}" presName="rootConnector" presStyleLbl="node1" presStyleIdx="1" presStyleCnt="2"/>
      <dgm:spPr/>
      <dgm:t>
        <a:bodyPr/>
        <a:lstStyle/>
        <a:p>
          <a:endParaRPr lang="en-US"/>
        </a:p>
      </dgm:t>
    </dgm:pt>
    <dgm:pt modelId="{892D9BB6-3B2F-4644-AA6F-E9C736406FA3}" type="pres">
      <dgm:prSet presAssocID="{25CD8D3A-434C-44A4-8129-C23FD5A8CFE6}" presName="childShape" presStyleCnt="0"/>
      <dgm:spPr/>
    </dgm:pt>
    <dgm:pt modelId="{1F440BC8-168C-40F3-AC89-4F0861F136F5}" type="pres">
      <dgm:prSet presAssocID="{14FB10A5-15F2-4D01-ADCF-AFBA15CF5EE2}" presName="Name13" presStyleLbl="parChTrans1D2" presStyleIdx="1" presStyleCnt="2"/>
      <dgm:spPr/>
      <dgm:t>
        <a:bodyPr/>
        <a:lstStyle/>
        <a:p>
          <a:endParaRPr lang="en-US"/>
        </a:p>
      </dgm:t>
    </dgm:pt>
    <dgm:pt modelId="{AE1198DD-EBE3-4004-892E-BCAC2F2C8E4D}" type="pres">
      <dgm:prSet presAssocID="{96C05A14-70B7-4D28-ADF6-A4F53FED2DBE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7C78E9-806B-4C96-9FDF-7511F761097B}" type="presOf" srcId="{96C05A14-70B7-4D28-ADF6-A4F53FED2DBE}" destId="{AE1198DD-EBE3-4004-892E-BCAC2F2C8E4D}" srcOrd="0" destOrd="0" presId="urn:microsoft.com/office/officeart/2005/8/layout/hierarchy3"/>
    <dgm:cxn modelId="{700B511F-DA92-422D-94A4-E22118855E14}" type="presOf" srcId="{14FB10A5-15F2-4D01-ADCF-AFBA15CF5EE2}" destId="{1F440BC8-168C-40F3-AC89-4F0861F136F5}" srcOrd="0" destOrd="0" presId="urn:microsoft.com/office/officeart/2005/8/layout/hierarchy3"/>
    <dgm:cxn modelId="{58509101-65BA-4A3C-BB94-2AA4914D32E5}" type="presOf" srcId="{EF509D24-3B3F-4A23-B107-ABF998ACF148}" destId="{22BB79FC-C83C-4DD4-946E-CD21FFFABFF6}" srcOrd="0" destOrd="0" presId="urn:microsoft.com/office/officeart/2005/8/layout/hierarchy3"/>
    <dgm:cxn modelId="{FD68027D-5286-450B-A424-5E26D315A9F8}" srcId="{EF509D24-3B3F-4A23-B107-ABF998ACF148}" destId="{8147CFFB-1673-4A9F-87AF-F837DA67ACA0}" srcOrd="0" destOrd="0" parTransId="{8E08331A-AA1D-4A0D-A2DF-D23691F38E38}" sibTransId="{B26DFC36-43E0-4F31-B390-1852F367129D}"/>
    <dgm:cxn modelId="{40EB47F9-7B87-4075-88D6-CC0651838AEB}" type="presOf" srcId="{436F6FF4-FBCD-4224-8641-554C35D2977B}" destId="{B57120A6-1A83-4256-9855-4AA2E9D804D5}" srcOrd="0" destOrd="0" presId="urn:microsoft.com/office/officeart/2005/8/layout/hierarchy3"/>
    <dgm:cxn modelId="{4F7DE155-1F15-445A-82E9-B52CA98E31D2}" type="presOf" srcId="{25CD8D3A-434C-44A4-8129-C23FD5A8CFE6}" destId="{5F78DCA0-33A6-42B5-BDD0-12303E35B333}" srcOrd="0" destOrd="0" presId="urn:microsoft.com/office/officeart/2005/8/layout/hierarchy3"/>
    <dgm:cxn modelId="{EAE59D05-558D-4026-963A-251F257F3C4F}" srcId="{25CD8D3A-434C-44A4-8129-C23FD5A8CFE6}" destId="{96C05A14-70B7-4D28-ADF6-A4F53FED2DBE}" srcOrd="0" destOrd="0" parTransId="{14FB10A5-15F2-4D01-ADCF-AFBA15CF5EE2}" sibTransId="{7383CF6D-E8B0-495E-BC63-A0A3B5D57573}"/>
    <dgm:cxn modelId="{E97BABC3-29D8-4489-BA7B-995A1D8E2563}" srcId="{436F6FF4-FBCD-4224-8641-554C35D2977B}" destId="{25CD8D3A-434C-44A4-8129-C23FD5A8CFE6}" srcOrd="1" destOrd="0" parTransId="{79BD7223-8077-4E1B-8A10-BB1FF16CB8D1}" sibTransId="{BE73B91C-169A-4074-B587-65BE301B0E2E}"/>
    <dgm:cxn modelId="{C1112F34-B12A-46E4-A6B2-2593040D646D}" srcId="{436F6FF4-FBCD-4224-8641-554C35D2977B}" destId="{EF509D24-3B3F-4A23-B107-ABF998ACF148}" srcOrd="0" destOrd="0" parTransId="{AE05BFFE-B212-4613-9A4E-887E8DF9B6E5}" sibTransId="{078CA8D8-4C1C-45CA-A2D6-889F2D339150}"/>
    <dgm:cxn modelId="{8615A669-06BE-4B44-B026-23E6B1EC8637}" type="presOf" srcId="{EF509D24-3B3F-4A23-B107-ABF998ACF148}" destId="{C0D5CB17-DB75-4ED6-A1C3-EC2237CBBD33}" srcOrd="1" destOrd="0" presId="urn:microsoft.com/office/officeart/2005/8/layout/hierarchy3"/>
    <dgm:cxn modelId="{39B7F096-7865-4B38-A35D-F598846DF3E4}" type="presOf" srcId="{8E08331A-AA1D-4A0D-A2DF-D23691F38E38}" destId="{B7B69040-A1F4-4E6A-9F02-BE9A49416C06}" srcOrd="0" destOrd="0" presId="urn:microsoft.com/office/officeart/2005/8/layout/hierarchy3"/>
    <dgm:cxn modelId="{92D02D73-AA18-4213-BD74-D790407C7D7C}" type="presOf" srcId="{25CD8D3A-434C-44A4-8129-C23FD5A8CFE6}" destId="{9BE0F0D4-72DF-48B8-B86B-C77B32FFEE14}" srcOrd="1" destOrd="0" presId="urn:microsoft.com/office/officeart/2005/8/layout/hierarchy3"/>
    <dgm:cxn modelId="{7EB0EED7-C39C-496D-B0B3-444971FDF124}" type="presOf" srcId="{8147CFFB-1673-4A9F-87AF-F837DA67ACA0}" destId="{A08D05A1-23B7-4E35-A979-8BDA52132548}" srcOrd="0" destOrd="0" presId="urn:microsoft.com/office/officeart/2005/8/layout/hierarchy3"/>
    <dgm:cxn modelId="{19E82F8C-885A-41CA-820C-E3073BD11D69}" type="presParOf" srcId="{B57120A6-1A83-4256-9855-4AA2E9D804D5}" destId="{ED006F9E-A73D-4149-A6E1-67C1AA9E109A}" srcOrd="0" destOrd="0" presId="urn:microsoft.com/office/officeart/2005/8/layout/hierarchy3"/>
    <dgm:cxn modelId="{531632B5-B092-4FA6-A6FD-E953FCAB8737}" type="presParOf" srcId="{ED006F9E-A73D-4149-A6E1-67C1AA9E109A}" destId="{67DBEF81-111C-4449-8249-951ABA2B7F50}" srcOrd="0" destOrd="0" presId="urn:microsoft.com/office/officeart/2005/8/layout/hierarchy3"/>
    <dgm:cxn modelId="{2B3C5B4F-5B99-433F-BF94-6078C8E2218E}" type="presParOf" srcId="{67DBEF81-111C-4449-8249-951ABA2B7F50}" destId="{22BB79FC-C83C-4DD4-946E-CD21FFFABFF6}" srcOrd="0" destOrd="0" presId="urn:microsoft.com/office/officeart/2005/8/layout/hierarchy3"/>
    <dgm:cxn modelId="{BAB8DB44-AB05-4D9F-B404-A3FEDC24C15A}" type="presParOf" srcId="{67DBEF81-111C-4449-8249-951ABA2B7F50}" destId="{C0D5CB17-DB75-4ED6-A1C3-EC2237CBBD33}" srcOrd="1" destOrd="0" presId="urn:microsoft.com/office/officeart/2005/8/layout/hierarchy3"/>
    <dgm:cxn modelId="{B8811B59-375A-447C-810B-8D8C6E0DE760}" type="presParOf" srcId="{ED006F9E-A73D-4149-A6E1-67C1AA9E109A}" destId="{9E9A45A2-1EA2-4AA7-9FBE-9725CDC3EC71}" srcOrd="1" destOrd="0" presId="urn:microsoft.com/office/officeart/2005/8/layout/hierarchy3"/>
    <dgm:cxn modelId="{2296CC50-7F65-4AE6-BA18-04672E9BA328}" type="presParOf" srcId="{9E9A45A2-1EA2-4AA7-9FBE-9725CDC3EC71}" destId="{B7B69040-A1F4-4E6A-9F02-BE9A49416C06}" srcOrd="0" destOrd="0" presId="urn:microsoft.com/office/officeart/2005/8/layout/hierarchy3"/>
    <dgm:cxn modelId="{94A5D035-0F48-4906-A432-1C50B007E051}" type="presParOf" srcId="{9E9A45A2-1EA2-4AA7-9FBE-9725CDC3EC71}" destId="{A08D05A1-23B7-4E35-A979-8BDA52132548}" srcOrd="1" destOrd="0" presId="urn:microsoft.com/office/officeart/2005/8/layout/hierarchy3"/>
    <dgm:cxn modelId="{CA136810-397B-4A86-963D-6B1474C1E319}" type="presParOf" srcId="{B57120A6-1A83-4256-9855-4AA2E9D804D5}" destId="{9E9CF63B-2A03-4B30-AD99-77286A263FA4}" srcOrd="1" destOrd="0" presId="urn:microsoft.com/office/officeart/2005/8/layout/hierarchy3"/>
    <dgm:cxn modelId="{6F045D98-B42A-41BE-BACB-3A7F2BA62502}" type="presParOf" srcId="{9E9CF63B-2A03-4B30-AD99-77286A263FA4}" destId="{4214B262-45DA-4D3D-9CA9-07C6E3AB2680}" srcOrd="0" destOrd="0" presId="urn:microsoft.com/office/officeart/2005/8/layout/hierarchy3"/>
    <dgm:cxn modelId="{D41197B6-8709-4F1D-9300-1E4F326D6692}" type="presParOf" srcId="{4214B262-45DA-4D3D-9CA9-07C6E3AB2680}" destId="{5F78DCA0-33A6-42B5-BDD0-12303E35B333}" srcOrd="0" destOrd="0" presId="urn:microsoft.com/office/officeart/2005/8/layout/hierarchy3"/>
    <dgm:cxn modelId="{E73ADB52-ECB3-4117-A382-B05B19446C45}" type="presParOf" srcId="{4214B262-45DA-4D3D-9CA9-07C6E3AB2680}" destId="{9BE0F0D4-72DF-48B8-B86B-C77B32FFEE14}" srcOrd="1" destOrd="0" presId="urn:microsoft.com/office/officeart/2005/8/layout/hierarchy3"/>
    <dgm:cxn modelId="{221C2085-A945-429E-9422-9A87B2759493}" type="presParOf" srcId="{9E9CF63B-2A03-4B30-AD99-77286A263FA4}" destId="{892D9BB6-3B2F-4644-AA6F-E9C736406FA3}" srcOrd="1" destOrd="0" presId="urn:microsoft.com/office/officeart/2005/8/layout/hierarchy3"/>
    <dgm:cxn modelId="{41B88090-34B4-400D-A8CC-3FBD5836908D}" type="presParOf" srcId="{892D9BB6-3B2F-4644-AA6F-E9C736406FA3}" destId="{1F440BC8-168C-40F3-AC89-4F0861F136F5}" srcOrd="0" destOrd="0" presId="urn:microsoft.com/office/officeart/2005/8/layout/hierarchy3"/>
    <dgm:cxn modelId="{7E824037-4C7C-4651-9A1F-560FD106344A}" type="presParOf" srcId="{892D9BB6-3B2F-4644-AA6F-E9C736406FA3}" destId="{AE1198DD-EBE3-4004-892E-BCAC2F2C8E4D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4411CE1-54D0-40F9-B32A-ADCA2DF8243D}" type="doc">
      <dgm:prSet loTypeId="urn:microsoft.com/office/officeart/2005/8/layout/process3" loCatId="process" qsTypeId="urn:microsoft.com/office/officeart/2005/8/quickstyle/3d1" qsCatId="3D" csTypeId="urn:microsoft.com/office/officeart/2005/8/colors/colorful2" csCatId="colorful"/>
      <dgm:spPr/>
      <dgm:t>
        <a:bodyPr/>
        <a:lstStyle/>
        <a:p>
          <a:pPr rtl="1"/>
          <a:endParaRPr lang="fa-IR"/>
        </a:p>
      </dgm:t>
    </dgm:pt>
    <dgm:pt modelId="{21AB0C96-B8E8-41D5-9932-FBBC6518C514}">
      <dgm:prSet/>
      <dgm:spPr/>
      <dgm:t>
        <a:bodyPr/>
        <a:lstStyle/>
        <a:p>
          <a:pPr algn="ctr" rtl="1"/>
          <a:r>
            <a:rPr lang="fa-IR" b="0" dirty="0" smtClean="0">
              <a:latin typeface="Arial Unicode MS" pitchFamily="34" charset="-128"/>
              <a:ea typeface="Arial Unicode MS" pitchFamily="34" charset="-128"/>
              <a:cs typeface="+mn-cs"/>
            </a:rPr>
            <a:t>تأمین مالی ساختاریافته</a:t>
          </a:r>
          <a:endParaRPr lang="fa-IR" b="0" dirty="0">
            <a:latin typeface="Arial Unicode MS" pitchFamily="34" charset="-128"/>
            <a:ea typeface="Arial Unicode MS" pitchFamily="34" charset="-128"/>
            <a:cs typeface="+mn-cs"/>
          </a:endParaRPr>
        </a:p>
      </dgm:t>
    </dgm:pt>
    <dgm:pt modelId="{9D434980-8E13-4BC3-97DF-C234C0C1E942}" type="parTrans" cxnId="{FC8E3E63-8457-47CB-A653-F9575E4B672E}">
      <dgm:prSet/>
      <dgm:spPr/>
      <dgm:t>
        <a:bodyPr/>
        <a:lstStyle/>
        <a:p>
          <a:pPr rtl="1"/>
          <a:endParaRPr lang="fa-IR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EAFADBCE-168A-44D4-89C1-F67553DE0347}" type="sibTrans" cxnId="{FC8E3E63-8457-47CB-A653-F9575E4B672E}">
      <dgm:prSet/>
      <dgm:spPr/>
      <dgm:t>
        <a:bodyPr/>
        <a:lstStyle/>
        <a:p>
          <a:pPr rtl="1"/>
          <a:endParaRPr lang="fa-IR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AE3AA9C2-56CC-4CEE-ABFE-FB72E44D9398}">
      <dgm:prSet/>
      <dgm:spPr/>
      <dgm:t>
        <a:bodyPr/>
        <a:lstStyle/>
        <a:p>
          <a:pPr algn="justLow" rtl="1"/>
          <a:r>
            <a:rPr lang="fa-IR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حوزه‌ای از دانش مالی است که برای رفع نیازهای مالی منحصر به فرد شرکت‌ها توسعه یافته است. این نیازهای مالی معمولاً با ابزار مالی موجود در بازار مرتفع نمی‌شود.</a:t>
          </a:r>
          <a:endParaRPr lang="en-US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6E378209-DE2B-4466-9B11-7CAF6875F1A5}" type="parTrans" cxnId="{C388C75E-C225-4CCE-8518-59018B6A5298}">
      <dgm:prSet/>
      <dgm:spPr/>
      <dgm:t>
        <a:bodyPr/>
        <a:lstStyle/>
        <a:p>
          <a:pPr rtl="1"/>
          <a:endParaRPr lang="fa-IR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CE8A9410-110C-473C-8B9E-85F75F100351}" type="sibTrans" cxnId="{C388C75E-C225-4CCE-8518-59018B6A5298}">
      <dgm:prSet/>
      <dgm:spPr/>
      <dgm:t>
        <a:bodyPr/>
        <a:lstStyle/>
        <a:p>
          <a:pPr rtl="1"/>
          <a:endParaRPr lang="fa-IR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4C087C65-CDCF-42EB-94B6-7A2661EAE81B}" type="pres">
      <dgm:prSet presAssocID="{34411CE1-54D0-40F9-B32A-ADCA2DF8243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AD25C1AE-A21F-420B-A354-83EFD75CD98E}" type="pres">
      <dgm:prSet presAssocID="{21AB0C96-B8E8-41D5-9932-FBBC6518C514}" presName="composite" presStyleCnt="0"/>
      <dgm:spPr/>
    </dgm:pt>
    <dgm:pt modelId="{5F72B2AF-BB77-4356-AC49-DE25295A5642}" type="pres">
      <dgm:prSet presAssocID="{21AB0C96-B8E8-41D5-9932-FBBC6518C514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D51D52B-90FD-453E-9127-FC7BB67F6E3D}" type="pres">
      <dgm:prSet presAssocID="{21AB0C96-B8E8-41D5-9932-FBBC6518C514}" presName="parSh" presStyleLbl="node1" presStyleIdx="0" presStyleCnt="1"/>
      <dgm:spPr/>
      <dgm:t>
        <a:bodyPr/>
        <a:lstStyle/>
        <a:p>
          <a:pPr rtl="1"/>
          <a:endParaRPr lang="fa-IR"/>
        </a:p>
      </dgm:t>
    </dgm:pt>
    <dgm:pt modelId="{E4B96191-3B1C-4C6A-9CCC-E57DC30B1668}" type="pres">
      <dgm:prSet presAssocID="{21AB0C96-B8E8-41D5-9932-FBBC6518C514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FC8E3E63-8457-47CB-A653-F9575E4B672E}" srcId="{34411CE1-54D0-40F9-B32A-ADCA2DF8243D}" destId="{21AB0C96-B8E8-41D5-9932-FBBC6518C514}" srcOrd="0" destOrd="0" parTransId="{9D434980-8E13-4BC3-97DF-C234C0C1E942}" sibTransId="{EAFADBCE-168A-44D4-89C1-F67553DE0347}"/>
    <dgm:cxn modelId="{ABBDB66E-F004-487F-9DC1-FDAF42AB7C58}" type="presOf" srcId="{34411CE1-54D0-40F9-B32A-ADCA2DF8243D}" destId="{4C087C65-CDCF-42EB-94B6-7A2661EAE81B}" srcOrd="0" destOrd="0" presId="urn:microsoft.com/office/officeart/2005/8/layout/process3"/>
    <dgm:cxn modelId="{BB88C8E9-7212-43E0-84F0-7D140B704C4F}" type="presOf" srcId="{21AB0C96-B8E8-41D5-9932-FBBC6518C514}" destId="{5F72B2AF-BB77-4356-AC49-DE25295A5642}" srcOrd="0" destOrd="0" presId="urn:microsoft.com/office/officeart/2005/8/layout/process3"/>
    <dgm:cxn modelId="{D1BD4EE1-0A75-4136-B8A6-2268D4D13421}" type="presOf" srcId="{AE3AA9C2-56CC-4CEE-ABFE-FB72E44D9398}" destId="{E4B96191-3B1C-4C6A-9CCC-E57DC30B1668}" srcOrd="0" destOrd="0" presId="urn:microsoft.com/office/officeart/2005/8/layout/process3"/>
    <dgm:cxn modelId="{C388C75E-C225-4CCE-8518-59018B6A5298}" srcId="{21AB0C96-B8E8-41D5-9932-FBBC6518C514}" destId="{AE3AA9C2-56CC-4CEE-ABFE-FB72E44D9398}" srcOrd="0" destOrd="0" parTransId="{6E378209-DE2B-4466-9B11-7CAF6875F1A5}" sibTransId="{CE8A9410-110C-473C-8B9E-85F75F100351}"/>
    <dgm:cxn modelId="{1B377E3A-E5C4-473E-B0D6-024BADCC625F}" type="presOf" srcId="{21AB0C96-B8E8-41D5-9932-FBBC6518C514}" destId="{AD51D52B-90FD-453E-9127-FC7BB67F6E3D}" srcOrd="1" destOrd="0" presId="urn:microsoft.com/office/officeart/2005/8/layout/process3"/>
    <dgm:cxn modelId="{7439CBF3-5945-47EF-8DAD-2FEE0AF8342B}" type="presParOf" srcId="{4C087C65-CDCF-42EB-94B6-7A2661EAE81B}" destId="{AD25C1AE-A21F-420B-A354-83EFD75CD98E}" srcOrd="0" destOrd="0" presId="urn:microsoft.com/office/officeart/2005/8/layout/process3"/>
    <dgm:cxn modelId="{E8235004-C24D-4CAA-A07C-9013754545F7}" type="presParOf" srcId="{AD25C1AE-A21F-420B-A354-83EFD75CD98E}" destId="{5F72B2AF-BB77-4356-AC49-DE25295A5642}" srcOrd="0" destOrd="0" presId="urn:microsoft.com/office/officeart/2005/8/layout/process3"/>
    <dgm:cxn modelId="{368B10F6-A64D-41D1-992A-72040F97552A}" type="presParOf" srcId="{AD25C1AE-A21F-420B-A354-83EFD75CD98E}" destId="{AD51D52B-90FD-453E-9127-FC7BB67F6E3D}" srcOrd="1" destOrd="0" presId="urn:microsoft.com/office/officeart/2005/8/layout/process3"/>
    <dgm:cxn modelId="{EBB65C11-2541-424D-9D65-F066AA9981FE}" type="presParOf" srcId="{AD25C1AE-A21F-420B-A354-83EFD75CD98E}" destId="{E4B96191-3B1C-4C6A-9CCC-E57DC30B1668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102E311F-67EB-4DC2-BD7F-7664AEC5D60F}" type="doc">
      <dgm:prSet loTypeId="urn:microsoft.com/office/officeart/2005/8/layout/pyramid2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pPr rtl="1"/>
          <a:endParaRPr lang="fa-IR"/>
        </a:p>
      </dgm:t>
    </dgm:pt>
    <dgm:pt modelId="{BB83280F-27D3-4ACD-90B7-8E6D72E22BE2}">
      <dgm:prSet/>
      <dgm:spPr/>
      <dgm:t>
        <a:bodyPr/>
        <a:lstStyle/>
        <a:p>
          <a:pPr rtl="1"/>
          <a:r>
            <a:rPr lang="fa-IR" dirty="0" smtClean="0"/>
            <a:t>تبدیل به اوراق بهادار کردن</a:t>
          </a:r>
          <a:endParaRPr lang="fa-IR" dirty="0"/>
        </a:p>
      </dgm:t>
    </dgm:pt>
    <dgm:pt modelId="{BCF5C45C-2DA7-40A0-9F83-B2234CAEA878}" type="parTrans" cxnId="{E269B474-E511-42E0-AE1C-4639E38FF655}">
      <dgm:prSet/>
      <dgm:spPr/>
      <dgm:t>
        <a:bodyPr/>
        <a:lstStyle/>
        <a:p>
          <a:pPr rtl="1"/>
          <a:endParaRPr lang="fa-IR"/>
        </a:p>
      </dgm:t>
    </dgm:pt>
    <dgm:pt modelId="{757D1B8E-958E-45DE-8F22-5B5048E1D3F5}" type="sibTrans" cxnId="{E269B474-E511-42E0-AE1C-4639E38FF655}">
      <dgm:prSet/>
      <dgm:spPr/>
      <dgm:t>
        <a:bodyPr/>
        <a:lstStyle/>
        <a:p>
          <a:pPr rtl="1"/>
          <a:endParaRPr lang="fa-IR"/>
        </a:p>
      </dgm:t>
    </dgm:pt>
    <dgm:pt modelId="{02E1CB91-3461-4489-81B3-73E2324234C5}">
      <dgm:prSet/>
      <dgm:spPr/>
      <dgm:t>
        <a:bodyPr/>
        <a:lstStyle/>
        <a:p>
          <a:pPr rtl="1"/>
          <a:r>
            <a:rPr lang="fa-IR" dirty="0" smtClean="0"/>
            <a:t>تأمین مالی قبضۀ مالکیت</a:t>
          </a:r>
          <a:endParaRPr lang="fa-IR" dirty="0"/>
        </a:p>
      </dgm:t>
    </dgm:pt>
    <dgm:pt modelId="{17EA3953-B36F-43B5-A22B-90FDA6DAE5CA}" type="parTrans" cxnId="{3815CCB1-DEC5-454A-A901-7CA1AE163B5F}">
      <dgm:prSet/>
      <dgm:spPr/>
      <dgm:t>
        <a:bodyPr/>
        <a:lstStyle/>
        <a:p>
          <a:pPr rtl="1"/>
          <a:endParaRPr lang="fa-IR"/>
        </a:p>
      </dgm:t>
    </dgm:pt>
    <dgm:pt modelId="{049E5736-C34C-4290-8E07-D62CB824C16E}" type="sibTrans" cxnId="{3815CCB1-DEC5-454A-A901-7CA1AE163B5F}">
      <dgm:prSet/>
      <dgm:spPr/>
      <dgm:t>
        <a:bodyPr/>
        <a:lstStyle/>
        <a:p>
          <a:pPr rtl="1"/>
          <a:endParaRPr lang="fa-IR"/>
        </a:p>
      </dgm:t>
    </dgm:pt>
    <dgm:pt modelId="{FB6E1CE6-7EEA-49E7-8D1A-2EDCC253D201}">
      <dgm:prSet/>
      <dgm:spPr/>
      <dgm:t>
        <a:bodyPr/>
        <a:lstStyle/>
        <a:p>
          <a:pPr rtl="1"/>
          <a:r>
            <a:rPr lang="fa-IR" dirty="0" smtClean="0"/>
            <a:t>وام سندیکایی</a:t>
          </a:r>
          <a:endParaRPr lang="fa-IR" dirty="0"/>
        </a:p>
      </dgm:t>
    </dgm:pt>
    <dgm:pt modelId="{3255F699-C5C8-4917-8731-51D909C42B6B}" type="parTrans" cxnId="{683680B2-63AC-4E58-96E7-06DCACBDAE0B}">
      <dgm:prSet/>
      <dgm:spPr/>
      <dgm:t>
        <a:bodyPr/>
        <a:lstStyle/>
        <a:p>
          <a:pPr rtl="1"/>
          <a:endParaRPr lang="fa-IR"/>
        </a:p>
      </dgm:t>
    </dgm:pt>
    <dgm:pt modelId="{4A4A5A3C-A26B-41C5-87EB-47B2EE7FB7FC}" type="sibTrans" cxnId="{683680B2-63AC-4E58-96E7-06DCACBDAE0B}">
      <dgm:prSet/>
      <dgm:spPr/>
      <dgm:t>
        <a:bodyPr/>
        <a:lstStyle/>
        <a:p>
          <a:pPr rtl="1"/>
          <a:endParaRPr lang="fa-IR"/>
        </a:p>
      </dgm:t>
    </dgm:pt>
    <dgm:pt modelId="{68A7651C-25FC-45D4-BD46-8B7EAC38ECDF}">
      <dgm:prSet/>
      <dgm:spPr/>
      <dgm:t>
        <a:bodyPr/>
        <a:lstStyle/>
        <a:p>
          <a:pPr rtl="1"/>
          <a:r>
            <a:rPr lang="fa-IR" smtClean="0"/>
            <a:t>تأمین مالی پروژه</a:t>
          </a:r>
          <a:endParaRPr lang="fa-IR" dirty="0"/>
        </a:p>
      </dgm:t>
    </dgm:pt>
    <dgm:pt modelId="{74989E6B-FD60-4DBB-A044-5B6E90E7E8F6}" type="parTrans" cxnId="{F4C3BEDA-2693-49EC-8344-ECEB4FAF93FB}">
      <dgm:prSet/>
      <dgm:spPr/>
      <dgm:t>
        <a:bodyPr/>
        <a:lstStyle/>
        <a:p>
          <a:pPr rtl="1"/>
          <a:endParaRPr lang="fa-IR"/>
        </a:p>
      </dgm:t>
    </dgm:pt>
    <dgm:pt modelId="{56A6D779-A7CB-4007-B95E-A67F7C0F97E3}" type="sibTrans" cxnId="{F4C3BEDA-2693-49EC-8344-ECEB4FAF93FB}">
      <dgm:prSet/>
      <dgm:spPr/>
      <dgm:t>
        <a:bodyPr/>
        <a:lstStyle/>
        <a:p>
          <a:pPr rtl="1"/>
          <a:endParaRPr lang="fa-IR"/>
        </a:p>
      </dgm:t>
    </dgm:pt>
    <dgm:pt modelId="{BBB1EB08-6900-4175-9BEA-52D271FCC6E9}" type="pres">
      <dgm:prSet presAssocID="{102E311F-67EB-4DC2-BD7F-7664AEC5D60F}" presName="compositeShape" presStyleCnt="0">
        <dgm:presLayoutVars>
          <dgm:dir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82DC17D5-F7AA-49B5-8900-DB9804892D73}" type="pres">
      <dgm:prSet presAssocID="{102E311F-67EB-4DC2-BD7F-7664AEC5D60F}" presName="pyramid" presStyleLbl="node1" presStyleIdx="0" presStyleCnt="1" custScaleX="140246"/>
      <dgm:spPr>
        <a:prstGeom prst="verticalScroll">
          <a:avLst/>
        </a:prstGeom>
      </dgm:spPr>
      <dgm:t>
        <a:bodyPr/>
        <a:lstStyle/>
        <a:p>
          <a:pPr rtl="1"/>
          <a:endParaRPr lang="fa-IR"/>
        </a:p>
      </dgm:t>
    </dgm:pt>
    <dgm:pt modelId="{F1715761-4607-4A53-97CF-3B0554D91386}" type="pres">
      <dgm:prSet presAssocID="{102E311F-67EB-4DC2-BD7F-7664AEC5D60F}" presName="theList" presStyleCnt="0"/>
      <dgm:spPr/>
      <dgm:t>
        <a:bodyPr/>
        <a:lstStyle/>
        <a:p>
          <a:pPr rtl="1"/>
          <a:endParaRPr lang="fa-IR"/>
        </a:p>
      </dgm:t>
    </dgm:pt>
    <dgm:pt modelId="{D807F0C1-46D4-4106-8307-E3026CFDA701}" type="pres">
      <dgm:prSet presAssocID="{BB83280F-27D3-4ACD-90B7-8E6D72E22BE2}" presName="aNode" presStyleLbl="fgAcc1" presStyleIdx="0" presStyleCnt="4" custScaleX="166653" custLinFactY="31555" custLinFactNeighborX="-48376" custLinFactNeighborY="10000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2338213-E65C-4469-A99C-E6CBE4F0C0FD}" type="pres">
      <dgm:prSet presAssocID="{BB83280F-27D3-4ACD-90B7-8E6D72E22BE2}" presName="aSpace" presStyleCnt="0"/>
      <dgm:spPr/>
      <dgm:t>
        <a:bodyPr/>
        <a:lstStyle/>
        <a:p>
          <a:pPr rtl="1"/>
          <a:endParaRPr lang="fa-IR"/>
        </a:p>
      </dgm:t>
    </dgm:pt>
    <dgm:pt modelId="{49DB24F3-0E85-4F51-840E-B44D2738EA8E}" type="pres">
      <dgm:prSet presAssocID="{02E1CB91-3461-4489-81B3-73E2324234C5}" presName="aNode" presStyleLbl="fgAcc1" presStyleIdx="1" presStyleCnt="4" custScaleX="166653" custLinFactY="31555" custLinFactNeighborX="-48376" custLinFactNeighborY="10000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512C650-2D45-46DF-9809-5A13DE2DD394}" type="pres">
      <dgm:prSet presAssocID="{02E1CB91-3461-4489-81B3-73E2324234C5}" presName="aSpace" presStyleCnt="0"/>
      <dgm:spPr/>
      <dgm:t>
        <a:bodyPr/>
        <a:lstStyle/>
        <a:p>
          <a:pPr rtl="1"/>
          <a:endParaRPr lang="fa-IR"/>
        </a:p>
      </dgm:t>
    </dgm:pt>
    <dgm:pt modelId="{95BFC8F9-90DD-4B00-A5AD-F1E25163D289}" type="pres">
      <dgm:prSet presAssocID="{FB6E1CE6-7EEA-49E7-8D1A-2EDCC253D201}" presName="aNode" presStyleLbl="fgAcc1" presStyleIdx="2" presStyleCnt="4" custScaleX="166653" custLinFactY="31555" custLinFactNeighborX="-48376" custLinFactNeighborY="10000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2D8551C-7D8C-42B7-B9EB-C6DD6949E55E}" type="pres">
      <dgm:prSet presAssocID="{FB6E1CE6-7EEA-49E7-8D1A-2EDCC253D201}" presName="aSpace" presStyleCnt="0"/>
      <dgm:spPr/>
      <dgm:t>
        <a:bodyPr/>
        <a:lstStyle/>
        <a:p>
          <a:pPr rtl="1"/>
          <a:endParaRPr lang="fa-IR"/>
        </a:p>
      </dgm:t>
    </dgm:pt>
    <dgm:pt modelId="{3D5A7087-1C3C-4DE4-8EB9-B59120ABB5B7}" type="pres">
      <dgm:prSet presAssocID="{68A7651C-25FC-45D4-BD46-8B7EAC38ECDF}" presName="aNode" presStyleLbl="fgAcc1" presStyleIdx="3" presStyleCnt="4" custScaleX="166653" custLinFactY="31555" custLinFactNeighborX="-48376" custLinFactNeighborY="10000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19ED8EA-5010-4735-A208-0A2AE9E4C772}" type="pres">
      <dgm:prSet presAssocID="{68A7651C-25FC-45D4-BD46-8B7EAC38ECDF}" presName="aSpace" presStyleCnt="0"/>
      <dgm:spPr/>
    </dgm:pt>
  </dgm:ptLst>
  <dgm:cxnLst>
    <dgm:cxn modelId="{F4C3BEDA-2693-49EC-8344-ECEB4FAF93FB}" srcId="{102E311F-67EB-4DC2-BD7F-7664AEC5D60F}" destId="{68A7651C-25FC-45D4-BD46-8B7EAC38ECDF}" srcOrd="3" destOrd="0" parTransId="{74989E6B-FD60-4DBB-A044-5B6E90E7E8F6}" sibTransId="{56A6D779-A7CB-4007-B95E-A67F7C0F97E3}"/>
    <dgm:cxn modelId="{AAB4880B-C759-4616-9ED7-375161B22CC9}" type="presOf" srcId="{102E311F-67EB-4DC2-BD7F-7664AEC5D60F}" destId="{BBB1EB08-6900-4175-9BEA-52D271FCC6E9}" srcOrd="0" destOrd="0" presId="urn:microsoft.com/office/officeart/2005/8/layout/pyramid2"/>
    <dgm:cxn modelId="{683680B2-63AC-4E58-96E7-06DCACBDAE0B}" srcId="{102E311F-67EB-4DC2-BD7F-7664AEC5D60F}" destId="{FB6E1CE6-7EEA-49E7-8D1A-2EDCC253D201}" srcOrd="2" destOrd="0" parTransId="{3255F699-C5C8-4917-8731-51D909C42B6B}" sibTransId="{4A4A5A3C-A26B-41C5-87EB-47B2EE7FB7FC}"/>
    <dgm:cxn modelId="{E269B474-E511-42E0-AE1C-4639E38FF655}" srcId="{102E311F-67EB-4DC2-BD7F-7664AEC5D60F}" destId="{BB83280F-27D3-4ACD-90B7-8E6D72E22BE2}" srcOrd="0" destOrd="0" parTransId="{BCF5C45C-2DA7-40A0-9F83-B2234CAEA878}" sibTransId="{757D1B8E-958E-45DE-8F22-5B5048E1D3F5}"/>
    <dgm:cxn modelId="{B64EAE4E-9BBD-4068-8A28-B1A62D18B69A}" type="presOf" srcId="{68A7651C-25FC-45D4-BD46-8B7EAC38ECDF}" destId="{3D5A7087-1C3C-4DE4-8EB9-B59120ABB5B7}" srcOrd="0" destOrd="0" presId="urn:microsoft.com/office/officeart/2005/8/layout/pyramid2"/>
    <dgm:cxn modelId="{0DC9F9B4-AE38-4701-8E29-0B1D0B668062}" type="presOf" srcId="{02E1CB91-3461-4489-81B3-73E2324234C5}" destId="{49DB24F3-0E85-4F51-840E-B44D2738EA8E}" srcOrd="0" destOrd="0" presId="urn:microsoft.com/office/officeart/2005/8/layout/pyramid2"/>
    <dgm:cxn modelId="{3815CCB1-DEC5-454A-A901-7CA1AE163B5F}" srcId="{102E311F-67EB-4DC2-BD7F-7664AEC5D60F}" destId="{02E1CB91-3461-4489-81B3-73E2324234C5}" srcOrd="1" destOrd="0" parTransId="{17EA3953-B36F-43B5-A22B-90FDA6DAE5CA}" sibTransId="{049E5736-C34C-4290-8E07-D62CB824C16E}"/>
    <dgm:cxn modelId="{05A2806B-CA1F-41B3-90C5-7480E3903868}" type="presOf" srcId="{BB83280F-27D3-4ACD-90B7-8E6D72E22BE2}" destId="{D807F0C1-46D4-4106-8307-E3026CFDA701}" srcOrd="0" destOrd="0" presId="urn:microsoft.com/office/officeart/2005/8/layout/pyramid2"/>
    <dgm:cxn modelId="{94A25E61-4CF4-4CC5-A007-065B36C1115A}" type="presOf" srcId="{FB6E1CE6-7EEA-49E7-8D1A-2EDCC253D201}" destId="{95BFC8F9-90DD-4B00-A5AD-F1E25163D289}" srcOrd="0" destOrd="0" presId="urn:microsoft.com/office/officeart/2005/8/layout/pyramid2"/>
    <dgm:cxn modelId="{3449027A-3E30-43D3-9695-4EC5B92BA6F0}" type="presParOf" srcId="{BBB1EB08-6900-4175-9BEA-52D271FCC6E9}" destId="{82DC17D5-F7AA-49B5-8900-DB9804892D73}" srcOrd="0" destOrd="0" presId="urn:microsoft.com/office/officeart/2005/8/layout/pyramid2"/>
    <dgm:cxn modelId="{AFE74266-9422-41BA-9EFD-9DE5A6FD7070}" type="presParOf" srcId="{BBB1EB08-6900-4175-9BEA-52D271FCC6E9}" destId="{F1715761-4607-4A53-97CF-3B0554D91386}" srcOrd="1" destOrd="0" presId="urn:microsoft.com/office/officeart/2005/8/layout/pyramid2"/>
    <dgm:cxn modelId="{674CD3F1-1CB6-49CA-B6E6-2C7CDCFA1559}" type="presParOf" srcId="{F1715761-4607-4A53-97CF-3B0554D91386}" destId="{D807F0C1-46D4-4106-8307-E3026CFDA701}" srcOrd="0" destOrd="0" presId="urn:microsoft.com/office/officeart/2005/8/layout/pyramid2"/>
    <dgm:cxn modelId="{CE04C9F5-10AF-4434-AF48-424C64C728BD}" type="presParOf" srcId="{F1715761-4607-4A53-97CF-3B0554D91386}" destId="{92338213-E65C-4469-A99C-E6CBE4F0C0FD}" srcOrd="1" destOrd="0" presId="urn:microsoft.com/office/officeart/2005/8/layout/pyramid2"/>
    <dgm:cxn modelId="{B2F3484A-4533-4434-8082-24A99CEC3F15}" type="presParOf" srcId="{F1715761-4607-4A53-97CF-3B0554D91386}" destId="{49DB24F3-0E85-4F51-840E-B44D2738EA8E}" srcOrd="2" destOrd="0" presId="urn:microsoft.com/office/officeart/2005/8/layout/pyramid2"/>
    <dgm:cxn modelId="{F9E66710-0938-4262-8B56-C5AC13F38328}" type="presParOf" srcId="{F1715761-4607-4A53-97CF-3B0554D91386}" destId="{E512C650-2D45-46DF-9809-5A13DE2DD394}" srcOrd="3" destOrd="0" presId="urn:microsoft.com/office/officeart/2005/8/layout/pyramid2"/>
    <dgm:cxn modelId="{83E195C8-5A6A-464C-AFD2-87B2D6FED99B}" type="presParOf" srcId="{F1715761-4607-4A53-97CF-3B0554D91386}" destId="{95BFC8F9-90DD-4B00-A5AD-F1E25163D289}" srcOrd="4" destOrd="0" presId="urn:microsoft.com/office/officeart/2005/8/layout/pyramid2"/>
    <dgm:cxn modelId="{B41A7C55-5534-44EF-B2A8-094F38F50C34}" type="presParOf" srcId="{F1715761-4607-4A53-97CF-3B0554D91386}" destId="{72D8551C-7D8C-42B7-B9EB-C6DD6949E55E}" srcOrd="5" destOrd="0" presId="urn:microsoft.com/office/officeart/2005/8/layout/pyramid2"/>
    <dgm:cxn modelId="{BC076D29-37BC-493C-8E67-9186A6E10404}" type="presParOf" srcId="{F1715761-4607-4A53-97CF-3B0554D91386}" destId="{3D5A7087-1C3C-4DE4-8EB9-B59120ABB5B7}" srcOrd="6" destOrd="0" presId="urn:microsoft.com/office/officeart/2005/8/layout/pyramid2"/>
    <dgm:cxn modelId="{B289A28D-CA66-4EA4-A5E3-26EEE2D0C6EB}" type="presParOf" srcId="{F1715761-4607-4A53-97CF-3B0554D91386}" destId="{E19ED8EA-5010-4735-A208-0A2AE9E4C772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7C2072B7-89A3-4DF4-B819-7C85A1E5FAC8}" type="doc">
      <dgm:prSet loTypeId="urn:microsoft.com/office/officeart/2005/8/layout/lProcess1" loCatId="process" qsTypeId="urn:microsoft.com/office/officeart/2005/8/quickstyle/3d2" qsCatId="3D" csTypeId="urn:microsoft.com/office/officeart/2005/8/colors/colorful2" csCatId="colorful"/>
      <dgm:spPr/>
      <dgm:t>
        <a:bodyPr/>
        <a:lstStyle/>
        <a:p>
          <a:pPr rtl="1"/>
          <a:endParaRPr lang="fa-IR"/>
        </a:p>
      </dgm:t>
    </dgm:pt>
    <dgm:pt modelId="{BAFE424D-0542-4115-88B8-9949D2977F53}">
      <dgm:prSet/>
      <dgm:spPr/>
      <dgm:t>
        <a:bodyPr/>
        <a:lstStyle/>
        <a:p>
          <a:pPr rtl="1"/>
          <a:r>
            <a:rPr lang="fa-IR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اوراق بهادار با پشتوانۀ وام‌های رهنی</a:t>
          </a:r>
          <a:endParaRPr lang="fa-IR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D1923CE5-C82B-4BE0-BA34-760A18A89277}" type="parTrans" cxnId="{9517E193-1188-46B4-B966-EB0E79A5CC2B}">
      <dgm:prSet/>
      <dgm:spPr/>
      <dgm:t>
        <a:bodyPr/>
        <a:lstStyle/>
        <a:p>
          <a:pPr rtl="1"/>
          <a:endParaRPr lang="fa-IR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3094E3FA-F08C-475A-B023-00DD23D8202F}" type="sibTrans" cxnId="{9517E193-1188-46B4-B966-EB0E79A5CC2B}">
      <dgm:prSet/>
      <dgm:spPr/>
      <dgm:t>
        <a:bodyPr/>
        <a:lstStyle/>
        <a:p>
          <a:pPr rtl="1"/>
          <a:endParaRPr lang="fa-IR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53486FCC-396A-44D8-B905-A58D9311F886}">
      <dgm:prSet/>
      <dgm:spPr/>
      <dgm:t>
        <a:bodyPr/>
        <a:lstStyle/>
        <a:p>
          <a:pPr rtl="1"/>
          <a:r>
            <a:rPr lang="fa-IR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گواهی انتقالی قرضه با پشتوانۀ وام‌های رهنی</a:t>
          </a:r>
          <a:endParaRPr lang="fa-IR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562868B0-F56A-442B-BA59-FA9A888C00D8}" type="parTrans" cxnId="{18AEF056-F645-4F6C-A5DF-3180BCAF0911}">
      <dgm:prSet/>
      <dgm:spPr/>
      <dgm:t>
        <a:bodyPr/>
        <a:lstStyle/>
        <a:p>
          <a:pPr rtl="1"/>
          <a:endParaRPr lang="fa-IR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EA5D7182-0AE2-4B5A-BD29-C4112B69A603}" type="sibTrans" cxnId="{18AEF056-F645-4F6C-A5DF-3180BCAF0911}">
      <dgm:prSet/>
      <dgm:spPr/>
      <dgm:t>
        <a:bodyPr/>
        <a:lstStyle/>
        <a:p>
          <a:pPr rtl="1"/>
          <a:endParaRPr lang="fa-IR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6F9B2A46-6BFE-49E2-8837-1F551C8F97DE}">
      <dgm:prSet/>
      <dgm:spPr/>
      <dgm:t>
        <a:bodyPr/>
        <a:lstStyle/>
        <a:p>
          <a:pPr rtl="1"/>
          <a:r>
            <a:rPr lang="fa-IR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تعهدات رهنی وثیقه‌دار</a:t>
          </a:r>
          <a:endParaRPr lang="en-US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4391EB77-DB83-4D1E-8A3C-262D5B20B78A}" type="parTrans" cxnId="{792914DC-494D-4AED-ADF2-4601D87D81C6}">
      <dgm:prSet/>
      <dgm:spPr/>
      <dgm:t>
        <a:bodyPr/>
        <a:lstStyle/>
        <a:p>
          <a:pPr rtl="1"/>
          <a:endParaRPr lang="fa-IR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AD0FF0D9-A3C5-4260-AED3-F8447E8900D0}" type="sibTrans" cxnId="{792914DC-494D-4AED-ADF2-4601D87D81C6}">
      <dgm:prSet/>
      <dgm:spPr/>
      <dgm:t>
        <a:bodyPr/>
        <a:lstStyle/>
        <a:p>
          <a:pPr rtl="1"/>
          <a:endParaRPr lang="fa-IR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885C8360-1D68-4BA3-8981-32E1A9DE5F87}">
      <dgm:prSet/>
      <dgm:spPr/>
      <dgm:t>
        <a:bodyPr/>
        <a:lstStyle/>
        <a:p>
          <a:pPr rtl="1"/>
          <a:r>
            <a:rPr lang="fa-IR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اوراق بهادار با پشتوانۀ دارایی‌ها</a:t>
          </a:r>
          <a:endParaRPr lang="fa-IR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FCA4559D-0406-4169-925B-33FEFEEBE0B6}" type="parTrans" cxnId="{9CC2D3CE-EA1D-4C71-A8EA-64E5617552DC}">
      <dgm:prSet/>
      <dgm:spPr/>
      <dgm:t>
        <a:bodyPr/>
        <a:lstStyle/>
        <a:p>
          <a:pPr rtl="1"/>
          <a:endParaRPr lang="fa-IR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525FAECD-EFE5-4741-8B0B-43B5D198FA5D}" type="sibTrans" cxnId="{9CC2D3CE-EA1D-4C71-A8EA-64E5617552DC}">
      <dgm:prSet/>
      <dgm:spPr/>
      <dgm:t>
        <a:bodyPr/>
        <a:lstStyle/>
        <a:p>
          <a:pPr rtl="1"/>
          <a:endParaRPr lang="fa-IR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D000C1A8-933A-41C6-942C-DED4408AF7E4}">
      <dgm:prSet/>
      <dgm:spPr/>
      <dgm:t>
        <a:bodyPr/>
        <a:lstStyle/>
        <a:p>
          <a:pPr rtl="1"/>
          <a:r>
            <a:rPr lang="fa-IR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اوراق بهادار با پشتوانۀ حساب‌های دریافتنی</a:t>
          </a:r>
          <a:endParaRPr lang="fa-IR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B1F5DC40-76FD-4B44-A923-6D7ACB99F04B}" type="parTrans" cxnId="{185B9D01-4F6E-4A7C-83F4-7B9C7462A67A}">
      <dgm:prSet/>
      <dgm:spPr/>
      <dgm:t>
        <a:bodyPr/>
        <a:lstStyle/>
        <a:p>
          <a:pPr rtl="1"/>
          <a:endParaRPr lang="fa-IR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B4E97533-4B38-4F00-ABE5-D0A62391CB3C}" type="sibTrans" cxnId="{185B9D01-4F6E-4A7C-83F4-7B9C7462A67A}">
      <dgm:prSet/>
      <dgm:spPr/>
      <dgm:t>
        <a:bodyPr/>
        <a:lstStyle/>
        <a:p>
          <a:pPr rtl="1"/>
          <a:endParaRPr lang="fa-IR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C6F1CA10-CFF2-43B5-9A8B-7813F9694264}">
      <dgm:prSet/>
      <dgm:spPr/>
      <dgm:t>
        <a:bodyPr/>
        <a:lstStyle/>
        <a:p>
          <a:pPr rtl="1"/>
          <a:r>
            <a:rPr lang="fa-IR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اوراق بهادار با پشتوانۀ وام‌های دانشجویی</a:t>
          </a:r>
          <a:endParaRPr lang="en-US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F66F7D8A-707C-46E9-BF2E-8E35501F1D31}" type="parTrans" cxnId="{53E6D0B7-2222-481E-B558-A4C8AF9B6786}">
      <dgm:prSet/>
      <dgm:spPr/>
      <dgm:t>
        <a:bodyPr/>
        <a:lstStyle/>
        <a:p>
          <a:pPr rtl="1"/>
          <a:endParaRPr lang="fa-IR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B5E742AC-547F-4C26-9F90-AC9E8FC8BFFA}" type="sibTrans" cxnId="{53E6D0B7-2222-481E-B558-A4C8AF9B6786}">
      <dgm:prSet/>
      <dgm:spPr/>
      <dgm:t>
        <a:bodyPr/>
        <a:lstStyle/>
        <a:p>
          <a:pPr rtl="1"/>
          <a:endParaRPr lang="fa-IR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8CC09823-29D9-42B2-BEB4-38D99BE2F8CD}" type="pres">
      <dgm:prSet presAssocID="{7C2072B7-89A3-4DF4-B819-7C85A1E5FAC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01A69C13-5BCA-4BDB-9C3E-EAEF6DA279EF}" type="pres">
      <dgm:prSet presAssocID="{BAFE424D-0542-4115-88B8-9949D2977F53}" presName="vertFlow" presStyleCnt="0"/>
      <dgm:spPr/>
    </dgm:pt>
    <dgm:pt modelId="{4644D924-23BA-4257-BA37-F66146CD2078}" type="pres">
      <dgm:prSet presAssocID="{BAFE424D-0542-4115-88B8-9949D2977F53}" presName="header" presStyleLbl="node1" presStyleIdx="0" presStyleCnt="2"/>
      <dgm:spPr/>
      <dgm:t>
        <a:bodyPr/>
        <a:lstStyle/>
        <a:p>
          <a:pPr rtl="1"/>
          <a:endParaRPr lang="fa-IR"/>
        </a:p>
      </dgm:t>
    </dgm:pt>
    <dgm:pt modelId="{6A5903B5-2B7F-4954-BD12-F975D194BB19}" type="pres">
      <dgm:prSet presAssocID="{562868B0-F56A-442B-BA59-FA9A888C00D8}" presName="parTrans" presStyleLbl="sibTrans2D1" presStyleIdx="0" presStyleCnt="4"/>
      <dgm:spPr/>
      <dgm:t>
        <a:bodyPr/>
        <a:lstStyle/>
        <a:p>
          <a:pPr rtl="1"/>
          <a:endParaRPr lang="fa-IR"/>
        </a:p>
      </dgm:t>
    </dgm:pt>
    <dgm:pt modelId="{D4306246-7C63-4F6D-97A2-15E7BFDA1AC2}" type="pres">
      <dgm:prSet presAssocID="{53486FCC-396A-44D8-B905-A58D9311F886}" presName="child" presStyleLbl="alignAccFollow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40D536C-7334-4EED-BD17-9EAB5B636FC8}" type="pres">
      <dgm:prSet presAssocID="{EA5D7182-0AE2-4B5A-BD29-C4112B69A603}" presName="sibTrans" presStyleLbl="sibTrans2D1" presStyleIdx="1" presStyleCnt="4"/>
      <dgm:spPr/>
      <dgm:t>
        <a:bodyPr/>
        <a:lstStyle/>
        <a:p>
          <a:pPr rtl="1"/>
          <a:endParaRPr lang="fa-IR"/>
        </a:p>
      </dgm:t>
    </dgm:pt>
    <dgm:pt modelId="{CAA0B624-8B7E-4540-A3E8-A1274EC2B58F}" type="pres">
      <dgm:prSet presAssocID="{6F9B2A46-6BFE-49E2-8837-1F551C8F97DE}" presName="child" presStyleLbl="alignAccFollow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4246169-9E5C-4FFB-874F-6E60EAB4D137}" type="pres">
      <dgm:prSet presAssocID="{BAFE424D-0542-4115-88B8-9949D2977F53}" presName="hSp" presStyleCnt="0"/>
      <dgm:spPr/>
    </dgm:pt>
    <dgm:pt modelId="{A5A5D067-E727-4800-8AAC-D0E2007E5445}" type="pres">
      <dgm:prSet presAssocID="{885C8360-1D68-4BA3-8981-32E1A9DE5F87}" presName="vertFlow" presStyleCnt="0"/>
      <dgm:spPr/>
    </dgm:pt>
    <dgm:pt modelId="{D10E4F7E-6A3C-42D5-94C0-AB8285D3EFDE}" type="pres">
      <dgm:prSet presAssocID="{885C8360-1D68-4BA3-8981-32E1A9DE5F87}" presName="header" presStyleLbl="node1" presStyleIdx="1" presStyleCnt="2"/>
      <dgm:spPr/>
      <dgm:t>
        <a:bodyPr/>
        <a:lstStyle/>
        <a:p>
          <a:pPr rtl="1"/>
          <a:endParaRPr lang="fa-IR"/>
        </a:p>
      </dgm:t>
    </dgm:pt>
    <dgm:pt modelId="{75CBF703-72EB-423D-8E12-A47F15B7D1BF}" type="pres">
      <dgm:prSet presAssocID="{B1F5DC40-76FD-4B44-A923-6D7ACB99F04B}" presName="parTrans" presStyleLbl="sibTrans2D1" presStyleIdx="2" presStyleCnt="4"/>
      <dgm:spPr/>
      <dgm:t>
        <a:bodyPr/>
        <a:lstStyle/>
        <a:p>
          <a:pPr rtl="1"/>
          <a:endParaRPr lang="fa-IR"/>
        </a:p>
      </dgm:t>
    </dgm:pt>
    <dgm:pt modelId="{06D56268-931B-40FD-B931-1E468A44DB6B}" type="pres">
      <dgm:prSet presAssocID="{D000C1A8-933A-41C6-942C-DED4408AF7E4}" presName="child" presStyleLbl="alignAccFollow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DB27A14-AD84-4999-92E2-5C05D9FA118A}" type="pres">
      <dgm:prSet presAssocID="{B4E97533-4B38-4F00-ABE5-D0A62391CB3C}" presName="sibTrans" presStyleLbl="sibTrans2D1" presStyleIdx="3" presStyleCnt="4"/>
      <dgm:spPr/>
      <dgm:t>
        <a:bodyPr/>
        <a:lstStyle/>
        <a:p>
          <a:pPr rtl="1"/>
          <a:endParaRPr lang="fa-IR"/>
        </a:p>
      </dgm:t>
    </dgm:pt>
    <dgm:pt modelId="{1D648C82-B9FC-4CD7-9BB4-7C2759261514}" type="pres">
      <dgm:prSet presAssocID="{C6F1CA10-CFF2-43B5-9A8B-7813F9694264}" presName="child" presStyleLbl="alignAccFollow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9CC2D3CE-EA1D-4C71-A8EA-64E5617552DC}" srcId="{7C2072B7-89A3-4DF4-B819-7C85A1E5FAC8}" destId="{885C8360-1D68-4BA3-8981-32E1A9DE5F87}" srcOrd="1" destOrd="0" parTransId="{FCA4559D-0406-4169-925B-33FEFEEBE0B6}" sibTransId="{525FAECD-EFE5-4741-8B0B-43B5D198FA5D}"/>
    <dgm:cxn modelId="{1634F115-594C-45F5-89DE-D78FE92BF946}" type="presOf" srcId="{D000C1A8-933A-41C6-942C-DED4408AF7E4}" destId="{06D56268-931B-40FD-B931-1E468A44DB6B}" srcOrd="0" destOrd="0" presId="urn:microsoft.com/office/officeart/2005/8/layout/lProcess1"/>
    <dgm:cxn modelId="{7817D059-7D04-412A-A598-9FFCBAD06188}" type="presOf" srcId="{562868B0-F56A-442B-BA59-FA9A888C00D8}" destId="{6A5903B5-2B7F-4954-BD12-F975D194BB19}" srcOrd="0" destOrd="0" presId="urn:microsoft.com/office/officeart/2005/8/layout/lProcess1"/>
    <dgm:cxn modelId="{9517E193-1188-46B4-B966-EB0E79A5CC2B}" srcId="{7C2072B7-89A3-4DF4-B819-7C85A1E5FAC8}" destId="{BAFE424D-0542-4115-88B8-9949D2977F53}" srcOrd="0" destOrd="0" parTransId="{D1923CE5-C82B-4BE0-BA34-760A18A89277}" sibTransId="{3094E3FA-F08C-475A-B023-00DD23D8202F}"/>
    <dgm:cxn modelId="{F855D394-0F62-4FCC-A440-9A5FA6DECBFF}" type="presOf" srcId="{B1F5DC40-76FD-4B44-A923-6D7ACB99F04B}" destId="{75CBF703-72EB-423D-8E12-A47F15B7D1BF}" srcOrd="0" destOrd="0" presId="urn:microsoft.com/office/officeart/2005/8/layout/lProcess1"/>
    <dgm:cxn modelId="{C44220B6-6EED-4EF5-BDAB-EC11DBDF775A}" type="presOf" srcId="{BAFE424D-0542-4115-88B8-9949D2977F53}" destId="{4644D924-23BA-4257-BA37-F66146CD2078}" srcOrd="0" destOrd="0" presId="urn:microsoft.com/office/officeart/2005/8/layout/lProcess1"/>
    <dgm:cxn modelId="{C2C6450F-3628-4B77-9006-5B433840BC6F}" type="presOf" srcId="{C6F1CA10-CFF2-43B5-9A8B-7813F9694264}" destId="{1D648C82-B9FC-4CD7-9BB4-7C2759261514}" srcOrd="0" destOrd="0" presId="urn:microsoft.com/office/officeart/2005/8/layout/lProcess1"/>
    <dgm:cxn modelId="{792914DC-494D-4AED-ADF2-4601D87D81C6}" srcId="{BAFE424D-0542-4115-88B8-9949D2977F53}" destId="{6F9B2A46-6BFE-49E2-8837-1F551C8F97DE}" srcOrd="1" destOrd="0" parTransId="{4391EB77-DB83-4D1E-8A3C-262D5B20B78A}" sibTransId="{AD0FF0D9-A3C5-4260-AED3-F8447E8900D0}"/>
    <dgm:cxn modelId="{4E0D3C9C-5A22-4FA8-88B9-7582A9AC152F}" type="presOf" srcId="{6F9B2A46-6BFE-49E2-8837-1F551C8F97DE}" destId="{CAA0B624-8B7E-4540-A3E8-A1274EC2B58F}" srcOrd="0" destOrd="0" presId="urn:microsoft.com/office/officeart/2005/8/layout/lProcess1"/>
    <dgm:cxn modelId="{53E6D0B7-2222-481E-B558-A4C8AF9B6786}" srcId="{885C8360-1D68-4BA3-8981-32E1A9DE5F87}" destId="{C6F1CA10-CFF2-43B5-9A8B-7813F9694264}" srcOrd="1" destOrd="0" parTransId="{F66F7D8A-707C-46E9-BF2E-8E35501F1D31}" sibTransId="{B5E742AC-547F-4C26-9F90-AC9E8FC8BFFA}"/>
    <dgm:cxn modelId="{18AEF056-F645-4F6C-A5DF-3180BCAF0911}" srcId="{BAFE424D-0542-4115-88B8-9949D2977F53}" destId="{53486FCC-396A-44D8-B905-A58D9311F886}" srcOrd="0" destOrd="0" parTransId="{562868B0-F56A-442B-BA59-FA9A888C00D8}" sibTransId="{EA5D7182-0AE2-4B5A-BD29-C4112B69A603}"/>
    <dgm:cxn modelId="{9845999D-861F-49B6-9ADC-9F07BF6D924E}" type="presOf" srcId="{885C8360-1D68-4BA3-8981-32E1A9DE5F87}" destId="{D10E4F7E-6A3C-42D5-94C0-AB8285D3EFDE}" srcOrd="0" destOrd="0" presId="urn:microsoft.com/office/officeart/2005/8/layout/lProcess1"/>
    <dgm:cxn modelId="{CB2B357F-9B62-4252-B0E3-20FF39B9F0D9}" type="presOf" srcId="{7C2072B7-89A3-4DF4-B819-7C85A1E5FAC8}" destId="{8CC09823-29D9-42B2-BEB4-38D99BE2F8CD}" srcOrd="0" destOrd="0" presId="urn:microsoft.com/office/officeart/2005/8/layout/lProcess1"/>
    <dgm:cxn modelId="{185B9D01-4F6E-4A7C-83F4-7B9C7462A67A}" srcId="{885C8360-1D68-4BA3-8981-32E1A9DE5F87}" destId="{D000C1A8-933A-41C6-942C-DED4408AF7E4}" srcOrd="0" destOrd="0" parTransId="{B1F5DC40-76FD-4B44-A923-6D7ACB99F04B}" sibTransId="{B4E97533-4B38-4F00-ABE5-D0A62391CB3C}"/>
    <dgm:cxn modelId="{23F065C9-E0DB-4A24-8EC8-6B196E732918}" type="presOf" srcId="{EA5D7182-0AE2-4B5A-BD29-C4112B69A603}" destId="{F40D536C-7334-4EED-BD17-9EAB5B636FC8}" srcOrd="0" destOrd="0" presId="urn:microsoft.com/office/officeart/2005/8/layout/lProcess1"/>
    <dgm:cxn modelId="{6925058D-AAB9-447A-B260-D5BF4C053E6F}" type="presOf" srcId="{B4E97533-4B38-4F00-ABE5-D0A62391CB3C}" destId="{2DB27A14-AD84-4999-92E2-5C05D9FA118A}" srcOrd="0" destOrd="0" presId="urn:microsoft.com/office/officeart/2005/8/layout/lProcess1"/>
    <dgm:cxn modelId="{0EC600B3-069D-460B-B486-B800BD86829F}" type="presOf" srcId="{53486FCC-396A-44D8-B905-A58D9311F886}" destId="{D4306246-7C63-4F6D-97A2-15E7BFDA1AC2}" srcOrd="0" destOrd="0" presId="urn:microsoft.com/office/officeart/2005/8/layout/lProcess1"/>
    <dgm:cxn modelId="{2083883A-B9BC-4BDA-BB87-5DD5FC161B57}" type="presParOf" srcId="{8CC09823-29D9-42B2-BEB4-38D99BE2F8CD}" destId="{01A69C13-5BCA-4BDB-9C3E-EAEF6DA279EF}" srcOrd="0" destOrd="0" presId="urn:microsoft.com/office/officeart/2005/8/layout/lProcess1"/>
    <dgm:cxn modelId="{D851D436-D980-4F56-A655-CE52F2C1EF98}" type="presParOf" srcId="{01A69C13-5BCA-4BDB-9C3E-EAEF6DA279EF}" destId="{4644D924-23BA-4257-BA37-F66146CD2078}" srcOrd="0" destOrd="0" presId="urn:microsoft.com/office/officeart/2005/8/layout/lProcess1"/>
    <dgm:cxn modelId="{A2A2EFF1-92FC-447A-828E-86985DC72540}" type="presParOf" srcId="{01A69C13-5BCA-4BDB-9C3E-EAEF6DA279EF}" destId="{6A5903B5-2B7F-4954-BD12-F975D194BB19}" srcOrd="1" destOrd="0" presId="urn:microsoft.com/office/officeart/2005/8/layout/lProcess1"/>
    <dgm:cxn modelId="{D83243D0-7A17-4C1D-97D5-85F7A0728E30}" type="presParOf" srcId="{01A69C13-5BCA-4BDB-9C3E-EAEF6DA279EF}" destId="{D4306246-7C63-4F6D-97A2-15E7BFDA1AC2}" srcOrd="2" destOrd="0" presId="urn:microsoft.com/office/officeart/2005/8/layout/lProcess1"/>
    <dgm:cxn modelId="{D8F03CE4-50FF-43C9-BA32-CF0CE05225FB}" type="presParOf" srcId="{01A69C13-5BCA-4BDB-9C3E-EAEF6DA279EF}" destId="{F40D536C-7334-4EED-BD17-9EAB5B636FC8}" srcOrd="3" destOrd="0" presId="urn:microsoft.com/office/officeart/2005/8/layout/lProcess1"/>
    <dgm:cxn modelId="{9FE340C1-6C28-4E1E-A754-B5C226299046}" type="presParOf" srcId="{01A69C13-5BCA-4BDB-9C3E-EAEF6DA279EF}" destId="{CAA0B624-8B7E-4540-A3E8-A1274EC2B58F}" srcOrd="4" destOrd="0" presId="urn:microsoft.com/office/officeart/2005/8/layout/lProcess1"/>
    <dgm:cxn modelId="{4CE1CF00-B1A8-4EC9-BA56-B606C63328F5}" type="presParOf" srcId="{8CC09823-29D9-42B2-BEB4-38D99BE2F8CD}" destId="{B4246169-9E5C-4FFB-874F-6E60EAB4D137}" srcOrd="1" destOrd="0" presId="urn:microsoft.com/office/officeart/2005/8/layout/lProcess1"/>
    <dgm:cxn modelId="{E05DC0FE-1944-4408-8D06-2640BCC13114}" type="presParOf" srcId="{8CC09823-29D9-42B2-BEB4-38D99BE2F8CD}" destId="{A5A5D067-E727-4800-8AAC-D0E2007E5445}" srcOrd="2" destOrd="0" presId="urn:microsoft.com/office/officeart/2005/8/layout/lProcess1"/>
    <dgm:cxn modelId="{EAE1AC7E-20AD-4B70-B862-D9AB88B65BD6}" type="presParOf" srcId="{A5A5D067-E727-4800-8AAC-D0E2007E5445}" destId="{D10E4F7E-6A3C-42D5-94C0-AB8285D3EFDE}" srcOrd="0" destOrd="0" presId="urn:microsoft.com/office/officeart/2005/8/layout/lProcess1"/>
    <dgm:cxn modelId="{770B1DEE-02F6-4583-B57F-50D2ECDD9AEC}" type="presParOf" srcId="{A5A5D067-E727-4800-8AAC-D0E2007E5445}" destId="{75CBF703-72EB-423D-8E12-A47F15B7D1BF}" srcOrd="1" destOrd="0" presId="urn:microsoft.com/office/officeart/2005/8/layout/lProcess1"/>
    <dgm:cxn modelId="{37A85DF8-D034-4154-85B8-BE011B91B8F5}" type="presParOf" srcId="{A5A5D067-E727-4800-8AAC-D0E2007E5445}" destId="{06D56268-931B-40FD-B931-1E468A44DB6B}" srcOrd="2" destOrd="0" presId="urn:microsoft.com/office/officeart/2005/8/layout/lProcess1"/>
    <dgm:cxn modelId="{03F6930C-432C-4BBB-9E53-905F28281989}" type="presParOf" srcId="{A5A5D067-E727-4800-8AAC-D0E2007E5445}" destId="{2DB27A14-AD84-4999-92E2-5C05D9FA118A}" srcOrd="3" destOrd="0" presId="urn:microsoft.com/office/officeart/2005/8/layout/lProcess1"/>
    <dgm:cxn modelId="{BF6F6720-F497-4C0D-9585-E63200CB0C9E}" type="presParOf" srcId="{A5A5D067-E727-4800-8AAC-D0E2007E5445}" destId="{1D648C82-B9FC-4CD7-9BB4-7C2759261514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46E9B1AB-9B38-49AA-8D31-CADAB360E50C}" type="doc">
      <dgm:prSet loTypeId="urn:microsoft.com/office/officeart/2005/8/layout/lProcess3" loCatId="process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pPr rtl="1"/>
          <a:endParaRPr lang="fa-IR"/>
        </a:p>
      </dgm:t>
    </dgm:pt>
    <dgm:pt modelId="{E6C30AE2-D992-42B5-85CE-2A78160C64F5}">
      <dgm:prSet/>
      <dgm:spPr/>
      <dgm:t>
        <a:bodyPr/>
        <a:lstStyle/>
        <a:p>
          <a:pPr rtl="1"/>
          <a:r>
            <a:rPr lang="fa-IR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تأمین مالی بلندمدت پروژه‌های زیربنایی و صنعتی بر اساس جریان‌های نقدی پروژه و نه جریان‌های نقدی ترازنامۀ بانی پروژه</a:t>
          </a:r>
          <a:endParaRPr lang="en-US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FEB67492-D140-42FC-AB12-C4E49A84C0BA}" type="parTrans" cxnId="{D61460FF-0AFC-4378-835F-B34638D2C58B}">
      <dgm:prSet/>
      <dgm:spPr/>
      <dgm:t>
        <a:bodyPr/>
        <a:lstStyle/>
        <a:p>
          <a:pPr rtl="1"/>
          <a:endParaRPr lang="fa-IR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B251BC9F-7FB9-4E12-BC5E-BEEE794490AD}" type="sibTrans" cxnId="{D61460FF-0AFC-4378-835F-B34638D2C58B}">
      <dgm:prSet/>
      <dgm:spPr/>
      <dgm:t>
        <a:bodyPr/>
        <a:lstStyle/>
        <a:p>
          <a:pPr rtl="1"/>
          <a:endParaRPr lang="fa-IR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2EFACBEE-3321-4687-A91A-FF0C574DB810}" type="pres">
      <dgm:prSet presAssocID="{46E9B1AB-9B38-49AA-8D31-CADAB360E50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D36E0613-0BD5-4640-BF56-109322014A0D}" type="pres">
      <dgm:prSet presAssocID="{E6C30AE2-D992-42B5-85CE-2A78160C64F5}" presName="horFlow" presStyleCnt="0"/>
      <dgm:spPr/>
    </dgm:pt>
    <dgm:pt modelId="{6BA506AE-BC9F-47C3-B1DF-64AFF1895F68}" type="pres">
      <dgm:prSet presAssocID="{E6C30AE2-D992-42B5-85CE-2A78160C64F5}" presName="bigChev" presStyleLbl="node1" presStyleIdx="0" presStyleCnt="1"/>
      <dgm:spPr>
        <a:prstGeom prst="wedgeEllipseCallout">
          <a:avLst/>
        </a:prstGeom>
      </dgm:spPr>
      <dgm:t>
        <a:bodyPr/>
        <a:lstStyle/>
        <a:p>
          <a:pPr rtl="1"/>
          <a:endParaRPr lang="fa-IR"/>
        </a:p>
      </dgm:t>
    </dgm:pt>
  </dgm:ptLst>
  <dgm:cxnLst>
    <dgm:cxn modelId="{D61460FF-0AFC-4378-835F-B34638D2C58B}" srcId="{46E9B1AB-9B38-49AA-8D31-CADAB360E50C}" destId="{E6C30AE2-D992-42B5-85CE-2A78160C64F5}" srcOrd="0" destOrd="0" parTransId="{FEB67492-D140-42FC-AB12-C4E49A84C0BA}" sibTransId="{B251BC9F-7FB9-4E12-BC5E-BEEE794490AD}"/>
    <dgm:cxn modelId="{67B4D0AC-6524-439C-A5C9-E56FB55B6463}" type="presOf" srcId="{46E9B1AB-9B38-49AA-8D31-CADAB360E50C}" destId="{2EFACBEE-3321-4687-A91A-FF0C574DB810}" srcOrd="0" destOrd="0" presId="urn:microsoft.com/office/officeart/2005/8/layout/lProcess3"/>
    <dgm:cxn modelId="{EC21452A-C5D9-4B8C-B944-E1B300396CB5}" type="presOf" srcId="{E6C30AE2-D992-42B5-85CE-2A78160C64F5}" destId="{6BA506AE-BC9F-47C3-B1DF-64AFF1895F68}" srcOrd="0" destOrd="0" presId="urn:microsoft.com/office/officeart/2005/8/layout/lProcess3"/>
    <dgm:cxn modelId="{53D79077-310E-41E9-A0A4-B301065BCD5D}" type="presParOf" srcId="{2EFACBEE-3321-4687-A91A-FF0C574DB810}" destId="{D36E0613-0BD5-4640-BF56-109322014A0D}" srcOrd="0" destOrd="0" presId="urn:microsoft.com/office/officeart/2005/8/layout/lProcess3"/>
    <dgm:cxn modelId="{0447F5E0-212E-4C42-8774-FCA8CFD74FAA}" type="presParOf" srcId="{D36E0613-0BD5-4640-BF56-109322014A0D}" destId="{6BA506AE-BC9F-47C3-B1DF-64AFF1895F68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102E311F-67EB-4DC2-BD7F-7664AEC5D60F}" type="doc">
      <dgm:prSet loTypeId="urn:microsoft.com/office/officeart/2005/8/layout/pyramid2" loCatId="list" qsTypeId="urn:microsoft.com/office/officeart/2005/8/quickstyle/simple5" qsCatId="simple" csTypeId="urn:microsoft.com/office/officeart/2005/8/colors/accent3_3" csCatId="accent3" phldr="1"/>
      <dgm:spPr/>
      <dgm:t>
        <a:bodyPr/>
        <a:lstStyle/>
        <a:p>
          <a:pPr rtl="1"/>
          <a:endParaRPr lang="fa-IR"/>
        </a:p>
      </dgm:t>
    </dgm:pt>
    <dgm:pt modelId="{069CDE90-0990-4413-83F4-E92B72297E2E}">
      <dgm:prSet/>
      <dgm:spPr/>
      <dgm:t>
        <a:bodyPr/>
        <a:lstStyle/>
        <a:p>
          <a:pPr rtl="1"/>
          <a:r>
            <a:rPr lang="fa-IR" dirty="0" smtClean="0"/>
            <a:t>سهام عادی</a:t>
          </a:r>
          <a:endParaRPr lang="fa-IR" dirty="0"/>
        </a:p>
      </dgm:t>
    </dgm:pt>
    <dgm:pt modelId="{FD205E62-057C-411C-A8F7-C1FC9AA78CFC}" type="parTrans" cxnId="{0C643C6A-E259-47A1-84AF-398D340C88FB}">
      <dgm:prSet/>
      <dgm:spPr/>
      <dgm:t>
        <a:bodyPr/>
        <a:lstStyle/>
        <a:p>
          <a:pPr rtl="1"/>
          <a:endParaRPr lang="fa-IR"/>
        </a:p>
      </dgm:t>
    </dgm:pt>
    <dgm:pt modelId="{779A78D8-C9C3-4B33-9C8B-A38AEDEB5988}" type="sibTrans" cxnId="{0C643C6A-E259-47A1-84AF-398D340C88FB}">
      <dgm:prSet/>
      <dgm:spPr/>
      <dgm:t>
        <a:bodyPr/>
        <a:lstStyle/>
        <a:p>
          <a:pPr rtl="1"/>
          <a:endParaRPr lang="fa-IR"/>
        </a:p>
      </dgm:t>
    </dgm:pt>
    <dgm:pt modelId="{BB83280F-27D3-4ACD-90B7-8E6D72E22BE2}">
      <dgm:prSet/>
      <dgm:spPr/>
      <dgm:t>
        <a:bodyPr/>
        <a:lstStyle/>
        <a:p>
          <a:pPr rtl="1"/>
          <a:r>
            <a:rPr lang="fa-IR" dirty="0" smtClean="0"/>
            <a:t>سهام پروژه</a:t>
          </a:r>
          <a:endParaRPr lang="fa-IR" dirty="0"/>
        </a:p>
      </dgm:t>
    </dgm:pt>
    <dgm:pt modelId="{BCF5C45C-2DA7-40A0-9F83-B2234CAEA878}" type="parTrans" cxnId="{E269B474-E511-42E0-AE1C-4639E38FF655}">
      <dgm:prSet/>
      <dgm:spPr/>
      <dgm:t>
        <a:bodyPr/>
        <a:lstStyle/>
        <a:p>
          <a:pPr rtl="1"/>
          <a:endParaRPr lang="fa-IR"/>
        </a:p>
      </dgm:t>
    </dgm:pt>
    <dgm:pt modelId="{757D1B8E-958E-45DE-8F22-5B5048E1D3F5}" type="sibTrans" cxnId="{E269B474-E511-42E0-AE1C-4639E38FF655}">
      <dgm:prSet/>
      <dgm:spPr/>
      <dgm:t>
        <a:bodyPr/>
        <a:lstStyle/>
        <a:p>
          <a:pPr rtl="1"/>
          <a:endParaRPr lang="fa-IR"/>
        </a:p>
      </dgm:t>
    </dgm:pt>
    <dgm:pt modelId="{DBEF7FE0-83BE-45FA-B3B6-1023714CBECA}">
      <dgm:prSet/>
      <dgm:spPr/>
      <dgm:t>
        <a:bodyPr/>
        <a:lstStyle/>
        <a:p>
          <a:pPr rtl="1"/>
          <a:r>
            <a:rPr lang="fa-IR" dirty="0" smtClean="0"/>
            <a:t>صندوق سهام اختصاصی</a:t>
          </a:r>
          <a:endParaRPr lang="fa-IR" dirty="0"/>
        </a:p>
      </dgm:t>
    </dgm:pt>
    <dgm:pt modelId="{86CE0E8F-0CAD-45AD-BC69-2CB546E2FADC}" type="parTrans" cxnId="{2C321379-EA52-4F7B-AE5C-6D9EDCA657C3}">
      <dgm:prSet/>
      <dgm:spPr/>
      <dgm:t>
        <a:bodyPr/>
        <a:lstStyle/>
        <a:p>
          <a:pPr rtl="1"/>
          <a:endParaRPr lang="fa-IR"/>
        </a:p>
      </dgm:t>
    </dgm:pt>
    <dgm:pt modelId="{D04E7C2F-A19D-4D3E-B31D-DD613AB365D0}" type="sibTrans" cxnId="{2C321379-EA52-4F7B-AE5C-6D9EDCA657C3}">
      <dgm:prSet/>
      <dgm:spPr/>
      <dgm:t>
        <a:bodyPr/>
        <a:lstStyle/>
        <a:p>
          <a:pPr rtl="1"/>
          <a:endParaRPr lang="fa-IR"/>
        </a:p>
      </dgm:t>
    </dgm:pt>
    <dgm:pt modelId="{02E1CB91-3461-4489-81B3-73E2324234C5}">
      <dgm:prSet/>
      <dgm:spPr/>
      <dgm:t>
        <a:bodyPr/>
        <a:lstStyle/>
        <a:p>
          <a:pPr rtl="1"/>
          <a:r>
            <a:rPr lang="fa-IR" dirty="0" smtClean="0"/>
            <a:t>صندوق‌های تخصصی</a:t>
          </a:r>
          <a:endParaRPr lang="fa-IR" dirty="0"/>
        </a:p>
      </dgm:t>
    </dgm:pt>
    <dgm:pt modelId="{17EA3953-B36F-43B5-A22B-90FDA6DAE5CA}" type="parTrans" cxnId="{3815CCB1-DEC5-454A-A901-7CA1AE163B5F}">
      <dgm:prSet/>
      <dgm:spPr/>
      <dgm:t>
        <a:bodyPr/>
        <a:lstStyle/>
        <a:p>
          <a:pPr rtl="1"/>
          <a:endParaRPr lang="fa-IR"/>
        </a:p>
      </dgm:t>
    </dgm:pt>
    <dgm:pt modelId="{049E5736-C34C-4290-8E07-D62CB824C16E}" type="sibTrans" cxnId="{3815CCB1-DEC5-454A-A901-7CA1AE163B5F}">
      <dgm:prSet/>
      <dgm:spPr/>
      <dgm:t>
        <a:bodyPr/>
        <a:lstStyle/>
        <a:p>
          <a:pPr rtl="1"/>
          <a:endParaRPr lang="fa-IR"/>
        </a:p>
      </dgm:t>
    </dgm:pt>
    <dgm:pt modelId="{FBF5858B-5631-4E13-ADB4-CB0CA3F24404}" type="pres">
      <dgm:prSet presAssocID="{102E311F-67EB-4DC2-BD7F-7664AEC5D60F}" presName="compositeShape" presStyleCnt="0">
        <dgm:presLayoutVars>
          <dgm:dir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3D2FE4F3-5EF1-4D89-909E-AD40AC62D35B}" type="pres">
      <dgm:prSet presAssocID="{102E311F-67EB-4DC2-BD7F-7664AEC5D60F}" presName="pyramid" presStyleLbl="node1" presStyleIdx="0" presStyleCnt="1"/>
      <dgm:spPr/>
      <dgm:t>
        <a:bodyPr/>
        <a:lstStyle/>
        <a:p>
          <a:pPr rtl="1"/>
          <a:endParaRPr lang="fa-IR"/>
        </a:p>
      </dgm:t>
    </dgm:pt>
    <dgm:pt modelId="{5C62C7A2-B8F4-43BD-81E0-D1A95F7BE272}" type="pres">
      <dgm:prSet presAssocID="{102E311F-67EB-4DC2-BD7F-7664AEC5D60F}" presName="theList" presStyleCnt="0"/>
      <dgm:spPr/>
      <dgm:t>
        <a:bodyPr/>
        <a:lstStyle/>
        <a:p>
          <a:pPr rtl="1"/>
          <a:endParaRPr lang="fa-IR"/>
        </a:p>
      </dgm:t>
    </dgm:pt>
    <dgm:pt modelId="{AE2DEBFF-C5EA-439F-B497-06C32C66E492}" type="pres">
      <dgm:prSet presAssocID="{069CDE90-0990-4413-83F4-E92B72297E2E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10F1001-6878-470A-B42C-360DBEA44E39}" type="pres">
      <dgm:prSet presAssocID="{069CDE90-0990-4413-83F4-E92B72297E2E}" presName="aSpace" presStyleCnt="0"/>
      <dgm:spPr/>
      <dgm:t>
        <a:bodyPr/>
        <a:lstStyle/>
        <a:p>
          <a:pPr rtl="1"/>
          <a:endParaRPr lang="fa-IR"/>
        </a:p>
      </dgm:t>
    </dgm:pt>
    <dgm:pt modelId="{EFB7FFCE-4B3F-4383-9398-3A90D2BB1111}" type="pres">
      <dgm:prSet presAssocID="{BB83280F-27D3-4ACD-90B7-8E6D72E22BE2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3DD818B-18D1-4D76-91EA-AF6ED2F8B00D}" type="pres">
      <dgm:prSet presAssocID="{BB83280F-27D3-4ACD-90B7-8E6D72E22BE2}" presName="aSpace" presStyleCnt="0"/>
      <dgm:spPr/>
      <dgm:t>
        <a:bodyPr/>
        <a:lstStyle/>
        <a:p>
          <a:pPr rtl="1"/>
          <a:endParaRPr lang="fa-IR"/>
        </a:p>
      </dgm:t>
    </dgm:pt>
    <dgm:pt modelId="{E5412164-DA14-4521-B5C9-466C439ED092}" type="pres">
      <dgm:prSet presAssocID="{DBEF7FE0-83BE-45FA-B3B6-1023714CBECA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41A7BD7-3F46-4C07-8000-0B4D7B90E21D}" type="pres">
      <dgm:prSet presAssocID="{DBEF7FE0-83BE-45FA-B3B6-1023714CBECA}" presName="aSpace" presStyleCnt="0"/>
      <dgm:spPr/>
      <dgm:t>
        <a:bodyPr/>
        <a:lstStyle/>
        <a:p>
          <a:pPr rtl="1"/>
          <a:endParaRPr lang="fa-IR"/>
        </a:p>
      </dgm:t>
    </dgm:pt>
    <dgm:pt modelId="{0DC69AED-F0A5-4A58-9B24-6480A22AA379}" type="pres">
      <dgm:prSet presAssocID="{02E1CB91-3461-4489-81B3-73E2324234C5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BC5AA4D-3C1E-48DB-8B6A-57913BDDA452}" type="pres">
      <dgm:prSet presAssocID="{02E1CB91-3461-4489-81B3-73E2324234C5}" presName="aSpace" presStyleCnt="0"/>
      <dgm:spPr/>
      <dgm:t>
        <a:bodyPr/>
        <a:lstStyle/>
        <a:p>
          <a:pPr rtl="1"/>
          <a:endParaRPr lang="fa-IR"/>
        </a:p>
      </dgm:t>
    </dgm:pt>
  </dgm:ptLst>
  <dgm:cxnLst>
    <dgm:cxn modelId="{95E66AF6-129E-4750-ACF9-131727C25074}" type="presOf" srcId="{102E311F-67EB-4DC2-BD7F-7664AEC5D60F}" destId="{FBF5858B-5631-4E13-ADB4-CB0CA3F24404}" srcOrd="0" destOrd="0" presId="urn:microsoft.com/office/officeart/2005/8/layout/pyramid2"/>
    <dgm:cxn modelId="{B61DEB44-029F-41BE-ACE7-170676D19B87}" type="presOf" srcId="{069CDE90-0990-4413-83F4-E92B72297E2E}" destId="{AE2DEBFF-C5EA-439F-B497-06C32C66E492}" srcOrd="0" destOrd="0" presId="urn:microsoft.com/office/officeart/2005/8/layout/pyramid2"/>
    <dgm:cxn modelId="{2C321379-EA52-4F7B-AE5C-6D9EDCA657C3}" srcId="{102E311F-67EB-4DC2-BD7F-7664AEC5D60F}" destId="{DBEF7FE0-83BE-45FA-B3B6-1023714CBECA}" srcOrd="2" destOrd="0" parTransId="{86CE0E8F-0CAD-45AD-BC69-2CB546E2FADC}" sibTransId="{D04E7C2F-A19D-4D3E-B31D-DD613AB365D0}"/>
    <dgm:cxn modelId="{E269B474-E511-42E0-AE1C-4639E38FF655}" srcId="{102E311F-67EB-4DC2-BD7F-7664AEC5D60F}" destId="{BB83280F-27D3-4ACD-90B7-8E6D72E22BE2}" srcOrd="1" destOrd="0" parTransId="{BCF5C45C-2DA7-40A0-9F83-B2234CAEA878}" sibTransId="{757D1B8E-958E-45DE-8F22-5B5048E1D3F5}"/>
    <dgm:cxn modelId="{4879A7BC-E810-48E3-AE23-7D4D9828C7A2}" type="presOf" srcId="{02E1CB91-3461-4489-81B3-73E2324234C5}" destId="{0DC69AED-F0A5-4A58-9B24-6480A22AA379}" srcOrd="0" destOrd="0" presId="urn:microsoft.com/office/officeart/2005/8/layout/pyramid2"/>
    <dgm:cxn modelId="{3815CCB1-DEC5-454A-A901-7CA1AE163B5F}" srcId="{102E311F-67EB-4DC2-BD7F-7664AEC5D60F}" destId="{02E1CB91-3461-4489-81B3-73E2324234C5}" srcOrd="3" destOrd="0" parTransId="{17EA3953-B36F-43B5-A22B-90FDA6DAE5CA}" sibTransId="{049E5736-C34C-4290-8E07-D62CB824C16E}"/>
    <dgm:cxn modelId="{472F1E46-4307-48E3-BBF6-AF2D9FA474DA}" type="presOf" srcId="{DBEF7FE0-83BE-45FA-B3B6-1023714CBECA}" destId="{E5412164-DA14-4521-B5C9-466C439ED092}" srcOrd="0" destOrd="0" presId="urn:microsoft.com/office/officeart/2005/8/layout/pyramid2"/>
    <dgm:cxn modelId="{D6C2A836-3764-4A29-9DED-B5D996F8E9E0}" type="presOf" srcId="{BB83280F-27D3-4ACD-90B7-8E6D72E22BE2}" destId="{EFB7FFCE-4B3F-4383-9398-3A90D2BB1111}" srcOrd="0" destOrd="0" presId="urn:microsoft.com/office/officeart/2005/8/layout/pyramid2"/>
    <dgm:cxn modelId="{0C643C6A-E259-47A1-84AF-398D340C88FB}" srcId="{102E311F-67EB-4DC2-BD7F-7664AEC5D60F}" destId="{069CDE90-0990-4413-83F4-E92B72297E2E}" srcOrd="0" destOrd="0" parTransId="{FD205E62-057C-411C-A8F7-C1FC9AA78CFC}" sibTransId="{779A78D8-C9C3-4B33-9C8B-A38AEDEB5988}"/>
    <dgm:cxn modelId="{D1A81632-29CC-44F1-BC3B-FA347C3EAE03}" type="presParOf" srcId="{FBF5858B-5631-4E13-ADB4-CB0CA3F24404}" destId="{3D2FE4F3-5EF1-4D89-909E-AD40AC62D35B}" srcOrd="0" destOrd="0" presId="urn:microsoft.com/office/officeart/2005/8/layout/pyramid2"/>
    <dgm:cxn modelId="{0B658326-72AE-4A4E-A2BE-D3CCC252497C}" type="presParOf" srcId="{FBF5858B-5631-4E13-ADB4-CB0CA3F24404}" destId="{5C62C7A2-B8F4-43BD-81E0-D1A95F7BE272}" srcOrd="1" destOrd="0" presId="urn:microsoft.com/office/officeart/2005/8/layout/pyramid2"/>
    <dgm:cxn modelId="{322F544B-7D9A-4F14-9188-094C844F75F1}" type="presParOf" srcId="{5C62C7A2-B8F4-43BD-81E0-D1A95F7BE272}" destId="{AE2DEBFF-C5EA-439F-B497-06C32C66E492}" srcOrd="0" destOrd="0" presId="urn:microsoft.com/office/officeart/2005/8/layout/pyramid2"/>
    <dgm:cxn modelId="{AE994ED3-A357-4F36-AA78-0E2B8B214F50}" type="presParOf" srcId="{5C62C7A2-B8F4-43BD-81E0-D1A95F7BE272}" destId="{310F1001-6878-470A-B42C-360DBEA44E39}" srcOrd="1" destOrd="0" presId="urn:microsoft.com/office/officeart/2005/8/layout/pyramid2"/>
    <dgm:cxn modelId="{6595B7FA-D068-4400-8FAD-80221678BEA9}" type="presParOf" srcId="{5C62C7A2-B8F4-43BD-81E0-D1A95F7BE272}" destId="{EFB7FFCE-4B3F-4383-9398-3A90D2BB1111}" srcOrd="2" destOrd="0" presId="urn:microsoft.com/office/officeart/2005/8/layout/pyramid2"/>
    <dgm:cxn modelId="{1CD3DF38-7956-4920-99E8-C5DA8C2FD25D}" type="presParOf" srcId="{5C62C7A2-B8F4-43BD-81E0-D1A95F7BE272}" destId="{F3DD818B-18D1-4D76-91EA-AF6ED2F8B00D}" srcOrd="3" destOrd="0" presId="urn:microsoft.com/office/officeart/2005/8/layout/pyramid2"/>
    <dgm:cxn modelId="{FFCCDC34-EB45-4031-AD20-FC4F5DAA9A11}" type="presParOf" srcId="{5C62C7A2-B8F4-43BD-81E0-D1A95F7BE272}" destId="{E5412164-DA14-4521-B5C9-466C439ED092}" srcOrd="4" destOrd="0" presId="urn:microsoft.com/office/officeart/2005/8/layout/pyramid2"/>
    <dgm:cxn modelId="{DDDE61DD-1F5A-4B46-AA47-DC6B8023E7DF}" type="presParOf" srcId="{5C62C7A2-B8F4-43BD-81E0-D1A95F7BE272}" destId="{241A7BD7-3F46-4C07-8000-0B4D7B90E21D}" srcOrd="5" destOrd="0" presId="urn:microsoft.com/office/officeart/2005/8/layout/pyramid2"/>
    <dgm:cxn modelId="{19ABB29F-BE23-4C27-80E5-1C2115787276}" type="presParOf" srcId="{5C62C7A2-B8F4-43BD-81E0-D1A95F7BE272}" destId="{0DC69AED-F0A5-4A58-9B24-6480A22AA379}" srcOrd="6" destOrd="0" presId="urn:microsoft.com/office/officeart/2005/8/layout/pyramid2"/>
    <dgm:cxn modelId="{EA6C183C-FB40-4FB6-8EB6-82E591DF3C4C}" type="presParOf" srcId="{5C62C7A2-B8F4-43BD-81E0-D1A95F7BE272}" destId="{CBC5AA4D-3C1E-48DB-8B6A-57913BDDA452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04AF76DD-C4D8-4B4B-A2ED-E8EFBE76FEE3}" type="doc">
      <dgm:prSet loTypeId="urn:microsoft.com/office/officeart/2005/8/layout/hList6" loCatId="list" qsTypeId="urn:microsoft.com/office/officeart/2005/8/quickstyle/3d1" qsCatId="3D" csTypeId="urn:microsoft.com/office/officeart/2005/8/colors/accent3_3" csCatId="accent3"/>
      <dgm:spPr/>
      <dgm:t>
        <a:bodyPr/>
        <a:lstStyle/>
        <a:p>
          <a:pPr rtl="1"/>
          <a:endParaRPr lang="fa-IR"/>
        </a:p>
      </dgm:t>
    </dgm:pt>
    <dgm:pt modelId="{8BA35B72-58AF-4400-B434-AD2989C46EA2}">
      <dgm:prSet/>
      <dgm:spPr/>
      <dgm:t>
        <a:bodyPr/>
        <a:lstStyle/>
        <a:p>
          <a:pPr rtl="1"/>
          <a:r>
            <a:rPr lang="fa-IR" dirty="0" smtClean="0"/>
            <a:t>صندوق زمین و ساختمان</a:t>
          </a:r>
          <a:endParaRPr lang="fa-IR" dirty="0"/>
        </a:p>
      </dgm:t>
    </dgm:pt>
    <dgm:pt modelId="{DFB6113D-BF34-44BA-9D21-1A14547C763E}" type="parTrans" cxnId="{2D66E52C-7CDA-43D0-A3B5-6CA6CBC51880}">
      <dgm:prSet/>
      <dgm:spPr/>
      <dgm:t>
        <a:bodyPr/>
        <a:lstStyle/>
        <a:p>
          <a:pPr rtl="1"/>
          <a:endParaRPr lang="fa-IR"/>
        </a:p>
      </dgm:t>
    </dgm:pt>
    <dgm:pt modelId="{89156232-7695-408E-A961-58942FF9246E}" type="sibTrans" cxnId="{2D66E52C-7CDA-43D0-A3B5-6CA6CBC51880}">
      <dgm:prSet/>
      <dgm:spPr/>
      <dgm:t>
        <a:bodyPr/>
        <a:lstStyle/>
        <a:p>
          <a:pPr rtl="1"/>
          <a:endParaRPr lang="fa-IR"/>
        </a:p>
      </dgm:t>
    </dgm:pt>
    <dgm:pt modelId="{B9735671-1D69-46BC-B930-FA282B1DAF12}">
      <dgm:prSet/>
      <dgm:spPr/>
      <dgm:t>
        <a:bodyPr/>
        <a:lstStyle/>
        <a:p>
          <a:pPr rtl="1"/>
          <a:r>
            <a:rPr lang="fa-IR" dirty="0" smtClean="0"/>
            <a:t>صندوق طلا</a:t>
          </a:r>
          <a:endParaRPr lang="fa-IR" dirty="0"/>
        </a:p>
      </dgm:t>
    </dgm:pt>
    <dgm:pt modelId="{A1CACD57-EA79-44CA-B4DD-0B059BE99EA5}" type="parTrans" cxnId="{1F7B7710-3C4D-4EF7-8D62-81DC5F5DD0F0}">
      <dgm:prSet/>
      <dgm:spPr/>
      <dgm:t>
        <a:bodyPr/>
        <a:lstStyle/>
        <a:p>
          <a:pPr rtl="1"/>
          <a:endParaRPr lang="fa-IR"/>
        </a:p>
      </dgm:t>
    </dgm:pt>
    <dgm:pt modelId="{2D97295A-9BA1-4C63-A18A-B683FE0B441A}" type="sibTrans" cxnId="{1F7B7710-3C4D-4EF7-8D62-81DC5F5DD0F0}">
      <dgm:prSet/>
      <dgm:spPr/>
      <dgm:t>
        <a:bodyPr/>
        <a:lstStyle/>
        <a:p>
          <a:pPr rtl="1"/>
          <a:endParaRPr lang="fa-IR"/>
        </a:p>
      </dgm:t>
    </dgm:pt>
    <dgm:pt modelId="{4FB68E95-DD0B-44D6-BB2F-3113257C70BE}" type="pres">
      <dgm:prSet presAssocID="{04AF76DD-C4D8-4B4B-A2ED-E8EFBE76FEE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F368ECE0-EAAA-4B1C-962C-7637D7527479}" type="pres">
      <dgm:prSet presAssocID="{8BA35B72-58AF-4400-B434-AD2989C46EA2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26B5928-AF2E-460B-BE54-40B1B6EB0C2F}" type="pres">
      <dgm:prSet presAssocID="{89156232-7695-408E-A961-58942FF9246E}" presName="sibTrans" presStyleCnt="0"/>
      <dgm:spPr/>
      <dgm:t>
        <a:bodyPr/>
        <a:lstStyle/>
        <a:p>
          <a:pPr rtl="1"/>
          <a:endParaRPr lang="fa-IR"/>
        </a:p>
      </dgm:t>
    </dgm:pt>
    <dgm:pt modelId="{728C73CB-083A-4E51-9869-A3D663309962}" type="pres">
      <dgm:prSet presAssocID="{B9735671-1D69-46BC-B930-FA282B1DAF12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AD2A47CB-8252-4E99-AB74-D702DD09BA9F}" type="presOf" srcId="{B9735671-1D69-46BC-B930-FA282B1DAF12}" destId="{728C73CB-083A-4E51-9869-A3D663309962}" srcOrd="0" destOrd="0" presId="urn:microsoft.com/office/officeart/2005/8/layout/hList6"/>
    <dgm:cxn modelId="{4FDF3119-1664-4EE9-B73F-361F4116F390}" type="presOf" srcId="{04AF76DD-C4D8-4B4B-A2ED-E8EFBE76FEE3}" destId="{4FB68E95-DD0B-44D6-BB2F-3113257C70BE}" srcOrd="0" destOrd="0" presId="urn:microsoft.com/office/officeart/2005/8/layout/hList6"/>
    <dgm:cxn modelId="{2D66E52C-7CDA-43D0-A3B5-6CA6CBC51880}" srcId="{04AF76DD-C4D8-4B4B-A2ED-E8EFBE76FEE3}" destId="{8BA35B72-58AF-4400-B434-AD2989C46EA2}" srcOrd="0" destOrd="0" parTransId="{DFB6113D-BF34-44BA-9D21-1A14547C763E}" sibTransId="{89156232-7695-408E-A961-58942FF9246E}"/>
    <dgm:cxn modelId="{172E3324-61AD-455B-9C50-DB5FF89C28F1}" type="presOf" srcId="{8BA35B72-58AF-4400-B434-AD2989C46EA2}" destId="{F368ECE0-EAAA-4B1C-962C-7637D7527479}" srcOrd="0" destOrd="0" presId="urn:microsoft.com/office/officeart/2005/8/layout/hList6"/>
    <dgm:cxn modelId="{1F7B7710-3C4D-4EF7-8D62-81DC5F5DD0F0}" srcId="{04AF76DD-C4D8-4B4B-A2ED-E8EFBE76FEE3}" destId="{B9735671-1D69-46BC-B930-FA282B1DAF12}" srcOrd="1" destOrd="0" parTransId="{A1CACD57-EA79-44CA-B4DD-0B059BE99EA5}" sibTransId="{2D97295A-9BA1-4C63-A18A-B683FE0B441A}"/>
    <dgm:cxn modelId="{7024788D-203A-4462-A6B7-C401718A9E6B}" type="presParOf" srcId="{4FB68E95-DD0B-44D6-BB2F-3113257C70BE}" destId="{F368ECE0-EAAA-4B1C-962C-7637D7527479}" srcOrd="0" destOrd="0" presId="urn:microsoft.com/office/officeart/2005/8/layout/hList6"/>
    <dgm:cxn modelId="{1927656A-CDE0-448F-9E92-6FE5A72655C9}" type="presParOf" srcId="{4FB68E95-DD0B-44D6-BB2F-3113257C70BE}" destId="{426B5928-AF2E-460B-BE54-40B1B6EB0C2F}" srcOrd="1" destOrd="0" presId="urn:microsoft.com/office/officeart/2005/8/layout/hList6"/>
    <dgm:cxn modelId="{F1715EEE-982B-46F7-957C-3FB1A73B7B34}" type="presParOf" srcId="{4FB68E95-DD0B-44D6-BB2F-3113257C70BE}" destId="{728C73CB-083A-4E51-9869-A3D663309962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7E3E1BB6-96B5-4A78-AEC1-6767DC444D15}" type="doc">
      <dgm:prSet loTypeId="urn:microsoft.com/office/officeart/2005/8/layout/vProcess5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pPr rtl="1"/>
          <a:endParaRPr lang="fa-IR"/>
        </a:p>
      </dgm:t>
    </dgm:pt>
    <dgm:pt modelId="{822C2525-84D1-4748-A8A1-0ED51C7584FB}">
      <dgm:prSet custT="1"/>
      <dgm:spPr/>
      <dgm:t>
        <a:bodyPr/>
        <a:lstStyle/>
        <a:p>
          <a:pPr rtl="1"/>
          <a:r>
            <a:rPr lang="fa-IR" sz="17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تأمین منابع مالی مورد نیاز برای پروژۀ ساختمانی</a:t>
          </a:r>
          <a:endParaRPr lang="en-US" sz="17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5EBDFD4A-601B-4BEB-84D7-38C24AEEDC73}" type="parTrans" cxnId="{A65987DC-0E62-4A4F-9F2B-6A8EFE165A83}">
      <dgm:prSet/>
      <dgm:spPr/>
      <dgm:t>
        <a:bodyPr/>
        <a:lstStyle/>
        <a:p>
          <a:pPr rtl="1"/>
          <a:endParaRPr lang="fa-IR" sz="17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E83BAF34-645A-4112-A28D-A3BF59E95CBE}" type="sibTrans" cxnId="{A65987DC-0E62-4A4F-9F2B-6A8EFE165A83}">
      <dgm:prSet custT="1"/>
      <dgm:spPr/>
      <dgm:t>
        <a:bodyPr/>
        <a:lstStyle/>
        <a:p>
          <a:pPr rtl="1"/>
          <a:endParaRPr lang="fa-IR" sz="17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22DB3763-71B2-42AD-A362-1B2FEFD6D6F6}">
      <dgm:prSet custT="1"/>
      <dgm:spPr/>
      <dgm:t>
        <a:bodyPr/>
        <a:lstStyle/>
        <a:p>
          <a:pPr rtl="1"/>
          <a:r>
            <a:rPr lang="fa-IR" sz="17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بهره‌مندی سرمایه‌گذاران خرد از سود ناشی از ساخت و ساز</a:t>
          </a:r>
          <a:endParaRPr lang="en-US" sz="17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15A09BA3-66A7-4E7D-B811-D0041803DB37}" type="parTrans" cxnId="{AE659271-1219-40E9-92D5-AA6052F2F48D}">
      <dgm:prSet/>
      <dgm:spPr/>
      <dgm:t>
        <a:bodyPr/>
        <a:lstStyle/>
        <a:p>
          <a:pPr rtl="1"/>
          <a:endParaRPr lang="fa-IR" sz="17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72A2285F-B92D-4D1B-9AC6-14769E186F71}" type="sibTrans" cxnId="{AE659271-1219-40E9-92D5-AA6052F2F48D}">
      <dgm:prSet custT="1"/>
      <dgm:spPr/>
      <dgm:t>
        <a:bodyPr/>
        <a:lstStyle/>
        <a:p>
          <a:pPr rtl="1"/>
          <a:endParaRPr lang="fa-IR" sz="17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C41C7164-D2DE-4A64-A9EB-CEB474A56F8C}">
      <dgm:prSet custT="1"/>
      <dgm:spPr/>
      <dgm:t>
        <a:bodyPr/>
        <a:lstStyle/>
        <a:p>
          <a:pPr rtl="1"/>
          <a:r>
            <a:rPr lang="fa-IR" sz="17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مصونیت سرمایه‌گذاران خرد از افزایش قیمت بخش مسکن</a:t>
          </a:r>
          <a:endParaRPr lang="en-US" sz="17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9EB3DDF5-F364-485B-A92D-6CE16880129E}" type="parTrans" cxnId="{552CAB12-CB95-405E-A34E-75C03DB7D550}">
      <dgm:prSet/>
      <dgm:spPr/>
      <dgm:t>
        <a:bodyPr/>
        <a:lstStyle/>
        <a:p>
          <a:pPr rtl="1"/>
          <a:endParaRPr lang="fa-IR" sz="17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0576945C-17BE-4C7D-B278-DBE3F0ABE280}" type="sibTrans" cxnId="{552CAB12-CB95-405E-A34E-75C03DB7D550}">
      <dgm:prSet/>
      <dgm:spPr/>
      <dgm:t>
        <a:bodyPr/>
        <a:lstStyle/>
        <a:p>
          <a:pPr rtl="1"/>
          <a:endParaRPr lang="fa-IR" sz="17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C76B9B3C-E4A1-45E4-BD32-6B2BA331ED54}" type="pres">
      <dgm:prSet presAssocID="{7E3E1BB6-96B5-4A78-AEC1-6767DC444D1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943CF311-B851-4C8C-BEF1-78A900EB67F1}" type="pres">
      <dgm:prSet presAssocID="{7E3E1BB6-96B5-4A78-AEC1-6767DC444D15}" presName="dummyMaxCanvas" presStyleCnt="0">
        <dgm:presLayoutVars/>
      </dgm:prSet>
      <dgm:spPr/>
    </dgm:pt>
    <dgm:pt modelId="{D0FDB403-D76D-4CFB-A1E0-927D0C45DCE9}" type="pres">
      <dgm:prSet presAssocID="{7E3E1BB6-96B5-4A78-AEC1-6767DC444D15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3AC1C14-80D7-47A9-B91D-BB1494A54403}" type="pres">
      <dgm:prSet presAssocID="{7E3E1BB6-96B5-4A78-AEC1-6767DC444D15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FFBC247-98FA-404C-807A-B9F420BDB0F7}" type="pres">
      <dgm:prSet presAssocID="{7E3E1BB6-96B5-4A78-AEC1-6767DC444D15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D96D124-C58B-4853-A14A-D19ABF7EE42E}" type="pres">
      <dgm:prSet presAssocID="{7E3E1BB6-96B5-4A78-AEC1-6767DC444D15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2C62ED9-FDD1-48E3-839D-B4F86B040A99}" type="pres">
      <dgm:prSet presAssocID="{7E3E1BB6-96B5-4A78-AEC1-6767DC444D15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983DB64-EE30-4DDA-915A-64FDE91A1EE7}" type="pres">
      <dgm:prSet presAssocID="{7E3E1BB6-96B5-4A78-AEC1-6767DC444D15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B5E5847-F709-47D6-AD74-9A0B4E0A2B5E}" type="pres">
      <dgm:prSet presAssocID="{7E3E1BB6-96B5-4A78-AEC1-6767DC444D15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C8BAC0A-3B9C-47AD-948B-B16A40B3774C}" type="pres">
      <dgm:prSet presAssocID="{7E3E1BB6-96B5-4A78-AEC1-6767DC444D15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A2C79C27-FFE8-4DD4-9DB6-5E21581C6CEA}" type="presOf" srcId="{E83BAF34-645A-4112-A28D-A3BF59E95CBE}" destId="{2D96D124-C58B-4853-A14A-D19ABF7EE42E}" srcOrd="0" destOrd="0" presId="urn:microsoft.com/office/officeart/2005/8/layout/vProcess5"/>
    <dgm:cxn modelId="{5860A70B-EAC4-48C5-866B-2F514C837CA9}" type="presOf" srcId="{822C2525-84D1-4748-A8A1-0ED51C7584FB}" destId="{D0FDB403-D76D-4CFB-A1E0-927D0C45DCE9}" srcOrd="0" destOrd="0" presId="urn:microsoft.com/office/officeart/2005/8/layout/vProcess5"/>
    <dgm:cxn modelId="{1D73200A-A028-4A2F-9318-E386F4826053}" type="presOf" srcId="{C41C7164-D2DE-4A64-A9EB-CEB474A56F8C}" destId="{2C8BAC0A-3B9C-47AD-948B-B16A40B3774C}" srcOrd="1" destOrd="0" presId="urn:microsoft.com/office/officeart/2005/8/layout/vProcess5"/>
    <dgm:cxn modelId="{520727C5-9B05-4221-A005-9D4D5483E268}" type="presOf" srcId="{7E3E1BB6-96B5-4A78-AEC1-6767DC444D15}" destId="{C76B9B3C-E4A1-45E4-BD32-6B2BA331ED54}" srcOrd="0" destOrd="0" presId="urn:microsoft.com/office/officeart/2005/8/layout/vProcess5"/>
    <dgm:cxn modelId="{A65987DC-0E62-4A4F-9F2B-6A8EFE165A83}" srcId="{7E3E1BB6-96B5-4A78-AEC1-6767DC444D15}" destId="{822C2525-84D1-4748-A8A1-0ED51C7584FB}" srcOrd="0" destOrd="0" parTransId="{5EBDFD4A-601B-4BEB-84D7-38C24AEEDC73}" sibTransId="{E83BAF34-645A-4112-A28D-A3BF59E95CBE}"/>
    <dgm:cxn modelId="{8C5C74B2-560C-4375-A94A-4295BA4129B2}" type="presOf" srcId="{C41C7164-D2DE-4A64-A9EB-CEB474A56F8C}" destId="{FFFBC247-98FA-404C-807A-B9F420BDB0F7}" srcOrd="0" destOrd="0" presId="urn:microsoft.com/office/officeart/2005/8/layout/vProcess5"/>
    <dgm:cxn modelId="{0F0B5FA0-1972-4B87-8849-2DFDE8138EF2}" type="presOf" srcId="{72A2285F-B92D-4D1B-9AC6-14769E186F71}" destId="{D2C62ED9-FDD1-48E3-839D-B4F86B040A99}" srcOrd="0" destOrd="0" presId="urn:microsoft.com/office/officeart/2005/8/layout/vProcess5"/>
    <dgm:cxn modelId="{9F3BBD95-8F59-4130-827C-7D179319364F}" type="presOf" srcId="{22DB3763-71B2-42AD-A362-1B2FEFD6D6F6}" destId="{DB5E5847-F709-47D6-AD74-9A0B4E0A2B5E}" srcOrd="1" destOrd="0" presId="urn:microsoft.com/office/officeart/2005/8/layout/vProcess5"/>
    <dgm:cxn modelId="{E9119BC7-3E96-4D7C-A2E6-A95012993032}" type="presOf" srcId="{822C2525-84D1-4748-A8A1-0ED51C7584FB}" destId="{1983DB64-EE30-4DDA-915A-64FDE91A1EE7}" srcOrd="1" destOrd="0" presId="urn:microsoft.com/office/officeart/2005/8/layout/vProcess5"/>
    <dgm:cxn modelId="{552CAB12-CB95-405E-A34E-75C03DB7D550}" srcId="{7E3E1BB6-96B5-4A78-AEC1-6767DC444D15}" destId="{C41C7164-D2DE-4A64-A9EB-CEB474A56F8C}" srcOrd="2" destOrd="0" parTransId="{9EB3DDF5-F364-485B-A92D-6CE16880129E}" sibTransId="{0576945C-17BE-4C7D-B278-DBE3F0ABE280}"/>
    <dgm:cxn modelId="{40567EEF-D3CA-48C5-BE9A-6352C7F5486D}" type="presOf" srcId="{22DB3763-71B2-42AD-A362-1B2FEFD6D6F6}" destId="{53AC1C14-80D7-47A9-B91D-BB1494A54403}" srcOrd="0" destOrd="0" presId="urn:microsoft.com/office/officeart/2005/8/layout/vProcess5"/>
    <dgm:cxn modelId="{AE659271-1219-40E9-92D5-AA6052F2F48D}" srcId="{7E3E1BB6-96B5-4A78-AEC1-6767DC444D15}" destId="{22DB3763-71B2-42AD-A362-1B2FEFD6D6F6}" srcOrd="1" destOrd="0" parTransId="{15A09BA3-66A7-4E7D-B811-D0041803DB37}" sibTransId="{72A2285F-B92D-4D1B-9AC6-14769E186F71}"/>
    <dgm:cxn modelId="{FCE02401-A0FD-493F-97D9-02AC74A70122}" type="presParOf" srcId="{C76B9B3C-E4A1-45E4-BD32-6B2BA331ED54}" destId="{943CF311-B851-4C8C-BEF1-78A900EB67F1}" srcOrd="0" destOrd="0" presId="urn:microsoft.com/office/officeart/2005/8/layout/vProcess5"/>
    <dgm:cxn modelId="{A34ACAA8-2CE3-43F7-8403-E30AAD435486}" type="presParOf" srcId="{C76B9B3C-E4A1-45E4-BD32-6B2BA331ED54}" destId="{D0FDB403-D76D-4CFB-A1E0-927D0C45DCE9}" srcOrd="1" destOrd="0" presId="urn:microsoft.com/office/officeart/2005/8/layout/vProcess5"/>
    <dgm:cxn modelId="{671CAC3E-F15B-4E9E-A88D-897E2CFAF06A}" type="presParOf" srcId="{C76B9B3C-E4A1-45E4-BD32-6B2BA331ED54}" destId="{53AC1C14-80D7-47A9-B91D-BB1494A54403}" srcOrd="2" destOrd="0" presId="urn:microsoft.com/office/officeart/2005/8/layout/vProcess5"/>
    <dgm:cxn modelId="{580C9577-87FB-4B61-A256-4ABF7D5CC796}" type="presParOf" srcId="{C76B9B3C-E4A1-45E4-BD32-6B2BA331ED54}" destId="{FFFBC247-98FA-404C-807A-B9F420BDB0F7}" srcOrd="3" destOrd="0" presId="urn:microsoft.com/office/officeart/2005/8/layout/vProcess5"/>
    <dgm:cxn modelId="{E73CC428-6095-4DFA-BB3C-27F631F3F4E3}" type="presParOf" srcId="{C76B9B3C-E4A1-45E4-BD32-6B2BA331ED54}" destId="{2D96D124-C58B-4853-A14A-D19ABF7EE42E}" srcOrd="4" destOrd="0" presId="urn:microsoft.com/office/officeart/2005/8/layout/vProcess5"/>
    <dgm:cxn modelId="{DA0FCE6F-90A2-427B-8844-F00026605418}" type="presParOf" srcId="{C76B9B3C-E4A1-45E4-BD32-6B2BA331ED54}" destId="{D2C62ED9-FDD1-48E3-839D-B4F86B040A99}" srcOrd="5" destOrd="0" presId="urn:microsoft.com/office/officeart/2005/8/layout/vProcess5"/>
    <dgm:cxn modelId="{153206AB-4CAD-4BD6-9DDB-63972F120A30}" type="presParOf" srcId="{C76B9B3C-E4A1-45E4-BD32-6B2BA331ED54}" destId="{1983DB64-EE30-4DDA-915A-64FDE91A1EE7}" srcOrd="6" destOrd="0" presId="urn:microsoft.com/office/officeart/2005/8/layout/vProcess5"/>
    <dgm:cxn modelId="{33ADF13C-8EF4-43B7-BD78-60BCEDE95A10}" type="presParOf" srcId="{C76B9B3C-E4A1-45E4-BD32-6B2BA331ED54}" destId="{DB5E5847-F709-47D6-AD74-9A0B4E0A2B5E}" srcOrd="7" destOrd="0" presId="urn:microsoft.com/office/officeart/2005/8/layout/vProcess5"/>
    <dgm:cxn modelId="{BC30BCA4-0563-4331-BD7B-5616DD9C44F0}" type="presParOf" srcId="{C76B9B3C-E4A1-45E4-BD32-6B2BA331ED54}" destId="{2C8BAC0A-3B9C-47AD-948B-B16A40B3774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1C004C96-F28E-40C6-90F8-F141B17BAB29}" type="doc">
      <dgm:prSet loTypeId="urn:microsoft.com/office/officeart/2005/8/layout/vProcess5" loCatId="process" qsTypeId="urn:microsoft.com/office/officeart/2005/8/quickstyle/3d6" qsCatId="3D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845D9EA-433D-4850-9D12-3A32DB85F01A}">
      <dgm:prSet phldrT="[Text]" custT="1"/>
      <dgm:spPr/>
      <dgm:t>
        <a:bodyPr/>
        <a:lstStyle/>
        <a:p>
          <a:r>
            <a:rPr lang="fa-IR" sz="2800" b="0" cap="none" spc="0" dirty="0" smtClean="0">
              <a:ln w="18415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تخصیص وجوه به پروژۀ ساختمانی</a:t>
          </a:r>
          <a:endParaRPr lang="en-US" sz="2800" b="0" cap="none" spc="0" dirty="0">
            <a:ln w="18415" cmpd="sng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gm:t>
    </dgm:pt>
    <dgm:pt modelId="{C373923C-E665-4D84-9AA9-F21836AC3C43}" type="parTrans" cxnId="{6C281305-ED78-4FCE-8550-459660153A47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CAE76A2-3130-4FDD-91A5-9CA5D2928433}" type="sibTrans" cxnId="{6C281305-ED78-4FCE-8550-459660153A47}">
      <dgm:prSet custT="1"/>
      <dgm:spPr/>
      <dgm:t>
        <a:bodyPr/>
        <a:lstStyle/>
        <a:p>
          <a:endParaRPr lang="en-US" sz="20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2  Nazanin" pitchFamily="2" charset="-78"/>
          </a:endParaRPr>
        </a:p>
      </dgm:t>
    </dgm:pt>
    <dgm:pt modelId="{EF29A85A-277D-4E0B-A458-9F4F8CE1D871}">
      <dgm:prSet phldrT="[Text]" custT="1"/>
      <dgm:spPr/>
      <dgm:t>
        <a:bodyPr/>
        <a:lstStyle/>
        <a:p>
          <a:r>
            <a:rPr lang="fa-IR" sz="2800" b="0" cap="none" spc="0" smtClean="0">
              <a:ln w="18415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فروش واحدهای ساختمانی پروژه</a:t>
          </a:r>
          <a:endParaRPr lang="en-US" sz="2800" b="0" cap="none" spc="0" dirty="0">
            <a:ln w="18415" cmpd="sng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gm:t>
    </dgm:pt>
    <dgm:pt modelId="{310BF1FE-756C-48AF-AE88-CB7EDEC9C16A}" type="parTrans" cxnId="{4AC6BF65-400F-4CF1-9BDD-6FD17EFFDA0E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45EAFDA-8077-4AFB-A81A-657C24E5587B}" type="sibTrans" cxnId="{4AC6BF65-400F-4CF1-9BDD-6FD17EFFDA0E}">
      <dgm:prSet custT="1"/>
      <dgm:spPr/>
      <dgm:t>
        <a:bodyPr/>
        <a:lstStyle/>
        <a:p>
          <a:endParaRPr lang="en-US" sz="20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2  Nazanin" pitchFamily="2" charset="-78"/>
          </a:endParaRPr>
        </a:p>
      </dgm:t>
    </dgm:pt>
    <dgm:pt modelId="{6A33CD63-4DDF-4D3B-A89E-F62A16966A2E}">
      <dgm:prSet phldrT="[Text]" custT="1"/>
      <dgm:spPr/>
      <dgm:t>
        <a:bodyPr/>
        <a:lstStyle/>
        <a:p>
          <a:r>
            <a:rPr lang="fa-IR" sz="2800" b="0" cap="none" spc="0" dirty="0" smtClean="0">
              <a:ln w="18415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اعطای وجوه بدست آمده به سرمایه گذران</a:t>
          </a:r>
          <a:endParaRPr lang="en-US" sz="2800" b="0" cap="none" spc="0" dirty="0">
            <a:ln w="18415" cmpd="sng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gm:t>
    </dgm:pt>
    <dgm:pt modelId="{C5514CE2-6060-4E25-BA83-53076D031C6E}" type="parTrans" cxnId="{248579AA-F90C-4F1B-B809-23D46CC8675B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6B5C25-A283-45DD-AE2D-FA1F62784E32}" type="sibTrans" cxnId="{248579AA-F90C-4F1B-B809-23D46CC8675B}">
      <dgm:prSet custT="1"/>
      <dgm:spPr/>
      <dgm:t>
        <a:bodyPr/>
        <a:lstStyle/>
        <a:p>
          <a:endParaRPr lang="en-US" sz="20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2  Nazanin" pitchFamily="2" charset="-78"/>
          </a:endParaRPr>
        </a:p>
      </dgm:t>
    </dgm:pt>
    <dgm:pt modelId="{9C2F4316-51AA-46FB-BD93-1BD409B5620A}">
      <dgm:prSet phldrT="[Text]" custT="1"/>
      <dgm:spPr/>
      <dgm:t>
        <a:bodyPr/>
        <a:lstStyle/>
        <a:p>
          <a:r>
            <a:rPr lang="fa-IR" sz="2800" b="0" cap="none" spc="0" smtClean="0">
              <a:ln w="18415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جمع آوری وجوه از سرمایه گذاران</a:t>
          </a:r>
          <a:endParaRPr lang="en-US" sz="2800" b="0" cap="none" spc="0" dirty="0">
            <a:ln w="18415" cmpd="sng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gm:t>
    </dgm:pt>
    <dgm:pt modelId="{F02B49F6-F5BC-4DC0-8C8C-4A33F86EEA22}" type="parTrans" cxnId="{23F4E86D-CF2E-419E-ACD9-439E12095DEF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4E064B-7683-4851-AE3E-A3A8CA8BADF3}" type="sibTrans" cxnId="{23F4E86D-CF2E-419E-ACD9-439E12095DEF}">
      <dgm:prSet custT="1"/>
      <dgm:spPr/>
      <dgm:t>
        <a:bodyPr/>
        <a:lstStyle/>
        <a:p>
          <a:endParaRPr lang="en-US" sz="20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2  Nazanin" pitchFamily="2" charset="-78"/>
          </a:endParaRPr>
        </a:p>
      </dgm:t>
    </dgm:pt>
    <dgm:pt modelId="{63621D31-3D18-470B-B6A9-5033E35F54B3}" type="pres">
      <dgm:prSet presAssocID="{1C004C96-F28E-40C6-90F8-F141B17BAB2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A534AE9B-D9FF-4F55-AFC3-0624418B1715}" type="pres">
      <dgm:prSet presAssocID="{1C004C96-F28E-40C6-90F8-F141B17BAB29}" presName="dummyMaxCanvas" presStyleCnt="0">
        <dgm:presLayoutVars/>
      </dgm:prSet>
      <dgm:spPr/>
      <dgm:t>
        <a:bodyPr/>
        <a:lstStyle/>
        <a:p>
          <a:pPr rtl="1"/>
          <a:endParaRPr lang="fa-IR"/>
        </a:p>
      </dgm:t>
    </dgm:pt>
    <dgm:pt modelId="{B363F11D-121D-4AF3-B6F9-70AE4FF61569}" type="pres">
      <dgm:prSet presAssocID="{1C004C96-F28E-40C6-90F8-F141B17BAB29}" presName="FourNodes_1" presStyleLbl="node1" presStyleIdx="0" presStyleCnt="4" custLinFactY="21210" custLinFactNeighborX="8417" custLinFactNeighborY="10000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B73328C-C8BB-4B91-BB90-A6AE0CDA6AA2}" type="pres">
      <dgm:prSet presAssocID="{1C004C96-F28E-40C6-90F8-F141B17BAB29}" presName="FourNodes_2" presStyleLbl="node1" presStyleIdx="1" presStyleCnt="4" custLinFactY="17904" custLinFactNeighborX="8374" custLinFactNeighborY="10000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8AD9D36-1ACC-479F-AA6F-715D9873B792}" type="pres">
      <dgm:prSet presAssocID="{1C004C96-F28E-40C6-90F8-F141B17BAB29}" presName="FourNodes_3" presStyleLbl="node1" presStyleIdx="2" presStyleCnt="4" custLinFactY="18182" custLinFactNeighborX="8374" custLinFactNeighborY="10000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D9048BC-B5AF-4C06-BF3A-30B4D0B81428}" type="pres">
      <dgm:prSet presAssocID="{1C004C96-F28E-40C6-90F8-F141B17BAB29}" presName="FourNodes_4" presStyleLbl="node1" presStyleIdx="3" presStyleCnt="4" custLinFactY="-146340" custLinFactNeighborX="-25000" custLinFactNeighborY="-20000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417F613-C45D-44E4-88DD-5951F022A04B}" type="pres">
      <dgm:prSet presAssocID="{1C004C96-F28E-40C6-90F8-F141B17BAB29}" presName="FourConn_1-2" presStyleLbl="fgAccFollowNode1" presStyleIdx="0" presStyleCnt="3" custLinFactY="63594" custLinFactNeighborX="82887" custLinFactNeighborY="10000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4B3260C-1EC0-49B6-B474-53D2C8EB6886}" type="pres">
      <dgm:prSet presAssocID="{1C004C96-F28E-40C6-90F8-F141B17BAB29}" presName="FourConn_2-3" presStyleLbl="fgAccFollowNode1" presStyleIdx="1" presStyleCnt="3" custLinFactY="63594" custLinFactNeighborX="82887" custLinFactNeighborY="10000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9CE153A-7B42-48BF-A716-F37756CF77BA}" type="pres">
      <dgm:prSet presAssocID="{1C004C96-F28E-40C6-90F8-F141B17BAB29}" presName="FourConn_3-4" presStyleLbl="fgAccFollowNode1" presStyleIdx="2" presStyleCnt="3" custLinFactX="-70576" custLinFactY="-155231" custLinFactNeighborX="-100000" custLinFactNeighborY="-20000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7A0A58B-0A32-40D6-980A-B4962085DBB9}" type="pres">
      <dgm:prSet presAssocID="{1C004C96-F28E-40C6-90F8-F141B17BAB29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3D9DEEF-53BB-4EBF-9D64-96CE4E8499DC}" type="pres">
      <dgm:prSet presAssocID="{1C004C96-F28E-40C6-90F8-F141B17BAB29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715D45C-B7FE-4266-8B0D-D0CA1D71A4B9}" type="pres">
      <dgm:prSet presAssocID="{1C004C96-F28E-40C6-90F8-F141B17BAB29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5C830E6-F78B-4E23-AB90-5C22BCE52FBA}" type="pres">
      <dgm:prSet presAssocID="{1C004C96-F28E-40C6-90F8-F141B17BAB29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06AF41A5-0673-4317-BEA6-3864A14133B8}" type="presOf" srcId="{5845D9EA-433D-4850-9D12-3A32DB85F01A}" destId="{B363F11D-121D-4AF3-B6F9-70AE4FF61569}" srcOrd="0" destOrd="0" presId="urn:microsoft.com/office/officeart/2005/8/layout/vProcess5"/>
    <dgm:cxn modelId="{6352EED1-1845-4169-B151-3DB1F041382B}" type="presOf" srcId="{6A33CD63-4DDF-4D3B-A89E-F62A16966A2E}" destId="{5715D45C-B7FE-4266-8B0D-D0CA1D71A4B9}" srcOrd="1" destOrd="0" presId="urn:microsoft.com/office/officeart/2005/8/layout/vProcess5"/>
    <dgm:cxn modelId="{23F4E86D-CF2E-419E-ACD9-439E12095DEF}" srcId="{1C004C96-F28E-40C6-90F8-F141B17BAB29}" destId="{9C2F4316-51AA-46FB-BD93-1BD409B5620A}" srcOrd="3" destOrd="0" parTransId="{F02B49F6-F5BC-4DC0-8C8C-4A33F86EEA22}" sibTransId="{1B4E064B-7683-4851-AE3E-A3A8CA8BADF3}"/>
    <dgm:cxn modelId="{4AC6BF65-400F-4CF1-9BDD-6FD17EFFDA0E}" srcId="{1C004C96-F28E-40C6-90F8-F141B17BAB29}" destId="{EF29A85A-277D-4E0B-A458-9F4F8CE1D871}" srcOrd="1" destOrd="0" parTransId="{310BF1FE-756C-48AF-AE88-CB7EDEC9C16A}" sibTransId="{A45EAFDA-8077-4AFB-A81A-657C24E5587B}"/>
    <dgm:cxn modelId="{7DCA4978-4151-4E2F-82F8-24C2BE598046}" type="presOf" srcId="{1C004C96-F28E-40C6-90F8-F141B17BAB29}" destId="{63621D31-3D18-470B-B6A9-5033E35F54B3}" srcOrd="0" destOrd="0" presId="urn:microsoft.com/office/officeart/2005/8/layout/vProcess5"/>
    <dgm:cxn modelId="{822A90FE-FF11-406F-94E0-2BD4871B32D9}" type="presOf" srcId="{5845D9EA-433D-4850-9D12-3A32DB85F01A}" destId="{F7A0A58B-0A32-40D6-980A-B4962085DBB9}" srcOrd="1" destOrd="0" presId="urn:microsoft.com/office/officeart/2005/8/layout/vProcess5"/>
    <dgm:cxn modelId="{CEF138A5-48B3-43A7-A922-10C8A28AE6D7}" type="presOf" srcId="{EF29A85A-277D-4E0B-A458-9F4F8CE1D871}" destId="{E3D9DEEF-53BB-4EBF-9D64-96CE4E8499DC}" srcOrd="1" destOrd="0" presId="urn:microsoft.com/office/officeart/2005/8/layout/vProcess5"/>
    <dgm:cxn modelId="{6C281305-ED78-4FCE-8550-459660153A47}" srcId="{1C004C96-F28E-40C6-90F8-F141B17BAB29}" destId="{5845D9EA-433D-4850-9D12-3A32DB85F01A}" srcOrd="0" destOrd="0" parTransId="{C373923C-E665-4D84-9AA9-F21836AC3C43}" sibTransId="{CCAE76A2-3130-4FDD-91A5-9CA5D2928433}"/>
    <dgm:cxn modelId="{AFBEF601-5515-488F-8333-73579C128AB2}" type="presOf" srcId="{6A33CD63-4DDF-4D3B-A89E-F62A16966A2E}" destId="{98AD9D36-1ACC-479F-AA6F-715D9873B792}" srcOrd="0" destOrd="0" presId="urn:microsoft.com/office/officeart/2005/8/layout/vProcess5"/>
    <dgm:cxn modelId="{31A67663-B1B5-4977-8933-67C2E02BCE2C}" type="presOf" srcId="{A45EAFDA-8077-4AFB-A81A-657C24E5587B}" destId="{84B3260C-1EC0-49B6-B474-53D2C8EB6886}" srcOrd="0" destOrd="0" presId="urn:microsoft.com/office/officeart/2005/8/layout/vProcess5"/>
    <dgm:cxn modelId="{395A3288-9344-4A4D-9189-3E3E0D4887C4}" type="presOf" srcId="{9C2F4316-51AA-46FB-BD93-1BD409B5620A}" destId="{9D9048BC-B5AF-4C06-BF3A-30B4D0B81428}" srcOrd="0" destOrd="0" presId="urn:microsoft.com/office/officeart/2005/8/layout/vProcess5"/>
    <dgm:cxn modelId="{6C17C29B-CB4A-4087-8F5D-B04B8C4C0C48}" type="presOf" srcId="{CCAE76A2-3130-4FDD-91A5-9CA5D2928433}" destId="{D417F613-C45D-44E4-88DD-5951F022A04B}" srcOrd="0" destOrd="0" presId="urn:microsoft.com/office/officeart/2005/8/layout/vProcess5"/>
    <dgm:cxn modelId="{A45945A9-0660-4F59-8A5D-6DC628B6426B}" type="presOf" srcId="{D26B5C25-A283-45DD-AE2D-FA1F62784E32}" destId="{A9CE153A-7B42-48BF-A716-F37756CF77BA}" srcOrd="0" destOrd="0" presId="urn:microsoft.com/office/officeart/2005/8/layout/vProcess5"/>
    <dgm:cxn modelId="{248579AA-F90C-4F1B-B809-23D46CC8675B}" srcId="{1C004C96-F28E-40C6-90F8-F141B17BAB29}" destId="{6A33CD63-4DDF-4D3B-A89E-F62A16966A2E}" srcOrd="2" destOrd="0" parTransId="{C5514CE2-6060-4E25-BA83-53076D031C6E}" sibTransId="{D26B5C25-A283-45DD-AE2D-FA1F62784E32}"/>
    <dgm:cxn modelId="{4103BF5A-DE81-49B0-AE53-5EEFC63B485F}" type="presOf" srcId="{EF29A85A-277D-4E0B-A458-9F4F8CE1D871}" destId="{8B73328C-C8BB-4B91-BB90-A6AE0CDA6AA2}" srcOrd="0" destOrd="0" presId="urn:microsoft.com/office/officeart/2005/8/layout/vProcess5"/>
    <dgm:cxn modelId="{B3BD9623-A423-4D25-9F31-AB3144991D4A}" type="presOf" srcId="{9C2F4316-51AA-46FB-BD93-1BD409B5620A}" destId="{A5C830E6-F78B-4E23-AB90-5C22BCE52FBA}" srcOrd="1" destOrd="0" presId="urn:microsoft.com/office/officeart/2005/8/layout/vProcess5"/>
    <dgm:cxn modelId="{EEC6A864-FC0D-4576-87C4-FE81C7641D9B}" type="presParOf" srcId="{63621D31-3D18-470B-B6A9-5033E35F54B3}" destId="{A534AE9B-D9FF-4F55-AFC3-0624418B1715}" srcOrd="0" destOrd="0" presId="urn:microsoft.com/office/officeart/2005/8/layout/vProcess5"/>
    <dgm:cxn modelId="{A293A3B1-EB39-42DC-AEE8-B70E0CAB3E70}" type="presParOf" srcId="{63621D31-3D18-470B-B6A9-5033E35F54B3}" destId="{B363F11D-121D-4AF3-B6F9-70AE4FF61569}" srcOrd="1" destOrd="0" presId="urn:microsoft.com/office/officeart/2005/8/layout/vProcess5"/>
    <dgm:cxn modelId="{B68DEABF-5699-496E-97CB-2BEA9906D735}" type="presParOf" srcId="{63621D31-3D18-470B-B6A9-5033E35F54B3}" destId="{8B73328C-C8BB-4B91-BB90-A6AE0CDA6AA2}" srcOrd="2" destOrd="0" presId="urn:microsoft.com/office/officeart/2005/8/layout/vProcess5"/>
    <dgm:cxn modelId="{D674BDFE-AB1E-4228-AFDD-110CB48A37AC}" type="presParOf" srcId="{63621D31-3D18-470B-B6A9-5033E35F54B3}" destId="{98AD9D36-1ACC-479F-AA6F-715D9873B792}" srcOrd="3" destOrd="0" presId="urn:microsoft.com/office/officeart/2005/8/layout/vProcess5"/>
    <dgm:cxn modelId="{3E18C534-622E-4F90-97DD-453BE01FBE86}" type="presParOf" srcId="{63621D31-3D18-470B-B6A9-5033E35F54B3}" destId="{9D9048BC-B5AF-4C06-BF3A-30B4D0B81428}" srcOrd="4" destOrd="0" presId="urn:microsoft.com/office/officeart/2005/8/layout/vProcess5"/>
    <dgm:cxn modelId="{F592BB71-7A8C-492D-9885-DEDA47FC2F2F}" type="presParOf" srcId="{63621D31-3D18-470B-B6A9-5033E35F54B3}" destId="{D417F613-C45D-44E4-88DD-5951F022A04B}" srcOrd="5" destOrd="0" presId="urn:microsoft.com/office/officeart/2005/8/layout/vProcess5"/>
    <dgm:cxn modelId="{4DA97DCD-9A6C-4912-AAA8-2CC3EB578164}" type="presParOf" srcId="{63621D31-3D18-470B-B6A9-5033E35F54B3}" destId="{84B3260C-1EC0-49B6-B474-53D2C8EB6886}" srcOrd="6" destOrd="0" presId="urn:microsoft.com/office/officeart/2005/8/layout/vProcess5"/>
    <dgm:cxn modelId="{9D30CF93-A4F5-47D9-A309-087C9E4B102B}" type="presParOf" srcId="{63621D31-3D18-470B-B6A9-5033E35F54B3}" destId="{A9CE153A-7B42-48BF-A716-F37756CF77BA}" srcOrd="7" destOrd="0" presId="urn:microsoft.com/office/officeart/2005/8/layout/vProcess5"/>
    <dgm:cxn modelId="{682BA21A-34DD-4153-AE53-109137BF1B1B}" type="presParOf" srcId="{63621D31-3D18-470B-B6A9-5033E35F54B3}" destId="{F7A0A58B-0A32-40D6-980A-B4962085DBB9}" srcOrd="8" destOrd="0" presId="urn:microsoft.com/office/officeart/2005/8/layout/vProcess5"/>
    <dgm:cxn modelId="{DBBA5302-D64A-4719-AD1F-F068E219594A}" type="presParOf" srcId="{63621D31-3D18-470B-B6A9-5033E35F54B3}" destId="{E3D9DEEF-53BB-4EBF-9D64-96CE4E8499DC}" srcOrd="9" destOrd="0" presId="urn:microsoft.com/office/officeart/2005/8/layout/vProcess5"/>
    <dgm:cxn modelId="{6314A736-A865-4B2F-AAA0-BB6801C636B2}" type="presParOf" srcId="{63621D31-3D18-470B-B6A9-5033E35F54B3}" destId="{5715D45C-B7FE-4266-8B0D-D0CA1D71A4B9}" srcOrd="10" destOrd="0" presId="urn:microsoft.com/office/officeart/2005/8/layout/vProcess5"/>
    <dgm:cxn modelId="{4C4201E8-3703-4D8A-AA64-7D1B8599074D}" type="presParOf" srcId="{63621D31-3D18-470B-B6A9-5033E35F54B3}" destId="{A5C830E6-F78B-4E23-AB90-5C22BCE52FB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DE8A7BF4-B05D-4740-A2A2-A1F20F0FC99D}" type="doc">
      <dgm:prSet loTypeId="urn:microsoft.com/office/officeart/2005/8/layout/hList9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rtl="1"/>
          <a:endParaRPr lang="fa-IR"/>
        </a:p>
      </dgm:t>
    </dgm:pt>
    <dgm:pt modelId="{6DBB2148-EBD6-455F-9BD5-8EDD4C3C6DCE}">
      <dgm:prSet phldrT="[Text]"/>
      <dgm:spPr/>
      <dgm:t>
        <a:bodyPr/>
        <a:lstStyle/>
        <a:p>
          <a:pPr rtl="1"/>
          <a:r>
            <a:rPr lang="fa-IR" dirty="0" smtClean="0">
              <a:cs typeface="+mn-cs"/>
            </a:rPr>
            <a:t>تراست املاک و مستغلات</a:t>
          </a:r>
          <a:endParaRPr lang="fa-IR" dirty="0">
            <a:cs typeface="+mn-cs"/>
          </a:endParaRPr>
        </a:p>
      </dgm:t>
    </dgm:pt>
    <dgm:pt modelId="{323B3694-4307-4E7F-8252-0BE47233B24C}" type="parTrans" cxnId="{75255AAF-FF75-4BA0-BDC6-0CEF05B39FA2}">
      <dgm:prSet/>
      <dgm:spPr/>
      <dgm:t>
        <a:bodyPr/>
        <a:lstStyle/>
        <a:p>
          <a:pPr rtl="1"/>
          <a:endParaRPr lang="fa-IR">
            <a:cs typeface="B Nazanin" pitchFamily="2" charset="-78"/>
          </a:endParaRPr>
        </a:p>
      </dgm:t>
    </dgm:pt>
    <dgm:pt modelId="{430D5A52-56DF-4BDF-8951-1336D95D7BA9}" type="sibTrans" cxnId="{75255AAF-FF75-4BA0-BDC6-0CEF05B39FA2}">
      <dgm:prSet/>
      <dgm:spPr/>
      <dgm:t>
        <a:bodyPr/>
        <a:lstStyle/>
        <a:p>
          <a:pPr rtl="1"/>
          <a:endParaRPr lang="fa-IR">
            <a:cs typeface="B Nazanin" pitchFamily="2" charset="-78"/>
          </a:endParaRPr>
        </a:p>
      </dgm:t>
    </dgm:pt>
    <dgm:pt modelId="{F43DB0AB-5291-4555-B1C6-C29B656E3A4A}">
      <dgm:prSet phldrT="[Text]" custT="1"/>
      <dgm:spPr/>
      <dgm:t>
        <a:bodyPr/>
        <a:lstStyle/>
        <a:p>
          <a:pPr algn="ctr" rtl="1"/>
          <a:r>
            <a:rPr lang="fa-IR" sz="2000" dirty="0" smtClean="0">
              <a:cs typeface="B Nazanin" pitchFamily="2" charset="-78"/>
            </a:rPr>
            <a:t>تخصیص وجوه به خرید و اجاره</a:t>
          </a:r>
        </a:p>
        <a:p>
          <a:pPr algn="ctr" rtl="1"/>
          <a:r>
            <a:rPr lang="fa-IR" sz="2000" dirty="0" smtClean="0">
              <a:cs typeface="B Nazanin" pitchFamily="2" charset="-78"/>
            </a:rPr>
            <a:t>تحریک طرف تقاضا</a:t>
          </a:r>
          <a:endParaRPr lang="fa-IR" sz="2000" dirty="0">
            <a:cs typeface="B Nazanin" pitchFamily="2" charset="-78"/>
          </a:endParaRPr>
        </a:p>
      </dgm:t>
    </dgm:pt>
    <dgm:pt modelId="{3C681AE6-1DEF-477D-88D1-8BDA904639F0}" type="parTrans" cxnId="{7E12D607-7B7B-43DE-A93E-411B00C02A84}">
      <dgm:prSet/>
      <dgm:spPr/>
      <dgm:t>
        <a:bodyPr/>
        <a:lstStyle/>
        <a:p>
          <a:pPr rtl="1"/>
          <a:endParaRPr lang="fa-IR">
            <a:cs typeface="B Nazanin" pitchFamily="2" charset="-78"/>
          </a:endParaRPr>
        </a:p>
      </dgm:t>
    </dgm:pt>
    <dgm:pt modelId="{08D42723-D004-4DA4-ACB5-02324C962E67}" type="sibTrans" cxnId="{7E12D607-7B7B-43DE-A93E-411B00C02A84}">
      <dgm:prSet/>
      <dgm:spPr/>
      <dgm:t>
        <a:bodyPr/>
        <a:lstStyle/>
        <a:p>
          <a:pPr rtl="1"/>
          <a:endParaRPr lang="fa-IR">
            <a:cs typeface="B Nazanin" pitchFamily="2" charset="-78"/>
          </a:endParaRPr>
        </a:p>
      </dgm:t>
    </dgm:pt>
    <dgm:pt modelId="{89C858FF-A1C5-4169-AE11-BE9BCC989C8A}">
      <dgm:prSet phldrT="[Text]"/>
      <dgm:spPr/>
      <dgm:t>
        <a:bodyPr/>
        <a:lstStyle/>
        <a:p>
          <a:pPr rtl="1"/>
          <a:r>
            <a:rPr lang="fa-IR" dirty="0" smtClean="0">
              <a:cs typeface="+mn-cs"/>
            </a:rPr>
            <a:t>صندوق زمین و ساختمان</a:t>
          </a:r>
          <a:endParaRPr lang="fa-IR" dirty="0">
            <a:cs typeface="+mn-cs"/>
          </a:endParaRPr>
        </a:p>
      </dgm:t>
    </dgm:pt>
    <dgm:pt modelId="{4713713E-D372-41C9-BE2A-1819057E5079}" type="parTrans" cxnId="{03D47A3E-4407-4EC4-979B-236B8C9D5F11}">
      <dgm:prSet/>
      <dgm:spPr/>
      <dgm:t>
        <a:bodyPr/>
        <a:lstStyle/>
        <a:p>
          <a:pPr rtl="1"/>
          <a:endParaRPr lang="fa-IR">
            <a:cs typeface="B Nazanin" pitchFamily="2" charset="-78"/>
          </a:endParaRPr>
        </a:p>
      </dgm:t>
    </dgm:pt>
    <dgm:pt modelId="{A475642D-B672-4557-AD0A-70C9DB9C3855}" type="sibTrans" cxnId="{03D47A3E-4407-4EC4-979B-236B8C9D5F11}">
      <dgm:prSet/>
      <dgm:spPr/>
      <dgm:t>
        <a:bodyPr/>
        <a:lstStyle/>
        <a:p>
          <a:pPr rtl="1"/>
          <a:endParaRPr lang="fa-IR">
            <a:cs typeface="B Nazanin" pitchFamily="2" charset="-78"/>
          </a:endParaRPr>
        </a:p>
      </dgm:t>
    </dgm:pt>
    <dgm:pt modelId="{9680FD62-45AB-4544-B27B-30BD3BD9E2AD}">
      <dgm:prSet phldrT="[Text]" custT="1"/>
      <dgm:spPr/>
      <dgm:t>
        <a:bodyPr/>
        <a:lstStyle/>
        <a:p>
          <a:pPr algn="ctr" rtl="1"/>
          <a:r>
            <a:rPr lang="fa-IR" sz="2000" dirty="0" smtClean="0">
              <a:cs typeface="B Nazanin" pitchFamily="2" charset="-78"/>
            </a:rPr>
            <a:t>تخصیص وجوه به ساخت پروژه</a:t>
          </a:r>
        </a:p>
        <a:p>
          <a:pPr algn="ctr" rtl="1"/>
          <a:r>
            <a:rPr lang="fa-IR" sz="2000" dirty="0" smtClean="0">
              <a:cs typeface="B Nazanin" pitchFamily="2" charset="-78"/>
            </a:rPr>
            <a:t>تحریک طرف عرضه</a:t>
          </a:r>
          <a:endParaRPr lang="fa-IR" sz="2000" dirty="0">
            <a:cs typeface="B Nazanin" pitchFamily="2" charset="-78"/>
          </a:endParaRPr>
        </a:p>
      </dgm:t>
    </dgm:pt>
    <dgm:pt modelId="{FB0CF7AF-768B-4958-9664-EAE5A409750F}" type="parTrans" cxnId="{6353CD4B-3FEA-43AD-9436-D46D99E1E5C6}">
      <dgm:prSet/>
      <dgm:spPr/>
      <dgm:t>
        <a:bodyPr/>
        <a:lstStyle/>
        <a:p>
          <a:pPr rtl="1"/>
          <a:endParaRPr lang="fa-IR">
            <a:cs typeface="B Nazanin" pitchFamily="2" charset="-78"/>
          </a:endParaRPr>
        </a:p>
      </dgm:t>
    </dgm:pt>
    <dgm:pt modelId="{34038A67-E994-4F98-AEAF-E9A7FB11AD09}" type="sibTrans" cxnId="{6353CD4B-3FEA-43AD-9436-D46D99E1E5C6}">
      <dgm:prSet/>
      <dgm:spPr/>
      <dgm:t>
        <a:bodyPr/>
        <a:lstStyle/>
        <a:p>
          <a:pPr rtl="1"/>
          <a:endParaRPr lang="fa-IR">
            <a:cs typeface="B Nazanin" pitchFamily="2" charset="-78"/>
          </a:endParaRPr>
        </a:p>
      </dgm:t>
    </dgm:pt>
    <dgm:pt modelId="{BCEBCFDA-43AC-4795-9D29-13786ED2ADA4}" type="pres">
      <dgm:prSet presAssocID="{DE8A7BF4-B05D-4740-A2A2-A1F20F0FC99D}" presName="list" presStyleCnt="0">
        <dgm:presLayoutVars>
          <dgm:dir/>
          <dgm:animLvl val="lvl"/>
        </dgm:presLayoutVars>
      </dgm:prSet>
      <dgm:spPr/>
      <dgm:t>
        <a:bodyPr/>
        <a:lstStyle/>
        <a:p>
          <a:pPr rtl="1"/>
          <a:endParaRPr lang="fa-IR"/>
        </a:p>
      </dgm:t>
    </dgm:pt>
    <dgm:pt modelId="{6350B571-51E7-4026-81E3-B41CC6886666}" type="pres">
      <dgm:prSet presAssocID="{6DBB2148-EBD6-455F-9BD5-8EDD4C3C6DCE}" presName="posSpace" presStyleCnt="0"/>
      <dgm:spPr/>
      <dgm:t>
        <a:bodyPr/>
        <a:lstStyle/>
        <a:p>
          <a:pPr rtl="1"/>
          <a:endParaRPr lang="fa-IR"/>
        </a:p>
      </dgm:t>
    </dgm:pt>
    <dgm:pt modelId="{4E605CEA-143F-47B7-924C-EBC151A0DB64}" type="pres">
      <dgm:prSet presAssocID="{6DBB2148-EBD6-455F-9BD5-8EDD4C3C6DCE}" presName="vertFlow" presStyleCnt="0"/>
      <dgm:spPr/>
      <dgm:t>
        <a:bodyPr/>
        <a:lstStyle/>
        <a:p>
          <a:pPr rtl="1"/>
          <a:endParaRPr lang="fa-IR"/>
        </a:p>
      </dgm:t>
    </dgm:pt>
    <dgm:pt modelId="{16E70DFE-220A-4FD1-8A07-BAF2BA6E8B4B}" type="pres">
      <dgm:prSet presAssocID="{6DBB2148-EBD6-455F-9BD5-8EDD4C3C6DCE}" presName="topSpace" presStyleCnt="0"/>
      <dgm:spPr/>
      <dgm:t>
        <a:bodyPr/>
        <a:lstStyle/>
        <a:p>
          <a:pPr rtl="1"/>
          <a:endParaRPr lang="fa-IR"/>
        </a:p>
      </dgm:t>
    </dgm:pt>
    <dgm:pt modelId="{45A0A40F-F418-4BBB-AEBC-21C2BA669EB5}" type="pres">
      <dgm:prSet presAssocID="{6DBB2148-EBD6-455F-9BD5-8EDD4C3C6DCE}" presName="firstComp" presStyleCnt="0"/>
      <dgm:spPr/>
      <dgm:t>
        <a:bodyPr/>
        <a:lstStyle/>
        <a:p>
          <a:pPr rtl="1"/>
          <a:endParaRPr lang="fa-IR"/>
        </a:p>
      </dgm:t>
    </dgm:pt>
    <dgm:pt modelId="{C3A8F0B3-E401-494E-9B89-1ACD04718E59}" type="pres">
      <dgm:prSet presAssocID="{6DBB2148-EBD6-455F-9BD5-8EDD4C3C6DCE}" presName="firstChild" presStyleLbl="bgAccFollowNode1" presStyleIdx="0" presStyleCnt="2" custScaleX="138962" custScaleY="148389"/>
      <dgm:spPr/>
      <dgm:t>
        <a:bodyPr/>
        <a:lstStyle/>
        <a:p>
          <a:pPr rtl="1"/>
          <a:endParaRPr lang="fa-IR"/>
        </a:p>
      </dgm:t>
    </dgm:pt>
    <dgm:pt modelId="{FF434B8E-A43C-4084-83C1-9A0D0F148C43}" type="pres">
      <dgm:prSet presAssocID="{6DBB2148-EBD6-455F-9BD5-8EDD4C3C6DCE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1C25380-9601-4235-A93D-E11CF777B63A}" type="pres">
      <dgm:prSet presAssocID="{6DBB2148-EBD6-455F-9BD5-8EDD4C3C6DCE}" presName="negSpace" presStyleCnt="0"/>
      <dgm:spPr/>
      <dgm:t>
        <a:bodyPr/>
        <a:lstStyle/>
        <a:p>
          <a:pPr rtl="1"/>
          <a:endParaRPr lang="fa-IR"/>
        </a:p>
      </dgm:t>
    </dgm:pt>
    <dgm:pt modelId="{60ADCCCF-A7CC-43FF-8C64-A87B411A5139}" type="pres">
      <dgm:prSet presAssocID="{6DBB2148-EBD6-455F-9BD5-8EDD4C3C6DCE}" presName="circle" presStyleLbl="node1" presStyleIdx="0" presStyleCnt="2" custLinFactNeighborX="29820" custLinFactNeighborY="-47248"/>
      <dgm:spPr/>
      <dgm:t>
        <a:bodyPr/>
        <a:lstStyle/>
        <a:p>
          <a:pPr rtl="1"/>
          <a:endParaRPr lang="fa-IR"/>
        </a:p>
      </dgm:t>
    </dgm:pt>
    <dgm:pt modelId="{BB06A6CA-AABB-4689-98A6-040BA9604042}" type="pres">
      <dgm:prSet presAssocID="{430D5A52-56DF-4BDF-8951-1336D95D7BA9}" presName="transSpace" presStyleCnt="0"/>
      <dgm:spPr/>
      <dgm:t>
        <a:bodyPr/>
        <a:lstStyle/>
        <a:p>
          <a:pPr rtl="1"/>
          <a:endParaRPr lang="fa-IR"/>
        </a:p>
      </dgm:t>
    </dgm:pt>
    <dgm:pt modelId="{D8E5F123-73ED-445D-BCE3-DB960917CC1A}" type="pres">
      <dgm:prSet presAssocID="{89C858FF-A1C5-4169-AE11-BE9BCC989C8A}" presName="posSpace" presStyleCnt="0"/>
      <dgm:spPr/>
      <dgm:t>
        <a:bodyPr/>
        <a:lstStyle/>
        <a:p>
          <a:pPr rtl="1"/>
          <a:endParaRPr lang="fa-IR"/>
        </a:p>
      </dgm:t>
    </dgm:pt>
    <dgm:pt modelId="{727D90AC-86E8-4A89-853C-8C2DCEAA8B08}" type="pres">
      <dgm:prSet presAssocID="{89C858FF-A1C5-4169-AE11-BE9BCC989C8A}" presName="vertFlow" presStyleCnt="0"/>
      <dgm:spPr/>
      <dgm:t>
        <a:bodyPr/>
        <a:lstStyle/>
        <a:p>
          <a:pPr rtl="1"/>
          <a:endParaRPr lang="fa-IR"/>
        </a:p>
      </dgm:t>
    </dgm:pt>
    <dgm:pt modelId="{3A533B38-381D-46D6-928B-9C3C43DA3F4E}" type="pres">
      <dgm:prSet presAssocID="{89C858FF-A1C5-4169-AE11-BE9BCC989C8A}" presName="topSpace" presStyleCnt="0"/>
      <dgm:spPr/>
      <dgm:t>
        <a:bodyPr/>
        <a:lstStyle/>
        <a:p>
          <a:pPr rtl="1"/>
          <a:endParaRPr lang="fa-IR"/>
        </a:p>
      </dgm:t>
    </dgm:pt>
    <dgm:pt modelId="{E3FD7D6F-09A4-47E5-A5B0-E1EA645F56B5}" type="pres">
      <dgm:prSet presAssocID="{89C858FF-A1C5-4169-AE11-BE9BCC989C8A}" presName="firstComp" presStyleCnt="0"/>
      <dgm:spPr/>
      <dgm:t>
        <a:bodyPr/>
        <a:lstStyle/>
        <a:p>
          <a:pPr rtl="1"/>
          <a:endParaRPr lang="fa-IR"/>
        </a:p>
      </dgm:t>
    </dgm:pt>
    <dgm:pt modelId="{78442DC1-C8C5-4620-857A-80094E0A2D39}" type="pres">
      <dgm:prSet presAssocID="{89C858FF-A1C5-4169-AE11-BE9BCC989C8A}" presName="firstChild" presStyleLbl="bgAccFollowNode1" presStyleIdx="1" presStyleCnt="2" custScaleX="134919" custScaleY="151280" custLinFactNeighborX="-39634"/>
      <dgm:spPr/>
      <dgm:t>
        <a:bodyPr/>
        <a:lstStyle/>
        <a:p>
          <a:pPr rtl="1"/>
          <a:endParaRPr lang="fa-IR"/>
        </a:p>
      </dgm:t>
    </dgm:pt>
    <dgm:pt modelId="{20749BB6-DE95-4100-9D9B-6B8C13C279AB}" type="pres">
      <dgm:prSet presAssocID="{89C858FF-A1C5-4169-AE11-BE9BCC989C8A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43043B5-426E-4B65-B103-39B752C968F4}" type="pres">
      <dgm:prSet presAssocID="{89C858FF-A1C5-4169-AE11-BE9BCC989C8A}" presName="negSpace" presStyleCnt="0"/>
      <dgm:spPr/>
      <dgm:t>
        <a:bodyPr/>
        <a:lstStyle/>
        <a:p>
          <a:pPr rtl="1"/>
          <a:endParaRPr lang="fa-IR"/>
        </a:p>
      </dgm:t>
    </dgm:pt>
    <dgm:pt modelId="{F292AF64-0ACF-456F-9022-9747E96B7175}" type="pres">
      <dgm:prSet presAssocID="{89C858FF-A1C5-4169-AE11-BE9BCC989C8A}" presName="circle" presStyleLbl="node1" presStyleIdx="1" presStyleCnt="2" custLinFactNeighborX="-14257" custLinFactNeighborY="-47248"/>
      <dgm:spPr/>
      <dgm:t>
        <a:bodyPr/>
        <a:lstStyle/>
        <a:p>
          <a:pPr rtl="1"/>
          <a:endParaRPr lang="fa-IR"/>
        </a:p>
      </dgm:t>
    </dgm:pt>
  </dgm:ptLst>
  <dgm:cxnLst>
    <dgm:cxn modelId="{0D83D337-77FD-4875-B096-0F1F23D5EC1D}" type="presOf" srcId="{89C858FF-A1C5-4169-AE11-BE9BCC989C8A}" destId="{F292AF64-0ACF-456F-9022-9747E96B7175}" srcOrd="0" destOrd="0" presId="urn:microsoft.com/office/officeart/2005/8/layout/hList9"/>
    <dgm:cxn modelId="{752EA6EC-8657-4ABD-B592-784FD0A8ED71}" type="presOf" srcId="{DE8A7BF4-B05D-4740-A2A2-A1F20F0FC99D}" destId="{BCEBCFDA-43AC-4795-9D29-13786ED2ADA4}" srcOrd="0" destOrd="0" presId="urn:microsoft.com/office/officeart/2005/8/layout/hList9"/>
    <dgm:cxn modelId="{26B15A5A-7D66-48D5-AB59-CBC9D4163D97}" type="presOf" srcId="{6DBB2148-EBD6-455F-9BD5-8EDD4C3C6DCE}" destId="{60ADCCCF-A7CC-43FF-8C64-A87B411A5139}" srcOrd="0" destOrd="0" presId="urn:microsoft.com/office/officeart/2005/8/layout/hList9"/>
    <dgm:cxn modelId="{0FF549F5-7CB7-423A-8635-253F3ADA1014}" type="presOf" srcId="{F43DB0AB-5291-4555-B1C6-C29B656E3A4A}" destId="{FF434B8E-A43C-4084-83C1-9A0D0F148C43}" srcOrd="1" destOrd="0" presId="urn:microsoft.com/office/officeart/2005/8/layout/hList9"/>
    <dgm:cxn modelId="{7E12D607-7B7B-43DE-A93E-411B00C02A84}" srcId="{6DBB2148-EBD6-455F-9BD5-8EDD4C3C6DCE}" destId="{F43DB0AB-5291-4555-B1C6-C29B656E3A4A}" srcOrd="0" destOrd="0" parTransId="{3C681AE6-1DEF-477D-88D1-8BDA904639F0}" sibTransId="{08D42723-D004-4DA4-ACB5-02324C962E67}"/>
    <dgm:cxn modelId="{D4280B73-9F20-40E7-A2CB-11A94915BFE7}" type="presOf" srcId="{F43DB0AB-5291-4555-B1C6-C29B656E3A4A}" destId="{C3A8F0B3-E401-494E-9B89-1ACD04718E59}" srcOrd="0" destOrd="0" presId="urn:microsoft.com/office/officeart/2005/8/layout/hList9"/>
    <dgm:cxn modelId="{6353CD4B-3FEA-43AD-9436-D46D99E1E5C6}" srcId="{89C858FF-A1C5-4169-AE11-BE9BCC989C8A}" destId="{9680FD62-45AB-4544-B27B-30BD3BD9E2AD}" srcOrd="0" destOrd="0" parTransId="{FB0CF7AF-768B-4958-9664-EAE5A409750F}" sibTransId="{34038A67-E994-4F98-AEAF-E9A7FB11AD09}"/>
    <dgm:cxn modelId="{75255AAF-FF75-4BA0-BDC6-0CEF05B39FA2}" srcId="{DE8A7BF4-B05D-4740-A2A2-A1F20F0FC99D}" destId="{6DBB2148-EBD6-455F-9BD5-8EDD4C3C6DCE}" srcOrd="0" destOrd="0" parTransId="{323B3694-4307-4E7F-8252-0BE47233B24C}" sibTransId="{430D5A52-56DF-4BDF-8951-1336D95D7BA9}"/>
    <dgm:cxn modelId="{B525D8DA-2C3F-4BF5-96A7-6BC4A3580B7A}" type="presOf" srcId="{9680FD62-45AB-4544-B27B-30BD3BD9E2AD}" destId="{20749BB6-DE95-4100-9D9B-6B8C13C279AB}" srcOrd="1" destOrd="0" presId="urn:microsoft.com/office/officeart/2005/8/layout/hList9"/>
    <dgm:cxn modelId="{C4DC5F61-92F2-414F-B6C0-1E9A79F1805A}" type="presOf" srcId="{9680FD62-45AB-4544-B27B-30BD3BD9E2AD}" destId="{78442DC1-C8C5-4620-857A-80094E0A2D39}" srcOrd="0" destOrd="0" presId="urn:microsoft.com/office/officeart/2005/8/layout/hList9"/>
    <dgm:cxn modelId="{03D47A3E-4407-4EC4-979B-236B8C9D5F11}" srcId="{DE8A7BF4-B05D-4740-A2A2-A1F20F0FC99D}" destId="{89C858FF-A1C5-4169-AE11-BE9BCC989C8A}" srcOrd="1" destOrd="0" parTransId="{4713713E-D372-41C9-BE2A-1819057E5079}" sibTransId="{A475642D-B672-4557-AD0A-70C9DB9C3855}"/>
    <dgm:cxn modelId="{CB3B3352-4689-4466-A801-63C7CF68AFB2}" type="presParOf" srcId="{BCEBCFDA-43AC-4795-9D29-13786ED2ADA4}" destId="{6350B571-51E7-4026-81E3-B41CC6886666}" srcOrd="0" destOrd="0" presId="urn:microsoft.com/office/officeart/2005/8/layout/hList9"/>
    <dgm:cxn modelId="{8CBA99F0-3A76-4D38-9ECC-ABA3A72ABE02}" type="presParOf" srcId="{BCEBCFDA-43AC-4795-9D29-13786ED2ADA4}" destId="{4E605CEA-143F-47B7-924C-EBC151A0DB64}" srcOrd="1" destOrd="0" presId="urn:microsoft.com/office/officeart/2005/8/layout/hList9"/>
    <dgm:cxn modelId="{EBE479FB-5411-4392-8CDE-67DBCC1EE6ED}" type="presParOf" srcId="{4E605CEA-143F-47B7-924C-EBC151A0DB64}" destId="{16E70DFE-220A-4FD1-8A07-BAF2BA6E8B4B}" srcOrd="0" destOrd="0" presId="urn:microsoft.com/office/officeart/2005/8/layout/hList9"/>
    <dgm:cxn modelId="{7C5330FC-C227-42A5-8A1F-0A0478957752}" type="presParOf" srcId="{4E605CEA-143F-47B7-924C-EBC151A0DB64}" destId="{45A0A40F-F418-4BBB-AEBC-21C2BA669EB5}" srcOrd="1" destOrd="0" presId="urn:microsoft.com/office/officeart/2005/8/layout/hList9"/>
    <dgm:cxn modelId="{BDA64A10-FD98-4A27-A3FF-0557EB08C85D}" type="presParOf" srcId="{45A0A40F-F418-4BBB-AEBC-21C2BA669EB5}" destId="{C3A8F0B3-E401-494E-9B89-1ACD04718E59}" srcOrd="0" destOrd="0" presId="urn:microsoft.com/office/officeart/2005/8/layout/hList9"/>
    <dgm:cxn modelId="{E39E8F20-1F4A-4A58-A56C-95E6E1917D51}" type="presParOf" srcId="{45A0A40F-F418-4BBB-AEBC-21C2BA669EB5}" destId="{FF434B8E-A43C-4084-83C1-9A0D0F148C43}" srcOrd="1" destOrd="0" presId="urn:microsoft.com/office/officeart/2005/8/layout/hList9"/>
    <dgm:cxn modelId="{4935CCA6-D3FD-4B12-8871-10AE4FA638A4}" type="presParOf" srcId="{BCEBCFDA-43AC-4795-9D29-13786ED2ADA4}" destId="{51C25380-9601-4235-A93D-E11CF777B63A}" srcOrd="2" destOrd="0" presId="urn:microsoft.com/office/officeart/2005/8/layout/hList9"/>
    <dgm:cxn modelId="{01B1EFA6-90AB-431C-8C66-1447FD247C78}" type="presParOf" srcId="{BCEBCFDA-43AC-4795-9D29-13786ED2ADA4}" destId="{60ADCCCF-A7CC-43FF-8C64-A87B411A5139}" srcOrd="3" destOrd="0" presId="urn:microsoft.com/office/officeart/2005/8/layout/hList9"/>
    <dgm:cxn modelId="{3F674A2F-6E2A-41C8-BBDA-68ACCA9AC44E}" type="presParOf" srcId="{BCEBCFDA-43AC-4795-9D29-13786ED2ADA4}" destId="{BB06A6CA-AABB-4689-98A6-040BA9604042}" srcOrd="4" destOrd="0" presId="urn:microsoft.com/office/officeart/2005/8/layout/hList9"/>
    <dgm:cxn modelId="{8EEF9F6F-40B4-4D9F-9E2F-2335F7F194B9}" type="presParOf" srcId="{BCEBCFDA-43AC-4795-9D29-13786ED2ADA4}" destId="{D8E5F123-73ED-445D-BCE3-DB960917CC1A}" srcOrd="5" destOrd="0" presId="urn:microsoft.com/office/officeart/2005/8/layout/hList9"/>
    <dgm:cxn modelId="{F421691C-41B8-4D34-A477-870A1F1859B8}" type="presParOf" srcId="{BCEBCFDA-43AC-4795-9D29-13786ED2ADA4}" destId="{727D90AC-86E8-4A89-853C-8C2DCEAA8B08}" srcOrd="6" destOrd="0" presId="urn:microsoft.com/office/officeart/2005/8/layout/hList9"/>
    <dgm:cxn modelId="{290C84D4-D303-4290-8593-6E07D9CD2FE0}" type="presParOf" srcId="{727D90AC-86E8-4A89-853C-8C2DCEAA8B08}" destId="{3A533B38-381D-46D6-928B-9C3C43DA3F4E}" srcOrd="0" destOrd="0" presId="urn:microsoft.com/office/officeart/2005/8/layout/hList9"/>
    <dgm:cxn modelId="{9AE51BAF-6AE6-4547-9BDC-E77CE1AAC99F}" type="presParOf" srcId="{727D90AC-86E8-4A89-853C-8C2DCEAA8B08}" destId="{E3FD7D6F-09A4-47E5-A5B0-E1EA645F56B5}" srcOrd="1" destOrd="0" presId="urn:microsoft.com/office/officeart/2005/8/layout/hList9"/>
    <dgm:cxn modelId="{9659DA4D-527F-492B-85F0-C57064E10739}" type="presParOf" srcId="{E3FD7D6F-09A4-47E5-A5B0-E1EA645F56B5}" destId="{78442DC1-C8C5-4620-857A-80094E0A2D39}" srcOrd="0" destOrd="0" presId="urn:microsoft.com/office/officeart/2005/8/layout/hList9"/>
    <dgm:cxn modelId="{C8947D65-2F4C-4D4B-85DE-773DE08DE787}" type="presParOf" srcId="{E3FD7D6F-09A4-47E5-A5B0-E1EA645F56B5}" destId="{20749BB6-DE95-4100-9D9B-6B8C13C279AB}" srcOrd="1" destOrd="0" presId="urn:microsoft.com/office/officeart/2005/8/layout/hList9"/>
    <dgm:cxn modelId="{4B28F7B1-2427-410C-8F0F-62143098F6D4}" type="presParOf" srcId="{BCEBCFDA-43AC-4795-9D29-13786ED2ADA4}" destId="{B43043B5-426E-4B65-B103-39B752C968F4}" srcOrd="7" destOrd="0" presId="urn:microsoft.com/office/officeart/2005/8/layout/hList9"/>
    <dgm:cxn modelId="{F8CC023B-0669-49D0-994D-0535B77A073E}" type="presParOf" srcId="{BCEBCFDA-43AC-4795-9D29-13786ED2ADA4}" destId="{F292AF64-0ACF-456F-9022-9747E96B7175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1D7D43-6E12-4190-9F18-B18FE488B02A}" type="doc">
      <dgm:prSet loTypeId="urn:microsoft.com/office/officeart/2005/8/layout/pyramid2" loCatId="pyramid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1047FB4-E57E-446C-BC32-49B26B25D55C}">
      <dgm:prSet/>
      <dgm:spPr/>
      <dgm:t>
        <a:bodyPr/>
        <a:lstStyle/>
        <a:p>
          <a:pPr rtl="1"/>
          <a:r>
            <a:rPr lang="fa-IR" dirty="0" smtClean="0"/>
            <a:t>تجهیز پس‌اندازها</a:t>
          </a:r>
          <a:endParaRPr lang="en-US" dirty="0"/>
        </a:p>
      </dgm:t>
    </dgm:pt>
    <dgm:pt modelId="{0A794BB6-6E42-4EB7-A76A-320A168E003B}" type="parTrans" cxnId="{20D27B91-C149-40AC-88A8-D7C970A079E0}">
      <dgm:prSet/>
      <dgm:spPr/>
      <dgm:t>
        <a:bodyPr/>
        <a:lstStyle/>
        <a:p>
          <a:endParaRPr lang="en-US"/>
        </a:p>
      </dgm:t>
    </dgm:pt>
    <dgm:pt modelId="{75BF3BE9-093D-48B4-A11E-6A4F7D0CF235}" type="sibTrans" cxnId="{20D27B91-C149-40AC-88A8-D7C970A079E0}">
      <dgm:prSet/>
      <dgm:spPr/>
      <dgm:t>
        <a:bodyPr/>
        <a:lstStyle/>
        <a:p>
          <a:endParaRPr lang="en-US"/>
        </a:p>
      </dgm:t>
    </dgm:pt>
    <dgm:pt modelId="{EB447D56-5FC2-4D15-93F8-95364F8FC139}">
      <dgm:prSet/>
      <dgm:spPr/>
      <dgm:t>
        <a:bodyPr/>
        <a:lstStyle/>
        <a:p>
          <a:pPr rtl="1"/>
          <a:r>
            <a:rPr lang="fa-IR" dirty="0" smtClean="0"/>
            <a:t>بسط نقدشوندگی</a:t>
          </a:r>
          <a:endParaRPr lang="en-US" dirty="0"/>
        </a:p>
      </dgm:t>
    </dgm:pt>
    <dgm:pt modelId="{75B0F90C-32D7-447A-AD7F-A930688C4036}" type="parTrans" cxnId="{D515DC1D-05B8-4A74-A54D-D06B7A8A5829}">
      <dgm:prSet/>
      <dgm:spPr/>
      <dgm:t>
        <a:bodyPr/>
        <a:lstStyle/>
        <a:p>
          <a:endParaRPr lang="en-US"/>
        </a:p>
      </dgm:t>
    </dgm:pt>
    <dgm:pt modelId="{5EEBC4CE-0332-4F5E-9F55-34DF749A2060}" type="sibTrans" cxnId="{D515DC1D-05B8-4A74-A54D-D06B7A8A5829}">
      <dgm:prSet/>
      <dgm:spPr/>
      <dgm:t>
        <a:bodyPr/>
        <a:lstStyle/>
        <a:p>
          <a:endParaRPr lang="en-US"/>
        </a:p>
      </dgm:t>
    </dgm:pt>
    <dgm:pt modelId="{7107B989-7426-48D4-B402-76F955DC1ACF}">
      <dgm:prSet/>
      <dgm:spPr/>
      <dgm:t>
        <a:bodyPr/>
        <a:lstStyle/>
        <a:p>
          <a:pPr rtl="1"/>
          <a:r>
            <a:rPr lang="fa-IR" dirty="0" smtClean="0"/>
            <a:t>تخصیص منابع</a:t>
          </a:r>
          <a:endParaRPr lang="en-US" dirty="0"/>
        </a:p>
      </dgm:t>
    </dgm:pt>
    <dgm:pt modelId="{91043C2D-E295-42F7-A4D1-46D450A7803D}" type="parTrans" cxnId="{5EC8D139-4467-4CBD-9BAF-73AC994028F8}">
      <dgm:prSet/>
      <dgm:spPr/>
      <dgm:t>
        <a:bodyPr/>
        <a:lstStyle/>
        <a:p>
          <a:endParaRPr lang="en-US"/>
        </a:p>
      </dgm:t>
    </dgm:pt>
    <dgm:pt modelId="{C7806E81-826C-46AF-BEED-E80851EC303C}" type="sibTrans" cxnId="{5EC8D139-4467-4CBD-9BAF-73AC994028F8}">
      <dgm:prSet/>
      <dgm:spPr/>
      <dgm:t>
        <a:bodyPr/>
        <a:lstStyle/>
        <a:p>
          <a:endParaRPr lang="en-US"/>
        </a:p>
      </dgm:t>
    </dgm:pt>
    <dgm:pt modelId="{D133E59E-F609-4A14-B9E0-5C689B9BC761}">
      <dgm:prSet/>
      <dgm:spPr/>
      <dgm:t>
        <a:bodyPr/>
        <a:lstStyle/>
        <a:p>
          <a:pPr rtl="1"/>
          <a:r>
            <a:rPr lang="fa-IR" dirty="0" smtClean="0"/>
            <a:t>مدیریت ریسک</a:t>
          </a:r>
          <a:endParaRPr lang="en-US" dirty="0"/>
        </a:p>
      </dgm:t>
    </dgm:pt>
    <dgm:pt modelId="{9173A420-BFFF-4AFB-90F4-F72F34621B01}" type="parTrans" cxnId="{C9923F16-8EE0-4568-9E6C-2173C34E2558}">
      <dgm:prSet/>
      <dgm:spPr/>
      <dgm:t>
        <a:bodyPr/>
        <a:lstStyle/>
        <a:p>
          <a:endParaRPr lang="en-US"/>
        </a:p>
      </dgm:t>
    </dgm:pt>
    <dgm:pt modelId="{3D16C263-3B88-412E-8707-8C3C6E5B6D3F}" type="sibTrans" cxnId="{C9923F16-8EE0-4568-9E6C-2173C34E2558}">
      <dgm:prSet/>
      <dgm:spPr/>
      <dgm:t>
        <a:bodyPr/>
        <a:lstStyle/>
        <a:p>
          <a:endParaRPr lang="en-US"/>
        </a:p>
      </dgm:t>
    </dgm:pt>
    <dgm:pt modelId="{1BFD9499-F4F8-4BF9-B7CC-E32A98CCD1EC}">
      <dgm:prSet/>
      <dgm:spPr/>
      <dgm:t>
        <a:bodyPr/>
        <a:lstStyle/>
        <a:p>
          <a:pPr rtl="1"/>
          <a:r>
            <a:rPr lang="fa-IR" dirty="0" smtClean="0"/>
            <a:t>پایش مدیریتی</a:t>
          </a:r>
          <a:endParaRPr lang="en-US" dirty="0"/>
        </a:p>
      </dgm:t>
    </dgm:pt>
    <dgm:pt modelId="{BD51E303-F02B-47FB-9922-9197281B904F}" type="parTrans" cxnId="{6FA386FC-1F3B-4460-B1E0-F44BF7515A22}">
      <dgm:prSet/>
      <dgm:spPr/>
      <dgm:t>
        <a:bodyPr/>
        <a:lstStyle/>
        <a:p>
          <a:endParaRPr lang="en-US"/>
        </a:p>
      </dgm:t>
    </dgm:pt>
    <dgm:pt modelId="{77A29098-2847-4793-BAA0-1A7153A02EF7}" type="sibTrans" cxnId="{6FA386FC-1F3B-4460-B1E0-F44BF7515A22}">
      <dgm:prSet/>
      <dgm:spPr/>
      <dgm:t>
        <a:bodyPr/>
        <a:lstStyle/>
        <a:p>
          <a:endParaRPr lang="en-US"/>
        </a:p>
      </dgm:t>
    </dgm:pt>
    <dgm:pt modelId="{E1ECE7E3-FA76-4BB7-8DD7-1541B62F9B5B}">
      <dgm:prSet/>
      <dgm:spPr/>
      <dgm:t>
        <a:bodyPr/>
        <a:lstStyle/>
        <a:p>
          <a:pPr rtl="1"/>
          <a:r>
            <a:rPr lang="fa-IR" dirty="0" smtClean="0"/>
            <a:t>تسهیل تجارت</a:t>
          </a:r>
          <a:endParaRPr lang="en-US" dirty="0"/>
        </a:p>
      </dgm:t>
    </dgm:pt>
    <dgm:pt modelId="{F7C51B6F-EEB6-4C13-81E0-DB93EECB4DCB}" type="parTrans" cxnId="{0E46489D-2B89-4698-84EE-65A4B97190BD}">
      <dgm:prSet/>
      <dgm:spPr/>
      <dgm:t>
        <a:bodyPr/>
        <a:lstStyle/>
        <a:p>
          <a:endParaRPr lang="en-US"/>
        </a:p>
      </dgm:t>
    </dgm:pt>
    <dgm:pt modelId="{8AEEFA58-A976-4BAD-82CA-EDA852AB5D01}" type="sibTrans" cxnId="{0E46489D-2B89-4698-84EE-65A4B97190BD}">
      <dgm:prSet/>
      <dgm:spPr/>
      <dgm:t>
        <a:bodyPr/>
        <a:lstStyle/>
        <a:p>
          <a:endParaRPr lang="en-US"/>
        </a:p>
      </dgm:t>
    </dgm:pt>
    <dgm:pt modelId="{C26D24D9-2F39-41ED-82C0-32649F8F708E}" type="pres">
      <dgm:prSet presAssocID="{431D7D43-6E12-4190-9F18-B18FE488B02A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12E7AEE8-2FAD-4C9D-B166-D99314577342}" type="pres">
      <dgm:prSet presAssocID="{431D7D43-6E12-4190-9F18-B18FE488B02A}" presName="pyramid" presStyleLbl="node1" presStyleIdx="0" presStyleCnt="1" custLinFactNeighborX="-4660" custLinFactNeighborY="-12129"/>
      <dgm:spPr/>
    </dgm:pt>
    <dgm:pt modelId="{58E54EAB-3E4E-4F43-8229-977F9AA723CD}" type="pres">
      <dgm:prSet presAssocID="{431D7D43-6E12-4190-9F18-B18FE488B02A}" presName="theList" presStyleCnt="0"/>
      <dgm:spPr/>
    </dgm:pt>
    <dgm:pt modelId="{EE769E83-B78C-494D-98DB-0900CF4DC815}" type="pres">
      <dgm:prSet presAssocID="{D1047FB4-E57E-446C-BC32-49B26B25D55C}" presName="aNode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0B0604-E1F8-41F6-B75C-E46706E97BF5}" type="pres">
      <dgm:prSet presAssocID="{D1047FB4-E57E-446C-BC32-49B26B25D55C}" presName="aSpace" presStyleCnt="0"/>
      <dgm:spPr/>
    </dgm:pt>
    <dgm:pt modelId="{AFCC2BD0-97AA-40BF-B332-A0553CBC0EAE}" type="pres">
      <dgm:prSet presAssocID="{EB447D56-5FC2-4D15-93F8-95364F8FC139}" presName="aNode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FC08AB-6306-4E81-9979-CC17EAD2A3F7}" type="pres">
      <dgm:prSet presAssocID="{EB447D56-5FC2-4D15-93F8-95364F8FC139}" presName="aSpace" presStyleCnt="0"/>
      <dgm:spPr/>
    </dgm:pt>
    <dgm:pt modelId="{2F54F5CF-99CC-4B24-A1D8-5E05772D3124}" type="pres">
      <dgm:prSet presAssocID="{7107B989-7426-48D4-B402-76F955DC1ACF}" presName="aNode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969679-A367-4A79-BF26-917D9B4E9172}" type="pres">
      <dgm:prSet presAssocID="{7107B989-7426-48D4-B402-76F955DC1ACF}" presName="aSpace" presStyleCnt="0"/>
      <dgm:spPr/>
    </dgm:pt>
    <dgm:pt modelId="{99360CB7-0CA4-4258-A2FE-4F238010333F}" type="pres">
      <dgm:prSet presAssocID="{D133E59E-F609-4A14-B9E0-5C689B9BC761}" presName="aNode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39AE57-31FA-41D3-8C3C-A02B3F07B0F4}" type="pres">
      <dgm:prSet presAssocID="{D133E59E-F609-4A14-B9E0-5C689B9BC761}" presName="aSpace" presStyleCnt="0"/>
      <dgm:spPr/>
    </dgm:pt>
    <dgm:pt modelId="{126EFD2C-2258-47F7-ACB6-41541E52ED00}" type="pres">
      <dgm:prSet presAssocID="{1BFD9499-F4F8-4BF9-B7CC-E32A98CCD1EC}" presName="aNode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41BC67-2A6E-4E6E-9EE2-DD9844EA67B8}" type="pres">
      <dgm:prSet presAssocID="{1BFD9499-F4F8-4BF9-B7CC-E32A98CCD1EC}" presName="aSpace" presStyleCnt="0"/>
      <dgm:spPr/>
    </dgm:pt>
    <dgm:pt modelId="{F9399557-2208-4F76-8593-CE81DCE56AB7}" type="pres">
      <dgm:prSet presAssocID="{E1ECE7E3-FA76-4BB7-8DD7-1541B62F9B5B}" presName="aNode" presStyleLbl="f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1647DF-01A0-436B-909D-C616B2BAA6E2}" type="pres">
      <dgm:prSet presAssocID="{E1ECE7E3-FA76-4BB7-8DD7-1541B62F9B5B}" presName="aSpace" presStyleCnt="0"/>
      <dgm:spPr/>
    </dgm:pt>
  </dgm:ptLst>
  <dgm:cxnLst>
    <dgm:cxn modelId="{5C9AF533-4C98-4B52-A0C1-69DCAADA407D}" type="presOf" srcId="{431D7D43-6E12-4190-9F18-B18FE488B02A}" destId="{C26D24D9-2F39-41ED-82C0-32649F8F708E}" srcOrd="0" destOrd="0" presId="urn:microsoft.com/office/officeart/2005/8/layout/pyramid2"/>
    <dgm:cxn modelId="{31710C0A-C913-4AB6-BEC6-3F5A207C2933}" type="presOf" srcId="{1BFD9499-F4F8-4BF9-B7CC-E32A98CCD1EC}" destId="{126EFD2C-2258-47F7-ACB6-41541E52ED00}" srcOrd="0" destOrd="0" presId="urn:microsoft.com/office/officeart/2005/8/layout/pyramid2"/>
    <dgm:cxn modelId="{6FA386FC-1F3B-4460-B1E0-F44BF7515A22}" srcId="{431D7D43-6E12-4190-9F18-B18FE488B02A}" destId="{1BFD9499-F4F8-4BF9-B7CC-E32A98CCD1EC}" srcOrd="4" destOrd="0" parTransId="{BD51E303-F02B-47FB-9922-9197281B904F}" sibTransId="{77A29098-2847-4793-BAA0-1A7153A02EF7}"/>
    <dgm:cxn modelId="{6339481B-777F-4F65-896B-BE9245C613A4}" type="presOf" srcId="{7107B989-7426-48D4-B402-76F955DC1ACF}" destId="{2F54F5CF-99CC-4B24-A1D8-5E05772D3124}" srcOrd="0" destOrd="0" presId="urn:microsoft.com/office/officeart/2005/8/layout/pyramid2"/>
    <dgm:cxn modelId="{922ED47E-5804-4606-8B41-4D53AAE3DE0A}" type="presOf" srcId="{EB447D56-5FC2-4D15-93F8-95364F8FC139}" destId="{AFCC2BD0-97AA-40BF-B332-A0553CBC0EAE}" srcOrd="0" destOrd="0" presId="urn:microsoft.com/office/officeart/2005/8/layout/pyramid2"/>
    <dgm:cxn modelId="{0E46489D-2B89-4698-84EE-65A4B97190BD}" srcId="{431D7D43-6E12-4190-9F18-B18FE488B02A}" destId="{E1ECE7E3-FA76-4BB7-8DD7-1541B62F9B5B}" srcOrd="5" destOrd="0" parTransId="{F7C51B6F-EEB6-4C13-81E0-DB93EECB4DCB}" sibTransId="{8AEEFA58-A976-4BAD-82CA-EDA852AB5D01}"/>
    <dgm:cxn modelId="{20D27B91-C149-40AC-88A8-D7C970A079E0}" srcId="{431D7D43-6E12-4190-9F18-B18FE488B02A}" destId="{D1047FB4-E57E-446C-BC32-49B26B25D55C}" srcOrd="0" destOrd="0" parTransId="{0A794BB6-6E42-4EB7-A76A-320A168E003B}" sibTransId="{75BF3BE9-093D-48B4-A11E-6A4F7D0CF235}"/>
    <dgm:cxn modelId="{051DDBAE-A158-434C-9304-F2995A864FC3}" type="presOf" srcId="{D1047FB4-E57E-446C-BC32-49B26B25D55C}" destId="{EE769E83-B78C-494D-98DB-0900CF4DC815}" srcOrd="0" destOrd="0" presId="urn:microsoft.com/office/officeart/2005/8/layout/pyramid2"/>
    <dgm:cxn modelId="{03856E2A-EEF4-43DA-8969-68E59C4FBC8A}" type="presOf" srcId="{E1ECE7E3-FA76-4BB7-8DD7-1541B62F9B5B}" destId="{F9399557-2208-4F76-8593-CE81DCE56AB7}" srcOrd="0" destOrd="0" presId="urn:microsoft.com/office/officeart/2005/8/layout/pyramid2"/>
    <dgm:cxn modelId="{5EC8D139-4467-4CBD-9BAF-73AC994028F8}" srcId="{431D7D43-6E12-4190-9F18-B18FE488B02A}" destId="{7107B989-7426-48D4-B402-76F955DC1ACF}" srcOrd="2" destOrd="0" parTransId="{91043C2D-E295-42F7-A4D1-46D450A7803D}" sibTransId="{C7806E81-826C-46AF-BEED-E80851EC303C}"/>
    <dgm:cxn modelId="{D515DC1D-05B8-4A74-A54D-D06B7A8A5829}" srcId="{431D7D43-6E12-4190-9F18-B18FE488B02A}" destId="{EB447D56-5FC2-4D15-93F8-95364F8FC139}" srcOrd="1" destOrd="0" parTransId="{75B0F90C-32D7-447A-AD7F-A930688C4036}" sibTransId="{5EEBC4CE-0332-4F5E-9F55-34DF749A2060}"/>
    <dgm:cxn modelId="{C9923F16-8EE0-4568-9E6C-2173C34E2558}" srcId="{431D7D43-6E12-4190-9F18-B18FE488B02A}" destId="{D133E59E-F609-4A14-B9E0-5C689B9BC761}" srcOrd="3" destOrd="0" parTransId="{9173A420-BFFF-4AFB-90F4-F72F34621B01}" sibTransId="{3D16C263-3B88-412E-8707-8C3C6E5B6D3F}"/>
    <dgm:cxn modelId="{F267DE49-1FF9-45D8-86DA-913EF6ED2CB4}" type="presOf" srcId="{D133E59E-F609-4A14-B9E0-5C689B9BC761}" destId="{99360CB7-0CA4-4258-A2FE-4F238010333F}" srcOrd="0" destOrd="0" presId="urn:microsoft.com/office/officeart/2005/8/layout/pyramid2"/>
    <dgm:cxn modelId="{B0AA7423-04EC-433F-9101-CE7B068ED4D4}" type="presParOf" srcId="{C26D24D9-2F39-41ED-82C0-32649F8F708E}" destId="{12E7AEE8-2FAD-4C9D-B166-D99314577342}" srcOrd="0" destOrd="0" presId="urn:microsoft.com/office/officeart/2005/8/layout/pyramid2"/>
    <dgm:cxn modelId="{4CB4AD74-A4E2-409B-B28E-BA3FC3E97829}" type="presParOf" srcId="{C26D24D9-2F39-41ED-82C0-32649F8F708E}" destId="{58E54EAB-3E4E-4F43-8229-977F9AA723CD}" srcOrd="1" destOrd="0" presId="urn:microsoft.com/office/officeart/2005/8/layout/pyramid2"/>
    <dgm:cxn modelId="{345524A3-D02B-4527-BFBD-F7B7CBD97268}" type="presParOf" srcId="{58E54EAB-3E4E-4F43-8229-977F9AA723CD}" destId="{EE769E83-B78C-494D-98DB-0900CF4DC815}" srcOrd="0" destOrd="0" presId="urn:microsoft.com/office/officeart/2005/8/layout/pyramid2"/>
    <dgm:cxn modelId="{364CE2EC-8848-4A44-B058-E682557333C7}" type="presParOf" srcId="{58E54EAB-3E4E-4F43-8229-977F9AA723CD}" destId="{B60B0604-E1F8-41F6-B75C-E46706E97BF5}" srcOrd="1" destOrd="0" presId="urn:microsoft.com/office/officeart/2005/8/layout/pyramid2"/>
    <dgm:cxn modelId="{9D55ED65-D3A2-430E-BE53-BC01C39228B1}" type="presParOf" srcId="{58E54EAB-3E4E-4F43-8229-977F9AA723CD}" destId="{AFCC2BD0-97AA-40BF-B332-A0553CBC0EAE}" srcOrd="2" destOrd="0" presId="urn:microsoft.com/office/officeart/2005/8/layout/pyramid2"/>
    <dgm:cxn modelId="{A1A61779-9FC6-42D1-BCC8-B02A5B66FE56}" type="presParOf" srcId="{58E54EAB-3E4E-4F43-8229-977F9AA723CD}" destId="{70FC08AB-6306-4E81-9979-CC17EAD2A3F7}" srcOrd="3" destOrd="0" presId="urn:microsoft.com/office/officeart/2005/8/layout/pyramid2"/>
    <dgm:cxn modelId="{AAC2F22F-C326-42D3-B390-1111DFAC8FB3}" type="presParOf" srcId="{58E54EAB-3E4E-4F43-8229-977F9AA723CD}" destId="{2F54F5CF-99CC-4B24-A1D8-5E05772D3124}" srcOrd="4" destOrd="0" presId="urn:microsoft.com/office/officeart/2005/8/layout/pyramid2"/>
    <dgm:cxn modelId="{58244014-25B9-46FD-98A1-AE403E49832A}" type="presParOf" srcId="{58E54EAB-3E4E-4F43-8229-977F9AA723CD}" destId="{BF969679-A367-4A79-BF26-917D9B4E9172}" srcOrd="5" destOrd="0" presId="urn:microsoft.com/office/officeart/2005/8/layout/pyramid2"/>
    <dgm:cxn modelId="{D9EA86FE-D695-467A-998B-C8BEB2CFF5A5}" type="presParOf" srcId="{58E54EAB-3E4E-4F43-8229-977F9AA723CD}" destId="{99360CB7-0CA4-4258-A2FE-4F238010333F}" srcOrd="6" destOrd="0" presId="urn:microsoft.com/office/officeart/2005/8/layout/pyramid2"/>
    <dgm:cxn modelId="{E4C79C6A-D0A3-4523-A9AE-D6CB1E4DB9AF}" type="presParOf" srcId="{58E54EAB-3E4E-4F43-8229-977F9AA723CD}" destId="{2939AE57-31FA-41D3-8C3C-A02B3F07B0F4}" srcOrd="7" destOrd="0" presId="urn:microsoft.com/office/officeart/2005/8/layout/pyramid2"/>
    <dgm:cxn modelId="{2CB7A5DD-C4AD-4478-B305-95BEB8C13E5B}" type="presParOf" srcId="{58E54EAB-3E4E-4F43-8229-977F9AA723CD}" destId="{126EFD2C-2258-47F7-ACB6-41541E52ED00}" srcOrd="8" destOrd="0" presId="urn:microsoft.com/office/officeart/2005/8/layout/pyramid2"/>
    <dgm:cxn modelId="{407A72E7-5F3D-4DB8-AA31-A9E78A2B457B}" type="presParOf" srcId="{58E54EAB-3E4E-4F43-8229-977F9AA723CD}" destId="{5841BC67-2A6E-4E6E-9EE2-DD9844EA67B8}" srcOrd="9" destOrd="0" presId="urn:microsoft.com/office/officeart/2005/8/layout/pyramid2"/>
    <dgm:cxn modelId="{689A33D5-CC4A-4383-85C6-8B9531B2815D}" type="presParOf" srcId="{58E54EAB-3E4E-4F43-8229-977F9AA723CD}" destId="{F9399557-2208-4F76-8593-CE81DCE56AB7}" srcOrd="10" destOrd="0" presId="urn:microsoft.com/office/officeart/2005/8/layout/pyramid2"/>
    <dgm:cxn modelId="{8233F722-B7CE-431D-A0A9-C674591280AE}" type="presParOf" srcId="{58E54EAB-3E4E-4F43-8229-977F9AA723CD}" destId="{1D1647DF-01A0-436B-909D-C616B2BAA6E2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DEF039B7-7323-4A14-88EE-ACAF35933817}" type="doc">
      <dgm:prSet loTypeId="urn:microsoft.com/office/officeart/2005/8/layout/lProcess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F3B79616-9A57-4502-BAF6-4B076C71103E}">
      <dgm:prSet phldrT="[Text]" custT="1"/>
      <dgm:spPr/>
      <dgm:t>
        <a:bodyPr/>
        <a:lstStyle/>
        <a:p>
          <a:pPr rtl="1"/>
          <a:r>
            <a:rPr lang="fa-IR" sz="3200" dirty="0" smtClean="0">
              <a:cs typeface="B Nazanin" pitchFamily="2" charset="-78"/>
            </a:rPr>
            <a:t>ابزار با بازدهی معین</a:t>
          </a:r>
          <a:endParaRPr lang="fa-IR" sz="3200" dirty="0">
            <a:cs typeface="B Nazanin" pitchFamily="2" charset="-78"/>
          </a:endParaRPr>
        </a:p>
      </dgm:t>
    </dgm:pt>
    <dgm:pt modelId="{30128BA7-934D-4C62-B486-98DF4257EAA8}" type="parTrans" cxnId="{72720C87-E1DE-44F6-8AAF-3A17A65F7B16}">
      <dgm:prSet/>
      <dgm:spPr/>
      <dgm:t>
        <a:bodyPr/>
        <a:lstStyle/>
        <a:p>
          <a:pPr rtl="1"/>
          <a:endParaRPr lang="fa-IR" sz="3200">
            <a:cs typeface="B Nazanin" pitchFamily="2" charset="-78"/>
          </a:endParaRPr>
        </a:p>
      </dgm:t>
    </dgm:pt>
    <dgm:pt modelId="{3F52F4B6-1D0E-4140-BACE-317A127C37AC}" type="sibTrans" cxnId="{72720C87-E1DE-44F6-8AAF-3A17A65F7B16}">
      <dgm:prSet/>
      <dgm:spPr/>
      <dgm:t>
        <a:bodyPr/>
        <a:lstStyle/>
        <a:p>
          <a:pPr rtl="1"/>
          <a:endParaRPr lang="fa-IR" sz="3200">
            <a:cs typeface="B Nazanin" pitchFamily="2" charset="-78"/>
          </a:endParaRPr>
        </a:p>
      </dgm:t>
    </dgm:pt>
    <dgm:pt modelId="{C4F12572-0AFC-4FFF-8D8D-BD7F45601CD1}">
      <dgm:prSet phldrT="[Text]" custT="1"/>
      <dgm:spPr/>
      <dgm:t>
        <a:bodyPr/>
        <a:lstStyle/>
        <a:p>
          <a:pPr algn="ctr" rtl="1"/>
          <a:r>
            <a:rPr lang="fa-IR" sz="2400" dirty="0" smtClean="0">
              <a:cs typeface="B Nazanin" pitchFamily="2" charset="-78"/>
            </a:rPr>
            <a:t>اوراق مرابحه</a:t>
          </a:r>
          <a:endParaRPr lang="fa-IR" sz="2400" dirty="0">
            <a:cs typeface="B Nazanin" pitchFamily="2" charset="-78"/>
          </a:endParaRPr>
        </a:p>
      </dgm:t>
    </dgm:pt>
    <dgm:pt modelId="{305E9682-8DB7-4FD8-AFD4-2A9908B5D178}" type="parTrans" cxnId="{E547E85E-A31E-4743-8FF0-2E43A61B78A4}">
      <dgm:prSet/>
      <dgm:spPr/>
      <dgm:t>
        <a:bodyPr/>
        <a:lstStyle/>
        <a:p>
          <a:pPr rtl="1"/>
          <a:endParaRPr lang="fa-IR" sz="3200">
            <a:cs typeface="B Nazanin" pitchFamily="2" charset="-78"/>
          </a:endParaRPr>
        </a:p>
      </dgm:t>
    </dgm:pt>
    <dgm:pt modelId="{A3380F9D-2F95-412E-807A-FB64C274D3B1}" type="sibTrans" cxnId="{E547E85E-A31E-4743-8FF0-2E43A61B78A4}">
      <dgm:prSet/>
      <dgm:spPr/>
      <dgm:t>
        <a:bodyPr/>
        <a:lstStyle/>
        <a:p>
          <a:pPr rtl="1"/>
          <a:endParaRPr lang="fa-IR" sz="3200">
            <a:cs typeface="B Nazanin" pitchFamily="2" charset="-78"/>
          </a:endParaRPr>
        </a:p>
      </dgm:t>
    </dgm:pt>
    <dgm:pt modelId="{8ED2099E-335C-4774-80D5-938FFCEF2BC9}">
      <dgm:prSet phldrT="[Text]" custT="1"/>
      <dgm:spPr/>
      <dgm:t>
        <a:bodyPr/>
        <a:lstStyle/>
        <a:p>
          <a:pPr rtl="1"/>
          <a:r>
            <a:rPr lang="fa-IR" sz="3200" dirty="0" smtClean="0">
              <a:cs typeface="B Nazanin" pitchFamily="2" charset="-78"/>
            </a:rPr>
            <a:t>ابزار با بازدهی انتظاری</a:t>
          </a:r>
          <a:endParaRPr lang="fa-IR" sz="3200" dirty="0">
            <a:cs typeface="B Nazanin" pitchFamily="2" charset="-78"/>
          </a:endParaRPr>
        </a:p>
      </dgm:t>
    </dgm:pt>
    <dgm:pt modelId="{AE0F9AA3-D239-490B-9ACF-74F5ECBF1174}" type="parTrans" cxnId="{80AC67BC-6CEA-41A3-8D91-9EBE63C26220}">
      <dgm:prSet/>
      <dgm:spPr/>
      <dgm:t>
        <a:bodyPr/>
        <a:lstStyle/>
        <a:p>
          <a:pPr rtl="1"/>
          <a:endParaRPr lang="fa-IR" sz="3200">
            <a:cs typeface="B Nazanin" pitchFamily="2" charset="-78"/>
          </a:endParaRPr>
        </a:p>
      </dgm:t>
    </dgm:pt>
    <dgm:pt modelId="{9D73A38A-12E8-4557-AA4D-A1281B0CF0E1}" type="sibTrans" cxnId="{80AC67BC-6CEA-41A3-8D91-9EBE63C26220}">
      <dgm:prSet/>
      <dgm:spPr/>
      <dgm:t>
        <a:bodyPr/>
        <a:lstStyle/>
        <a:p>
          <a:pPr rtl="1"/>
          <a:endParaRPr lang="fa-IR" sz="3200">
            <a:cs typeface="B Nazanin" pitchFamily="2" charset="-78"/>
          </a:endParaRPr>
        </a:p>
      </dgm:t>
    </dgm:pt>
    <dgm:pt modelId="{D9C83AE3-EF24-42B2-939D-A9DDAFC931AA}">
      <dgm:prSet phldrT="[Text]" custT="1"/>
      <dgm:spPr/>
      <dgm:t>
        <a:bodyPr/>
        <a:lstStyle/>
        <a:p>
          <a:pPr algn="ctr" rtl="1"/>
          <a:r>
            <a:rPr lang="fa-IR" sz="2400" dirty="0" smtClean="0">
              <a:cs typeface="B Nazanin" pitchFamily="2" charset="-78"/>
            </a:rPr>
            <a:t>اوراق مشارکت</a:t>
          </a:r>
          <a:endParaRPr lang="fa-IR" sz="2400" dirty="0">
            <a:cs typeface="B Nazanin" pitchFamily="2" charset="-78"/>
          </a:endParaRPr>
        </a:p>
      </dgm:t>
    </dgm:pt>
    <dgm:pt modelId="{C0BA903F-45FC-4E3B-ABB4-EF9D73A0B650}" type="parTrans" cxnId="{D4DDE1F0-87C7-4A77-8274-0C5DF4262699}">
      <dgm:prSet/>
      <dgm:spPr/>
      <dgm:t>
        <a:bodyPr/>
        <a:lstStyle/>
        <a:p>
          <a:pPr rtl="1"/>
          <a:endParaRPr lang="fa-IR" sz="3200">
            <a:cs typeface="B Nazanin" pitchFamily="2" charset="-78"/>
          </a:endParaRPr>
        </a:p>
      </dgm:t>
    </dgm:pt>
    <dgm:pt modelId="{554B1956-CAEE-431D-899E-47AEED8181DD}" type="sibTrans" cxnId="{D4DDE1F0-87C7-4A77-8274-0C5DF4262699}">
      <dgm:prSet/>
      <dgm:spPr/>
      <dgm:t>
        <a:bodyPr/>
        <a:lstStyle/>
        <a:p>
          <a:pPr rtl="1"/>
          <a:endParaRPr lang="fa-IR" sz="3200">
            <a:cs typeface="B Nazanin" pitchFamily="2" charset="-78"/>
          </a:endParaRPr>
        </a:p>
      </dgm:t>
    </dgm:pt>
    <dgm:pt modelId="{0C8D24B0-46B2-4AD9-996C-0806AA8C51CF}">
      <dgm:prSet phldrT="[Text]" custT="1"/>
      <dgm:spPr/>
      <dgm:t>
        <a:bodyPr/>
        <a:lstStyle/>
        <a:p>
          <a:pPr algn="ctr" rtl="1"/>
          <a:r>
            <a:rPr lang="fa-IR" sz="2400" dirty="0" smtClean="0">
              <a:cs typeface="B Nazanin" pitchFamily="2" charset="-78"/>
            </a:rPr>
            <a:t>اوراق اجاره</a:t>
          </a:r>
          <a:endParaRPr lang="fa-IR" sz="2400" dirty="0">
            <a:cs typeface="B Nazanin" pitchFamily="2" charset="-78"/>
          </a:endParaRPr>
        </a:p>
      </dgm:t>
    </dgm:pt>
    <dgm:pt modelId="{7A6C7A48-0B5A-43B4-846F-2AD26C5666D6}" type="parTrans" cxnId="{B05056EF-E59D-4F1A-A7D4-A97F49D00F29}">
      <dgm:prSet/>
      <dgm:spPr/>
      <dgm:t>
        <a:bodyPr/>
        <a:lstStyle/>
        <a:p>
          <a:pPr rtl="1"/>
          <a:endParaRPr lang="fa-IR"/>
        </a:p>
      </dgm:t>
    </dgm:pt>
    <dgm:pt modelId="{59B9E3D5-F9FA-41FE-A27F-24D86AE91F78}" type="sibTrans" cxnId="{B05056EF-E59D-4F1A-A7D4-A97F49D00F29}">
      <dgm:prSet/>
      <dgm:spPr/>
      <dgm:t>
        <a:bodyPr/>
        <a:lstStyle/>
        <a:p>
          <a:pPr rtl="1"/>
          <a:endParaRPr lang="fa-IR"/>
        </a:p>
      </dgm:t>
    </dgm:pt>
    <dgm:pt modelId="{4FFF07B5-9AF9-4856-AE02-13258D311E43}">
      <dgm:prSet phldrT="[Text]" custT="1"/>
      <dgm:spPr/>
      <dgm:t>
        <a:bodyPr/>
        <a:lstStyle/>
        <a:p>
          <a:pPr algn="ctr" rtl="1"/>
          <a:r>
            <a:rPr lang="fa-IR" sz="2400" dirty="0" smtClean="0">
              <a:cs typeface="B Nazanin" pitchFamily="2" charset="-78"/>
            </a:rPr>
            <a:t>اوراق منفعت</a:t>
          </a:r>
          <a:endParaRPr lang="fa-IR" sz="2400" dirty="0">
            <a:cs typeface="B Nazanin" pitchFamily="2" charset="-78"/>
          </a:endParaRPr>
        </a:p>
      </dgm:t>
    </dgm:pt>
    <dgm:pt modelId="{94102B19-6B9D-402E-B099-9FF372F08C2B}" type="parTrans" cxnId="{A4E3E1BD-08B7-46F6-8071-6C94636110AA}">
      <dgm:prSet/>
      <dgm:spPr/>
      <dgm:t>
        <a:bodyPr/>
        <a:lstStyle/>
        <a:p>
          <a:pPr rtl="1"/>
          <a:endParaRPr lang="fa-IR"/>
        </a:p>
      </dgm:t>
    </dgm:pt>
    <dgm:pt modelId="{69DB601B-8FEC-4065-BA5C-8FD5AA585681}" type="sibTrans" cxnId="{A4E3E1BD-08B7-46F6-8071-6C94636110AA}">
      <dgm:prSet/>
      <dgm:spPr/>
      <dgm:t>
        <a:bodyPr/>
        <a:lstStyle/>
        <a:p>
          <a:pPr rtl="1"/>
          <a:endParaRPr lang="fa-IR"/>
        </a:p>
      </dgm:t>
    </dgm:pt>
    <dgm:pt modelId="{88375214-740F-4386-954D-D633F96750A0}">
      <dgm:prSet phldrT="[Text]" custT="1"/>
      <dgm:spPr/>
      <dgm:t>
        <a:bodyPr/>
        <a:lstStyle/>
        <a:p>
          <a:pPr algn="ctr" rtl="1"/>
          <a:r>
            <a:rPr lang="fa-IR" sz="2400" dirty="0" smtClean="0">
              <a:cs typeface="B Nazanin" pitchFamily="2" charset="-78"/>
            </a:rPr>
            <a:t>اوراق استصناع</a:t>
          </a:r>
          <a:endParaRPr lang="fa-IR" sz="2400" dirty="0">
            <a:cs typeface="B Nazanin" pitchFamily="2" charset="-78"/>
          </a:endParaRPr>
        </a:p>
      </dgm:t>
    </dgm:pt>
    <dgm:pt modelId="{DD07A48D-83B6-46A4-A98E-1342B5D89115}" type="parTrans" cxnId="{90270E40-4838-40A1-8421-5EC7251FC2F8}">
      <dgm:prSet/>
      <dgm:spPr/>
      <dgm:t>
        <a:bodyPr/>
        <a:lstStyle/>
        <a:p>
          <a:pPr rtl="1"/>
          <a:endParaRPr lang="fa-IR"/>
        </a:p>
      </dgm:t>
    </dgm:pt>
    <dgm:pt modelId="{0E2D77F5-7A12-4ACE-B8D2-59B9BB77E386}" type="sibTrans" cxnId="{90270E40-4838-40A1-8421-5EC7251FC2F8}">
      <dgm:prSet/>
      <dgm:spPr/>
      <dgm:t>
        <a:bodyPr/>
        <a:lstStyle/>
        <a:p>
          <a:pPr rtl="1"/>
          <a:endParaRPr lang="fa-IR"/>
        </a:p>
      </dgm:t>
    </dgm:pt>
    <dgm:pt modelId="{43C7F827-F692-4376-AB8E-718BE71F5066}">
      <dgm:prSet phldrT="[Text]" custT="1"/>
      <dgm:spPr/>
      <dgm:t>
        <a:bodyPr/>
        <a:lstStyle/>
        <a:p>
          <a:pPr algn="ctr" rtl="1"/>
          <a:r>
            <a:rPr lang="fa-IR" sz="2400" dirty="0" smtClean="0">
              <a:cs typeface="B Nazanin" pitchFamily="2" charset="-78"/>
            </a:rPr>
            <a:t>اوراق مضاربه</a:t>
          </a:r>
          <a:endParaRPr lang="fa-IR" sz="2400" dirty="0">
            <a:cs typeface="B Nazanin" pitchFamily="2" charset="-78"/>
          </a:endParaRPr>
        </a:p>
      </dgm:t>
    </dgm:pt>
    <dgm:pt modelId="{42431D90-32B4-44CE-9318-89B7E5F16E37}" type="parTrans" cxnId="{AD6AFA5C-ACA0-4EC2-A705-8FB2F7C7701F}">
      <dgm:prSet/>
      <dgm:spPr/>
      <dgm:t>
        <a:bodyPr/>
        <a:lstStyle/>
        <a:p>
          <a:pPr rtl="1"/>
          <a:endParaRPr lang="fa-IR"/>
        </a:p>
      </dgm:t>
    </dgm:pt>
    <dgm:pt modelId="{B4C89211-275F-463A-876E-F0282B6315A7}" type="sibTrans" cxnId="{AD6AFA5C-ACA0-4EC2-A705-8FB2F7C7701F}">
      <dgm:prSet/>
      <dgm:spPr/>
      <dgm:t>
        <a:bodyPr/>
        <a:lstStyle/>
        <a:p>
          <a:pPr rtl="1"/>
          <a:endParaRPr lang="fa-IR"/>
        </a:p>
      </dgm:t>
    </dgm:pt>
    <dgm:pt modelId="{A5AE5384-9820-4548-BE00-73CC9712EEEA}">
      <dgm:prSet phldrT="[Text]" custT="1"/>
      <dgm:spPr/>
      <dgm:t>
        <a:bodyPr/>
        <a:lstStyle/>
        <a:p>
          <a:pPr algn="ctr" rtl="1"/>
          <a:r>
            <a:rPr lang="fa-IR" sz="2400" dirty="0" smtClean="0">
              <a:cs typeface="B Nazanin" pitchFamily="2" charset="-78"/>
            </a:rPr>
            <a:t>اوراق مزارعه</a:t>
          </a:r>
          <a:endParaRPr lang="fa-IR" sz="2400" dirty="0">
            <a:cs typeface="B Nazanin" pitchFamily="2" charset="-78"/>
          </a:endParaRPr>
        </a:p>
      </dgm:t>
    </dgm:pt>
    <dgm:pt modelId="{DBEE45BF-8FEE-4CC2-ACCB-1DA89677000A}" type="parTrans" cxnId="{A7A77C57-2B93-42D2-8D28-11E5B57660FB}">
      <dgm:prSet/>
      <dgm:spPr/>
      <dgm:t>
        <a:bodyPr/>
        <a:lstStyle/>
        <a:p>
          <a:pPr rtl="1"/>
          <a:endParaRPr lang="fa-IR"/>
        </a:p>
      </dgm:t>
    </dgm:pt>
    <dgm:pt modelId="{87828BE9-A383-40F8-8D54-7E41504CD4BC}" type="sibTrans" cxnId="{A7A77C57-2B93-42D2-8D28-11E5B57660FB}">
      <dgm:prSet/>
      <dgm:spPr/>
      <dgm:t>
        <a:bodyPr/>
        <a:lstStyle/>
        <a:p>
          <a:pPr rtl="1"/>
          <a:endParaRPr lang="fa-IR"/>
        </a:p>
      </dgm:t>
    </dgm:pt>
    <dgm:pt modelId="{36C97630-F074-4AD5-B700-216625FDB6A6}">
      <dgm:prSet phldrT="[Text]" custT="1"/>
      <dgm:spPr/>
      <dgm:t>
        <a:bodyPr/>
        <a:lstStyle/>
        <a:p>
          <a:pPr algn="ctr" rtl="1"/>
          <a:r>
            <a:rPr lang="fa-IR" sz="2400" dirty="0" smtClean="0">
              <a:cs typeface="B Nazanin" pitchFamily="2" charset="-78"/>
            </a:rPr>
            <a:t>اوراق مساقات</a:t>
          </a:r>
          <a:endParaRPr lang="fa-IR" sz="2400" dirty="0">
            <a:cs typeface="B Nazanin" pitchFamily="2" charset="-78"/>
          </a:endParaRPr>
        </a:p>
      </dgm:t>
    </dgm:pt>
    <dgm:pt modelId="{F280A95D-ADE3-419A-817F-5305816CA683}" type="parTrans" cxnId="{F2AF98C6-BE12-4D66-93C7-48F65AD75DF2}">
      <dgm:prSet/>
      <dgm:spPr/>
      <dgm:t>
        <a:bodyPr/>
        <a:lstStyle/>
        <a:p>
          <a:pPr rtl="1"/>
          <a:endParaRPr lang="fa-IR"/>
        </a:p>
      </dgm:t>
    </dgm:pt>
    <dgm:pt modelId="{36CB316C-F1EE-4DC2-B2D9-68AE1BA6D9C3}" type="sibTrans" cxnId="{F2AF98C6-BE12-4D66-93C7-48F65AD75DF2}">
      <dgm:prSet/>
      <dgm:spPr/>
      <dgm:t>
        <a:bodyPr/>
        <a:lstStyle/>
        <a:p>
          <a:pPr rtl="1"/>
          <a:endParaRPr lang="fa-IR"/>
        </a:p>
      </dgm:t>
    </dgm:pt>
    <dgm:pt modelId="{AC61E288-0A05-4A3F-8524-66E603956BC9}" type="pres">
      <dgm:prSet presAssocID="{DEF039B7-7323-4A14-88EE-ACAF3593381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3211ECE5-8E6E-44BB-815B-203CB942EB63}" type="pres">
      <dgm:prSet presAssocID="{F3B79616-9A57-4502-BAF6-4B076C71103E}" presName="compNode" presStyleCnt="0"/>
      <dgm:spPr/>
    </dgm:pt>
    <dgm:pt modelId="{BB10C765-AC5A-412E-B4AA-04FAB721DEC0}" type="pres">
      <dgm:prSet presAssocID="{F3B79616-9A57-4502-BAF6-4B076C71103E}" presName="aNode" presStyleLbl="bgShp" presStyleIdx="0" presStyleCnt="2"/>
      <dgm:spPr/>
      <dgm:t>
        <a:bodyPr/>
        <a:lstStyle/>
        <a:p>
          <a:pPr rtl="1"/>
          <a:endParaRPr lang="fa-IR"/>
        </a:p>
      </dgm:t>
    </dgm:pt>
    <dgm:pt modelId="{0E958E4B-AE40-4640-AE77-7DA8A60E008D}" type="pres">
      <dgm:prSet presAssocID="{F3B79616-9A57-4502-BAF6-4B076C71103E}" presName="textNode" presStyleLbl="bgShp" presStyleIdx="0" presStyleCnt="2"/>
      <dgm:spPr/>
      <dgm:t>
        <a:bodyPr/>
        <a:lstStyle/>
        <a:p>
          <a:pPr rtl="1"/>
          <a:endParaRPr lang="fa-IR"/>
        </a:p>
      </dgm:t>
    </dgm:pt>
    <dgm:pt modelId="{A2FBA3B9-50C3-48CB-A00F-5903A855A16C}" type="pres">
      <dgm:prSet presAssocID="{F3B79616-9A57-4502-BAF6-4B076C71103E}" presName="compChildNode" presStyleCnt="0"/>
      <dgm:spPr/>
    </dgm:pt>
    <dgm:pt modelId="{0397C9AF-6FC7-41C9-863B-6AF7034C4959}" type="pres">
      <dgm:prSet presAssocID="{F3B79616-9A57-4502-BAF6-4B076C71103E}" presName="theInnerList" presStyleCnt="0"/>
      <dgm:spPr/>
    </dgm:pt>
    <dgm:pt modelId="{35FBAB7C-E415-422D-AD8D-EE88429512B3}" type="pres">
      <dgm:prSet presAssocID="{C4F12572-0AFC-4FFF-8D8D-BD7F45601CD1}" presName="child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6F6ED97-12EC-46B0-9EB7-30EE24025947}" type="pres">
      <dgm:prSet presAssocID="{C4F12572-0AFC-4FFF-8D8D-BD7F45601CD1}" presName="aSpace2" presStyleCnt="0"/>
      <dgm:spPr/>
    </dgm:pt>
    <dgm:pt modelId="{E33E8497-F176-4986-A978-C945E052FDE0}" type="pres">
      <dgm:prSet presAssocID="{0C8D24B0-46B2-4AD9-996C-0806AA8C51CF}" presName="child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BEC52BF-DAE1-49EE-A23F-2FE6F9CB5665}" type="pres">
      <dgm:prSet presAssocID="{0C8D24B0-46B2-4AD9-996C-0806AA8C51CF}" presName="aSpace2" presStyleCnt="0"/>
      <dgm:spPr/>
    </dgm:pt>
    <dgm:pt modelId="{0A9A8808-66F8-4F77-A7DF-C4AD63169930}" type="pres">
      <dgm:prSet presAssocID="{4FFF07B5-9AF9-4856-AE02-13258D311E43}" presName="child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C716F5F-51C6-4D5D-A2BE-11ECC7F17467}" type="pres">
      <dgm:prSet presAssocID="{4FFF07B5-9AF9-4856-AE02-13258D311E43}" presName="aSpace2" presStyleCnt="0"/>
      <dgm:spPr/>
    </dgm:pt>
    <dgm:pt modelId="{7DE73B4F-BE71-4A4B-ABA5-A0D03F447FD8}" type="pres">
      <dgm:prSet presAssocID="{88375214-740F-4386-954D-D633F96750A0}" presName="child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8D6DEE5-5BC9-448D-8159-58828C19144C}" type="pres">
      <dgm:prSet presAssocID="{F3B79616-9A57-4502-BAF6-4B076C71103E}" presName="aSpace" presStyleCnt="0"/>
      <dgm:spPr/>
    </dgm:pt>
    <dgm:pt modelId="{41182F85-542B-4CBA-9099-9011D15BDD4D}" type="pres">
      <dgm:prSet presAssocID="{8ED2099E-335C-4774-80D5-938FFCEF2BC9}" presName="compNode" presStyleCnt="0"/>
      <dgm:spPr/>
    </dgm:pt>
    <dgm:pt modelId="{0DFE19D8-339F-4CA7-B6EC-1768F7DB1AF7}" type="pres">
      <dgm:prSet presAssocID="{8ED2099E-335C-4774-80D5-938FFCEF2BC9}" presName="aNode" presStyleLbl="bgShp" presStyleIdx="1" presStyleCnt="2"/>
      <dgm:spPr/>
      <dgm:t>
        <a:bodyPr/>
        <a:lstStyle/>
        <a:p>
          <a:pPr rtl="1"/>
          <a:endParaRPr lang="fa-IR"/>
        </a:p>
      </dgm:t>
    </dgm:pt>
    <dgm:pt modelId="{CC0E2F3B-C6B2-4808-808F-C53696FE8F9F}" type="pres">
      <dgm:prSet presAssocID="{8ED2099E-335C-4774-80D5-938FFCEF2BC9}" presName="textNode" presStyleLbl="bgShp" presStyleIdx="1" presStyleCnt="2"/>
      <dgm:spPr/>
      <dgm:t>
        <a:bodyPr/>
        <a:lstStyle/>
        <a:p>
          <a:pPr rtl="1"/>
          <a:endParaRPr lang="fa-IR"/>
        </a:p>
      </dgm:t>
    </dgm:pt>
    <dgm:pt modelId="{DD4940F8-194B-445B-B772-B85C0AF0E673}" type="pres">
      <dgm:prSet presAssocID="{8ED2099E-335C-4774-80D5-938FFCEF2BC9}" presName="compChildNode" presStyleCnt="0"/>
      <dgm:spPr/>
    </dgm:pt>
    <dgm:pt modelId="{0AF8BCEC-F76C-479A-804F-857D7A00C7A4}" type="pres">
      <dgm:prSet presAssocID="{8ED2099E-335C-4774-80D5-938FFCEF2BC9}" presName="theInnerList" presStyleCnt="0"/>
      <dgm:spPr/>
    </dgm:pt>
    <dgm:pt modelId="{EB6D242F-87B9-431B-AE7F-3BAC5C8D5C5A}" type="pres">
      <dgm:prSet presAssocID="{D9C83AE3-EF24-42B2-939D-A9DDAFC931AA}" presName="child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5B389F0-1361-4022-B838-F9F5073AE821}" type="pres">
      <dgm:prSet presAssocID="{D9C83AE3-EF24-42B2-939D-A9DDAFC931AA}" presName="aSpace2" presStyleCnt="0"/>
      <dgm:spPr/>
    </dgm:pt>
    <dgm:pt modelId="{C2E82EC0-554B-4144-8161-A6A1760C3D4E}" type="pres">
      <dgm:prSet presAssocID="{43C7F827-F692-4376-AB8E-718BE71F5066}" presName="child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E94F9D0-7898-4233-B622-0CDF2AF9FC86}" type="pres">
      <dgm:prSet presAssocID="{43C7F827-F692-4376-AB8E-718BE71F5066}" presName="aSpace2" presStyleCnt="0"/>
      <dgm:spPr/>
    </dgm:pt>
    <dgm:pt modelId="{95E2DC7A-3275-4459-94ED-9D12E9239732}" type="pres">
      <dgm:prSet presAssocID="{A5AE5384-9820-4548-BE00-73CC9712EEEA}" presName="child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4B98830-A8CD-4ED6-9E76-B53368AC554F}" type="pres">
      <dgm:prSet presAssocID="{A5AE5384-9820-4548-BE00-73CC9712EEEA}" presName="aSpace2" presStyleCnt="0"/>
      <dgm:spPr/>
    </dgm:pt>
    <dgm:pt modelId="{49E56ABB-D487-4AE7-8BCA-942100E455D2}" type="pres">
      <dgm:prSet presAssocID="{36C97630-F074-4AD5-B700-216625FDB6A6}" presName="child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E955EFEE-EEFF-4A1B-9D47-3D3D86965BDD}" type="presOf" srcId="{88375214-740F-4386-954D-D633F96750A0}" destId="{7DE73B4F-BE71-4A4B-ABA5-A0D03F447FD8}" srcOrd="0" destOrd="0" presId="urn:microsoft.com/office/officeart/2005/8/layout/lProcess2"/>
    <dgm:cxn modelId="{096F6A80-04F5-4144-8BC3-452D5A18FA32}" type="presOf" srcId="{8ED2099E-335C-4774-80D5-938FFCEF2BC9}" destId="{0DFE19D8-339F-4CA7-B6EC-1768F7DB1AF7}" srcOrd="0" destOrd="0" presId="urn:microsoft.com/office/officeart/2005/8/layout/lProcess2"/>
    <dgm:cxn modelId="{C1712059-39D3-4C21-B204-9DEABB1EEE7C}" type="presOf" srcId="{DEF039B7-7323-4A14-88EE-ACAF35933817}" destId="{AC61E288-0A05-4A3F-8524-66E603956BC9}" srcOrd="0" destOrd="0" presId="urn:microsoft.com/office/officeart/2005/8/layout/lProcess2"/>
    <dgm:cxn modelId="{1AE79EAB-7D53-4896-9425-6D917BED531B}" type="presOf" srcId="{C4F12572-0AFC-4FFF-8D8D-BD7F45601CD1}" destId="{35FBAB7C-E415-422D-AD8D-EE88429512B3}" srcOrd="0" destOrd="0" presId="urn:microsoft.com/office/officeart/2005/8/layout/lProcess2"/>
    <dgm:cxn modelId="{72720C87-E1DE-44F6-8AAF-3A17A65F7B16}" srcId="{DEF039B7-7323-4A14-88EE-ACAF35933817}" destId="{F3B79616-9A57-4502-BAF6-4B076C71103E}" srcOrd="0" destOrd="0" parTransId="{30128BA7-934D-4C62-B486-98DF4257EAA8}" sibTransId="{3F52F4B6-1D0E-4140-BACE-317A127C37AC}"/>
    <dgm:cxn modelId="{D4DDE1F0-87C7-4A77-8274-0C5DF4262699}" srcId="{8ED2099E-335C-4774-80D5-938FFCEF2BC9}" destId="{D9C83AE3-EF24-42B2-939D-A9DDAFC931AA}" srcOrd="0" destOrd="0" parTransId="{C0BA903F-45FC-4E3B-ABB4-EF9D73A0B650}" sibTransId="{554B1956-CAEE-431D-899E-47AEED8181DD}"/>
    <dgm:cxn modelId="{F619B3C5-175A-4885-80A1-AFD561386922}" type="presOf" srcId="{4FFF07B5-9AF9-4856-AE02-13258D311E43}" destId="{0A9A8808-66F8-4F77-A7DF-C4AD63169930}" srcOrd="0" destOrd="0" presId="urn:microsoft.com/office/officeart/2005/8/layout/lProcess2"/>
    <dgm:cxn modelId="{0391C29B-E37F-45EF-B168-BC686AFD37B3}" type="presOf" srcId="{A5AE5384-9820-4548-BE00-73CC9712EEEA}" destId="{95E2DC7A-3275-4459-94ED-9D12E9239732}" srcOrd="0" destOrd="0" presId="urn:microsoft.com/office/officeart/2005/8/layout/lProcess2"/>
    <dgm:cxn modelId="{280FCBDC-B104-48ED-8880-CFF9DA0C5C23}" type="presOf" srcId="{F3B79616-9A57-4502-BAF6-4B076C71103E}" destId="{0E958E4B-AE40-4640-AE77-7DA8A60E008D}" srcOrd="1" destOrd="0" presId="urn:microsoft.com/office/officeart/2005/8/layout/lProcess2"/>
    <dgm:cxn modelId="{758BC3CD-2367-419D-90B9-E5A31B9AA4B8}" type="presOf" srcId="{8ED2099E-335C-4774-80D5-938FFCEF2BC9}" destId="{CC0E2F3B-C6B2-4808-808F-C53696FE8F9F}" srcOrd="1" destOrd="0" presId="urn:microsoft.com/office/officeart/2005/8/layout/lProcess2"/>
    <dgm:cxn modelId="{A4E3E1BD-08B7-46F6-8071-6C94636110AA}" srcId="{F3B79616-9A57-4502-BAF6-4B076C71103E}" destId="{4FFF07B5-9AF9-4856-AE02-13258D311E43}" srcOrd="2" destOrd="0" parTransId="{94102B19-6B9D-402E-B099-9FF372F08C2B}" sibTransId="{69DB601B-8FEC-4065-BA5C-8FD5AA585681}"/>
    <dgm:cxn modelId="{636C9158-8E75-41A4-863C-ECA50B5ABB2E}" type="presOf" srcId="{36C97630-F074-4AD5-B700-216625FDB6A6}" destId="{49E56ABB-D487-4AE7-8BCA-942100E455D2}" srcOrd="0" destOrd="0" presId="urn:microsoft.com/office/officeart/2005/8/layout/lProcess2"/>
    <dgm:cxn modelId="{AD6AFA5C-ACA0-4EC2-A705-8FB2F7C7701F}" srcId="{8ED2099E-335C-4774-80D5-938FFCEF2BC9}" destId="{43C7F827-F692-4376-AB8E-718BE71F5066}" srcOrd="1" destOrd="0" parTransId="{42431D90-32B4-44CE-9318-89B7E5F16E37}" sibTransId="{B4C89211-275F-463A-876E-F0282B6315A7}"/>
    <dgm:cxn modelId="{B05056EF-E59D-4F1A-A7D4-A97F49D00F29}" srcId="{F3B79616-9A57-4502-BAF6-4B076C71103E}" destId="{0C8D24B0-46B2-4AD9-996C-0806AA8C51CF}" srcOrd="1" destOrd="0" parTransId="{7A6C7A48-0B5A-43B4-846F-2AD26C5666D6}" sibTransId="{59B9E3D5-F9FA-41FE-A27F-24D86AE91F78}"/>
    <dgm:cxn modelId="{90270E40-4838-40A1-8421-5EC7251FC2F8}" srcId="{F3B79616-9A57-4502-BAF6-4B076C71103E}" destId="{88375214-740F-4386-954D-D633F96750A0}" srcOrd="3" destOrd="0" parTransId="{DD07A48D-83B6-46A4-A98E-1342B5D89115}" sibTransId="{0E2D77F5-7A12-4ACE-B8D2-59B9BB77E386}"/>
    <dgm:cxn modelId="{89D34F96-8D65-455C-8734-986CD4183453}" type="presOf" srcId="{D9C83AE3-EF24-42B2-939D-A9DDAFC931AA}" destId="{EB6D242F-87B9-431B-AE7F-3BAC5C8D5C5A}" srcOrd="0" destOrd="0" presId="urn:microsoft.com/office/officeart/2005/8/layout/lProcess2"/>
    <dgm:cxn modelId="{A7A77C57-2B93-42D2-8D28-11E5B57660FB}" srcId="{8ED2099E-335C-4774-80D5-938FFCEF2BC9}" destId="{A5AE5384-9820-4548-BE00-73CC9712EEEA}" srcOrd="2" destOrd="0" parTransId="{DBEE45BF-8FEE-4CC2-ACCB-1DA89677000A}" sibTransId="{87828BE9-A383-40F8-8D54-7E41504CD4BC}"/>
    <dgm:cxn modelId="{28A2E3C8-BE9A-482C-937A-7A561F465CF0}" type="presOf" srcId="{F3B79616-9A57-4502-BAF6-4B076C71103E}" destId="{BB10C765-AC5A-412E-B4AA-04FAB721DEC0}" srcOrd="0" destOrd="0" presId="urn:microsoft.com/office/officeart/2005/8/layout/lProcess2"/>
    <dgm:cxn modelId="{80AC67BC-6CEA-41A3-8D91-9EBE63C26220}" srcId="{DEF039B7-7323-4A14-88EE-ACAF35933817}" destId="{8ED2099E-335C-4774-80D5-938FFCEF2BC9}" srcOrd="1" destOrd="0" parTransId="{AE0F9AA3-D239-490B-9ACF-74F5ECBF1174}" sibTransId="{9D73A38A-12E8-4557-AA4D-A1281B0CF0E1}"/>
    <dgm:cxn modelId="{717D05A2-1590-4581-86E0-8C989B487599}" type="presOf" srcId="{0C8D24B0-46B2-4AD9-996C-0806AA8C51CF}" destId="{E33E8497-F176-4986-A978-C945E052FDE0}" srcOrd="0" destOrd="0" presId="urn:microsoft.com/office/officeart/2005/8/layout/lProcess2"/>
    <dgm:cxn modelId="{FF85B7DF-F09C-4145-98FB-34CD2FA80E61}" type="presOf" srcId="{43C7F827-F692-4376-AB8E-718BE71F5066}" destId="{C2E82EC0-554B-4144-8161-A6A1760C3D4E}" srcOrd="0" destOrd="0" presId="urn:microsoft.com/office/officeart/2005/8/layout/lProcess2"/>
    <dgm:cxn modelId="{E547E85E-A31E-4743-8FF0-2E43A61B78A4}" srcId="{F3B79616-9A57-4502-BAF6-4B076C71103E}" destId="{C4F12572-0AFC-4FFF-8D8D-BD7F45601CD1}" srcOrd="0" destOrd="0" parTransId="{305E9682-8DB7-4FD8-AFD4-2A9908B5D178}" sibTransId="{A3380F9D-2F95-412E-807A-FB64C274D3B1}"/>
    <dgm:cxn modelId="{F2AF98C6-BE12-4D66-93C7-48F65AD75DF2}" srcId="{8ED2099E-335C-4774-80D5-938FFCEF2BC9}" destId="{36C97630-F074-4AD5-B700-216625FDB6A6}" srcOrd="3" destOrd="0" parTransId="{F280A95D-ADE3-419A-817F-5305816CA683}" sibTransId="{36CB316C-F1EE-4DC2-B2D9-68AE1BA6D9C3}"/>
    <dgm:cxn modelId="{2D8A0610-089D-45F3-A3FD-498750248034}" type="presParOf" srcId="{AC61E288-0A05-4A3F-8524-66E603956BC9}" destId="{3211ECE5-8E6E-44BB-815B-203CB942EB63}" srcOrd="0" destOrd="0" presId="urn:microsoft.com/office/officeart/2005/8/layout/lProcess2"/>
    <dgm:cxn modelId="{D1BACFFA-8D4D-4664-AB0E-6A8A14247930}" type="presParOf" srcId="{3211ECE5-8E6E-44BB-815B-203CB942EB63}" destId="{BB10C765-AC5A-412E-B4AA-04FAB721DEC0}" srcOrd="0" destOrd="0" presId="urn:microsoft.com/office/officeart/2005/8/layout/lProcess2"/>
    <dgm:cxn modelId="{B2AEE3BC-D8C9-46FD-A0A0-7244FD690690}" type="presParOf" srcId="{3211ECE5-8E6E-44BB-815B-203CB942EB63}" destId="{0E958E4B-AE40-4640-AE77-7DA8A60E008D}" srcOrd="1" destOrd="0" presId="urn:microsoft.com/office/officeart/2005/8/layout/lProcess2"/>
    <dgm:cxn modelId="{237D42BD-9D6F-47F1-82B7-F3D7F6A1D9B8}" type="presParOf" srcId="{3211ECE5-8E6E-44BB-815B-203CB942EB63}" destId="{A2FBA3B9-50C3-48CB-A00F-5903A855A16C}" srcOrd="2" destOrd="0" presId="urn:microsoft.com/office/officeart/2005/8/layout/lProcess2"/>
    <dgm:cxn modelId="{25B8A638-D92D-4C3F-83B8-1E32CA864886}" type="presParOf" srcId="{A2FBA3B9-50C3-48CB-A00F-5903A855A16C}" destId="{0397C9AF-6FC7-41C9-863B-6AF7034C4959}" srcOrd="0" destOrd="0" presId="urn:microsoft.com/office/officeart/2005/8/layout/lProcess2"/>
    <dgm:cxn modelId="{C324F4C9-20B3-4278-9822-DFDDF8F50812}" type="presParOf" srcId="{0397C9AF-6FC7-41C9-863B-6AF7034C4959}" destId="{35FBAB7C-E415-422D-AD8D-EE88429512B3}" srcOrd="0" destOrd="0" presId="urn:microsoft.com/office/officeart/2005/8/layout/lProcess2"/>
    <dgm:cxn modelId="{6E53AAEB-D09F-4C8D-AE1E-91A6EDBBB0B4}" type="presParOf" srcId="{0397C9AF-6FC7-41C9-863B-6AF7034C4959}" destId="{86F6ED97-12EC-46B0-9EB7-30EE24025947}" srcOrd="1" destOrd="0" presId="urn:microsoft.com/office/officeart/2005/8/layout/lProcess2"/>
    <dgm:cxn modelId="{4AA5475A-9BB8-4737-ACC4-B4B5ED790FFB}" type="presParOf" srcId="{0397C9AF-6FC7-41C9-863B-6AF7034C4959}" destId="{E33E8497-F176-4986-A978-C945E052FDE0}" srcOrd="2" destOrd="0" presId="urn:microsoft.com/office/officeart/2005/8/layout/lProcess2"/>
    <dgm:cxn modelId="{D366E0B1-682F-4AC2-A802-145DEFF114D4}" type="presParOf" srcId="{0397C9AF-6FC7-41C9-863B-6AF7034C4959}" destId="{CBEC52BF-DAE1-49EE-A23F-2FE6F9CB5665}" srcOrd="3" destOrd="0" presId="urn:microsoft.com/office/officeart/2005/8/layout/lProcess2"/>
    <dgm:cxn modelId="{9FD2DD6B-5AB4-4737-84C0-56157084413A}" type="presParOf" srcId="{0397C9AF-6FC7-41C9-863B-6AF7034C4959}" destId="{0A9A8808-66F8-4F77-A7DF-C4AD63169930}" srcOrd="4" destOrd="0" presId="urn:microsoft.com/office/officeart/2005/8/layout/lProcess2"/>
    <dgm:cxn modelId="{ECD93187-9FCE-403A-A9B9-36BDB5D5B9D3}" type="presParOf" srcId="{0397C9AF-6FC7-41C9-863B-6AF7034C4959}" destId="{6C716F5F-51C6-4D5D-A2BE-11ECC7F17467}" srcOrd="5" destOrd="0" presId="urn:microsoft.com/office/officeart/2005/8/layout/lProcess2"/>
    <dgm:cxn modelId="{A0A3492B-E5E7-4C28-BB36-9B1BE0B6A692}" type="presParOf" srcId="{0397C9AF-6FC7-41C9-863B-6AF7034C4959}" destId="{7DE73B4F-BE71-4A4B-ABA5-A0D03F447FD8}" srcOrd="6" destOrd="0" presId="urn:microsoft.com/office/officeart/2005/8/layout/lProcess2"/>
    <dgm:cxn modelId="{81CEF335-2AE1-4EB4-805A-9987AFF64F35}" type="presParOf" srcId="{AC61E288-0A05-4A3F-8524-66E603956BC9}" destId="{48D6DEE5-5BC9-448D-8159-58828C19144C}" srcOrd="1" destOrd="0" presId="urn:microsoft.com/office/officeart/2005/8/layout/lProcess2"/>
    <dgm:cxn modelId="{379EC513-3E4F-406F-AB57-8F2970F100E0}" type="presParOf" srcId="{AC61E288-0A05-4A3F-8524-66E603956BC9}" destId="{41182F85-542B-4CBA-9099-9011D15BDD4D}" srcOrd="2" destOrd="0" presId="urn:microsoft.com/office/officeart/2005/8/layout/lProcess2"/>
    <dgm:cxn modelId="{F83DFA1C-6231-42A2-94FA-C1F3C003A533}" type="presParOf" srcId="{41182F85-542B-4CBA-9099-9011D15BDD4D}" destId="{0DFE19D8-339F-4CA7-B6EC-1768F7DB1AF7}" srcOrd="0" destOrd="0" presId="urn:microsoft.com/office/officeart/2005/8/layout/lProcess2"/>
    <dgm:cxn modelId="{7F71B8A9-C4EA-40F1-88FB-2DDFBC1AAE9A}" type="presParOf" srcId="{41182F85-542B-4CBA-9099-9011D15BDD4D}" destId="{CC0E2F3B-C6B2-4808-808F-C53696FE8F9F}" srcOrd="1" destOrd="0" presId="urn:microsoft.com/office/officeart/2005/8/layout/lProcess2"/>
    <dgm:cxn modelId="{3832984E-8D72-4F1D-917C-00FD76E30AED}" type="presParOf" srcId="{41182F85-542B-4CBA-9099-9011D15BDD4D}" destId="{DD4940F8-194B-445B-B772-B85C0AF0E673}" srcOrd="2" destOrd="0" presId="urn:microsoft.com/office/officeart/2005/8/layout/lProcess2"/>
    <dgm:cxn modelId="{6ACF442A-3F0F-445C-A1E6-E9EB33AFD654}" type="presParOf" srcId="{DD4940F8-194B-445B-B772-B85C0AF0E673}" destId="{0AF8BCEC-F76C-479A-804F-857D7A00C7A4}" srcOrd="0" destOrd="0" presId="urn:microsoft.com/office/officeart/2005/8/layout/lProcess2"/>
    <dgm:cxn modelId="{1245992F-730C-43DC-90C3-A53DD24B5820}" type="presParOf" srcId="{0AF8BCEC-F76C-479A-804F-857D7A00C7A4}" destId="{EB6D242F-87B9-431B-AE7F-3BAC5C8D5C5A}" srcOrd="0" destOrd="0" presId="urn:microsoft.com/office/officeart/2005/8/layout/lProcess2"/>
    <dgm:cxn modelId="{D9FE5668-DF30-4960-B0EF-4A13B28CDAEA}" type="presParOf" srcId="{0AF8BCEC-F76C-479A-804F-857D7A00C7A4}" destId="{25B389F0-1361-4022-B838-F9F5073AE821}" srcOrd="1" destOrd="0" presId="urn:microsoft.com/office/officeart/2005/8/layout/lProcess2"/>
    <dgm:cxn modelId="{76E61129-02E4-47F3-B79E-4BAEFD756159}" type="presParOf" srcId="{0AF8BCEC-F76C-479A-804F-857D7A00C7A4}" destId="{C2E82EC0-554B-4144-8161-A6A1760C3D4E}" srcOrd="2" destOrd="0" presId="urn:microsoft.com/office/officeart/2005/8/layout/lProcess2"/>
    <dgm:cxn modelId="{C6E285A7-C4EB-4419-8F10-047ED1855E18}" type="presParOf" srcId="{0AF8BCEC-F76C-479A-804F-857D7A00C7A4}" destId="{FE94F9D0-7898-4233-B622-0CDF2AF9FC86}" srcOrd="3" destOrd="0" presId="urn:microsoft.com/office/officeart/2005/8/layout/lProcess2"/>
    <dgm:cxn modelId="{0398E01A-6E5B-49DA-8924-D821648402B5}" type="presParOf" srcId="{0AF8BCEC-F76C-479A-804F-857D7A00C7A4}" destId="{95E2DC7A-3275-4459-94ED-9D12E9239732}" srcOrd="4" destOrd="0" presId="urn:microsoft.com/office/officeart/2005/8/layout/lProcess2"/>
    <dgm:cxn modelId="{B33F138D-2519-4F7B-AA5A-2DC8FE425BA8}" type="presParOf" srcId="{0AF8BCEC-F76C-479A-804F-857D7A00C7A4}" destId="{64B98830-A8CD-4ED6-9E76-B53368AC554F}" srcOrd="5" destOrd="0" presId="urn:microsoft.com/office/officeart/2005/8/layout/lProcess2"/>
    <dgm:cxn modelId="{A220EDB5-FCA2-4328-AD7C-4CE55C82C019}" type="presParOf" srcId="{0AF8BCEC-F76C-479A-804F-857D7A00C7A4}" destId="{49E56ABB-D487-4AE7-8BCA-942100E455D2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1A9F145F-21C2-47C5-9382-2E90838D9D97}" type="doc">
      <dgm:prSet loTypeId="urn:microsoft.com/office/officeart/2005/8/layout/venn2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4D1EEEA9-51C6-47C8-9B0C-527F7860EE76}">
      <dgm:prSet custT="1"/>
      <dgm:spPr/>
      <dgm:t>
        <a:bodyPr/>
        <a:lstStyle/>
        <a:p>
          <a:pPr rtl="1"/>
          <a:r>
            <a:rPr lang="fa-IR" sz="2800" b="1" dirty="0" smtClean="0">
              <a:cs typeface="B Nazanin" pitchFamily="2" charset="-78"/>
            </a:rPr>
            <a:t>اوراق اجاره</a:t>
          </a:r>
          <a:endParaRPr lang="fa-IR" sz="2800" b="1" dirty="0">
            <a:cs typeface="B Nazanin" pitchFamily="2" charset="-78"/>
          </a:endParaRPr>
        </a:p>
      </dgm:t>
    </dgm:pt>
    <dgm:pt modelId="{FF191919-1F3C-4C8F-A3CE-5F5EB3FAC841}" type="parTrans" cxnId="{17E12ED4-CE31-4949-92E0-05C422FDBA67}">
      <dgm:prSet/>
      <dgm:spPr/>
      <dgm:t>
        <a:bodyPr/>
        <a:lstStyle/>
        <a:p>
          <a:pPr rtl="1"/>
          <a:endParaRPr lang="fa-IR" sz="2800">
            <a:cs typeface="B Nazanin" pitchFamily="2" charset="-78"/>
          </a:endParaRPr>
        </a:p>
      </dgm:t>
    </dgm:pt>
    <dgm:pt modelId="{C5776A74-063A-46CA-AEB3-060354B960CB}" type="sibTrans" cxnId="{17E12ED4-CE31-4949-92E0-05C422FDBA67}">
      <dgm:prSet/>
      <dgm:spPr/>
      <dgm:t>
        <a:bodyPr/>
        <a:lstStyle/>
        <a:p>
          <a:pPr rtl="1"/>
          <a:endParaRPr lang="fa-IR" sz="2800">
            <a:cs typeface="B Nazanin" pitchFamily="2" charset="-78"/>
          </a:endParaRPr>
        </a:p>
      </dgm:t>
    </dgm:pt>
    <dgm:pt modelId="{3353BE2A-4B77-4FE4-B1A4-B5A051071ADC}" type="pres">
      <dgm:prSet presAssocID="{1A9F145F-21C2-47C5-9382-2E90838D9D97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211A0040-B96C-430F-80FA-2284F837DBDA}" type="pres">
      <dgm:prSet presAssocID="{1A9F145F-21C2-47C5-9382-2E90838D9D97}" presName="comp1" presStyleCnt="0"/>
      <dgm:spPr/>
      <dgm:t>
        <a:bodyPr/>
        <a:lstStyle/>
        <a:p>
          <a:pPr rtl="1"/>
          <a:endParaRPr lang="fa-IR"/>
        </a:p>
      </dgm:t>
    </dgm:pt>
    <dgm:pt modelId="{57D673D8-68F9-4CAC-86A2-D3F13F7375DF}" type="pres">
      <dgm:prSet presAssocID="{1A9F145F-21C2-47C5-9382-2E90838D9D97}" presName="circle1" presStyleLbl="node1" presStyleIdx="0" presStyleCnt="1"/>
      <dgm:spPr/>
      <dgm:t>
        <a:bodyPr/>
        <a:lstStyle/>
        <a:p>
          <a:pPr rtl="1"/>
          <a:endParaRPr lang="fa-IR"/>
        </a:p>
      </dgm:t>
    </dgm:pt>
    <dgm:pt modelId="{0A104ACA-32E1-428C-8E5E-86180FA78F2C}" type="pres">
      <dgm:prSet presAssocID="{1A9F145F-21C2-47C5-9382-2E90838D9D97}" presName="c1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17E12ED4-CE31-4949-92E0-05C422FDBA67}" srcId="{1A9F145F-21C2-47C5-9382-2E90838D9D97}" destId="{4D1EEEA9-51C6-47C8-9B0C-527F7860EE76}" srcOrd="0" destOrd="0" parTransId="{FF191919-1F3C-4C8F-A3CE-5F5EB3FAC841}" sibTransId="{C5776A74-063A-46CA-AEB3-060354B960CB}"/>
    <dgm:cxn modelId="{AAF9A0AB-4BDF-4488-9275-44B856EB69EB}" type="presOf" srcId="{4D1EEEA9-51C6-47C8-9B0C-527F7860EE76}" destId="{0A104ACA-32E1-428C-8E5E-86180FA78F2C}" srcOrd="1" destOrd="0" presId="urn:microsoft.com/office/officeart/2005/8/layout/venn2"/>
    <dgm:cxn modelId="{30DED6F5-0F0D-4336-BD65-6D346E9773CA}" type="presOf" srcId="{4D1EEEA9-51C6-47C8-9B0C-527F7860EE76}" destId="{57D673D8-68F9-4CAC-86A2-D3F13F7375DF}" srcOrd="0" destOrd="0" presId="urn:microsoft.com/office/officeart/2005/8/layout/venn2"/>
    <dgm:cxn modelId="{B05763E0-F63B-4FAE-8B46-3A61BC54E2A5}" type="presOf" srcId="{1A9F145F-21C2-47C5-9382-2E90838D9D97}" destId="{3353BE2A-4B77-4FE4-B1A4-B5A051071ADC}" srcOrd="0" destOrd="0" presId="urn:microsoft.com/office/officeart/2005/8/layout/venn2"/>
    <dgm:cxn modelId="{1B1B210C-1377-4878-B158-80EAFFFF3211}" type="presParOf" srcId="{3353BE2A-4B77-4FE4-B1A4-B5A051071ADC}" destId="{211A0040-B96C-430F-80FA-2284F837DBDA}" srcOrd="0" destOrd="0" presId="urn:microsoft.com/office/officeart/2005/8/layout/venn2"/>
    <dgm:cxn modelId="{7BA2F270-A409-4053-869D-E7F70606DCFC}" type="presParOf" srcId="{211A0040-B96C-430F-80FA-2284F837DBDA}" destId="{57D673D8-68F9-4CAC-86A2-D3F13F7375DF}" srcOrd="0" destOrd="0" presId="urn:microsoft.com/office/officeart/2005/8/layout/venn2"/>
    <dgm:cxn modelId="{859B2434-E98D-4446-9C90-E87B85C2C458}" type="presParOf" srcId="{211A0040-B96C-430F-80FA-2284F837DBDA}" destId="{0A104ACA-32E1-428C-8E5E-86180FA78F2C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1A9F145F-21C2-47C5-9382-2E90838D9D97}" type="doc">
      <dgm:prSet loTypeId="urn:microsoft.com/office/officeart/2005/8/layout/arrow1" loCatId="relationship" qsTypeId="urn:microsoft.com/office/officeart/2005/8/quickstyle/3d1" qsCatId="3D" csTypeId="urn:microsoft.com/office/officeart/2005/8/colors/colorful1#6" csCatId="colorful" phldr="1"/>
      <dgm:spPr/>
      <dgm:t>
        <a:bodyPr/>
        <a:lstStyle/>
        <a:p>
          <a:pPr rtl="1"/>
          <a:endParaRPr lang="fa-IR"/>
        </a:p>
      </dgm:t>
    </dgm:pt>
    <dgm:pt modelId="{28FA1785-AB9A-4854-A7D4-822CEAA0B5C2}">
      <dgm:prSet phldrT="[Text]"/>
      <dgm:spPr/>
      <dgm:t>
        <a:bodyPr/>
        <a:lstStyle/>
        <a:p>
          <a:pPr rtl="1"/>
          <a:r>
            <a:rPr lang="fa-IR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اوراق اجارۀ عادی</a:t>
          </a:r>
          <a:endParaRPr lang="fa-IR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37D50506-C71E-4C74-87FA-5E2D22B38F1B}" type="parTrans" cxnId="{279FBF72-E0B6-495D-9A34-C7202F879E72}">
      <dgm:prSet/>
      <dgm:spPr/>
      <dgm:t>
        <a:bodyPr/>
        <a:lstStyle/>
        <a:p>
          <a:pPr rtl="1"/>
          <a:endParaRPr lang="fa-IR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5DB40BBC-1C33-4AB7-949D-D4AB8262EB9E}" type="sibTrans" cxnId="{279FBF72-E0B6-495D-9A34-C7202F879E72}">
      <dgm:prSet/>
      <dgm:spPr/>
      <dgm:t>
        <a:bodyPr/>
        <a:lstStyle/>
        <a:p>
          <a:pPr rtl="1"/>
          <a:endParaRPr lang="fa-IR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C3028804-64C5-46DC-AFAE-9BC85D3B53DC}">
      <dgm:prSet phldrT="[Text]"/>
      <dgm:spPr/>
      <dgm:t>
        <a:bodyPr/>
        <a:lstStyle/>
        <a:p>
          <a:pPr rtl="1"/>
          <a:r>
            <a:rPr lang="fa-IR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اوراق اجاره به شرط تملیک</a:t>
          </a:r>
          <a:endParaRPr lang="fa-IR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933CDE36-8BFD-4A76-8373-81F29A72B598}" type="parTrans" cxnId="{7A7CAD97-29BD-4AA7-BAE7-53FB5CFB342B}">
      <dgm:prSet/>
      <dgm:spPr/>
      <dgm:t>
        <a:bodyPr/>
        <a:lstStyle/>
        <a:p>
          <a:pPr rtl="1"/>
          <a:endParaRPr lang="fa-IR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2C6A0E03-FC85-4FAA-B64C-857C76450BF7}" type="sibTrans" cxnId="{7A7CAD97-29BD-4AA7-BAE7-53FB5CFB342B}">
      <dgm:prSet/>
      <dgm:spPr/>
      <dgm:t>
        <a:bodyPr/>
        <a:lstStyle/>
        <a:p>
          <a:pPr rtl="1"/>
          <a:endParaRPr lang="fa-IR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7D752C6F-4E8C-4ACC-8E7F-07F75E7F8FE9}" type="pres">
      <dgm:prSet presAssocID="{1A9F145F-21C2-47C5-9382-2E90838D9D9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15B10734-A726-4FD4-84E1-F483BF722E3E}" type="pres">
      <dgm:prSet presAssocID="{28FA1785-AB9A-4854-A7D4-822CEAA0B5C2}" presName="arrow" presStyleLbl="node1" presStyleIdx="0" presStyleCnt="2" custScaleY="74261" custRadScaleRad="12048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4DAA9D6-454C-4B78-A56C-A0115F993836}" type="pres">
      <dgm:prSet presAssocID="{C3028804-64C5-46DC-AFAE-9BC85D3B53DC}" presName="arrow" presStyleLbl="node1" presStyleIdx="1" presStyleCnt="2" custScaleY="79389" custRadScaleRad="113569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BF50E620-93EA-4E58-B3CA-68DF7ED0B7A8}" type="presOf" srcId="{1A9F145F-21C2-47C5-9382-2E90838D9D97}" destId="{7D752C6F-4E8C-4ACC-8E7F-07F75E7F8FE9}" srcOrd="0" destOrd="0" presId="urn:microsoft.com/office/officeart/2005/8/layout/arrow1"/>
    <dgm:cxn modelId="{7A7CAD97-29BD-4AA7-BAE7-53FB5CFB342B}" srcId="{1A9F145F-21C2-47C5-9382-2E90838D9D97}" destId="{C3028804-64C5-46DC-AFAE-9BC85D3B53DC}" srcOrd="1" destOrd="0" parTransId="{933CDE36-8BFD-4A76-8373-81F29A72B598}" sibTransId="{2C6A0E03-FC85-4FAA-B64C-857C76450BF7}"/>
    <dgm:cxn modelId="{279FBF72-E0B6-495D-9A34-C7202F879E72}" srcId="{1A9F145F-21C2-47C5-9382-2E90838D9D97}" destId="{28FA1785-AB9A-4854-A7D4-822CEAA0B5C2}" srcOrd="0" destOrd="0" parTransId="{37D50506-C71E-4C74-87FA-5E2D22B38F1B}" sibTransId="{5DB40BBC-1C33-4AB7-949D-D4AB8262EB9E}"/>
    <dgm:cxn modelId="{EE3836AC-566B-427C-B8A1-B775D271CD80}" type="presOf" srcId="{C3028804-64C5-46DC-AFAE-9BC85D3B53DC}" destId="{64DAA9D6-454C-4B78-A56C-A0115F993836}" srcOrd="0" destOrd="0" presId="urn:microsoft.com/office/officeart/2005/8/layout/arrow1"/>
    <dgm:cxn modelId="{9AA2973F-FE0E-4045-A478-02CC059338D9}" type="presOf" srcId="{28FA1785-AB9A-4854-A7D4-822CEAA0B5C2}" destId="{15B10734-A726-4FD4-84E1-F483BF722E3E}" srcOrd="0" destOrd="0" presId="urn:microsoft.com/office/officeart/2005/8/layout/arrow1"/>
    <dgm:cxn modelId="{8527F773-CD7C-48EE-98C2-A190823E3522}" type="presParOf" srcId="{7D752C6F-4E8C-4ACC-8E7F-07F75E7F8FE9}" destId="{15B10734-A726-4FD4-84E1-F483BF722E3E}" srcOrd="0" destOrd="0" presId="urn:microsoft.com/office/officeart/2005/8/layout/arrow1"/>
    <dgm:cxn modelId="{37969CFB-09A6-4962-B6DC-83DC1AC9837D}" type="presParOf" srcId="{7D752C6F-4E8C-4ACC-8E7F-07F75E7F8FE9}" destId="{64DAA9D6-454C-4B78-A56C-A0115F993836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03EF51C6-74B9-4F3F-9ABE-5E14E3854F52}" type="doc">
      <dgm:prSet loTypeId="urn:microsoft.com/office/officeart/2005/8/layout/list1" loCatId="list" qsTypeId="urn:microsoft.com/office/officeart/2005/8/quickstyle/3d7" qsCatId="3D" csTypeId="urn:microsoft.com/office/officeart/2005/8/colors/accent0_1" csCatId="mainScheme"/>
      <dgm:spPr/>
      <dgm:t>
        <a:bodyPr/>
        <a:lstStyle/>
        <a:p>
          <a:pPr rtl="1"/>
          <a:endParaRPr lang="fa-IR"/>
        </a:p>
      </dgm:t>
    </dgm:pt>
    <dgm:pt modelId="{36CF76C6-DEBA-4CAA-A480-0341A0AA0B00}">
      <dgm:prSet/>
      <dgm:spPr/>
      <dgm:t>
        <a:bodyPr/>
        <a:lstStyle/>
        <a:p>
          <a:pPr algn="ctr" rtl="1"/>
          <a:r>
            <a:rPr lang="fa-IR" dirty="0" smtClean="0"/>
            <a:t>گواهی سپردۀ ارزی</a:t>
          </a:r>
          <a:endParaRPr lang="fa-IR" dirty="0"/>
        </a:p>
      </dgm:t>
    </dgm:pt>
    <dgm:pt modelId="{830816FA-27E5-4FC2-BA85-288DBAA5F5A1}" type="parTrans" cxnId="{2D530553-87A3-4E32-A57D-172847C2EC72}">
      <dgm:prSet/>
      <dgm:spPr/>
      <dgm:t>
        <a:bodyPr/>
        <a:lstStyle/>
        <a:p>
          <a:pPr algn="ctr" rtl="1"/>
          <a:endParaRPr lang="fa-IR"/>
        </a:p>
      </dgm:t>
    </dgm:pt>
    <dgm:pt modelId="{BA08AB2D-BC58-4B0A-8387-6632847D2B56}" type="sibTrans" cxnId="{2D530553-87A3-4E32-A57D-172847C2EC72}">
      <dgm:prSet/>
      <dgm:spPr/>
      <dgm:t>
        <a:bodyPr/>
        <a:lstStyle/>
        <a:p>
          <a:pPr algn="ctr" rtl="1"/>
          <a:endParaRPr lang="fa-IR"/>
        </a:p>
      </dgm:t>
    </dgm:pt>
    <dgm:pt modelId="{7B43AFB1-0061-4EBE-B35E-9857EE100696}">
      <dgm:prSet/>
      <dgm:spPr/>
      <dgm:t>
        <a:bodyPr/>
        <a:lstStyle/>
        <a:p>
          <a:pPr algn="ctr" rtl="1"/>
          <a:r>
            <a:rPr lang="fa-IR" dirty="0" smtClean="0"/>
            <a:t>صندوق ارزی</a:t>
          </a:r>
          <a:endParaRPr lang="fa-IR" dirty="0"/>
        </a:p>
      </dgm:t>
    </dgm:pt>
    <dgm:pt modelId="{5C30E421-0320-4A95-BA4E-9EE8E8E1313A}" type="parTrans" cxnId="{9BFDB1E3-00C4-4A3A-818E-D74C8A085B20}">
      <dgm:prSet/>
      <dgm:spPr/>
      <dgm:t>
        <a:bodyPr/>
        <a:lstStyle/>
        <a:p>
          <a:pPr algn="ctr" rtl="1"/>
          <a:endParaRPr lang="fa-IR"/>
        </a:p>
      </dgm:t>
    </dgm:pt>
    <dgm:pt modelId="{E95F4943-AAEF-4B37-B92B-64593C8BF1C9}" type="sibTrans" cxnId="{9BFDB1E3-00C4-4A3A-818E-D74C8A085B20}">
      <dgm:prSet/>
      <dgm:spPr/>
      <dgm:t>
        <a:bodyPr/>
        <a:lstStyle/>
        <a:p>
          <a:pPr algn="ctr" rtl="1"/>
          <a:endParaRPr lang="fa-IR"/>
        </a:p>
      </dgm:t>
    </dgm:pt>
    <dgm:pt modelId="{DB170158-C83E-4071-B438-72FA0D00BF42}">
      <dgm:prSet/>
      <dgm:spPr/>
      <dgm:t>
        <a:bodyPr/>
        <a:lstStyle/>
        <a:p>
          <a:pPr algn="ctr" rtl="1"/>
          <a:r>
            <a:rPr lang="fa-IR" dirty="0" smtClean="0"/>
            <a:t>اوراق مشارکت ارزی</a:t>
          </a:r>
          <a:endParaRPr lang="fa-IR" dirty="0"/>
        </a:p>
      </dgm:t>
    </dgm:pt>
    <dgm:pt modelId="{AE68FCFB-1211-46F5-B5E7-EC99194148FF}" type="parTrans" cxnId="{944E8865-700F-4514-B0FC-D9C27668712B}">
      <dgm:prSet/>
      <dgm:spPr/>
      <dgm:t>
        <a:bodyPr/>
        <a:lstStyle/>
        <a:p>
          <a:pPr algn="ctr" rtl="1"/>
          <a:endParaRPr lang="fa-IR"/>
        </a:p>
      </dgm:t>
    </dgm:pt>
    <dgm:pt modelId="{BD6FDEA4-034E-41D3-B331-BA7C994DECDC}" type="sibTrans" cxnId="{944E8865-700F-4514-B0FC-D9C27668712B}">
      <dgm:prSet/>
      <dgm:spPr/>
      <dgm:t>
        <a:bodyPr/>
        <a:lstStyle/>
        <a:p>
          <a:pPr algn="ctr" rtl="1"/>
          <a:endParaRPr lang="fa-IR"/>
        </a:p>
      </dgm:t>
    </dgm:pt>
    <dgm:pt modelId="{22EBB665-007B-4296-957B-E7CCE05BC0ED}" type="pres">
      <dgm:prSet presAssocID="{03EF51C6-74B9-4F3F-9ABE-5E14E3854F5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8F8B0A76-D74A-4DDC-9637-A0A849205B2B}" type="pres">
      <dgm:prSet presAssocID="{36CF76C6-DEBA-4CAA-A480-0341A0AA0B00}" presName="parentLin" presStyleCnt="0"/>
      <dgm:spPr/>
    </dgm:pt>
    <dgm:pt modelId="{6B8DBD06-EF3F-4778-B42F-DE865F451E46}" type="pres">
      <dgm:prSet presAssocID="{36CF76C6-DEBA-4CAA-A480-0341A0AA0B00}" presName="parentLeftMargin" presStyleLbl="node1" presStyleIdx="0" presStyleCnt="3"/>
      <dgm:spPr/>
      <dgm:t>
        <a:bodyPr/>
        <a:lstStyle/>
        <a:p>
          <a:pPr rtl="1"/>
          <a:endParaRPr lang="fa-IR"/>
        </a:p>
      </dgm:t>
    </dgm:pt>
    <dgm:pt modelId="{41A1326E-7BD6-47CC-8AD1-4EFEF8D810CD}" type="pres">
      <dgm:prSet presAssocID="{36CF76C6-DEBA-4CAA-A480-0341A0AA0B00}" presName="parentText" presStyleLbl="node1" presStyleIdx="0" presStyleCnt="3">
        <dgm:presLayoutVars>
          <dgm:chMax val="0"/>
          <dgm:bulletEnabled val="1"/>
        </dgm:presLayoutVars>
      </dgm:prSet>
      <dgm:spPr>
        <a:prstGeom prst="flowChartManualInput">
          <a:avLst/>
        </a:prstGeom>
      </dgm:spPr>
      <dgm:t>
        <a:bodyPr/>
        <a:lstStyle/>
        <a:p>
          <a:pPr rtl="1"/>
          <a:endParaRPr lang="fa-IR"/>
        </a:p>
      </dgm:t>
    </dgm:pt>
    <dgm:pt modelId="{B928EA8C-AFB5-494A-BEDC-D7CB47403EF2}" type="pres">
      <dgm:prSet presAssocID="{36CF76C6-DEBA-4CAA-A480-0341A0AA0B00}" presName="negativeSpace" presStyleCnt="0"/>
      <dgm:spPr/>
    </dgm:pt>
    <dgm:pt modelId="{FD2A8803-CCEF-405E-8A4E-1B507DBB95F3}" type="pres">
      <dgm:prSet presAssocID="{36CF76C6-DEBA-4CAA-A480-0341A0AA0B00}" presName="childText" presStyleLbl="conFgAcc1" presStyleIdx="0" presStyleCnt="3">
        <dgm:presLayoutVars>
          <dgm:bulletEnabled val="1"/>
        </dgm:presLayoutVars>
      </dgm:prSet>
      <dgm:spPr/>
    </dgm:pt>
    <dgm:pt modelId="{06A183A1-A6F8-41A7-ADA4-FB044048DF38}" type="pres">
      <dgm:prSet presAssocID="{BA08AB2D-BC58-4B0A-8387-6632847D2B56}" presName="spaceBetweenRectangles" presStyleCnt="0"/>
      <dgm:spPr/>
    </dgm:pt>
    <dgm:pt modelId="{E2E50F2F-6DAE-41BF-BA38-E26B1A55BB4D}" type="pres">
      <dgm:prSet presAssocID="{7B43AFB1-0061-4EBE-B35E-9857EE100696}" presName="parentLin" presStyleCnt="0"/>
      <dgm:spPr/>
    </dgm:pt>
    <dgm:pt modelId="{EB81248F-9990-480B-9427-C36CBB44DA17}" type="pres">
      <dgm:prSet presAssocID="{7B43AFB1-0061-4EBE-B35E-9857EE100696}" presName="parentLeftMargin" presStyleLbl="node1" presStyleIdx="0" presStyleCnt="3"/>
      <dgm:spPr/>
      <dgm:t>
        <a:bodyPr/>
        <a:lstStyle/>
        <a:p>
          <a:pPr rtl="1"/>
          <a:endParaRPr lang="fa-IR"/>
        </a:p>
      </dgm:t>
    </dgm:pt>
    <dgm:pt modelId="{13DA642D-0BF0-486F-826B-640D817EED78}" type="pres">
      <dgm:prSet presAssocID="{7B43AFB1-0061-4EBE-B35E-9857EE100696}" presName="parentText" presStyleLbl="node1" presStyleIdx="1" presStyleCnt="3">
        <dgm:presLayoutVars>
          <dgm:chMax val="0"/>
          <dgm:bulletEnabled val="1"/>
        </dgm:presLayoutVars>
      </dgm:prSet>
      <dgm:spPr>
        <a:prstGeom prst="flowChartManualInput">
          <a:avLst/>
        </a:prstGeom>
      </dgm:spPr>
      <dgm:t>
        <a:bodyPr/>
        <a:lstStyle/>
        <a:p>
          <a:pPr rtl="1"/>
          <a:endParaRPr lang="fa-IR"/>
        </a:p>
      </dgm:t>
    </dgm:pt>
    <dgm:pt modelId="{BB849B59-36DC-4AAD-BA77-7ED151C7C269}" type="pres">
      <dgm:prSet presAssocID="{7B43AFB1-0061-4EBE-B35E-9857EE100696}" presName="negativeSpace" presStyleCnt="0"/>
      <dgm:spPr/>
    </dgm:pt>
    <dgm:pt modelId="{27360FE4-D3CF-4F1F-B730-95CA27D328E7}" type="pres">
      <dgm:prSet presAssocID="{7B43AFB1-0061-4EBE-B35E-9857EE100696}" presName="childText" presStyleLbl="conFgAcc1" presStyleIdx="1" presStyleCnt="3">
        <dgm:presLayoutVars>
          <dgm:bulletEnabled val="1"/>
        </dgm:presLayoutVars>
      </dgm:prSet>
      <dgm:spPr/>
    </dgm:pt>
    <dgm:pt modelId="{41058847-A2D1-4666-B3EB-5D77CE830784}" type="pres">
      <dgm:prSet presAssocID="{E95F4943-AAEF-4B37-B92B-64593C8BF1C9}" presName="spaceBetweenRectangles" presStyleCnt="0"/>
      <dgm:spPr/>
    </dgm:pt>
    <dgm:pt modelId="{CE97AD7A-915F-455C-B4C3-3BFDF0C3A946}" type="pres">
      <dgm:prSet presAssocID="{DB170158-C83E-4071-B438-72FA0D00BF42}" presName="parentLin" presStyleCnt="0"/>
      <dgm:spPr/>
    </dgm:pt>
    <dgm:pt modelId="{CB5AE872-BE58-48D2-8B8B-CD6A35FF5B10}" type="pres">
      <dgm:prSet presAssocID="{DB170158-C83E-4071-B438-72FA0D00BF42}" presName="parentLeftMargin" presStyleLbl="node1" presStyleIdx="1" presStyleCnt="3"/>
      <dgm:spPr/>
      <dgm:t>
        <a:bodyPr/>
        <a:lstStyle/>
        <a:p>
          <a:pPr rtl="1"/>
          <a:endParaRPr lang="fa-IR"/>
        </a:p>
      </dgm:t>
    </dgm:pt>
    <dgm:pt modelId="{2519D192-3665-4882-9E4D-40965F3F556A}" type="pres">
      <dgm:prSet presAssocID="{DB170158-C83E-4071-B438-72FA0D00BF42}" presName="parentText" presStyleLbl="node1" presStyleIdx="2" presStyleCnt="3">
        <dgm:presLayoutVars>
          <dgm:chMax val="0"/>
          <dgm:bulletEnabled val="1"/>
        </dgm:presLayoutVars>
      </dgm:prSet>
      <dgm:spPr>
        <a:prstGeom prst="flowChartManualInput">
          <a:avLst/>
        </a:prstGeom>
      </dgm:spPr>
      <dgm:t>
        <a:bodyPr/>
        <a:lstStyle/>
        <a:p>
          <a:pPr rtl="1"/>
          <a:endParaRPr lang="fa-IR"/>
        </a:p>
      </dgm:t>
    </dgm:pt>
    <dgm:pt modelId="{A554C5F5-0679-4DC6-B8C9-367AF8954FE7}" type="pres">
      <dgm:prSet presAssocID="{DB170158-C83E-4071-B438-72FA0D00BF42}" presName="negativeSpace" presStyleCnt="0"/>
      <dgm:spPr/>
    </dgm:pt>
    <dgm:pt modelId="{227D923D-E770-4B86-B8C1-B03EBF9A5530}" type="pres">
      <dgm:prSet presAssocID="{DB170158-C83E-4071-B438-72FA0D00BF4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D530553-87A3-4E32-A57D-172847C2EC72}" srcId="{03EF51C6-74B9-4F3F-9ABE-5E14E3854F52}" destId="{36CF76C6-DEBA-4CAA-A480-0341A0AA0B00}" srcOrd="0" destOrd="0" parTransId="{830816FA-27E5-4FC2-BA85-288DBAA5F5A1}" sibTransId="{BA08AB2D-BC58-4B0A-8387-6632847D2B56}"/>
    <dgm:cxn modelId="{EDA80A06-A981-4270-AD1F-AE92832C8C53}" type="presOf" srcId="{DB170158-C83E-4071-B438-72FA0D00BF42}" destId="{CB5AE872-BE58-48D2-8B8B-CD6A35FF5B10}" srcOrd="0" destOrd="0" presId="urn:microsoft.com/office/officeart/2005/8/layout/list1"/>
    <dgm:cxn modelId="{0E329A93-F18A-4472-9B86-099E94D491DD}" type="presOf" srcId="{7B43AFB1-0061-4EBE-B35E-9857EE100696}" destId="{EB81248F-9990-480B-9427-C36CBB44DA17}" srcOrd="0" destOrd="0" presId="urn:microsoft.com/office/officeart/2005/8/layout/list1"/>
    <dgm:cxn modelId="{AF350915-6BF3-4612-A1BD-F14E833E41A5}" type="presOf" srcId="{7B43AFB1-0061-4EBE-B35E-9857EE100696}" destId="{13DA642D-0BF0-486F-826B-640D817EED78}" srcOrd="1" destOrd="0" presId="urn:microsoft.com/office/officeart/2005/8/layout/list1"/>
    <dgm:cxn modelId="{CF625EBB-F75E-4511-8126-66D3A48F3E69}" type="presOf" srcId="{36CF76C6-DEBA-4CAA-A480-0341A0AA0B00}" destId="{41A1326E-7BD6-47CC-8AD1-4EFEF8D810CD}" srcOrd="1" destOrd="0" presId="urn:microsoft.com/office/officeart/2005/8/layout/list1"/>
    <dgm:cxn modelId="{15980B52-E5BC-4317-901B-BF0D509E01C4}" type="presOf" srcId="{36CF76C6-DEBA-4CAA-A480-0341A0AA0B00}" destId="{6B8DBD06-EF3F-4778-B42F-DE865F451E46}" srcOrd="0" destOrd="0" presId="urn:microsoft.com/office/officeart/2005/8/layout/list1"/>
    <dgm:cxn modelId="{80BEA640-EA61-416F-AA46-ABA7E26EF0C1}" type="presOf" srcId="{03EF51C6-74B9-4F3F-9ABE-5E14E3854F52}" destId="{22EBB665-007B-4296-957B-E7CCE05BC0ED}" srcOrd="0" destOrd="0" presId="urn:microsoft.com/office/officeart/2005/8/layout/list1"/>
    <dgm:cxn modelId="{9BFDB1E3-00C4-4A3A-818E-D74C8A085B20}" srcId="{03EF51C6-74B9-4F3F-9ABE-5E14E3854F52}" destId="{7B43AFB1-0061-4EBE-B35E-9857EE100696}" srcOrd="1" destOrd="0" parTransId="{5C30E421-0320-4A95-BA4E-9EE8E8E1313A}" sibTransId="{E95F4943-AAEF-4B37-B92B-64593C8BF1C9}"/>
    <dgm:cxn modelId="{944E8865-700F-4514-B0FC-D9C27668712B}" srcId="{03EF51C6-74B9-4F3F-9ABE-5E14E3854F52}" destId="{DB170158-C83E-4071-B438-72FA0D00BF42}" srcOrd="2" destOrd="0" parTransId="{AE68FCFB-1211-46F5-B5E7-EC99194148FF}" sibTransId="{BD6FDEA4-034E-41D3-B331-BA7C994DECDC}"/>
    <dgm:cxn modelId="{5A4E5795-BDBB-4997-BD9F-DCEAFE4A5CF3}" type="presOf" srcId="{DB170158-C83E-4071-B438-72FA0D00BF42}" destId="{2519D192-3665-4882-9E4D-40965F3F556A}" srcOrd="1" destOrd="0" presId="urn:microsoft.com/office/officeart/2005/8/layout/list1"/>
    <dgm:cxn modelId="{3E2BDDC1-F460-43FB-AC13-6D35D1615AC1}" type="presParOf" srcId="{22EBB665-007B-4296-957B-E7CCE05BC0ED}" destId="{8F8B0A76-D74A-4DDC-9637-A0A849205B2B}" srcOrd="0" destOrd="0" presId="urn:microsoft.com/office/officeart/2005/8/layout/list1"/>
    <dgm:cxn modelId="{143B7C9B-E99D-4CCA-9227-D0D0712429B3}" type="presParOf" srcId="{8F8B0A76-D74A-4DDC-9637-A0A849205B2B}" destId="{6B8DBD06-EF3F-4778-B42F-DE865F451E46}" srcOrd="0" destOrd="0" presId="urn:microsoft.com/office/officeart/2005/8/layout/list1"/>
    <dgm:cxn modelId="{F77EF1A3-0EC1-455D-9445-4B644092B846}" type="presParOf" srcId="{8F8B0A76-D74A-4DDC-9637-A0A849205B2B}" destId="{41A1326E-7BD6-47CC-8AD1-4EFEF8D810CD}" srcOrd="1" destOrd="0" presId="urn:microsoft.com/office/officeart/2005/8/layout/list1"/>
    <dgm:cxn modelId="{47D9A96A-FB26-4856-8A73-35EB8238729E}" type="presParOf" srcId="{22EBB665-007B-4296-957B-E7CCE05BC0ED}" destId="{B928EA8C-AFB5-494A-BEDC-D7CB47403EF2}" srcOrd="1" destOrd="0" presId="urn:microsoft.com/office/officeart/2005/8/layout/list1"/>
    <dgm:cxn modelId="{04981E7C-D194-4859-89D2-B7D38E7E832B}" type="presParOf" srcId="{22EBB665-007B-4296-957B-E7CCE05BC0ED}" destId="{FD2A8803-CCEF-405E-8A4E-1B507DBB95F3}" srcOrd="2" destOrd="0" presId="urn:microsoft.com/office/officeart/2005/8/layout/list1"/>
    <dgm:cxn modelId="{84007262-CE13-4D9C-A68E-777E9B57EEAC}" type="presParOf" srcId="{22EBB665-007B-4296-957B-E7CCE05BC0ED}" destId="{06A183A1-A6F8-41A7-ADA4-FB044048DF38}" srcOrd="3" destOrd="0" presId="urn:microsoft.com/office/officeart/2005/8/layout/list1"/>
    <dgm:cxn modelId="{A8B76CFC-68AF-41FA-8F3E-00E51E6FCA3F}" type="presParOf" srcId="{22EBB665-007B-4296-957B-E7CCE05BC0ED}" destId="{E2E50F2F-6DAE-41BF-BA38-E26B1A55BB4D}" srcOrd="4" destOrd="0" presId="urn:microsoft.com/office/officeart/2005/8/layout/list1"/>
    <dgm:cxn modelId="{AA0EE3D2-3FAB-464B-A611-556DBB614492}" type="presParOf" srcId="{E2E50F2F-6DAE-41BF-BA38-E26B1A55BB4D}" destId="{EB81248F-9990-480B-9427-C36CBB44DA17}" srcOrd="0" destOrd="0" presId="urn:microsoft.com/office/officeart/2005/8/layout/list1"/>
    <dgm:cxn modelId="{1AC9F313-CD82-4221-9BF2-DD802E87C704}" type="presParOf" srcId="{E2E50F2F-6DAE-41BF-BA38-E26B1A55BB4D}" destId="{13DA642D-0BF0-486F-826B-640D817EED78}" srcOrd="1" destOrd="0" presId="urn:microsoft.com/office/officeart/2005/8/layout/list1"/>
    <dgm:cxn modelId="{1CC590F8-3388-4D92-BC4A-87A91E46810A}" type="presParOf" srcId="{22EBB665-007B-4296-957B-E7CCE05BC0ED}" destId="{BB849B59-36DC-4AAD-BA77-7ED151C7C269}" srcOrd="5" destOrd="0" presId="urn:microsoft.com/office/officeart/2005/8/layout/list1"/>
    <dgm:cxn modelId="{1F93F6DC-E2A7-4E72-8605-3A099F671B62}" type="presParOf" srcId="{22EBB665-007B-4296-957B-E7CCE05BC0ED}" destId="{27360FE4-D3CF-4F1F-B730-95CA27D328E7}" srcOrd="6" destOrd="0" presId="urn:microsoft.com/office/officeart/2005/8/layout/list1"/>
    <dgm:cxn modelId="{935A1980-61B7-40FB-AADF-5A6FA0662D72}" type="presParOf" srcId="{22EBB665-007B-4296-957B-E7CCE05BC0ED}" destId="{41058847-A2D1-4666-B3EB-5D77CE830784}" srcOrd="7" destOrd="0" presId="urn:microsoft.com/office/officeart/2005/8/layout/list1"/>
    <dgm:cxn modelId="{11C89254-5D06-4AF0-AB3B-9EEC131C196F}" type="presParOf" srcId="{22EBB665-007B-4296-957B-E7CCE05BC0ED}" destId="{CE97AD7A-915F-455C-B4C3-3BFDF0C3A946}" srcOrd="8" destOrd="0" presId="urn:microsoft.com/office/officeart/2005/8/layout/list1"/>
    <dgm:cxn modelId="{31A30B38-210D-4F99-AE44-7250D3668A4A}" type="presParOf" srcId="{CE97AD7A-915F-455C-B4C3-3BFDF0C3A946}" destId="{CB5AE872-BE58-48D2-8B8B-CD6A35FF5B10}" srcOrd="0" destOrd="0" presId="urn:microsoft.com/office/officeart/2005/8/layout/list1"/>
    <dgm:cxn modelId="{743F8E08-70F8-45F0-A08F-A44E724DD5F9}" type="presParOf" srcId="{CE97AD7A-915F-455C-B4C3-3BFDF0C3A946}" destId="{2519D192-3665-4882-9E4D-40965F3F556A}" srcOrd="1" destOrd="0" presId="urn:microsoft.com/office/officeart/2005/8/layout/list1"/>
    <dgm:cxn modelId="{48B546AB-43B8-464A-ADF2-26094BCB2658}" type="presParOf" srcId="{22EBB665-007B-4296-957B-E7CCE05BC0ED}" destId="{A554C5F5-0679-4DC6-B8C9-367AF8954FE7}" srcOrd="9" destOrd="0" presId="urn:microsoft.com/office/officeart/2005/8/layout/list1"/>
    <dgm:cxn modelId="{FDEEDF99-0BF5-4E4F-A9D6-4F65F9E7135F}" type="presParOf" srcId="{22EBB665-007B-4296-957B-E7CCE05BC0ED}" destId="{227D923D-E770-4B86-B8C1-B03EBF9A553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1C004C96-F28E-40C6-90F8-F141B17BAB29}" type="doc">
      <dgm:prSet loTypeId="urn:microsoft.com/office/officeart/2005/8/layout/vProcess5" loCatId="process" qsTypeId="urn:microsoft.com/office/officeart/2005/8/quickstyle/3d6" qsCatId="3D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845D9EA-433D-4850-9D12-3A32DB85F01A}">
      <dgm:prSet phldrT="[Text]" custT="1"/>
      <dgm:spPr/>
      <dgm:t>
        <a:bodyPr/>
        <a:lstStyle/>
        <a:p>
          <a:r>
            <a:rPr lang="fa-IR" sz="2800" b="0" cap="none" spc="0" dirty="0" smtClean="0">
              <a:ln w="18415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تخصیص وجوه به پروژۀ ساختمانی</a:t>
          </a:r>
          <a:endParaRPr lang="en-US" sz="2800" b="0" cap="none" spc="0" dirty="0">
            <a:ln w="18415" cmpd="sng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gm:t>
    </dgm:pt>
    <dgm:pt modelId="{C373923C-E665-4D84-9AA9-F21836AC3C43}" type="parTrans" cxnId="{6C281305-ED78-4FCE-8550-459660153A47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CAE76A2-3130-4FDD-91A5-9CA5D2928433}" type="sibTrans" cxnId="{6C281305-ED78-4FCE-8550-459660153A47}">
      <dgm:prSet custT="1"/>
      <dgm:spPr/>
      <dgm:t>
        <a:bodyPr/>
        <a:lstStyle/>
        <a:p>
          <a:endParaRPr lang="en-US" sz="20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2  Nazanin" pitchFamily="2" charset="-78"/>
          </a:endParaRPr>
        </a:p>
      </dgm:t>
    </dgm:pt>
    <dgm:pt modelId="{EF29A85A-277D-4E0B-A458-9F4F8CE1D871}">
      <dgm:prSet phldrT="[Text]" custT="1"/>
      <dgm:spPr/>
      <dgm:t>
        <a:bodyPr/>
        <a:lstStyle/>
        <a:p>
          <a:r>
            <a:rPr lang="fa-IR" sz="2800" b="0" cap="none" spc="0" smtClean="0">
              <a:ln w="18415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فروش واحدهای ساختمانی پروژه</a:t>
          </a:r>
          <a:endParaRPr lang="en-US" sz="2800" b="0" cap="none" spc="0" dirty="0">
            <a:ln w="18415" cmpd="sng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gm:t>
    </dgm:pt>
    <dgm:pt modelId="{310BF1FE-756C-48AF-AE88-CB7EDEC9C16A}" type="parTrans" cxnId="{4AC6BF65-400F-4CF1-9BDD-6FD17EFFDA0E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45EAFDA-8077-4AFB-A81A-657C24E5587B}" type="sibTrans" cxnId="{4AC6BF65-400F-4CF1-9BDD-6FD17EFFDA0E}">
      <dgm:prSet custT="1"/>
      <dgm:spPr/>
      <dgm:t>
        <a:bodyPr/>
        <a:lstStyle/>
        <a:p>
          <a:endParaRPr lang="en-US" sz="20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2  Nazanin" pitchFamily="2" charset="-78"/>
          </a:endParaRPr>
        </a:p>
      </dgm:t>
    </dgm:pt>
    <dgm:pt modelId="{6A33CD63-4DDF-4D3B-A89E-F62A16966A2E}">
      <dgm:prSet phldrT="[Text]" custT="1"/>
      <dgm:spPr/>
      <dgm:t>
        <a:bodyPr/>
        <a:lstStyle/>
        <a:p>
          <a:r>
            <a:rPr lang="fa-IR" sz="2800" b="0" cap="none" spc="0" dirty="0" smtClean="0">
              <a:ln w="18415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اعطای وجوه بدست آمده به سرمایه گذران</a:t>
          </a:r>
          <a:endParaRPr lang="en-US" sz="2800" b="0" cap="none" spc="0" dirty="0">
            <a:ln w="18415" cmpd="sng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gm:t>
    </dgm:pt>
    <dgm:pt modelId="{C5514CE2-6060-4E25-BA83-53076D031C6E}" type="parTrans" cxnId="{248579AA-F90C-4F1B-B809-23D46CC8675B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6B5C25-A283-45DD-AE2D-FA1F62784E32}" type="sibTrans" cxnId="{248579AA-F90C-4F1B-B809-23D46CC8675B}">
      <dgm:prSet custT="1"/>
      <dgm:spPr/>
      <dgm:t>
        <a:bodyPr/>
        <a:lstStyle/>
        <a:p>
          <a:endParaRPr lang="en-US" sz="20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2  Nazanin" pitchFamily="2" charset="-78"/>
          </a:endParaRPr>
        </a:p>
      </dgm:t>
    </dgm:pt>
    <dgm:pt modelId="{9C2F4316-51AA-46FB-BD93-1BD409B5620A}">
      <dgm:prSet phldrT="[Text]" custT="1"/>
      <dgm:spPr/>
      <dgm:t>
        <a:bodyPr/>
        <a:lstStyle/>
        <a:p>
          <a:r>
            <a:rPr lang="fa-IR" sz="2800" b="0" cap="none" spc="0" smtClean="0">
              <a:ln w="18415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جمع آوری وجوه از سرمایه گذاران</a:t>
          </a:r>
          <a:endParaRPr lang="en-US" sz="2800" b="0" cap="none" spc="0" dirty="0">
            <a:ln w="18415" cmpd="sng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gm:t>
    </dgm:pt>
    <dgm:pt modelId="{F02B49F6-F5BC-4DC0-8C8C-4A33F86EEA22}" type="parTrans" cxnId="{23F4E86D-CF2E-419E-ACD9-439E12095DEF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4E064B-7683-4851-AE3E-A3A8CA8BADF3}" type="sibTrans" cxnId="{23F4E86D-CF2E-419E-ACD9-439E12095DEF}">
      <dgm:prSet custT="1"/>
      <dgm:spPr/>
      <dgm:t>
        <a:bodyPr/>
        <a:lstStyle/>
        <a:p>
          <a:endParaRPr lang="en-US" sz="20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2  Nazanin" pitchFamily="2" charset="-78"/>
          </a:endParaRPr>
        </a:p>
      </dgm:t>
    </dgm:pt>
    <dgm:pt modelId="{63621D31-3D18-470B-B6A9-5033E35F54B3}" type="pres">
      <dgm:prSet presAssocID="{1C004C96-F28E-40C6-90F8-F141B17BAB2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A534AE9B-D9FF-4F55-AFC3-0624418B1715}" type="pres">
      <dgm:prSet presAssocID="{1C004C96-F28E-40C6-90F8-F141B17BAB29}" presName="dummyMaxCanvas" presStyleCnt="0">
        <dgm:presLayoutVars/>
      </dgm:prSet>
      <dgm:spPr/>
      <dgm:t>
        <a:bodyPr/>
        <a:lstStyle/>
        <a:p>
          <a:pPr rtl="1"/>
          <a:endParaRPr lang="fa-IR"/>
        </a:p>
      </dgm:t>
    </dgm:pt>
    <dgm:pt modelId="{B363F11D-121D-4AF3-B6F9-70AE4FF61569}" type="pres">
      <dgm:prSet presAssocID="{1C004C96-F28E-40C6-90F8-F141B17BAB29}" presName="FourNodes_1" presStyleLbl="node1" presStyleIdx="0" presStyleCnt="4" custLinFactY="21210" custLinFactNeighborX="8417" custLinFactNeighborY="10000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B73328C-C8BB-4B91-BB90-A6AE0CDA6AA2}" type="pres">
      <dgm:prSet presAssocID="{1C004C96-F28E-40C6-90F8-F141B17BAB29}" presName="FourNodes_2" presStyleLbl="node1" presStyleIdx="1" presStyleCnt="4" custLinFactY="17904" custLinFactNeighborX="8374" custLinFactNeighborY="10000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8AD9D36-1ACC-479F-AA6F-715D9873B792}" type="pres">
      <dgm:prSet presAssocID="{1C004C96-F28E-40C6-90F8-F141B17BAB29}" presName="FourNodes_3" presStyleLbl="node1" presStyleIdx="2" presStyleCnt="4" custLinFactY="18182" custLinFactNeighborX="8374" custLinFactNeighborY="10000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D9048BC-B5AF-4C06-BF3A-30B4D0B81428}" type="pres">
      <dgm:prSet presAssocID="{1C004C96-F28E-40C6-90F8-F141B17BAB29}" presName="FourNodes_4" presStyleLbl="node1" presStyleIdx="3" presStyleCnt="4" custLinFactY="-146340" custLinFactNeighborX="-25000" custLinFactNeighborY="-20000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417F613-C45D-44E4-88DD-5951F022A04B}" type="pres">
      <dgm:prSet presAssocID="{1C004C96-F28E-40C6-90F8-F141B17BAB29}" presName="FourConn_1-2" presStyleLbl="fgAccFollowNode1" presStyleIdx="0" presStyleCnt="3" custLinFactY="63594" custLinFactNeighborX="82887" custLinFactNeighborY="10000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4B3260C-1EC0-49B6-B474-53D2C8EB6886}" type="pres">
      <dgm:prSet presAssocID="{1C004C96-F28E-40C6-90F8-F141B17BAB29}" presName="FourConn_2-3" presStyleLbl="fgAccFollowNode1" presStyleIdx="1" presStyleCnt="3" custLinFactY="63594" custLinFactNeighborX="82887" custLinFactNeighborY="10000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9CE153A-7B42-48BF-A716-F37756CF77BA}" type="pres">
      <dgm:prSet presAssocID="{1C004C96-F28E-40C6-90F8-F141B17BAB29}" presName="FourConn_3-4" presStyleLbl="fgAccFollowNode1" presStyleIdx="2" presStyleCnt="3" custLinFactX="-70576" custLinFactY="-155231" custLinFactNeighborX="-100000" custLinFactNeighborY="-20000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7A0A58B-0A32-40D6-980A-B4962085DBB9}" type="pres">
      <dgm:prSet presAssocID="{1C004C96-F28E-40C6-90F8-F141B17BAB29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3D9DEEF-53BB-4EBF-9D64-96CE4E8499DC}" type="pres">
      <dgm:prSet presAssocID="{1C004C96-F28E-40C6-90F8-F141B17BAB29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715D45C-B7FE-4266-8B0D-D0CA1D71A4B9}" type="pres">
      <dgm:prSet presAssocID="{1C004C96-F28E-40C6-90F8-F141B17BAB29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5C830E6-F78B-4E23-AB90-5C22BCE52FBA}" type="pres">
      <dgm:prSet presAssocID="{1C004C96-F28E-40C6-90F8-F141B17BAB29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248579AA-F90C-4F1B-B809-23D46CC8675B}" srcId="{1C004C96-F28E-40C6-90F8-F141B17BAB29}" destId="{6A33CD63-4DDF-4D3B-A89E-F62A16966A2E}" srcOrd="2" destOrd="0" parTransId="{C5514CE2-6060-4E25-BA83-53076D031C6E}" sibTransId="{D26B5C25-A283-45DD-AE2D-FA1F62784E32}"/>
    <dgm:cxn modelId="{B02A5CB2-DAE7-4460-A79D-73E62B7BFDDC}" type="presOf" srcId="{6A33CD63-4DDF-4D3B-A89E-F62A16966A2E}" destId="{98AD9D36-1ACC-479F-AA6F-715D9873B792}" srcOrd="0" destOrd="0" presId="urn:microsoft.com/office/officeart/2005/8/layout/vProcess5"/>
    <dgm:cxn modelId="{969CB2A2-5C03-4193-A8B3-7E7F0FE386CF}" type="presOf" srcId="{D26B5C25-A283-45DD-AE2D-FA1F62784E32}" destId="{A9CE153A-7B42-48BF-A716-F37756CF77BA}" srcOrd="0" destOrd="0" presId="urn:microsoft.com/office/officeart/2005/8/layout/vProcess5"/>
    <dgm:cxn modelId="{4AC6BF65-400F-4CF1-9BDD-6FD17EFFDA0E}" srcId="{1C004C96-F28E-40C6-90F8-F141B17BAB29}" destId="{EF29A85A-277D-4E0B-A458-9F4F8CE1D871}" srcOrd="1" destOrd="0" parTransId="{310BF1FE-756C-48AF-AE88-CB7EDEC9C16A}" sibTransId="{A45EAFDA-8077-4AFB-A81A-657C24E5587B}"/>
    <dgm:cxn modelId="{80281A13-B011-41BD-ACB4-B5AEDB3F4BBD}" type="presOf" srcId="{A45EAFDA-8077-4AFB-A81A-657C24E5587B}" destId="{84B3260C-1EC0-49B6-B474-53D2C8EB6886}" srcOrd="0" destOrd="0" presId="urn:microsoft.com/office/officeart/2005/8/layout/vProcess5"/>
    <dgm:cxn modelId="{5B3B7661-9AE0-41E6-868B-B1F5F08D2DCC}" type="presOf" srcId="{9C2F4316-51AA-46FB-BD93-1BD409B5620A}" destId="{A5C830E6-F78B-4E23-AB90-5C22BCE52FBA}" srcOrd="1" destOrd="0" presId="urn:microsoft.com/office/officeart/2005/8/layout/vProcess5"/>
    <dgm:cxn modelId="{584BF93A-4FC8-4509-9C68-D1A4E9DDCB2E}" type="presOf" srcId="{5845D9EA-433D-4850-9D12-3A32DB85F01A}" destId="{F7A0A58B-0A32-40D6-980A-B4962085DBB9}" srcOrd="1" destOrd="0" presId="urn:microsoft.com/office/officeart/2005/8/layout/vProcess5"/>
    <dgm:cxn modelId="{AE087D00-F6F6-45E2-B3DE-D27E6A56433B}" type="presOf" srcId="{5845D9EA-433D-4850-9D12-3A32DB85F01A}" destId="{B363F11D-121D-4AF3-B6F9-70AE4FF61569}" srcOrd="0" destOrd="0" presId="urn:microsoft.com/office/officeart/2005/8/layout/vProcess5"/>
    <dgm:cxn modelId="{79B23A5F-60A3-4A7E-B441-13C010420DBB}" type="presOf" srcId="{6A33CD63-4DDF-4D3B-A89E-F62A16966A2E}" destId="{5715D45C-B7FE-4266-8B0D-D0CA1D71A4B9}" srcOrd="1" destOrd="0" presId="urn:microsoft.com/office/officeart/2005/8/layout/vProcess5"/>
    <dgm:cxn modelId="{4B1AAFBD-B286-4097-9FB0-7ED65D94C006}" type="presOf" srcId="{9C2F4316-51AA-46FB-BD93-1BD409B5620A}" destId="{9D9048BC-B5AF-4C06-BF3A-30B4D0B81428}" srcOrd="0" destOrd="0" presId="urn:microsoft.com/office/officeart/2005/8/layout/vProcess5"/>
    <dgm:cxn modelId="{16CF3D6A-F9E7-432A-B8DC-F5B5F8101D42}" type="presOf" srcId="{EF29A85A-277D-4E0B-A458-9F4F8CE1D871}" destId="{8B73328C-C8BB-4B91-BB90-A6AE0CDA6AA2}" srcOrd="0" destOrd="0" presId="urn:microsoft.com/office/officeart/2005/8/layout/vProcess5"/>
    <dgm:cxn modelId="{599FAA6C-FA01-4150-8C7D-7AD398876221}" type="presOf" srcId="{CCAE76A2-3130-4FDD-91A5-9CA5D2928433}" destId="{D417F613-C45D-44E4-88DD-5951F022A04B}" srcOrd="0" destOrd="0" presId="urn:microsoft.com/office/officeart/2005/8/layout/vProcess5"/>
    <dgm:cxn modelId="{6C281305-ED78-4FCE-8550-459660153A47}" srcId="{1C004C96-F28E-40C6-90F8-F141B17BAB29}" destId="{5845D9EA-433D-4850-9D12-3A32DB85F01A}" srcOrd="0" destOrd="0" parTransId="{C373923C-E665-4D84-9AA9-F21836AC3C43}" sibTransId="{CCAE76A2-3130-4FDD-91A5-9CA5D2928433}"/>
    <dgm:cxn modelId="{23F4E86D-CF2E-419E-ACD9-439E12095DEF}" srcId="{1C004C96-F28E-40C6-90F8-F141B17BAB29}" destId="{9C2F4316-51AA-46FB-BD93-1BD409B5620A}" srcOrd="3" destOrd="0" parTransId="{F02B49F6-F5BC-4DC0-8C8C-4A33F86EEA22}" sibTransId="{1B4E064B-7683-4851-AE3E-A3A8CA8BADF3}"/>
    <dgm:cxn modelId="{473E9DF4-1170-415A-A89E-5913D7BD062A}" type="presOf" srcId="{1C004C96-F28E-40C6-90F8-F141B17BAB29}" destId="{63621D31-3D18-470B-B6A9-5033E35F54B3}" srcOrd="0" destOrd="0" presId="urn:microsoft.com/office/officeart/2005/8/layout/vProcess5"/>
    <dgm:cxn modelId="{0ABB68B8-7692-40B7-B544-C7AC2B003445}" type="presOf" srcId="{EF29A85A-277D-4E0B-A458-9F4F8CE1D871}" destId="{E3D9DEEF-53BB-4EBF-9D64-96CE4E8499DC}" srcOrd="1" destOrd="0" presId="urn:microsoft.com/office/officeart/2005/8/layout/vProcess5"/>
    <dgm:cxn modelId="{48E12037-F203-4A58-A420-2FAF99CDD64B}" type="presParOf" srcId="{63621D31-3D18-470B-B6A9-5033E35F54B3}" destId="{A534AE9B-D9FF-4F55-AFC3-0624418B1715}" srcOrd="0" destOrd="0" presId="urn:microsoft.com/office/officeart/2005/8/layout/vProcess5"/>
    <dgm:cxn modelId="{6031345A-6F39-457F-836B-13ECDBC44913}" type="presParOf" srcId="{63621D31-3D18-470B-B6A9-5033E35F54B3}" destId="{B363F11D-121D-4AF3-B6F9-70AE4FF61569}" srcOrd="1" destOrd="0" presId="urn:microsoft.com/office/officeart/2005/8/layout/vProcess5"/>
    <dgm:cxn modelId="{AECEC1B5-42D5-4401-863E-53A37128042F}" type="presParOf" srcId="{63621D31-3D18-470B-B6A9-5033E35F54B3}" destId="{8B73328C-C8BB-4B91-BB90-A6AE0CDA6AA2}" srcOrd="2" destOrd="0" presId="urn:microsoft.com/office/officeart/2005/8/layout/vProcess5"/>
    <dgm:cxn modelId="{8CCF2C63-7D85-4BDB-94D4-5FFE5E7F9E8C}" type="presParOf" srcId="{63621D31-3D18-470B-B6A9-5033E35F54B3}" destId="{98AD9D36-1ACC-479F-AA6F-715D9873B792}" srcOrd="3" destOrd="0" presId="urn:microsoft.com/office/officeart/2005/8/layout/vProcess5"/>
    <dgm:cxn modelId="{A1138452-B262-4534-B748-3AA082202617}" type="presParOf" srcId="{63621D31-3D18-470B-B6A9-5033E35F54B3}" destId="{9D9048BC-B5AF-4C06-BF3A-30B4D0B81428}" srcOrd="4" destOrd="0" presId="urn:microsoft.com/office/officeart/2005/8/layout/vProcess5"/>
    <dgm:cxn modelId="{8FFA1EB6-040A-47C1-85D1-38166F0FF022}" type="presParOf" srcId="{63621D31-3D18-470B-B6A9-5033E35F54B3}" destId="{D417F613-C45D-44E4-88DD-5951F022A04B}" srcOrd="5" destOrd="0" presId="urn:microsoft.com/office/officeart/2005/8/layout/vProcess5"/>
    <dgm:cxn modelId="{C9659C1C-EFE4-45F3-A765-F9A5575B60AC}" type="presParOf" srcId="{63621D31-3D18-470B-B6A9-5033E35F54B3}" destId="{84B3260C-1EC0-49B6-B474-53D2C8EB6886}" srcOrd="6" destOrd="0" presId="urn:microsoft.com/office/officeart/2005/8/layout/vProcess5"/>
    <dgm:cxn modelId="{C3A9075B-83E8-43B2-99F5-EFB2FD74C5AD}" type="presParOf" srcId="{63621D31-3D18-470B-B6A9-5033E35F54B3}" destId="{A9CE153A-7B42-48BF-A716-F37756CF77BA}" srcOrd="7" destOrd="0" presId="urn:microsoft.com/office/officeart/2005/8/layout/vProcess5"/>
    <dgm:cxn modelId="{D848DBE4-764A-4AF5-86C6-08F30DC7F9DA}" type="presParOf" srcId="{63621D31-3D18-470B-B6A9-5033E35F54B3}" destId="{F7A0A58B-0A32-40D6-980A-B4962085DBB9}" srcOrd="8" destOrd="0" presId="urn:microsoft.com/office/officeart/2005/8/layout/vProcess5"/>
    <dgm:cxn modelId="{18CB14E7-99CE-4CBC-9920-0A70008EBBCB}" type="presParOf" srcId="{63621D31-3D18-470B-B6A9-5033E35F54B3}" destId="{E3D9DEEF-53BB-4EBF-9D64-96CE4E8499DC}" srcOrd="9" destOrd="0" presId="urn:microsoft.com/office/officeart/2005/8/layout/vProcess5"/>
    <dgm:cxn modelId="{71FD259B-9593-443E-B698-C6DB83612B70}" type="presParOf" srcId="{63621D31-3D18-470B-B6A9-5033E35F54B3}" destId="{5715D45C-B7FE-4266-8B0D-D0CA1D71A4B9}" srcOrd="10" destOrd="0" presId="urn:microsoft.com/office/officeart/2005/8/layout/vProcess5"/>
    <dgm:cxn modelId="{33EBF5CE-181C-4B9C-B662-9F565C9B5DFC}" type="presParOf" srcId="{63621D31-3D18-470B-B6A9-5033E35F54B3}" destId="{A5C830E6-F78B-4E23-AB90-5C22BCE52FB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3303E6-EF5A-419F-9395-4227F801314F}" type="doc">
      <dgm:prSet loTypeId="urn:microsoft.com/office/officeart/2005/8/layout/chevron2" loCatId="process" qsTypeId="urn:microsoft.com/office/officeart/2005/8/quickstyle/3d1" qsCatId="3D" csTypeId="urn:microsoft.com/office/officeart/2005/8/colors/colorful1#1" csCatId="colorful"/>
      <dgm:spPr/>
      <dgm:t>
        <a:bodyPr/>
        <a:lstStyle/>
        <a:p>
          <a:endParaRPr lang="en-US"/>
        </a:p>
      </dgm:t>
    </dgm:pt>
    <dgm:pt modelId="{FD04820D-094C-432A-8291-F74E30AC9D0C}">
      <dgm:prSet/>
      <dgm:spPr/>
      <dgm:t>
        <a:bodyPr/>
        <a:lstStyle/>
        <a:p>
          <a:pPr rtl="1"/>
          <a:r>
            <a:rPr lang="fa-IR" dirty="0" smtClean="0">
              <a:cs typeface="B Titr" pitchFamily="2" charset="-78"/>
            </a:rPr>
            <a:t>تجاری</a:t>
          </a:r>
          <a:endParaRPr lang="en-US" dirty="0">
            <a:cs typeface="B Titr" pitchFamily="2" charset="-78"/>
          </a:endParaRPr>
        </a:p>
      </dgm:t>
    </dgm:pt>
    <dgm:pt modelId="{9AA3E24A-4695-46C6-AEA8-085DFA38FF09}" type="parTrans" cxnId="{E2CABED1-2028-4A4C-92B1-E73FDDBC0191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49321096-CD0E-41F7-9ABA-3BCEDCDEBA80}" type="sibTrans" cxnId="{E2CABED1-2028-4A4C-92B1-E73FDDBC0191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D014AF67-460E-42AE-827D-AED0D380F9B7}">
      <dgm:prSet/>
      <dgm:spPr/>
      <dgm:t>
        <a:bodyPr/>
        <a:lstStyle/>
        <a:p>
          <a:pPr algn="justLow" rtl="1"/>
          <a:r>
            <a:rPr lang="fa-IR" dirty="0" smtClean="0">
              <a:cs typeface="B Zar" pitchFamily="2" charset="-78"/>
            </a:rPr>
            <a:t>پارک تجاری، واحد اداری، بنادر و لنگرگاه، پارک خرده‌فروشی، فروشگاه و مغازه، مرکز تجاری، سیتی سنتر، مرکز خرید، بازارچه، انبار، گذرهای تجاری، ...</a:t>
          </a:r>
          <a:endParaRPr lang="en-US" dirty="0">
            <a:cs typeface="B Zar" pitchFamily="2" charset="-78"/>
          </a:endParaRPr>
        </a:p>
      </dgm:t>
    </dgm:pt>
    <dgm:pt modelId="{C0F7ED11-7DB9-4338-AE0A-12C016DE9E7F}" type="parTrans" cxnId="{C72BAA0B-D11E-4B96-A390-15F36D5103C0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3EB3DBE2-54FE-47D0-90E0-AAACEE4A3907}" type="sibTrans" cxnId="{C72BAA0B-D11E-4B96-A390-15F36D5103C0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4733D10F-8E63-4FC7-B687-6B62932072B4}">
      <dgm:prSet/>
      <dgm:spPr/>
      <dgm:t>
        <a:bodyPr/>
        <a:lstStyle/>
        <a:p>
          <a:pPr rtl="1"/>
          <a:r>
            <a:rPr lang="fa-IR" dirty="0" smtClean="0">
              <a:cs typeface="B Titr" pitchFamily="2" charset="-78"/>
            </a:rPr>
            <a:t>صنعتی</a:t>
          </a:r>
          <a:endParaRPr lang="en-US" dirty="0">
            <a:cs typeface="B Titr" pitchFamily="2" charset="-78"/>
          </a:endParaRPr>
        </a:p>
      </dgm:t>
    </dgm:pt>
    <dgm:pt modelId="{24DF5F67-F7E4-495D-80CA-76CF55FCEC54}" type="parTrans" cxnId="{180DA810-3541-421F-9421-53CBD93ED171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4D2EEFEA-CF0D-4496-9710-303A20D53115}" type="sibTrans" cxnId="{180DA810-3541-421F-9421-53CBD93ED171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BB795AAA-369A-412A-8CE8-979F9BC453A5}">
      <dgm:prSet/>
      <dgm:spPr/>
      <dgm:t>
        <a:bodyPr/>
        <a:lstStyle/>
        <a:p>
          <a:pPr algn="justLow" rtl="1"/>
          <a:r>
            <a:rPr lang="fa-IR" dirty="0" smtClean="0">
              <a:cs typeface="B Zar" pitchFamily="2" charset="-78"/>
            </a:rPr>
            <a:t>شهر صنعتی، مناطق صنعتی، پارک صنعتی، پارک فن‌آوری و ...</a:t>
          </a:r>
          <a:endParaRPr lang="en-US" dirty="0">
            <a:cs typeface="B Zar" pitchFamily="2" charset="-78"/>
          </a:endParaRPr>
        </a:p>
      </dgm:t>
    </dgm:pt>
    <dgm:pt modelId="{9FA8F7E1-A64F-42BA-93B7-CA18D05B04AC}" type="parTrans" cxnId="{7A8D2668-B078-4304-BE36-85C7DCA2B035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11942AD5-F484-4D87-802F-9B5DC91E93AE}" type="sibTrans" cxnId="{7A8D2668-B078-4304-BE36-85C7DCA2B035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749283BE-D85A-467A-98B2-5DB89151625F}">
      <dgm:prSet/>
      <dgm:spPr/>
      <dgm:t>
        <a:bodyPr/>
        <a:lstStyle/>
        <a:p>
          <a:pPr rtl="1"/>
          <a:r>
            <a:rPr lang="fa-IR" dirty="0" smtClean="0">
              <a:cs typeface="B Titr" pitchFamily="2" charset="-78"/>
            </a:rPr>
            <a:t>مسکونی</a:t>
          </a:r>
          <a:endParaRPr lang="en-US" dirty="0">
            <a:cs typeface="B Titr" pitchFamily="2" charset="-78"/>
          </a:endParaRPr>
        </a:p>
      </dgm:t>
    </dgm:pt>
    <dgm:pt modelId="{34AEBDBA-D3FB-4E9F-8ED5-68EA03C29367}" type="parTrans" cxnId="{7DC3F22C-0899-4E0A-A696-AFFE6A661D5B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EA9463EB-997B-45AC-AE16-AEB43B51B8E5}" type="sibTrans" cxnId="{7DC3F22C-0899-4E0A-A696-AFFE6A661D5B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189E8730-A672-4529-9328-AE726652FDBE}">
      <dgm:prSet/>
      <dgm:spPr/>
      <dgm:t>
        <a:bodyPr/>
        <a:lstStyle/>
        <a:p>
          <a:pPr algn="justLow" rtl="1"/>
          <a:r>
            <a:rPr lang="fa-IR" dirty="0" smtClean="0">
              <a:cs typeface="B Zar" pitchFamily="2" charset="-78"/>
            </a:rPr>
            <a:t>بلوک شهری، شهرهای شرکتی، شهرک مسکونی، پارک مسکونی، مجموعه‌های ارزان‌قیمت، مجموعه‌های آپارتمانی، مجموعه‌های ویلایی، بلندمرتبه‌ها ( آسمان خراش‌ها) و ...</a:t>
          </a:r>
          <a:endParaRPr lang="en-US" dirty="0">
            <a:cs typeface="B Zar" pitchFamily="2" charset="-78"/>
          </a:endParaRPr>
        </a:p>
      </dgm:t>
    </dgm:pt>
    <dgm:pt modelId="{24327493-0F0D-43DC-B8FF-FBB4F1ADD7CC}" type="parTrans" cxnId="{AAA390EE-9D4B-444C-8532-CBF3512F5FAE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F16EE112-846D-465C-8386-0A82429F5AF0}" type="sibTrans" cxnId="{AAA390EE-9D4B-444C-8532-CBF3512F5FAE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F99EC0D9-8C11-4BDF-99CC-A39FA7DD6696}" type="pres">
      <dgm:prSet presAssocID="{B63303E6-EF5A-419F-9395-4227F801314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CC9FF9-09B4-48E2-ACC5-31DEDD7E4EB6}" type="pres">
      <dgm:prSet presAssocID="{FD04820D-094C-432A-8291-F74E30AC9D0C}" presName="composite" presStyleCnt="0"/>
      <dgm:spPr/>
    </dgm:pt>
    <dgm:pt modelId="{23CCA528-B046-4CB0-A171-10CED4828052}" type="pres">
      <dgm:prSet presAssocID="{FD04820D-094C-432A-8291-F74E30AC9D0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0932FA-820B-46FD-9E3D-60B57294E942}" type="pres">
      <dgm:prSet presAssocID="{FD04820D-094C-432A-8291-F74E30AC9D0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386593-7CB5-4DD3-872A-BAFBF6E9DCD9}" type="pres">
      <dgm:prSet presAssocID="{49321096-CD0E-41F7-9ABA-3BCEDCDEBA80}" presName="sp" presStyleCnt="0"/>
      <dgm:spPr/>
    </dgm:pt>
    <dgm:pt modelId="{45544601-C6A3-4493-B864-721E7B39482C}" type="pres">
      <dgm:prSet presAssocID="{4733D10F-8E63-4FC7-B687-6B62932072B4}" presName="composite" presStyleCnt="0"/>
      <dgm:spPr/>
    </dgm:pt>
    <dgm:pt modelId="{E7D9B681-1645-4879-9A25-3F462CC0DA15}" type="pres">
      <dgm:prSet presAssocID="{4733D10F-8E63-4FC7-B687-6B62932072B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EBBB70-45C7-4EE2-BABA-7DF49EA73A7B}" type="pres">
      <dgm:prSet presAssocID="{4733D10F-8E63-4FC7-B687-6B62932072B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51354-891F-4485-8F24-EDF79D3356E1}" type="pres">
      <dgm:prSet presAssocID="{4D2EEFEA-CF0D-4496-9710-303A20D53115}" presName="sp" presStyleCnt="0"/>
      <dgm:spPr/>
    </dgm:pt>
    <dgm:pt modelId="{23F3DA94-14FA-4312-89B1-292862042098}" type="pres">
      <dgm:prSet presAssocID="{749283BE-D85A-467A-98B2-5DB89151625F}" presName="composite" presStyleCnt="0"/>
      <dgm:spPr/>
    </dgm:pt>
    <dgm:pt modelId="{2CC694C5-7C94-4603-91E7-C8975E36FFA4}" type="pres">
      <dgm:prSet presAssocID="{749283BE-D85A-467A-98B2-5DB89151625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0B178E-8D1B-4D94-93ED-EB47E3888F64}" type="pres">
      <dgm:prSet presAssocID="{749283BE-D85A-467A-98B2-5DB89151625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32B741-C1AE-4BB6-B5EC-64B06C4103BE}" type="presOf" srcId="{B63303E6-EF5A-419F-9395-4227F801314F}" destId="{F99EC0D9-8C11-4BDF-99CC-A39FA7DD6696}" srcOrd="0" destOrd="0" presId="urn:microsoft.com/office/officeart/2005/8/layout/chevron2"/>
    <dgm:cxn modelId="{D3F42E83-4CF2-4F87-A235-AD7E3CAABEE2}" type="presOf" srcId="{749283BE-D85A-467A-98B2-5DB89151625F}" destId="{2CC694C5-7C94-4603-91E7-C8975E36FFA4}" srcOrd="0" destOrd="0" presId="urn:microsoft.com/office/officeart/2005/8/layout/chevron2"/>
    <dgm:cxn modelId="{7DC3F22C-0899-4E0A-A696-AFFE6A661D5B}" srcId="{B63303E6-EF5A-419F-9395-4227F801314F}" destId="{749283BE-D85A-467A-98B2-5DB89151625F}" srcOrd="2" destOrd="0" parTransId="{34AEBDBA-D3FB-4E9F-8ED5-68EA03C29367}" sibTransId="{EA9463EB-997B-45AC-AE16-AEB43B51B8E5}"/>
    <dgm:cxn modelId="{270887C0-708E-4811-A206-859D7822CC3E}" type="presOf" srcId="{189E8730-A672-4529-9328-AE726652FDBE}" destId="{6F0B178E-8D1B-4D94-93ED-EB47E3888F64}" srcOrd="0" destOrd="0" presId="urn:microsoft.com/office/officeart/2005/8/layout/chevron2"/>
    <dgm:cxn modelId="{180DA810-3541-421F-9421-53CBD93ED171}" srcId="{B63303E6-EF5A-419F-9395-4227F801314F}" destId="{4733D10F-8E63-4FC7-B687-6B62932072B4}" srcOrd="1" destOrd="0" parTransId="{24DF5F67-F7E4-495D-80CA-76CF55FCEC54}" sibTransId="{4D2EEFEA-CF0D-4496-9710-303A20D53115}"/>
    <dgm:cxn modelId="{0118355F-6CE7-437F-85F4-2C9E197B2104}" type="presOf" srcId="{4733D10F-8E63-4FC7-B687-6B62932072B4}" destId="{E7D9B681-1645-4879-9A25-3F462CC0DA15}" srcOrd="0" destOrd="0" presId="urn:microsoft.com/office/officeart/2005/8/layout/chevron2"/>
    <dgm:cxn modelId="{14C4FA90-8846-4D84-9E9F-5C57A8FDEC81}" type="presOf" srcId="{D014AF67-460E-42AE-827D-AED0D380F9B7}" destId="{380932FA-820B-46FD-9E3D-60B57294E942}" srcOrd="0" destOrd="0" presId="urn:microsoft.com/office/officeart/2005/8/layout/chevron2"/>
    <dgm:cxn modelId="{E2CABED1-2028-4A4C-92B1-E73FDDBC0191}" srcId="{B63303E6-EF5A-419F-9395-4227F801314F}" destId="{FD04820D-094C-432A-8291-F74E30AC9D0C}" srcOrd="0" destOrd="0" parTransId="{9AA3E24A-4695-46C6-AEA8-085DFA38FF09}" sibTransId="{49321096-CD0E-41F7-9ABA-3BCEDCDEBA80}"/>
    <dgm:cxn modelId="{AAA390EE-9D4B-444C-8532-CBF3512F5FAE}" srcId="{749283BE-D85A-467A-98B2-5DB89151625F}" destId="{189E8730-A672-4529-9328-AE726652FDBE}" srcOrd="0" destOrd="0" parTransId="{24327493-0F0D-43DC-B8FF-FBB4F1ADD7CC}" sibTransId="{F16EE112-846D-465C-8386-0A82429F5AF0}"/>
    <dgm:cxn modelId="{C72BAA0B-D11E-4B96-A390-15F36D5103C0}" srcId="{FD04820D-094C-432A-8291-F74E30AC9D0C}" destId="{D014AF67-460E-42AE-827D-AED0D380F9B7}" srcOrd="0" destOrd="0" parTransId="{C0F7ED11-7DB9-4338-AE0A-12C016DE9E7F}" sibTransId="{3EB3DBE2-54FE-47D0-90E0-AAACEE4A3907}"/>
    <dgm:cxn modelId="{C3FB55CE-E5A7-4421-B2F0-F4C416E48D31}" type="presOf" srcId="{BB795AAA-369A-412A-8CE8-979F9BC453A5}" destId="{D2EBBB70-45C7-4EE2-BABA-7DF49EA73A7B}" srcOrd="0" destOrd="0" presId="urn:microsoft.com/office/officeart/2005/8/layout/chevron2"/>
    <dgm:cxn modelId="{60F2A0C2-4638-4445-8308-129058533208}" type="presOf" srcId="{FD04820D-094C-432A-8291-F74E30AC9D0C}" destId="{23CCA528-B046-4CB0-A171-10CED4828052}" srcOrd="0" destOrd="0" presId="urn:microsoft.com/office/officeart/2005/8/layout/chevron2"/>
    <dgm:cxn modelId="{7A8D2668-B078-4304-BE36-85C7DCA2B035}" srcId="{4733D10F-8E63-4FC7-B687-6B62932072B4}" destId="{BB795AAA-369A-412A-8CE8-979F9BC453A5}" srcOrd="0" destOrd="0" parTransId="{9FA8F7E1-A64F-42BA-93B7-CA18D05B04AC}" sibTransId="{11942AD5-F484-4D87-802F-9B5DC91E93AE}"/>
    <dgm:cxn modelId="{BE3A68C0-5BDD-4E11-A2B8-97677733ABEB}" type="presParOf" srcId="{F99EC0D9-8C11-4BDF-99CC-A39FA7DD6696}" destId="{C0CC9FF9-09B4-48E2-ACC5-31DEDD7E4EB6}" srcOrd="0" destOrd="0" presId="urn:microsoft.com/office/officeart/2005/8/layout/chevron2"/>
    <dgm:cxn modelId="{4ACB5F7D-9E9A-482E-8936-142CDDB72A8C}" type="presParOf" srcId="{C0CC9FF9-09B4-48E2-ACC5-31DEDD7E4EB6}" destId="{23CCA528-B046-4CB0-A171-10CED4828052}" srcOrd="0" destOrd="0" presId="urn:microsoft.com/office/officeart/2005/8/layout/chevron2"/>
    <dgm:cxn modelId="{8632F86B-B07A-4F44-AA66-C9B671106351}" type="presParOf" srcId="{C0CC9FF9-09B4-48E2-ACC5-31DEDD7E4EB6}" destId="{380932FA-820B-46FD-9E3D-60B57294E942}" srcOrd="1" destOrd="0" presId="urn:microsoft.com/office/officeart/2005/8/layout/chevron2"/>
    <dgm:cxn modelId="{B7522EC8-4392-471D-9DB5-CE3B6DD67B05}" type="presParOf" srcId="{F99EC0D9-8C11-4BDF-99CC-A39FA7DD6696}" destId="{BA386593-7CB5-4DD3-872A-BAFBF6E9DCD9}" srcOrd="1" destOrd="0" presId="urn:microsoft.com/office/officeart/2005/8/layout/chevron2"/>
    <dgm:cxn modelId="{EDC22EFB-017C-4AFB-BDB4-65F39135B6AE}" type="presParOf" srcId="{F99EC0D9-8C11-4BDF-99CC-A39FA7DD6696}" destId="{45544601-C6A3-4493-B864-721E7B39482C}" srcOrd="2" destOrd="0" presId="urn:microsoft.com/office/officeart/2005/8/layout/chevron2"/>
    <dgm:cxn modelId="{F8AE145F-A140-4967-846B-8318A549290A}" type="presParOf" srcId="{45544601-C6A3-4493-B864-721E7B39482C}" destId="{E7D9B681-1645-4879-9A25-3F462CC0DA15}" srcOrd="0" destOrd="0" presId="urn:microsoft.com/office/officeart/2005/8/layout/chevron2"/>
    <dgm:cxn modelId="{E6C4C2B6-5EFF-4476-AA47-5F3E27CE912C}" type="presParOf" srcId="{45544601-C6A3-4493-B864-721E7B39482C}" destId="{D2EBBB70-45C7-4EE2-BABA-7DF49EA73A7B}" srcOrd="1" destOrd="0" presId="urn:microsoft.com/office/officeart/2005/8/layout/chevron2"/>
    <dgm:cxn modelId="{9429EAF9-46D3-4826-A3ED-07ECD798E7A8}" type="presParOf" srcId="{F99EC0D9-8C11-4BDF-99CC-A39FA7DD6696}" destId="{DA451354-891F-4485-8F24-EDF79D3356E1}" srcOrd="3" destOrd="0" presId="urn:microsoft.com/office/officeart/2005/8/layout/chevron2"/>
    <dgm:cxn modelId="{F9228A29-67E5-4327-A22A-ABA729FA95B6}" type="presParOf" srcId="{F99EC0D9-8C11-4BDF-99CC-A39FA7DD6696}" destId="{23F3DA94-14FA-4312-89B1-292862042098}" srcOrd="4" destOrd="0" presId="urn:microsoft.com/office/officeart/2005/8/layout/chevron2"/>
    <dgm:cxn modelId="{B8B5C537-B02B-455D-8FB8-8F0C73F18AB8}" type="presParOf" srcId="{23F3DA94-14FA-4312-89B1-292862042098}" destId="{2CC694C5-7C94-4603-91E7-C8975E36FFA4}" srcOrd="0" destOrd="0" presId="urn:microsoft.com/office/officeart/2005/8/layout/chevron2"/>
    <dgm:cxn modelId="{38AF82C0-C67D-4190-A128-152D99FE2DE7}" type="presParOf" srcId="{23F3DA94-14FA-4312-89B1-292862042098}" destId="{6F0B178E-8D1B-4D94-93ED-EB47E3888F6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5617102-E624-4F49-B1DE-F59BFFCB56D5}" type="doc">
      <dgm:prSet loTypeId="urn:microsoft.com/office/officeart/2005/8/layout/chevron2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D080CC7-A2F8-4AC6-A340-DB60134FF69E}">
      <dgm:prSet/>
      <dgm:spPr/>
      <dgm:t>
        <a:bodyPr/>
        <a:lstStyle/>
        <a:p>
          <a:pPr rtl="1"/>
          <a:r>
            <a:rPr lang="fa-IR" dirty="0" smtClean="0">
              <a:cs typeface="B Titr" pitchFamily="2" charset="-78"/>
            </a:rPr>
            <a:t>آموزشی</a:t>
          </a:r>
          <a:endParaRPr lang="en-US" dirty="0">
            <a:cs typeface="B Titr" pitchFamily="2" charset="-78"/>
          </a:endParaRPr>
        </a:p>
      </dgm:t>
    </dgm:pt>
    <dgm:pt modelId="{7380093C-82E8-414F-9892-53A56E05E55C}" type="parTrans" cxnId="{FEE1DA1C-D8D2-4183-AD58-129E18921295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C3E2CE0B-D390-46D1-8B93-73F61BED148B}" type="sibTrans" cxnId="{FEE1DA1C-D8D2-4183-AD58-129E18921295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9EC939CA-5F78-46B4-AB9F-FF434321ABD4}">
      <dgm:prSet/>
      <dgm:spPr/>
      <dgm:t>
        <a:bodyPr/>
        <a:lstStyle/>
        <a:p>
          <a:pPr algn="justLow" rtl="1"/>
          <a:r>
            <a:rPr lang="fa-IR" dirty="0" smtClean="0">
              <a:cs typeface="B Zar" pitchFamily="2" charset="-78"/>
            </a:rPr>
            <a:t>پردیس آموزشی، پارک‌های تحقیقاتی، دانشگاه‌ها و مؤسسات آموزشی، پارک‌های علمی و ...</a:t>
          </a:r>
          <a:endParaRPr lang="en-US" dirty="0">
            <a:cs typeface="B Zar" pitchFamily="2" charset="-78"/>
          </a:endParaRPr>
        </a:p>
      </dgm:t>
    </dgm:pt>
    <dgm:pt modelId="{F98014B8-2E2C-4C5D-93A4-A1029C0382DD}" type="parTrans" cxnId="{8CC6E37E-F4F4-4209-8D30-7631127F5E8D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5862D308-10D3-49EC-B8A7-5F53E822DA91}" type="sibTrans" cxnId="{8CC6E37E-F4F4-4209-8D30-7631127F5E8D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8384CB6B-38C4-4D73-AB65-80170DB44E0E}">
      <dgm:prSet/>
      <dgm:spPr/>
      <dgm:t>
        <a:bodyPr/>
        <a:lstStyle/>
        <a:p>
          <a:pPr rtl="1"/>
          <a:r>
            <a:rPr lang="fa-IR" dirty="0" smtClean="0">
              <a:cs typeface="B Titr" pitchFamily="2" charset="-78"/>
            </a:rPr>
            <a:t>شهرداری</a:t>
          </a:r>
          <a:endParaRPr lang="en-US" dirty="0">
            <a:cs typeface="B Titr" pitchFamily="2" charset="-78"/>
          </a:endParaRPr>
        </a:p>
      </dgm:t>
    </dgm:pt>
    <dgm:pt modelId="{7A1E9E9C-C081-4862-BF51-356A3C9207C5}" type="parTrans" cxnId="{F00FCFD8-7DD4-4BC3-948A-8BDDE601D310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92F1523C-5BD6-4597-B05A-F5EB4841C0CC}" type="sibTrans" cxnId="{F00FCFD8-7DD4-4BC3-948A-8BDDE601D310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47786EF3-740E-45D4-BB0F-D9664F067F7F}">
      <dgm:prSet/>
      <dgm:spPr/>
      <dgm:t>
        <a:bodyPr/>
        <a:lstStyle/>
        <a:p>
          <a:pPr algn="justLow" rtl="1"/>
          <a:r>
            <a:rPr lang="fa-IR" dirty="0" smtClean="0">
              <a:cs typeface="B Zar" pitchFamily="2" charset="-78"/>
            </a:rPr>
            <a:t>شهرهای جدید (برنامه‌ریزی شهری)، باغ شهرها، شهرها و شهرک‌های نمونه، گورستان‌ها، پارکینگ‌ها و ...</a:t>
          </a:r>
          <a:endParaRPr lang="en-US" dirty="0">
            <a:cs typeface="B Zar" pitchFamily="2" charset="-78"/>
          </a:endParaRPr>
        </a:p>
      </dgm:t>
    </dgm:pt>
    <dgm:pt modelId="{1A86AEB5-4817-4F10-A4D6-C5AD727BE684}" type="parTrans" cxnId="{BD9700D5-5FAF-4477-91A4-E3C57551A98E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F44AC3C3-E252-45FD-95AF-EDB77D0F19A4}" type="sibTrans" cxnId="{BD9700D5-5FAF-4477-91A4-E3C57551A98E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8243665E-0641-4D3A-B92D-053E37CBCC8D}">
      <dgm:prSet/>
      <dgm:spPr/>
      <dgm:t>
        <a:bodyPr/>
        <a:lstStyle/>
        <a:p>
          <a:pPr rtl="1"/>
          <a:r>
            <a:rPr lang="fa-IR" dirty="0" smtClean="0">
              <a:cs typeface="B Titr" pitchFamily="2" charset="-78"/>
            </a:rPr>
            <a:t>غیره</a:t>
          </a:r>
          <a:endParaRPr lang="en-US" dirty="0">
            <a:cs typeface="B Titr" pitchFamily="2" charset="-78"/>
          </a:endParaRPr>
        </a:p>
      </dgm:t>
    </dgm:pt>
    <dgm:pt modelId="{4349D310-8D4C-4F6A-AE03-6E90362E506E}" type="parTrans" cxnId="{58AC847B-1595-43DE-A0FF-7084BC69FDFF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A9E25819-0BE6-47AB-ADEB-9DA778CF9706}" type="sibTrans" cxnId="{58AC847B-1595-43DE-A0FF-7084BC69FDFF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D58CAFFD-165C-40D9-8B6E-01B12A24962E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توسعۀ منطقه‌ای،طراحی شهری، آماده‌سازی زمین، منطقه‌بندی و ....</a:t>
          </a:r>
          <a:endParaRPr lang="en-US" dirty="0">
            <a:cs typeface="B Zar" pitchFamily="2" charset="-78"/>
          </a:endParaRPr>
        </a:p>
      </dgm:t>
    </dgm:pt>
    <dgm:pt modelId="{2B4576D4-EBCE-4673-B84A-0F26A07D77E8}" type="parTrans" cxnId="{B884EA48-E1D5-41E2-95DA-2B152A15B789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C3F80F18-4E00-4830-84B5-1FCA95073F65}" type="sibTrans" cxnId="{B884EA48-E1D5-41E2-95DA-2B152A15B789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F64A5CF9-E3E5-4D67-8F1D-2254DB1C8A24}" type="pres">
      <dgm:prSet presAssocID="{A5617102-E624-4F49-B1DE-F59BFFCB56D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57BA5F-EE34-41C6-B329-44FD4D839615}" type="pres">
      <dgm:prSet presAssocID="{CD080CC7-A2F8-4AC6-A340-DB60134FF69E}" presName="composite" presStyleCnt="0"/>
      <dgm:spPr/>
    </dgm:pt>
    <dgm:pt modelId="{93F3FBC3-004B-4502-AD5C-CA9DDDD41731}" type="pres">
      <dgm:prSet presAssocID="{CD080CC7-A2F8-4AC6-A340-DB60134FF69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B9E5E0-2453-42AD-944C-2FA35804A1D9}" type="pres">
      <dgm:prSet presAssocID="{CD080CC7-A2F8-4AC6-A340-DB60134FF69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93BFF1-379D-4747-BE21-B20B91EB015E}" type="pres">
      <dgm:prSet presAssocID="{C3E2CE0B-D390-46D1-8B93-73F61BED148B}" presName="sp" presStyleCnt="0"/>
      <dgm:spPr/>
    </dgm:pt>
    <dgm:pt modelId="{A8E8F6DB-47AF-426C-9CAA-3F2040F3B554}" type="pres">
      <dgm:prSet presAssocID="{8384CB6B-38C4-4D73-AB65-80170DB44E0E}" presName="composite" presStyleCnt="0"/>
      <dgm:spPr/>
    </dgm:pt>
    <dgm:pt modelId="{DB1F4AED-5BE6-43A1-8125-375D31BDB1F9}" type="pres">
      <dgm:prSet presAssocID="{8384CB6B-38C4-4D73-AB65-80170DB44E0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FB6BAE-97B7-4CBF-A774-CF97CB7E341D}" type="pres">
      <dgm:prSet presAssocID="{8384CB6B-38C4-4D73-AB65-80170DB44E0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785522-962A-4D80-A5DD-BE2AFB68062A}" type="pres">
      <dgm:prSet presAssocID="{92F1523C-5BD6-4597-B05A-F5EB4841C0CC}" presName="sp" presStyleCnt="0"/>
      <dgm:spPr/>
    </dgm:pt>
    <dgm:pt modelId="{337B78C1-8D9D-4F7E-8F79-8811FA80D965}" type="pres">
      <dgm:prSet presAssocID="{8243665E-0641-4D3A-B92D-053E37CBCC8D}" presName="composite" presStyleCnt="0"/>
      <dgm:spPr/>
    </dgm:pt>
    <dgm:pt modelId="{F296E6D7-BB18-46D0-8AD9-3CA02C820F76}" type="pres">
      <dgm:prSet presAssocID="{8243665E-0641-4D3A-B92D-053E37CBCC8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A5E82A-F41D-4523-A243-8BAAEED98E04}" type="pres">
      <dgm:prSet presAssocID="{8243665E-0641-4D3A-B92D-053E37CBCC8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227D35-8C38-4575-87D1-1ADACAF1E634}" type="presOf" srcId="{9EC939CA-5F78-46B4-AB9F-FF434321ABD4}" destId="{08B9E5E0-2453-42AD-944C-2FA35804A1D9}" srcOrd="0" destOrd="0" presId="urn:microsoft.com/office/officeart/2005/8/layout/chevron2"/>
    <dgm:cxn modelId="{F00FCFD8-7DD4-4BC3-948A-8BDDE601D310}" srcId="{A5617102-E624-4F49-B1DE-F59BFFCB56D5}" destId="{8384CB6B-38C4-4D73-AB65-80170DB44E0E}" srcOrd="1" destOrd="0" parTransId="{7A1E9E9C-C081-4862-BF51-356A3C9207C5}" sibTransId="{92F1523C-5BD6-4597-B05A-F5EB4841C0CC}"/>
    <dgm:cxn modelId="{FEE1DA1C-D8D2-4183-AD58-129E18921295}" srcId="{A5617102-E624-4F49-B1DE-F59BFFCB56D5}" destId="{CD080CC7-A2F8-4AC6-A340-DB60134FF69E}" srcOrd="0" destOrd="0" parTransId="{7380093C-82E8-414F-9892-53A56E05E55C}" sibTransId="{C3E2CE0B-D390-46D1-8B93-73F61BED148B}"/>
    <dgm:cxn modelId="{32322774-968B-4F29-B035-A9E5BC329BD1}" type="presOf" srcId="{A5617102-E624-4F49-B1DE-F59BFFCB56D5}" destId="{F64A5CF9-E3E5-4D67-8F1D-2254DB1C8A24}" srcOrd="0" destOrd="0" presId="urn:microsoft.com/office/officeart/2005/8/layout/chevron2"/>
    <dgm:cxn modelId="{612566C7-230A-4425-A0DE-D84204193C3C}" type="presOf" srcId="{D58CAFFD-165C-40D9-8B6E-01B12A24962E}" destId="{7FA5E82A-F41D-4523-A243-8BAAEED98E04}" srcOrd="0" destOrd="0" presId="urn:microsoft.com/office/officeart/2005/8/layout/chevron2"/>
    <dgm:cxn modelId="{0AFEB553-3BAE-4997-9C48-B3DAA4879ABC}" type="presOf" srcId="{47786EF3-740E-45D4-BB0F-D9664F067F7F}" destId="{C5FB6BAE-97B7-4CBF-A774-CF97CB7E341D}" srcOrd="0" destOrd="0" presId="urn:microsoft.com/office/officeart/2005/8/layout/chevron2"/>
    <dgm:cxn modelId="{9409664B-1018-49C8-AD96-022F6F08A8B3}" type="presOf" srcId="{CD080CC7-A2F8-4AC6-A340-DB60134FF69E}" destId="{93F3FBC3-004B-4502-AD5C-CA9DDDD41731}" srcOrd="0" destOrd="0" presId="urn:microsoft.com/office/officeart/2005/8/layout/chevron2"/>
    <dgm:cxn modelId="{58AC847B-1595-43DE-A0FF-7084BC69FDFF}" srcId="{A5617102-E624-4F49-B1DE-F59BFFCB56D5}" destId="{8243665E-0641-4D3A-B92D-053E37CBCC8D}" srcOrd="2" destOrd="0" parTransId="{4349D310-8D4C-4F6A-AE03-6E90362E506E}" sibTransId="{A9E25819-0BE6-47AB-ADEB-9DA778CF9706}"/>
    <dgm:cxn modelId="{3F9C929F-C341-481F-A781-95471B4D87AC}" type="presOf" srcId="{8243665E-0641-4D3A-B92D-053E37CBCC8D}" destId="{F296E6D7-BB18-46D0-8AD9-3CA02C820F76}" srcOrd="0" destOrd="0" presId="urn:microsoft.com/office/officeart/2005/8/layout/chevron2"/>
    <dgm:cxn modelId="{8CC6E37E-F4F4-4209-8D30-7631127F5E8D}" srcId="{CD080CC7-A2F8-4AC6-A340-DB60134FF69E}" destId="{9EC939CA-5F78-46B4-AB9F-FF434321ABD4}" srcOrd="0" destOrd="0" parTransId="{F98014B8-2E2C-4C5D-93A4-A1029C0382DD}" sibTransId="{5862D308-10D3-49EC-B8A7-5F53E822DA91}"/>
    <dgm:cxn modelId="{BD9700D5-5FAF-4477-91A4-E3C57551A98E}" srcId="{8384CB6B-38C4-4D73-AB65-80170DB44E0E}" destId="{47786EF3-740E-45D4-BB0F-D9664F067F7F}" srcOrd="0" destOrd="0" parTransId="{1A86AEB5-4817-4F10-A4D6-C5AD727BE684}" sibTransId="{F44AC3C3-E252-45FD-95AF-EDB77D0F19A4}"/>
    <dgm:cxn modelId="{B884EA48-E1D5-41E2-95DA-2B152A15B789}" srcId="{8243665E-0641-4D3A-B92D-053E37CBCC8D}" destId="{D58CAFFD-165C-40D9-8B6E-01B12A24962E}" srcOrd="0" destOrd="0" parTransId="{2B4576D4-EBCE-4673-B84A-0F26A07D77E8}" sibTransId="{C3F80F18-4E00-4830-84B5-1FCA95073F65}"/>
    <dgm:cxn modelId="{214246B2-ACD9-4C1D-A0B8-4790C6620145}" type="presOf" srcId="{8384CB6B-38C4-4D73-AB65-80170DB44E0E}" destId="{DB1F4AED-5BE6-43A1-8125-375D31BDB1F9}" srcOrd="0" destOrd="0" presId="urn:microsoft.com/office/officeart/2005/8/layout/chevron2"/>
    <dgm:cxn modelId="{BE999DF3-92C5-4BD2-AFE6-6D7AD22177E3}" type="presParOf" srcId="{F64A5CF9-E3E5-4D67-8F1D-2254DB1C8A24}" destId="{6C57BA5F-EE34-41C6-B329-44FD4D839615}" srcOrd="0" destOrd="0" presId="urn:microsoft.com/office/officeart/2005/8/layout/chevron2"/>
    <dgm:cxn modelId="{2C0A527D-16B7-4A92-91C5-15D89EDBFADD}" type="presParOf" srcId="{6C57BA5F-EE34-41C6-B329-44FD4D839615}" destId="{93F3FBC3-004B-4502-AD5C-CA9DDDD41731}" srcOrd="0" destOrd="0" presId="urn:microsoft.com/office/officeart/2005/8/layout/chevron2"/>
    <dgm:cxn modelId="{ABF80AA5-4E07-4BF7-B650-30F3DC57A15E}" type="presParOf" srcId="{6C57BA5F-EE34-41C6-B329-44FD4D839615}" destId="{08B9E5E0-2453-42AD-944C-2FA35804A1D9}" srcOrd="1" destOrd="0" presId="urn:microsoft.com/office/officeart/2005/8/layout/chevron2"/>
    <dgm:cxn modelId="{E373E6F9-4BBF-47E8-BAB5-3CE47530F878}" type="presParOf" srcId="{F64A5CF9-E3E5-4D67-8F1D-2254DB1C8A24}" destId="{D993BFF1-379D-4747-BE21-B20B91EB015E}" srcOrd="1" destOrd="0" presId="urn:microsoft.com/office/officeart/2005/8/layout/chevron2"/>
    <dgm:cxn modelId="{C728CAF4-EF4B-42D2-8CEC-877AAABD81EE}" type="presParOf" srcId="{F64A5CF9-E3E5-4D67-8F1D-2254DB1C8A24}" destId="{A8E8F6DB-47AF-426C-9CAA-3F2040F3B554}" srcOrd="2" destOrd="0" presId="urn:microsoft.com/office/officeart/2005/8/layout/chevron2"/>
    <dgm:cxn modelId="{67878F74-D0BB-4CA6-89E7-8BDD1C5D8892}" type="presParOf" srcId="{A8E8F6DB-47AF-426C-9CAA-3F2040F3B554}" destId="{DB1F4AED-5BE6-43A1-8125-375D31BDB1F9}" srcOrd="0" destOrd="0" presId="urn:microsoft.com/office/officeart/2005/8/layout/chevron2"/>
    <dgm:cxn modelId="{0A3A0F18-F74B-4BF2-A8DA-E62CA4C389C8}" type="presParOf" srcId="{A8E8F6DB-47AF-426C-9CAA-3F2040F3B554}" destId="{C5FB6BAE-97B7-4CBF-A774-CF97CB7E341D}" srcOrd="1" destOrd="0" presId="urn:microsoft.com/office/officeart/2005/8/layout/chevron2"/>
    <dgm:cxn modelId="{1578CE85-23B0-4C20-AC20-DE4931599DD7}" type="presParOf" srcId="{F64A5CF9-E3E5-4D67-8F1D-2254DB1C8A24}" destId="{2E785522-962A-4D80-A5DD-BE2AFB68062A}" srcOrd="3" destOrd="0" presId="urn:microsoft.com/office/officeart/2005/8/layout/chevron2"/>
    <dgm:cxn modelId="{0D5CFB34-ED1F-4A79-B935-D81CFC1E41B7}" type="presParOf" srcId="{F64A5CF9-E3E5-4D67-8F1D-2254DB1C8A24}" destId="{337B78C1-8D9D-4F7E-8F79-8811FA80D965}" srcOrd="4" destOrd="0" presId="urn:microsoft.com/office/officeart/2005/8/layout/chevron2"/>
    <dgm:cxn modelId="{B71AE0FD-5D0D-4772-A6B1-AB47733E65E8}" type="presParOf" srcId="{337B78C1-8D9D-4F7E-8F79-8811FA80D965}" destId="{F296E6D7-BB18-46D0-8AD9-3CA02C820F76}" srcOrd="0" destOrd="0" presId="urn:microsoft.com/office/officeart/2005/8/layout/chevron2"/>
    <dgm:cxn modelId="{D1476C08-F4AA-4F2B-801A-6E63645A06F0}" type="presParOf" srcId="{337B78C1-8D9D-4F7E-8F79-8811FA80D965}" destId="{7FA5E82A-F41D-4523-A243-8BAAEED98E0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21F73D2-58B8-481D-B7A7-D15C00418368}" type="doc">
      <dgm:prSet loTypeId="urn:microsoft.com/office/officeart/2005/8/layout/hierarchy3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98D62E-4D9F-41A2-94C1-BFF2EFCFCC13}">
      <dgm:prSet/>
      <dgm:spPr/>
      <dgm:t>
        <a:bodyPr/>
        <a:lstStyle/>
        <a:p>
          <a:pPr rtl="1"/>
          <a:r>
            <a:rPr lang="fa-IR" dirty="0" smtClean="0"/>
            <a:t>تجاری</a:t>
          </a:r>
          <a:endParaRPr lang="en-US" dirty="0"/>
        </a:p>
      </dgm:t>
    </dgm:pt>
    <dgm:pt modelId="{1C3BFCB8-CB14-41A6-848A-BC9C9428F34B}" type="parTrans" cxnId="{2A4229D9-43F3-4FD5-A360-871AFD6CC09F}">
      <dgm:prSet/>
      <dgm:spPr/>
      <dgm:t>
        <a:bodyPr/>
        <a:lstStyle/>
        <a:p>
          <a:endParaRPr lang="en-US"/>
        </a:p>
      </dgm:t>
    </dgm:pt>
    <dgm:pt modelId="{9E63808A-0781-49B3-92C0-7A5D96124D8D}" type="sibTrans" cxnId="{2A4229D9-43F3-4FD5-A360-871AFD6CC09F}">
      <dgm:prSet/>
      <dgm:spPr/>
      <dgm:t>
        <a:bodyPr/>
        <a:lstStyle/>
        <a:p>
          <a:endParaRPr lang="en-US"/>
        </a:p>
      </dgm:t>
    </dgm:pt>
    <dgm:pt modelId="{D3B1CE8D-D484-49F8-84F4-96D9184FD5F8}">
      <dgm:prSet/>
      <dgm:spPr/>
      <dgm:t>
        <a:bodyPr/>
        <a:lstStyle/>
        <a:p>
          <a:pPr rtl="1"/>
          <a:r>
            <a:rPr lang="fa-IR" dirty="0" smtClean="0"/>
            <a:t>فراوانی عرضه</a:t>
          </a:r>
          <a:endParaRPr lang="en-US" dirty="0"/>
        </a:p>
      </dgm:t>
    </dgm:pt>
    <dgm:pt modelId="{7149E7BB-44D4-4436-9D99-28766B1C8CC3}" type="parTrans" cxnId="{0D1ACBA5-FC90-4A93-8860-CAA4F5FF865A}">
      <dgm:prSet/>
      <dgm:spPr/>
      <dgm:t>
        <a:bodyPr/>
        <a:lstStyle/>
        <a:p>
          <a:endParaRPr lang="en-US"/>
        </a:p>
      </dgm:t>
    </dgm:pt>
    <dgm:pt modelId="{DD7C23D4-3D7A-4A95-AD35-33548B164045}" type="sibTrans" cxnId="{0D1ACBA5-FC90-4A93-8860-CAA4F5FF865A}">
      <dgm:prSet/>
      <dgm:spPr/>
      <dgm:t>
        <a:bodyPr/>
        <a:lstStyle/>
        <a:p>
          <a:endParaRPr lang="en-US"/>
        </a:p>
      </dgm:t>
    </dgm:pt>
    <dgm:pt modelId="{5B8FDF92-A460-4630-B6EC-BE72548EC098}">
      <dgm:prSet/>
      <dgm:spPr/>
      <dgm:t>
        <a:bodyPr/>
        <a:lstStyle/>
        <a:p>
          <a:pPr rtl="1"/>
          <a:r>
            <a:rPr lang="fa-IR" dirty="0" smtClean="0"/>
            <a:t>لوکس</a:t>
          </a:r>
          <a:endParaRPr lang="en-US" dirty="0"/>
        </a:p>
      </dgm:t>
    </dgm:pt>
    <dgm:pt modelId="{7042F548-71BE-460E-8F38-B56D5B167AB8}" type="parTrans" cxnId="{9C2C93BD-3704-4E98-A77C-F7829940289F}">
      <dgm:prSet/>
      <dgm:spPr/>
      <dgm:t>
        <a:bodyPr/>
        <a:lstStyle/>
        <a:p>
          <a:endParaRPr lang="en-US"/>
        </a:p>
      </dgm:t>
    </dgm:pt>
    <dgm:pt modelId="{3C668A37-AE63-4783-9546-865CA0369724}" type="sibTrans" cxnId="{9C2C93BD-3704-4E98-A77C-F7829940289F}">
      <dgm:prSet/>
      <dgm:spPr/>
      <dgm:t>
        <a:bodyPr/>
        <a:lstStyle/>
        <a:p>
          <a:endParaRPr lang="en-US"/>
        </a:p>
      </dgm:t>
    </dgm:pt>
    <dgm:pt modelId="{15004E4C-5B2F-4187-8B22-944C0DFBF92D}">
      <dgm:prSet/>
      <dgm:spPr/>
      <dgm:t>
        <a:bodyPr/>
        <a:lstStyle/>
        <a:p>
          <a:pPr rtl="1"/>
          <a:r>
            <a:rPr lang="fa-IR" dirty="0" smtClean="0"/>
            <a:t>فراوانی عرضه</a:t>
          </a:r>
          <a:endParaRPr lang="en-US" dirty="0"/>
        </a:p>
      </dgm:t>
    </dgm:pt>
    <dgm:pt modelId="{C2602AC0-CF42-477E-808D-9726D21A9E61}" type="parTrans" cxnId="{45BAC45A-7C4C-45A1-9DF7-886BB64DFA88}">
      <dgm:prSet/>
      <dgm:spPr/>
      <dgm:t>
        <a:bodyPr/>
        <a:lstStyle/>
        <a:p>
          <a:endParaRPr lang="en-US"/>
        </a:p>
      </dgm:t>
    </dgm:pt>
    <dgm:pt modelId="{66A85CA9-9D03-4A69-9BAB-99F8F018286B}" type="sibTrans" cxnId="{45BAC45A-7C4C-45A1-9DF7-886BB64DFA88}">
      <dgm:prSet/>
      <dgm:spPr/>
      <dgm:t>
        <a:bodyPr/>
        <a:lstStyle/>
        <a:p>
          <a:endParaRPr lang="en-US"/>
        </a:p>
      </dgm:t>
    </dgm:pt>
    <dgm:pt modelId="{1E055CD8-364B-494F-88FD-9323EE0B6CE7}">
      <dgm:prSet/>
      <dgm:spPr/>
      <dgm:t>
        <a:bodyPr/>
        <a:lstStyle/>
        <a:p>
          <a:pPr rtl="1"/>
          <a:r>
            <a:rPr lang="fa-IR" dirty="0" smtClean="0"/>
            <a:t>ارزان‌قیمت</a:t>
          </a:r>
          <a:endParaRPr lang="en-US" dirty="0"/>
        </a:p>
      </dgm:t>
    </dgm:pt>
    <dgm:pt modelId="{EA1AB51D-CB96-4774-9FA4-CC8EAF6E6BFF}" type="parTrans" cxnId="{6CFDF855-21A1-48DD-965D-A66C480480AE}">
      <dgm:prSet/>
      <dgm:spPr/>
      <dgm:t>
        <a:bodyPr/>
        <a:lstStyle/>
        <a:p>
          <a:endParaRPr lang="en-US"/>
        </a:p>
      </dgm:t>
    </dgm:pt>
    <dgm:pt modelId="{DDDB0438-C271-43B1-AD3C-301F966737A5}" type="sibTrans" cxnId="{6CFDF855-21A1-48DD-965D-A66C480480AE}">
      <dgm:prSet/>
      <dgm:spPr/>
      <dgm:t>
        <a:bodyPr/>
        <a:lstStyle/>
        <a:p>
          <a:endParaRPr lang="en-US"/>
        </a:p>
      </dgm:t>
    </dgm:pt>
    <dgm:pt modelId="{865C41F1-5469-4751-B7C2-200D92BE60BD}">
      <dgm:prSet/>
      <dgm:spPr/>
      <dgm:t>
        <a:bodyPr/>
        <a:lstStyle/>
        <a:p>
          <a:pPr rtl="1"/>
          <a:r>
            <a:rPr lang="fa-IR" dirty="0" smtClean="0"/>
            <a:t>فراوانی تقاضا</a:t>
          </a:r>
          <a:endParaRPr lang="en-US" dirty="0"/>
        </a:p>
      </dgm:t>
    </dgm:pt>
    <dgm:pt modelId="{C698432D-EBB9-4A5C-B312-542239BAAD0E}" type="parTrans" cxnId="{FBB5A4E3-6479-4D7D-9572-EF1A0A1E5938}">
      <dgm:prSet/>
      <dgm:spPr/>
      <dgm:t>
        <a:bodyPr/>
        <a:lstStyle/>
        <a:p>
          <a:endParaRPr lang="en-US"/>
        </a:p>
      </dgm:t>
    </dgm:pt>
    <dgm:pt modelId="{2902DC8C-AB8F-4CBF-BC19-0E96CE272197}" type="sibTrans" cxnId="{FBB5A4E3-6479-4D7D-9572-EF1A0A1E5938}">
      <dgm:prSet/>
      <dgm:spPr/>
      <dgm:t>
        <a:bodyPr/>
        <a:lstStyle/>
        <a:p>
          <a:endParaRPr lang="en-US"/>
        </a:p>
      </dgm:t>
    </dgm:pt>
    <dgm:pt modelId="{1E5950FA-FDC9-40E4-A17B-E4684EA6DCA2}" type="pres">
      <dgm:prSet presAssocID="{021F73D2-58B8-481D-B7A7-D15C0041836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E01D9F9-422B-4100-866B-F019BF5DD62D}" type="pres">
      <dgm:prSet presAssocID="{4398D62E-4D9F-41A2-94C1-BFF2EFCFCC13}" presName="root" presStyleCnt="0"/>
      <dgm:spPr/>
      <dgm:t>
        <a:bodyPr/>
        <a:lstStyle/>
        <a:p>
          <a:endParaRPr lang="en-US"/>
        </a:p>
      </dgm:t>
    </dgm:pt>
    <dgm:pt modelId="{1607A88D-88CC-47FB-B9D7-C8BB1DC7855D}" type="pres">
      <dgm:prSet presAssocID="{4398D62E-4D9F-41A2-94C1-BFF2EFCFCC13}" presName="rootComposite" presStyleCnt="0"/>
      <dgm:spPr/>
      <dgm:t>
        <a:bodyPr/>
        <a:lstStyle/>
        <a:p>
          <a:endParaRPr lang="en-US"/>
        </a:p>
      </dgm:t>
    </dgm:pt>
    <dgm:pt modelId="{BB7A9938-BBCE-4763-8180-8FA2A8C35FDE}" type="pres">
      <dgm:prSet presAssocID="{4398D62E-4D9F-41A2-94C1-BFF2EFCFCC13}" presName="rootText" presStyleLbl="node1" presStyleIdx="0" presStyleCnt="3"/>
      <dgm:spPr/>
      <dgm:t>
        <a:bodyPr/>
        <a:lstStyle/>
        <a:p>
          <a:endParaRPr lang="en-US"/>
        </a:p>
      </dgm:t>
    </dgm:pt>
    <dgm:pt modelId="{BD8CCCE5-1B90-47F3-85BF-5628E7644264}" type="pres">
      <dgm:prSet presAssocID="{4398D62E-4D9F-41A2-94C1-BFF2EFCFCC13}" presName="rootConnector" presStyleLbl="node1" presStyleIdx="0" presStyleCnt="3"/>
      <dgm:spPr/>
      <dgm:t>
        <a:bodyPr/>
        <a:lstStyle/>
        <a:p>
          <a:endParaRPr lang="en-US"/>
        </a:p>
      </dgm:t>
    </dgm:pt>
    <dgm:pt modelId="{F3B76C6E-66A7-41ED-A0E5-17DB9EE8F428}" type="pres">
      <dgm:prSet presAssocID="{4398D62E-4D9F-41A2-94C1-BFF2EFCFCC13}" presName="childShape" presStyleCnt="0"/>
      <dgm:spPr/>
      <dgm:t>
        <a:bodyPr/>
        <a:lstStyle/>
        <a:p>
          <a:endParaRPr lang="en-US"/>
        </a:p>
      </dgm:t>
    </dgm:pt>
    <dgm:pt modelId="{C8B0FB8E-D480-49A0-8C92-873D7E032CFE}" type="pres">
      <dgm:prSet presAssocID="{7149E7BB-44D4-4436-9D99-28766B1C8CC3}" presName="Name13" presStyleLbl="parChTrans1D2" presStyleIdx="0" presStyleCnt="3"/>
      <dgm:spPr/>
      <dgm:t>
        <a:bodyPr/>
        <a:lstStyle/>
        <a:p>
          <a:endParaRPr lang="en-US"/>
        </a:p>
      </dgm:t>
    </dgm:pt>
    <dgm:pt modelId="{479852F2-88A0-4ADE-AFCE-581CDBBB922B}" type="pres">
      <dgm:prSet presAssocID="{D3B1CE8D-D484-49F8-84F4-96D9184FD5F8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EF3BE-A17B-413A-AE31-197825706AAF}" type="pres">
      <dgm:prSet presAssocID="{5B8FDF92-A460-4630-B6EC-BE72548EC098}" presName="root" presStyleCnt="0"/>
      <dgm:spPr/>
      <dgm:t>
        <a:bodyPr/>
        <a:lstStyle/>
        <a:p>
          <a:endParaRPr lang="en-US"/>
        </a:p>
      </dgm:t>
    </dgm:pt>
    <dgm:pt modelId="{CD0F267E-530A-4453-B770-C4E91A38D3D7}" type="pres">
      <dgm:prSet presAssocID="{5B8FDF92-A460-4630-B6EC-BE72548EC098}" presName="rootComposite" presStyleCnt="0"/>
      <dgm:spPr/>
      <dgm:t>
        <a:bodyPr/>
        <a:lstStyle/>
        <a:p>
          <a:endParaRPr lang="en-US"/>
        </a:p>
      </dgm:t>
    </dgm:pt>
    <dgm:pt modelId="{3F6E03C0-27A7-4999-90EB-F337B53DB5DB}" type="pres">
      <dgm:prSet presAssocID="{5B8FDF92-A460-4630-B6EC-BE72548EC098}" presName="rootText" presStyleLbl="node1" presStyleIdx="1" presStyleCnt="3"/>
      <dgm:spPr/>
      <dgm:t>
        <a:bodyPr/>
        <a:lstStyle/>
        <a:p>
          <a:endParaRPr lang="en-US"/>
        </a:p>
      </dgm:t>
    </dgm:pt>
    <dgm:pt modelId="{D8BF3B56-9F1F-4101-BAF2-416961BC9844}" type="pres">
      <dgm:prSet presAssocID="{5B8FDF92-A460-4630-B6EC-BE72548EC098}" presName="rootConnector" presStyleLbl="node1" presStyleIdx="1" presStyleCnt="3"/>
      <dgm:spPr/>
      <dgm:t>
        <a:bodyPr/>
        <a:lstStyle/>
        <a:p>
          <a:endParaRPr lang="en-US"/>
        </a:p>
      </dgm:t>
    </dgm:pt>
    <dgm:pt modelId="{1216A7E5-FF63-447D-A5C3-A21C9F981540}" type="pres">
      <dgm:prSet presAssocID="{5B8FDF92-A460-4630-B6EC-BE72548EC098}" presName="childShape" presStyleCnt="0"/>
      <dgm:spPr/>
      <dgm:t>
        <a:bodyPr/>
        <a:lstStyle/>
        <a:p>
          <a:endParaRPr lang="en-US"/>
        </a:p>
      </dgm:t>
    </dgm:pt>
    <dgm:pt modelId="{04B96DA6-760A-4A7F-A204-0061CE9FBF2D}" type="pres">
      <dgm:prSet presAssocID="{C2602AC0-CF42-477E-808D-9726D21A9E61}" presName="Name13" presStyleLbl="parChTrans1D2" presStyleIdx="1" presStyleCnt="3"/>
      <dgm:spPr/>
      <dgm:t>
        <a:bodyPr/>
        <a:lstStyle/>
        <a:p>
          <a:endParaRPr lang="en-US"/>
        </a:p>
      </dgm:t>
    </dgm:pt>
    <dgm:pt modelId="{3BD6FA6D-FDC9-4D7E-B9E4-675764E2731D}" type="pres">
      <dgm:prSet presAssocID="{15004E4C-5B2F-4187-8B22-944C0DFBF92D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65508D-3C2D-4C9E-8F99-D3995FE24131}" type="pres">
      <dgm:prSet presAssocID="{1E055CD8-364B-494F-88FD-9323EE0B6CE7}" presName="root" presStyleCnt="0"/>
      <dgm:spPr/>
      <dgm:t>
        <a:bodyPr/>
        <a:lstStyle/>
        <a:p>
          <a:endParaRPr lang="en-US"/>
        </a:p>
      </dgm:t>
    </dgm:pt>
    <dgm:pt modelId="{34DE19F2-6EEC-4E97-8643-78C96EE55127}" type="pres">
      <dgm:prSet presAssocID="{1E055CD8-364B-494F-88FD-9323EE0B6CE7}" presName="rootComposite" presStyleCnt="0"/>
      <dgm:spPr/>
      <dgm:t>
        <a:bodyPr/>
        <a:lstStyle/>
        <a:p>
          <a:endParaRPr lang="en-US"/>
        </a:p>
      </dgm:t>
    </dgm:pt>
    <dgm:pt modelId="{7370F69F-17E8-452D-A7AF-467B5F380A50}" type="pres">
      <dgm:prSet presAssocID="{1E055CD8-364B-494F-88FD-9323EE0B6CE7}" presName="rootText" presStyleLbl="node1" presStyleIdx="2" presStyleCnt="3"/>
      <dgm:spPr/>
      <dgm:t>
        <a:bodyPr/>
        <a:lstStyle/>
        <a:p>
          <a:endParaRPr lang="en-US"/>
        </a:p>
      </dgm:t>
    </dgm:pt>
    <dgm:pt modelId="{0EFBF591-7A75-43BA-A370-A8AD3538D90F}" type="pres">
      <dgm:prSet presAssocID="{1E055CD8-364B-494F-88FD-9323EE0B6CE7}" presName="rootConnector" presStyleLbl="node1" presStyleIdx="2" presStyleCnt="3"/>
      <dgm:spPr/>
      <dgm:t>
        <a:bodyPr/>
        <a:lstStyle/>
        <a:p>
          <a:endParaRPr lang="en-US"/>
        </a:p>
      </dgm:t>
    </dgm:pt>
    <dgm:pt modelId="{7A01B84C-11CD-42C6-8165-E2A430D4EF3C}" type="pres">
      <dgm:prSet presAssocID="{1E055CD8-364B-494F-88FD-9323EE0B6CE7}" presName="childShape" presStyleCnt="0"/>
      <dgm:spPr/>
      <dgm:t>
        <a:bodyPr/>
        <a:lstStyle/>
        <a:p>
          <a:endParaRPr lang="en-US"/>
        </a:p>
      </dgm:t>
    </dgm:pt>
    <dgm:pt modelId="{80E36586-1E49-44B2-B9C1-72B7AE055737}" type="pres">
      <dgm:prSet presAssocID="{C698432D-EBB9-4A5C-B312-542239BAAD0E}" presName="Name13" presStyleLbl="parChTrans1D2" presStyleIdx="2" presStyleCnt="3"/>
      <dgm:spPr/>
      <dgm:t>
        <a:bodyPr/>
        <a:lstStyle/>
        <a:p>
          <a:endParaRPr lang="en-US"/>
        </a:p>
      </dgm:t>
    </dgm:pt>
    <dgm:pt modelId="{28436973-0ADD-4A29-AA92-C93D6F68DAB7}" type="pres">
      <dgm:prSet presAssocID="{865C41F1-5469-4751-B7C2-200D92BE60BD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A9FDAE-8178-48FC-9B7C-6FF6B76FB9F5}" type="presOf" srcId="{5B8FDF92-A460-4630-B6EC-BE72548EC098}" destId="{3F6E03C0-27A7-4999-90EB-F337B53DB5DB}" srcOrd="0" destOrd="0" presId="urn:microsoft.com/office/officeart/2005/8/layout/hierarchy3"/>
    <dgm:cxn modelId="{38546539-F72F-4A8C-95B9-D6F22AA21396}" type="presOf" srcId="{D3B1CE8D-D484-49F8-84F4-96D9184FD5F8}" destId="{479852F2-88A0-4ADE-AFCE-581CDBBB922B}" srcOrd="0" destOrd="0" presId="urn:microsoft.com/office/officeart/2005/8/layout/hierarchy3"/>
    <dgm:cxn modelId="{BD6E4D44-AE41-40DA-8BAC-C434977BBF12}" type="presOf" srcId="{7149E7BB-44D4-4436-9D99-28766B1C8CC3}" destId="{C8B0FB8E-D480-49A0-8C92-873D7E032CFE}" srcOrd="0" destOrd="0" presId="urn:microsoft.com/office/officeart/2005/8/layout/hierarchy3"/>
    <dgm:cxn modelId="{C571E1F5-8A15-4988-B51E-D7DF81330663}" type="presOf" srcId="{C698432D-EBB9-4A5C-B312-542239BAAD0E}" destId="{80E36586-1E49-44B2-B9C1-72B7AE055737}" srcOrd="0" destOrd="0" presId="urn:microsoft.com/office/officeart/2005/8/layout/hierarchy3"/>
    <dgm:cxn modelId="{C3DD29A2-9D75-43E6-8C82-8D2704DEBCC1}" type="presOf" srcId="{5B8FDF92-A460-4630-B6EC-BE72548EC098}" destId="{D8BF3B56-9F1F-4101-BAF2-416961BC9844}" srcOrd="1" destOrd="0" presId="urn:microsoft.com/office/officeart/2005/8/layout/hierarchy3"/>
    <dgm:cxn modelId="{6C5DACF7-A335-4B71-945A-1B891008E2D1}" type="presOf" srcId="{15004E4C-5B2F-4187-8B22-944C0DFBF92D}" destId="{3BD6FA6D-FDC9-4D7E-B9E4-675764E2731D}" srcOrd="0" destOrd="0" presId="urn:microsoft.com/office/officeart/2005/8/layout/hierarchy3"/>
    <dgm:cxn modelId="{0D1ACBA5-FC90-4A93-8860-CAA4F5FF865A}" srcId="{4398D62E-4D9F-41A2-94C1-BFF2EFCFCC13}" destId="{D3B1CE8D-D484-49F8-84F4-96D9184FD5F8}" srcOrd="0" destOrd="0" parTransId="{7149E7BB-44D4-4436-9D99-28766B1C8CC3}" sibTransId="{DD7C23D4-3D7A-4A95-AD35-33548B164045}"/>
    <dgm:cxn modelId="{45BAC45A-7C4C-45A1-9DF7-886BB64DFA88}" srcId="{5B8FDF92-A460-4630-B6EC-BE72548EC098}" destId="{15004E4C-5B2F-4187-8B22-944C0DFBF92D}" srcOrd="0" destOrd="0" parTransId="{C2602AC0-CF42-477E-808D-9726D21A9E61}" sibTransId="{66A85CA9-9D03-4A69-9BAB-99F8F018286B}"/>
    <dgm:cxn modelId="{2A4229D9-43F3-4FD5-A360-871AFD6CC09F}" srcId="{021F73D2-58B8-481D-B7A7-D15C00418368}" destId="{4398D62E-4D9F-41A2-94C1-BFF2EFCFCC13}" srcOrd="0" destOrd="0" parTransId="{1C3BFCB8-CB14-41A6-848A-BC9C9428F34B}" sibTransId="{9E63808A-0781-49B3-92C0-7A5D96124D8D}"/>
    <dgm:cxn modelId="{69EA3472-B5D3-4F3D-B5D9-84E4F638B1EA}" type="presOf" srcId="{021F73D2-58B8-481D-B7A7-D15C00418368}" destId="{1E5950FA-FDC9-40E4-A17B-E4684EA6DCA2}" srcOrd="0" destOrd="0" presId="urn:microsoft.com/office/officeart/2005/8/layout/hierarchy3"/>
    <dgm:cxn modelId="{5578FF5A-B836-4DDE-BE8C-A1C22A915ED0}" type="presOf" srcId="{4398D62E-4D9F-41A2-94C1-BFF2EFCFCC13}" destId="{BD8CCCE5-1B90-47F3-85BF-5628E7644264}" srcOrd="1" destOrd="0" presId="urn:microsoft.com/office/officeart/2005/8/layout/hierarchy3"/>
    <dgm:cxn modelId="{5657FB88-C1DF-49BD-80E4-66229F4D3095}" type="presOf" srcId="{1E055CD8-364B-494F-88FD-9323EE0B6CE7}" destId="{0EFBF591-7A75-43BA-A370-A8AD3538D90F}" srcOrd="1" destOrd="0" presId="urn:microsoft.com/office/officeart/2005/8/layout/hierarchy3"/>
    <dgm:cxn modelId="{9C2C93BD-3704-4E98-A77C-F7829940289F}" srcId="{021F73D2-58B8-481D-B7A7-D15C00418368}" destId="{5B8FDF92-A460-4630-B6EC-BE72548EC098}" srcOrd="1" destOrd="0" parTransId="{7042F548-71BE-460E-8F38-B56D5B167AB8}" sibTransId="{3C668A37-AE63-4783-9546-865CA0369724}"/>
    <dgm:cxn modelId="{2AF17E52-3181-4F66-ACB3-EB0409FB82BA}" type="presOf" srcId="{1E055CD8-364B-494F-88FD-9323EE0B6CE7}" destId="{7370F69F-17E8-452D-A7AF-467B5F380A50}" srcOrd="0" destOrd="0" presId="urn:microsoft.com/office/officeart/2005/8/layout/hierarchy3"/>
    <dgm:cxn modelId="{25136F00-598A-4777-A6AC-129B89438FFE}" type="presOf" srcId="{4398D62E-4D9F-41A2-94C1-BFF2EFCFCC13}" destId="{BB7A9938-BBCE-4763-8180-8FA2A8C35FDE}" srcOrd="0" destOrd="0" presId="urn:microsoft.com/office/officeart/2005/8/layout/hierarchy3"/>
    <dgm:cxn modelId="{FBB5A4E3-6479-4D7D-9572-EF1A0A1E5938}" srcId="{1E055CD8-364B-494F-88FD-9323EE0B6CE7}" destId="{865C41F1-5469-4751-B7C2-200D92BE60BD}" srcOrd="0" destOrd="0" parTransId="{C698432D-EBB9-4A5C-B312-542239BAAD0E}" sibTransId="{2902DC8C-AB8F-4CBF-BC19-0E96CE272197}"/>
    <dgm:cxn modelId="{235F2C18-7DEC-428D-AF8A-A664D6FC05E3}" type="presOf" srcId="{865C41F1-5469-4751-B7C2-200D92BE60BD}" destId="{28436973-0ADD-4A29-AA92-C93D6F68DAB7}" srcOrd="0" destOrd="0" presId="urn:microsoft.com/office/officeart/2005/8/layout/hierarchy3"/>
    <dgm:cxn modelId="{6CFDF855-21A1-48DD-965D-A66C480480AE}" srcId="{021F73D2-58B8-481D-B7A7-D15C00418368}" destId="{1E055CD8-364B-494F-88FD-9323EE0B6CE7}" srcOrd="2" destOrd="0" parTransId="{EA1AB51D-CB96-4774-9FA4-CC8EAF6E6BFF}" sibTransId="{DDDB0438-C271-43B1-AD3C-301F966737A5}"/>
    <dgm:cxn modelId="{D2E41145-28D2-41E9-9758-FD565B85CE59}" type="presOf" srcId="{C2602AC0-CF42-477E-808D-9726D21A9E61}" destId="{04B96DA6-760A-4A7F-A204-0061CE9FBF2D}" srcOrd="0" destOrd="0" presId="urn:microsoft.com/office/officeart/2005/8/layout/hierarchy3"/>
    <dgm:cxn modelId="{BE1C26A7-0A07-4D81-B45A-DFDDE702D10F}" type="presParOf" srcId="{1E5950FA-FDC9-40E4-A17B-E4684EA6DCA2}" destId="{9E01D9F9-422B-4100-866B-F019BF5DD62D}" srcOrd="0" destOrd="0" presId="urn:microsoft.com/office/officeart/2005/8/layout/hierarchy3"/>
    <dgm:cxn modelId="{A02BEDFD-A596-40AE-A096-8DEFD0374AF4}" type="presParOf" srcId="{9E01D9F9-422B-4100-866B-F019BF5DD62D}" destId="{1607A88D-88CC-47FB-B9D7-C8BB1DC7855D}" srcOrd="0" destOrd="0" presId="urn:microsoft.com/office/officeart/2005/8/layout/hierarchy3"/>
    <dgm:cxn modelId="{D5789252-1BA3-488D-A33C-682717EDB1A7}" type="presParOf" srcId="{1607A88D-88CC-47FB-B9D7-C8BB1DC7855D}" destId="{BB7A9938-BBCE-4763-8180-8FA2A8C35FDE}" srcOrd="0" destOrd="0" presId="urn:microsoft.com/office/officeart/2005/8/layout/hierarchy3"/>
    <dgm:cxn modelId="{1466154C-2BF9-4209-B7B1-CDDEBB945720}" type="presParOf" srcId="{1607A88D-88CC-47FB-B9D7-C8BB1DC7855D}" destId="{BD8CCCE5-1B90-47F3-85BF-5628E7644264}" srcOrd="1" destOrd="0" presId="urn:microsoft.com/office/officeart/2005/8/layout/hierarchy3"/>
    <dgm:cxn modelId="{41A6E9EF-A48A-4F06-9A5A-42B7D4EE8879}" type="presParOf" srcId="{9E01D9F9-422B-4100-866B-F019BF5DD62D}" destId="{F3B76C6E-66A7-41ED-A0E5-17DB9EE8F428}" srcOrd="1" destOrd="0" presId="urn:microsoft.com/office/officeart/2005/8/layout/hierarchy3"/>
    <dgm:cxn modelId="{6442CCB0-9898-487F-83E6-F7FFF005C073}" type="presParOf" srcId="{F3B76C6E-66A7-41ED-A0E5-17DB9EE8F428}" destId="{C8B0FB8E-D480-49A0-8C92-873D7E032CFE}" srcOrd="0" destOrd="0" presId="urn:microsoft.com/office/officeart/2005/8/layout/hierarchy3"/>
    <dgm:cxn modelId="{4577FCA6-8294-4897-961D-820E77E95BD6}" type="presParOf" srcId="{F3B76C6E-66A7-41ED-A0E5-17DB9EE8F428}" destId="{479852F2-88A0-4ADE-AFCE-581CDBBB922B}" srcOrd="1" destOrd="0" presId="urn:microsoft.com/office/officeart/2005/8/layout/hierarchy3"/>
    <dgm:cxn modelId="{95DFD7C4-BEC5-41BD-BF74-9481DBBCEF07}" type="presParOf" srcId="{1E5950FA-FDC9-40E4-A17B-E4684EA6DCA2}" destId="{5A0EF3BE-A17B-413A-AE31-197825706AAF}" srcOrd="1" destOrd="0" presId="urn:microsoft.com/office/officeart/2005/8/layout/hierarchy3"/>
    <dgm:cxn modelId="{236A9AFD-B5E2-4D52-8C31-FB72E8534081}" type="presParOf" srcId="{5A0EF3BE-A17B-413A-AE31-197825706AAF}" destId="{CD0F267E-530A-4453-B770-C4E91A38D3D7}" srcOrd="0" destOrd="0" presId="urn:microsoft.com/office/officeart/2005/8/layout/hierarchy3"/>
    <dgm:cxn modelId="{CA3ECF37-73A1-4D42-AFA1-F24279ABCD89}" type="presParOf" srcId="{CD0F267E-530A-4453-B770-C4E91A38D3D7}" destId="{3F6E03C0-27A7-4999-90EB-F337B53DB5DB}" srcOrd="0" destOrd="0" presId="urn:microsoft.com/office/officeart/2005/8/layout/hierarchy3"/>
    <dgm:cxn modelId="{3BFD6BF8-28A9-4929-9538-82ECCAF5207B}" type="presParOf" srcId="{CD0F267E-530A-4453-B770-C4E91A38D3D7}" destId="{D8BF3B56-9F1F-4101-BAF2-416961BC9844}" srcOrd="1" destOrd="0" presId="urn:microsoft.com/office/officeart/2005/8/layout/hierarchy3"/>
    <dgm:cxn modelId="{E0D516C9-2691-48C6-8927-A94302E62379}" type="presParOf" srcId="{5A0EF3BE-A17B-413A-AE31-197825706AAF}" destId="{1216A7E5-FF63-447D-A5C3-A21C9F981540}" srcOrd="1" destOrd="0" presId="urn:microsoft.com/office/officeart/2005/8/layout/hierarchy3"/>
    <dgm:cxn modelId="{99518C40-5218-473B-89EE-BC4A5A26DAD4}" type="presParOf" srcId="{1216A7E5-FF63-447D-A5C3-A21C9F981540}" destId="{04B96DA6-760A-4A7F-A204-0061CE9FBF2D}" srcOrd="0" destOrd="0" presId="urn:microsoft.com/office/officeart/2005/8/layout/hierarchy3"/>
    <dgm:cxn modelId="{2B87E610-3E3E-4379-BA3F-335D0408BF2E}" type="presParOf" srcId="{1216A7E5-FF63-447D-A5C3-A21C9F981540}" destId="{3BD6FA6D-FDC9-4D7E-B9E4-675764E2731D}" srcOrd="1" destOrd="0" presId="urn:microsoft.com/office/officeart/2005/8/layout/hierarchy3"/>
    <dgm:cxn modelId="{6E7DADBC-211C-4642-8F5A-93F792309E39}" type="presParOf" srcId="{1E5950FA-FDC9-40E4-A17B-E4684EA6DCA2}" destId="{8565508D-3C2D-4C9E-8F99-D3995FE24131}" srcOrd="2" destOrd="0" presId="urn:microsoft.com/office/officeart/2005/8/layout/hierarchy3"/>
    <dgm:cxn modelId="{2D9DCB50-B88A-4D59-BA36-624B2D660138}" type="presParOf" srcId="{8565508D-3C2D-4C9E-8F99-D3995FE24131}" destId="{34DE19F2-6EEC-4E97-8643-78C96EE55127}" srcOrd="0" destOrd="0" presId="urn:microsoft.com/office/officeart/2005/8/layout/hierarchy3"/>
    <dgm:cxn modelId="{805749E9-F1AE-4AF1-8312-99DB9646CDE9}" type="presParOf" srcId="{34DE19F2-6EEC-4E97-8643-78C96EE55127}" destId="{7370F69F-17E8-452D-A7AF-467B5F380A50}" srcOrd="0" destOrd="0" presId="urn:microsoft.com/office/officeart/2005/8/layout/hierarchy3"/>
    <dgm:cxn modelId="{A3D3D6D4-F500-41B7-BAE4-42AF4BD7E17F}" type="presParOf" srcId="{34DE19F2-6EEC-4E97-8643-78C96EE55127}" destId="{0EFBF591-7A75-43BA-A370-A8AD3538D90F}" srcOrd="1" destOrd="0" presId="urn:microsoft.com/office/officeart/2005/8/layout/hierarchy3"/>
    <dgm:cxn modelId="{7D3924AF-2566-4779-A4A3-1703B27DB0E1}" type="presParOf" srcId="{8565508D-3C2D-4C9E-8F99-D3995FE24131}" destId="{7A01B84C-11CD-42C6-8165-E2A430D4EF3C}" srcOrd="1" destOrd="0" presId="urn:microsoft.com/office/officeart/2005/8/layout/hierarchy3"/>
    <dgm:cxn modelId="{B0CD7ACB-CC91-4EB9-8A30-E00C4A2C51FE}" type="presParOf" srcId="{7A01B84C-11CD-42C6-8165-E2A430D4EF3C}" destId="{80E36586-1E49-44B2-B9C1-72B7AE055737}" srcOrd="0" destOrd="0" presId="urn:microsoft.com/office/officeart/2005/8/layout/hierarchy3"/>
    <dgm:cxn modelId="{668F400E-08F9-4507-855E-4F6EB60FF644}" type="presParOf" srcId="{7A01B84C-11CD-42C6-8165-E2A430D4EF3C}" destId="{28436973-0ADD-4A29-AA92-C93D6F68DAB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83A940A-3BC2-4EF4-B084-E114EA812FC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7CD0D2-B161-4F62-B480-5E764C9D079A}">
      <dgm:prSet custT="1"/>
      <dgm:spPr/>
      <dgm:t>
        <a:bodyPr/>
        <a:lstStyle/>
        <a:p>
          <a:pPr rtl="1"/>
          <a:r>
            <a:rPr lang="fa-IR" sz="2800" dirty="0" smtClean="0">
              <a:cs typeface="B Zar" pitchFamily="2" charset="-78"/>
            </a:rPr>
            <a:t>حساب اماني (</a:t>
          </a:r>
          <a:r>
            <a:rPr lang="en-US" sz="2800" dirty="0" err="1" smtClean="0">
              <a:cs typeface="B Zar" pitchFamily="2" charset="-78"/>
            </a:rPr>
            <a:t>Escrew</a:t>
          </a:r>
          <a:r>
            <a:rPr lang="en-US" sz="2800" dirty="0" smtClean="0">
              <a:cs typeface="B Zar" pitchFamily="2" charset="-78"/>
            </a:rPr>
            <a:t> Account</a:t>
          </a:r>
          <a:r>
            <a:rPr lang="fa-IR" sz="2800" dirty="0" smtClean="0">
              <a:cs typeface="B Zar" pitchFamily="2" charset="-78"/>
            </a:rPr>
            <a:t>)</a:t>
          </a:r>
          <a:endParaRPr lang="en-US" sz="2800" dirty="0">
            <a:cs typeface="B Zar" pitchFamily="2" charset="-78"/>
          </a:endParaRPr>
        </a:p>
      </dgm:t>
    </dgm:pt>
    <dgm:pt modelId="{0A5D5CCB-5D68-444C-95F4-9F2D62B51794}" type="parTrans" cxnId="{678569BB-CC17-430D-91BA-ECE9D09036BB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C39C467B-5D31-49B9-8798-AE7446F28392}" type="sibTrans" cxnId="{678569BB-CC17-430D-91BA-ECE9D09036BB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03F32202-E959-4050-921A-043049596B38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ابزاري براي پيش‌فروش</a:t>
          </a:r>
          <a:endParaRPr lang="en-US" dirty="0">
            <a:cs typeface="B Zar" pitchFamily="2" charset="-78"/>
          </a:endParaRPr>
        </a:p>
      </dgm:t>
    </dgm:pt>
    <dgm:pt modelId="{A415E0CF-FE48-42E6-BE42-E772981B6F51}" type="parTrans" cxnId="{D09062CF-7AE8-407A-88AA-39A3DE216069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C08A145C-2846-49A8-AB48-6D3A80100B16}" type="sibTrans" cxnId="{D09062CF-7AE8-407A-88AA-39A3DE216069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22B93CEC-486E-44A6-A4D0-F3FB97098D09}" type="pres">
      <dgm:prSet presAssocID="{B83A940A-3BC2-4EF4-B084-E114EA812F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FE16C1B-8A62-4226-88D7-555F1F38479F}" type="pres">
      <dgm:prSet presAssocID="{1F7CD0D2-B161-4F62-B480-5E764C9D079A}" presName="root" presStyleCnt="0"/>
      <dgm:spPr/>
    </dgm:pt>
    <dgm:pt modelId="{5C4C0CA1-A8BB-4AF7-BD27-B301E2176189}" type="pres">
      <dgm:prSet presAssocID="{1F7CD0D2-B161-4F62-B480-5E764C9D079A}" presName="rootComposite" presStyleCnt="0"/>
      <dgm:spPr/>
    </dgm:pt>
    <dgm:pt modelId="{2EAE2CDE-CCBF-4D11-90A9-BE1FE00966A2}" type="pres">
      <dgm:prSet presAssocID="{1F7CD0D2-B161-4F62-B480-5E764C9D079A}" presName="rootText" presStyleLbl="node1" presStyleIdx="0" presStyleCnt="1" custScaleX="138050"/>
      <dgm:spPr/>
      <dgm:t>
        <a:bodyPr/>
        <a:lstStyle/>
        <a:p>
          <a:endParaRPr lang="en-US"/>
        </a:p>
      </dgm:t>
    </dgm:pt>
    <dgm:pt modelId="{829CE9B0-D234-444D-A87A-A1FB2BABFF00}" type="pres">
      <dgm:prSet presAssocID="{1F7CD0D2-B161-4F62-B480-5E764C9D079A}" presName="rootConnector" presStyleLbl="node1" presStyleIdx="0" presStyleCnt="1"/>
      <dgm:spPr/>
      <dgm:t>
        <a:bodyPr/>
        <a:lstStyle/>
        <a:p>
          <a:endParaRPr lang="en-US"/>
        </a:p>
      </dgm:t>
    </dgm:pt>
    <dgm:pt modelId="{E97E9E77-9A6B-4253-BE8B-3317D71F6FF0}" type="pres">
      <dgm:prSet presAssocID="{1F7CD0D2-B161-4F62-B480-5E764C9D079A}" presName="childShape" presStyleCnt="0"/>
      <dgm:spPr/>
    </dgm:pt>
    <dgm:pt modelId="{5F04A721-C85E-40FD-81B6-6F72624D506D}" type="pres">
      <dgm:prSet presAssocID="{A415E0CF-FE48-42E6-BE42-E772981B6F51}" presName="Name13" presStyleLbl="parChTrans1D2" presStyleIdx="0" presStyleCnt="1"/>
      <dgm:spPr/>
      <dgm:t>
        <a:bodyPr/>
        <a:lstStyle/>
        <a:p>
          <a:endParaRPr lang="en-US"/>
        </a:p>
      </dgm:t>
    </dgm:pt>
    <dgm:pt modelId="{D92C08F3-A4C5-41CF-978C-7599CCC66C10}" type="pres">
      <dgm:prSet presAssocID="{03F32202-E959-4050-921A-043049596B38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74E2C0-9CFB-45E3-A816-4BA91A6EE666}" type="presOf" srcId="{03F32202-E959-4050-921A-043049596B38}" destId="{D92C08F3-A4C5-41CF-978C-7599CCC66C10}" srcOrd="0" destOrd="0" presId="urn:microsoft.com/office/officeart/2005/8/layout/hierarchy3"/>
    <dgm:cxn modelId="{678569BB-CC17-430D-91BA-ECE9D09036BB}" srcId="{B83A940A-3BC2-4EF4-B084-E114EA812FC6}" destId="{1F7CD0D2-B161-4F62-B480-5E764C9D079A}" srcOrd="0" destOrd="0" parTransId="{0A5D5CCB-5D68-444C-95F4-9F2D62B51794}" sibTransId="{C39C467B-5D31-49B9-8798-AE7446F28392}"/>
    <dgm:cxn modelId="{6E2F241A-8E14-43FA-863E-8FF9D8D04C25}" type="presOf" srcId="{1F7CD0D2-B161-4F62-B480-5E764C9D079A}" destId="{2EAE2CDE-CCBF-4D11-90A9-BE1FE00966A2}" srcOrd="0" destOrd="0" presId="urn:microsoft.com/office/officeart/2005/8/layout/hierarchy3"/>
    <dgm:cxn modelId="{622D7261-EA94-4D7A-A1E5-9C237085CA21}" type="presOf" srcId="{B83A940A-3BC2-4EF4-B084-E114EA812FC6}" destId="{22B93CEC-486E-44A6-A4D0-F3FB97098D09}" srcOrd="0" destOrd="0" presId="urn:microsoft.com/office/officeart/2005/8/layout/hierarchy3"/>
    <dgm:cxn modelId="{38C9D432-6004-48C2-9341-1A4D5E778FB0}" type="presOf" srcId="{1F7CD0D2-B161-4F62-B480-5E764C9D079A}" destId="{829CE9B0-D234-444D-A87A-A1FB2BABFF00}" srcOrd="1" destOrd="0" presId="urn:microsoft.com/office/officeart/2005/8/layout/hierarchy3"/>
    <dgm:cxn modelId="{16DFCF9D-E0D8-4D0D-A827-2527F3FC181A}" type="presOf" srcId="{A415E0CF-FE48-42E6-BE42-E772981B6F51}" destId="{5F04A721-C85E-40FD-81B6-6F72624D506D}" srcOrd="0" destOrd="0" presId="urn:microsoft.com/office/officeart/2005/8/layout/hierarchy3"/>
    <dgm:cxn modelId="{D09062CF-7AE8-407A-88AA-39A3DE216069}" srcId="{1F7CD0D2-B161-4F62-B480-5E764C9D079A}" destId="{03F32202-E959-4050-921A-043049596B38}" srcOrd="0" destOrd="0" parTransId="{A415E0CF-FE48-42E6-BE42-E772981B6F51}" sibTransId="{C08A145C-2846-49A8-AB48-6D3A80100B16}"/>
    <dgm:cxn modelId="{B3D8F566-0AF1-4119-8953-3F794972221E}" type="presParOf" srcId="{22B93CEC-486E-44A6-A4D0-F3FB97098D09}" destId="{EFE16C1B-8A62-4226-88D7-555F1F38479F}" srcOrd="0" destOrd="0" presId="urn:microsoft.com/office/officeart/2005/8/layout/hierarchy3"/>
    <dgm:cxn modelId="{8E7D303B-A56B-43BE-A610-84C727D09977}" type="presParOf" srcId="{EFE16C1B-8A62-4226-88D7-555F1F38479F}" destId="{5C4C0CA1-A8BB-4AF7-BD27-B301E2176189}" srcOrd="0" destOrd="0" presId="urn:microsoft.com/office/officeart/2005/8/layout/hierarchy3"/>
    <dgm:cxn modelId="{8A3B603E-69F6-4A90-BE48-B84C90AF0527}" type="presParOf" srcId="{5C4C0CA1-A8BB-4AF7-BD27-B301E2176189}" destId="{2EAE2CDE-CCBF-4D11-90A9-BE1FE00966A2}" srcOrd="0" destOrd="0" presId="urn:microsoft.com/office/officeart/2005/8/layout/hierarchy3"/>
    <dgm:cxn modelId="{65CD5A87-0014-4B9B-9073-3FC2D5EA41BA}" type="presParOf" srcId="{5C4C0CA1-A8BB-4AF7-BD27-B301E2176189}" destId="{829CE9B0-D234-444D-A87A-A1FB2BABFF00}" srcOrd="1" destOrd="0" presId="urn:microsoft.com/office/officeart/2005/8/layout/hierarchy3"/>
    <dgm:cxn modelId="{C50DE197-876C-4044-BD2C-0A693461BC4C}" type="presParOf" srcId="{EFE16C1B-8A62-4226-88D7-555F1F38479F}" destId="{E97E9E77-9A6B-4253-BE8B-3317D71F6FF0}" srcOrd="1" destOrd="0" presId="urn:microsoft.com/office/officeart/2005/8/layout/hierarchy3"/>
    <dgm:cxn modelId="{036AE74D-053F-4415-BDA6-D26839927C49}" type="presParOf" srcId="{E97E9E77-9A6B-4253-BE8B-3317D71F6FF0}" destId="{5F04A721-C85E-40FD-81B6-6F72624D506D}" srcOrd="0" destOrd="0" presId="urn:microsoft.com/office/officeart/2005/8/layout/hierarchy3"/>
    <dgm:cxn modelId="{A444413E-4C6E-4CD7-9961-2C99C6A7DE28}" type="presParOf" srcId="{E97E9E77-9A6B-4253-BE8B-3317D71F6FF0}" destId="{D92C08F3-A4C5-41CF-978C-7599CCC66C1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99DCB16-7248-4E2F-9ACC-DD80577A1AB9}" type="doc">
      <dgm:prSet loTypeId="urn:microsoft.com/office/officeart/2005/8/layout/process3" loCatId="process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pPr rtl="1"/>
          <a:endParaRPr lang="fa-IR"/>
        </a:p>
      </dgm:t>
    </dgm:pt>
    <dgm:pt modelId="{54A7DCDA-9686-4FD0-ABD2-ECD8F6B8A096}">
      <dgm:prSet/>
      <dgm:spPr/>
      <dgm:t>
        <a:bodyPr/>
        <a:lstStyle/>
        <a:p>
          <a:pPr algn="ctr" rtl="1"/>
          <a:r>
            <a:rPr lang="fa-IR" dirty="0" smtClean="0"/>
            <a:t>مشارکت زمانی </a:t>
          </a:r>
          <a:endParaRPr lang="fa-IR" dirty="0"/>
        </a:p>
      </dgm:t>
    </dgm:pt>
    <dgm:pt modelId="{83B991CF-C344-4288-ADD7-736DA5DB1371}" type="parTrans" cxnId="{459CFA4C-39D3-4606-A229-436B19974F52}">
      <dgm:prSet/>
      <dgm:spPr/>
      <dgm:t>
        <a:bodyPr/>
        <a:lstStyle/>
        <a:p>
          <a:pPr algn="justLow" rtl="1"/>
          <a:endParaRPr lang="fa-IR"/>
        </a:p>
      </dgm:t>
    </dgm:pt>
    <dgm:pt modelId="{EECCAEE4-CEB3-4A19-BC64-BFFECEA2A0E3}" type="sibTrans" cxnId="{459CFA4C-39D3-4606-A229-436B19974F52}">
      <dgm:prSet/>
      <dgm:spPr/>
      <dgm:t>
        <a:bodyPr/>
        <a:lstStyle/>
        <a:p>
          <a:pPr algn="justLow" rtl="1"/>
          <a:endParaRPr lang="fa-IR"/>
        </a:p>
      </dgm:t>
    </dgm:pt>
    <dgm:pt modelId="{493A03F9-2FFE-4A68-A2CC-499D2A3C2794}">
      <dgm:prSet/>
      <dgm:spPr/>
      <dgm:t>
        <a:bodyPr/>
        <a:lstStyle/>
        <a:p>
          <a:pPr algn="justLow" rtl="1"/>
          <a:r>
            <a:rPr lang="fa-IR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نوعی مالکیت یا حق استفاده از دارایی‌ یا امکاناتی معین است.  این دارایی‌ معمولاً واحدهای مجموعۀ تفریحی و رفاهی است که چند گروه حق استفاده از آن را دارند و به هر مشترک وقت معینی برای استفاده از امکانات (معمولاً یک هفته)  اختصاص می‌یابد. </a:t>
          </a:r>
          <a:endParaRPr lang="fa-IR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B29EAC9A-F9D1-4A6C-8100-F14E1D4176AB}" type="parTrans" cxnId="{F4C1F973-61BF-42CC-822B-0D28F4CFD4AA}">
      <dgm:prSet/>
      <dgm:spPr/>
      <dgm:t>
        <a:bodyPr/>
        <a:lstStyle/>
        <a:p>
          <a:pPr algn="justLow" rtl="1"/>
          <a:endParaRPr lang="fa-IR"/>
        </a:p>
      </dgm:t>
    </dgm:pt>
    <dgm:pt modelId="{5761609B-A7DE-41FC-9574-D39A619D2991}" type="sibTrans" cxnId="{F4C1F973-61BF-42CC-822B-0D28F4CFD4AA}">
      <dgm:prSet/>
      <dgm:spPr/>
      <dgm:t>
        <a:bodyPr/>
        <a:lstStyle/>
        <a:p>
          <a:pPr algn="justLow" rtl="1"/>
          <a:endParaRPr lang="fa-IR"/>
        </a:p>
      </dgm:t>
    </dgm:pt>
    <dgm:pt modelId="{FFFB3BF1-EFF6-44EE-991B-D268337E7978}" type="pres">
      <dgm:prSet presAssocID="{A99DCB16-7248-4E2F-9ACC-DD80577A1AB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811C8720-AEDE-440E-B40C-10B266B74026}" type="pres">
      <dgm:prSet presAssocID="{54A7DCDA-9686-4FD0-ABD2-ECD8F6B8A096}" presName="composite" presStyleCnt="0"/>
      <dgm:spPr/>
    </dgm:pt>
    <dgm:pt modelId="{D8813D9D-CC35-424B-8DEB-3595ABD6E1B8}" type="pres">
      <dgm:prSet presAssocID="{54A7DCDA-9686-4FD0-ABD2-ECD8F6B8A096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042EE7D-6D6D-4D87-A1A7-E778DF04DE63}" type="pres">
      <dgm:prSet presAssocID="{54A7DCDA-9686-4FD0-ABD2-ECD8F6B8A096}" presName="parSh" presStyleLbl="node1" presStyleIdx="0" presStyleCnt="1"/>
      <dgm:spPr/>
      <dgm:t>
        <a:bodyPr/>
        <a:lstStyle/>
        <a:p>
          <a:pPr rtl="1"/>
          <a:endParaRPr lang="fa-IR"/>
        </a:p>
      </dgm:t>
    </dgm:pt>
    <dgm:pt modelId="{BD25907D-B666-4A77-AC84-2859ABD16E52}" type="pres">
      <dgm:prSet presAssocID="{54A7DCDA-9686-4FD0-ABD2-ECD8F6B8A096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00CB7D97-373B-4EE2-9CE8-6EB71E13B39A}" type="presOf" srcId="{A99DCB16-7248-4E2F-9ACC-DD80577A1AB9}" destId="{FFFB3BF1-EFF6-44EE-991B-D268337E7978}" srcOrd="0" destOrd="0" presId="urn:microsoft.com/office/officeart/2005/8/layout/process3"/>
    <dgm:cxn modelId="{459CFA4C-39D3-4606-A229-436B19974F52}" srcId="{A99DCB16-7248-4E2F-9ACC-DD80577A1AB9}" destId="{54A7DCDA-9686-4FD0-ABD2-ECD8F6B8A096}" srcOrd="0" destOrd="0" parTransId="{83B991CF-C344-4288-ADD7-736DA5DB1371}" sibTransId="{EECCAEE4-CEB3-4A19-BC64-BFFECEA2A0E3}"/>
    <dgm:cxn modelId="{B65650F5-9882-4414-8EEE-CBBA2774B038}" type="presOf" srcId="{493A03F9-2FFE-4A68-A2CC-499D2A3C2794}" destId="{BD25907D-B666-4A77-AC84-2859ABD16E52}" srcOrd="0" destOrd="0" presId="urn:microsoft.com/office/officeart/2005/8/layout/process3"/>
    <dgm:cxn modelId="{F4C1F973-61BF-42CC-822B-0D28F4CFD4AA}" srcId="{54A7DCDA-9686-4FD0-ABD2-ECD8F6B8A096}" destId="{493A03F9-2FFE-4A68-A2CC-499D2A3C2794}" srcOrd="0" destOrd="0" parTransId="{B29EAC9A-F9D1-4A6C-8100-F14E1D4176AB}" sibTransId="{5761609B-A7DE-41FC-9574-D39A619D2991}"/>
    <dgm:cxn modelId="{EDBAB3DD-AA31-40CB-8464-A3E46291ADB4}" type="presOf" srcId="{54A7DCDA-9686-4FD0-ABD2-ECD8F6B8A096}" destId="{D8813D9D-CC35-424B-8DEB-3595ABD6E1B8}" srcOrd="0" destOrd="0" presId="urn:microsoft.com/office/officeart/2005/8/layout/process3"/>
    <dgm:cxn modelId="{5B926E09-DAD8-40CC-A73F-EBB0C1612C30}" type="presOf" srcId="{54A7DCDA-9686-4FD0-ABD2-ECD8F6B8A096}" destId="{D042EE7D-6D6D-4D87-A1A7-E778DF04DE63}" srcOrd="1" destOrd="0" presId="urn:microsoft.com/office/officeart/2005/8/layout/process3"/>
    <dgm:cxn modelId="{B669C8BE-F2DA-4128-9A95-D590581A2842}" type="presParOf" srcId="{FFFB3BF1-EFF6-44EE-991B-D268337E7978}" destId="{811C8720-AEDE-440E-B40C-10B266B74026}" srcOrd="0" destOrd="0" presId="urn:microsoft.com/office/officeart/2005/8/layout/process3"/>
    <dgm:cxn modelId="{065BF888-9FB0-4DB1-BEF9-03101A8C3CD2}" type="presParOf" srcId="{811C8720-AEDE-440E-B40C-10B266B74026}" destId="{D8813D9D-CC35-424B-8DEB-3595ABD6E1B8}" srcOrd="0" destOrd="0" presId="urn:microsoft.com/office/officeart/2005/8/layout/process3"/>
    <dgm:cxn modelId="{F4A730D4-9745-470A-AB1C-0CFAE710745D}" type="presParOf" srcId="{811C8720-AEDE-440E-B40C-10B266B74026}" destId="{D042EE7D-6D6D-4D87-A1A7-E778DF04DE63}" srcOrd="1" destOrd="0" presId="urn:microsoft.com/office/officeart/2005/8/layout/process3"/>
    <dgm:cxn modelId="{FFAACE05-1376-4C4A-9F1A-6FE7C219B4A0}" type="presParOf" srcId="{811C8720-AEDE-440E-B40C-10B266B74026}" destId="{BD25907D-B666-4A77-AC84-2859ABD16E52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4A34D1F-848B-4EF4-82CF-D052A05E79AC}" type="doc">
      <dgm:prSet loTypeId="urn:microsoft.com/office/officeart/2005/8/layout/list1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pPr rtl="1"/>
          <a:endParaRPr lang="fa-IR"/>
        </a:p>
      </dgm:t>
    </dgm:pt>
    <dgm:pt modelId="{B2CF934B-6072-444C-8A21-3B9202911049}">
      <dgm:prSet/>
      <dgm:spPr/>
      <dgm:t>
        <a:bodyPr/>
        <a:lstStyle/>
        <a:p>
          <a:pPr algn="ctr" rtl="1"/>
          <a:r>
            <a:rPr lang="ar-SA" b="0" dirty="0" smtClean="0"/>
            <a:t>رختشوی</a:t>
          </a:r>
          <a:r>
            <a:rPr lang="en-US" b="0" dirty="0" smtClean="0"/>
            <a:t>‌</a:t>
          </a:r>
          <a:r>
            <a:rPr lang="ar-SA" b="0" dirty="0" smtClean="0"/>
            <a:t>خانه</a:t>
          </a:r>
          <a:endParaRPr lang="en-US" b="0" dirty="0"/>
        </a:p>
      </dgm:t>
    </dgm:pt>
    <dgm:pt modelId="{12246BB1-0DD7-4192-841C-A9477558EEDA}" type="parTrans" cxnId="{6FE2EC6F-9D4A-4348-B53B-DAB7058ABF60}">
      <dgm:prSet/>
      <dgm:spPr/>
      <dgm:t>
        <a:bodyPr/>
        <a:lstStyle/>
        <a:p>
          <a:pPr algn="ctr" rtl="1"/>
          <a:endParaRPr lang="fa-IR" b="0"/>
        </a:p>
      </dgm:t>
    </dgm:pt>
    <dgm:pt modelId="{539C1D76-3B97-4FAD-B1FC-4F50B211AA96}" type="sibTrans" cxnId="{6FE2EC6F-9D4A-4348-B53B-DAB7058ABF60}">
      <dgm:prSet/>
      <dgm:spPr/>
      <dgm:t>
        <a:bodyPr/>
        <a:lstStyle/>
        <a:p>
          <a:pPr algn="ctr" rtl="1"/>
          <a:endParaRPr lang="fa-IR" b="0"/>
        </a:p>
      </dgm:t>
    </dgm:pt>
    <dgm:pt modelId="{B50B386D-D9FE-4B1B-81CA-F3C6EDDC1B1C}">
      <dgm:prSet/>
      <dgm:spPr/>
      <dgm:t>
        <a:bodyPr/>
        <a:lstStyle/>
        <a:p>
          <a:pPr algn="ctr" rtl="1"/>
          <a:r>
            <a:rPr lang="ar-SA" b="0" dirty="0" smtClean="0"/>
            <a:t>پله‌برقی‌ها و آسانسورها</a:t>
          </a:r>
          <a:endParaRPr lang="en-US" b="0" dirty="0"/>
        </a:p>
      </dgm:t>
    </dgm:pt>
    <dgm:pt modelId="{D4EFEE7C-6087-47DA-8036-3C0A21379B59}" type="parTrans" cxnId="{0E3D7C46-732C-4C32-99E5-6719CEEC00D6}">
      <dgm:prSet/>
      <dgm:spPr/>
      <dgm:t>
        <a:bodyPr/>
        <a:lstStyle/>
        <a:p>
          <a:pPr algn="ctr" rtl="1"/>
          <a:endParaRPr lang="fa-IR" b="0"/>
        </a:p>
      </dgm:t>
    </dgm:pt>
    <dgm:pt modelId="{A089F962-FD8B-4150-9C38-7EC9E6C0526C}" type="sibTrans" cxnId="{0E3D7C46-732C-4C32-99E5-6719CEEC00D6}">
      <dgm:prSet/>
      <dgm:spPr/>
      <dgm:t>
        <a:bodyPr/>
        <a:lstStyle/>
        <a:p>
          <a:pPr algn="ctr" rtl="1"/>
          <a:endParaRPr lang="fa-IR" b="0"/>
        </a:p>
      </dgm:t>
    </dgm:pt>
    <dgm:pt modelId="{DF6C12C2-17AE-472A-BFCA-9E800CE48578}">
      <dgm:prSet/>
      <dgm:spPr/>
      <dgm:t>
        <a:bodyPr/>
        <a:lstStyle/>
        <a:p>
          <a:pPr algn="ctr" rtl="1"/>
          <a:r>
            <a:rPr lang="ar-SA" b="0" dirty="0" smtClean="0"/>
            <a:t>تسهیلات درمانی</a:t>
          </a:r>
          <a:endParaRPr lang="en-US" b="0" dirty="0"/>
        </a:p>
      </dgm:t>
    </dgm:pt>
    <dgm:pt modelId="{1D7F0769-44A1-43A8-B41A-E90B98C10200}" type="parTrans" cxnId="{772CF053-6561-4129-B4DA-B3D5D1B049C6}">
      <dgm:prSet/>
      <dgm:spPr/>
      <dgm:t>
        <a:bodyPr/>
        <a:lstStyle/>
        <a:p>
          <a:pPr algn="ctr" rtl="1"/>
          <a:endParaRPr lang="fa-IR" b="0"/>
        </a:p>
      </dgm:t>
    </dgm:pt>
    <dgm:pt modelId="{A8AD19EE-F5F1-43B7-ABD9-63BBDDE9DCC5}" type="sibTrans" cxnId="{772CF053-6561-4129-B4DA-B3D5D1B049C6}">
      <dgm:prSet/>
      <dgm:spPr/>
      <dgm:t>
        <a:bodyPr/>
        <a:lstStyle/>
        <a:p>
          <a:pPr algn="ctr" rtl="1"/>
          <a:endParaRPr lang="fa-IR" b="0"/>
        </a:p>
      </dgm:t>
    </dgm:pt>
    <dgm:pt modelId="{2F3CB802-D58D-4CA1-94FA-41D7F03C3267}">
      <dgm:prSet/>
      <dgm:spPr/>
      <dgm:t>
        <a:bodyPr/>
        <a:lstStyle/>
        <a:p>
          <a:pPr algn="ctr" rtl="1"/>
          <a:r>
            <a:rPr lang="ar-SA" b="0" dirty="0" smtClean="0"/>
            <a:t>زمین بازی</a:t>
          </a:r>
          <a:endParaRPr lang="en-US" b="0" dirty="0"/>
        </a:p>
      </dgm:t>
    </dgm:pt>
    <dgm:pt modelId="{48FAAC0C-B467-4CA7-B02B-AC1809B4501D}" type="parTrans" cxnId="{DA7780A1-C095-4FE6-A289-FA7459725B28}">
      <dgm:prSet/>
      <dgm:spPr/>
      <dgm:t>
        <a:bodyPr/>
        <a:lstStyle/>
        <a:p>
          <a:pPr algn="ctr" rtl="1"/>
          <a:endParaRPr lang="fa-IR" b="0"/>
        </a:p>
      </dgm:t>
    </dgm:pt>
    <dgm:pt modelId="{D37374AB-7394-434C-A3D1-9DEE9DE401A0}" type="sibTrans" cxnId="{DA7780A1-C095-4FE6-A289-FA7459725B28}">
      <dgm:prSet/>
      <dgm:spPr/>
      <dgm:t>
        <a:bodyPr/>
        <a:lstStyle/>
        <a:p>
          <a:pPr algn="ctr" rtl="1"/>
          <a:endParaRPr lang="fa-IR" b="0"/>
        </a:p>
      </dgm:t>
    </dgm:pt>
    <dgm:pt modelId="{8C7CDC7B-080C-4B5B-A216-6040A53C55A6}">
      <dgm:prSet/>
      <dgm:spPr/>
      <dgm:t>
        <a:bodyPr/>
        <a:lstStyle/>
        <a:p>
          <a:pPr algn="ctr" rtl="1"/>
          <a:r>
            <a:rPr lang="ar-SA" b="0" dirty="0" smtClean="0"/>
            <a:t>رستوران</a:t>
          </a:r>
          <a:endParaRPr lang="en-US" b="0" dirty="0"/>
        </a:p>
      </dgm:t>
    </dgm:pt>
    <dgm:pt modelId="{C7191279-D4A6-4D31-AB02-32315052FF9D}" type="parTrans" cxnId="{5FFE308F-622E-4B07-BE3D-7422A99612AC}">
      <dgm:prSet/>
      <dgm:spPr/>
      <dgm:t>
        <a:bodyPr/>
        <a:lstStyle/>
        <a:p>
          <a:pPr algn="ctr" rtl="1"/>
          <a:endParaRPr lang="fa-IR" b="0"/>
        </a:p>
      </dgm:t>
    </dgm:pt>
    <dgm:pt modelId="{CDB2FDEC-28F6-4644-8BEF-D2B87D44E93E}" type="sibTrans" cxnId="{5FFE308F-622E-4B07-BE3D-7422A99612AC}">
      <dgm:prSet/>
      <dgm:spPr/>
      <dgm:t>
        <a:bodyPr/>
        <a:lstStyle/>
        <a:p>
          <a:pPr algn="ctr" rtl="1"/>
          <a:endParaRPr lang="fa-IR" b="0"/>
        </a:p>
      </dgm:t>
    </dgm:pt>
    <dgm:pt modelId="{E9E257D9-AB74-4A10-B431-67BFBE1815A7}">
      <dgm:prSet/>
      <dgm:spPr/>
      <dgm:t>
        <a:bodyPr/>
        <a:lstStyle/>
        <a:p>
          <a:pPr algn="ctr" rtl="1"/>
          <a:r>
            <a:rPr lang="ar-SA" b="0" dirty="0" smtClean="0"/>
            <a:t>سونا</a:t>
          </a:r>
          <a:endParaRPr lang="en-US" b="0" dirty="0"/>
        </a:p>
      </dgm:t>
    </dgm:pt>
    <dgm:pt modelId="{81E9E9BD-045B-416B-812C-D4F71CD51CA4}" type="parTrans" cxnId="{C960472B-3193-46EF-A6FA-79F14C0F1F55}">
      <dgm:prSet/>
      <dgm:spPr/>
      <dgm:t>
        <a:bodyPr/>
        <a:lstStyle/>
        <a:p>
          <a:pPr algn="ctr" rtl="1"/>
          <a:endParaRPr lang="fa-IR" b="0"/>
        </a:p>
      </dgm:t>
    </dgm:pt>
    <dgm:pt modelId="{350AD777-0A6F-488C-9FA3-40D2B14A939B}" type="sibTrans" cxnId="{C960472B-3193-46EF-A6FA-79F14C0F1F55}">
      <dgm:prSet/>
      <dgm:spPr/>
      <dgm:t>
        <a:bodyPr/>
        <a:lstStyle/>
        <a:p>
          <a:pPr algn="ctr" rtl="1"/>
          <a:endParaRPr lang="fa-IR" b="0"/>
        </a:p>
      </dgm:t>
    </dgm:pt>
    <dgm:pt modelId="{EB51921D-0D49-457F-80BE-A30428291214}">
      <dgm:prSet/>
      <dgm:spPr/>
      <dgm:t>
        <a:bodyPr/>
        <a:lstStyle/>
        <a:p>
          <a:pPr algn="ctr" rtl="1"/>
          <a:r>
            <a:rPr lang="ar-SA" b="0" dirty="0" smtClean="0"/>
            <a:t>واحدهای تجاری برای خرید</a:t>
          </a:r>
          <a:endParaRPr lang="en-US" b="0" dirty="0"/>
        </a:p>
      </dgm:t>
    </dgm:pt>
    <dgm:pt modelId="{6FEFFC48-BC1A-49B3-9AF1-F6528F081AFF}" type="parTrans" cxnId="{B1FD918B-37E0-46F3-A122-651AC83EC8FD}">
      <dgm:prSet/>
      <dgm:spPr/>
      <dgm:t>
        <a:bodyPr/>
        <a:lstStyle/>
        <a:p>
          <a:pPr algn="ctr" rtl="1"/>
          <a:endParaRPr lang="fa-IR" b="0"/>
        </a:p>
      </dgm:t>
    </dgm:pt>
    <dgm:pt modelId="{DE8E0C5C-B3A5-422B-94D6-E7135792575A}" type="sibTrans" cxnId="{B1FD918B-37E0-46F3-A122-651AC83EC8FD}">
      <dgm:prSet/>
      <dgm:spPr/>
      <dgm:t>
        <a:bodyPr/>
        <a:lstStyle/>
        <a:p>
          <a:pPr algn="ctr" rtl="1"/>
          <a:endParaRPr lang="fa-IR" b="0"/>
        </a:p>
      </dgm:t>
    </dgm:pt>
    <dgm:pt modelId="{0BC27908-7171-4344-A38E-F4DF81AAE0DC}">
      <dgm:prSet/>
      <dgm:spPr/>
      <dgm:t>
        <a:bodyPr/>
        <a:lstStyle/>
        <a:p>
          <a:pPr algn="ctr" rtl="1"/>
          <a:r>
            <a:rPr lang="ar-SA" b="0" dirty="0" smtClean="0"/>
            <a:t>قهوه‌خانه</a:t>
          </a:r>
          <a:r>
            <a:rPr lang="en-US" b="0" dirty="0" smtClean="0"/>
            <a:t>، </a:t>
          </a:r>
          <a:r>
            <a:rPr lang="ar-SA" b="0" dirty="0" smtClean="0"/>
            <a:t>چایخانه</a:t>
          </a:r>
          <a:r>
            <a:rPr lang="en-US" b="0" dirty="0" smtClean="0"/>
            <a:t>، </a:t>
          </a:r>
          <a:r>
            <a:rPr lang="ar-SA" b="0" dirty="0" smtClean="0"/>
            <a:t>بار</a:t>
          </a:r>
          <a:endParaRPr lang="en-US" b="0" dirty="0"/>
        </a:p>
      </dgm:t>
    </dgm:pt>
    <dgm:pt modelId="{9BD46C9D-F90A-4FA4-81FF-4669F027BE0B}" type="parTrans" cxnId="{7AC4E4E8-B57E-4FB7-ACED-B12A0D2FC949}">
      <dgm:prSet/>
      <dgm:spPr/>
      <dgm:t>
        <a:bodyPr/>
        <a:lstStyle/>
        <a:p>
          <a:pPr algn="ctr" rtl="1"/>
          <a:endParaRPr lang="fa-IR" b="0"/>
        </a:p>
      </dgm:t>
    </dgm:pt>
    <dgm:pt modelId="{3125C338-CF2B-426E-A7CD-1F2C6983DCF3}" type="sibTrans" cxnId="{7AC4E4E8-B57E-4FB7-ACED-B12A0D2FC949}">
      <dgm:prSet/>
      <dgm:spPr/>
      <dgm:t>
        <a:bodyPr/>
        <a:lstStyle/>
        <a:p>
          <a:pPr algn="ctr" rtl="1"/>
          <a:endParaRPr lang="fa-IR" b="0"/>
        </a:p>
      </dgm:t>
    </dgm:pt>
    <dgm:pt modelId="{E9CDDCB7-7E62-4469-B832-2509B7FCA009}" type="pres">
      <dgm:prSet presAssocID="{04A34D1F-848B-4EF4-82CF-D052A05E79A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0FC5084C-FD7A-45CC-8ADC-E52107E7EBD4}" type="pres">
      <dgm:prSet presAssocID="{B2CF934B-6072-444C-8A21-3B9202911049}" presName="parentLin" presStyleCnt="0"/>
      <dgm:spPr/>
    </dgm:pt>
    <dgm:pt modelId="{731FF56B-3D5F-4554-8E94-C04E120B512D}" type="pres">
      <dgm:prSet presAssocID="{B2CF934B-6072-444C-8A21-3B9202911049}" presName="parentLeftMargin" presStyleLbl="node1" presStyleIdx="0" presStyleCnt="8"/>
      <dgm:spPr/>
      <dgm:t>
        <a:bodyPr/>
        <a:lstStyle/>
        <a:p>
          <a:pPr rtl="1"/>
          <a:endParaRPr lang="fa-IR"/>
        </a:p>
      </dgm:t>
    </dgm:pt>
    <dgm:pt modelId="{EEBC9E67-914D-4BBF-ABF0-4452B3E26705}" type="pres">
      <dgm:prSet presAssocID="{B2CF934B-6072-444C-8A21-3B9202911049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180B3EB-841A-4014-AC62-644DFA9CE043}" type="pres">
      <dgm:prSet presAssocID="{B2CF934B-6072-444C-8A21-3B9202911049}" presName="negativeSpace" presStyleCnt="0"/>
      <dgm:spPr/>
    </dgm:pt>
    <dgm:pt modelId="{AD04ECF0-420F-4324-B3AE-1057654BE949}" type="pres">
      <dgm:prSet presAssocID="{B2CF934B-6072-444C-8A21-3B9202911049}" presName="childText" presStyleLbl="conFgAcc1" presStyleIdx="0" presStyleCnt="8">
        <dgm:presLayoutVars>
          <dgm:bulletEnabled val="1"/>
        </dgm:presLayoutVars>
      </dgm:prSet>
      <dgm:spPr/>
    </dgm:pt>
    <dgm:pt modelId="{A59C08C4-6EC2-4B42-9302-F00AA2FAD67F}" type="pres">
      <dgm:prSet presAssocID="{539C1D76-3B97-4FAD-B1FC-4F50B211AA96}" presName="spaceBetweenRectangles" presStyleCnt="0"/>
      <dgm:spPr/>
    </dgm:pt>
    <dgm:pt modelId="{6E77EDBB-DB40-4E17-BEB5-E64AC6E5D8B6}" type="pres">
      <dgm:prSet presAssocID="{B50B386D-D9FE-4B1B-81CA-F3C6EDDC1B1C}" presName="parentLin" presStyleCnt="0"/>
      <dgm:spPr/>
    </dgm:pt>
    <dgm:pt modelId="{25960AF2-86D1-419F-9154-8021F5BC6066}" type="pres">
      <dgm:prSet presAssocID="{B50B386D-D9FE-4B1B-81CA-F3C6EDDC1B1C}" presName="parentLeftMargin" presStyleLbl="node1" presStyleIdx="0" presStyleCnt="8"/>
      <dgm:spPr/>
      <dgm:t>
        <a:bodyPr/>
        <a:lstStyle/>
        <a:p>
          <a:pPr rtl="1"/>
          <a:endParaRPr lang="fa-IR"/>
        </a:p>
      </dgm:t>
    </dgm:pt>
    <dgm:pt modelId="{ED58424E-DE28-4548-9A31-011E9926C2A0}" type="pres">
      <dgm:prSet presAssocID="{B50B386D-D9FE-4B1B-81CA-F3C6EDDC1B1C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660EEB4-BC76-4197-BB48-C3261F13BC26}" type="pres">
      <dgm:prSet presAssocID="{B50B386D-D9FE-4B1B-81CA-F3C6EDDC1B1C}" presName="negativeSpace" presStyleCnt="0"/>
      <dgm:spPr/>
    </dgm:pt>
    <dgm:pt modelId="{25974C4D-1ABF-4AAC-BEF9-BB09BEC3B4F9}" type="pres">
      <dgm:prSet presAssocID="{B50B386D-D9FE-4B1B-81CA-F3C6EDDC1B1C}" presName="childText" presStyleLbl="conFgAcc1" presStyleIdx="1" presStyleCnt="8">
        <dgm:presLayoutVars>
          <dgm:bulletEnabled val="1"/>
        </dgm:presLayoutVars>
      </dgm:prSet>
      <dgm:spPr/>
    </dgm:pt>
    <dgm:pt modelId="{5657919D-5A42-4658-A171-2C906F24EA71}" type="pres">
      <dgm:prSet presAssocID="{A089F962-FD8B-4150-9C38-7EC9E6C0526C}" presName="spaceBetweenRectangles" presStyleCnt="0"/>
      <dgm:spPr/>
    </dgm:pt>
    <dgm:pt modelId="{21A122FA-A568-46F5-B98B-C351E20838BB}" type="pres">
      <dgm:prSet presAssocID="{DF6C12C2-17AE-472A-BFCA-9E800CE48578}" presName="parentLin" presStyleCnt="0"/>
      <dgm:spPr/>
    </dgm:pt>
    <dgm:pt modelId="{4556B4D7-5BC3-4E0C-BE47-ABAF6DD8C053}" type="pres">
      <dgm:prSet presAssocID="{DF6C12C2-17AE-472A-BFCA-9E800CE48578}" presName="parentLeftMargin" presStyleLbl="node1" presStyleIdx="1" presStyleCnt="8"/>
      <dgm:spPr/>
      <dgm:t>
        <a:bodyPr/>
        <a:lstStyle/>
        <a:p>
          <a:pPr rtl="1"/>
          <a:endParaRPr lang="fa-IR"/>
        </a:p>
      </dgm:t>
    </dgm:pt>
    <dgm:pt modelId="{95A21F5A-EB30-454F-8C96-9D6A82EBFF8B}" type="pres">
      <dgm:prSet presAssocID="{DF6C12C2-17AE-472A-BFCA-9E800CE48578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3D882DA-1CBB-4516-90FE-4E2EC7A35539}" type="pres">
      <dgm:prSet presAssocID="{DF6C12C2-17AE-472A-BFCA-9E800CE48578}" presName="negativeSpace" presStyleCnt="0"/>
      <dgm:spPr/>
    </dgm:pt>
    <dgm:pt modelId="{AB0C891C-A4E7-42EB-9C8E-297BBAA61C39}" type="pres">
      <dgm:prSet presAssocID="{DF6C12C2-17AE-472A-BFCA-9E800CE48578}" presName="childText" presStyleLbl="conFgAcc1" presStyleIdx="2" presStyleCnt="8">
        <dgm:presLayoutVars>
          <dgm:bulletEnabled val="1"/>
        </dgm:presLayoutVars>
      </dgm:prSet>
      <dgm:spPr/>
    </dgm:pt>
    <dgm:pt modelId="{73A637CE-5494-4E7C-92EB-3A8E59771B28}" type="pres">
      <dgm:prSet presAssocID="{A8AD19EE-F5F1-43B7-ABD9-63BBDDE9DCC5}" presName="spaceBetweenRectangles" presStyleCnt="0"/>
      <dgm:spPr/>
    </dgm:pt>
    <dgm:pt modelId="{56C2B57E-8BAF-4653-B3CE-07FD2D946874}" type="pres">
      <dgm:prSet presAssocID="{2F3CB802-D58D-4CA1-94FA-41D7F03C3267}" presName="parentLin" presStyleCnt="0"/>
      <dgm:spPr/>
    </dgm:pt>
    <dgm:pt modelId="{128E6A5E-10FA-4566-9019-A1B60DB9E123}" type="pres">
      <dgm:prSet presAssocID="{2F3CB802-D58D-4CA1-94FA-41D7F03C3267}" presName="parentLeftMargin" presStyleLbl="node1" presStyleIdx="2" presStyleCnt="8"/>
      <dgm:spPr/>
      <dgm:t>
        <a:bodyPr/>
        <a:lstStyle/>
        <a:p>
          <a:pPr rtl="1"/>
          <a:endParaRPr lang="fa-IR"/>
        </a:p>
      </dgm:t>
    </dgm:pt>
    <dgm:pt modelId="{BB06F509-0BC0-40BE-B0FA-CA4BC594B2B9}" type="pres">
      <dgm:prSet presAssocID="{2F3CB802-D58D-4CA1-94FA-41D7F03C3267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7AB20C3-999F-445C-845E-14E85E7C0547}" type="pres">
      <dgm:prSet presAssocID="{2F3CB802-D58D-4CA1-94FA-41D7F03C3267}" presName="negativeSpace" presStyleCnt="0"/>
      <dgm:spPr/>
    </dgm:pt>
    <dgm:pt modelId="{BA93E58F-C96C-41CE-AB39-8943D7399EC7}" type="pres">
      <dgm:prSet presAssocID="{2F3CB802-D58D-4CA1-94FA-41D7F03C3267}" presName="childText" presStyleLbl="conFgAcc1" presStyleIdx="3" presStyleCnt="8">
        <dgm:presLayoutVars>
          <dgm:bulletEnabled val="1"/>
        </dgm:presLayoutVars>
      </dgm:prSet>
      <dgm:spPr/>
    </dgm:pt>
    <dgm:pt modelId="{5963FA50-A7BC-4129-AC6C-F4CF2B56B370}" type="pres">
      <dgm:prSet presAssocID="{D37374AB-7394-434C-A3D1-9DEE9DE401A0}" presName="spaceBetweenRectangles" presStyleCnt="0"/>
      <dgm:spPr/>
    </dgm:pt>
    <dgm:pt modelId="{B836D548-C121-46A7-A30D-148C7697AF43}" type="pres">
      <dgm:prSet presAssocID="{8C7CDC7B-080C-4B5B-A216-6040A53C55A6}" presName="parentLin" presStyleCnt="0"/>
      <dgm:spPr/>
    </dgm:pt>
    <dgm:pt modelId="{8D6016F4-A2F7-44DF-933F-7439667BCF73}" type="pres">
      <dgm:prSet presAssocID="{8C7CDC7B-080C-4B5B-A216-6040A53C55A6}" presName="parentLeftMargin" presStyleLbl="node1" presStyleIdx="3" presStyleCnt="8"/>
      <dgm:spPr/>
      <dgm:t>
        <a:bodyPr/>
        <a:lstStyle/>
        <a:p>
          <a:pPr rtl="1"/>
          <a:endParaRPr lang="fa-IR"/>
        </a:p>
      </dgm:t>
    </dgm:pt>
    <dgm:pt modelId="{322E7C4E-73B5-428C-8017-CBCE8C98564C}" type="pres">
      <dgm:prSet presAssocID="{8C7CDC7B-080C-4B5B-A216-6040A53C55A6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BDAEA83-6A0E-4E2E-9591-79FB1C1059BC}" type="pres">
      <dgm:prSet presAssocID="{8C7CDC7B-080C-4B5B-A216-6040A53C55A6}" presName="negativeSpace" presStyleCnt="0"/>
      <dgm:spPr/>
    </dgm:pt>
    <dgm:pt modelId="{3964A5F4-D62E-4419-BF45-2A7D3CC64165}" type="pres">
      <dgm:prSet presAssocID="{8C7CDC7B-080C-4B5B-A216-6040A53C55A6}" presName="childText" presStyleLbl="conFgAcc1" presStyleIdx="4" presStyleCnt="8">
        <dgm:presLayoutVars>
          <dgm:bulletEnabled val="1"/>
        </dgm:presLayoutVars>
      </dgm:prSet>
      <dgm:spPr/>
    </dgm:pt>
    <dgm:pt modelId="{79C9CF3D-E908-47FB-AC38-451722FC9ACF}" type="pres">
      <dgm:prSet presAssocID="{CDB2FDEC-28F6-4644-8BEF-D2B87D44E93E}" presName="spaceBetweenRectangles" presStyleCnt="0"/>
      <dgm:spPr/>
    </dgm:pt>
    <dgm:pt modelId="{D358E603-EBB8-4D9D-B952-C9F170A864CA}" type="pres">
      <dgm:prSet presAssocID="{E9E257D9-AB74-4A10-B431-67BFBE1815A7}" presName="parentLin" presStyleCnt="0"/>
      <dgm:spPr/>
    </dgm:pt>
    <dgm:pt modelId="{9CCEA6E8-F0E7-460C-A625-96B11604D0BE}" type="pres">
      <dgm:prSet presAssocID="{E9E257D9-AB74-4A10-B431-67BFBE1815A7}" presName="parentLeftMargin" presStyleLbl="node1" presStyleIdx="4" presStyleCnt="8"/>
      <dgm:spPr/>
      <dgm:t>
        <a:bodyPr/>
        <a:lstStyle/>
        <a:p>
          <a:pPr rtl="1"/>
          <a:endParaRPr lang="fa-IR"/>
        </a:p>
      </dgm:t>
    </dgm:pt>
    <dgm:pt modelId="{914CDE7F-686B-440D-9B2B-DAA627BA845E}" type="pres">
      <dgm:prSet presAssocID="{E9E257D9-AB74-4A10-B431-67BFBE1815A7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00361A9-30FD-479C-B7B6-70634F13366A}" type="pres">
      <dgm:prSet presAssocID="{E9E257D9-AB74-4A10-B431-67BFBE1815A7}" presName="negativeSpace" presStyleCnt="0"/>
      <dgm:spPr/>
    </dgm:pt>
    <dgm:pt modelId="{540FBE33-84D2-4FA7-A52C-813218AB7BCC}" type="pres">
      <dgm:prSet presAssocID="{E9E257D9-AB74-4A10-B431-67BFBE1815A7}" presName="childText" presStyleLbl="conFgAcc1" presStyleIdx="5" presStyleCnt="8">
        <dgm:presLayoutVars>
          <dgm:bulletEnabled val="1"/>
        </dgm:presLayoutVars>
      </dgm:prSet>
      <dgm:spPr/>
    </dgm:pt>
    <dgm:pt modelId="{7B031C39-33FF-447A-9B72-9AA8522707D2}" type="pres">
      <dgm:prSet presAssocID="{350AD777-0A6F-488C-9FA3-40D2B14A939B}" presName="spaceBetweenRectangles" presStyleCnt="0"/>
      <dgm:spPr/>
    </dgm:pt>
    <dgm:pt modelId="{301A657C-D5D6-4045-B5FF-D08F53F83D44}" type="pres">
      <dgm:prSet presAssocID="{EB51921D-0D49-457F-80BE-A30428291214}" presName="parentLin" presStyleCnt="0"/>
      <dgm:spPr/>
    </dgm:pt>
    <dgm:pt modelId="{650838D2-ABAD-4881-8BBC-74326AA8D389}" type="pres">
      <dgm:prSet presAssocID="{EB51921D-0D49-457F-80BE-A30428291214}" presName="parentLeftMargin" presStyleLbl="node1" presStyleIdx="5" presStyleCnt="8"/>
      <dgm:spPr/>
      <dgm:t>
        <a:bodyPr/>
        <a:lstStyle/>
        <a:p>
          <a:pPr rtl="1"/>
          <a:endParaRPr lang="fa-IR"/>
        </a:p>
      </dgm:t>
    </dgm:pt>
    <dgm:pt modelId="{C01E5572-5F5F-45A9-A8E9-A07C87C4C829}" type="pres">
      <dgm:prSet presAssocID="{EB51921D-0D49-457F-80BE-A30428291214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50A6266-E645-40BC-BA12-531429F7B170}" type="pres">
      <dgm:prSet presAssocID="{EB51921D-0D49-457F-80BE-A30428291214}" presName="negativeSpace" presStyleCnt="0"/>
      <dgm:spPr/>
    </dgm:pt>
    <dgm:pt modelId="{52D7B2A4-94CF-48CB-9F48-38C714EAC4D5}" type="pres">
      <dgm:prSet presAssocID="{EB51921D-0D49-457F-80BE-A30428291214}" presName="childText" presStyleLbl="conFgAcc1" presStyleIdx="6" presStyleCnt="8">
        <dgm:presLayoutVars>
          <dgm:bulletEnabled val="1"/>
        </dgm:presLayoutVars>
      </dgm:prSet>
      <dgm:spPr/>
    </dgm:pt>
    <dgm:pt modelId="{F343F430-1479-4A37-8F2A-2180EB333434}" type="pres">
      <dgm:prSet presAssocID="{DE8E0C5C-B3A5-422B-94D6-E7135792575A}" presName="spaceBetweenRectangles" presStyleCnt="0"/>
      <dgm:spPr/>
    </dgm:pt>
    <dgm:pt modelId="{23E43BD7-6382-4587-B7DC-DF9679E9B6BC}" type="pres">
      <dgm:prSet presAssocID="{0BC27908-7171-4344-A38E-F4DF81AAE0DC}" presName="parentLin" presStyleCnt="0"/>
      <dgm:spPr/>
    </dgm:pt>
    <dgm:pt modelId="{797208F3-784D-477D-AFBA-8169CEE3F0C6}" type="pres">
      <dgm:prSet presAssocID="{0BC27908-7171-4344-A38E-F4DF81AAE0DC}" presName="parentLeftMargin" presStyleLbl="node1" presStyleIdx="6" presStyleCnt="8"/>
      <dgm:spPr/>
      <dgm:t>
        <a:bodyPr/>
        <a:lstStyle/>
        <a:p>
          <a:pPr rtl="1"/>
          <a:endParaRPr lang="fa-IR"/>
        </a:p>
      </dgm:t>
    </dgm:pt>
    <dgm:pt modelId="{208C7CA3-7615-4714-A03D-F711E7F27AAD}" type="pres">
      <dgm:prSet presAssocID="{0BC27908-7171-4344-A38E-F4DF81AAE0DC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9C72F83-9131-4E6A-9EAC-3A8B5ED6BDD1}" type="pres">
      <dgm:prSet presAssocID="{0BC27908-7171-4344-A38E-F4DF81AAE0DC}" presName="negativeSpace" presStyleCnt="0"/>
      <dgm:spPr/>
    </dgm:pt>
    <dgm:pt modelId="{8DFA9669-0BE3-4E44-A36A-5797FA7A62AC}" type="pres">
      <dgm:prSet presAssocID="{0BC27908-7171-4344-A38E-F4DF81AAE0DC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7AC4E4E8-B57E-4FB7-ACED-B12A0D2FC949}" srcId="{04A34D1F-848B-4EF4-82CF-D052A05E79AC}" destId="{0BC27908-7171-4344-A38E-F4DF81AAE0DC}" srcOrd="7" destOrd="0" parTransId="{9BD46C9D-F90A-4FA4-81FF-4669F027BE0B}" sibTransId="{3125C338-CF2B-426E-A7CD-1F2C6983DCF3}"/>
    <dgm:cxn modelId="{22AD3E4B-E472-495E-B2A9-47085559D0A1}" type="presOf" srcId="{B2CF934B-6072-444C-8A21-3B9202911049}" destId="{731FF56B-3D5F-4554-8E94-C04E120B512D}" srcOrd="0" destOrd="0" presId="urn:microsoft.com/office/officeart/2005/8/layout/list1"/>
    <dgm:cxn modelId="{6F887ECB-9955-4F70-982E-FB253188D30B}" type="presOf" srcId="{B50B386D-D9FE-4B1B-81CA-F3C6EDDC1B1C}" destId="{ED58424E-DE28-4548-9A31-011E9926C2A0}" srcOrd="1" destOrd="0" presId="urn:microsoft.com/office/officeart/2005/8/layout/list1"/>
    <dgm:cxn modelId="{03A267BA-F436-4EDB-83B3-5C06127AB460}" type="presOf" srcId="{8C7CDC7B-080C-4B5B-A216-6040A53C55A6}" destId="{8D6016F4-A2F7-44DF-933F-7439667BCF73}" srcOrd="0" destOrd="0" presId="urn:microsoft.com/office/officeart/2005/8/layout/list1"/>
    <dgm:cxn modelId="{6FE2EC6F-9D4A-4348-B53B-DAB7058ABF60}" srcId="{04A34D1F-848B-4EF4-82CF-D052A05E79AC}" destId="{B2CF934B-6072-444C-8A21-3B9202911049}" srcOrd="0" destOrd="0" parTransId="{12246BB1-0DD7-4192-841C-A9477558EEDA}" sibTransId="{539C1D76-3B97-4FAD-B1FC-4F50B211AA96}"/>
    <dgm:cxn modelId="{05516A0D-120E-497B-B835-EF9DA42CBDFA}" type="presOf" srcId="{B50B386D-D9FE-4B1B-81CA-F3C6EDDC1B1C}" destId="{25960AF2-86D1-419F-9154-8021F5BC6066}" srcOrd="0" destOrd="0" presId="urn:microsoft.com/office/officeart/2005/8/layout/list1"/>
    <dgm:cxn modelId="{DA7780A1-C095-4FE6-A289-FA7459725B28}" srcId="{04A34D1F-848B-4EF4-82CF-D052A05E79AC}" destId="{2F3CB802-D58D-4CA1-94FA-41D7F03C3267}" srcOrd="3" destOrd="0" parTransId="{48FAAC0C-B467-4CA7-B02B-AC1809B4501D}" sibTransId="{D37374AB-7394-434C-A3D1-9DEE9DE401A0}"/>
    <dgm:cxn modelId="{480E74FA-CE35-4F7A-9BB4-CE8EA50042FB}" type="presOf" srcId="{EB51921D-0D49-457F-80BE-A30428291214}" destId="{C01E5572-5F5F-45A9-A8E9-A07C87C4C829}" srcOrd="1" destOrd="0" presId="urn:microsoft.com/office/officeart/2005/8/layout/list1"/>
    <dgm:cxn modelId="{F23B0363-4451-400A-B533-102481E1D84D}" type="presOf" srcId="{04A34D1F-848B-4EF4-82CF-D052A05E79AC}" destId="{E9CDDCB7-7E62-4469-B832-2509B7FCA009}" srcOrd="0" destOrd="0" presId="urn:microsoft.com/office/officeart/2005/8/layout/list1"/>
    <dgm:cxn modelId="{772CF053-6561-4129-B4DA-B3D5D1B049C6}" srcId="{04A34D1F-848B-4EF4-82CF-D052A05E79AC}" destId="{DF6C12C2-17AE-472A-BFCA-9E800CE48578}" srcOrd="2" destOrd="0" parTransId="{1D7F0769-44A1-43A8-B41A-E90B98C10200}" sibTransId="{A8AD19EE-F5F1-43B7-ABD9-63BBDDE9DCC5}"/>
    <dgm:cxn modelId="{5AB43784-444F-4935-B675-D177A5EAD3FD}" type="presOf" srcId="{B2CF934B-6072-444C-8A21-3B9202911049}" destId="{EEBC9E67-914D-4BBF-ABF0-4452B3E26705}" srcOrd="1" destOrd="0" presId="urn:microsoft.com/office/officeart/2005/8/layout/list1"/>
    <dgm:cxn modelId="{CCFBC5E2-0F7A-45F6-BEB2-4BFDB109F022}" type="presOf" srcId="{0BC27908-7171-4344-A38E-F4DF81AAE0DC}" destId="{208C7CA3-7615-4714-A03D-F711E7F27AAD}" srcOrd="1" destOrd="0" presId="urn:microsoft.com/office/officeart/2005/8/layout/list1"/>
    <dgm:cxn modelId="{3EC94AEF-06C2-4323-AA5B-60180972D3EF}" type="presOf" srcId="{E9E257D9-AB74-4A10-B431-67BFBE1815A7}" destId="{914CDE7F-686B-440D-9B2B-DAA627BA845E}" srcOrd="1" destOrd="0" presId="urn:microsoft.com/office/officeart/2005/8/layout/list1"/>
    <dgm:cxn modelId="{70F896D6-D7C5-4875-8C91-455F61B015FC}" type="presOf" srcId="{DF6C12C2-17AE-472A-BFCA-9E800CE48578}" destId="{4556B4D7-5BC3-4E0C-BE47-ABAF6DD8C053}" srcOrd="0" destOrd="0" presId="urn:microsoft.com/office/officeart/2005/8/layout/list1"/>
    <dgm:cxn modelId="{EFCB8956-5642-48BE-8A2F-F85ECE9E9D63}" type="presOf" srcId="{8C7CDC7B-080C-4B5B-A216-6040A53C55A6}" destId="{322E7C4E-73B5-428C-8017-CBCE8C98564C}" srcOrd="1" destOrd="0" presId="urn:microsoft.com/office/officeart/2005/8/layout/list1"/>
    <dgm:cxn modelId="{C960472B-3193-46EF-A6FA-79F14C0F1F55}" srcId="{04A34D1F-848B-4EF4-82CF-D052A05E79AC}" destId="{E9E257D9-AB74-4A10-B431-67BFBE1815A7}" srcOrd="5" destOrd="0" parTransId="{81E9E9BD-045B-416B-812C-D4F71CD51CA4}" sibTransId="{350AD777-0A6F-488C-9FA3-40D2B14A939B}"/>
    <dgm:cxn modelId="{5E451150-D899-43EE-83C2-90A29A850170}" type="presOf" srcId="{0BC27908-7171-4344-A38E-F4DF81AAE0DC}" destId="{797208F3-784D-477D-AFBA-8169CEE3F0C6}" srcOrd="0" destOrd="0" presId="urn:microsoft.com/office/officeart/2005/8/layout/list1"/>
    <dgm:cxn modelId="{910C1D56-FC46-44D1-A6F5-0C321E1538E8}" type="presOf" srcId="{EB51921D-0D49-457F-80BE-A30428291214}" destId="{650838D2-ABAD-4881-8BBC-74326AA8D389}" srcOrd="0" destOrd="0" presId="urn:microsoft.com/office/officeart/2005/8/layout/list1"/>
    <dgm:cxn modelId="{359AFACB-9999-4176-8F62-3FE5F57D2604}" type="presOf" srcId="{2F3CB802-D58D-4CA1-94FA-41D7F03C3267}" destId="{128E6A5E-10FA-4566-9019-A1B60DB9E123}" srcOrd="0" destOrd="0" presId="urn:microsoft.com/office/officeart/2005/8/layout/list1"/>
    <dgm:cxn modelId="{5FFE308F-622E-4B07-BE3D-7422A99612AC}" srcId="{04A34D1F-848B-4EF4-82CF-D052A05E79AC}" destId="{8C7CDC7B-080C-4B5B-A216-6040A53C55A6}" srcOrd="4" destOrd="0" parTransId="{C7191279-D4A6-4D31-AB02-32315052FF9D}" sibTransId="{CDB2FDEC-28F6-4644-8BEF-D2B87D44E93E}"/>
    <dgm:cxn modelId="{0E3D7C46-732C-4C32-99E5-6719CEEC00D6}" srcId="{04A34D1F-848B-4EF4-82CF-D052A05E79AC}" destId="{B50B386D-D9FE-4B1B-81CA-F3C6EDDC1B1C}" srcOrd="1" destOrd="0" parTransId="{D4EFEE7C-6087-47DA-8036-3C0A21379B59}" sibTransId="{A089F962-FD8B-4150-9C38-7EC9E6C0526C}"/>
    <dgm:cxn modelId="{09AC9C87-2F57-44BD-A370-652288B86B13}" type="presOf" srcId="{DF6C12C2-17AE-472A-BFCA-9E800CE48578}" destId="{95A21F5A-EB30-454F-8C96-9D6A82EBFF8B}" srcOrd="1" destOrd="0" presId="urn:microsoft.com/office/officeart/2005/8/layout/list1"/>
    <dgm:cxn modelId="{E76151CC-5A2A-4986-A87D-4FF584D244C8}" type="presOf" srcId="{E9E257D9-AB74-4A10-B431-67BFBE1815A7}" destId="{9CCEA6E8-F0E7-460C-A625-96B11604D0BE}" srcOrd="0" destOrd="0" presId="urn:microsoft.com/office/officeart/2005/8/layout/list1"/>
    <dgm:cxn modelId="{05E1796E-F48E-49B0-BBD7-BC5847EAF42F}" type="presOf" srcId="{2F3CB802-D58D-4CA1-94FA-41D7F03C3267}" destId="{BB06F509-0BC0-40BE-B0FA-CA4BC594B2B9}" srcOrd="1" destOrd="0" presId="urn:microsoft.com/office/officeart/2005/8/layout/list1"/>
    <dgm:cxn modelId="{B1FD918B-37E0-46F3-A122-651AC83EC8FD}" srcId="{04A34D1F-848B-4EF4-82CF-D052A05E79AC}" destId="{EB51921D-0D49-457F-80BE-A30428291214}" srcOrd="6" destOrd="0" parTransId="{6FEFFC48-BC1A-49B3-9AF1-F6528F081AFF}" sibTransId="{DE8E0C5C-B3A5-422B-94D6-E7135792575A}"/>
    <dgm:cxn modelId="{D2169688-5190-4667-B78B-49B68DC0E138}" type="presParOf" srcId="{E9CDDCB7-7E62-4469-B832-2509B7FCA009}" destId="{0FC5084C-FD7A-45CC-8ADC-E52107E7EBD4}" srcOrd="0" destOrd="0" presId="urn:microsoft.com/office/officeart/2005/8/layout/list1"/>
    <dgm:cxn modelId="{61A6264C-EC0E-4319-931C-2F21739F93BF}" type="presParOf" srcId="{0FC5084C-FD7A-45CC-8ADC-E52107E7EBD4}" destId="{731FF56B-3D5F-4554-8E94-C04E120B512D}" srcOrd="0" destOrd="0" presId="urn:microsoft.com/office/officeart/2005/8/layout/list1"/>
    <dgm:cxn modelId="{36B9011E-D519-48A6-8BB0-983B50FE95F3}" type="presParOf" srcId="{0FC5084C-FD7A-45CC-8ADC-E52107E7EBD4}" destId="{EEBC9E67-914D-4BBF-ABF0-4452B3E26705}" srcOrd="1" destOrd="0" presId="urn:microsoft.com/office/officeart/2005/8/layout/list1"/>
    <dgm:cxn modelId="{70D9FB71-2A95-4F56-AA87-16635CC76E81}" type="presParOf" srcId="{E9CDDCB7-7E62-4469-B832-2509B7FCA009}" destId="{7180B3EB-841A-4014-AC62-644DFA9CE043}" srcOrd="1" destOrd="0" presId="urn:microsoft.com/office/officeart/2005/8/layout/list1"/>
    <dgm:cxn modelId="{AD13C36E-0A9F-49AE-9560-CA1D3B56F2C5}" type="presParOf" srcId="{E9CDDCB7-7E62-4469-B832-2509B7FCA009}" destId="{AD04ECF0-420F-4324-B3AE-1057654BE949}" srcOrd="2" destOrd="0" presId="urn:microsoft.com/office/officeart/2005/8/layout/list1"/>
    <dgm:cxn modelId="{1D1FE8ED-7F6F-43FC-BAE4-FFD9B76D979B}" type="presParOf" srcId="{E9CDDCB7-7E62-4469-B832-2509B7FCA009}" destId="{A59C08C4-6EC2-4B42-9302-F00AA2FAD67F}" srcOrd="3" destOrd="0" presId="urn:microsoft.com/office/officeart/2005/8/layout/list1"/>
    <dgm:cxn modelId="{2DFCE186-9E83-4AB7-A0AF-6C8D511CF4B7}" type="presParOf" srcId="{E9CDDCB7-7E62-4469-B832-2509B7FCA009}" destId="{6E77EDBB-DB40-4E17-BEB5-E64AC6E5D8B6}" srcOrd="4" destOrd="0" presId="urn:microsoft.com/office/officeart/2005/8/layout/list1"/>
    <dgm:cxn modelId="{8FE3D739-A967-4CB7-AC99-8F09BE6BE235}" type="presParOf" srcId="{6E77EDBB-DB40-4E17-BEB5-E64AC6E5D8B6}" destId="{25960AF2-86D1-419F-9154-8021F5BC6066}" srcOrd="0" destOrd="0" presId="urn:microsoft.com/office/officeart/2005/8/layout/list1"/>
    <dgm:cxn modelId="{2C322AA4-6307-49DD-A3E3-47B03D752CFF}" type="presParOf" srcId="{6E77EDBB-DB40-4E17-BEB5-E64AC6E5D8B6}" destId="{ED58424E-DE28-4548-9A31-011E9926C2A0}" srcOrd="1" destOrd="0" presId="urn:microsoft.com/office/officeart/2005/8/layout/list1"/>
    <dgm:cxn modelId="{9F758F5A-8A7E-46F3-B42C-68CF4258C08A}" type="presParOf" srcId="{E9CDDCB7-7E62-4469-B832-2509B7FCA009}" destId="{0660EEB4-BC76-4197-BB48-C3261F13BC26}" srcOrd="5" destOrd="0" presId="urn:microsoft.com/office/officeart/2005/8/layout/list1"/>
    <dgm:cxn modelId="{F980CF2A-7482-47CC-88D0-587E7EB218C1}" type="presParOf" srcId="{E9CDDCB7-7E62-4469-B832-2509B7FCA009}" destId="{25974C4D-1ABF-4AAC-BEF9-BB09BEC3B4F9}" srcOrd="6" destOrd="0" presId="urn:microsoft.com/office/officeart/2005/8/layout/list1"/>
    <dgm:cxn modelId="{F303E790-2CC5-4935-8F14-78D961B5D87F}" type="presParOf" srcId="{E9CDDCB7-7E62-4469-B832-2509B7FCA009}" destId="{5657919D-5A42-4658-A171-2C906F24EA71}" srcOrd="7" destOrd="0" presId="urn:microsoft.com/office/officeart/2005/8/layout/list1"/>
    <dgm:cxn modelId="{D8B5323F-441E-4FB1-8280-DED002301C73}" type="presParOf" srcId="{E9CDDCB7-7E62-4469-B832-2509B7FCA009}" destId="{21A122FA-A568-46F5-B98B-C351E20838BB}" srcOrd="8" destOrd="0" presId="urn:microsoft.com/office/officeart/2005/8/layout/list1"/>
    <dgm:cxn modelId="{1493F4C3-27A9-4014-8C6C-9A7834A26E7F}" type="presParOf" srcId="{21A122FA-A568-46F5-B98B-C351E20838BB}" destId="{4556B4D7-5BC3-4E0C-BE47-ABAF6DD8C053}" srcOrd="0" destOrd="0" presId="urn:microsoft.com/office/officeart/2005/8/layout/list1"/>
    <dgm:cxn modelId="{1B5C5CFC-7363-44CB-96E8-9F56A6331A6F}" type="presParOf" srcId="{21A122FA-A568-46F5-B98B-C351E20838BB}" destId="{95A21F5A-EB30-454F-8C96-9D6A82EBFF8B}" srcOrd="1" destOrd="0" presId="urn:microsoft.com/office/officeart/2005/8/layout/list1"/>
    <dgm:cxn modelId="{4F6023E6-4CA4-4EC1-9EB4-A0B182AD0374}" type="presParOf" srcId="{E9CDDCB7-7E62-4469-B832-2509B7FCA009}" destId="{A3D882DA-1CBB-4516-90FE-4E2EC7A35539}" srcOrd="9" destOrd="0" presId="urn:microsoft.com/office/officeart/2005/8/layout/list1"/>
    <dgm:cxn modelId="{B7F1991A-525F-4DAD-ADCD-F09E2B2AF80F}" type="presParOf" srcId="{E9CDDCB7-7E62-4469-B832-2509B7FCA009}" destId="{AB0C891C-A4E7-42EB-9C8E-297BBAA61C39}" srcOrd="10" destOrd="0" presId="urn:microsoft.com/office/officeart/2005/8/layout/list1"/>
    <dgm:cxn modelId="{E6ECF2B5-2F01-43F4-9432-9016DC31428B}" type="presParOf" srcId="{E9CDDCB7-7E62-4469-B832-2509B7FCA009}" destId="{73A637CE-5494-4E7C-92EB-3A8E59771B28}" srcOrd="11" destOrd="0" presId="urn:microsoft.com/office/officeart/2005/8/layout/list1"/>
    <dgm:cxn modelId="{80E41015-F717-469A-B16B-EEF9FC60E892}" type="presParOf" srcId="{E9CDDCB7-7E62-4469-B832-2509B7FCA009}" destId="{56C2B57E-8BAF-4653-B3CE-07FD2D946874}" srcOrd="12" destOrd="0" presId="urn:microsoft.com/office/officeart/2005/8/layout/list1"/>
    <dgm:cxn modelId="{EF7EE559-1021-4047-B52A-AC4BB2F4885E}" type="presParOf" srcId="{56C2B57E-8BAF-4653-B3CE-07FD2D946874}" destId="{128E6A5E-10FA-4566-9019-A1B60DB9E123}" srcOrd="0" destOrd="0" presId="urn:microsoft.com/office/officeart/2005/8/layout/list1"/>
    <dgm:cxn modelId="{2F636F3A-EC26-4557-A944-82ED3CB0F364}" type="presParOf" srcId="{56C2B57E-8BAF-4653-B3CE-07FD2D946874}" destId="{BB06F509-0BC0-40BE-B0FA-CA4BC594B2B9}" srcOrd="1" destOrd="0" presId="urn:microsoft.com/office/officeart/2005/8/layout/list1"/>
    <dgm:cxn modelId="{1939D3C8-7990-4EC0-A157-C3377393E1D0}" type="presParOf" srcId="{E9CDDCB7-7E62-4469-B832-2509B7FCA009}" destId="{A7AB20C3-999F-445C-845E-14E85E7C0547}" srcOrd="13" destOrd="0" presId="urn:microsoft.com/office/officeart/2005/8/layout/list1"/>
    <dgm:cxn modelId="{7F76B919-703C-4A59-BF51-E42681685F0A}" type="presParOf" srcId="{E9CDDCB7-7E62-4469-B832-2509B7FCA009}" destId="{BA93E58F-C96C-41CE-AB39-8943D7399EC7}" srcOrd="14" destOrd="0" presId="urn:microsoft.com/office/officeart/2005/8/layout/list1"/>
    <dgm:cxn modelId="{6FB237FD-6766-470B-BCF8-028697ADA3CE}" type="presParOf" srcId="{E9CDDCB7-7E62-4469-B832-2509B7FCA009}" destId="{5963FA50-A7BC-4129-AC6C-F4CF2B56B370}" srcOrd="15" destOrd="0" presId="urn:microsoft.com/office/officeart/2005/8/layout/list1"/>
    <dgm:cxn modelId="{99172389-9937-4B9A-90AA-89F23F5BBB85}" type="presParOf" srcId="{E9CDDCB7-7E62-4469-B832-2509B7FCA009}" destId="{B836D548-C121-46A7-A30D-148C7697AF43}" srcOrd="16" destOrd="0" presId="urn:microsoft.com/office/officeart/2005/8/layout/list1"/>
    <dgm:cxn modelId="{3D429DEB-0108-4707-A9A8-8A873E7A0BFA}" type="presParOf" srcId="{B836D548-C121-46A7-A30D-148C7697AF43}" destId="{8D6016F4-A2F7-44DF-933F-7439667BCF73}" srcOrd="0" destOrd="0" presId="urn:microsoft.com/office/officeart/2005/8/layout/list1"/>
    <dgm:cxn modelId="{4BE88917-7E3F-4A99-B620-38817B7C3B8D}" type="presParOf" srcId="{B836D548-C121-46A7-A30D-148C7697AF43}" destId="{322E7C4E-73B5-428C-8017-CBCE8C98564C}" srcOrd="1" destOrd="0" presId="urn:microsoft.com/office/officeart/2005/8/layout/list1"/>
    <dgm:cxn modelId="{D47803E5-82C7-49B5-B894-7BD4DE460AC1}" type="presParOf" srcId="{E9CDDCB7-7E62-4469-B832-2509B7FCA009}" destId="{2BDAEA83-6A0E-4E2E-9591-79FB1C1059BC}" srcOrd="17" destOrd="0" presId="urn:microsoft.com/office/officeart/2005/8/layout/list1"/>
    <dgm:cxn modelId="{F3BDB21F-E4A0-4D91-BD37-41B2B8422B18}" type="presParOf" srcId="{E9CDDCB7-7E62-4469-B832-2509B7FCA009}" destId="{3964A5F4-D62E-4419-BF45-2A7D3CC64165}" srcOrd="18" destOrd="0" presId="urn:microsoft.com/office/officeart/2005/8/layout/list1"/>
    <dgm:cxn modelId="{F29F379B-3AD3-4C9E-A5C9-5E8903722C9C}" type="presParOf" srcId="{E9CDDCB7-7E62-4469-B832-2509B7FCA009}" destId="{79C9CF3D-E908-47FB-AC38-451722FC9ACF}" srcOrd="19" destOrd="0" presId="urn:microsoft.com/office/officeart/2005/8/layout/list1"/>
    <dgm:cxn modelId="{103CDA5E-6B64-467F-86D8-F261564CC09D}" type="presParOf" srcId="{E9CDDCB7-7E62-4469-B832-2509B7FCA009}" destId="{D358E603-EBB8-4D9D-B952-C9F170A864CA}" srcOrd="20" destOrd="0" presId="urn:microsoft.com/office/officeart/2005/8/layout/list1"/>
    <dgm:cxn modelId="{A84797AA-488F-4ACA-B6E3-EA1C9DE1F2E6}" type="presParOf" srcId="{D358E603-EBB8-4D9D-B952-C9F170A864CA}" destId="{9CCEA6E8-F0E7-460C-A625-96B11604D0BE}" srcOrd="0" destOrd="0" presId="urn:microsoft.com/office/officeart/2005/8/layout/list1"/>
    <dgm:cxn modelId="{5EEA1CF9-C516-483C-B2EB-6AEA4C0F16E6}" type="presParOf" srcId="{D358E603-EBB8-4D9D-B952-C9F170A864CA}" destId="{914CDE7F-686B-440D-9B2B-DAA627BA845E}" srcOrd="1" destOrd="0" presId="urn:microsoft.com/office/officeart/2005/8/layout/list1"/>
    <dgm:cxn modelId="{44283FDF-9A6A-4B89-97D6-C5841783921F}" type="presParOf" srcId="{E9CDDCB7-7E62-4469-B832-2509B7FCA009}" destId="{E00361A9-30FD-479C-B7B6-70634F13366A}" srcOrd="21" destOrd="0" presId="urn:microsoft.com/office/officeart/2005/8/layout/list1"/>
    <dgm:cxn modelId="{CA58043E-1E04-475E-B34B-929D9DDF84D8}" type="presParOf" srcId="{E9CDDCB7-7E62-4469-B832-2509B7FCA009}" destId="{540FBE33-84D2-4FA7-A52C-813218AB7BCC}" srcOrd="22" destOrd="0" presId="urn:microsoft.com/office/officeart/2005/8/layout/list1"/>
    <dgm:cxn modelId="{A1F9493D-1C45-4117-A060-31B5BE890398}" type="presParOf" srcId="{E9CDDCB7-7E62-4469-B832-2509B7FCA009}" destId="{7B031C39-33FF-447A-9B72-9AA8522707D2}" srcOrd="23" destOrd="0" presId="urn:microsoft.com/office/officeart/2005/8/layout/list1"/>
    <dgm:cxn modelId="{743E1FC8-33B0-41AE-8E10-8F04654F4EBE}" type="presParOf" srcId="{E9CDDCB7-7E62-4469-B832-2509B7FCA009}" destId="{301A657C-D5D6-4045-B5FF-D08F53F83D44}" srcOrd="24" destOrd="0" presId="urn:microsoft.com/office/officeart/2005/8/layout/list1"/>
    <dgm:cxn modelId="{DE5A6FA6-C874-4308-B9D8-C2BBC77ABCE7}" type="presParOf" srcId="{301A657C-D5D6-4045-B5FF-D08F53F83D44}" destId="{650838D2-ABAD-4881-8BBC-74326AA8D389}" srcOrd="0" destOrd="0" presId="urn:microsoft.com/office/officeart/2005/8/layout/list1"/>
    <dgm:cxn modelId="{8A948FD5-CE74-492E-B028-E4807D6F4CFC}" type="presParOf" srcId="{301A657C-D5D6-4045-B5FF-D08F53F83D44}" destId="{C01E5572-5F5F-45A9-A8E9-A07C87C4C829}" srcOrd="1" destOrd="0" presId="urn:microsoft.com/office/officeart/2005/8/layout/list1"/>
    <dgm:cxn modelId="{F45381C2-2FE2-4D7C-A9C4-FDA72BC8C965}" type="presParOf" srcId="{E9CDDCB7-7E62-4469-B832-2509B7FCA009}" destId="{850A6266-E645-40BC-BA12-531429F7B170}" srcOrd="25" destOrd="0" presId="urn:microsoft.com/office/officeart/2005/8/layout/list1"/>
    <dgm:cxn modelId="{AF6D06FF-E18D-4091-A85A-A7800E49D20F}" type="presParOf" srcId="{E9CDDCB7-7E62-4469-B832-2509B7FCA009}" destId="{52D7B2A4-94CF-48CB-9F48-38C714EAC4D5}" srcOrd="26" destOrd="0" presId="urn:microsoft.com/office/officeart/2005/8/layout/list1"/>
    <dgm:cxn modelId="{1D170799-53B0-4924-89B1-75FB8B40C779}" type="presParOf" srcId="{E9CDDCB7-7E62-4469-B832-2509B7FCA009}" destId="{F343F430-1479-4A37-8F2A-2180EB333434}" srcOrd="27" destOrd="0" presId="urn:microsoft.com/office/officeart/2005/8/layout/list1"/>
    <dgm:cxn modelId="{1D2D4CEE-6CE8-4584-B36D-5CE21A79805A}" type="presParOf" srcId="{E9CDDCB7-7E62-4469-B832-2509B7FCA009}" destId="{23E43BD7-6382-4587-B7DC-DF9679E9B6BC}" srcOrd="28" destOrd="0" presId="urn:microsoft.com/office/officeart/2005/8/layout/list1"/>
    <dgm:cxn modelId="{3B567760-898B-4A0E-A90B-BE6D6B35C442}" type="presParOf" srcId="{23E43BD7-6382-4587-B7DC-DF9679E9B6BC}" destId="{797208F3-784D-477D-AFBA-8169CEE3F0C6}" srcOrd="0" destOrd="0" presId="urn:microsoft.com/office/officeart/2005/8/layout/list1"/>
    <dgm:cxn modelId="{890986E9-D1AF-4478-B2EC-649AA68353F5}" type="presParOf" srcId="{23E43BD7-6382-4587-B7DC-DF9679E9B6BC}" destId="{208C7CA3-7615-4714-A03D-F711E7F27AAD}" srcOrd="1" destOrd="0" presId="urn:microsoft.com/office/officeart/2005/8/layout/list1"/>
    <dgm:cxn modelId="{9948C5AE-D78D-44FC-8D06-06A28EBAE823}" type="presParOf" srcId="{E9CDDCB7-7E62-4469-B832-2509B7FCA009}" destId="{29C72F83-9131-4E6A-9EAC-3A8B5ED6BDD1}" srcOrd="29" destOrd="0" presId="urn:microsoft.com/office/officeart/2005/8/layout/list1"/>
    <dgm:cxn modelId="{F49C30BE-80F6-46B8-9B6F-B9A9F020F688}" type="presParOf" srcId="{E9CDDCB7-7E62-4469-B832-2509B7FCA009}" destId="{8DFA9669-0BE3-4E44-A36A-5797FA7A62AC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006219-497A-4A23-AC33-08F06F3B863A}">
      <dsp:nvSpPr>
        <dsp:cNvPr id="0" name=""/>
        <dsp:cNvSpPr/>
      </dsp:nvSpPr>
      <dsp:spPr>
        <a:xfrm>
          <a:off x="617219" y="0"/>
          <a:ext cx="6995160" cy="5026025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4F0768-A322-411B-A474-DA9A813DCFA5}">
      <dsp:nvSpPr>
        <dsp:cNvPr id="0" name=""/>
        <dsp:cNvSpPr/>
      </dsp:nvSpPr>
      <dsp:spPr>
        <a:xfrm>
          <a:off x="221009" y="1507807"/>
          <a:ext cx="2468880" cy="20104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900" kern="1200" dirty="0" smtClean="0">
              <a:cs typeface="B Zar" pitchFamily="2" charset="-78"/>
            </a:rPr>
            <a:t>توسعۀ سیستم مالی</a:t>
          </a:r>
          <a:endParaRPr lang="en-US" sz="3900" kern="1200" dirty="0">
            <a:cs typeface="B Zar" pitchFamily="2" charset="-78"/>
          </a:endParaRPr>
        </a:p>
      </dsp:txBody>
      <dsp:txXfrm>
        <a:off x="319149" y="1605947"/>
        <a:ext cx="2272600" cy="1814130"/>
      </dsp:txXfrm>
    </dsp:sp>
    <dsp:sp modelId="{1E8DF387-4FBE-4285-8D5C-23F30265B3C8}">
      <dsp:nvSpPr>
        <dsp:cNvPr id="0" name=""/>
        <dsp:cNvSpPr/>
      </dsp:nvSpPr>
      <dsp:spPr>
        <a:xfrm>
          <a:off x="2880359" y="1507807"/>
          <a:ext cx="2468880" cy="2010410"/>
        </a:xfrm>
        <a:prstGeom prst="roundRect">
          <a:avLst/>
        </a:prstGeom>
        <a:solidFill>
          <a:schemeClr val="accent2">
            <a:hueOff val="-4533602"/>
            <a:satOff val="2618"/>
            <a:lumOff val="-4804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900" kern="1200" dirty="0" smtClean="0">
              <a:cs typeface="B Zar" pitchFamily="2" charset="-78"/>
            </a:rPr>
            <a:t>تسهیل تجهیز سرمایه</a:t>
          </a:r>
          <a:endParaRPr lang="en-US" sz="3900" kern="1200" dirty="0">
            <a:cs typeface="B Zar" pitchFamily="2" charset="-78"/>
          </a:endParaRPr>
        </a:p>
      </dsp:txBody>
      <dsp:txXfrm>
        <a:off x="2978499" y="1605947"/>
        <a:ext cx="2272600" cy="1814130"/>
      </dsp:txXfrm>
    </dsp:sp>
    <dsp:sp modelId="{E4783644-2A2F-44F8-8FBB-DCF4E11D2EF1}">
      <dsp:nvSpPr>
        <dsp:cNvPr id="0" name=""/>
        <dsp:cNvSpPr/>
      </dsp:nvSpPr>
      <dsp:spPr>
        <a:xfrm>
          <a:off x="5539710" y="1507807"/>
          <a:ext cx="2468880" cy="2010410"/>
        </a:xfrm>
        <a:prstGeom prst="roundRect">
          <a:avLst/>
        </a:prstGeom>
        <a:solidFill>
          <a:schemeClr val="accent2">
            <a:hueOff val="-9067203"/>
            <a:satOff val="5236"/>
            <a:lumOff val="-9607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900" kern="1200" dirty="0" smtClean="0">
              <a:cs typeface="B Zar" pitchFamily="2" charset="-78"/>
            </a:rPr>
            <a:t>رشد اقتصادی</a:t>
          </a:r>
          <a:endParaRPr lang="en-US" sz="3900" kern="1200" dirty="0">
            <a:cs typeface="B Zar" pitchFamily="2" charset="-78"/>
          </a:endParaRPr>
        </a:p>
      </dsp:txBody>
      <dsp:txXfrm>
        <a:off x="5637850" y="1605947"/>
        <a:ext cx="2272600" cy="181413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11C84D-E522-4900-A822-73DAE40D734F}">
      <dsp:nvSpPr>
        <dsp:cNvPr id="0" name=""/>
        <dsp:cNvSpPr/>
      </dsp:nvSpPr>
      <dsp:spPr>
        <a:xfrm>
          <a:off x="0" y="226800"/>
          <a:ext cx="3931920" cy="302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E1E6323-4BB9-49BE-A047-1D328150AAAF}">
      <dsp:nvSpPr>
        <dsp:cNvPr id="0" name=""/>
        <dsp:cNvSpPr/>
      </dsp:nvSpPr>
      <dsp:spPr>
        <a:xfrm>
          <a:off x="196596" y="49680"/>
          <a:ext cx="2752344" cy="35424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dk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4032" tIns="0" rIns="104032" bIns="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200" b="0" kern="1200" dirty="0" smtClean="0"/>
            <a:t>اجارۀ اتوموبیل</a:t>
          </a:r>
          <a:endParaRPr lang="en-US" sz="1200" b="0" kern="1200" dirty="0"/>
        </a:p>
      </dsp:txBody>
      <dsp:txXfrm>
        <a:off x="213889" y="66973"/>
        <a:ext cx="2717758" cy="319654"/>
      </dsp:txXfrm>
    </dsp:sp>
    <dsp:sp modelId="{1B06363C-8B94-402E-A42A-FA1788D988AF}">
      <dsp:nvSpPr>
        <dsp:cNvPr id="0" name=""/>
        <dsp:cNvSpPr/>
      </dsp:nvSpPr>
      <dsp:spPr>
        <a:xfrm>
          <a:off x="0" y="771120"/>
          <a:ext cx="3931920" cy="302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ADC217B-1A9B-42A2-A16D-0D98BC1E93BE}">
      <dsp:nvSpPr>
        <dsp:cNvPr id="0" name=""/>
        <dsp:cNvSpPr/>
      </dsp:nvSpPr>
      <dsp:spPr>
        <a:xfrm>
          <a:off x="196596" y="594000"/>
          <a:ext cx="2752344" cy="35424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dk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4032" tIns="0" rIns="104032" bIns="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200" b="0" kern="1200" dirty="0" smtClean="0"/>
            <a:t>نگاهداری کودکان</a:t>
          </a:r>
          <a:endParaRPr lang="en-US" sz="1200" b="0" kern="1200" dirty="0"/>
        </a:p>
      </dsp:txBody>
      <dsp:txXfrm>
        <a:off x="213889" y="611293"/>
        <a:ext cx="2717758" cy="319654"/>
      </dsp:txXfrm>
    </dsp:sp>
    <dsp:sp modelId="{CF2CD42A-B5B0-4B86-B889-55C8C4A75599}">
      <dsp:nvSpPr>
        <dsp:cNvPr id="0" name=""/>
        <dsp:cNvSpPr/>
      </dsp:nvSpPr>
      <dsp:spPr>
        <a:xfrm>
          <a:off x="0" y="1315440"/>
          <a:ext cx="3931920" cy="302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71D2A21-20ED-4DAB-858F-A7D9AFE6FE2E}">
      <dsp:nvSpPr>
        <dsp:cNvPr id="0" name=""/>
        <dsp:cNvSpPr/>
      </dsp:nvSpPr>
      <dsp:spPr>
        <a:xfrm>
          <a:off x="196596" y="1138320"/>
          <a:ext cx="2752344" cy="35424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dk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4032" tIns="0" rIns="104032" bIns="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200" b="0" kern="1200" dirty="0" smtClean="0"/>
            <a:t>امکانات برگزاری کنفرانس</a:t>
          </a:r>
          <a:endParaRPr lang="en-US" sz="1200" b="0" kern="1200" dirty="0"/>
        </a:p>
      </dsp:txBody>
      <dsp:txXfrm>
        <a:off x="213889" y="1155613"/>
        <a:ext cx="2717758" cy="319654"/>
      </dsp:txXfrm>
    </dsp:sp>
    <dsp:sp modelId="{70E21C07-EC3F-473C-B67A-E6E6F2CF1FE8}">
      <dsp:nvSpPr>
        <dsp:cNvPr id="0" name=""/>
        <dsp:cNvSpPr/>
      </dsp:nvSpPr>
      <dsp:spPr>
        <a:xfrm>
          <a:off x="0" y="1859759"/>
          <a:ext cx="3931920" cy="302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D879857-0A31-44A2-B22B-5E2DCD6F8B24}">
      <dsp:nvSpPr>
        <dsp:cNvPr id="0" name=""/>
        <dsp:cNvSpPr/>
      </dsp:nvSpPr>
      <dsp:spPr>
        <a:xfrm>
          <a:off x="196596" y="1682640"/>
          <a:ext cx="2752344" cy="35424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dk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4032" tIns="0" rIns="104032" bIns="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200" b="0" kern="1200" dirty="0" smtClean="0"/>
            <a:t>وسایل ورزشی</a:t>
          </a:r>
          <a:endParaRPr lang="en-US" sz="1200" b="0" kern="1200" dirty="0"/>
        </a:p>
      </dsp:txBody>
      <dsp:txXfrm>
        <a:off x="213889" y="1699933"/>
        <a:ext cx="2717758" cy="319654"/>
      </dsp:txXfrm>
    </dsp:sp>
    <dsp:sp modelId="{FB1C0E59-F9BF-48D2-8B6F-C78F4CEECBCA}">
      <dsp:nvSpPr>
        <dsp:cNvPr id="0" name=""/>
        <dsp:cNvSpPr/>
      </dsp:nvSpPr>
      <dsp:spPr>
        <a:xfrm>
          <a:off x="0" y="2404079"/>
          <a:ext cx="3931920" cy="302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ECF03DB-6116-456B-8D76-DBCD4E9526FA}">
      <dsp:nvSpPr>
        <dsp:cNvPr id="0" name=""/>
        <dsp:cNvSpPr/>
      </dsp:nvSpPr>
      <dsp:spPr>
        <a:xfrm>
          <a:off x="196596" y="2226959"/>
          <a:ext cx="2752344" cy="35424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dk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4032" tIns="0" rIns="104032" bIns="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200" b="0" kern="1200" dirty="0" smtClean="0"/>
            <a:t>اتاق بازی‌های مختلف</a:t>
          </a:r>
          <a:endParaRPr lang="en-US" sz="1200" b="0" kern="1200" dirty="0"/>
        </a:p>
      </dsp:txBody>
      <dsp:txXfrm>
        <a:off x="213889" y="2244252"/>
        <a:ext cx="2717758" cy="319654"/>
      </dsp:txXfrm>
    </dsp:sp>
    <dsp:sp modelId="{503172C1-5D4D-4A81-A81A-5E95CC01E313}">
      <dsp:nvSpPr>
        <dsp:cNvPr id="0" name=""/>
        <dsp:cNvSpPr/>
      </dsp:nvSpPr>
      <dsp:spPr>
        <a:xfrm>
          <a:off x="0" y="2948399"/>
          <a:ext cx="3931920" cy="302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EEF9416-C667-4AD6-94F9-F3991FF25169}">
      <dsp:nvSpPr>
        <dsp:cNvPr id="0" name=""/>
        <dsp:cNvSpPr/>
      </dsp:nvSpPr>
      <dsp:spPr>
        <a:xfrm>
          <a:off x="196596" y="2771279"/>
          <a:ext cx="2752344" cy="35424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dk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4032" tIns="0" rIns="104032" bIns="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200" b="0" kern="1200" dirty="0" smtClean="0"/>
            <a:t>سوپر</a:t>
          </a:r>
          <a:r>
            <a:rPr lang="en-US" sz="1200" b="0" kern="1200" dirty="0" smtClean="0"/>
            <a:t> </a:t>
          </a:r>
          <a:r>
            <a:rPr lang="ar-SA" sz="1200" b="0" kern="1200" dirty="0" smtClean="0"/>
            <a:t>کوچک</a:t>
          </a:r>
          <a:endParaRPr lang="en-US" sz="1200" b="0" kern="1200" dirty="0"/>
        </a:p>
      </dsp:txBody>
      <dsp:txXfrm>
        <a:off x="213889" y="2788572"/>
        <a:ext cx="2717758" cy="319654"/>
      </dsp:txXfrm>
    </dsp:sp>
    <dsp:sp modelId="{F374714A-FC37-417E-9306-B0107FF62494}">
      <dsp:nvSpPr>
        <dsp:cNvPr id="0" name=""/>
        <dsp:cNvSpPr/>
      </dsp:nvSpPr>
      <dsp:spPr>
        <a:xfrm>
          <a:off x="0" y="3492719"/>
          <a:ext cx="3931920" cy="302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465AA08-F71A-4313-A587-B94BB22C52F1}">
      <dsp:nvSpPr>
        <dsp:cNvPr id="0" name=""/>
        <dsp:cNvSpPr/>
      </dsp:nvSpPr>
      <dsp:spPr>
        <a:xfrm>
          <a:off x="196596" y="3315599"/>
          <a:ext cx="2752344" cy="35424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dk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4032" tIns="0" rIns="104032" bIns="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200" b="0" kern="1200" dirty="0" smtClean="0"/>
            <a:t>سلمانی</a:t>
          </a:r>
          <a:endParaRPr lang="en-US" sz="1200" b="0" kern="1200" dirty="0"/>
        </a:p>
      </dsp:txBody>
      <dsp:txXfrm>
        <a:off x="213889" y="3332892"/>
        <a:ext cx="2717758" cy="319654"/>
      </dsp:txXfrm>
    </dsp:sp>
    <dsp:sp modelId="{6B5317FE-3220-42FA-8968-025A7F677580}">
      <dsp:nvSpPr>
        <dsp:cNvPr id="0" name=""/>
        <dsp:cNvSpPr/>
      </dsp:nvSpPr>
      <dsp:spPr>
        <a:xfrm>
          <a:off x="0" y="4037039"/>
          <a:ext cx="3931920" cy="302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F705DF1-0315-4707-8984-CF59A1E0DA9C}">
      <dsp:nvSpPr>
        <dsp:cNvPr id="0" name=""/>
        <dsp:cNvSpPr/>
      </dsp:nvSpPr>
      <dsp:spPr>
        <a:xfrm>
          <a:off x="196596" y="3859920"/>
          <a:ext cx="2752344" cy="35424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dk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4032" tIns="0" rIns="104032" bIns="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200" b="0" kern="1200" dirty="0" smtClean="0"/>
            <a:t>کلوپ تندرستی</a:t>
          </a:r>
          <a:endParaRPr lang="en-US" sz="1200" b="0" kern="1200" dirty="0"/>
        </a:p>
      </dsp:txBody>
      <dsp:txXfrm>
        <a:off x="213889" y="3877213"/>
        <a:ext cx="2717758" cy="31965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0F9130-5983-4B44-A769-45F06FF4BC66}">
      <dsp:nvSpPr>
        <dsp:cNvPr id="0" name=""/>
        <dsp:cNvSpPr/>
      </dsp:nvSpPr>
      <dsp:spPr>
        <a:xfrm>
          <a:off x="0" y="342809"/>
          <a:ext cx="3931920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بازی‌های</a:t>
          </a:r>
          <a:r>
            <a:rPr lang="en-US" sz="2000" kern="1200" dirty="0" smtClean="0"/>
            <a:t> </a:t>
          </a:r>
          <a:r>
            <a:rPr lang="ar-SA" sz="2000" kern="1200" dirty="0" smtClean="0"/>
            <a:t>راکت شامل تنیس</a:t>
          </a:r>
          <a:r>
            <a:rPr lang="en-US" sz="2000" kern="1200" dirty="0" smtClean="0"/>
            <a:t> </a:t>
          </a:r>
          <a:r>
            <a:rPr lang="ar-SA" sz="2000" kern="1200" dirty="0" smtClean="0"/>
            <a:t>و</a:t>
          </a:r>
          <a:r>
            <a:rPr lang="en-US" sz="2000" kern="1200" dirty="0" smtClean="0"/>
            <a:t> </a:t>
          </a:r>
          <a:r>
            <a:rPr lang="ar-SA" sz="2000" kern="1200" dirty="0" smtClean="0"/>
            <a:t>غیره</a:t>
          </a:r>
          <a:endParaRPr lang="en-US" sz="2000" kern="1200" dirty="0"/>
        </a:p>
      </dsp:txBody>
      <dsp:txXfrm>
        <a:off x="23417" y="366226"/>
        <a:ext cx="3885086" cy="432866"/>
      </dsp:txXfrm>
    </dsp:sp>
    <dsp:sp modelId="{21492996-5E17-416B-BA06-BB1FC96D0D18}">
      <dsp:nvSpPr>
        <dsp:cNvPr id="0" name=""/>
        <dsp:cNvSpPr/>
      </dsp:nvSpPr>
      <dsp:spPr>
        <a:xfrm>
          <a:off x="0" y="880110"/>
          <a:ext cx="3931920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غواصی</a:t>
          </a:r>
          <a:endParaRPr lang="en-US" sz="2000" kern="1200" dirty="0"/>
        </a:p>
      </dsp:txBody>
      <dsp:txXfrm>
        <a:off x="23417" y="903527"/>
        <a:ext cx="3885086" cy="432866"/>
      </dsp:txXfrm>
    </dsp:sp>
    <dsp:sp modelId="{8CB7A61C-874A-4B41-AECB-14A9C7DAC2C9}">
      <dsp:nvSpPr>
        <dsp:cNvPr id="0" name=""/>
        <dsp:cNvSpPr/>
      </dsp:nvSpPr>
      <dsp:spPr>
        <a:xfrm>
          <a:off x="0" y="1417410"/>
          <a:ext cx="3931920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اسکواش</a:t>
          </a:r>
          <a:endParaRPr lang="en-US" sz="2000" kern="1200" dirty="0"/>
        </a:p>
      </dsp:txBody>
      <dsp:txXfrm>
        <a:off x="23417" y="1440827"/>
        <a:ext cx="3885086" cy="432866"/>
      </dsp:txXfrm>
    </dsp:sp>
    <dsp:sp modelId="{A1124BB8-7BBD-485A-968F-8174D3AA5D62}">
      <dsp:nvSpPr>
        <dsp:cNvPr id="0" name=""/>
        <dsp:cNvSpPr/>
      </dsp:nvSpPr>
      <dsp:spPr>
        <a:xfrm>
          <a:off x="0" y="1954710"/>
          <a:ext cx="3931920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شنا در استخر</a:t>
          </a:r>
          <a:endParaRPr lang="en-US" sz="2000" kern="1200" dirty="0"/>
        </a:p>
      </dsp:txBody>
      <dsp:txXfrm>
        <a:off x="23417" y="1978127"/>
        <a:ext cx="3885086" cy="432866"/>
      </dsp:txXfrm>
    </dsp:sp>
    <dsp:sp modelId="{73B7FDD5-0975-46A9-8FA3-27B970B2A2C3}">
      <dsp:nvSpPr>
        <dsp:cNvPr id="0" name=""/>
        <dsp:cNvSpPr/>
      </dsp:nvSpPr>
      <dsp:spPr>
        <a:xfrm>
          <a:off x="0" y="2492010"/>
          <a:ext cx="3931920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اسکی</a:t>
          </a:r>
          <a:r>
            <a:rPr lang="en-US" sz="2000" kern="1200" dirty="0" smtClean="0"/>
            <a:t> </a:t>
          </a:r>
          <a:r>
            <a:rPr lang="ar-SA" sz="2000" kern="1200" dirty="0" smtClean="0"/>
            <a:t>روی</a:t>
          </a:r>
          <a:r>
            <a:rPr lang="en-US" sz="2000" kern="1200" dirty="0" smtClean="0"/>
            <a:t> </a:t>
          </a:r>
          <a:r>
            <a:rPr lang="ar-SA" sz="2000" kern="1200" dirty="0" smtClean="0"/>
            <a:t>آب</a:t>
          </a:r>
          <a:endParaRPr lang="en-US" sz="2000" kern="1200" dirty="0"/>
        </a:p>
      </dsp:txBody>
      <dsp:txXfrm>
        <a:off x="23417" y="2515427"/>
        <a:ext cx="3885086" cy="432866"/>
      </dsp:txXfrm>
    </dsp:sp>
    <dsp:sp modelId="{FC29871F-BEEF-4052-9B60-F3AFF9EA9272}">
      <dsp:nvSpPr>
        <dsp:cNvPr id="0" name=""/>
        <dsp:cNvSpPr/>
      </dsp:nvSpPr>
      <dsp:spPr>
        <a:xfrm>
          <a:off x="0" y="3029310"/>
          <a:ext cx="3931920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قایق</a:t>
          </a:r>
          <a:r>
            <a:rPr lang="en-US" sz="2000" kern="1200" dirty="0" smtClean="0"/>
            <a:t>‌</a:t>
          </a:r>
          <a:r>
            <a:rPr lang="ar-SA" sz="2000" kern="1200" dirty="0" smtClean="0"/>
            <a:t>بادی</a:t>
          </a:r>
          <a:endParaRPr lang="en-US" sz="2000" kern="1200" dirty="0"/>
        </a:p>
      </dsp:txBody>
      <dsp:txXfrm>
        <a:off x="23417" y="3052727"/>
        <a:ext cx="3885086" cy="432866"/>
      </dsp:txXfrm>
    </dsp:sp>
    <dsp:sp modelId="{826D291C-2791-4C8F-AF07-40B46D3A118D}">
      <dsp:nvSpPr>
        <dsp:cNvPr id="0" name=""/>
        <dsp:cNvSpPr/>
      </dsp:nvSpPr>
      <dsp:spPr>
        <a:xfrm>
          <a:off x="0" y="3566610"/>
          <a:ext cx="3931920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راهپیمایی در مسیر</a:t>
          </a:r>
          <a:r>
            <a:rPr lang="en-US" sz="2000" kern="1200" dirty="0" smtClean="0"/>
            <a:t> </a:t>
          </a:r>
          <a:r>
            <a:rPr lang="ar-SA" sz="2000" kern="1200" dirty="0" smtClean="0"/>
            <a:t>مناسب</a:t>
          </a:r>
          <a:endParaRPr lang="en-US" sz="2000" kern="1200" dirty="0"/>
        </a:p>
      </dsp:txBody>
      <dsp:txXfrm>
        <a:off x="23417" y="3590027"/>
        <a:ext cx="3885086" cy="43286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C5EB69-59D1-4546-949E-0C774FDB4221}">
      <dsp:nvSpPr>
        <dsp:cNvPr id="0" name=""/>
        <dsp:cNvSpPr/>
      </dsp:nvSpPr>
      <dsp:spPr>
        <a:xfrm>
          <a:off x="0" y="342809"/>
          <a:ext cx="3931920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بازدید</a:t>
          </a:r>
          <a:r>
            <a:rPr lang="en-US" sz="2000" kern="1200" dirty="0" smtClean="0"/>
            <a:t> </a:t>
          </a:r>
          <a:r>
            <a:rPr lang="ar-SA" sz="2000" kern="1200" dirty="0" smtClean="0"/>
            <a:t>از</a:t>
          </a:r>
          <a:r>
            <a:rPr lang="en-US" sz="2000" kern="1200" dirty="0" smtClean="0"/>
            <a:t> </a:t>
          </a:r>
          <a:r>
            <a:rPr lang="ar-SA" sz="2000" kern="1200" dirty="0" smtClean="0"/>
            <a:t>مکان‌های</a:t>
          </a:r>
          <a:r>
            <a:rPr lang="en-US" sz="2000" kern="1200" dirty="0" smtClean="0"/>
            <a:t> </a:t>
          </a:r>
          <a:r>
            <a:rPr lang="ar-SA" sz="2000" kern="1200" dirty="0" smtClean="0"/>
            <a:t>تاریخی</a:t>
          </a:r>
          <a:endParaRPr lang="en-US" sz="2000" kern="1200" dirty="0"/>
        </a:p>
      </dsp:txBody>
      <dsp:txXfrm>
        <a:off x="23417" y="366226"/>
        <a:ext cx="3885086" cy="432866"/>
      </dsp:txXfrm>
    </dsp:sp>
    <dsp:sp modelId="{EB20706B-9934-4C4D-ADC0-0152D39A07AC}">
      <dsp:nvSpPr>
        <dsp:cNvPr id="0" name=""/>
        <dsp:cNvSpPr/>
      </dsp:nvSpPr>
      <dsp:spPr>
        <a:xfrm>
          <a:off x="0" y="880110"/>
          <a:ext cx="3931920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استفاده</a:t>
          </a:r>
          <a:r>
            <a:rPr lang="en-US" sz="2000" kern="1200" dirty="0" smtClean="0"/>
            <a:t> </a:t>
          </a:r>
          <a:r>
            <a:rPr lang="ar-SA" sz="2000" kern="1200" dirty="0" smtClean="0"/>
            <a:t>از</a:t>
          </a:r>
          <a:r>
            <a:rPr lang="en-US" sz="2000" kern="1200" dirty="0" smtClean="0"/>
            <a:t> </a:t>
          </a:r>
          <a:r>
            <a:rPr lang="ar-SA" sz="2000" kern="1200" dirty="0" smtClean="0"/>
            <a:t>دریا</a:t>
          </a:r>
          <a:endParaRPr lang="en-US" sz="2000" kern="1200" dirty="0"/>
        </a:p>
      </dsp:txBody>
      <dsp:txXfrm>
        <a:off x="23417" y="903527"/>
        <a:ext cx="3885086" cy="432866"/>
      </dsp:txXfrm>
    </dsp:sp>
    <dsp:sp modelId="{021F50B2-331B-4C19-AADB-106C6BFAB66D}">
      <dsp:nvSpPr>
        <dsp:cNvPr id="0" name=""/>
        <dsp:cNvSpPr/>
      </dsp:nvSpPr>
      <dsp:spPr>
        <a:xfrm>
          <a:off x="0" y="1417410"/>
          <a:ext cx="3931920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قایق</a:t>
          </a:r>
          <a:r>
            <a:rPr lang="en-US" sz="2000" kern="1200" dirty="0" smtClean="0"/>
            <a:t>‌</a:t>
          </a:r>
          <a:r>
            <a:rPr lang="ar-SA" sz="2000" kern="1200" dirty="0" smtClean="0"/>
            <a:t>سواری</a:t>
          </a:r>
          <a:endParaRPr lang="en-US" sz="2000" kern="1200" dirty="0"/>
        </a:p>
      </dsp:txBody>
      <dsp:txXfrm>
        <a:off x="23417" y="1440827"/>
        <a:ext cx="3885086" cy="432866"/>
      </dsp:txXfrm>
    </dsp:sp>
    <dsp:sp modelId="{ECC5E4F9-09BD-4676-9CB0-06797E2B44C6}">
      <dsp:nvSpPr>
        <dsp:cNvPr id="0" name=""/>
        <dsp:cNvSpPr/>
      </dsp:nvSpPr>
      <dsp:spPr>
        <a:xfrm>
          <a:off x="0" y="1954710"/>
          <a:ext cx="3931920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استخر شنای کودکان</a:t>
          </a:r>
          <a:endParaRPr lang="en-US" sz="2000" kern="1200" dirty="0"/>
        </a:p>
      </dsp:txBody>
      <dsp:txXfrm>
        <a:off x="23417" y="1978127"/>
        <a:ext cx="3885086" cy="432866"/>
      </dsp:txXfrm>
    </dsp:sp>
    <dsp:sp modelId="{4CEA0298-BDEB-4016-B35F-BF37E36F2622}">
      <dsp:nvSpPr>
        <dsp:cNvPr id="0" name=""/>
        <dsp:cNvSpPr/>
      </dsp:nvSpPr>
      <dsp:spPr>
        <a:xfrm>
          <a:off x="0" y="2492010"/>
          <a:ext cx="3931920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/>
            <a:t>ماهی‌گیری</a:t>
          </a:r>
          <a:endParaRPr lang="en-US" sz="2000" kern="1200" dirty="0"/>
        </a:p>
      </dsp:txBody>
      <dsp:txXfrm>
        <a:off x="23417" y="2515427"/>
        <a:ext cx="3885086" cy="432866"/>
      </dsp:txXfrm>
    </dsp:sp>
    <dsp:sp modelId="{3E1527E2-0F47-43C1-B26D-ECF7C0F127FA}">
      <dsp:nvSpPr>
        <dsp:cNvPr id="0" name=""/>
        <dsp:cNvSpPr/>
      </dsp:nvSpPr>
      <dsp:spPr>
        <a:xfrm>
          <a:off x="0" y="3029310"/>
          <a:ext cx="3931920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گلف</a:t>
          </a:r>
          <a:endParaRPr lang="en-US" sz="2000" kern="1200" dirty="0"/>
        </a:p>
      </dsp:txBody>
      <dsp:txXfrm>
        <a:off x="23417" y="3052727"/>
        <a:ext cx="3885086" cy="432866"/>
      </dsp:txXfrm>
    </dsp:sp>
    <dsp:sp modelId="{CF5BDB42-3B60-45A9-8E5C-1A7A5385A903}">
      <dsp:nvSpPr>
        <dsp:cNvPr id="0" name=""/>
        <dsp:cNvSpPr/>
      </dsp:nvSpPr>
      <dsp:spPr>
        <a:xfrm>
          <a:off x="0" y="3566610"/>
          <a:ext cx="3931920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برنامه‌های</a:t>
          </a:r>
          <a:r>
            <a:rPr lang="en-US" sz="2000" kern="1200" dirty="0" smtClean="0"/>
            <a:t> </a:t>
          </a:r>
          <a:r>
            <a:rPr lang="ar-SA" sz="2000" kern="1200" dirty="0" smtClean="0"/>
            <a:t>موسیقی</a:t>
          </a:r>
          <a:r>
            <a:rPr lang="en-US" sz="2000" kern="1200" dirty="0" smtClean="0"/>
            <a:t> </a:t>
          </a:r>
          <a:r>
            <a:rPr lang="ar-SA" sz="2000" kern="1200" dirty="0" smtClean="0"/>
            <a:t>و</a:t>
          </a:r>
          <a:r>
            <a:rPr lang="en-US" sz="2000" kern="1200" dirty="0" smtClean="0"/>
            <a:t> </a:t>
          </a:r>
          <a:r>
            <a:rPr lang="ar-SA" sz="2000" kern="1200" dirty="0" smtClean="0"/>
            <a:t>تفریحی زنده</a:t>
          </a:r>
          <a:endParaRPr lang="fa-IR" sz="2000" kern="1200" dirty="0"/>
        </a:p>
      </dsp:txBody>
      <dsp:txXfrm>
        <a:off x="23417" y="3590027"/>
        <a:ext cx="3885086" cy="43286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298B85-DC62-4F03-A9A9-9FF76F8C2AA2}">
      <dsp:nvSpPr>
        <dsp:cNvPr id="0" name=""/>
        <dsp:cNvSpPr/>
      </dsp:nvSpPr>
      <dsp:spPr>
        <a:xfrm rot="16200000">
          <a:off x="998982" y="-998982"/>
          <a:ext cx="2093976" cy="4091940"/>
        </a:xfrm>
        <a:prstGeom prst="round1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l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500" kern="1200" dirty="0" smtClean="0"/>
            <a:t>کیفیت بالای محل اقامت</a:t>
          </a:r>
          <a:endParaRPr lang="en-US" sz="2500" kern="1200" dirty="0"/>
        </a:p>
      </dsp:txBody>
      <dsp:txXfrm rot="5400000">
        <a:off x="0" y="0"/>
        <a:ext cx="4091940" cy="1570482"/>
      </dsp:txXfrm>
    </dsp:sp>
    <dsp:sp modelId="{B933B3EE-3D7C-4E07-A59B-CDC44F78F90C}">
      <dsp:nvSpPr>
        <dsp:cNvPr id="0" name=""/>
        <dsp:cNvSpPr/>
      </dsp:nvSpPr>
      <dsp:spPr>
        <a:xfrm>
          <a:off x="4091940" y="0"/>
          <a:ext cx="4091940" cy="2093976"/>
        </a:xfrm>
        <a:prstGeom prst="round1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l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500" kern="1200" dirty="0" smtClean="0"/>
            <a:t>کیفیت بالای خدماتی </a:t>
          </a:r>
          <a:r>
            <a:rPr lang="fa-IR" sz="2500" kern="1200" dirty="0" smtClean="0"/>
            <a:t>دریافتی</a:t>
          </a:r>
          <a:endParaRPr lang="en-US" sz="2500" kern="1200" dirty="0"/>
        </a:p>
      </dsp:txBody>
      <dsp:txXfrm>
        <a:off x="4091940" y="0"/>
        <a:ext cx="4091940" cy="1570482"/>
      </dsp:txXfrm>
    </dsp:sp>
    <dsp:sp modelId="{E03471D1-6974-4034-886D-D06ECE9F4679}">
      <dsp:nvSpPr>
        <dsp:cNvPr id="0" name=""/>
        <dsp:cNvSpPr/>
      </dsp:nvSpPr>
      <dsp:spPr>
        <a:xfrm rot="10800000">
          <a:off x="0" y="2093976"/>
          <a:ext cx="4091940" cy="2093976"/>
        </a:xfrm>
        <a:prstGeom prst="round1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l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5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انعطاف حاصل از برنامه‌های معاوضۀ هفته‌ها و محل‌ها</a:t>
          </a:r>
          <a:endParaRPr lang="en-US" sz="25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 rot="10800000">
        <a:off x="0" y="2617469"/>
        <a:ext cx="4091940" cy="1570482"/>
      </dsp:txXfrm>
    </dsp:sp>
    <dsp:sp modelId="{B1324B23-9476-4DB6-9CE2-20B20BB2B0B6}">
      <dsp:nvSpPr>
        <dsp:cNvPr id="0" name=""/>
        <dsp:cNvSpPr/>
      </dsp:nvSpPr>
      <dsp:spPr>
        <a:xfrm rot="5400000">
          <a:off x="5090922" y="1094993"/>
          <a:ext cx="2093976" cy="4091940"/>
        </a:xfrm>
        <a:prstGeom prst="round1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l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5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هزینه‌های مناسب و پاسخگویی به تورم</a:t>
          </a:r>
          <a:r>
            <a:rPr lang="fa-IR" sz="25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(خصوصاً</a:t>
          </a:r>
          <a:r>
            <a:rPr lang="en-US" sz="25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</a:t>
          </a:r>
          <a:r>
            <a:rPr lang="ar-SA" sz="25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در ایران</a:t>
          </a:r>
          <a:r>
            <a:rPr lang="en-US" sz="25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(</a:t>
          </a:r>
          <a:endParaRPr lang="en-US" sz="25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 rot="-5400000">
        <a:off x="4091940" y="2617469"/>
        <a:ext cx="4091940" cy="1570482"/>
      </dsp:txXfrm>
    </dsp:sp>
    <dsp:sp modelId="{E66E321C-0871-49B5-9710-9D84ECA8E9DE}">
      <dsp:nvSpPr>
        <dsp:cNvPr id="0" name=""/>
        <dsp:cNvSpPr/>
      </dsp:nvSpPr>
      <dsp:spPr>
        <a:xfrm>
          <a:off x="2864358" y="1570482"/>
          <a:ext cx="2455164" cy="1046988"/>
        </a:xfrm>
        <a:prstGeom prst="roundRect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kern="1200" dirty="0" smtClean="0"/>
            <a:t>دلایل متعددی وجود دارد.</a:t>
          </a:r>
          <a:endParaRPr lang="fa-IR" sz="2500" kern="1200" dirty="0"/>
        </a:p>
      </dsp:txBody>
      <dsp:txXfrm>
        <a:off x="2915468" y="1621592"/>
        <a:ext cx="2352944" cy="94476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F0DC4C-168C-4BBF-A911-598780B80C8D}">
      <dsp:nvSpPr>
        <dsp:cNvPr id="0" name=""/>
        <dsp:cNvSpPr/>
      </dsp:nvSpPr>
      <dsp:spPr>
        <a:xfrm rot="5400000">
          <a:off x="5297156" y="-2282839"/>
          <a:ext cx="535763" cy="5237683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r" defTabSz="12001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700" kern="1200" dirty="0" smtClean="0"/>
            <a:t>واحد ثابت، هفتۀ ثابت</a:t>
          </a:r>
          <a:endParaRPr lang="fa-IR" sz="2700" kern="1200" dirty="0"/>
        </a:p>
      </dsp:txBody>
      <dsp:txXfrm rot="-5400000">
        <a:off x="2946196" y="94275"/>
        <a:ext cx="5211529" cy="483455"/>
      </dsp:txXfrm>
    </dsp:sp>
    <dsp:sp modelId="{72000CFC-ADBC-4BBB-A667-3D06A6638CA6}">
      <dsp:nvSpPr>
        <dsp:cNvPr id="0" name=""/>
        <dsp:cNvSpPr/>
      </dsp:nvSpPr>
      <dsp:spPr>
        <a:xfrm>
          <a:off x="0" y="1150"/>
          <a:ext cx="2946196" cy="66970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Fixed unit, fixed Week</a:t>
          </a:r>
          <a:endParaRPr lang="fa-IR" sz="1900" kern="1200" dirty="0"/>
        </a:p>
      </dsp:txBody>
      <dsp:txXfrm>
        <a:off x="32692" y="33842"/>
        <a:ext cx="2880812" cy="604320"/>
      </dsp:txXfrm>
    </dsp:sp>
    <dsp:sp modelId="{A2712824-AA1B-42F1-BD8B-9A0AAD2A0225}">
      <dsp:nvSpPr>
        <dsp:cNvPr id="0" name=""/>
        <dsp:cNvSpPr/>
      </dsp:nvSpPr>
      <dsp:spPr>
        <a:xfrm rot="5400000">
          <a:off x="5297156" y="-1579649"/>
          <a:ext cx="535763" cy="5237683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r" defTabSz="12001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700" kern="1200" dirty="0" smtClean="0"/>
            <a:t>قرارداد حق استفاده</a:t>
          </a:r>
          <a:endParaRPr lang="en-US" sz="2700" kern="1200" dirty="0"/>
        </a:p>
      </dsp:txBody>
      <dsp:txXfrm rot="-5400000">
        <a:off x="2946196" y="797465"/>
        <a:ext cx="5211529" cy="483455"/>
      </dsp:txXfrm>
    </dsp:sp>
    <dsp:sp modelId="{63DBA4A5-7774-4277-96C6-C631DFADAF78}">
      <dsp:nvSpPr>
        <dsp:cNvPr id="0" name=""/>
        <dsp:cNvSpPr/>
      </dsp:nvSpPr>
      <dsp:spPr>
        <a:xfrm>
          <a:off x="0" y="704339"/>
          <a:ext cx="2946196" cy="66970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Right to use contract</a:t>
          </a:r>
          <a:endParaRPr lang="fa-IR" sz="1900" kern="1200" dirty="0"/>
        </a:p>
      </dsp:txBody>
      <dsp:txXfrm>
        <a:off x="32692" y="737031"/>
        <a:ext cx="2880812" cy="604320"/>
      </dsp:txXfrm>
    </dsp:sp>
    <dsp:sp modelId="{36217EA2-255F-47DC-AE37-B45AC382324F}">
      <dsp:nvSpPr>
        <dsp:cNvPr id="0" name=""/>
        <dsp:cNvSpPr/>
      </dsp:nvSpPr>
      <dsp:spPr>
        <a:xfrm rot="5400000">
          <a:off x="5297156" y="-876460"/>
          <a:ext cx="535763" cy="5237683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r" defTabSz="12001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700" kern="1200" dirty="0" smtClean="0"/>
            <a:t>مالکیت هر دو سال یک‌بار</a:t>
          </a:r>
          <a:endParaRPr lang="fa-IR" sz="2700" kern="1200" dirty="0"/>
        </a:p>
      </dsp:txBody>
      <dsp:txXfrm rot="-5400000">
        <a:off x="2946196" y="1500654"/>
        <a:ext cx="5211529" cy="483455"/>
      </dsp:txXfrm>
    </dsp:sp>
    <dsp:sp modelId="{F2CF9336-289F-46A5-A8F0-1EAC771BD232}">
      <dsp:nvSpPr>
        <dsp:cNvPr id="0" name=""/>
        <dsp:cNvSpPr/>
      </dsp:nvSpPr>
      <dsp:spPr>
        <a:xfrm>
          <a:off x="0" y="1407529"/>
          <a:ext cx="2946196" cy="66970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Biennial ownership</a:t>
          </a:r>
          <a:endParaRPr lang="fa-IR" sz="1900" kern="1200" dirty="0"/>
        </a:p>
      </dsp:txBody>
      <dsp:txXfrm>
        <a:off x="32692" y="1440221"/>
        <a:ext cx="2880812" cy="604320"/>
      </dsp:txXfrm>
    </dsp:sp>
    <dsp:sp modelId="{6C4B51DD-201E-45E4-B35C-ED878E88C8CE}">
      <dsp:nvSpPr>
        <dsp:cNvPr id="0" name=""/>
        <dsp:cNvSpPr/>
      </dsp:nvSpPr>
      <dsp:spPr>
        <a:xfrm rot="5400000">
          <a:off x="5297156" y="-173270"/>
          <a:ext cx="535763" cy="5237683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r" defTabSz="12001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700" kern="1200" dirty="0" smtClean="0"/>
            <a:t>هفته‌های دوپاره</a:t>
          </a:r>
          <a:endParaRPr lang="en-US" sz="2700" kern="1200" dirty="0"/>
        </a:p>
      </dsp:txBody>
      <dsp:txXfrm rot="-5400000">
        <a:off x="2946196" y="2203844"/>
        <a:ext cx="5211529" cy="483455"/>
      </dsp:txXfrm>
    </dsp:sp>
    <dsp:sp modelId="{FEE283E0-59E4-4930-8B3F-B699EE90F93C}">
      <dsp:nvSpPr>
        <dsp:cNvPr id="0" name=""/>
        <dsp:cNvSpPr/>
      </dsp:nvSpPr>
      <dsp:spPr>
        <a:xfrm>
          <a:off x="0" y="2110718"/>
          <a:ext cx="2946196" cy="66970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Split weeks</a:t>
          </a:r>
          <a:endParaRPr lang="fa-IR" sz="1900" kern="1200" dirty="0"/>
        </a:p>
      </dsp:txBody>
      <dsp:txXfrm>
        <a:off x="32692" y="2143410"/>
        <a:ext cx="2880812" cy="604320"/>
      </dsp:txXfrm>
    </dsp:sp>
    <dsp:sp modelId="{06333816-F7B6-41EC-A953-07EC4F9D4651}">
      <dsp:nvSpPr>
        <dsp:cNvPr id="0" name=""/>
        <dsp:cNvSpPr/>
      </dsp:nvSpPr>
      <dsp:spPr>
        <a:xfrm rot="5400000">
          <a:off x="5297156" y="529918"/>
          <a:ext cx="535763" cy="5237683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r" defTabSz="12001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700" kern="1200" dirty="0" smtClean="0"/>
            <a:t>واحدهای مجزا</a:t>
          </a:r>
          <a:endParaRPr lang="fa-IR" sz="2700" kern="1200" dirty="0"/>
        </a:p>
      </dsp:txBody>
      <dsp:txXfrm rot="-5400000">
        <a:off x="2946196" y="2907032"/>
        <a:ext cx="5211529" cy="483455"/>
      </dsp:txXfrm>
    </dsp:sp>
    <dsp:sp modelId="{E3FACEC0-0F78-444D-9432-45C9AF96A5C4}">
      <dsp:nvSpPr>
        <dsp:cNvPr id="0" name=""/>
        <dsp:cNvSpPr/>
      </dsp:nvSpPr>
      <dsp:spPr>
        <a:xfrm>
          <a:off x="0" y="2813908"/>
          <a:ext cx="2946196" cy="66970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Lock out or lock off units</a:t>
          </a:r>
          <a:endParaRPr lang="fa-IR" sz="1900" kern="1200" dirty="0"/>
        </a:p>
      </dsp:txBody>
      <dsp:txXfrm>
        <a:off x="32692" y="2846600"/>
        <a:ext cx="2880812" cy="604320"/>
      </dsp:txXfrm>
    </dsp:sp>
    <dsp:sp modelId="{8D4A9947-A63A-4613-81C8-CF76984F0133}">
      <dsp:nvSpPr>
        <dsp:cNvPr id="0" name=""/>
        <dsp:cNvSpPr/>
      </dsp:nvSpPr>
      <dsp:spPr>
        <a:xfrm rot="5400000">
          <a:off x="5297156" y="1233108"/>
          <a:ext cx="535763" cy="5237683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r" defTabSz="12001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700" kern="1200" dirty="0" smtClean="0"/>
            <a:t>برنامه‌های مبتنی بر امتیاز</a:t>
          </a:r>
          <a:endParaRPr lang="fa-IR" sz="2700" kern="1200" dirty="0"/>
        </a:p>
      </dsp:txBody>
      <dsp:txXfrm rot="-5400000">
        <a:off x="2946196" y="3610222"/>
        <a:ext cx="5211529" cy="483455"/>
      </dsp:txXfrm>
    </dsp:sp>
    <dsp:sp modelId="{C501A43C-0B9E-4181-8F8E-AFDC93685135}">
      <dsp:nvSpPr>
        <dsp:cNvPr id="0" name=""/>
        <dsp:cNvSpPr/>
      </dsp:nvSpPr>
      <dsp:spPr>
        <a:xfrm>
          <a:off x="0" y="3517097"/>
          <a:ext cx="2946196" cy="66970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Point-based programs</a:t>
          </a:r>
          <a:endParaRPr lang="en-US" sz="1900" kern="1200" dirty="0"/>
        </a:p>
      </dsp:txBody>
      <dsp:txXfrm>
        <a:off x="32692" y="3549789"/>
        <a:ext cx="2880812" cy="60432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22125E-1785-4948-82F6-28AD9BBBCA7D}">
      <dsp:nvSpPr>
        <dsp:cNvPr id="0" name=""/>
        <dsp:cNvSpPr/>
      </dsp:nvSpPr>
      <dsp:spPr>
        <a:xfrm>
          <a:off x="0" y="0"/>
          <a:ext cx="8183880" cy="41879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tint val="4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1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0" y="0"/>
        <a:ext cx="8183880" cy="1256385"/>
      </dsp:txXfrm>
    </dsp:sp>
    <dsp:sp modelId="{827D85F6-95CB-4D25-92A3-AD3CEB248A00}">
      <dsp:nvSpPr>
        <dsp:cNvPr id="0" name=""/>
        <dsp:cNvSpPr/>
      </dsp:nvSpPr>
      <dsp:spPr>
        <a:xfrm>
          <a:off x="868669" y="626838"/>
          <a:ext cx="6547104" cy="11262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3980" tIns="70485" rIns="93980" bIns="70485" numCol="1" spcCol="1270" anchor="ctr" anchorCtr="0">
          <a:noAutofit/>
        </a:bodyPr>
        <a:lstStyle/>
        <a:p>
          <a:pPr lvl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700" b="1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بسط اجاره و اجاره‌داری</a:t>
          </a:r>
          <a:endParaRPr lang="en-US" sz="3700" kern="1200" dirty="0"/>
        </a:p>
      </dsp:txBody>
      <dsp:txXfrm>
        <a:off x="901655" y="659824"/>
        <a:ext cx="6481132" cy="1060269"/>
      </dsp:txXfrm>
    </dsp:sp>
    <dsp:sp modelId="{B0B2A361-87F1-427C-B06A-0A396C07B4B5}">
      <dsp:nvSpPr>
        <dsp:cNvPr id="0" name=""/>
        <dsp:cNvSpPr/>
      </dsp:nvSpPr>
      <dsp:spPr>
        <a:xfrm>
          <a:off x="792461" y="1908048"/>
          <a:ext cx="6547104" cy="7005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3980" tIns="70485" rIns="93980" bIns="70485" numCol="1" spcCol="1270" anchor="ctr" anchorCtr="0">
          <a:noAutofit/>
        </a:bodyPr>
        <a:lstStyle/>
        <a:p>
          <a:pPr lvl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700" kern="1200" dirty="0" smtClean="0"/>
            <a:t>راه‌اندازی صندوق بهره‌برداری</a:t>
          </a:r>
          <a:endParaRPr lang="en-US" sz="3700" kern="1200" dirty="0"/>
        </a:p>
      </dsp:txBody>
      <dsp:txXfrm>
        <a:off x="812980" y="1928567"/>
        <a:ext cx="6506066" cy="659544"/>
      </dsp:txXfrm>
    </dsp:sp>
    <dsp:sp modelId="{E11812B3-CB85-4800-A2FE-BA3BF8BE0179}">
      <dsp:nvSpPr>
        <dsp:cNvPr id="0" name=""/>
        <dsp:cNvSpPr/>
      </dsp:nvSpPr>
      <dsp:spPr>
        <a:xfrm>
          <a:off x="792461" y="2822447"/>
          <a:ext cx="6547104" cy="7939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3980" tIns="70485" rIns="93980" bIns="70485" numCol="1" spcCol="1270" anchor="ctr" anchorCtr="0">
          <a:noAutofit/>
        </a:bodyPr>
        <a:lstStyle/>
        <a:p>
          <a:pPr lvl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700" kern="1200" dirty="0" smtClean="0"/>
            <a:t>انتشار صکوک اجاره</a:t>
          </a:r>
          <a:endParaRPr lang="fa-IR" sz="3700" kern="1200" dirty="0"/>
        </a:p>
      </dsp:txBody>
      <dsp:txXfrm>
        <a:off x="815714" y="2845700"/>
        <a:ext cx="6500598" cy="74742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F481BB-9848-4CF8-8820-1DBBC02C06AA}">
      <dsp:nvSpPr>
        <dsp:cNvPr id="0" name=""/>
        <dsp:cNvSpPr/>
      </dsp:nvSpPr>
      <dsp:spPr>
        <a:xfrm>
          <a:off x="2637" y="1384089"/>
          <a:ext cx="3843142" cy="96078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500" kern="1200" dirty="0" smtClean="0">
              <a:cs typeface="B Titr" pitchFamily="2" charset="-78"/>
            </a:rPr>
            <a:t>تأمین مالی ساخت و ساز</a:t>
          </a:r>
          <a:endParaRPr lang="en-US" sz="3500" kern="1200" dirty="0">
            <a:cs typeface="B Titr" pitchFamily="2" charset="-78"/>
          </a:endParaRPr>
        </a:p>
      </dsp:txBody>
      <dsp:txXfrm>
        <a:off x="30777" y="1412229"/>
        <a:ext cx="3786862" cy="904505"/>
      </dsp:txXfrm>
    </dsp:sp>
    <dsp:sp modelId="{1F01863E-78D7-4081-83DD-1C7ECD611EA9}">
      <dsp:nvSpPr>
        <dsp:cNvPr id="0" name=""/>
        <dsp:cNvSpPr/>
      </dsp:nvSpPr>
      <dsp:spPr>
        <a:xfrm rot="5400000">
          <a:off x="1840140" y="2428943"/>
          <a:ext cx="168137" cy="168137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B88970D-D92F-4B89-A07D-C65699D105DD}">
      <dsp:nvSpPr>
        <dsp:cNvPr id="0" name=""/>
        <dsp:cNvSpPr/>
      </dsp:nvSpPr>
      <dsp:spPr>
        <a:xfrm>
          <a:off x="2637" y="2681149"/>
          <a:ext cx="3843142" cy="96078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kern="1200" dirty="0" smtClean="0">
              <a:cs typeface="B Zar" pitchFamily="2" charset="-78"/>
            </a:rPr>
            <a:t>تأمین مالی طرف عرضه</a:t>
          </a:r>
          <a:endParaRPr lang="en-US" sz="4000" kern="1200" dirty="0">
            <a:cs typeface="B Zar" pitchFamily="2" charset="-78"/>
          </a:endParaRPr>
        </a:p>
      </dsp:txBody>
      <dsp:txXfrm>
        <a:off x="30777" y="2709289"/>
        <a:ext cx="3786862" cy="904505"/>
      </dsp:txXfrm>
    </dsp:sp>
    <dsp:sp modelId="{91B51D6F-7723-474D-BA81-D4AE401CE7D3}">
      <dsp:nvSpPr>
        <dsp:cNvPr id="0" name=""/>
        <dsp:cNvSpPr/>
      </dsp:nvSpPr>
      <dsp:spPr>
        <a:xfrm>
          <a:off x="4383819" y="1384089"/>
          <a:ext cx="3843142" cy="96078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500" kern="1200" dirty="0" smtClean="0">
              <a:cs typeface="B Titr" pitchFamily="2" charset="-78"/>
            </a:rPr>
            <a:t>تأمین مالی خرید مسکن</a:t>
          </a:r>
          <a:endParaRPr lang="en-US" sz="3500" kern="1200" dirty="0">
            <a:cs typeface="B Titr" pitchFamily="2" charset="-78"/>
          </a:endParaRPr>
        </a:p>
      </dsp:txBody>
      <dsp:txXfrm>
        <a:off x="4411959" y="1412229"/>
        <a:ext cx="3786862" cy="904505"/>
      </dsp:txXfrm>
    </dsp:sp>
    <dsp:sp modelId="{BE1DD296-371A-4766-B287-C6EC9E0152B8}">
      <dsp:nvSpPr>
        <dsp:cNvPr id="0" name=""/>
        <dsp:cNvSpPr/>
      </dsp:nvSpPr>
      <dsp:spPr>
        <a:xfrm rot="5400000">
          <a:off x="6221322" y="2428943"/>
          <a:ext cx="168137" cy="168137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A8A739E-1859-4EB4-9A17-9A08A572A819}">
      <dsp:nvSpPr>
        <dsp:cNvPr id="0" name=""/>
        <dsp:cNvSpPr/>
      </dsp:nvSpPr>
      <dsp:spPr>
        <a:xfrm>
          <a:off x="4383819" y="2681149"/>
          <a:ext cx="3843142" cy="96078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kern="1200" dirty="0" smtClean="0">
              <a:cs typeface="B Zar" pitchFamily="2" charset="-78"/>
            </a:rPr>
            <a:t>تأمین مالی طرف تقاضا</a:t>
          </a:r>
          <a:endParaRPr lang="en-US" sz="4000" kern="1200" dirty="0">
            <a:cs typeface="B Zar" pitchFamily="2" charset="-78"/>
          </a:endParaRPr>
        </a:p>
      </dsp:txBody>
      <dsp:txXfrm>
        <a:off x="4411959" y="2709289"/>
        <a:ext cx="3786862" cy="90450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13817C-3548-4B23-9E86-ECDB28010A0D}">
      <dsp:nvSpPr>
        <dsp:cNvPr id="0" name=""/>
        <dsp:cNvSpPr/>
      </dsp:nvSpPr>
      <dsp:spPr>
        <a:xfrm>
          <a:off x="0" y="0"/>
          <a:ext cx="8229600" cy="502602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300" kern="1200" dirty="0" smtClean="0">
              <a:latin typeface=" btitr"/>
              <a:cs typeface="B Titr" pitchFamily="2" charset="-78"/>
            </a:rPr>
            <a:t>روش‌های تأمین مالی</a:t>
          </a:r>
          <a:endParaRPr lang="en-US" sz="5300" kern="1200" dirty="0">
            <a:latin typeface=" btitr"/>
            <a:cs typeface="B Titr" pitchFamily="2" charset="-78"/>
          </a:endParaRPr>
        </a:p>
      </dsp:txBody>
      <dsp:txXfrm>
        <a:off x="0" y="0"/>
        <a:ext cx="8229600" cy="1507807"/>
      </dsp:txXfrm>
    </dsp:sp>
    <dsp:sp modelId="{26DA6E9C-E013-444A-85BA-F3C32C248C41}">
      <dsp:nvSpPr>
        <dsp:cNvPr id="0" name=""/>
        <dsp:cNvSpPr/>
      </dsp:nvSpPr>
      <dsp:spPr>
        <a:xfrm>
          <a:off x="822960" y="1508758"/>
          <a:ext cx="6583680" cy="5814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l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57150" rIns="76200" bIns="5715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000" kern="1200" dirty="0" smtClean="0">
              <a:latin typeface="ذ ظشق"/>
            </a:rPr>
            <a:t>وام بانکی</a:t>
          </a:r>
          <a:endParaRPr lang="en-US" sz="3000" kern="1200" dirty="0">
            <a:latin typeface="ذ ظشق"/>
          </a:endParaRPr>
        </a:p>
      </dsp:txBody>
      <dsp:txXfrm>
        <a:off x="839990" y="1525788"/>
        <a:ext cx="6549620" cy="547380"/>
      </dsp:txXfrm>
    </dsp:sp>
    <dsp:sp modelId="{A53910CB-2BAA-4895-8591-77871BD3C124}">
      <dsp:nvSpPr>
        <dsp:cNvPr id="0" name=""/>
        <dsp:cNvSpPr/>
      </dsp:nvSpPr>
      <dsp:spPr>
        <a:xfrm>
          <a:off x="822960" y="2179651"/>
          <a:ext cx="6583680" cy="5814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l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57150" rIns="76200" bIns="5715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000" kern="1200" dirty="0" smtClean="0">
              <a:latin typeface="ذ ظشق"/>
            </a:rPr>
            <a:t>اوراق قرضه</a:t>
          </a:r>
          <a:endParaRPr lang="en-US" sz="3000" kern="1200" dirty="0">
            <a:latin typeface="ذ ظشق"/>
          </a:endParaRPr>
        </a:p>
      </dsp:txBody>
      <dsp:txXfrm>
        <a:off x="839990" y="2196681"/>
        <a:ext cx="6549620" cy="547380"/>
      </dsp:txXfrm>
    </dsp:sp>
    <dsp:sp modelId="{CFC9A205-F2F3-4371-8624-9034C1308D14}">
      <dsp:nvSpPr>
        <dsp:cNvPr id="0" name=""/>
        <dsp:cNvSpPr/>
      </dsp:nvSpPr>
      <dsp:spPr>
        <a:xfrm>
          <a:off x="822960" y="2850545"/>
          <a:ext cx="6583680" cy="5814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l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57150" rIns="76200" bIns="5715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000" kern="1200" dirty="0" smtClean="0">
              <a:latin typeface="ذ ظشق"/>
            </a:rPr>
            <a:t>سهام</a:t>
          </a:r>
          <a:endParaRPr lang="en-US" sz="3000" kern="1200" dirty="0">
            <a:latin typeface="ذ ظشق"/>
          </a:endParaRPr>
        </a:p>
      </dsp:txBody>
      <dsp:txXfrm>
        <a:off x="839990" y="2867575"/>
        <a:ext cx="6549620" cy="547380"/>
      </dsp:txXfrm>
    </dsp:sp>
    <dsp:sp modelId="{98668E61-C48E-43D5-B97A-2A32D61B2344}">
      <dsp:nvSpPr>
        <dsp:cNvPr id="0" name=""/>
        <dsp:cNvSpPr/>
      </dsp:nvSpPr>
      <dsp:spPr>
        <a:xfrm>
          <a:off x="822960" y="3521438"/>
          <a:ext cx="6583680" cy="5814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l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57150" rIns="76200" bIns="5715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000" kern="1200" dirty="0" smtClean="0">
              <a:latin typeface="ذ ظشق"/>
            </a:rPr>
            <a:t>صندوق زمین و ساختمان</a:t>
          </a:r>
          <a:endParaRPr lang="en-US" sz="3000" kern="1200" dirty="0">
            <a:latin typeface="ذ ظشق"/>
          </a:endParaRPr>
        </a:p>
      </dsp:txBody>
      <dsp:txXfrm>
        <a:off x="839990" y="3538468"/>
        <a:ext cx="6549620" cy="547380"/>
      </dsp:txXfrm>
    </dsp:sp>
    <dsp:sp modelId="{BBD0D7A0-5CE7-4C0E-83F0-C09DA2489F0F}">
      <dsp:nvSpPr>
        <dsp:cNvPr id="0" name=""/>
        <dsp:cNvSpPr/>
      </dsp:nvSpPr>
      <dsp:spPr>
        <a:xfrm>
          <a:off x="822960" y="4192331"/>
          <a:ext cx="6583680" cy="5814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l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57150" rIns="76200" bIns="5715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000" kern="1200" dirty="0" smtClean="0">
              <a:latin typeface="ذ ظشق"/>
            </a:rPr>
            <a:t>سایر روش‌ها</a:t>
          </a:r>
          <a:endParaRPr lang="en-US" sz="3000" kern="1200" dirty="0">
            <a:latin typeface="ذ ظشق"/>
          </a:endParaRPr>
        </a:p>
      </dsp:txBody>
      <dsp:txXfrm>
        <a:off x="839990" y="4209361"/>
        <a:ext cx="6549620" cy="54738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8DB2CE-8534-4958-A4E2-D172ABF08552}">
      <dsp:nvSpPr>
        <dsp:cNvPr id="0" name=""/>
        <dsp:cNvSpPr/>
      </dsp:nvSpPr>
      <dsp:spPr>
        <a:xfrm>
          <a:off x="0" y="521627"/>
          <a:ext cx="8229600" cy="446985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8708" tIns="687324" rIns="638708" bIns="234696" numCol="1" spcCol="1270" anchor="t" anchorCtr="0">
          <a:noAutofit/>
        </a:bodyPr>
        <a:lstStyle/>
        <a:p>
          <a:pPr marL="285750" lvl="1" indent="-285750" algn="justLow" defTabSz="14668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300" kern="1200" dirty="0" smtClean="0">
              <a:cs typeface="B Zar" pitchFamily="2" charset="-78"/>
            </a:rPr>
            <a:t>صندوق سرمایه‌گذاری مستغلات (</a:t>
          </a:r>
          <a:r>
            <a:rPr lang="en-US" sz="3300" kern="1200" dirty="0" smtClean="0">
              <a:cs typeface="B Zar" pitchFamily="2" charset="-78"/>
            </a:rPr>
            <a:t>REITs</a:t>
          </a:r>
          <a:r>
            <a:rPr lang="fa-IR" sz="3300" kern="1200" dirty="0" smtClean="0">
              <a:cs typeface="B Zar" pitchFamily="2" charset="-78"/>
            </a:rPr>
            <a:t>)</a:t>
          </a:r>
          <a:endParaRPr lang="en-US" sz="3300" kern="1200" dirty="0" smtClean="0">
            <a:cs typeface="B Zar" pitchFamily="2" charset="-78"/>
          </a:endParaRPr>
        </a:p>
        <a:p>
          <a:pPr marL="285750" lvl="1" indent="-285750" algn="justLow" defTabSz="14668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300" kern="1200" dirty="0" smtClean="0">
              <a:cs typeface="B Zar" pitchFamily="2" charset="-78"/>
            </a:rPr>
            <a:t>صندوق‌های</a:t>
          </a:r>
          <a:r>
            <a:rPr lang="fa-IR" sz="3300" kern="1200" dirty="0" smtClean="0"/>
            <a:t> </a:t>
          </a:r>
          <a:r>
            <a:rPr lang="fa-IR" sz="3300" kern="1200" dirty="0" smtClean="0">
              <a:cs typeface="B Zar" pitchFamily="2" charset="-78"/>
            </a:rPr>
            <a:t>بهره‌برداری</a:t>
          </a:r>
          <a:endParaRPr lang="en-US" sz="3300" kern="1200" dirty="0">
            <a:cs typeface="B Zar" pitchFamily="2" charset="-78"/>
          </a:endParaRPr>
        </a:p>
        <a:p>
          <a:pPr marL="285750" lvl="1" indent="-285750" algn="justLow" defTabSz="14668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300" kern="1200" dirty="0" smtClean="0">
              <a:cs typeface="B Zar" pitchFamily="2" charset="-78"/>
            </a:rPr>
            <a:t>صکوک اجاره</a:t>
          </a:r>
          <a:endParaRPr lang="en-US" sz="3300" kern="1200" dirty="0">
            <a:cs typeface="B Zar" pitchFamily="2" charset="-78"/>
          </a:endParaRPr>
        </a:p>
        <a:p>
          <a:pPr marL="285750" lvl="1" indent="-285750" algn="justLow" defTabSz="14668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300" kern="1200" dirty="0" smtClean="0">
              <a:cs typeface="B Zar" pitchFamily="2" charset="-78"/>
            </a:rPr>
            <a:t>دیگر روش‌های تأمین مالی اجاره‌داری (بسط اجاره‌داری)</a:t>
          </a:r>
          <a:endParaRPr lang="en-US" sz="3300" kern="1200" dirty="0" smtClean="0">
            <a:cs typeface="B Zar" pitchFamily="2" charset="-78"/>
          </a:endParaRPr>
        </a:p>
      </dsp:txBody>
      <dsp:txXfrm>
        <a:off x="0" y="521627"/>
        <a:ext cx="8229600" cy="4469850"/>
      </dsp:txXfrm>
    </dsp:sp>
    <dsp:sp modelId="{59711C13-E850-41DE-A7C3-EEF0AEA045B6}">
      <dsp:nvSpPr>
        <dsp:cNvPr id="0" name=""/>
        <dsp:cNvSpPr/>
      </dsp:nvSpPr>
      <dsp:spPr>
        <a:xfrm>
          <a:off x="411480" y="34547"/>
          <a:ext cx="5760720" cy="9741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l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300" kern="1200" dirty="0" smtClean="0">
              <a:cs typeface="B Titr" pitchFamily="2" charset="-78"/>
            </a:rPr>
            <a:t>تأمین مالی بهره‌برداری</a:t>
          </a:r>
          <a:endParaRPr lang="en-US" sz="3300" kern="1200" dirty="0">
            <a:cs typeface="B Titr" pitchFamily="2" charset="-78"/>
          </a:endParaRPr>
        </a:p>
      </dsp:txBody>
      <dsp:txXfrm>
        <a:off x="459035" y="82102"/>
        <a:ext cx="5665610" cy="87905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89031A-4880-43D0-BF71-DB48AB27F87E}">
      <dsp:nvSpPr>
        <dsp:cNvPr id="0" name=""/>
        <dsp:cNvSpPr/>
      </dsp:nvSpPr>
      <dsp:spPr>
        <a:xfrm>
          <a:off x="0" y="552812"/>
          <a:ext cx="8229600" cy="1871100"/>
        </a:xfrm>
        <a:prstGeom prst="doubleWav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8708" tIns="687324" rIns="638708" bIns="234696" numCol="1" spcCol="1270" anchor="t" anchorCtr="0">
          <a:noAutofit/>
        </a:bodyPr>
        <a:lstStyle/>
        <a:p>
          <a:pPr marL="285750" lvl="1" indent="-285750" algn="r" defTabSz="14668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300" kern="1200" dirty="0" smtClean="0"/>
            <a:t>وام رهنی</a:t>
          </a:r>
          <a:endParaRPr lang="en-US" sz="3300" kern="1200" dirty="0"/>
        </a:p>
      </dsp:txBody>
      <dsp:txXfrm>
        <a:off x="0" y="786700"/>
        <a:ext cx="8229600" cy="1403325"/>
      </dsp:txXfrm>
    </dsp:sp>
    <dsp:sp modelId="{8676897C-273C-4F98-9845-8987A83DDB63}">
      <dsp:nvSpPr>
        <dsp:cNvPr id="0" name=""/>
        <dsp:cNvSpPr/>
      </dsp:nvSpPr>
      <dsp:spPr>
        <a:xfrm>
          <a:off x="411480" y="65732"/>
          <a:ext cx="5760720" cy="9741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l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300" kern="1200" dirty="0" smtClean="0">
              <a:cs typeface="B Titr" pitchFamily="2" charset="-78"/>
            </a:rPr>
            <a:t>بازار اولیۀ رهن</a:t>
          </a:r>
          <a:endParaRPr lang="en-US" sz="3300" kern="1200" dirty="0">
            <a:cs typeface="B Titr" pitchFamily="2" charset="-78"/>
          </a:endParaRPr>
        </a:p>
      </dsp:txBody>
      <dsp:txXfrm>
        <a:off x="459035" y="113287"/>
        <a:ext cx="5665610" cy="879050"/>
      </dsp:txXfrm>
    </dsp:sp>
    <dsp:sp modelId="{A640B782-A818-4466-A005-5EA73B50600B}">
      <dsp:nvSpPr>
        <dsp:cNvPr id="0" name=""/>
        <dsp:cNvSpPr/>
      </dsp:nvSpPr>
      <dsp:spPr>
        <a:xfrm>
          <a:off x="0" y="3089192"/>
          <a:ext cx="8229600" cy="1871100"/>
        </a:xfrm>
        <a:prstGeom prst="doubleWav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8708" tIns="687324" rIns="638708" bIns="234696" numCol="1" spcCol="1270" anchor="t" anchorCtr="0">
          <a:noAutofit/>
        </a:bodyPr>
        <a:lstStyle/>
        <a:p>
          <a:pPr marL="285750" lvl="1" indent="-285750" algn="r" defTabSz="14668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300" kern="1200" dirty="0" smtClean="0"/>
            <a:t>اوراق بهادار با پشتوانۀ رهن</a:t>
          </a:r>
          <a:endParaRPr lang="en-US" sz="3300" kern="1200" dirty="0"/>
        </a:p>
      </dsp:txBody>
      <dsp:txXfrm>
        <a:off x="0" y="3323080"/>
        <a:ext cx="8229600" cy="1403325"/>
      </dsp:txXfrm>
    </dsp:sp>
    <dsp:sp modelId="{2B22F8FC-3FDD-4C03-A9CF-F26740C6558C}">
      <dsp:nvSpPr>
        <dsp:cNvPr id="0" name=""/>
        <dsp:cNvSpPr/>
      </dsp:nvSpPr>
      <dsp:spPr>
        <a:xfrm>
          <a:off x="411480" y="2602112"/>
          <a:ext cx="5760720" cy="9741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l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300" kern="1200" dirty="0" smtClean="0">
              <a:cs typeface="B Titr" pitchFamily="2" charset="-78"/>
            </a:rPr>
            <a:t>بازار ثانویۀ رهن</a:t>
          </a:r>
          <a:endParaRPr lang="en-US" sz="3300" kern="1200" dirty="0">
            <a:cs typeface="B Titr" pitchFamily="2" charset="-78"/>
          </a:endParaRPr>
        </a:p>
      </dsp:txBody>
      <dsp:txXfrm>
        <a:off x="459035" y="2649667"/>
        <a:ext cx="5665610" cy="879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CC7843-B808-4F93-8BEA-270AD4137833}">
      <dsp:nvSpPr>
        <dsp:cNvPr id="0" name=""/>
        <dsp:cNvSpPr/>
      </dsp:nvSpPr>
      <dsp:spPr>
        <a:xfrm>
          <a:off x="0" y="101071"/>
          <a:ext cx="6830568" cy="12580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02870" numCol="1" spcCol="1270" anchor="t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700" kern="1200" dirty="0" smtClean="0">
              <a:cs typeface="B Titr" pitchFamily="2" charset="-78"/>
            </a:rPr>
            <a:t>سیستم‌های مالی و رشد اقتصادی</a:t>
          </a:r>
          <a:endParaRPr lang="en-US" sz="2700" kern="1200" dirty="0">
            <a:cs typeface="B Titr" pitchFamily="2" charset="-78"/>
          </a:endParaRPr>
        </a:p>
      </dsp:txBody>
      <dsp:txXfrm>
        <a:off x="0" y="101071"/>
        <a:ext cx="6830568" cy="838682"/>
      </dsp:txXfrm>
    </dsp:sp>
    <dsp:sp modelId="{9563C192-2937-4119-8AE3-FB46BBB130D7}">
      <dsp:nvSpPr>
        <dsp:cNvPr id="0" name=""/>
        <dsp:cNvSpPr/>
      </dsp:nvSpPr>
      <dsp:spPr>
        <a:xfrm>
          <a:off x="1399032" y="939753"/>
          <a:ext cx="6830568" cy="3985200"/>
        </a:xfrm>
        <a:prstGeom prst="flowChartDocumen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t" anchorCtr="0">
          <a:noAutofit/>
        </a:bodyPr>
        <a:lstStyle/>
        <a:p>
          <a:pPr marL="228600" lvl="1" indent="-228600" algn="justLow" defTabSz="12001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700" kern="1200" dirty="0" smtClean="0">
              <a:cs typeface="B Zar" pitchFamily="2" charset="-78"/>
            </a:rPr>
            <a:t>کشورهای پیشرفته سیستم‌های مالی پیچیده دارند.</a:t>
          </a:r>
          <a:endParaRPr lang="en-US" sz="2700" kern="1200" dirty="0">
            <a:cs typeface="B Zar" pitchFamily="2" charset="-78"/>
          </a:endParaRPr>
        </a:p>
        <a:p>
          <a:pPr marL="228600" lvl="1" indent="-228600" algn="justLow" defTabSz="12001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700" kern="1200" dirty="0" smtClean="0">
              <a:cs typeface="B Zar" pitchFamily="2" charset="-78"/>
            </a:rPr>
            <a:t>بازارهای مالی انباشت سرمایه را تسهیل و ریسک را مدیریت می‌کنند.</a:t>
          </a:r>
          <a:endParaRPr lang="en-US" sz="2700" kern="1200" dirty="0">
            <a:cs typeface="B Zar" pitchFamily="2" charset="-78"/>
          </a:endParaRPr>
        </a:p>
        <a:p>
          <a:pPr marL="228600" lvl="1" indent="-228600" algn="justLow" defTabSz="12001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700" kern="1200" dirty="0" smtClean="0">
              <a:cs typeface="B Zar" pitchFamily="2" charset="-78"/>
            </a:rPr>
            <a:t>سیستم مالی یکی از مهم‌ترین عوامل ساختاری مؤثر بر بهره‌وری است.</a:t>
          </a:r>
          <a:endParaRPr lang="en-US" sz="2700" kern="1200" dirty="0">
            <a:cs typeface="B Zar" pitchFamily="2" charset="-78"/>
          </a:endParaRPr>
        </a:p>
      </dsp:txBody>
      <dsp:txXfrm>
        <a:off x="1399032" y="939753"/>
        <a:ext cx="6830568" cy="319590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BB79FC-C83C-4DD4-946E-CD21FFFABFF6}">
      <dsp:nvSpPr>
        <dsp:cNvPr id="0" name=""/>
        <dsp:cNvSpPr/>
      </dsp:nvSpPr>
      <dsp:spPr>
        <a:xfrm>
          <a:off x="1004" y="456114"/>
          <a:ext cx="3656707" cy="18283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dk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58420" rIns="87630" bIns="58420" numCol="1" spcCol="1270" anchor="ctr" anchorCtr="0">
          <a:noAutofit/>
        </a:bodyPr>
        <a:lstStyle/>
        <a:p>
          <a:pPr lvl="0" algn="ct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600" kern="1200" dirty="0" smtClean="0">
              <a:cs typeface="B Zar" pitchFamily="2" charset="-78"/>
            </a:rPr>
            <a:t>وام رهنی بهره ثابت</a:t>
          </a:r>
          <a:endParaRPr lang="en-US" sz="4600" kern="1200" dirty="0">
            <a:cs typeface="B Zar" pitchFamily="2" charset="-78"/>
          </a:endParaRPr>
        </a:p>
      </dsp:txBody>
      <dsp:txXfrm>
        <a:off x="54555" y="509665"/>
        <a:ext cx="3549605" cy="1721251"/>
      </dsp:txXfrm>
    </dsp:sp>
    <dsp:sp modelId="{B7B69040-A1F4-4E6A-9F02-BE9A49416C06}">
      <dsp:nvSpPr>
        <dsp:cNvPr id="0" name=""/>
        <dsp:cNvSpPr/>
      </dsp:nvSpPr>
      <dsp:spPr>
        <a:xfrm>
          <a:off x="366675" y="2284468"/>
          <a:ext cx="365670" cy="1371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1265"/>
              </a:lnTo>
              <a:lnTo>
                <a:pt x="365670" y="1371265"/>
              </a:lnTo>
            </a:path>
          </a:pathLst>
        </a:custGeom>
        <a:noFill/>
        <a:ln w="425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8D05A1-23B7-4E35-A979-8BDA52132548}">
      <dsp:nvSpPr>
        <dsp:cNvPr id="0" name=""/>
        <dsp:cNvSpPr/>
      </dsp:nvSpPr>
      <dsp:spPr>
        <a:xfrm>
          <a:off x="732345" y="2741556"/>
          <a:ext cx="2925365" cy="182835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cs typeface="B Zar" pitchFamily="2" charset="-78"/>
            </a:rPr>
            <a:t>Fixed Rate Mortgage</a:t>
          </a:r>
          <a:endParaRPr lang="en-US" sz="3200" kern="1200" dirty="0">
            <a:cs typeface="B Zar" pitchFamily="2" charset="-78"/>
          </a:endParaRPr>
        </a:p>
      </dsp:txBody>
      <dsp:txXfrm>
        <a:off x="785896" y="2795107"/>
        <a:ext cx="2818263" cy="1721251"/>
      </dsp:txXfrm>
    </dsp:sp>
    <dsp:sp modelId="{5F78DCA0-33A6-42B5-BDD0-12303E35B333}">
      <dsp:nvSpPr>
        <dsp:cNvPr id="0" name=""/>
        <dsp:cNvSpPr/>
      </dsp:nvSpPr>
      <dsp:spPr>
        <a:xfrm>
          <a:off x="4571888" y="456114"/>
          <a:ext cx="3656707" cy="18283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dk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58420" rIns="87630" bIns="58420" numCol="1" spcCol="1270" anchor="ctr" anchorCtr="0">
          <a:noAutofit/>
        </a:bodyPr>
        <a:lstStyle/>
        <a:p>
          <a:pPr lvl="0" algn="ct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600" kern="1200" dirty="0" smtClean="0">
              <a:cs typeface="B Zar" pitchFamily="2" charset="-78"/>
            </a:rPr>
            <a:t>وام رهنی بهره متغیر</a:t>
          </a:r>
          <a:endParaRPr lang="en-US" sz="4600" kern="1200" dirty="0">
            <a:cs typeface="B Zar" pitchFamily="2" charset="-78"/>
          </a:endParaRPr>
        </a:p>
      </dsp:txBody>
      <dsp:txXfrm>
        <a:off x="4625439" y="509665"/>
        <a:ext cx="3549605" cy="1721251"/>
      </dsp:txXfrm>
    </dsp:sp>
    <dsp:sp modelId="{1F440BC8-168C-40F3-AC89-4F0861F136F5}">
      <dsp:nvSpPr>
        <dsp:cNvPr id="0" name=""/>
        <dsp:cNvSpPr/>
      </dsp:nvSpPr>
      <dsp:spPr>
        <a:xfrm>
          <a:off x="4937559" y="2284468"/>
          <a:ext cx="365670" cy="1371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1265"/>
              </a:lnTo>
              <a:lnTo>
                <a:pt x="365670" y="1371265"/>
              </a:lnTo>
            </a:path>
          </a:pathLst>
        </a:custGeom>
        <a:noFill/>
        <a:ln w="425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1198DD-EBE3-4004-892E-BCAC2F2C8E4D}">
      <dsp:nvSpPr>
        <dsp:cNvPr id="0" name=""/>
        <dsp:cNvSpPr/>
      </dsp:nvSpPr>
      <dsp:spPr>
        <a:xfrm>
          <a:off x="5303229" y="2741556"/>
          <a:ext cx="2925365" cy="182835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cs typeface="B Zar" pitchFamily="2" charset="-78"/>
            </a:rPr>
            <a:t>Adjustable Rate Mortgage</a:t>
          </a:r>
          <a:endParaRPr lang="fa-IR" sz="3200" kern="1200" dirty="0">
            <a:cs typeface="B Zar" pitchFamily="2" charset="-78"/>
          </a:endParaRPr>
        </a:p>
      </dsp:txBody>
      <dsp:txXfrm>
        <a:off x="5356780" y="2795107"/>
        <a:ext cx="2818263" cy="1721251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51D52B-90FD-453E-9127-FC7BB67F6E3D}">
      <dsp:nvSpPr>
        <dsp:cNvPr id="0" name=""/>
        <dsp:cNvSpPr/>
      </dsp:nvSpPr>
      <dsp:spPr>
        <a:xfrm>
          <a:off x="0" y="344375"/>
          <a:ext cx="6792620" cy="11664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02870" numCol="1" spcCol="1270" anchor="t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700" b="0" kern="1200" dirty="0" smtClean="0">
              <a:latin typeface="Arial Unicode MS" pitchFamily="34" charset="-128"/>
              <a:ea typeface="Arial Unicode MS" pitchFamily="34" charset="-128"/>
              <a:cs typeface="+mn-cs"/>
            </a:rPr>
            <a:t>تأمین مالی ساختاریافته</a:t>
          </a:r>
          <a:endParaRPr lang="fa-IR" sz="2700" b="0" kern="1200" dirty="0">
            <a:latin typeface="Arial Unicode MS" pitchFamily="34" charset="-128"/>
            <a:ea typeface="Arial Unicode MS" pitchFamily="34" charset="-128"/>
            <a:cs typeface="+mn-cs"/>
          </a:endParaRPr>
        </a:p>
      </dsp:txBody>
      <dsp:txXfrm>
        <a:off x="0" y="344375"/>
        <a:ext cx="6792620" cy="777600"/>
      </dsp:txXfrm>
    </dsp:sp>
    <dsp:sp modelId="{E4B96191-3B1C-4C6A-9CCC-E57DC30B1668}">
      <dsp:nvSpPr>
        <dsp:cNvPr id="0" name=""/>
        <dsp:cNvSpPr/>
      </dsp:nvSpPr>
      <dsp:spPr>
        <a:xfrm>
          <a:off x="1391259" y="1121976"/>
          <a:ext cx="6792620" cy="2721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t" anchorCtr="0">
          <a:noAutofit/>
        </a:bodyPr>
        <a:lstStyle/>
        <a:p>
          <a:pPr marL="228600" lvl="1" indent="-228600" algn="justLow" defTabSz="12001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7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حوزه‌ای از دانش مالی است که برای رفع نیازهای مالی منحصر به فرد شرکت‌ها توسعه یافته است. این نیازهای مالی معمولاً با ابزار مالی موجود در بازار مرتفع نمی‌شود.</a:t>
          </a:r>
          <a:endParaRPr lang="en-US" sz="27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1470972" y="1201689"/>
        <a:ext cx="6633194" cy="2562174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DC17D5-F7AA-49B5-8900-DB9804892D73}">
      <dsp:nvSpPr>
        <dsp:cNvPr id="0" name=""/>
        <dsp:cNvSpPr/>
      </dsp:nvSpPr>
      <dsp:spPr>
        <a:xfrm>
          <a:off x="424720" y="0"/>
          <a:ext cx="5920012" cy="4221163"/>
        </a:xfrm>
        <a:prstGeom prst="verticalScroll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07F0C1-46D4-4106-8307-E3026CFDA701}">
      <dsp:nvSpPr>
        <dsp:cNvPr id="0" name=""/>
        <dsp:cNvSpPr/>
      </dsp:nvSpPr>
      <dsp:spPr>
        <a:xfrm>
          <a:off x="1143008" y="753049"/>
          <a:ext cx="4572551" cy="75024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900" kern="1200" dirty="0" smtClean="0"/>
            <a:t>تبدیل به اوراق بهادار کردن</a:t>
          </a:r>
          <a:endParaRPr lang="fa-IR" sz="2900" kern="1200" dirty="0"/>
        </a:p>
      </dsp:txBody>
      <dsp:txXfrm>
        <a:off x="1179632" y="789673"/>
        <a:ext cx="4499303" cy="676997"/>
      </dsp:txXfrm>
    </dsp:sp>
    <dsp:sp modelId="{49DB24F3-0E85-4F51-840E-B44D2738EA8E}">
      <dsp:nvSpPr>
        <dsp:cNvPr id="0" name=""/>
        <dsp:cNvSpPr/>
      </dsp:nvSpPr>
      <dsp:spPr>
        <a:xfrm>
          <a:off x="1143008" y="1597075"/>
          <a:ext cx="4572551" cy="75024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/>
            <a:t>تأمین مالی قبضۀ مالکیت</a:t>
          </a:r>
          <a:endParaRPr lang="fa-IR" sz="2800" kern="1200" dirty="0"/>
        </a:p>
      </dsp:txBody>
      <dsp:txXfrm>
        <a:off x="1179632" y="1633699"/>
        <a:ext cx="4499303" cy="676997"/>
      </dsp:txXfrm>
    </dsp:sp>
    <dsp:sp modelId="{95BFC8F9-90DD-4B00-A5AD-F1E25163D289}">
      <dsp:nvSpPr>
        <dsp:cNvPr id="0" name=""/>
        <dsp:cNvSpPr/>
      </dsp:nvSpPr>
      <dsp:spPr>
        <a:xfrm>
          <a:off x="1143008" y="2441102"/>
          <a:ext cx="4572551" cy="75024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/>
            <a:t>وام سندیکایی</a:t>
          </a:r>
          <a:endParaRPr lang="fa-IR" sz="2800" kern="1200" dirty="0"/>
        </a:p>
      </dsp:txBody>
      <dsp:txXfrm>
        <a:off x="1179632" y="2477726"/>
        <a:ext cx="4499303" cy="676997"/>
      </dsp:txXfrm>
    </dsp:sp>
    <dsp:sp modelId="{3D5A7087-1C3C-4DE4-8EB9-B59120ABB5B7}">
      <dsp:nvSpPr>
        <dsp:cNvPr id="0" name=""/>
        <dsp:cNvSpPr/>
      </dsp:nvSpPr>
      <dsp:spPr>
        <a:xfrm>
          <a:off x="1143008" y="3285128"/>
          <a:ext cx="4572551" cy="75024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smtClean="0"/>
            <a:t>تأمین مالی پروژه</a:t>
          </a:r>
          <a:endParaRPr lang="fa-IR" sz="2800" kern="1200" dirty="0"/>
        </a:p>
      </dsp:txBody>
      <dsp:txXfrm>
        <a:off x="1179632" y="3321752"/>
        <a:ext cx="4499303" cy="676997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4D924-23BA-4257-BA37-F66146CD2078}">
      <dsp:nvSpPr>
        <dsp:cNvPr id="0" name=""/>
        <dsp:cNvSpPr/>
      </dsp:nvSpPr>
      <dsp:spPr>
        <a:xfrm>
          <a:off x="302" y="325394"/>
          <a:ext cx="3823960" cy="955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اوراق بهادار با پشتوانۀ وام‌های رهنی</a:t>
          </a:r>
          <a:endParaRPr lang="fa-IR" sz="20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28302" y="353394"/>
        <a:ext cx="3767960" cy="899990"/>
      </dsp:txXfrm>
    </dsp:sp>
    <dsp:sp modelId="{6A5903B5-2B7F-4954-BD12-F975D194BB19}">
      <dsp:nvSpPr>
        <dsp:cNvPr id="0" name=""/>
        <dsp:cNvSpPr/>
      </dsp:nvSpPr>
      <dsp:spPr>
        <a:xfrm rot="5400000">
          <a:off x="1828633" y="1365033"/>
          <a:ext cx="167298" cy="167298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306246-7C63-4F6D-97A2-15E7BFDA1AC2}">
      <dsp:nvSpPr>
        <dsp:cNvPr id="0" name=""/>
        <dsp:cNvSpPr/>
      </dsp:nvSpPr>
      <dsp:spPr>
        <a:xfrm>
          <a:off x="302" y="1615980"/>
          <a:ext cx="3823960" cy="95599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گواهی انتقالی قرضه با پشتوانۀ وام‌های رهنی</a:t>
          </a:r>
          <a:endParaRPr lang="fa-IR" sz="20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28302" y="1643980"/>
        <a:ext cx="3767960" cy="899990"/>
      </dsp:txXfrm>
    </dsp:sp>
    <dsp:sp modelId="{F40D536C-7334-4EED-BD17-9EAB5B636FC8}">
      <dsp:nvSpPr>
        <dsp:cNvPr id="0" name=""/>
        <dsp:cNvSpPr/>
      </dsp:nvSpPr>
      <dsp:spPr>
        <a:xfrm rot="5400000">
          <a:off x="1828633" y="2655620"/>
          <a:ext cx="167298" cy="167298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-3022401"/>
            <a:satOff val="1745"/>
            <a:lumOff val="-3202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A0B624-8B7E-4540-A3E8-A1274EC2B58F}">
      <dsp:nvSpPr>
        <dsp:cNvPr id="0" name=""/>
        <dsp:cNvSpPr/>
      </dsp:nvSpPr>
      <dsp:spPr>
        <a:xfrm>
          <a:off x="302" y="2906567"/>
          <a:ext cx="3823960" cy="95599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2898357"/>
            <a:satOff val="-3380"/>
            <a:lumOff val="-564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2898357"/>
              <a:satOff val="-3380"/>
              <a:lumOff val="-564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تعهدات رهنی وثیقه‌دار</a:t>
          </a:r>
          <a:endParaRPr lang="en-US" sz="20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28302" y="2934567"/>
        <a:ext cx="3767960" cy="899990"/>
      </dsp:txXfrm>
    </dsp:sp>
    <dsp:sp modelId="{D10E4F7E-6A3C-42D5-94C0-AB8285D3EFDE}">
      <dsp:nvSpPr>
        <dsp:cNvPr id="0" name=""/>
        <dsp:cNvSpPr/>
      </dsp:nvSpPr>
      <dsp:spPr>
        <a:xfrm>
          <a:off x="4359617" y="325394"/>
          <a:ext cx="3823960" cy="955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9067203"/>
                <a:satOff val="5236"/>
                <a:lumOff val="-9607"/>
                <a:alphaOff val="0"/>
                <a:shade val="45000"/>
                <a:satMod val="155000"/>
              </a:schemeClr>
            </a:gs>
            <a:gs pos="60000">
              <a:schemeClr val="accent2">
                <a:hueOff val="-9067203"/>
                <a:satOff val="5236"/>
                <a:lumOff val="-9607"/>
                <a:alphaOff val="0"/>
                <a:shade val="95000"/>
                <a:satMod val="150000"/>
              </a:schemeClr>
            </a:gs>
            <a:gs pos="100000">
              <a:schemeClr val="accent2">
                <a:hueOff val="-9067203"/>
                <a:satOff val="5236"/>
                <a:lumOff val="-9607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اوراق بهادار با پشتوانۀ دارایی‌ها</a:t>
          </a:r>
          <a:endParaRPr lang="fa-IR" sz="20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4387617" y="353394"/>
        <a:ext cx="3767960" cy="899990"/>
      </dsp:txXfrm>
    </dsp:sp>
    <dsp:sp modelId="{75CBF703-72EB-423D-8E12-A47F15B7D1BF}">
      <dsp:nvSpPr>
        <dsp:cNvPr id="0" name=""/>
        <dsp:cNvSpPr/>
      </dsp:nvSpPr>
      <dsp:spPr>
        <a:xfrm rot="5400000">
          <a:off x="6187948" y="1365033"/>
          <a:ext cx="167298" cy="167298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-6044802"/>
            <a:satOff val="3491"/>
            <a:lumOff val="-6405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D56268-931B-40FD-B931-1E468A44DB6B}">
      <dsp:nvSpPr>
        <dsp:cNvPr id="0" name=""/>
        <dsp:cNvSpPr/>
      </dsp:nvSpPr>
      <dsp:spPr>
        <a:xfrm>
          <a:off x="4359617" y="1615980"/>
          <a:ext cx="3823960" cy="95599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5796714"/>
            <a:satOff val="-6761"/>
            <a:lumOff val="-1127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5796714"/>
              <a:satOff val="-6761"/>
              <a:lumOff val="-1127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اوراق بهادار با پشتوانۀ حساب‌های دریافتنی</a:t>
          </a:r>
          <a:endParaRPr lang="fa-IR" sz="20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4387617" y="1643980"/>
        <a:ext cx="3767960" cy="899990"/>
      </dsp:txXfrm>
    </dsp:sp>
    <dsp:sp modelId="{2DB27A14-AD84-4999-92E2-5C05D9FA118A}">
      <dsp:nvSpPr>
        <dsp:cNvPr id="0" name=""/>
        <dsp:cNvSpPr/>
      </dsp:nvSpPr>
      <dsp:spPr>
        <a:xfrm rot="5400000">
          <a:off x="6187948" y="2655620"/>
          <a:ext cx="167298" cy="167298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-9067203"/>
            <a:satOff val="5236"/>
            <a:lumOff val="-9607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648C82-B9FC-4CD7-9BB4-7C2759261514}">
      <dsp:nvSpPr>
        <dsp:cNvPr id="0" name=""/>
        <dsp:cNvSpPr/>
      </dsp:nvSpPr>
      <dsp:spPr>
        <a:xfrm>
          <a:off x="4359617" y="2906567"/>
          <a:ext cx="3823960" cy="95599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8695070"/>
            <a:satOff val="-10141"/>
            <a:lumOff val="-1691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8695070"/>
              <a:satOff val="-10141"/>
              <a:lumOff val="-1691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اوراق بهادار با پشتوانۀ وام‌های دانشجویی</a:t>
          </a:r>
          <a:endParaRPr lang="en-US" sz="20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4387617" y="2934567"/>
        <a:ext cx="3767960" cy="899990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A506AE-BC9F-47C3-B1DF-64AFF1895F68}">
      <dsp:nvSpPr>
        <dsp:cNvPr id="0" name=""/>
        <dsp:cNvSpPr/>
      </dsp:nvSpPr>
      <dsp:spPr>
        <a:xfrm>
          <a:off x="0" y="457199"/>
          <a:ext cx="8183880" cy="3273552"/>
        </a:xfrm>
        <a:prstGeom prst="wedgeEllipseCallou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dk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18415" rIns="0" bIns="18415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9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تأمین مالی بلندمدت پروژه‌های زیربنایی و صنعتی بر اساس جریان‌های نقدی پروژه و نه جریان‌های نقدی ترازنامۀ بانی پروژه</a:t>
          </a:r>
          <a:endParaRPr lang="en-US" sz="29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1198501" y="936600"/>
        <a:ext cx="5786878" cy="2314750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2FE4F3-5EF1-4D89-909E-AD40AC62D35B}">
      <dsp:nvSpPr>
        <dsp:cNvPr id="0" name=""/>
        <dsp:cNvSpPr/>
      </dsp:nvSpPr>
      <dsp:spPr>
        <a:xfrm>
          <a:off x="1306631" y="0"/>
          <a:ext cx="4221163" cy="4221163"/>
        </a:xfrm>
        <a:prstGeom prst="triangle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shade val="8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E2DEBFF-C5EA-439F-B497-06C32C66E492}">
      <dsp:nvSpPr>
        <dsp:cNvPr id="0" name=""/>
        <dsp:cNvSpPr/>
      </dsp:nvSpPr>
      <dsp:spPr>
        <a:xfrm>
          <a:off x="3417212" y="422528"/>
          <a:ext cx="2743755" cy="75024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900" kern="1200" dirty="0" smtClean="0"/>
            <a:t>سهام عادی</a:t>
          </a:r>
          <a:endParaRPr lang="fa-IR" sz="1900" kern="1200" dirty="0"/>
        </a:p>
      </dsp:txBody>
      <dsp:txXfrm>
        <a:off x="3453836" y="459152"/>
        <a:ext cx="2670507" cy="676997"/>
      </dsp:txXfrm>
    </dsp:sp>
    <dsp:sp modelId="{EFB7FFCE-4B3F-4383-9398-3A90D2BB1111}">
      <dsp:nvSpPr>
        <dsp:cNvPr id="0" name=""/>
        <dsp:cNvSpPr/>
      </dsp:nvSpPr>
      <dsp:spPr>
        <a:xfrm>
          <a:off x="3417212" y="1266555"/>
          <a:ext cx="2743755" cy="75024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177823"/>
              <a:satOff val="-16927"/>
              <a:lumOff val="12598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900" kern="1200" dirty="0" smtClean="0"/>
            <a:t>سهام پروژه</a:t>
          </a:r>
          <a:endParaRPr lang="fa-IR" sz="1900" kern="1200" dirty="0"/>
        </a:p>
      </dsp:txBody>
      <dsp:txXfrm>
        <a:off x="3453836" y="1303179"/>
        <a:ext cx="2670507" cy="676997"/>
      </dsp:txXfrm>
    </dsp:sp>
    <dsp:sp modelId="{E5412164-DA14-4521-B5C9-466C439ED092}">
      <dsp:nvSpPr>
        <dsp:cNvPr id="0" name=""/>
        <dsp:cNvSpPr/>
      </dsp:nvSpPr>
      <dsp:spPr>
        <a:xfrm>
          <a:off x="3417212" y="2110581"/>
          <a:ext cx="2743755" cy="75024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355646"/>
              <a:satOff val="-33855"/>
              <a:lumOff val="25196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900" kern="1200" dirty="0" smtClean="0"/>
            <a:t>صندوق سهام اختصاصی</a:t>
          </a:r>
          <a:endParaRPr lang="fa-IR" sz="1900" kern="1200" dirty="0"/>
        </a:p>
      </dsp:txBody>
      <dsp:txXfrm>
        <a:off x="3453836" y="2147205"/>
        <a:ext cx="2670507" cy="676997"/>
      </dsp:txXfrm>
    </dsp:sp>
    <dsp:sp modelId="{0DC69AED-F0A5-4A58-9B24-6480A22AA379}">
      <dsp:nvSpPr>
        <dsp:cNvPr id="0" name=""/>
        <dsp:cNvSpPr/>
      </dsp:nvSpPr>
      <dsp:spPr>
        <a:xfrm>
          <a:off x="3417212" y="2954607"/>
          <a:ext cx="2743755" cy="75024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533469"/>
              <a:satOff val="-50782"/>
              <a:lumOff val="37794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900" kern="1200" dirty="0" smtClean="0"/>
            <a:t>صندوق‌های تخصصی</a:t>
          </a:r>
          <a:endParaRPr lang="fa-IR" sz="1900" kern="1200" dirty="0"/>
        </a:p>
      </dsp:txBody>
      <dsp:txXfrm>
        <a:off x="3453836" y="2991231"/>
        <a:ext cx="2670507" cy="676997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68ECE0-EAAA-4B1C-962C-7637D7527479}">
      <dsp:nvSpPr>
        <dsp:cNvPr id="0" name=""/>
        <dsp:cNvSpPr/>
      </dsp:nvSpPr>
      <dsp:spPr>
        <a:xfrm rot="16200000">
          <a:off x="-119834" y="123930"/>
          <a:ext cx="4187952" cy="3940090"/>
        </a:xfrm>
        <a:prstGeom prst="flowChartManualOperation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shade val="8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0" tIns="0" rIns="382984" bIns="0" numCol="1" spcCol="1270" anchor="ctr" anchorCtr="0">
          <a:noAutofit/>
        </a:bodyPr>
        <a:lstStyle/>
        <a:p>
          <a:pPr lvl="0" algn="ct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6000" kern="1200" dirty="0" smtClean="0"/>
            <a:t>صندوق زمین و ساختمان</a:t>
          </a:r>
          <a:endParaRPr lang="fa-IR" sz="6000" kern="1200" dirty="0"/>
        </a:p>
      </dsp:txBody>
      <dsp:txXfrm rot="5400000">
        <a:off x="4097" y="837589"/>
        <a:ext cx="3940090" cy="2512772"/>
      </dsp:txXfrm>
    </dsp:sp>
    <dsp:sp modelId="{728C73CB-083A-4E51-9869-A3D663309962}">
      <dsp:nvSpPr>
        <dsp:cNvPr id="0" name=""/>
        <dsp:cNvSpPr/>
      </dsp:nvSpPr>
      <dsp:spPr>
        <a:xfrm rot="16200000">
          <a:off x="4115762" y="123930"/>
          <a:ext cx="4187952" cy="3940090"/>
        </a:xfrm>
        <a:prstGeom prst="flowChartManualOperation">
          <a:avLst/>
        </a:prstGeom>
        <a:gradFill rotWithShape="0">
          <a:gsLst>
            <a:gs pos="0">
              <a:schemeClr val="accent3">
                <a:shade val="80000"/>
                <a:hueOff val="533469"/>
                <a:satOff val="-50782"/>
                <a:lumOff val="37794"/>
                <a:alphaOff val="0"/>
                <a:shade val="45000"/>
                <a:satMod val="155000"/>
              </a:schemeClr>
            </a:gs>
            <a:gs pos="60000">
              <a:schemeClr val="accent3">
                <a:shade val="80000"/>
                <a:hueOff val="533469"/>
                <a:satOff val="-50782"/>
                <a:lumOff val="37794"/>
                <a:alphaOff val="0"/>
                <a:shade val="95000"/>
                <a:satMod val="150000"/>
              </a:schemeClr>
            </a:gs>
            <a:gs pos="100000">
              <a:schemeClr val="accent3">
                <a:shade val="80000"/>
                <a:hueOff val="533469"/>
                <a:satOff val="-50782"/>
                <a:lumOff val="37794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0" tIns="0" rIns="382984" bIns="0" numCol="1" spcCol="1270" anchor="ctr" anchorCtr="0">
          <a:noAutofit/>
        </a:bodyPr>
        <a:lstStyle/>
        <a:p>
          <a:pPr lvl="0" algn="ct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6000" kern="1200" dirty="0" smtClean="0"/>
            <a:t>صندوق طلا</a:t>
          </a:r>
          <a:endParaRPr lang="fa-IR" sz="6000" kern="1200" dirty="0"/>
        </a:p>
      </dsp:txBody>
      <dsp:txXfrm rot="5400000">
        <a:off x="4239693" y="837589"/>
        <a:ext cx="3940090" cy="2512772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FDB403-D76D-4CFB-A1E0-927D0C45DCE9}">
      <dsp:nvSpPr>
        <dsp:cNvPr id="0" name=""/>
        <dsp:cNvSpPr/>
      </dsp:nvSpPr>
      <dsp:spPr>
        <a:xfrm>
          <a:off x="0" y="0"/>
          <a:ext cx="6671310" cy="12573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تأمین منابع مالی مورد نیاز برای پروژۀ ساختمانی</a:t>
          </a:r>
          <a:endParaRPr lang="en-US" sz="17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36825" y="36825"/>
        <a:ext cx="5314585" cy="1183650"/>
      </dsp:txXfrm>
    </dsp:sp>
    <dsp:sp modelId="{53AC1C14-80D7-47A9-B91D-BB1494A54403}">
      <dsp:nvSpPr>
        <dsp:cNvPr id="0" name=""/>
        <dsp:cNvSpPr/>
      </dsp:nvSpPr>
      <dsp:spPr>
        <a:xfrm>
          <a:off x="588644" y="1466850"/>
          <a:ext cx="6671310" cy="12573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4533602"/>
                <a:satOff val="2618"/>
                <a:lumOff val="-4804"/>
                <a:alphaOff val="0"/>
                <a:shade val="45000"/>
                <a:satMod val="155000"/>
              </a:schemeClr>
            </a:gs>
            <a:gs pos="60000">
              <a:schemeClr val="accent2">
                <a:hueOff val="-4533602"/>
                <a:satOff val="2618"/>
                <a:lumOff val="-4804"/>
                <a:alphaOff val="0"/>
                <a:shade val="95000"/>
                <a:satMod val="150000"/>
              </a:schemeClr>
            </a:gs>
            <a:gs pos="100000">
              <a:schemeClr val="accent2">
                <a:hueOff val="-4533602"/>
                <a:satOff val="2618"/>
                <a:lumOff val="-4804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بهره‌مندی سرمایه‌گذاران خرد از سود ناشی از ساخت و ساز</a:t>
          </a:r>
          <a:endParaRPr lang="en-US" sz="17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625469" y="1503675"/>
        <a:ext cx="5191770" cy="1183649"/>
      </dsp:txXfrm>
    </dsp:sp>
    <dsp:sp modelId="{FFFBC247-98FA-404C-807A-B9F420BDB0F7}">
      <dsp:nvSpPr>
        <dsp:cNvPr id="0" name=""/>
        <dsp:cNvSpPr/>
      </dsp:nvSpPr>
      <dsp:spPr>
        <a:xfrm>
          <a:off x="1177289" y="2933700"/>
          <a:ext cx="6671310" cy="12573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9067203"/>
                <a:satOff val="5236"/>
                <a:lumOff val="-9607"/>
                <a:alphaOff val="0"/>
                <a:shade val="45000"/>
                <a:satMod val="155000"/>
              </a:schemeClr>
            </a:gs>
            <a:gs pos="60000">
              <a:schemeClr val="accent2">
                <a:hueOff val="-9067203"/>
                <a:satOff val="5236"/>
                <a:lumOff val="-9607"/>
                <a:alphaOff val="0"/>
                <a:shade val="95000"/>
                <a:satMod val="150000"/>
              </a:schemeClr>
            </a:gs>
            <a:gs pos="100000">
              <a:schemeClr val="accent2">
                <a:hueOff val="-9067203"/>
                <a:satOff val="5236"/>
                <a:lumOff val="-9607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مصونیت سرمایه‌گذاران خرد از افزایش قیمت بخش مسکن</a:t>
          </a:r>
          <a:endParaRPr lang="en-US" sz="17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1214114" y="2970525"/>
        <a:ext cx="5191770" cy="1183649"/>
      </dsp:txXfrm>
    </dsp:sp>
    <dsp:sp modelId="{2D96D124-C58B-4853-A14A-D19ABF7EE42E}">
      <dsp:nvSpPr>
        <dsp:cNvPr id="0" name=""/>
        <dsp:cNvSpPr/>
      </dsp:nvSpPr>
      <dsp:spPr>
        <a:xfrm>
          <a:off x="5854065" y="953452"/>
          <a:ext cx="817245" cy="81724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700" kern="12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6037945" y="953452"/>
        <a:ext cx="449485" cy="614977"/>
      </dsp:txXfrm>
    </dsp:sp>
    <dsp:sp modelId="{D2C62ED9-FDD1-48E3-839D-B4F86B040A99}">
      <dsp:nvSpPr>
        <dsp:cNvPr id="0" name=""/>
        <dsp:cNvSpPr/>
      </dsp:nvSpPr>
      <dsp:spPr>
        <a:xfrm>
          <a:off x="6442710" y="2411920"/>
          <a:ext cx="817245" cy="81724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695070"/>
            <a:satOff val="-10141"/>
            <a:lumOff val="-1691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8695070"/>
              <a:satOff val="-10141"/>
              <a:lumOff val="-1691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700" kern="12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6626590" y="2411920"/>
        <a:ext cx="449485" cy="614977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63F11D-121D-4AF3-B6F9-70AE4FF61569}">
      <dsp:nvSpPr>
        <dsp:cNvPr id="0" name=""/>
        <dsp:cNvSpPr/>
      </dsp:nvSpPr>
      <dsp:spPr>
        <a:xfrm>
          <a:off x="551048" y="1116733"/>
          <a:ext cx="6546849" cy="92132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0" kern="1200" cap="none" spc="0" dirty="0" smtClean="0">
              <a:ln w="18415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تخصیص وجوه به پروژۀ ساختمانی</a:t>
          </a:r>
          <a:endParaRPr lang="en-US" sz="2800" b="0" kern="1200" cap="none" spc="0" dirty="0">
            <a:ln w="18415" cmpd="sng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sp:txBody>
      <dsp:txXfrm>
        <a:off x="578033" y="1143718"/>
        <a:ext cx="5474819" cy="867351"/>
      </dsp:txXfrm>
    </dsp:sp>
    <dsp:sp modelId="{8B73328C-C8BB-4B91-BB90-A6AE0CDA6AA2}">
      <dsp:nvSpPr>
        <dsp:cNvPr id="0" name=""/>
        <dsp:cNvSpPr/>
      </dsp:nvSpPr>
      <dsp:spPr>
        <a:xfrm>
          <a:off x="1096531" y="2175109"/>
          <a:ext cx="6546849" cy="92132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0" kern="1200" cap="none" spc="0" smtClean="0">
              <a:ln w="18415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فروش واحدهای ساختمانی پروژه</a:t>
          </a:r>
          <a:endParaRPr lang="en-US" sz="2800" b="0" kern="1200" cap="none" spc="0" dirty="0">
            <a:ln w="18415" cmpd="sng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sp:txBody>
      <dsp:txXfrm>
        <a:off x="1123516" y="2202094"/>
        <a:ext cx="5345721" cy="867351"/>
      </dsp:txXfrm>
    </dsp:sp>
    <dsp:sp modelId="{98AD9D36-1ACC-479F-AA6F-715D9873B792}">
      <dsp:nvSpPr>
        <dsp:cNvPr id="0" name=""/>
        <dsp:cNvSpPr/>
      </dsp:nvSpPr>
      <dsp:spPr>
        <a:xfrm>
          <a:off x="1636646" y="3266503"/>
          <a:ext cx="6546849" cy="92132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0" kern="1200" cap="none" spc="0" dirty="0" smtClean="0">
              <a:ln w="18415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اعطای وجوه بدست آمده به سرمایه گذران</a:t>
          </a:r>
          <a:endParaRPr lang="en-US" sz="2800" b="0" kern="1200" cap="none" spc="0" dirty="0">
            <a:ln w="18415" cmpd="sng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sp:txBody>
      <dsp:txXfrm>
        <a:off x="1663631" y="3293488"/>
        <a:ext cx="5353905" cy="867351"/>
      </dsp:txXfrm>
    </dsp:sp>
    <dsp:sp modelId="{9D9048BC-B5AF-4C06-BF3A-30B4D0B81428}">
      <dsp:nvSpPr>
        <dsp:cNvPr id="0" name=""/>
        <dsp:cNvSpPr/>
      </dsp:nvSpPr>
      <dsp:spPr>
        <a:xfrm>
          <a:off x="0" y="75598"/>
          <a:ext cx="6546849" cy="92132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0" kern="1200" cap="none" spc="0" smtClean="0">
              <a:ln w="18415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جمع آوری وجوه از سرمایه گذاران</a:t>
          </a:r>
          <a:endParaRPr lang="en-US" sz="2800" b="0" kern="1200" cap="none" spc="0" dirty="0">
            <a:ln w="18415" cmpd="sng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sp:txBody>
      <dsp:txXfrm>
        <a:off x="26985" y="102583"/>
        <a:ext cx="5345721" cy="867351"/>
      </dsp:txXfrm>
    </dsp:sp>
    <dsp:sp modelId="{D417F613-C45D-44E4-88DD-5951F022A04B}">
      <dsp:nvSpPr>
        <dsp:cNvPr id="0" name=""/>
        <dsp:cNvSpPr/>
      </dsp:nvSpPr>
      <dsp:spPr>
        <a:xfrm>
          <a:off x="6444366" y="1685345"/>
          <a:ext cx="598858" cy="59885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z="5008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0" kern="120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2  Nazanin" pitchFamily="2" charset="-78"/>
          </a:endParaRPr>
        </a:p>
      </dsp:txBody>
      <dsp:txXfrm>
        <a:off x="6579109" y="1685345"/>
        <a:ext cx="329372" cy="450641"/>
      </dsp:txXfrm>
    </dsp:sp>
    <dsp:sp modelId="{84B3260C-1EC0-49B6-B474-53D2C8EB6886}">
      <dsp:nvSpPr>
        <dsp:cNvPr id="0" name=""/>
        <dsp:cNvSpPr/>
      </dsp:nvSpPr>
      <dsp:spPr>
        <a:xfrm>
          <a:off x="6992665" y="2774180"/>
          <a:ext cx="598858" cy="59885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z="5008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0" kern="120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2  Nazanin" pitchFamily="2" charset="-78"/>
          </a:endParaRPr>
        </a:p>
      </dsp:txBody>
      <dsp:txXfrm>
        <a:off x="7127408" y="2774180"/>
        <a:ext cx="329372" cy="450641"/>
      </dsp:txXfrm>
    </dsp:sp>
    <dsp:sp modelId="{A9CE153A-7B42-48BF-A716-F37756CF77BA}">
      <dsp:nvSpPr>
        <dsp:cNvPr id="0" name=""/>
        <dsp:cNvSpPr/>
      </dsp:nvSpPr>
      <dsp:spPr>
        <a:xfrm>
          <a:off x="6014894" y="755984"/>
          <a:ext cx="598858" cy="59885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z="5008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0" kern="120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2  Nazanin" pitchFamily="2" charset="-78"/>
          </a:endParaRPr>
        </a:p>
      </dsp:txBody>
      <dsp:txXfrm>
        <a:off x="6149637" y="755984"/>
        <a:ext cx="329372" cy="450641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A8F0B3-E401-494E-9B89-1ACD04718E59}">
      <dsp:nvSpPr>
        <dsp:cNvPr id="0" name=""/>
        <dsp:cNvSpPr/>
      </dsp:nvSpPr>
      <dsp:spPr>
        <a:xfrm>
          <a:off x="57804" y="1323012"/>
          <a:ext cx="4010504" cy="205558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cs typeface="B Nazanin" pitchFamily="2" charset="-78"/>
            </a:rPr>
            <a:t>تخصیص وجوه به خرید و اجاره</a:t>
          </a: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cs typeface="B Nazanin" pitchFamily="2" charset="-78"/>
            </a:rPr>
            <a:t>تحریک طرف تقاضا</a:t>
          </a:r>
          <a:endParaRPr lang="fa-IR" sz="2000" kern="1200" dirty="0">
            <a:cs typeface="B Nazanin" pitchFamily="2" charset="-78"/>
          </a:endParaRPr>
        </a:p>
      </dsp:txBody>
      <dsp:txXfrm>
        <a:off x="699485" y="1323012"/>
        <a:ext cx="3368823" cy="2055580"/>
      </dsp:txXfrm>
    </dsp:sp>
    <dsp:sp modelId="{60ADCCCF-A7CC-43FF-8C64-A87B411A5139}">
      <dsp:nvSpPr>
        <dsp:cNvPr id="0" name=""/>
        <dsp:cNvSpPr/>
      </dsp:nvSpPr>
      <dsp:spPr>
        <a:xfrm>
          <a:off x="1503111" y="115001"/>
          <a:ext cx="1384572" cy="138457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900" kern="1200" dirty="0" smtClean="0">
              <a:cs typeface="+mn-cs"/>
            </a:rPr>
            <a:t>تراست املاک و مستغلات</a:t>
          </a:r>
          <a:endParaRPr lang="fa-IR" sz="1900" kern="1200" dirty="0">
            <a:cs typeface="+mn-cs"/>
          </a:endParaRPr>
        </a:p>
      </dsp:txBody>
      <dsp:txXfrm>
        <a:off x="1705877" y="317767"/>
        <a:ext cx="979040" cy="979040"/>
      </dsp:txXfrm>
    </dsp:sp>
    <dsp:sp modelId="{78442DC1-C8C5-4620-857A-80094E0A2D39}">
      <dsp:nvSpPr>
        <dsp:cNvPr id="0" name=""/>
        <dsp:cNvSpPr/>
      </dsp:nvSpPr>
      <dsp:spPr>
        <a:xfrm>
          <a:off x="4342306" y="1323012"/>
          <a:ext cx="3780534" cy="2095628"/>
        </a:xfrm>
        <a:prstGeom prst="rect">
          <a:avLst/>
        </a:prstGeom>
        <a:solidFill>
          <a:schemeClr val="accent2">
            <a:tint val="40000"/>
            <a:alpha val="90000"/>
            <a:hueOff val="-8695070"/>
            <a:satOff val="-10141"/>
            <a:lumOff val="-1691"/>
            <a:alphaOff val="0"/>
          </a:schemeClr>
        </a:solidFill>
        <a:ln w="42500" cap="flat" cmpd="sng" algn="ctr">
          <a:solidFill>
            <a:schemeClr val="accent2">
              <a:tint val="40000"/>
              <a:alpha val="90000"/>
              <a:hueOff val="-8695070"/>
              <a:satOff val="-10141"/>
              <a:lumOff val="-16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cs typeface="B Nazanin" pitchFamily="2" charset="-78"/>
            </a:rPr>
            <a:t>تخصیص وجوه به ساخت پروژه</a:t>
          </a: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cs typeface="B Nazanin" pitchFamily="2" charset="-78"/>
            </a:rPr>
            <a:t>تحریک طرف عرضه</a:t>
          </a:r>
          <a:endParaRPr lang="fa-IR" sz="2000" kern="1200" dirty="0">
            <a:cs typeface="B Nazanin" pitchFamily="2" charset="-78"/>
          </a:endParaRPr>
        </a:p>
      </dsp:txBody>
      <dsp:txXfrm>
        <a:off x="4947191" y="1323012"/>
        <a:ext cx="3175648" cy="2095628"/>
      </dsp:txXfrm>
    </dsp:sp>
    <dsp:sp modelId="{F292AF64-0ACF-456F-9022-9747E96B7175}">
      <dsp:nvSpPr>
        <dsp:cNvPr id="0" name=""/>
        <dsp:cNvSpPr/>
      </dsp:nvSpPr>
      <dsp:spPr>
        <a:xfrm>
          <a:off x="5594882" y="115001"/>
          <a:ext cx="1384572" cy="1384572"/>
        </a:xfrm>
        <a:prstGeom prst="ellipse">
          <a:avLst/>
        </a:prstGeom>
        <a:solidFill>
          <a:schemeClr val="accent2">
            <a:hueOff val="-9067203"/>
            <a:satOff val="5236"/>
            <a:lumOff val="-9607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900" kern="1200" dirty="0" smtClean="0">
              <a:cs typeface="+mn-cs"/>
            </a:rPr>
            <a:t>صندوق زمین و ساختمان</a:t>
          </a:r>
          <a:endParaRPr lang="fa-IR" sz="1900" kern="1200" dirty="0">
            <a:cs typeface="+mn-cs"/>
          </a:endParaRPr>
        </a:p>
      </dsp:txBody>
      <dsp:txXfrm>
        <a:off x="5797648" y="317767"/>
        <a:ext cx="979040" cy="9790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E7AEE8-2FAD-4C9D-B166-D99314577342}">
      <dsp:nvSpPr>
        <dsp:cNvPr id="0" name=""/>
        <dsp:cNvSpPr/>
      </dsp:nvSpPr>
      <dsp:spPr>
        <a:xfrm>
          <a:off x="990622" y="0"/>
          <a:ext cx="5026025" cy="5026025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769E83-B78C-494D-98DB-0900CF4DC815}">
      <dsp:nvSpPr>
        <dsp:cNvPr id="0" name=""/>
        <dsp:cNvSpPr/>
      </dsp:nvSpPr>
      <dsp:spPr>
        <a:xfrm>
          <a:off x="3737848" y="505302"/>
          <a:ext cx="3266916" cy="5948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/>
            <a:t>تجهیز پس‌اندازها</a:t>
          </a:r>
          <a:endParaRPr lang="en-US" sz="2400" kern="1200" dirty="0"/>
        </a:p>
      </dsp:txBody>
      <dsp:txXfrm>
        <a:off x="3766888" y="534342"/>
        <a:ext cx="3208836" cy="536797"/>
      </dsp:txXfrm>
    </dsp:sp>
    <dsp:sp modelId="{AFCC2BD0-97AA-40BF-B332-A0553CBC0EAE}">
      <dsp:nvSpPr>
        <dsp:cNvPr id="0" name=""/>
        <dsp:cNvSpPr/>
      </dsp:nvSpPr>
      <dsp:spPr>
        <a:xfrm>
          <a:off x="3737848" y="1174538"/>
          <a:ext cx="3266916" cy="5948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/>
            <a:t>بسط نقدشوندگی</a:t>
          </a:r>
          <a:endParaRPr lang="en-US" sz="2400" kern="1200" dirty="0"/>
        </a:p>
      </dsp:txBody>
      <dsp:txXfrm>
        <a:off x="3766888" y="1203578"/>
        <a:ext cx="3208836" cy="536797"/>
      </dsp:txXfrm>
    </dsp:sp>
    <dsp:sp modelId="{2F54F5CF-99CC-4B24-A1D8-5E05772D3124}">
      <dsp:nvSpPr>
        <dsp:cNvPr id="0" name=""/>
        <dsp:cNvSpPr/>
      </dsp:nvSpPr>
      <dsp:spPr>
        <a:xfrm>
          <a:off x="3737848" y="1843775"/>
          <a:ext cx="3266916" cy="5948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/>
            <a:t>تخصیص منابع</a:t>
          </a:r>
          <a:endParaRPr lang="en-US" sz="2400" kern="1200" dirty="0"/>
        </a:p>
      </dsp:txBody>
      <dsp:txXfrm>
        <a:off x="3766888" y="1872815"/>
        <a:ext cx="3208836" cy="536797"/>
      </dsp:txXfrm>
    </dsp:sp>
    <dsp:sp modelId="{99360CB7-0CA4-4258-A2FE-4F238010333F}">
      <dsp:nvSpPr>
        <dsp:cNvPr id="0" name=""/>
        <dsp:cNvSpPr/>
      </dsp:nvSpPr>
      <dsp:spPr>
        <a:xfrm>
          <a:off x="3737848" y="2513012"/>
          <a:ext cx="3266916" cy="5948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/>
            <a:t>مدیریت ریسک</a:t>
          </a:r>
          <a:endParaRPr lang="en-US" sz="2400" kern="1200" dirty="0"/>
        </a:p>
      </dsp:txBody>
      <dsp:txXfrm>
        <a:off x="3766888" y="2542052"/>
        <a:ext cx="3208836" cy="536797"/>
      </dsp:txXfrm>
    </dsp:sp>
    <dsp:sp modelId="{126EFD2C-2258-47F7-ACB6-41541E52ED00}">
      <dsp:nvSpPr>
        <dsp:cNvPr id="0" name=""/>
        <dsp:cNvSpPr/>
      </dsp:nvSpPr>
      <dsp:spPr>
        <a:xfrm>
          <a:off x="3737848" y="3182249"/>
          <a:ext cx="3266916" cy="5948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/>
            <a:t>پایش مدیریتی</a:t>
          </a:r>
          <a:endParaRPr lang="en-US" sz="2400" kern="1200" dirty="0"/>
        </a:p>
      </dsp:txBody>
      <dsp:txXfrm>
        <a:off x="3766888" y="3211289"/>
        <a:ext cx="3208836" cy="536797"/>
      </dsp:txXfrm>
    </dsp:sp>
    <dsp:sp modelId="{F9399557-2208-4F76-8593-CE81DCE56AB7}">
      <dsp:nvSpPr>
        <dsp:cNvPr id="0" name=""/>
        <dsp:cNvSpPr/>
      </dsp:nvSpPr>
      <dsp:spPr>
        <a:xfrm>
          <a:off x="3737848" y="3851486"/>
          <a:ext cx="3266916" cy="5948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/>
            <a:t>تسهیل تجارت</a:t>
          </a:r>
          <a:endParaRPr lang="en-US" sz="2400" kern="1200" dirty="0"/>
        </a:p>
      </dsp:txBody>
      <dsp:txXfrm>
        <a:off x="3766888" y="3880526"/>
        <a:ext cx="3208836" cy="536797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10C765-AC5A-412E-B4AA-04FAB721DEC0}">
      <dsp:nvSpPr>
        <dsp:cNvPr id="0" name=""/>
        <dsp:cNvSpPr/>
      </dsp:nvSpPr>
      <dsp:spPr>
        <a:xfrm>
          <a:off x="4042" y="0"/>
          <a:ext cx="3888730" cy="4419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tint val="4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 smtClean="0">
              <a:cs typeface="B Nazanin" pitchFamily="2" charset="-78"/>
            </a:rPr>
            <a:t>ابزار با بازدهی معین</a:t>
          </a:r>
          <a:endParaRPr lang="fa-IR" sz="3200" kern="1200" dirty="0">
            <a:cs typeface="B Nazanin" pitchFamily="2" charset="-78"/>
          </a:endParaRPr>
        </a:p>
      </dsp:txBody>
      <dsp:txXfrm>
        <a:off x="4042" y="0"/>
        <a:ext cx="3888730" cy="1325880"/>
      </dsp:txXfrm>
    </dsp:sp>
    <dsp:sp modelId="{35FBAB7C-E415-422D-AD8D-EE88429512B3}">
      <dsp:nvSpPr>
        <dsp:cNvPr id="0" name=""/>
        <dsp:cNvSpPr/>
      </dsp:nvSpPr>
      <dsp:spPr>
        <a:xfrm>
          <a:off x="392915" y="1325987"/>
          <a:ext cx="3110984" cy="6438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Nazanin" pitchFamily="2" charset="-78"/>
            </a:rPr>
            <a:t>اوراق مرابحه</a:t>
          </a:r>
          <a:endParaRPr lang="fa-IR" sz="2400" kern="1200" dirty="0">
            <a:cs typeface="B Nazanin" pitchFamily="2" charset="-78"/>
          </a:endParaRPr>
        </a:p>
      </dsp:txBody>
      <dsp:txXfrm>
        <a:off x="411772" y="1344844"/>
        <a:ext cx="3073270" cy="606127"/>
      </dsp:txXfrm>
    </dsp:sp>
    <dsp:sp modelId="{E33E8497-F176-4986-A978-C945E052FDE0}">
      <dsp:nvSpPr>
        <dsp:cNvPr id="0" name=""/>
        <dsp:cNvSpPr/>
      </dsp:nvSpPr>
      <dsp:spPr>
        <a:xfrm>
          <a:off x="392915" y="2068882"/>
          <a:ext cx="3110984" cy="6438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Nazanin" pitchFamily="2" charset="-78"/>
            </a:rPr>
            <a:t>اوراق اجاره</a:t>
          </a:r>
          <a:endParaRPr lang="fa-IR" sz="2400" kern="1200" dirty="0">
            <a:cs typeface="B Nazanin" pitchFamily="2" charset="-78"/>
          </a:endParaRPr>
        </a:p>
      </dsp:txBody>
      <dsp:txXfrm>
        <a:off x="411772" y="2087739"/>
        <a:ext cx="3073270" cy="606127"/>
      </dsp:txXfrm>
    </dsp:sp>
    <dsp:sp modelId="{0A9A8808-66F8-4F77-A7DF-C4AD63169930}">
      <dsp:nvSpPr>
        <dsp:cNvPr id="0" name=""/>
        <dsp:cNvSpPr/>
      </dsp:nvSpPr>
      <dsp:spPr>
        <a:xfrm>
          <a:off x="392915" y="2811776"/>
          <a:ext cx="3110984" cy="6438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Nazanin" pitchFamily="2" charset="-78"/>
            </a:rPr>
            <a:t>اوراق منفعت</a:t>
          </a:r>
          <a:endParaRPr lang="fa-IR" sz="2400" kern="1200" dirty="0">
            <a:cs typeface="B Nazanin" pitchFamily="2" charset="-78"/>
          </a:endParaRPr>
        </a:p>
      </dsp:txBody>
      <dsp:txXfrm>
        <a:off x="411772" y="2830633"/>
        <a:ext cx="3073270" cy="606127"/>
      </dsp:txXfrm>
    </dsp:sp>
    <dsp:sp modelId="{7DE73B4F-BE71-4A4B-ABA5-A0D03F447FD8}">
      <dsp:nvSpPr>
        <dsp:cNvPr id="0" name=""/>
        <dsp:cNvSpPr/>
      </dsp:nvSpPr>
      <dsp:spPr>
        <a:xfrm>
          <a:off x="392915" y="3554670"/>
          <a:ext cx="3110984" cy="6438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Nazanin" pitchFamily="2" charset="-78"/>
            </a:rPr>
            <a:t>اوراق استصناع</a:t>
          </a:r>
          <a:endParaRPr lang="fa-IR" sz="2400" kern="1200" dirty="0">
            <a:cs typeface="B Nazanin" pitchFamily="2" charset="-78"/>
          </a:endParaRPr>
        </a:p>
      </dsp:txBody>
      <dsp:txXfrm>
        <a:off x="411772" y="3573527"/>
        <a:ext cx="3073270" cy="606127"/>
      </dsp:txXfrm>
    </dsp:sp>
    <dsp:sp modelId="{0DFE19D8-339F-4CA7-B6EC-1768F7DB1AF7}">
      <dsp:nvSpPr>
        <dsp:cNvPr id="0" name=""/>
        <dsp:cNvSpPr/>
      </dsp:nvSpPr>
      <dsp:spPr>
        <a:xfrm>
          <a:off x="4184427" y="0"/>
          <a:ext cx="3888730" cy="4419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tint val="4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 smtClean="0">
              <a:cs typeface="B Nazanin" pitchFamily="2" charset="-78"/>
            </a:rPr>
            <a:t>ابزار با بازدهی انتظاری</a:t>
          </a:r>
          <a:endParaRPr lang="fa-IR" sz="3200" kern="1200" dirty="0">
            <a:cs typeface="B Nazanin" pitchFamily="2" charset="-78"/>
          </a:endParaRPr>
        </a:p>
      </dsp:txBody>
      <dsp:txXfrm>
        <a:off x="4184427" y="0"/>
        <a:ext cx="3888730" cy="1325880"/>
      </dsp:txXfrm>
    </dsp:sp>
    <dsp:sp modelId="{EB6D242F-87B9-431B-AE7F-3BAC5C8D5C5A}">
      <dsp:nvSpPr>
        <dsp:cNvPr id="0" name=""/>
        <dsp:cNvSpPr/>
      </dsp:nvSpPr>
      <dsp:spPr>
        <a:xfrm>
          <a:off x="4573300" y="1325987"/>
          <a:ext cx="3110984" cy="6438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Nazanin" pitchFamily="2" charset="-78"/>
            </a:rPr>
            <a:t>اوراق مشارکت</a:t>
          </a:r>
          <a:endParaRPr lang="fa-IR" sz="2400" kern="1200" dirty="0">
            <a:cs typeface="B Nazanin" pitchFamily="2" charset="-78"/>
          </a:endParaRPr>
        </a:p>
      </dsp:txBody>
      <dsp:txXfrm>
        <a:off x="4592157" y="1344844"/>
        <a:ext cx="3073270" cy="606127"/>
      </dsp:txXfrm>
    </dsp:sp>
    <dsp:sp modelId="{C2E82EC0-554B-4144-8161-A6A1760C3D4E}">
      <dsp:nvSpPr>
        <dsp:cNvPr id="0" name=""/>
        <dsp:cNvSpPr/>
      </dsp:nvSpPr>
      <dsp:spPr>
        <a:xfrm>
          <a:off x="4573300" y="2068882"/>
          <a:ext cx="3110984" cy="6438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Nazanin" pitchFamily="2" charset="-78"/>
            </a:rPr>
            <a:t>اوراق مضاربه</a:t>
          </a:r>
          <a:endParaRPr lang="fa-IR" sz="2400" kern="1200" dirty="0">
            <a:cs typeface="B Nazanin" pitchFamily="2" charset="-78"/>
          </a:endParaRPr>
        </a:p>
      </dsp:txBody>
      <dsp:txXfrm>
        <a:off x="4592157" y="2087739"/>
        <a:ext cx="3073270" cy="606127"/>
      </dsp:txXfrm>
    </dsp:sp>
    <dsp:sp modelId="{95E2DC7A-3275-4459-94ED-9D12E9239732}">
      <dsp:nvSpPr>
        <dsp:cNvPr id="0" name=""/>
        <dsp:cNvSpPr/>
      </dsp:nvSpPr>
      <dsp:spPr>
        <a:xfrm>
          <a:off x="4573300" y="2811776"/>
          <a:ext cx="3110984" cy="6438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Nazanin" pitchFamily="2" charset="-78"/>
            </a:rPr>
            <a:t>اوراق مزارعه</a:t>
          </a:r>
          <a:endParaRPr lang="fa-IR" sz="2400" kern="1200" dirty="0">
            <a:cs typeface="B Nazanin" pitchFamily="2" charset="-78"/>
          </a:endParaRPr>
        </a:p>
      </dsp:txBody>
      <dsp:txXfrm>
        <a:off x="4592157" y="2830633"/>
        <a:ext cx="3073270" cy="606127"/>
      </dsp:txXfrm>
    </dsp:sp>
    <dsp:sp modelId="{49E56ABB-D487-4AE7-8BCA-942100E455D2}">
      <dsp:nvSpPr>
        <dsp:cNvPr id="0" name=""/>
        <dsp:cNvSpPr/>
      </dsp:nvSpPr>
      <dsp:spPr>
        <a:xfrm>
          <a:off x="4573300" y="3554670"/>
          <a:ext cx="3110984" cy="6438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Nazanin" pitchFamily="2" charset="-78"/>
            </a:rPr>
            <a:t>اوراق مساقات</a:t>
          </a:r>
          <a:endParaRPr lang="fa-IR" sz="2400" kern="1200" dirty="0">
            <a:cs typeface="B Nazanin" pitchFamily="2" charset="-78"/>
          </a:endParaRPr>
        </a:p>
      </dsp:txBody>
      <dsp:txXfrm>
        <a:off x="4592157" y="3573527"/>
        <a:ext cx="3073270" cy="606127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D673D8-68F9-4CAC-86A2-D3F13F7375DF}">
      <dsp:nvSpPr>
        <dsp:cNvPr id="0" name=""/>
        <dsp:cNvSpPr/>
      </dsp:nvSpPr>
      <dsp:spPr>
        <a:xfrm>
          <a:off x="2247900" y="0"/>
          <a:ext cx="2971800" cy="29718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B Nazanin" pitchFamily="2" charset="-78"/>
            </a:rPr>
            <a:t>اوراق اجاره</a:t>
          </a:r>
          <a:endParaRPr lang="fa-IR" sz="2800" b="1" kern="1200" dirty="0">
            <a:cs typeface="B Nazanin" pitchFamily="2" charset="-78"/>
          </a:endParaRPr>
        </a:p>
      </dsp:txBody>
      <dsp:txXfrm>
        <a:off x="2683110" y="742950"/>
        <a:ext cx="2101379" cy="1485900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B10734-A726-4FD4-84E1-F483BF722E3E}">
      <dsp:nvSpPr>
        <dsp:cNvPr id="0" name=""/>
        <dsp:cNvSpPr/>
      </dsp:nvSpPr>
      <dsp:spPr>
        <a:xfrm rot="16200000">
          <a:off x="-382446" y="382483"/>
          <a:ext cx="2971725" cy="2206833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اوراق اجارۀ عادی</a:t>
          </a:r>
          <a:endParaRPr lang="fa-IR" sz="22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 rot="5400000">
        <a:off x="386196" y="742968"/>
        <a:ext cx="1820637" cy="1485863"/>
      </dsp:txXfrm>
    </dsp:sp>
    <dsp:sp modelId="{64DAA9D6-454C-4B78-A56C-A0115F993836}">
      <dsp:nvSpPr>
        <dsp:cNvPr id="0" name=""/>
        <dsp:cNvSpPr/>
      </dsp:nvSpPr>
      <dsp:spPr>
        <a:xfrm rot="5400000">
          <a:off x="4799151" y="306288"/>
          <a:ext cx="2971725" cy="2359223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اوراق اجاره به شرط تملیک</a:t>
          </a:r>
          <a:endParaRPr lang="fa-IR" sz="22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 rot="-5400000">
        <a:off x="5105402" y="742968"/>
        <a:ext cx="1946359" cy="1485863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2A8803-CCEF-405E-8A4E-1B507DBB95F3}">
      <dsp:nvSpPr>
        <dsp:cNvPr id="0" name=""/>
        <dsp:cNvSpPr/>
      </dsp:nvSpPr>
      <dsp:spPr>
        <a:xfrm>
          <a:off x="0" y="475416"/>
          <a:ext cx="8183880" cy="806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A1326E-7BD6-47CC-8AD1-4EFEF8D810CD}">
      <dsp:nvSpPr>
        <dsp:cNvPr id="0" name=""/>
        <dsp:cNvSpPr/>
      </dsp:nvSpPr>
      <dsp:spPr>
        <a:xfrm>
          <a:off x="409194" y="3095"/>
          <a:ext cx="5728716" cy="944640"/>
        </a:xfrm>
        <a:prstGeom prst="flowChartManualInp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6532" tIns="0" rIns="216532" bIns="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 smtClean="0"/>
            <a:t>گواهی سپردۀ ارزی</a:t>
          </a:r>
          <a:endParaRPr lang="fa-IR" sz="3200" kern="1200" dirty="0"/>
        </a:p>
      </dsp:txBody>
      <dsp:txXfrm>
        <a:off x="409194" y="192023"/>
        <a:ext cx="5728716" cy="755712"/>
      </dsp:txXfrm>
    </dsp:sp>
    <dsp:sp modelId="{27360FE4-D3CF-4F1F-B730-95CA27D328E7}">
      <dsp:nvSpPr>
        <dsp:cNvPr id="0" name=""/>
        <dsp:cNvSpPr/>
      </dsp:nvSpPr>
      <dsp:spPr>
        <a:xfrm>
          <a:off x="0" y="1926936"/>
          <a:ext cx="8183880" cy="806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DA642D-0BF0-486F-826B-640D817EED78}">
      <dsp:nvSpPr>
        <dsp:cNvPr id="0" name=""/>
        <dsp:cNvSpPr/>
      </dsp:nvSpPr>
      <dsp:spPr>
        <a:xfrm>
          <a:off x="409194" y="1454616"/>
          <a:ext cx="5728716" cy="944640"/>
        </a:xfrm>
        <a:prstGeom prst="flowChartManualInp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6532" tIns="0" rIns="216532" bIns="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 smtClean="0"/>
            <a:t>صندوق ارزی</a:t>
          </a:r>
          <a:endParaRPr lang="fa-IR" sz="3200" kern="1200" dirty="0"/>
        </a:p>
      </dsp:txBody>
      <dsp:txXfrm>
        <a:off x="409194" y="1643544"/>
        <a:ext cx="5728716" cy="755712"/>
      </dsp:txXfrm>
    </dsp:sp>
    <dsp:sp modelId="{227D923D-E770-4B86-B8C1-B03EBF9A5530}">
      <dsp:nvSpPr>
        <dsp:cNvPr id="0" name=""/>
        <dsp:cNvSpPr/>
      </dsp:nvSpPr>
      <dsp:spPr>
        <a:xfrm>
          <a:off x="0" y="3378455"/>
          <a:ext cx="8183880" cy="806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19D192-3665-4882-9E4D-40965F3F556A}">
      <dsp:nvSpPr>
        <dsp:cNvPr id="0" name=""/>
        <dsp:cNvSpPr/>
      </dsp:nvSpPr>
      <dsp:spPr>
        <a:xfrm>
          <a:off x="409194" y="2906136"/>
          <a:ext cx="5728716" cy="944640"/>
        </a:xfrm>
        <a:prstGeom prst="flowChartManualInp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6532" tIns="0" rIns="216532" bIns="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 smtClean="0"/>
            <a:t>اوراق مشارکت ارزی</a:t>
          </a:r>
          <a:endParaRPr lang="fa-IR" sz="3200" kern="1200" dirty="0"/>
        </a:p>
      </dsp:txBody>
      <dsp:txXfrm>
        <a:off x="409194" y="3095064"/>
        <a:ext cx="5728716" cy="755712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63F11D-121D-4AF3-B6F9-70AE4FF61569}">
      <dsp:nvSpPr>
        <dsp:cNvPr id="0" name=""/>
        <dsp:cNvSpPr/>
      </dsp:nvSpPr>
      <dsp:spPr>
        <a:xfrm>
          <a:off x="551048" y="1116733"/>
          <a:ext cx="6546849" cy="92132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0" kern="1200" cap="none" spc="0" dirty="0" smtClean="0">
              <a:ln w="18415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تخصیص وجوه به پروژۀ ساختمانی</a:t>
          </a:r>
          <a:endParaRPr lang="en-US" sz="2800" b="0" kern="1200" cap="none" spc="0" dirty="0">
            <a:ln w="18415" cmpd="sng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sp:txBody>
      <dsp:txXfrm>
        <a:off x="578033" y="1143718"/>
        <a:ext cx="5474819" cy="867351"/>
      </dsp:txXfrm>
    </dsp:sp>
    <dsp:sp modelId="{8B73328C-C8BB-4B91-BB90-A6AE0CDA6AA2}">
      <dsp:nvSpPr>
        <dsp:cNvPr id="0" name=""/>
        <dsp:cNvSpPr/>
      </dsp:nvSpPr>
      <dsp:spPr>
        <a:xfrm>
          <a:off x="1096531" y="2175109"/>
          <a:ext cx="6546849" cy="92132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0" kern="1200" cap="none" spc="0" smtClean="0">
              <a:ln w="18415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فروش واحدهای ساختمانی پروژه</a:t>
          </a:r>
          <a:endParaRPr lang="en-US" sz="2800" b="0" kern="1200" cap="none" spc="0" dirty="0">
            <a:ln w="18415" cmpd="sng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sp:txBody>
      <dsp:txXfrm>
        <a:off x="1123516" y="2202094"/>
        <a:ext cx="5345721" cy="867351"/>
      </dsp:txXfrm>
    </dsp:sp>
    <dsp:sp modelId="{98AD9D36-1ACC-479F-AA6F-715D9873B792}">
      <dsp:nvSpPr>
        <dsp:cNvPr id="0" name=""/>
        <dsp:cNvSpPr/>
      </dsp:nvSpPr>
      <dsp:spPr>
        <a:xfrm>
          <a:off x="1636646" y="3266503"/>
          <a:ext cx="6546849" cy="92132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0" kern="1200" cap="none" spc="0" dirty="0" smtClean="0">
              <a:ln w="18415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اعطای وجوه بدست آمده به سرمایه گذران</a:t>
          </a:r>
          <a:endParaRPr lang="en-US" sz="2800" b="0" kern="1200" cap="none" spc="0" dirty="0">
            <a:ln w="18415" cmpd="sng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sp:txBody>
      <dsp:txXfrm>
        <a:off x="1663631" y="3293488"/>
        <a:ext cx="5353905" cy="867351"/>
      </dsp:txXfrm>
    </dsp:sp>
    <dsp:sp modelId="{9D9048BC-B5AF-4C06-BF3A-30B4D0B81428}">
      <dsp:nvSpPr>
        <dsp:cNvPr id="0" name=""/>
        <dsp:cNvSpPr/>
      </dsp:nvSpPr>
      <dsp:spPr>
        <a:xfrm>
          <a:off x="0" y="75598"/>
          <a:ext cx="6546849" cy="92132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0" kern="1200" cap="none" spc="0" smtClean="0">
              <a:ln w="18415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جمع آوری وجوه از سرمایه گذاران</a:t>
          </a:r>
          <a:endParaRPr lang="en-US" sz="2800" b="0" kern="1200" cap="none" spc="0" dirty="0">
            <a:ln w="18415" cmpd="sng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sp:txBody>
      <dsp:txXfrm>
        <a:off x="26985" y="102583"/>
        <a:ext cx="5345721" cy="867351"/>
      </dsp:txXfrm>
    </dsp:sp>
    <dsp:sp modelId="{D417F613-C45D-44E4-88DD-5951F022A04B}">
      <dsp:nvSpPr>
        <dsp:cNvPr id="0" name=""/>
        <dsp:cNvSpPr/>
      </dsp:nvSpPr>
      <dsp:spPr>
        <a:xfrm>
          <a:off x="6444366" y="1685345"/>
          <a:ext cx="598858" cy="59885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z="5008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0" kern="120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2  Nazanin" pitchFamily="2" charset="-78"/>
          </a:endParaRPr>
        </a:p>
      </dsp:txBody>
      <dsp:txXfrm>
        <a:off x="6579109" y="1685345"/>
        <a:ext cx="329372" cy="450641"/>
      </dsp:txXfrm>
    </dsp:sp>
    <dsp:sp modelId="{84B3260C-1EC0-49B6-B474-53D2C8EB6886}">
      <dsp:nvSpPr>
        <dsp:cNvPr id="0" name=""/>
        <dsp:cNvSpPr/>
      </dsp:nvSpPr>
      <dsp:spPr>
        <a:xfrm>
          <a:off x="6992665" y="2774180"/>
          <a:ext cx="598858" cy="59885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z="5008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0" kern="120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2  Nazanin" pitchFamily="2" charset="-78"/>
          </a:endParaRPr>
        </a:p>
      </dsp:txBody>
      <dsp:txXfrm>
        <a:off x="7127408" y="2774180"/>
        <a:ext cx="329372" cy="450641"/>
      </dsp:txXfrm>
    </dsp:sp>
    <dsp:sp modelId="{A9CE153A-7B42-48BF-A716-F37756CF77BA}">
      <dsp:nvSpPr>
        <dsp:cNvPr id="0" name=""/>
        <dsp:cNvSpPr/>
      </dsp:nvSpPr>
      <dsp:spPr>
        <a:xfrm>
          <a:off x="6014894" y="755984"/>
          <a:ext cx="598858" cy="59885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z="5008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0" kern="120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2  Nazanin" pitchFamily="2" charset="-78"/>
          </a:endParaRPr>
        </a:p>
      </dsp:txBody>
      <dsp:txXfrm>
        <a:off x="6149637" y="755984"/>
        <a:ext cx="329372" cy="4506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CCA528-B046-4CB0-A171-10CED4828052}">
      <dsp:nvSpPr>
        <dsp:cNvPr id="0" name=""/>
        <dsp:cNvSpPr/>
      </dsp:nvSpPr>
      <dsp:spPr>
        <a:xfrm rot="5400000">
          <a:off x="-270197" y="273218"/>
          <a:ext cx="1801319" cy="126092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Titr" pitchFamily="2" charset="-78"/>
            </a:rPr>
            <a:t>تجاری</a:t>
          </a:r>
          <a:endParaRPr lang="en-US" sz="2400" kern="1200" dirty="0">
            <a:cs typeface="B Titr" pitchFamily="2" charset="-78"/>
          </a:endParaRPr>
        </a:p>
      </dsp:txBody>
      <dsp:txXfrm rot="-5400000">
        <a:off x="2" y="633482"/>
        <a:ext cx="1260923" cy="540396"/>
      </dsp:txXfrm>
    </dsp:sp>
    <dsp:sp modelId="{380932FA-820B-46FD-9E3D-60B57294E942}">
      <dsp:nvSpPr>
        <dsp:cNvPr id="0" name=""/>
        <dsp:cNvSpPr/>
      </dsp:nvSpPr>
      <dsp:spPr>
        <a:xfrm rot="5400000">
          <a:off x="4159832" y="-2895889"/>
          <a:ext cx="1170857" cy="69686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justLow" defTabSz="8445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900" kern="1200" dirty="0" smtClean="0">
              <a:cs typeface="B Zar" pitchFamily="2" charset="-78"/>
            </a:rPr>
            <a:t>پارک تجاری، واحد اداری، بنادر و لنگرگاه، پارک خرده‌فروشی، فروشگاه و مغازه، مرکز تجاری، سیتی سنتر، مرکز خرید، بازارچه، انبار، گذرهای تجاری، ...</a:t>
          </a:r>
          <a:endParaRPr lang="en-US" sz="1900" kern="1200" dirty="0">
            <a:cs typeface="B Zar" pitchFamily="2" charset="-78"/>
          </a:endParaRPr>
        </a:p>
      </dsp:txBody>
      <dsp:txXfrm rot="-5400000">
        <a:off x="1260923" y="60177"/>
        <a:ext cx="6911519" cy="1056543"/>
      </dsp:txXfrm>
    </dsp:sp>
    <dsp:sp modelId="{E7D9B681-1645-4879-9A25-3F462CC0DA15}">
      <dsp:nvSpPr>
        <dsp:cNvPr id="0" name=""/>
        <dsp:cNvSpPr/>
      </dsp:nvSpPr>
      <dsp:spPr>
        <a:xfrm rot="5400000">
          <a:off x="-270197" y="1882550"/>
          <a:ext cx="1801319" cy="1260923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Titr" pitchFamily="2" charset="-78"/>
            </a:rPr>
            <a:t>صنعتی</a:t>
          </a:r>
          <a:endParaRPr lang="en-US" sz="2400" kern="1200" dirty="0">
            <a:cs typeface="B Titr" pitchFamily="2" charset="-78"/>
          </a:endParaRPr>
        </a:p>
      </dsp:txBody>
      <dsp:txXfrm rot="-5400000">
        <a:off x="2" y="2242814"/>
        <a:ext cx="1260923" cy="540396"/>
      </dsp:txXfrm>
    </dsp:sp>
    <dsp:sp modelId="{D2EBBB70-45C7-4EE2-BABA-7DF49EA73A7B}">
      <dsp:nvSpPr>
        <dsp:cNvPr id="0" name=""/>
        <dsp:cNvSpPr/>
      </dsp:nvSpPr>
      <dsp:spPr>
        <a:xfrm rot="5400000">
          <a:off x="4159832" y="-1286556"/>
          <a:ext cx="1170857" cy="69686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justLow" defTabSz="8445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900" kern="1200" dirty="0" smtClean="0">
              <a:cs typeface="B Zar" pitchFamily="2" charset="-78"/>
            </a:rPr>
            <a:t>شهر صنعتی، مناطق صنعتی، پارک صنعتی، پارک فن‌آوری و ...</a:t>
          </a:r>
          <a:endParaRPr lang="en-US" sz="1900" kern="1200" dirty="0">
            <a:cs typeface="B Zar" pitchFamily="2" charset="-78"/>
          </a:endParaRPr>
        </a:p>
      </dsp:txBody>
      <dsp:txXfrm rot="-5400000">
        <a:off x="1260923" y="1669510"/>
        <a:ext cx="6911519" cy="1056543"/>
      </dsp:txXfrm>
    </dsp:sp>
    <dsp:sp modelId="{2CC694C5-7C94-4603-91E7-C8975E36FFA4}">
      <dsp:nvSpPr>
        <dsp:cNvPr id="0" name=""/>
        <dsp:cNvSpPr/>
      </dsp:nvSpPr>
      <dsp:spPr>
        <a:xfrm rot="5400000">
          <a:off x="-270197" y="3491883"/>
          <a:ext cx="1801319" cy="1260923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Titr" pitchFamily="2" charset="-78"/>
            </a:rPr>
            <a:t>مسکونی</a:t>
          </a:r>
          <a:endParaRPr lang="en-US" sz="2400" kern="1200" dirty="0">
            <a:cs typeface="B Titr" pitchFamily="2" charset="-78"/>
          </a:endParaRPr>
        </a:p>
      </dsp:txBody>
      <dsp:txXfrm rot="-5400000">
        <a:off x="2" y="3852147"/>
        <a:ext cx="1260923" cy="540396"/>
      </dsp:txXfrm>
    </dsp:sp>
    <dsp:sp modelId="{6F0B178E-8D1B-4D94-93ED-EB47E3888F64}">
      <dsp:nvSpPr>
        <dsp:cNvPr id="0" name=""/>
        <dsp:cNvSpPr/>
      </dsp:nvSpPr>
      <dsp:spPr>
        <a:xfrm rot="5400000">
          <a:off x="4159832" y="322776"/>
          <a:ext cx="1170857" cy="69686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justLow" defTabSz="8445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900" kern="1200" dirty="0" smtClean="0">
              <a:cs typeface="B Zar" pitchFamily="2" charset="-78"/>
            </a:rPr>
            <a:t>بلوک شهری، شهرهای شرکتی، شهرک مسکونی، پارک مسکونی، مجموعه‌های ارزان‌قیمت، مجموعه‌های آپارتمانی، مجموعه‌های ویلایی، بلندمرتبه‌ها ( آسمان خراش‌ها) و ...</a:t>
          </a:r>
          <a:endParaRPr lang="en-US" sz="1900" kern="1200" dirty="0">
            <a:cs typeface="B Zar" pitchFamily="2" charset="-78"/>
          </a:endParaRPr>
        </a:p>
      </dsp:txBody>
      <dsp:txXfrm rot="-5400000">
        <a:off x="1260923" y="3278843"/>
        <a:ext cx="6911519" cy="10565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F3FBC3-004B-4502-AD5C-CA9DDDD41731}">
      <dsp:nvSpPr>
        <dsp:cNvPr id="0" name=""/>
        <dsp:cNvSpPr/>
      </dsp:nvSpPr>
      <dsp:spPr>
        <a:xfrm rot="5400000">
          <a:off x="-270197" y="273218"/>
          <a:ext cx="1801319" cy="126092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Titr" pitchFamily="2" charset="-78"/>
            </a:rPr>
            <a:t>آموزشی</a:t>
          </a:r>
          <a:endParaRPr lang="en-US" sz="2400" kern="1200" dirty="0">
            <a:cs typeface="B Titr" pitchFamily="2" charset="-78"/>
          </a:endParaRPr>
        </a:p>
      </dsp:txBody>
      <dsp:txXfrm rot="-5400000">
        <a:off x="2" y="633482"/>
        <a:ext cx="1260923" cy="540396"/>
      </dsp:txXfrm>
    </dsp:sp>
    <dsp:sp modelId="{08B9E5E0-2453-42AD-944C-2FA35804A1D9}">
      <dsp:nvSpPr>
        <dsp:cNvPr id="0" name=""/>
        <dsp:cNvSpPr/>
      </dsp:nvSpPr>
      <dsp:spPr>
        <a:xfrm rot="5400000">
          <a:off x="4159832" y="-2895889"/>
          <a:ext cx="1170857" cy="69686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justLow" defTabSz="11557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600" kern="1200" dirty="0" smtClean="0">
              <a:cs typeface="B Zar" pitchFamily="2" charset="-78"/>
            </a:rPr>
            <a:t>پردیس آموزشی، پارک‌های تحقیقاتی، دانشگاه‌ها و مؤسسات آموزشی، پارک‌های علمی و ...</a:t>
          </a:r>
          <a:endParaRPr lang="en-US" sz="2600" kern="1200" dirty="0">
            <a:cs typeface="B Zar" pitchFamily="2" charset="-78"/>
          </a:endParaRPr>
        </a:p>
      </dsp:txBody>
      <dsp:txXfrm rot="-5400000">
        <a:off x="1260923" y="60177"/>
        <a:ext cx="6911519" cy="1056543"/>
      </dsp:txXfrm>
    </dsp:sp>
    <dsp:sp modelId="{DB1F4AED-5BE6-43A1-8125-375D31BDB1F9}">
      <dsp:nvSpPr>
        <dsp:cNvPr id="0" name=""/>
        <dsp:cNvSpPr/>
      </dsp:nvSpPr>
      <dsp:spPr>
        <a:xfrm rot="5400000">
          <a:off x="-270197" y="1882550"/>
          <a:ext cx="1801319" cy="1260923"/>
        </a:xfrm>
        <a:prstGeom prst="chevron">
          <a:avLst/>
        </a:prstGeom>
        <a:gradFill rotWithShape="0">
          <a:gsLst>
            <a:gs pos="0">
              <a:schemeClr val="accent2">
                <a:hueOff val="-4533602"/>
                <a:satOff val="2618"/>
                <a:lumOff val="-4804"/>
                <a:alphaOff val="0"/>
                <a:shade val="45000"/>
                <a:satMod val="155000"/>
              </a:schemeClr>
            </a:gs>
            <a:gs pos="60000">
              <a:schemeClr val="accent2">
                <a:hueOff val="-4533602"/>
                <a:satOff val="2618"/>
                <a:lumOff val="-4804"/>
                <a:alphaOff val="0"/>
                <a:shade val="95000"/>
                <a:satMod val="150000"/>
              </a:schemeClr>
            </a:gs>
            <a:gs pos="100000">
              <a:schemeClr val="accent2">
                <a:hueOff val="-4533602"/>
                <a:satOff val="2618"/>
                <a:lumOff val="-4804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-4533602"/>
              <a:satOff val="2618"/>
              <a:lumOff val="-4804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Titr" pitchFamily="2" charset="-78"/>
            </a:rPr>
            <a:t>شهرداری</a:t>
          </a:r>
          <a:endParaRPr lang="en-US" sz="2400" kern="1200" dirty="0">
            <a:cs typeface="B Titr" pitchFamily="2" charset="-78"/>
          </a:endParaRPr>
        </a:p>
      </dsp:txBody>
      <dsp:txXfrm rot="-5400000">
        <a:off x="2" y="2242814"/>
        <a:ext cx="1260923" cy="540396"/>
      </dsp:txXfrm>
    </dsp:sp>
    <dsp:sp modelId="{C5FB6BAE-97B7-4CBF-A774-CF97CB7E341D}">
      <dsp:nvSpPr>
        <dsp:cNvPr id="0" name=""/>
        <dsp:cNvSpPr/>
      </dsp:nvSpPr>
      <dsp:spPr>
        <a:xfrm rot="5400000">
          <a:off x="4159832" y="-1286556"/>
          <a:ext cx="1170857" cy="69686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4533602"/>
              <a:satOff val="2618"/>
              <a:lumOff val="-4804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justLow" defTabSz="11557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600" kern="1200" dirty="0" smtClean="0">
              <a:cs typeface="B Zar" pitchFamily="2" charset="-78"/>
            </a:rPr>
            <a:t>شهرهای جدید (برنامه‌ریزی شهری)، باغ شهرها، شهرها و شهرک‌های نمونه، گورستان‌ها، پارکینگ‌ها و ...</a:t>
          </a:r>
          <a:endParaRPr lang="en-US" sz="2600" kern="1200" dirty="0">
            <a:cs typeface="B Zar" pitchFamily="2" charset="-78"/>
          </a:endParaRPr>
        </a:p>
      </dsp:txBody>
      <dsp:txXfrm rot="-5400000">
        <a:off x="1260923" y="1669510"/>
        <a:ext cx="6911519" cy="1056543"/>
      </dsp:txXfrm>
    </dsp:sp>
    <dsp:sp modelId="{F296E6D7-BB18-46D0-8AD9-3CA02C820F76}">
      <dsp:nvSpPr>
        <dsp:cNvPr id="0" name=""/>
        <dsp:cNvSpPr/>
      </dsp:nvSpPr>
      <dsp:spPr>
        <a:xfrm rot="5400000">
          <a:off x="-270197" y="3491883"/>
          <a:ext cx="1801319" cy="1260923"/>
        </a:xfrm>
        <a:prstGeom prst="chevron">
          <a:avLst/>
        </a:prstGeom>
        <a:gradFill rotWithShape="0">
          <a:gsLst>
            <a:gs pos="0">
              <a:schemeClr val="accent2">
                <a:hueOff val="-9067203"/>
                <a:satOff val="5236"/>
                <a:lumOff val="-9607"/>
                <a:alphaOff val="0"/>
                <a:shade val="45000"/>
                <a:satMod val="155000"/>
              </a:schemeClr>
            </a:gs>
            <a:gs pos="60000">
              <a:schemeClr val="accent2">
                <a:hueOff val="-9067203"/>
                <a:satOff val="5236"/>
                <a:lumOff val="-9607"/>
                <a:alphaOff val="0"/>
                <a:shade val="95000"/>
                <a:satMod val="150000"/>
              </a:schemeClr>
            </a:gs>
            <a:gs pos="100000">
              <a:schemeClr val="accent2">
                <a:hueOff val="-9067203"/>
                <a:satOff val="5236"/>
                <a:lumOff val="-9607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-9067203"/>
              <a:satOff val="5236"/>
              <a:lumOff val="-9607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Titr" pitchFamily="2" charset="-78"/>
            </a:rPr>
            <a:t>غیره</a:t>
          </a:r>
          <a:endParaRPr lang="en-US" sz="2400" kern="1200" dirty="0">
            <a:cs typeface="B Titr" pitchFamily="2" charset="-78"/>
          </a:endParaRPr>
        </a:p>
      </dsp:txBody>
      <dsp:txXfrm rot="-5400000">
        <a:off x="2" y="3852147"/>
        <a:ext cx="1260923" cy="540396"/>
      </dsp:txXfrm>
    </dsp:sp>
    <dsp:sp modelId="{7FA5E82A-F41D-4523-A243-8BAAEED98E04}">
      <dsp:nvSpPr>
        <dsp:cNvPr id="0" name=""/>
        <dsp:cNvSpPr/>
      </dsp:nvSpPr>
      <dsp:spPr>
        <a:xfrm rot="5400000">
          <a:off x="4159832" y="322776"/>
          <a:ext cx="1170857" cy="69686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9067203"/>
              <a:satOff val="5236"/>
              <a:lumOff val="-9607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r" defTabSz="11557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600" kern="1200" dirty="0" smtClean="0">
              <a:cs typeface="B Zar" pitchFamily="2" charset="-78"/>
            </a:rPr>
            <a:t>توسعۀ منطقه‌ای،طراحی شهری، آماده‌سازی زمین، منطقه‌بندی و ....</a:t>
          </a:r>
          <a:endParaRPr lang="en-US" sz="2600" kern="1200" dirty="0">
            <a:cs typeface="B Zar" pitchFamily="2" charset="-78"/>
          </a:endParaRPr>
        </a:p>
      </dsp:txBody>
      <dsp:txXfrm rot="-5400000">
        <a:off x="1260923" y="3278843"/>
        <a:ext cx="6911519" cy="10565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A9938-BBCE-4763-8180-8FA2A8C35FDE}">
      <dsp:nvSpPr>
        <dsp:cNvPr id="0" name=""/>
        <dsp:cNvSpPr/>
      </dsp:nvSpPr>
      <dsp:spPr>
        <a:xfrm>
          <a:off x="999" y="779030"/>
          <a:ext cx="2337680" cy="11688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lvl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900" kern="1200" dirty="0" smtClean="0"/>
            <a:t>تجاری</a:t>
          </a:r>
          <a:endParaRPr lang="en-US" sz="3900" kern="1200" dirty="0"/>
        </a:p>
      </dsp:txBody>
      <dsp:txXfrm>
        <a:off x="35233" y="813264"/>
        <a:ext cx="2269212" cy="1100372"/>
      </dsp:txXfrm>
    </dsp:sp>
    <dsp:sp modelId="{C8B0FB8E-D480-49A0-8C92-873D7E032CFE}">
      <dsp:nvSpPr>
        <dsp:cNvPr id="0" name=""/>
        <dsp:cNvSpPr/>
      </dsp:nvSpPr>
      <dsp:spPr>
        <a:xfrm>
          <a:off x="234767" y="1947870"/>
          <a:ext cx="233768" cy="8766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6630"/>
              </a:lnTo>
              <a:lnTo>
                <a:pt x="233768" y="876630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9852F2-88A0-4ADE-AFCE-581CDBBB922B}">
      <dsp:nvSpPr>
        <dsp:cNvPr id="0" name=""/>
        <dsp:cNvSpPr/>
      </dsp:nvSpPr>
      <dsp:spPr>
        <a:xfrm>
          <a:off x="468535" y="2240081"/>
          <a:ext cx="1870144" cy="11688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kern="1200" dirty="0" smtClean="0"/>
            <a:t>فراوانی عرضه</a:t>
          </a:r>
          <a:endParaRPr lang="en-US" sz="3600" kern="1200" dirty="0"/>
        </a:p>
      </dsp:txBody>
      <dsp:txXfrm>
        <a:off x="502769" y="2274315"/>
        <a:ext cx="1801676" cy="1100372"/>
      </dsp:txXfrm>
    </dsp:sp>
    <dsp:sp modelId="{3F6E03C0-27A7-4999-90EB-F337B53DB5DB}">
      <dsp:nvSpPr>
        <dsp:cNvPr id="0" name=""/>
        <dsp:cNvSpPr/>
      </dsp:nvSpPr>
      <dsp:spPr>
        <a:xfrm>
          <a:off x="2923099" y="779030"/>
          <a:ext cx="2337680" cy="11688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lvl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900" kern="1200" dirty="0" smtClean="0"/>
            <a:t>لوکس</a:t>
          </a:r>
          <a:endParaRPr lang="en-US" sz="3900" kern="1200" dirty="0"/>
        </a:p>
      </dsp:txBody>
      <dsp:txXfrm>
        <a:off x="2957333" y="813264"/>
        <a:ext cx="2269212" cy="1100372"/>
      </dsp:txXfrm>
    </dsp:sp>
    <dsp:sp modelId="{04B96DA6-760A-4A7F-A204-0061CE9FBF2D}">
      <dsp:nvSpPr>
        <dsp:cNvPr id="0" name=""/>
        <dsp:cNvSpPr/>
      </dsp:nvSpPr>
      <dsp:spPr>
        <a:xfrm>
          <a:off x="3156867" y="1947870"/>
          <a:ext cx="233768" cy="8766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6630"/>
              </a:lnTo>
              <a:lnTo>
                <a:pt x="233768" y="876630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D6FA6D-FDC9-4D7E-B9E4-675764E2731D}">
      <dsp:nvSpPr>
        <dsp:cNvPr id="0" name=""/>
        <dsp:cNvSpPr/>
      </dsp:nvSpPr>
      <dsp:spPr>
        <a:xfrm>
          <a:off x="3390635" y="2240081"/>
          <a:ext cx="1870144" cy="11688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kern="1200" dirty="0" smtClean="0"/>
            <a:t>فراوانی عرضه</a:t>
          </a:r>
          <a:endParaRPr lang="en-US" sz="3600" kern="1200" dirty="0"/>
        </a:p>
      </dsp:txBody>
      <dsp:txXfrm>
        <a:off x="3424869" y="2274315"/>
        <a:ext cx="1801676" cy="1100372"/>
      </dsp:txXfrm>
    </dsp:sp>
    <dsp:sp modelId="{7370F69F-17E8-452D-A7AF-467B5F380A50}">
      <dsp:nvSpPr>
        <dsp:cNvPr id="0" name=""/>
        <dsp:cNvSpPr/>
      </dsp:nvSpPr>
      <dsp:spPr>
        <a:xfrm>
          <a:off x="5845200" y="779030"/>
          <a:ext cx="2337680" cy="11688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lvl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900" kern="1200" dirty="0" smtClean="0"/>
            <a:t>ارزان‌قیمت</a:t>
          </a:r>
          <a:endParaRPr lang="en-US" sz="3900" kern="1200" dirty="0"/>
        </a:p>
      </dsp:txBody>
      <dsp:txXfrm>
        <a:off x="5879434" y="813264"/>
        <a:ext cx="2269212" cy="1100372"/>
      </dsp:txXfrm>
    </dsp:sp>
    <dsp:sp modelId="{80E36586-1E49-44B2-B9C1-72B7AE055737}">
      <dsp:nvSpPr>
        <dsp:cNvPr id="0" name=""/>
        <dsp:cNvSpPr/>
      </dsp:nvSpPr>
      <dsp:spPr>
        <a:xfrm>
          <a:off x="6078968" y="1947870"/>
          <a:ext cx="233768" cy="8766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6630"/>
              </a:lnTo>
              <a:lnTo>
                <a:pt x="233768" y="876630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436973-0ADD-4A29-AA92-C93D6F68DAB7}">
      <dsp:nvSpPr>
        <dsp:cNvPr id="0" name=""/>
        <dsp:cNvSpPr/>
      </dsp:nvSpPr>
      <dsp:spPr>
        <a:xfrm>
          <a:off x="6312736" y="2240081"/>
          <a:ext cx="1870144" cy="11688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kern="1200" dirty="0" smtClean="0"/>
            <a:t>فراوانی تقاضا</a:t>
          </a:r>
          <a:endParaRPr lang="en-US" sz="3600" kern="1200" dirty="0"/>
        </a:p>
      </dsp:txBody>
      <dsp:txXfrm>
        <a:off x="6346970" y="2274315"/>
        <a:ext cx="1801676" cy="110037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AE2CDE-CCBF-4D11-90A9-BE1FE00966A2}">
      <dsp:nvSpPr>
        <dsp:cNvPr id="0" name=""/>
        <dsp:cNvSpPr/>
      </dsp:nvSpPr>
      <dsp:spPr>
        <a:xfrm>
          <a:off x="1523996" y="1302"/>
          <a:ext cx="5135886" cy="18601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cs typeface="B Zar" pitchFamily="2" charset="-78"/>
            </a:rPr>
            <a:t>حساب اماني (</a:t>
          </a:r>
          <a:r>
            <a:rPr lang="en-US" sz="2800" kern="1200" dirty="0" err="1" smtClean="0">
              <a:cs typeface="B Zar" pitchFamily="2" charset="-78"/>
            </a:rPr>
            <a:t>Escrew</a:t>
          </a:r>
          <a:r>
            <a:rPr lang="en-US" sz="2800" kern="1200" dirty="0" smtClean="0">
              <a:cs typeface="B Zar" pitchFamily="2" charset="-78"/>
            </a:rPr>
            <a:t> Account</a:t>
          </a:r>
          <a:r>
            <a:rPr lang="fa-IR" sz="2800" kern="1200" dirty="0" smtClean="0">
              <a:cs typeface="B Zar" pitchFamily="2" charset="-78"/>
            </a:rPr>
            <a:t>)</a:t>
          </a:r>
          <a:endParaRPr lang="en-US" sz="2800" kern="1200" dirty="0">
            <a:cs typeface="B Zar" pitchFamily="2" charset="-78"/>
          </a:endParaRPr>
        </a:p>
      </dsp:txBody>
      <dsp:txXfrm>
        <a:off x="1578478" y="55784"/>
        <a:ext cx="5026922" cy="1751190"/>
      </dsp:txXfrm>
    </dsp:sp>
    <dsp:sp modelId="{5F04A721-C85E-40FD-81B6-6F72624D506D}">
      <dsp:nvSpPr>
        <dsp:cNvPr id="0" name=""/>
        <dsp:cNvSpPr/>
      </dsp:nvSpPr>
      <dsp:spPr>
        <a:xfrm>
          <a:off x="2037585" y="1861456"/>
          <a:ext cx="513588" cy="1395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5115"/>
              </a:lnTo>
              <a:lnTo>
                <a:pt x="513588" y="1395115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2C08F3-A4C5-41CF-978C-7599CCC66C10}">
      <dsp:nvSpPr>
        <dsp:cNvPr id="0" name=""/>
        <dsp:cNvSpPr/>
      </dsp:nvSpPr>
      <dsp:spPr>
        <a:xfrm>
          <a:off x="2551174" y="2326495"/>
          <a:ext cx="2976246" cy="18601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53340" rIns="80010" bIns="53340" numCol="1" spcCol="1270" anchor="ctr" anchorCtr="0">
          <a:noAutofit/>
        </a:bodyPr>
        <a:lstStyle/>
        <a:p>
          <a:pPr lvl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200" kern="1200" dirty="0" smtClean="0">
              <a:cs typeface="B Zar" pitchFamily="2" charset="-78"/>
            </a:rPr>
            <a:t>ابزاري براي پيش‌فروش</a:t>
          </a:r>
          <a:endParaRPr lang="en-US" sz="4200" kern="1200" dirty="0">
            <a:cs typeface="B Zar" pitchFamily="2" charset="-78"/>
          </a:endParaRPr>
        </a:p>
      </dsp:txBody>
      <dsp:txXfrm>
        <a:off x="2605656" y="2380977"/>
        <a:ext cx="2867282" cy="175119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42EE7D-6D6D-4D87-A1A7-E778DF04DE63}">
      <dsp:nvSpPr>
        <dsp:cNvPr id="0" name=""/>
        <dsp:cNvSpPr/>
      </dsp:nvSpPr>
      <dsp:spPr>
        <a:xfrm>
          <a:off x="0" y="20375"/>
          <a:ext cx="6792620" cy="10367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/>
            <a:t>مشارکت زمانی </a:t>
          </a:r>
          <a:endParaRPr lang="fa-IR" sz="2400" kern="1200" dirty="0"/>
        </a:p>
      </dsp:txBody>
      <dsp:txXfrm>
        <a:off x="0" y="20375"/>
        <a:ext cx="6792620" cy="691200"/>
      </dsp:txXfrm>
    </dsp:sp>
    <dsp:sp modelId="{BD25907D-B666-4A77-AC84-2859ABD16E52}">
      <dsp:nvSpPr>
        <dsp:cNvPr id="0" name=""/>
        <dsp:cNvSpPr/>
      </dsp:nvSpPr>
      <dsp:spPr>
        <a:xfrm>
          <a:off x="1391259" y="711575"/>
          <a:ext cx="6792620" cy="3456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justLow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4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نوعی مالکیت یا حق استفاده از دارایی‌ یا امکاناتی معین است.  این دارایی‌ معمولاً واحدهای مجموعۀ تفریحی و رفاهی است که چند گروه حق استفاده از آن را دارند و به هر مشترک وقت معینی برای استفاده از امکانات (معمولاً یک هفته)  اختصاص می‌یابد. </a:t>
          </a:r>
          <a:endParaRPr lang="fa-IR" sz="24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1492482" y="812798"/>
        <a:ext cx="6590174" cy="325355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04ECF0-420F-4324-B3AE-1057654BE949}">
      <dsp:nvSpPr>
        <dsp:cNvPr id="0" name=""/>
        <dsp:cNvSpPr/>
      </dsp:nvSpPr>
      <dsp:spPr>
        <a:xfrm>
          <a:off x="0" y="226800"/>
          <a:ext cx="3931920" cy="302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BC9E67-914D-4BBF-ABF0-4452B3E26705}">
      <dsp:nvSpPr>
        <dsp:cNvPr id="0" name=""/>
        <dsp:cNvSpPr/>
      </dsp:nvSpPr>
      <dsp:spPr>
        <a:xfrm>
          <a:off x="196596" y="49680"/>
          <a:ext cx="2752344" cy="35424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dk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4032" tIns="0" rIns="104032" bIns="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200" b="0" kern="1200" dirty="0" smtClean="0"/>
            <a:t>رختشوی</a:t>
          </a:r>
          <a:r>
            <a:rPr lang="en-US" sz="1200" b="0" kern="1200" dirty="0" smtClean="0"/>
            <a:t>‌</a:t>
          </a:r>
          <a:r>
            <a:rPr lang="ar-SA" sz="1200" b="0" kern="1200" dirty="0" smtClean="0"/>
            <a:t>خانه</a:t>
          </a:r>
          <a:endParaRPr lang="en-US" sz="1200" b="0" kern="1200" dirty="0"/>
        </a:p>
      </dsp:txBody>
      <dsp:txXfrm>
        <a:off x="213889" y="66973"/>
        <a:ext cx="2717758" cy="319654"/>
      </dsp:txXfrm>
    </dsp:sp>
    <dsp:sp modelId="{25974C4D-1ABF-4AAC-BEF9-BB09BEC3B4F9}">
      <dsp:nvSpPr>
        <dsp:cNvPr id="0" name=""/>
        <dsp:cNvSpPr/>
      </dsp:nvSpPr>
      <dsp:spPr>
        <a:xfrm>
          <a:off x="0" y="771120"/>
          <a:ext cx="3931920" cy="302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D58424E-DE28-4548-9A31-011E9926C2A0}">
      <dsp:nvSpPr>
        <dsp:cNvPr id="0" name=""/>
        <dsp:cNvSpPr/>
      </dsp:nvSpPr>
      <dsp:spPr>
        <a:xfrm>
          <a:off x="196596" y="594000"/>
          <a:ext cx="2752344" cy="35424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dk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4032" tIns="0" rIns="104032" bIns="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200" b="0" kern="1200" dirty="0" smtClean="0"/>
            <a:t>پله‌برقی‌ها و آسانسورها</a:t>
          </a:r>
          <a:endParaRPr lang="en-US" sz="1200" b="0" kern="1200" dirty="0"/>
        </a:p>
      </dsp:txBody>
      <dsp:txXfrm>
        <a:off x="213889" y="611293"/>
        <a:ext cx="2717758" cy="319654"/>
      </dsp:txXfrm>
    </dsp:sp>
    <dsp:sp modelId="{AB0C891C-A4E7-42EB-9C8E-297BBAA61C39}">
      <dsp:nvSpPr>
        <dsp:cNvPr id="0" name=""/>
        <dsp:cNvSpPr/>
      </dsp:nvSpPr>
      <dsp:spPr>
        <a:xfrm>
          <a:off x="0" y="1315440"/>
          <a:ext cx="3931920" cy="302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5A21F5A-EB30-454F-8C96-9D6A82EBFF8B}">
      <dsp:nvSpPr>
        <dsp:cNvPr id="0" name=""/>
        <dsp:cNvSpPr/>
      </dsp:nvSpPr>
      <dsp:spPr>
        <a:xfrm>
          <a:off x="196596" y="1138320"/>
          <a:ext cx="2752344" cy="35424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dk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4032" tIns="0" rIns="104032" bIns="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200" b="0" kern="1200" dirty="0" smtClean="0"/>
            <a:t>تسهیلات درمانی</a:t>
          </a:r>
          <a:endParaRPr lang="en-US" sz="1200" b="0" kern="1200" dirty="0"/>
        </a:p>
      </dsp:txBody>
      <dsp:txXfrm>
        <a:off x="213889" y="1155613"/>
        <a:ext cx="2717758" cy="319654"/>
      </dsp:txXfrm>
    </dsp:sp>
    <dsp:sp modelId="{BA93E58F-C96C-41CE-AB39-8943D7399EC7}">
      <dsp:nvSpPr>
        <dsp:cNvPr id="0" name=""/>
        <dsp:cNvSpPr/>
      </dsp:nvSpPr>
      <dsp:spPr>
        <a:xfrm>
          <a:off x="0" y="1859759"/>
          <a:ext cx="3931920" cy="302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B06F509-0BC0-40BE-B0FA-CA4BC594B2B9}">
      <dsp:nvSpPr>
        <dsp:cNvPr id="0" name=""/>
        <dsp:cNvSpPr/>
      </dsp:nvSpPr>
      <dsp:spPr>
        <a:xfrm>
          <a:off x="196596" y="1682640"/>
          <a:ext cx="2752344" cy="35424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dk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4032" tIns="0" rIns="104032" bIns="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200" b="0" kern="1200" dirty="0" smtClean="0"/>
            <a:t>زمین بازی</a:t>
          </a:r>
          <a:endParaRPr lang="en-US" sz="1200" b="0" kern="1200" dirty="0"/>
        </a:p>
      </dsp:txBody>
      <dsp:txXfrm>
        <a:off x="213889" y="1699933"/>
        <a:ext cx="2717758" cy="319654"/>
      </dsp:txXfrm>
    </dsp:sp>
    <dsp:sp modelId="{3964A5F4-D62E-4419-BF45-2A7D3CC64165}">
      <dsp:nvSpPr>
        <dsp:cNvPr id="0" name=""/>
        <dsp:cNvSpPr/>
      </dsp:nvSpPr>
      <dsp:spPr>
        <a:xfrm>
          <a:off x="0" y="2404079"/>
          <a:ext cx="3931920" cy="302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22E7C4E-73B5-428C-8017-CBCE8C98564C}">
      <dsp:nvSpPr>
        <dsp:cNvPr id="0" name=""/>
        <dsp:cNvSpPr/>
      </dsp:nvSpPr>
      <dsp:spPr>
        <a:xfrm>
          <a:off x="196596" y="2226959"/>
          <a:ext cx="2752344" cy="35424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dk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4032" tIns="0" rIns="104032" bIns="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200" b="0" kern="1200" dirty="0" smtClean="0"/>
            <a:t>رستوران</a:t>
          </a:r>
          <a:endParaRPr lang="en-US" sz="1200" b="0" kern="1200" dirty="0"/>
        </a:p>
      </dsp:txBody>
      <dsp:txXfrm>
        <a:off x="213889" y="2244252"/>
        <a:ext cx="2717758" cy="319654"/>
      </dsp:txXfrm>
    </dsp:sp>
    <dsp:sp modelId="{540FBE33-84D2-4FA7-A52C-813218AB7BCC}">
      <dsp:nvSpPr>
        <dsp:cNvPr id="0" name=""/>
        <dsp:cNvSpPr/>
      </dsp:nvSpPr>
      <dsp:spPr>
        <a:xfrm>
          <a:off x="0" y="2948399"/>
          <a:ext cx="3931920" cy="302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14CDE7F-686B-440D-9B2B-DAA627BA845E}">
      <dsp:nvSpPr>
        <dsp:cNvPr id="0" name=""/>
        <dsp:cNvSpPr/>
      </dsp:nvSpPr>
      <dsp:spPr>
        <a:xfrm>
          <a:off x="196596" y="2771279"/>
          <a:ext cx="2752344" cy="35424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dk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4032" tIns="0" rIns="104032" bIns="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200" b="0" kern="1200" dirty="0" smtClean="0"/>
            <a:t>سونا</a:t>
          </a:r>
          <a:endParaRPr lang="en-US" sz="1200" b="0" kern="1200" dirty="0"/>
        </a:p>
      </dsp:txBody>
      <dsp:txXfrm>
        <a:off x="213889" y="2788572"/>
        <a:ext cx="2717758" cy="319654"/>
      </dsp:txXfrm>
    </dsp:sp>
    <dsp:sp modelId="{52D7B2A4-94CF-48CB-9F48-38C714EAC4D5}">
      <dsp:nvSpPr>
        <dsp:cNvPr id="0" name=""/>
        <dsp:cNvSpPr/>
      </dsp:nvSpPr>
      <dsp:spPr>
        <a:xfrm>
          <a:off x="0" y="3492719"/>
          <a:ext cx="3931920" cy="302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01E5572-5F5F-45A9-A8E9-A07C87C4C829}">
      <dsp:nvSpPr>
        <dsp:cNvPr id="0" name=""/>
        <dsp:cNvSpPr/>
      </dsp:nvSpPr>
      <dsp:spPr>
        <a:xfrm>
          <a:off x="196596" y="3315599"/>
          <a:ext cx="2752344" cy="35424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dk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4032" tIns="0" rIns="104032" bIns="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200" b="0" kern="1200" dirty="0" smtClean="0"/>
            <a:t>واحدهای تجاری برای خرید</a:t>
          </a:r>
          <a:endParaRPr lang="en-US" sz="1200" b="0" kern="1200" dirty="0"/>
        </a:p>
      </dsp:txBody>
      <dsp:txXfrm>
        <a:off x="213889" y="3332892"/>
        <a:ext cx="2717758" cy="319654"/>
      </dsp:txXfrm>
    </dsp:sp>
    <dsp:sp modelId="{8DFA9669-0BE3-4E44-A36A-5797FA7A62AC}">
      <dsp:nvSpPr>
        <dsp:cNvPr id="0" name=""/>
        <dsp:cNvSpPr/>
      </dsp:nvSpPr>
      <dsp:spPr>
        <a:xfrm>
          <a:off x="0" y="4037039"/>
          <a:ext cx="3931920" cy="302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8C7CA3-7615-4714-A03D-F711E7F27AAD}">
      <dsp:nvSpPr>
        <dsp:cNvPr id="0" name=""/>
        <dsp:cNvSpPr/>
      </dsp:nvSpPr>
      <dsp:spPr>
        <a:xfrm>
          <a:off x="196596" y="3859920"/>
          <a:ext cx="2752344" cy="35424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dk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4032" tIns="0" rIns="104032" bIns="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200" b="0" kern="1200" dirty="0" smtClean="0"/>
            <a:t>قهوه‌خانه</a:t>
          </a:r>
          <a:r>
            <a:rPr lang="en-US" sz="1200" b="0" kern="1200" dirty="0" smtClean="0"/>
            <a:t>، </a:t>
          </a:r>
          <a:r>
            <a:rPr lang="ar-SA" sz="1200" b="0" kern="1200" dirty="0" smtClean="0"/>
            <a:t>چایخانه</a:t>
          </a:r>
          <a:r>
            <a:rPr lang="en-US" sz="1200" b="0" kern="1200" dirty="0" smtClean="0"/>
            <a:t>، </a:t>
          </a:r>
          <a:r>
            <a:rPr lang="ar-SA" sz="1200" b="0" kern="1200" dirty="0" smtClean="0"/>
            <a:t>بار</a:t>
          </a:r>
          <a:endParaRPr lang="en-US" sz="1200" b="0" kern="1200" dirty="0"/>
        </a:p>
      </dsp:txBody>
      <dsp:txXfrm>
        <a:off x="213889" y="3877213"/>
        <a:ext cx="2717758" cy="319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7A3FE-28E8-4FA5-A9E1-47A91AFDF686}" type="datetimeFigureOut">
              <a:rPr lang="en-US" smtClean="0"/>
              <a:pPr/>
              <a:t>9/4/2012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9257E-249B-4408-83C3-1F7FE50871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573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E196083-1F86-459E-BA98-1A56746C0E7D}" type="datetimeFigureOut">
              <a:rPr lang="fa-IR" smtClean="0"/>
              <a:pPr/>
              <a:t>1433/10/18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B946E9D-8DDD-4F7B-AC98-5D185A21506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47265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46E9D-8DDD-4F7B-AC98-5D185A215068}" type="slidenum">
              <a:rPr lang="fa-IR" smtClean="0"/>
              <a:pPr/>
              <a:t>1</a:t>
            </a:fld>
            <a:endParaRPr lang="fa-I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8731E-1AC0-4030-A986-B60044D53AA0}" type="slidenum">
              <a:rPr lang="fa-IR" smtClean="0"/>
              <a:pPr/>
              <a:t>2</a:t>
            </a:fld>
            <a:endParaRPr lang="fa-I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99620-120D-4961-A14D-0DD188F02D3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9/4/2012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8FB93-0A08-4E7D-8E63-9EFA29F1E09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9/4/2012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9/4/2012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9/4/2012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533400" y="6172200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400" b="1" dirty="0" smtClean="0"/>
              <a:t>حسین</a:t>
            </a:r>
            <a:r>
              <a:rPr lang="fa-IR" sz="1400" b="1" baseline="0" dirty="0" smtClean="0"/>
              <a:t> عبده تبریزی</a:t>
            </a:r>
            <a:endParaRPr lang="en-US" sz="1400" b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9/4/2012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9/4/2012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9/4/2012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9/4/2012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9/4/2012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9/4/2012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9/4/2012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699CB88-5E1A-4FAC-892A-60949ACB1F6F}" type="datetimeFigureOut">
              <a:rPr lang="en-US" smtClean="0"/>
              <a:pPr/>
              <a:t>9/4/2012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l" rtl="1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B Bardiya" pitchFamily="2" charset="-78"/>
        </a:defRPr>
      </a:lvl1pPr>
      <a:extLst/>
    </p:titleStyle>
    <p:bodyStyle>
      <a:lvl1pPr marL="265176" indent="-265176" algn="r" rtl="1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r" rtl="1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r" rtl="1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r" rtl="1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0.xml"/><Relationship Id="rId7" Type="http://schemas.microsoft.com/office/2007/relationships/diagramDrawing" Target="../diagrams/drawing3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0.xml"/><Relationship Id="rId5" Type="http://schemas.openxmlformats.org/officeDocument/2006/relationships/diagramQuickStyle" Target="../diagrams/quickStyle30.xml"/><Relationship Id="rId4" Type="http://schemas.openxmlformats.org/officeDocument/2006/relationships/diagramLayout" Target="../diagrams/layout30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2.xml"/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12" Type="http://schemas.microsoft.com/office/2007/relationships/diagramDrawing" Target="../diagrams/drawing3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1.xml"/><Relationship Id="rId11" Type="http://schemas.openxmlformats.org/officeDocument/2006/relationships/diagramColors" Target="../diagrams/colors32.xml"/><Relationship Id="rId5" Type="http://schemas.openxmlformats.org/officeDocument/2006/relationships/diagramQuickStyle" Target="../diagrams/quickStyle31.xml"/><Relationship Id="rId10" Type="http://schemas.openxmlformats.org/officeDocument/2006/relationships/diagramQuickStyle" Target="../diagrams/quickStyle32.xml"/><Relationship Id="rId4" Type="http://schemas.openxmlformats.org/officeDocument/2006/relationships/diagramLayout" Target="../diagrams/layout31.xml"/><Relationship Id="rId9" Type="http://schemas.openxmlformats.org/officeDocument/2006/relationships/diagramLayout" Target="../diagrams/layout3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3.xml"/><Relationship Id="rId7" Type="http://schemas.microsoft.com/office/2007/relationships/diagramDrawing" Target="../diagrams/drawing3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3.xml"/><Relationship Id="rId5" Type="http://schemas.openxmlformats.org/officeDocument/2006/relationships/diagramQuickStyle" Target="../diagrams/quickStyle33.xml"/><Relationship Id="rId4" Type="http://schemas.openxmlformats.org/officeDocument/2006/relationships/diagramLayout" Target="../diagrams/layout3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4.xml"/><Relationship Id="rId7" Type="http://schemas.microsoft.com/office/2007/relationships/diagramDrawing" Target="../diagrams/drawing3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4.xml"/><Relationship Id="rId5" Type="http://schemas.openxmlformats.org/officeDocument/2006/relationships/diagramQuickStyle" Target="../diagrams/quickStyle34.xml"/><Relationship Id="rId4" Type="http://schemas.openxmlformats.org/officeDocument/2006/relationships/diagramLayout" Target="../diagrams/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a-IR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B Bardiya" pitchFamily="2" charset="-78"/>
              </a:rPr>
              <a:t>بسم‌الله الرحمن الرحیم</a:t>
            </a:r>
            <a:endParaRPr lang="fa-IR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Unicode MS" pitchFamily="34" charset="-128"/>
              <a:ea typeface="Arial Unicode MS" pitchFamily="34" charset="-128"/>
              <a:cs typeface="B Bardiya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Mitra" pitchFamily="2" charset="-78"/>
              </a:rPr>
              <a:t>به نام آنکه جان را فکرت آموخت</a:t>
            </a:r>
            <a:endParaRPr lang="fa-I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2301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fa-IR" sz="4000" dirty="0" smtClean="0">
                <a:cs typeface="B Mitra" pitchFamily="2" charset="-78"/>
              </a:rPr>
              <a:t>هرچند اقدامات دولت در توسعة اقتصادي بسيار مهم است، اما اين اقدامات مي‌بايد با اقدامات مقامات محلي پيوند بخورد تا عقيم نماند</a:t>
            </a:r>
            <a:endParaRPr lang="en-US" sz="4000" dirty="0" smtClean="0">
              <a:cs typeface="B Mitra" pitchFamily="2" charset="-78"/>
            </a:endParaRPr>
          </a:p>
          <a:p>
            <a:pPr algn="ctr">
              <a:buNone/>
            </a:pPr>
            <a:endParaRPr lang="fa-IR" sz="4000" dirty="0" smtClean="0">
              <a:cs typeface="B Mitra" pitchFamily="2" charset="-78"/>
            </a:endParaRPr>
          </a:p>
          <a:p>
            <a:pPr algn="ctr">
              <a:buNone/>
            </a:pPr>
            <a:r>
              <a:rPr lang="fa-IR" sz="4000" dirty="0" smtClean="0">
                <a:cs typeface="B Mitra" pitchFamily="2" charset="-78"/>
              </a:rPr>
              <a:t>بهترين راه كاهش فقر و ارتقاي رفاه عمومي و شناسايي نيازهاي ويژة محلي گسترش «توسعة محلي» است</a:t>
            </a:r>
            <a:endParaRPr lang="en-US" sz="4000" dirty="0">
              <a:cs typeface="B Mitra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28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3200" dirty="0" smtClean="0"/>
              <a:t>مشكلات ويژة شهرها در كشورهاي در حال توسعه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cs typeface="B Mitra" pitchFamily="2" charset="-78"/>
              </a:rPr>
              <a:t>به‌رغم رشد سريع شهرها، كماكان شهرها از جذب جمعيت سرريز از روستاها ناتوان‌اند </a:t>
            </a:r>
          </a:p>
          <a:p>
            <a:r>
              <a:rPr lang="fa-IR" dirty="0" smtClean="0">
                <a:cs typeface="B Mitra" pitchFamily="2" charset="-78"/>
              </a:rPr>
              <a:t>رشد شهر اتفاق مي‌افتد بدون‌اين‌كه رشد اقتصادي در آن حادث شود</a:t>
            </a:r>
          </a:p>
          <a:p>
            <a:r>
              <a:rPr lang="fa-IR" dirty="0" smtClean="0">
                <a:cs typeface="B Mitra" pitchFamily="2" charset="-78"/>
              </a:rPr>
              <a:t>تعداد نسبتاً بالاي تصرف‌هاي عدواني و ساكنان غيرقانوني</a:t>
            </a:r>
          </a:p>
          <a:p>
            <a:pPr lvl="1"/>
            <a:r>
              <a:rPr lang="fa-IR" dirty="0" smtClean="0">
                <a:cs typeface="B Mitra" pitchFamily="2" charset="-78"/>
              </a:rPr>
              <a:t>بيانگر عدم‌توان دولت‌هاي ملي و محلي به تأمين مالي بهبود زيرساخت‌ها</a:t>
            </a:r>
          </a:p>
          <a:p>
            <a:r>
              <a:rPr lang="fa-IR" dirty="0" smtClean="0">
                <a:cs typeface="B Mitra" pitchFamily="2" charset="-78"/>
              </a:rPr>
              <a:t>آلودگي هوا</a:t>
            </a:r>
          </a:p>
          <a:p>
            <a:r>
              <a:rPr lang="fa-IR" dirty="0" smtClean="0">
                <a:cs typeface="B Mitra" pitchFamily="2" charset="-78"/>
              </a:rPr>
              <a:t>حاشيه‌نشيني و زاغه‌نشيني</a:t>
            </a:r>
            <a:endParaRPr lang="en-US" dirty="0">
              <a:cs typeface="B Mitra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38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a-IR" sz="2700" dirty="0" smtClean="0">
                <a:cs typeface="B Mitra" pitchFamily="2" charset="-78"/>
              </a:rPr>
              <a:t>اقتصاد ضعيف شهري اثرات منفي فراشهرنشيني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over-urbanization</a:t>
            </a:r>
            <a:r>
              <a:rPr lang="fa-IR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2700" dirty="0" smtClean="0">
                <a:cs typeface="B Mitra" pitchFamily="2" charset="-78"/>
              </a:rPr>
              <a:t>را متجلي مي‌كند</a:t>
            </a:r>
          </a:p>
          <a:p>
            <a:r>
              <a:rPr lang="fa-IR" sz="2700" dirty="0" smtClean="0">
                <a:cs typeface="B Mitra" pitchFamily="2" charset="-78"/>
              </a:rPr>
              <a:t>تداوم مشكل </a:t>
            </a:r>
            <a:r>
              <a:rPr lang="fa-IR" sz="2700" dirty="0" smtClean="0">
                <a:cs typeface="B Mitra" pitchFamily="2" charset="-78"/>
              </a:rPr>
              <a:t>فقر</a:t>
            </a:r>
            <a:r>
              <a:rPr lang="en-US" sz="2700" dirty="0" smtClean="0">
                <a:cs typeface="B Mitra" pitchFamily="2" charset="-78"/>
              </a:rPr>
              <a:t> </a:t>
            </a:r>
            <a:r>
              <a:rPr lang="fa-IR" sz="2700" dirty="0" smtClean="0">
                <a:cs typeface="B Mitra" pitchFamily="2" charset="-78"/>
              </a:rPr>
              <a:t>و </a:t>
            </a:r>
            <a:r>
              <a:rPr lang="fa-IR" sz="2700" dirty="0" smtClean="0">
                <a:cs typeface="B Mitra" pitchFamily="2" charset="-78"/>
              </a:rPr>
              <a:t>شلوغي و آلودگي </a:t>
            </a:r>
            <a:r>
              <a:rPr lang="en-US" sz="2700" dirty="0" smtClean="0">
                <a:cs typeface="B Mitra" pitchFamily="2" charset="-78"/>
                <a:sym typeface="Wingdings" pitchFamily="2" charset="2"/>
              </a:rPr>
              <a:t></a:t>
            </a:r>
            <a:r>
              <a:rPr lang="fa-IR" sz="2700" dirty="0" smtClean="0">
                <a:cs typeface="B Mitra" pitchFamily="2" charset="-78"/>
                <a:sym typeface="Wingdings" pitchFamily="2" charset="2"/>
              </a:rPr>
              <a:t> نرخ رشد جمعيت شهري فراتر از شتاب رشد اقتصادي</a:t>
            </a:r>
          </a:p>
          <a:p>
            <a:r>
              <a:rPr lang="fa-IR" sz="2700" dirty="0" smtClean="0">
                <a:cs typeface="B Mitra" pitchFamily="2" charset="-78"/>
                <a:sym typeface="Wingdings" pitchFamily="2" charset="2"/>
              </a:rPr>
              <a:t>حاشيه‌نشيني و زاغه‌نشيني </a:t>
            </a:r>
            <a:r>
              <a:rPr lang="en-US" sz="2700" dirty="0" smtClean="0">
                <a:cs typeface="B Mitra" pitchFamily="2" charset="-78"/>
                <a:sym typeface="Wingdings" pitchFamily="2" charset="2"/>
              </a:rPr>
              <a:t></a:t>
            </a:r>
            <a:r>
              <a:rPr lang="fa-IR" sz="2700" dirty="0" smtClean="0">
                <a:cs typeface="B Mitra" pitchFamily="2" charset="-78"/>
                <a:sym typeface="Wingdings" pitchFamily="2" charset="2"/>
              </a:rPr>
              <a:t> اقامت در حلبي‌آبادها و زورآبادها بدون خدمات پاية شهري</a:t>
            </a:r>
          </a:p>
          <a:p>
            <a:r>
              <a:rPr lang="fa-IR" sz="2700" dirty="0" smtClean="0">
                <a:cs typeface="B Mitra" pitchFamily="2" charset="-78"/>
                <a:sym typeface="Wingdings" pitchFamily="2" charset="2"/>
              </a:rPr>
              <a:t>شهري‌شدن فقر، گسيختگي اجتماعي </a:t>
            </a:r>
            <a:r>
              <a:rPr lang="en-US" sz="2700" dirty="0" smtClean="0">
                <a:cs typeface="B Mitra" pitchFamily="2" charset="-78"/>
                <a:sym typeface="Wingdings" pitchFamily="2" charset="2"/>
              </a:rPr>
              <a:t></a:t>
            </a:r>
            <a:r>
              <a:rPr lang="fa-IR" sz="2700" dirty="0" smtClean="0">
                <a:cs typeface="B Mitra" pitchFamily="2" charset="-78"/>
                <a:sym typeface="Wingdings" pitchFamily="2" charset="2"/>
              </a:rPr>
              <a:t> بيكاري گسترده و اقتصاد غيررسمي</a:t>
            </a:r>
          </a:p>
          <a:p>
            <a:r>
              <a:rPr lang="fa-IR" sz="2700" dirty="0" smtClean="0">
                <a:cs typeface="B Mitra" pitchFamily="2" charset="-78"/>
                <a:sym typeface="Wingdings" pitchFamily="2" charset="2"/>
              </a:rPr>
              <a:t>عدم‌رشد بهره‌وري متناسب با قول‌هاي داده‌شده براي بهبود وضعيت اقتصادي و افزايش دستمزدها هرچند كه شهر هنوز </a:t>
            </a:r>
          </a:p>
          <a:p>
            <a:pPr>
              <a:buNone/>
            </a:pPr>
            <a:endParaRPr lang="en-US" sz="1600" dirty="0" smtClean="0">
              <a:solidFill>
                <a:srgbClr val="FF0000"/>
              </a:solidFill>
              <a:cs typeface="B Mitra" pitchFamily="2" charset="-78"/>
              <a:sym typeface="Wingdings" pitchFamily="2" charset="2"/>
            </a:endParaRPr>
          </a:p>
          <a:p>
            <a:pPr algn="ctr">
              <a:buNone/>
            </a:pPr>
            <a:r>
              <a:rPr lang="fa-IR" sz="2700" dirty="0" smtClean="0">
                <a:solidFill>
                  <a:srgbClr val="FF0000"/>
                </a:solidFill>
                <a:cs typeface="B Mitra" pitchFamily="2" charset="-78"/>
                <a:sym typeface="Wingdings" pitchFamily="2" charset="2"/>
              </a:rPr>
              <a:t>بهترين اميدها براي</a:t>
            </a:r>
          </a:p>
          <a:p>
            <a:pPr algn="ctr">
              <a:buNone/>
            </a:pPr>
            <a:r>
              <a:rPr lang="fa-IR" sz="2700" dirty="0" smtClean="0">
                <a:solidFill>
                  <a:srgbClr val="FF0000"/>
                </a:solidFill>
                <a:cs typeface="B Mitra" pitchFamily="2" charset="-78"/>
                <a:sym typeface="Wingdings" pitchFamily="2" charset="2"/>
              </a:rPr>
              <a:t>رشد و فرصت</a:t>
            </a:r>
            <a:endParaRPr lang="en-US" sz="2700" dirty="0">
              <a:solidFill>
                <a:srgbClr val="FF0000"/>
              </a:solidFill>
              <a:cs typeface="B Mitra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28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بهره‌وری</a:t>
            </a:r>
            <a:endParaRPr lang="fa-IR" dirty="0"/>
          </a:p>
        </p:txBody>
      </p:sp>
      <p:sp>
        <p:nvSpPr>
          <p:cNvPr id="9" name="Rectangle 8"/>
          <p:cNvSpPr/>
          <p:nvPr/>
        </p:nvSpPr>
        <p:spPr>
          <a:xfrm>
            <a:off x="3548697" y="1726870"/>
            <a:ext cx="4483551" cy="2990528"/>
          </a:xfrm>
          <a:prstGeom prst="rect">
            <a:avLst/>
          </a:prstGeom>
          <a:blipFill rotWithShape="0">
            <a:blip r:embed="rId3" cstate="print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44450" h="363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1157470" y="531256"/>
            <a:ext cx="2989034" cy="2989034"/>
          </a:xfrm>
          <a:custGeom>
            <a:avLst/>
            <a:gdLst>
              <a:gd name="connsiteX0" fmla="*/ 0 w 2989034"/>
              <a:gd name="connsiteY0" fmla="*/ 1494517 h 2989034"/>
              <a:gd name="connsiteX1" fmla="*/ 437735 w 2989034"/>
              <a:gd name="connsiteY1" fmla="*/ 437734 h 2989034"/>
              <a:gd name="connsiteX2" fmla="*/ 1494519 w 2989034"/>
              <a:gd name="connsiteY2" fmla="*/ 2 h 2989034"/>
              <a:gd name="connsiteX3" fmla="*/ 2551302 w 2989034"/>
              <a:gd name="connsiteY3" fmla="*/ 437737 h 2989034"/>
              <a:gd name="connsiteX4" fmla="*/ 2989034 w 2989034"/>
              <a:gd name="connsiteY4" fmla="*/ 1494521 h 2989034"/>
              <a:gd name="connsiteX5" fmla="*/ 2551300 w 2989034"/>
              <a:gd name="connsiteY5" fmla="*/ 2551304 h 2989034"/>
              <a:gd name="connsiteX6" fmla="*/ 1494516 w 2989034"/>
              <a:gd name="connsiteY6" fmla="*/ 2989038 h 2989034"/>
              <a:gd name="connsiteX7" fmla="*/ 437733 w 2989034"/>
              <a:gd name="connsiteY7" fmla="*/ 2551303 h 2989034"/>
              <a:gd name="connsiteX8" fmla="*/ 0 w 2989034"/>
              <a:gd name="connsiteY8" fmla="*/ 1494519 h 2989034"/>
              <a:gd name="connsiteX9" fmla="*/ 0 w 2989034"/>
              <a:gd name="connsiteY9" fmla="*/ 1494517 h 2989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89034" h="2989034">
                <a:moveTo>
                  <a:pt x="0" y="1494517"/>
                </a:moveTo>
                <a:cubicBezTo>
                  <a:pt x="0" y="1098146"/>
                  <a:pt x="157459" y="718010"/>
                  <a:pt x="437735" y="437734"/>
                </a:cubicBezTo>
                <a:cubicBezTo>
                  <a:pt x="718012" y="157458"/>
                  <a:pt x="1098148" y="1"/>
                  <a:pt x="1494519" y="2"/>
                </a:cubicBezTo>
                <a:cubicBezTo>
                  <a:pt x="1890890" y="2"/>
                  <a:pt x="2271026" y="157461"/>
                  <a:pt x="2551302" y="437737"/>
                </a:cubicBezTo>
                <a:cubicBezTo>
                  <a:pt x="2831578" y="718014"/>
                  <a:pt x="2989035" y="1098150"/>
                  <a:pt x="2989034" y="1494521"/>
                </a:cubicBezTo>
                <a:cubicBezTo>
                  <a:pt x="2989034" y="1890892"/>
                  <a:pt x="2831576" y="2271028"/>
                  <a:pt x="2551300" y="2551304"/>
                </a:cubicBezTo>
                <a:cubicBezTo>
                  <a:pt x="2271024" y="2831580"/>
                  <a:pt x="1890887" y="2989038"/>
                  <a:pt x="1494516" y="2989038"/>
                </a:cubicBezTo>
                <a:cubicBezTo>
                  <a:pt x="1098145" y="2989038"/>
                  <a:pt x="718009" y="2831580"/>
                  <a:pt x="437733" y="2551303"/>
                </a:cubicBezTo>
                <a:cubicBezTo>
                  <a:pt x="157457" y="2271026"/>
                  <a:pt x="0" y="1890890"/>
                  <a:pt x="0" y="1494519"/>
                </a:cubicBezTo>
                <a:lnTo>
                  <a:pt x="0" y="1494517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7734" tIns="437734" rIns="437734" bIns="437734" numCol="1" spcCol="1270" anchor="ctr" anchorCtr="0">
            <a:noAutofit/>
          </a:bodyPr>
          <a:lstStyle/>
          <a:p>
            <a:pPr lvl="0" algn="ctr" defTabSz="12890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900" kern="12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Getting more juice from orange.</a:t>
            </a:r>
            <a:endParaRPr lang="fa-IR" sz="2900" kern="12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643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dirty="0" smtClean="0"/>
              <a:t>برخی عوامل توضیح‌دهندۀ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TFP</a:t>
            </a:r>
            <a:endParaRPr lang="fa-I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2920" y="800435"/>
            <a:ext cx="8183880" cy="327600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912114" y="608555"/>
            <a:ext cx="5728716" cy="383760"/>
          </a:xfrm>
          <a:custGeom>
            <a:avLst/>
            <a:gdLst>
              <a:gd name="connsiteX0" fmla="*/ 0 w 5728716"/>
              <a:gd name="connsiteY0" fmla="*/ 63961 h 383760"/>
              <a:gd name="connsiteX1" fmla="*/ 18734 w 5728716"/>
              <a:gd name="connsiteY1" fmla="*/ 18734 h 383760"/>
              <a:gd name="connsiteX2" fmla="*/ 63961 w 5728716"/>
              <a:gd name="connsiteY2" fmla="*/ 0 h 383760"/>
              <a:gd name="connsiteX3" fmla="*/ 5664755 w 5728716"/>
              <a:gd name="connsiteY3" fmla="*/ 0 h 383760"/>
              <a:gd name="connsiteX4" fmla="*/ 5709982 w 5728716"/>
              <a:gd name="connsiteY4" fmla="*/ 18734 h 383760"/>
              <a:gd name="connsiteX5" fmla="*/ 5728716 w 5728716"/>
              <a:gd name="connsiteY5" fmla="*/ 63961 h 383760"/>
              <a:gd name="connsiteX6" fmla="*/ 5728716 w 5728716"/>
              <a:gd name="connsiteY6" fmla="*/ 319799 h 383760"/>
              <a:gd name="connsiteX7" fmla="*/ 5709982 w 5728716"/>
              <a:gd name="connsiteY7" fmla="*/ 365026 h 383760"/>
              <a:gd name="connsiteX8" fmla="*/ 5664755 w 5728716"/>
              <a:gd name="connsiteY8" fmla="*/ 383760 h 383760"/>
              <a:gd name="connsiteX9" fmla="*/ 63961 w 5728716"/>
              <a:gd name="connsiteY9" fmla="*/ 383760 h 383760"/>
              <a:gd name="connsiteX10" fmla="*/ 18734 w 5728716"/>
              <a:gd name="connsiteY10" fmla="*/ 365026 h 383760"/>
              <a:gd name="connsiteX11" fmla="*/ 0 w 5728716"/>
              <a:gd name="connsiteY11" fmla="*/ 319799 h 383760"/>
              <a:gd name="connsiteX12" fmla="*/ 0 w 5728716"/>
              <a:gd name="connsiteY12" fmla="*/ 63961 h 38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28716" h="383760">
                <a:moveTo>
                  <a:pt x="0" y="63961"/>
                </a:moveTo>
                <a:cubicBezTo>
                  <a:pt x="0" y="46997"/>
                  <a:pt x="6739" y="30729"/>
                  <a:pt x="18734" y="18734"/>
                </a:cubicBezTo>
                <a:cubicBezTo>
                  <a:pt x="30729" y="6739"/>
                  <a:pt x="46998" y="0"/>
                  <a:pt x="63961" y="0"/>
                </a:cubicBezTo>
                <a:lnTo>
                  <a:pt x="5664755" y="0"/>
                </a:lnTo>
                <a:cubicBezTo>
                  <a:pt x="5681719" y="0"/>
                  <a:pt x="5697987" y="6739"/>
                  <a:pt x="5709982" y="18734"/>
                </a:cubicBezTo>
                <a:cubicBezTo>
                  <a:pt x="5721977" y="30729"/>
                  <a:pt x="5728716" y="46998"/>
                  <a:pt x="5728716" y="63961"/>
                </a:cubicBezTo>
                <a:lnTo>
                  <a:pt x="5728716" y="319799"/>
                </a:lnTo>
                <a:cubicBezTo>
                  <a:pt x="5728716" y="336763"/>
                  <a:pt x="5721977" y="353031"/>
                  <a:pt x="5709982" y="365026"/>
                </a:cubicBezTo>
                <a:cubicBezTo>
                  <a:pt x="5697987" y="377021"/>
                  <a:pt x="5681718" y="383760"/>
                  <a:pt x="5664755" y="383760"/>
                </a:cubicBezTo>
                <a:lnTo>
                  <a:pt x="63961" y="383760"/>
                </a:lnTo>
                <a:cubicBezTo>
                  <a:pt x="46997" y="383760"/>
                  <a:pt x="30729" y="377021"/>
                  <a:pt x="18734" y="365026"/>
                </a:cubicBezTo>
                <a:cubicBezTo>
                  <a:pt x="6739" y="353031"/>
                  <a:pt x="0" y="336762"/>
                  <a:pt x="0" y="319799"/>
                </a:cubicBezTo>
                <a:lnTo>
                  <a:pt x="0" y="63961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5266" tIns="18734" rIns="235266" bIns="18734" numCol="1" spcCol="1270" anchor="ctr" anchorCtr="0">
            <a:noAutofit/>
          </a:bodyPr>
          <a:lstStyle/>
          <a:p>
            <a:pPr lvl="0" algn="ctr" defTabSz="8001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1800" kern="1200" dirty="0" smtClean="0"/>
              <a:t>رقابت</a:t>
            </a:r>
            <a:endParaRPr lang="fa-IR" sz="1800" kern="1200" dirty="0"/>
          </a:p>
        </p:txBody>
      </p:sp>
      <p:sp>
        <p:nvSpPr>
          <p:cNvPr id="8" name="Rectangle 7"/>
          <p:cNvSpPr/>
          <p:nvPr/>
        </p:nvSpPr>
        <p:spPr>
          <a:xfrm>
            <a:off x="502920" y="1390115"/>
            <a:ext cx="8183880" cy="327600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 8"/>
          <p:cNvSpPr/>
          <p:nvPr/>
        </p:nvSpPr>
        <p:spPr>
          <a:xfrm>
            <a:off x="912114" y="1198235"/>
            <a:ext cx="5728716" cy="383760"/>
          </a:xfrm>
          <a:custGeom>
            <a:avLst/>
            <a:gdLst>
              <a:gd name="connsiteX0" fmla="*/ 0 w 5728716"/>
              <a:gd name="connsiteY0" fmla="*/ 63961 h 383760"/>
              <a:gd name="connsiteX1" fmla="*/ 18734 w 5728716"/>
              <a:gd name="connsiteY1" fmla="*/ 18734 h 383760"/>
              <a:gd name="connsiteX2" fmla="*/ 63961 w 5728716"/>
              <a:gd name="connsiteY2" fmla="*/ 0 h 383760"/>
              <a:gd name="connsiteX3" fmla="*/ 5664755 w 5728716"/>
              <a:gd name="connsiteY3" fmla="*/ 0 h 383760"/>
              <a:gd name="connsiteX4" fmla="*/ 5709982 w 5728716"/>
              <a:gd name="connsiteY4" fmla="*/ 18734 h 383760"/>
              <a:gd name="connsiteX5" fmla="*/ 5728716 w 5728716"/>
              <a:gd name="connsiteY5" fmla="*/ 63961 h 383760"/>
              <a:gd name="connsiteX6" fmla="*/ 5728716 w 5728716"/>
              <a:gd name="connsiteY6" fmla="*/ 319799 h 383760"/>
              <a:gd name="connsiteX7" fmla="*/ 5709982 w 5728716"/>
              <a:gd name="connsiteY7" fmla="*/ 365026 h 383760"/>
              <a:gd name="connsiteX8" fmla="*/ 5664755 w 5728716"/>
              <a:gd name="connsiteY8" fmla="*/ 383760 h 383760"/>
              <a:gd name="connsiteX9" fmla="*/ 63961 w 5728716"/>
              <a:gd name="connsiteY9" fmla="*/ 383760 h 383760"/>
              <a:gd name="connsiteX10" fmla="*/ 18734 w 5728716"/>
              <a:gd name="connsiteY10" fmla="*/ 365026 h 383760"/>
              <a:gd name="connsiteX11" fmla="*/ 0 w 5728716"/>
              <a:gd name="connsiteY11" fmla="*/ 319799 h 383760"/>
              <a:gd name="connsiteX12" fmla="*/ 0 w 5728716"/>
              <a:gd name="connsiteY12" fmla="*/ 63961 h 38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28716" h="383760">
                <a:moveTo>
                  <a:pt x="0" y="63961"/>
                </a:moveTo>
                <a:cubicBezTo>
                  <a:pt x="0" y="46997"/>
                  <a:pt x="6739" y="30729"/>
                  <a:pt x="18734" y="18734"/>
                </a:cubicBezTo>
                <a:cubicBezTo>
                  <a:pt x="30729" y="6739"/>
                  <a:pt x="46998" y="0"/>
                  <a:pt x="63961" y="0"/>
                </a:cubicBezTo>
                <a:lnTo>
                  <a:pt x="5664755" y="0"/>
                </a:lnTo>
                <a:cubicBezTo>
                  <a:pt x="5681719" y="0"/>
                  <a:pt x="5697987" y="6739"/>
                  <a:pt x="5709982" y="18734"/>
                </a:cubicBezTo>
                <a:cubicBezTo>
                  <a:pt x="5721977" y="30729"/>
                  <a:pt x="5728716" y="46998"/>
                  <a:pt x="5728716" y="63961"/>
                </a:cubicBezTo>
                <a:lnTo>
                  <a:pt x="5728716" y="319799"/>
                </a:lnTo>
                <a:cubicBezTo>
                  <a:pt x="5728716" y="336763"/>
                  <a:pt x="5721977" y="353031"/>
                  <a:pt x="5709982" y="365026"/>
                </a:cubicBezTo>
                <a:cubicBezTo>
                  <a:pt x="5697987" y="377021"/>
                  <a:pt x="5681718" y="383760"/>
                  <a:pt x="5664755" y="383760"/>
                </a:cubicBezTo>
                <a:lnTo>
                  <a:pt x="63961" y="383760"/>
                </a:lnTo>
                <a:cubicBezTo>
                  <a:pt x="46997" y="383760"/>
                  <a:pt x="30729" y="377021"/>
                  <a:pt x="18734" y="365026"/>
                </a:cubicBezTo>
                <a:cubicBezTo>
                  <a:pt x="6739" y="353031"/>
                  <a:pt x="0" y="336762"/>
                  <a:pt x="0" y="319799"/>
                </a:cubicBezTo>
                <a:lnTo>
                  <a:pt x="0" y="63961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5266" tIns="18734" rIns="235266" bIns="18734" numCol="1" spcCol="1270" anchor="ctr" anchorCtr="0">
            <a:noAutofit/>
          </a:bodyPr>
          <a:lstStyle/>
          <a:p>
            <a:pPr lvl="0" algn="ctr" defTabSz="8001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1800" kern="1200" dirty="0" smtClean="0"/>
              <a:t>ساختار بازار کالا</a:t>
            </a:r>
            <a:endParaRPr lang="en-US" sz="1800" kern="1200" dirty="0"/>
          </a:p>
        </p:txBody>
      </p:sp>
      <p:sp>
        <p:nvSpPr>
          <p:cNvPr id="10" name="Rectangle 9"/>
          <p:cNvSpPr/>
          <p:nvPr/>
        </p:nvSpPr>
        <p:spPr>
          <a:xfrm>
            <a:off x="502920" y="1979795"/>
            <a:ext cx="8183880" cy="327600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 10"/>
          <p:cNvSpPr/>
          <p:nvPr/>
        </p:nvSpPr>
        <p:spPr>
          <a:xfrm>
            <a:off x="912114" y="1787916"/>
            <a:ext cx="5728716" cy="383760"/>
          </a:xfrm>
          <a:custGeom>
            <a:avLst/>
            <a:gdLst>
              <a:gd name="connsiteX0" fmla="*/ 0 w 5728716"/>
              <a:gd name="connsiteY0" fmla="*/ 63961 h 383760"/>
              <a:gd name="connsiteX1" fmla="*/ 18734 w 5728716"/>
              <a:gd name="connsiteY1" fmla="*/ 18734 h 383760"/>
              <a:gd name="connsiteX2" fmla="*/ 63961 w 5728716"/>
              <a:gd name="connsiteY2" fmla="*/ 0 h 383760"/>
              <a:gd name="connsiteX3" fmla="*/ 5664755 w 5728716"/>
              <a:gd name="connsiteY3" fmla="*/ 0 h 383760"/>
              <a:gd name="connsiteX4" fmla="*/ 5709982 w 5728716"/>
              <a:gd name="connsiteY4" fmla="*/ 18734 h 383760"/>
              <a:gd name="connsiteX5" fmla="*/ 5728716 w 5728716"/>
              <a:gd name="connsiteY5" fmla="*/ 63961 h 383760"/>
              <a:gd name="connsiteX6" fmla="*/ 5728716 w 5728716"/>
              <a:gd name="connsiteY6" fmla="*/ 319799 h 383760"/>
              <a:gd name="connsiteX7" fmla="*/ 5709982 w 5728716"/>
              <a:gd name="connsiteY7" fmla="*/ 365026 h 383760"/>
              <a:gd name="connsiteX8" fmla="*/ 5664755 w 5728716"/>
              <a:gd name="connsiteY8" fmla="*/ 383760 h 383760"/>
              <a:gd name="connsiteX9" fmla="*/ 63961 w 5728716"/>
              <a:gd name="connsiteY9" fmla="*/ 383760 h 383760"/>
              <a:gd name="connsiteX10" fmla="*/ 18734 w 5728716"/>
              <a:gd name="connsiteY10" fmla="*/ 365026 h 383760"/>
              <a:gd name="connsiteX11" fmla="*/ 0 w 5728716"/>
              <a:gd name="connsiteY11" fmla="*/ 319799 h 383760"/>
              <a:gd name="connsiteX12" fmla="*/ 0 w 5728716"/>
              <a:gd name="connsiteY12" fmla="*/ 63961 h 38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28716" h="383760">
                <a:moveTo>
                  <a:pt x="0" y="63961"/>
                </a:moveTo>
                <a:cubicBezTo>
                  <a:pt x="0" y="46997"/>
                  <a:pt x="6739" y="30729"/>
                  <a:pt x="18734" y="18734"/>
                </a:cubicBezTo>
                <a:cubicBezTo>
                  <a:pt x="30729" y="6739"/>
                  <a:pt x="46998" y="0"/>
                  <a:pt x="63961" y="0"/>
                </a:cubicBezTo>
                <a:lnTo>
                  <a:pt x="5664755" y="0"/>
                </a:lnTo>
                <a:cubicBezTo>
                  <a:pt x="5681719" y="0"/>
                  <a:pt x="5697987" y="6739"/>
                  <a:pt x="5709982" y="18734"/>
                </a:cubicBezTo>
                <a:cubicBezTo>
                  <a:pt x="5721977" y="30729"/>
                  <a:pt x="5728716" y="46998"/>
                  <a:pt x="5728716" y="63961"/>
                </a:cubicBezTo>
                <a:lnTo>
                  <a:pt x="5728716" y="319799"/>
                </a:lnTo>
                <a:cubicBezTo>
                  <a:pt x="5728716" y="336763"/>
                  <a:pt x="5721977" y="353031"/>
                  <a:pt x="5709982" y="365026"/>
                </a:cubicBezTo>
                <a:cubicBezTo>
                  <a:pt x="5697987" y="377021"/>
                  <a:pt x="5681718" y="383760"/>
                  <a:pt x="5664755" y="383760"/>
                </a:cubicBezTo>
                <a:lnTo>
                  <a:pt x="63961" y="383760"/>
                </a:lnTo>
                <a:cubicBezTo>
                  <a:pt x="46997" y="383760"/>
                  <a:pt x="30729" y="377021"/>
                  <a:pt x="18734" y="365026"/>
                </a:cubicBezTo>
                <a:cubicBezTo>
                  <a:pt x="6739" y="353031"/>
                  <a:pt x="0" y="336762"/>
                  <a:pt x="0" y="319799"/>
                </a:cubicBezTo>
                <a:lnTo>
                  <a:pt x="0" y="63961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5266" tIns="18734" rIns="235266" bIns="18734" numCol="1" spcCol="1270" anchor="ctr" anchorCtr="0">
            <a:noAutofit/>
          </a:bodyPr>
          <a:lstStyle/>
          <a:p>
            <a:pPr lvl="0" algn="ctr" defTabSz="8001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1800" kern="1200" dirty="0" smtClean="0"/>
              <a:t>ساختار بازار مالی</a:t>
            </a:r>
            <a:endParaRPr lang="fa-IR" sz="1800" kern="1200" dirty="0"/>
          </a:p>
        </p:txBody>
      </p:sp>
      <p:sp>
        <p:nvSpPr>
          <p:cNvPr id="12" name="Rectangle 11"/>
          <p:cNvSpPr/>
          <p:nvPr/>
        </p:nvSpPr>
        <p:spPr>
          <a:xfrm>
            <a:off x="502920" y="2569476"/>
            <a:ext cx="8183880" cy="327600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912114" y="2377596"/>
            <a:ext cx="5728716" cy="383760"/>
          </a:xfrm>
          <a:custGeom>
            <a:avLst/>
            <a:gdLst>
              <a:gd name="connsiteX0" fmla="*/ 0 w 5728716"/>
              <a:gd name="connsiteY0" fmla="*/ 63961 h 383760"/>
              <a:gd name="connsiteX1" fmla="*/ 18734 w 5728716"/>
              <a:gd name="connsiteY1" fmla="*/ 18734 h 383760"/>
              <a:gd name="connsiteX2" fmla="*/ 63961 w 5728716"/>
              <a:gd name="connsiteY2" fmla="*/ 0 h 383760"/>
              <a:gd name="connsiteX3" fmla="*/ 5664755 w 5728716"/>
              <a:gd name="connsiteY3" fmla="*/ 0 h 383760"/>
              <a:gd name="connsiteX4" fmla="*/ 5709982 w 5728716"/>
              <a:gd name="connsiteY4" fmla="*/ 18734 h 383760"/>
              <a:gd name="connsiteX5" fmla="*/ 5728716 w 5728716"/>
              <a:gd name="connsiteY5" fmla="*/ 63961 h 383760"/>
              <a:gd name="connsiteX6" fmla="*/ 5728716 w 5728716"/>
              <a:gd name="connsiteY6" fmla="*/ 319799 h 383760"/>
              <a:gd name="connsiteX7" fmla="*/ 5709982 w 5728716"/>
              <a:gd name="connsiteY7" fmla="*/ 365026 h 383760"/>
              <a:gd name="connsiteX8" fmla="*/ 5664755 w 5728716"/>
              <a:gd name="connsiteY8" fmla="*/ 383760 h 383760"/>
              <a:gd name="connsiteX9" fmla="*/ 63961 w 5728716"/>
              <a:gd name="connsiteY9" fmla="*/ 383760 h 383760"/>
              <a:gd name="connsiteX10" fmla="*/ 18734 w 5728716"/>
              <a:gd name="connsiteY10" fmla="*/ 365026 h 383760"/>
              <a:gd name="connsiteX11" fmla="*/ 0 w 5728716"/>
              <a:gd name="connsiteY11" fmla="*/ 319799 h 383760"/>
              <a:gd name="connsiteX12" fmla="*/ 0 w 5728716"/>
              <a:gd name="connsiteY12" fmla="*/ 63961 h 38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28716" h="383760">
                <a:moveTo>
                  <a:pt x="0" y="63961"/>
                </a:moveTo>
                <a:cubicBezTo>
                  <a:pt x="0" y="46997"/>
                  <a:pt x="6739" y="30729"/>
                  <a:pt x="18734" y="18734"/>
                </a:cubicBezTo>
                <a:cubicBezTo>
                  <a:pt x="30729" y="6739"/>
                  <a:pt x="46998" y="0"/>
                  <a:pt x="63961" y="0"/>
                </a:cubicBezTo>
                <a:lnTo>
                  <a:pt x="5664755" y="0"/>
                </a:lnTo>
                <a:cubicBezTo>
                  <a:pt x="5681719" y="0"/>
                  <a:pt x="5697987" y="6739"/>
                  <a:pt x="5709982" y="18734"/>
                </a:cubicBezTo>
                <a:cubicBezTo>
                  <a:pt x="5721977" y="30729"/>
                  <a:pt x="5728716" y="46998"/>
                  <a:pt x="5728716" y="63961"/>
                </a:cubicBezTo>
                <a:lnTo>
                  <a:pt x="5728716" y="319799"/>
                </a:lnTo>
                <a:cubicBezTo>
                  <a:pt x="5728716" y="336763"/>
                  <a:pt x="5721977" y="353031"/>
                  <a:pt x="5709982" y="365026"/>
                </a:cubicBezTo>
                <a:cubicBezTo>
                  <a:pt x="5697987" y="377021"/>
                  <a:pt x="5681718" y="383760"/>
                  <a:pt x="5664755" y="383760"/>
                </a:cubicBezTo>
                <a:lnTo>
                  <a:pt x="63961" y="383760"/>
                </a:lnTo>
                <a:cubicBezTo>
                  <a:pt x="46997" y="383760"/>
                  <a:pt x="30729" y="377021"/>
                  <a:pt x="18734" y="365026"/>
                </a:cubicBezTo>
                <a:cubicBezTo>
                  <a:pt x="6739" y="353031"/>
                  <a:pt x="0" y="336762"/>
                  <a:pt x="0" y="319799"/>
                </a:cubicBezTo>
                <a:lnTo>
                  <a:pt x="0" y="63961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5266" tIns="18734" rIns="235266" bIns="18734" numCol="1" spcCol="1270" anchor="ctr" anchorCtr="0">
            <a:noAutofit/>
          </a:bodyPr>
          <a:lstStyle/>
          <a:p>
            <a:pPr lvl="0" algn="ctr" defTabSz="8001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1800" kern="1200" dirty="0" smtClean="0"/>
              <a:t>رشد تکنولوژی</a:t>
            </a:r>
            <a:endParaRPr lang="en-US" sz="1800" kern="1200" dirty="0"/>
          </a:p>
        </p:txBody>
      </p:sp>
      <p:sp>
        <p:nvSpPr>
          <p:cNvPr id="14" name="Rectangle 13"/>
          <p:cNvSpPr/>
          <p:nvPr/>
        </p:nvSpPr>
        <p:spPr>
          <a:xfrm>
            <a:off x="502920" y="3159156"/>
            <a:ext cx="8183880" cy="327600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reeform 14"/>
          <p:cNvSpPr/>
          <p:nvPr/>
        </p:nvSpPr>
        <p:spPr>
          <a:xfrm>
            <a:off x="912114" y="2967276"/>
            <a:ext cx="5728716" cy="383760"/>
          </a:xfrm>
          <a:custGeom>
            <a:avLst/>
            <a:gdLst>
              <a:gd name="connsiteX0" fmla="*/ 0 w 5728716"/>
              <a:gd name="connsiteY0" fmla="*/ 63961 h 383760"/>
              <a:gd name="connsiteX1" fmla="*/ 18734 w 5728716"/>
              <a:gd name="connsiteY1" fmla="*/ 18734 h 383760"/>
              <a:gd name="connsiteX2" fmla="*/ 63961 w 5728716"/>
              <a:gd name="connsiteY2" fmla="*/ 0 h 383760"/>
              <a:gd name="connsiteX3" fmla="*/ 5664755 w 5728716"/>
              <a:gd name="connsiteY3" fmla="*/ 0 h 383760"/>
              <a:gd name="connsiteX4" fmla="*/ 5709982 w 5728716"/>
              <a:gd name="connsiteY4" fmla="*/ 18734 h 383760"/>
              <a:gd name="connsiteX5" fmla="*/ 5728716 w 5728716"/>
              <a:gd name="connsiteY5" fmla="*/ 63961 h 383760"/>
              <a:gd name="connsiteX6" fmla="*/ 5728716 w 5728716"/>
              <a:gd name="connsiteY6" fmla="*/ 319799 h 383760"/>
              <a:gd name="connsiteX7" fmla="*/ 5709982 w 5728716"/>
              <a:gd name="connsiteY7" fmla="*/ 365026 h 383760"/>
              <a:gd name="connsiteX8" fmla="*/ 5664755 w 5728716"/>
              <a:gd name="connsiteY8" fmla="*/ 383760 h 383760"/>
              <a:gd name="connsiteX9" fmla="*/ 63961 w 5728716"/>
              <a:gd name="connsiteY9" fmla="*/ 383760 h 383760"/>
              <a:gd name="connsiteX10" fmla="*/ 18734 w 5728716"/>
              <a:gd name="connsiteY10" fmla="*/ 365026 h 383760"/>
              <a:gd name="connsiteX11" fmla="*/ 0 w 5728716"/>
              <a:gd name="connsiteY11" fmla="*/ 319799 h 383760"/>
              <a:gd name="connsiteX12" fmla="*/ 0 w 5728716"/>
              <a:gd name="connsiteY12" fmla="*/ 63961 h 38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28716" h="383760">
                <a:moveTo>
                  <a:pt x="0" y="63961"/>
                </a:moveTo>
                <a:cubicBezTo>
                  <a:pt x="0" y="46997"/>
                  <a:pt x="6739" y="30729"/>
                  <a:pt x="18734" y="18734"/>
                </a:cubicBezTo>
                <a:cubicBezTo>
                  <a:pt x="30729" y="6739"/>
                  <a:pt x="46998" y="0"/>
                  <a:pt x="63961" y="0"/>
                </a:cubicBezTo>
                <a:lnTo>
                  <a:pt x="5664755" y="0"/>
                </a:lnTo>
                <a:cubicBezTo>
                  <a:pt x="5681719" y="0"/>
                  <a:pt x="5697987" y="6739"/>
                  <a:pt x="5709982" y="18734"/>
                </a:cubicBezTo>
                <a:cubicBezTo>
                  <a:pt x="5721977" y="30729"/>
                  <a:pt x="5728716" y="46998"/>
                  <a:pt x="5728716" y="63961"/>
                </a:cubicBezTo>
                <a:lnTo>
                  <a:pt x="5728716" y="319799"/>
                </a:lnTo>
                <a:cubicBezTo>
                  <a:pt x="5728716" y="336763"/>
                  <a:pt x="5721977" y="353031"/>
                  <a:pt x="5709982" y="365026"/>
                </a:cubicBezTo>
                <a:cubicBezTo>
                  <a:pt x="5697987" y="377021"/>
                  <a:pt x="5681718" y="383760"/>
                  <a:pt x="5664755" y="383760"/>
                </a:cubicBezTo>
                <a:lnTo>
                  <a:pt x="63961" y="383760"/>
                </a:lnTo>
                <a:cubicBezTo>
                  <a:pt x="46997" y="383760"/>
                  <a:pt x="30729" y="377021"/>
                  <a:pt x="18734" y="365026"/>
                </a:cubicBezTo>
                <a:cubicBezTo>
                  <a:pt x="6739" y="353031"/>
                  <a:pt x="0" y="336762"/>
                  <a:pt x="0" y="319799"/>
                </a:cubicBezTo>
                <a:lnTo>
                  <a:pt x="0" y="63961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5266" tIns="18734" rIns="235266" bIns="18734" numCol="1" spcCol="1270" anchor="ctr" anchorCtr="0">
            <a:noAutofit/>
          </a:bodyPr>
          <a:lstStyle/>
          <a:p>
            <a:pPr lvl="0" algn="ctr" defTabSz="8001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1800" kern="1200" dirty="0" smtClean="0"/>
              <a:t>اندازۀ بنگاه</a:t>
            </a:r>
            <a:endParaRPr lang="en-US" sz="1800" kern="1200" dirty="0"/>
          </a:p>
        </p:txBody>
      </p:sp>
      <p:sp>
        <p:nvSpPr>
          <p:cNvPr id="16" name="Rectangle 15"/>
          <p:cNvSpPr/>
          <p:nvPr/>
        </p:nvSpPr>
        <p:spPr>
          <a:xfrm>
            <a:off x="502920" y="3748836"/>
            <a:ext cx="8183880" cy="327600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 16"/>
          <p:cNvSpPr/>
          <p:nvPr/>
        </p:nvSpPr>
        <p:spPr>
          <a:xfrm>
            <a:off x="912114" y="3556956"/>
            <a:ext cx="5728716" cy="383760"/>
          </a:xfrm>
          <a:custGeom>
            <a:avLst/>
            <a:gdLst>
              <a:gd name="connsiteX0" fmla="*/ 0 w 5728716"/>
              <a:gd name="connsiteY0" fmla="*/ 63961 h 383760"/>
              <a:gd name="connsiteX1" fmla="*/ 18734 w 5728716"/>
              <a:gd name="connsiteY1" fmla="*/ 18734 h 383760"/>
              <a:gd name="connsiteX2" fmla="*/ 63961 w 5728716"/>
              <a:gd name="connsiteY2" fmla="*/ 0 h 383760"/>
              <a:gd name="connsiteX3" fmla="*/ 5664755 w 5728716"/>
              <a:gd name="connsiteY3" fmla="*/ 0 h 383760"/>
              <a:gd name="connsiteX4" fmla="*/ 5709982 w 5728716"/>
              <a:gd name="connsiteY4" fmla="*/ 18734 h 383760"/>
              <a:gd name="connsiteX5" fmla="*/ 5728716 w 5728716"/>
              <a:gd name="connsiteY5" fmla="*/ 63961 h 383760"/>
              <a:gd name="connsiteX6" fmla="*/ 5728716 w 5728716"/>
              <a:gd name="connsiteY6" fmla="*/ 319799 h 383760"/>
              <a:gd name="connsiteX7" fmla="*/ 5709982 w 5728716"/>
              <a:gd name="connsiteY7" fmla="*/ 365026 h 383760"/>
              <a:gd name="connsiteX8" fmla="*/ 5664755 w 5728716"/>
              <a:gd name="connsiteY8" fmla="*/ 383760 h 383760"/>
              <a:gd name="connsiteX9" fmla="*/ 63961 w 5728716"/>
              <a:gd name="connsiteY9" fmla="*/ 383760 h 383760"/>
              <a:gd name="connsiteX10" fmla="*/ 18734 w 5728716"/>
              <a:gd name="connsiteY10" fmla="*/ 365026 h 383760"/>
              <a:gd name="connsiteX11" fmla="*/ 0 w 5728716"/>
              <a:gd name="connsiteY11" fmla="*/ 319799 h 383760"/>
              <a:gd name="connsiteX12" fmla="*/ 0 w 5728716"/>
              <a:gd name="connsiteY12" fmla="*/ 63961 h 38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28716" h="383760">
                <a:moveTo>
                  <a:pt x="0" y="63961"/>
                </a:moveTo>
                <a:cubicBezTo>
                  <a:pt x="0" y="46997"/>
                  <a:pt x="6739" y="30729"/>
                  <a:pt x="18734" y="18734"/>
                </a:cubicBezTo>
                <a:cubicBezTo>
                  <a:pt x="30729" y="6739"/>
                  <a:pt x="46998" y="0"/>
                  <a:pt x="63961" y="0"/>
                </a:cubicBezTo>
                <a:lnTo>
                  <a:pt x="5664755" y="0"/>
                </a:lnTo>
                <a:cubicBezTo>
                  <a:pt x="5681719" y="0"/>
                  <a:pt x="5697987" y="6739"/>
                  <a:pt x="5709982" y="18734"/>
                </a:cubicBezTo>
                <a:cubicBezTo>
                  <a:pt x="5721977" y="30729"/>
                  <a:pt x="5728716" y="46998"/>
                  <a:pt x="5728716" y="63961"/>
                </a:cubicBezTo>
                <a:lnTo>
                  <a:pt x="5728716" y="319799"/>
                </a:lnTo>
                <a:cubicBezTo>
                  <a:pt x="5728716" y="336763"/>
                  <a:pt x="5721977" y="353031"/>
                  <a:pt x="5709982" y="365026"/>
                </a:cubicBezTo>
                <a:cubicBezTo>
                  <a:pt x="5697987" y="377021"/>
                  <a:pt x="5681718" y="383760"/>
                  <a:pt x="5664755" y="383760"/>
                </a:cubicBezTo>
                <a:lnTo>
                  <a:pt x="63961" y="383760"/>
                </a:lnTo>
                <a:cubicBezTo>
                  <a:pt x="46997" y="383760"/>
                  <a:pt x="30729" y="377021"/>
                  <a:pt x="18734" y="365026"/>
                </a:cubicBezTo>
                <a:cubicBezTo>
                  <a:pt x="6739" y="353031"/>
                  <a:pt x="0" y="336762"/>
                  <a:pt x="0" y="319799"/>
                </a:cubicBezTo>
                <a:lnTo>
                  <a:pt x="0" y="63961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5266" tIns="18734" rIns="235266" bIns="18734" numCol="1" spcCol="1270" anchor="ctr" anchorCtr="0">
            <a:noAutofit/>
          </a:bodyPr>
          <a:lstStyle/>
          <a:p>
            <a:pPr lvl="0" algn="ctr" defTabSz="8001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1800" kern="1200" dirty="0" smtClean="0"/>
              <a:t>اندازۀ بازار</a:t>
            </a:r>
            <a:endParaRPr lang="en-US" sz="1800" kern="1200" dirty="0"/>
          </a:p>
        </p:txBody>
      </p:sp>
      <p:sp>
        <p:nvSpPr>
          <p:cNvPr id="18" name="Rectangle 17"/>
          <p:cNvSpPr/>
          <p:nvPr/>
        </p:nvSpPr>
        <p:spPr>
          <a:xfrm>
            <a:off x="502920" y="4338516"/>
            <a:ext cx="8183880" cy="327600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Freeform 18"/>
          <p:cNvSpPr/>
          <p:nvPr/>
        </p:nvSpPr>
        <p:spPr>
          <a:xfrm>
            <a:off x="912114" y="4146636"/>
            <a:ext cx="5728716" cy="383760"/>
          </a:xfrm>
          <a:custGeom>
            <a:avLst/>
            <a:gdLst>
              <a:gd name="connsiteX0" fmla="*/ 0 w 5728716"/>
              <a:gd name="connsiteY0" fmla="*/ 63961 h 383760"/>
              <a:gd name="connsiteX1" fmla="*/ 18734 w 5728716"/>
              <a:gd name="connsiteY1" fmla="*/ 18734 h 383760"/>
              <a:gd name="connsiteX2" fmla="*/ 63961 w 5728716"/>
              <a:gd name="connsiteY2" fmla="*/ 0 h 383760"/>
              <a:gd name="connsiteX3" fmla="*/ 5664755 w 5728716"/>
              <a:gd name="connsiteY3" fmla="*/ 0 h 383760"/>
              <a:gd name="connsiteX4" fmla="*/ 5709982 w 5728716"/>
              <a:gd name="connsiteY4" fmla="*/ 18734 h 383760"/>
              <a:gd name="connsiteX5" fmla="*/ 5728716 w 5728716"/>
              <a:gd name="connsiteY5" fmla="*/ 63961 h 383760"/>
              <a:gd name="connsiteX6" fmla="*/ 5728716 w 5728716"/>
              <a:gd name="connsiteY6" fmla="*/ 319799 h 383760"/>
              <a:gd name="connsiteX7" fmla="*/ 5709982 w 5728716"/>
              <a:gd name="connsiteY7" fmla="*/ 365026 h 383760"/>
              <a:gd name="connsiteX8" fmla="*/ 5664755 w 5728716"/>
              <a:gd name="connsiteY8" fmla="*/ 383760 h 383760"/>
              <a:gd name="connsiteX9" fmla="*/ 63961 w 5728716"/>
              <a:gd name="connsiteY9" fmla="*/ 383760 h 383760"/>
              <a:gd name="connsiteX10" fmla="*/ 18734 w 5728716"/>
              <a:gd name="connsiteY10" fmla="*/ 365026 h 383760"/>
              <a:gd name="connsiteX11" fmla="*/ 0 w 5728716"/>
              <a:gd name="connsiteY11" fmla="*/ 319799 h 383760"/>
              <a:gd name="connsiteX12" fmla="*/ 0 w 5728716"/>
              <a:gd name="connsiteY12" fmla="*/ 63961 h 38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28716" h="383760">
                <a:moveTo>
                  <a:pt x="0" y="63961"/>
                </a:moveTo>
                <a:cubicBezTo>
                  <a:pt x="0" y="46997"/>
                  <a:pt x="6739" y="30729"/>
                  <a:pt x="18734" y="18734"/>
                </a:cubicBezTo>
                <a:cubicBezTo>
                  <a:pt x="30729" y="6739"/>
                  <a:pt x="46998" y="0"/>
                  <a:pt x="63961" y="0"/>
                </a:cubicBezTo>
                <a:lnTo>
                  <a:pt x="5664755" y="0"/>
                </a:lnTo>
                <a:cubicBezTo>
                  <a:pt x="5681719" y="0"/>
                  <a:pt x="5697987" y="6739"/>
                  <a:pt x="5709982" y="18734"/>
                </a:cubicBezTo>
                <a:cubicBezTo>
                  <a:pt x="5721977" y="30729"/>
                  <a:pt x="5728716" y="46998"/>
                  <a:pt x="5728716" y="63961"/>
                </a:cubicBezTo>
                <a:lnTo>
                  <a:pt x="5728716" y="319799"/>
                </a:lnTo>
                <a:cubicBezTo>
                  <a:pt x="5728716" y="336763"/>
                  <a:pt x="5721977" y="353031"/>
                  <a:pt x="5709982" y="365026"/>
                </a:cubicBezTo>
                <a:cubicBezTo>
                  <a:pt x="5697987" y="377021"/>
                  <a:pt x="5681718" y="383760"/>
                  <a:pt x="5664755" y="383760"/>
                </a:cubicBezTo>
                <a:lnTo>
                  <a:pt x="63961" y="383760"/>
                </a:lnTo>
                <a:cubicBezTo>
                  <a:pt x="46997" y="383760"/>
                  <a:pt x="30729" y="377021"/>
                  <a:pt x="18734" y="365026"/>
                </a:cubicBezTo>
                <a:cubicBezTo>
                  <a:pt x="6739" y="353031"/>
                  <a:pt x="0" y="336762"/>
                  <a:pt x="0" y="319799"/>
                </a:cubicBezTo>
                <a:lnTo>
                  <a:pt x="0" y="63961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5266" tIns="18734" rIns="235266" bIns="18734" numCol="1" spcCol="1270" anchor="ctr" anchorCtr="0">
            <a:noAutofit/>
          </a:bodyPr>
          <a:lstStyle/>
          <a:p>
            <a:pPr lvl="0" algn="ctr" defTabSz="8001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1800" kern="1200" dirty="0" smtClean="0"/>
              <a:t>درجۀ مالکیت</a:t>
            </a:r>
            <a:endParaRPr lang="en-US" sz="1800" kern="1200" dirty="0"/>
          </a:p>
        </p:txBody>
      </p:sp>
      <p:sp>
        <p:nvSpPr>
          <p:cNvPr id="20" name="Rectangle 19"/>
          <p:cNvSpPr/>
          <p:nvPr/>
        </p:nvSpPr>
        <p:spPr>
          <a:xfrm>
            <a:off x="502920" y="4928196"/>
            <a:ext cx="8183880" cy="327600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Freeform 20"/>
          <p:cNvSpPr/>
          <p:nvPr/>
        </p:nvSpPr>
        <p:spPr>
          <a:xfrm>
            <a:off x="912114" y="4736316"/>
            <a:ext cx="5728716" cy="383760"/>
          </a:xfrm>
          <a:custGeom>
            <a:avLst/>
            <a:gdLst>
              <a:gd name="connsiteX0" fmla="*/ 0 w 5728716"/>
              <a:gd name="connsiteY0" fmla="*/ 63961 h 383760"/>
              <a:gd name="connsiteX1" fmla="*/ 18734 w 5728716"/>
              <a:gd name="connsiteY1" fmla="*/ 18734 h 383760"/>
              <a:gd name="connsiteX2" fmla="*/ 63961 w 5728716"/>
              <a:gd name="connsiteY2" fmla="*/ 0 h 383760"/>
              <a:gd name="connsiteX3" fmla="*/ 5664755 w 5728716"/>
              <a:gd name="connsiteY3" fmla="*/ 0 h 383760"/>
              <a:gd name="connsiteX4" fmla="*/ 5709982 w 5728716"/>
              <a:gd name="connsiteY4" fmla="*/ 18734 h 383760"/>
              <a:gd name="connsiteX5" fmla="*/ 5728716 w 5728716"/>
              <a:gd name="connsiteY5" fmla="*/ 63961 h 383760"/>
              <a:gd name="connsiteX6" fmla="*/ 5728716 w 5728716"/>
              <a:gd name="connsiteY6" fmla="*/ 319799 h 383760"/>
              <a:gd name="connsiteX7" fmla="*/ 5709982 w 5728716"/>
              <a:gd name="connsiteY7" fmla="*/ 365026 h 383760"/>
              <a:gd name="connsiteX8" fmla="*/ 5664755 w 5728716"/>
              <a:gd name="connsiteY8" fmla="*/ 383760 h 383760"/>
              <a:gd name="connsiteX9" fmla="*/ 63961 w 5728716"/>
              <a:gd name="connsiteY9" fmla="*/ 383760 h 383760"/>
              <a:gd name="connsiteX10" fmla="*/ 18734 w 5728716"/>
              <a:gd name="connsiteY10" fmla="*/ 365026 h 383760"/>
              <a:gd name="connsiteX11" fmla="*/ 0 w 5728716"/>
              <a:gd name="connsiteY11" fmla="*/ 319799 h 383760"/>
              <a:gd name="connsiteX12" fmla="*/ 0 w 5728716"/>
              <a:gd name="connsiteY12" fmla="*/ 63961 h 38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28716" h="383760">
                <a:moveTo>
                  <a:pt x="0" y="63961"/>
                </a:moveTo>
                <a:cubicBezTo>
                  <a:pt x="0" y="46997"/>
                  <a:pt x="6739" y="30729"/>
                  <a:pt x="18734" y="18734"/>
                </a:cubicBezTo>
                <a:cubicBezTo>
                  <a:pt x="30729" y="6739"/>
                  <a:pt x="46998" y="0"/>
                  <a:pt x="63961" y="0"/>
                </a:cubicBezTo>
                <a:lnTo>
                  <a:pt x="5664755" y="0"/>
                </a:lnTo>
                <a:cubicBezTo>
                  <a:pt x="5681719" y="0"/>
                  <a:pt x="5697987" y="6739"/>
                  <a:pt x="5709982" y="18734"/>
                </a:cubicBezTo>
                <a:cubicBezTo>
                  <a:pt x="5721977" y="30729"/>
                  <a:pt x="5728716" y="46998"/>
                  <a:pt x="5728716" y="63961"/>
                </a:cubicBezTo>
                <a:lnTo>
                  <a:pt x="5728716" y="319799"/>
                </a:lnTo>
                <a:cubicBezTo>
                  <a:pt x="5728716" y="336763"/>
                  <a:pt x="5721977" y="353031"/>
                  <a:pt x="5709982" y="365026"/>
                </a:cubicBezTo>
                <a:cubicBezTo>
                  <a:pt x="5697987" y="377021"/>
                  <a:pt x="5681718" y="383760"/>
                  <a:pt x="5664755" y="383760"/>
                </a:cubicBezTo>
                <a:lnTo>
                  <a:pt x="63961" y="383760"/>
                </a:lnTo>
                <a:cubicBezTo>
                  <a:pt x="46997" y="383760"/>
                  <a:pt x="30729" y="377021"/>
                  <a:pt x="18734" y="365026"/>
                </a:cubicBezTo>
                <a:cubicBezTo>
                  <a:pt x="6739" y="353031"/>
                  <a:pt x="0" y="336762"/>
                  <a:pt x="0" y="319799"/>
                </a:cubicBezTo>
                <a:lnTo>
                  <a:pt x="0" y="63961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5266" tIns="18734" rIns="235266" bIns="18734" numCol="1" spcCol="1270" anchor="ctr" anchorCtr="0">
            <a:noAutofit/>
          </a:bodyPr>
          <a:lstStyle/>
          <a:p>
            <a:pPr lvl="0" algn="ctr" defTabSz="8001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1800" kern="1200" dirty="0" smtClean="0"/>
              <a:t>آب و هوا</a:t>
            </a:r>
            <a:endParaRPr lang="fa-IR" sz="1800" kern="1200" dirty="0"/>
          </a:p>
        </p:txBody>
      </p:sp>
    </p:spTree>
    <p:extLst>
      <p:ext uri="{BB962C8B-B14F-4D97-AF65-F5344CB8AC3E}">
        <p14:creationId xmlns:p14="http://schemas.microsoft.com/office/powerpoint/2010/main" val="207298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3600" dirty="0" smtClean="0"/>
              <a:t>چه چيزهايي شهرها را از هم متمايز مي‌كند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cs typeface="B Mitra" pitchFamily="2" charset="-78"/>
              </a:rPr>
              <a:t>سطوح «توسعه» </a:t>
            </a:r>
          </a:p>
          <a:p>
            <a:r>
              <a:rPr lang="fa-IR" dirty="0" smtClean="0">
                <a:cs typeface="B Mitra" pitchFamily="2" charset="-78"/>
              </a:rPr>
              <a:t>رفاه اقتصادي</a:t>
            </a:r>
          </a:p>
          <a:p>
            <a:r>
              <a:rPr lang="fa-IR" dirty="0" smtClean="0">
                <a:cs typeface="B Mitra" pitchFamily="2" charset="-78"/>
              </a:rPr>
              <a:t>رفاه و بهداشت عمومي</a:t>
            </a:r>
          </a:p>
          <a:p>
            <a:r>
              <a:rPr lang="fa-IR" dirty="0" smtClean="0">
                <a:cs typeface="B Mitra" pitchFamily="2" charset="-78"/>
              </a:rPr>
              <a:t>هر چيزي كه مربوط است به: </a:t>
            </a:r>
          </a:p>
          <a:p>
            <a:pPr lvl="1"/>
            <a:r>
              <a:rPr lang="fa-IR" dirty="0" smtClean="0">
                <a:cs typeface="B Mitra" pitchFamily="2" charset="-78"/>
              </a:rPr>
              <a:t>نرخ‌هاي رشد</a:t>
            </a:r>
          </a:p>
          <a:p>
            <a:pPr lvl="1"/>
            <a:r>
              <a:rPr lang="fa-IR" dirty="0" smtClean="0">
                <a:cs typeface="B Mitra" pitchFamily="2" charset="-78"/>
              </a:rPr>
              <a:t>نقش شهر در اقتصاد ملي</a:t>
            </a:r>
          </a:p>
          <a:p>
            <a:pPr lvl="1"/>
            <a:r>
              <a:rPr lang="fa-IR" dirty="0" smtClean="0">
                <a:cs typeface="B Mitra" pitchFamily="2" charset="-78"/>
              </a:rPr>
              <a:t>موقعيت كشور</a:t>
            </a:r>
          </a:p>
          <a:p>
            <a:pPr lvl="1"/>
            <a:r>
              <a:rPr lang="fa-IR" dirty="0" smtClean="0">
                <a:cs typeface="B Mitra" pitchFamily="2" charset="-78"/>
              </a:rPr>
              <a:t>دسترسي به منابع انساني و طبيعي</a:t>
            </a:r>
            <a:endParaRPr lang="en-US" dirty="0">
              <a:cs typeface="B Mitra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85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استراتژي توسعة شهري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fa-IR" dirty="0" smtClean="0">
                <a:cs typeface="B Mitra" pitchFamily="2" charset="-78"/>
              </a:rPr>
              <a:t>دستيابي به رشد متعادل در شهر به‌منظور ارتقاي كيفيت زندگي براي همة شهروندان در شهر و در مشاركت با همة گروه‌ها در شهر</a:t>
            </a:r>
            <a:endParaRPr lang="en-US" dirty="0">
              <a:cs typeface="B Mitra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41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200000"/>
              </a:lnSpc>
              <a:buNone/>
            </a:pPr>
            <a:r>
              <a:rPr lang="fa-IR" sz="4400" dirty="0" smtClean="0">
                <a:cs typeface="B Mitra" pitchFamily="2" charset="-78"/>
              </a:rPr>
              <a:t>الگوها و فرايندهاي شهرنشيني بسته به چارچوب‌هاي نهادي و سياست‌ها كشور به كشور و منطقه به منطقه فرق مي‌كند </a:t>
            </a:r>
            <a:endParaRPr lang="en-US" sz="4400" dirty="0">
              <a:cs typeface="B Mitra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44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عناصر استراتژي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fa-IR" sz="2800" dirty="0" smtClean="0">
                <a:cs typeface="B Mitra" pitchFamily="2" charset="-78"/>
              </a:rPr>
              <a:t>استراتژي‌هاي توسعة شهري غالباً بر چهار پايه استواراند كه با يكديگر كنش و واكنش دارند </a:t>
            </a:r>
          </a:p>
          <a:p>
            <a:r>
              <a:rPr lang="fa-IR" sz="2800" dirty="0" smtClean="0">
                <a:cs typeface="B Mitra" pitchFamily="2" charset="-78"/>
              </a:rPr>
              <a:t>توسعة شهري</a:t>
            </a:r>
          </a:p>
          <a:p>
            <a:r>
              <a:rPr lang="fa-IR" sz="2800" dirty="0" smtClean="0">
                <a:cs typeface="B Mitra" pitchFamily="2" charset="-78"/>
              </a:rPr>
              <a:t>حمايت اجتماعي</a:t>
            </a:r>
          </a:p>
          <a:p>
            <a:r>
              <a:rPr lang="fa-IR" sz="2800" dirty="0" smtClean="0">
                <a:cs typeface="B Mitra" pitchFamily="2" charset="-78"/>
              </a:rPr>
              <a:t>توسعة سرماية انساني</a:t>
            </a:r>
          </a:p>
          <a:p>
            <a:r>
              <a:rPr lang="fa-IR" sz="2800" dirty="0" smtClean="0">
                <a:cs typeface="B Mitra" pitchFamily="2" charset="-78"/>
              </a:rPr>
              <a:t>حكمراني و شيوه‌هاي كنترل:</a:t>
            </a:r>
          </a:p>
          <a:p>
            <a:pPr lvl="1"/>
            <a:r>
              <a:rPr lang="fa-IR" sz="2400" dirty="0" smtClean="0">
                <a:cs typeface="B Mitra" pitchFamily="2" charset="-78"/>
              </a:rPr>
              <a:t>انتقال قدرت به دولت محلي و گسترش مشاركت شهروندان در تصميم‌گيري‌هاي شهر</a:t>
            </a:r>
          </a:p>
          <a:p>
            <a:pPr lvl="1"/>
            <a:r>
              <a:rPr lang="fa-IR" sz="2400" dirty="0" smtClean="0">
                <a:cs typeface="B Mitra" pitchFamily="2" charset="-78"/>
              </a:rPr>
              <a:t>افزايش شفافيت و مسئوليت‌پذيري</a:t>
            </a:r>
          </a:p>
          <a:p>
            <a:pPr lvl="1"/>
            <a:r>
              <a:rPr lang="fa-IR" sz="2400" dirty="0" smtClean="0">
                <a:cs typeface="B Mitra" pitchFamily="2" charset="-78"/>
              </a:rPr>
              <a:t>مشاركت گروه‌هاي اجتماعي در برنامه‌ريزي، تعيين اولويت‌ها، و نظارت بر پروژه‌هاي شهري</a:t>
            </a:r>
            <a:endParaRPr lang="en-US" sz="2400" dirty="0">
              <a:cs typeface="B Mitra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4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پارادايم جديد اقتصاد شهري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fa-IR" dirty="0" smtClean="0">
                <a:solidFill>
                  <a:srgbClr val="FF0000"/>
                </a:solidFill>
                <a:cs typeface="B Mitra" pitchFamily="2" charset="-78"/>
              </a:rPr>
              <a:t>چه‌گونه شهرها به حاكميت كارآفريني به‌مثابة استراتژي رقابت بين‌شهري و </a:t>
            </a:r>
            <a:r>
              <a:rPr lang="fa-IR" dirty="0" smtClean="0">
                <a:solidFill>
                  <a:srgbClr val="FF0000"/>
                </a:solidFill>
                <a:cs typeface="B Mitra" pitchFamily="2" charset="-78"/>
              </a:rPr>
              <a:t>توسعة</a:t>
            </a:r>
            <a:r>
              <a:rPr lang="en-US" dirty="0" smtClean="0">
                <a:solidFill>
                  <a:srgbClr val="FF0000"/>
                </a:solidFill>
                <a:cs typeface="B Mitra" pitchFamily="2" charset="-78"/>
              </a:rPr>
              <a:t> </a:t>
            </a:r>
            <a:r>
              <a:rPr lang="fa-IR" dirty="0" smtClean="0">
                <a:solidFill>
                  <a:srgbClr val="FF0000"/>
                </a:solidFill>
                <a:cs typeface="B Mitra" pitchFamily="2" charset="-78"/>
              </a:rPr>
              <a:t>‌اقتصادي </a:t>
            </a:r>
            <a:r>
              <a:rPr lang="fa-IR" dirty="0" smtClean="0">
                <a:solidFill>
                  <a:srgbClr val="FF0000"/>
                </a:solidFill>
                <a:cs typeface="B Mitra" pitchFamily="2" charset="-78"/>
              </a:rPr>
              <a:t>دست يابند؟ </a:t>
            </a:r>
          </a:p>
          <a:p>
            <a:pPr>
              <a:buNone/>
            </a:pPr>
            <a:endParaRPr lang="fa-IR" dirty="0" smtClean="0">
              <a:cs typeface="B Mitra" pitchFamily="2" charset="-78"/>
            </a:endParaRPr>
          </a:p>
          <a:p>
            <a:r>
              <a:rPr lang="fa-IR" dirty="0" smtClean="0">
                <a:cs typeface="B Mitra" pitchFamily="2" charset="-78"/>
              </a:rPr>
              <a:t>تغييرات در بازاريابي شهري و استفاده از فرهنگ براي بازاريابي شهر</a:t>
            </a:r>
            <a:endParaRPr lang="en-US" dirty="0" smtClean="0">
              <a:cs typeface="B Mitra" pitchFamily="2" charset="-78"/>
            </a:endParaRPr>
          </a:p>
          <a:p>
            <a:r>
              <a:rPr lang="fa-IR" dirty="0" smtClean="0">
                <a:cs typeface="B Mitra" pitchFamily="2" charset="-78"/>
              </a:rPr>
              <a:t>حد رشد «اقتصاد نمادين» با محوريت توريسم، ورزش، گذران اوقات فراغت و هنر در مقابل «اقتصاد توليد صنعتي» </a:t>
            </a:r>
          </a:p>
          <a:p>
            <a:r>
              <a:rPr lang="fa-IR" dirty="0" smtClean="0">
                <a:cs typeface="B Mitra" pitchFamily="2" charset="-78"/>
              </a:rPr>
              <a:t>«اقتصاد فرهنگي» در مقابل «اقتصاد توليد صنعتي» </a:t>
            </a:r>
          </a:p>
          <a:p>
            <a:r>
              <a:rPr lang="fa-IR" dirty="0" smtClean="0">
                <a:cs typeface="B Mitra" pitchFamily="2" charset="-78"/>
              </a:rPr>
              <a:t>تلاش براي ارائه‌هاي فرهنگي (موزه‌ها، گالري‌ها، مساجد، ...) به‌مثابة بخش جدايي‌ناپذير از ساختار اقتصادي شهر</a:t>
            </a:r>
            <a:endParaRPr lang="en-US" dirty="0">
              <a:cs typeface="B Mitra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12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971800"/>
            <a:ext cx="7772400" cy="1981200"/>
          </a:xfrm>
        </p:spPr>
        <p:txBody>
          <a:bodyPr>
            <a:noAutofit/>
          </a:bodyPr>
          <a:lstStyle/>
          <a:p>
            <a:pPr algn="ctr"/>
            <a:r>
              <a:rPr lang="fa-IR" sz="36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Elham" pitchFamily="2" charset="-78"/>
              </a:rPr>
              <a:t/>
            </a:r>
            <a:br>
              <a:rPr lang="fa-IR" sz="36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Elham" pitchFamily="2" charset="-78"/>
              </a:rPr>
            </a:br>
            <a:r>
              <a:rPr lang="fa-IR" sz="36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Elham" pitchFamily="2" charset="-78"/>
              </a:rPr>
              <a:t/>
            </a:r>
            <a:br>
              <a:rPr lang="fa-IR" sz="36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Elham" pitchFamily="2" charset="-78"/>
              </a:rPr>
            </a:br>
            <a:r>
              <a:rPr lang="fa-IR" sz="36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Elham" pitchFamily="2" charset="-78"/>
              </a:rPr>
              <a:t>ضرورت تشكيل سرماية پايا در شهرهاي ايران، پيش‌زمينه‌ها و روش‌هاي تحقق آن</a:t>
            </a:r>
            <a:br>
              <a:rPr lang="fa-IR" sz="36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Elham" pitchFamily="2" charset="-78"/>
              </a:rPr>
            </a:br>
            <a:r>
              <a:rPr lang="fa-IR" sz="36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Elham" pitchFamily="2" charset="-78"/>
              </a:rPr>
              <a:t/>
            </a:r>
            <a:br>
              <a:rPr lang="fa-IR" sz="36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Elham" pitchFamily="2" charset="-78"/>
              </a:rPr>
            </a:br>
            <a:r>
              <a:rPr lang="fa-IR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Elham" pitchFamily="2" charset="-78"/>
              </a:rPr>
              <a:t>اولين همايش ملي روز قزوين</a:t>
            </a:r>
            <a:r>
              <a:rPr lang="en-US" sz="36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Elham" pitchFamily="2" charset="-78"/>
              </a:rPr>
              <a:t/>
            </a:r>
            <a:br>
              <a:rPr lang="en-US" sz="36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Elham" pitchFamily="2" charset="-78"/>
              </a:rPr>
            </a:br>
            <a:r>
              <a:rPr lang="en-US" sz="36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Elham" pitchFamily="2" charset="-78"/>
              </a:rPr>
              <a:t/>
            </a:r>
            <a:br>
              <a:rPr lang="en-US" sz="36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Elham" pitchFamily="2" charset="-78"/>
              </a:rPr>
            </a:br>
            <a:r>
              <a:rPr lang="en-US" sz="36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Elham" pitchFamily="2" charset="-78"/>
              </a:rPr>
              <a:t/>
            </a:r>
            <a:br>
              <a:rPr lang="en-US" sz="36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Elham" pitchFamily="2" charset="-78"/>
              </a:rPr>
            </a:br>
            <a:endParaRPr lang="fa-IR" sz="3600" b="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Elham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7391400" cy="457200"/>
          </a:xfrm>
        </p:spPr>
        <p:txBody>
          <a:bodyPr>
            <a:normAutofit/>
          </a:bodyPr>
          <a:lstStyle/>
          <a:p>
            <a:pPr algn="ctr">
              <a:lnSpc>
                <a:spcPct val="30000"/>
              </a:lnSpc>
            </a:pPr>
            <a:endParaRPr lang="fa-IR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Bardiya" pitchFamily="2" charset="-78"/>
            </a:endParaRPr>
          </a:p>
          <a:p>
            <a:pPr algn="ctr">
              <a:lnSpc>
                <a:spcPct val="30000"/>
              </a:lnSpc>
            </a:pPr>
            <a:r>
              <a:rPr lang="fa-IR" sz="20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ea typeface="+mj-ea"/>
                <a:cs typeface="B Bardiya" pitchFamily="2" charset="-78"/>
              </a:rPr>
              <a:t>حسین عبده تبریزی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6400" y="5879068"/>
            <a:ext cx="7261600" cy="369332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rtl="1"/>
            <a:r>
              <a:rPr lang="fa-IR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Zar" pitchFamily="2" charset="-78"/>
              </a:rPr>
              <a:t>14 شهريور 1391– تهران - مرکز همایش‌های بین‌المللی برج ميلاد</a:t>
            </a:r>
            <a:endParaRPr lang="en-US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1276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شكل اقتصادي متفاوت شهرهاي قرن 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a-IR" sz="2800" dirty="0" smtClean="0">
                <a:cs typeface="B Mitra" pitchFamily="2" charset="-78"/>
              </a:rPr>
              <a:t>اقتصاد فراصنعتي</a:t>
            </a:r>
          </a:p>
          <a:p>
            <a:r>
              <a:rPr lang="fa-IR" sz="2800" dirty="0" smtClean="0">
                <a:cs typeface="B Mitra" pitchFamily="2" charset="-78"/>
              </a:rPr>
              <a:t>اقتصاد دانش‌پايه</a:t>
            </a:r>
          </a:p>
          <a:p>
            <a:r>
              <a:rPr lang="fa-IR" sz="2800" dirty="0" smtClean="0">
                <a:cs typeface="B Mitra" pitchFamily="2" charset="-78"/>
              </a:rPr>
              <a:t>اقتصاد خلاق</a:t>
            </a:r>
          </a:p>
          <a:p>
            <a:r>
              <a:rPr lang="fa-IR" sz="2800" dirty="0" smtClean="0">
                <a:cs typeface="B Mitra" pitchFamily="2" charset="-78"/>
              </a:rPr>
              <a:t>انتقال اقتصاد به توليد خدمات به‌جاي كالاهاي فيزيكي</a:t>
            </a:r>
          </a:p>
          <a:p>
            <a:pPr lvl="1"/>
            <a:r>
              <a:rPr lang="fa-IR" sz="2400" dirty="0" smtClean="0">
                <a:cs typeface="B Mitra" pitchFamily="2" charset="-78"/>
              </a:rPr>
              <a:t>مفاهيم بازاريابي</a:t>
            </a:r>
          </a:p>
          <a:p>
            <a:pPr lvl="1"/>
            <a:r>
              <a:rPr lang="fa-IR" sz="2400" dirty="0" smtClean="0">
                <a:cs typeface="B Mitra" pitchFamily="2" charset="-78"/>
              </a:rPr>
              <a:t>خدمات مالي</a:t>
            </a:r>
          </a:p>
          <a:p>
            <a:pPr lvl="1"/>
            <a:r>
              <a:rPr lang="fa-IR" sz="2400" dirty="0" smtClean="0">
                <a:cs typeface="B Mitra" pitchFamily="2" charset="-78"/>
              </a:rPr>
              <a:t>تصميمات اداري</a:t>
            </a:r>
          </a:p>
          <a:p>
            <a:pPr lvl="1"/>
            <a:r>
              <a:rPr lang="fa-IR" sz="2400" dirty="0" smtClean="0">
                <a:cs typeface="B Mitra" pitchFamily="2" charset="-78"/>
              </a:rPr>
              <a:t>محصولات فرهنگي</a:t>
            </a:r>
          </a:p>
          <a:p>
            <a:pPr lvl="1"/>
            <a:r>
              <a:rPr lang="fa-IR" sz="2400" dirty="0" smtClean="0">
                <a:cs typeface="B Mitra" pitchFamily="2" charset="-78"/>
              </a:rPr>
              <a:t>اوقات فراغت و توريسم</a:t>
            </a:r>
          </a:p>
          <a:p>
            <a:r>
              <a:rPr lang="fa-IR" sz="2800" dirty="0" smtClean="0">
                <a:cs typeface="B Mitra" pitchFamily="2" charset="-78"/>
              </a:rPr>
              <a:t>افزايش اشتغال در بخش خدمات و آثار آن در تصميم‌گيري شهري</a:t>
            </a:r>
            <a:endParaRPr lang="en-US" sz="2800" dirty="0">
              <a:cs typeface="B Mitra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97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2800" dirty="0" smtClean="0"/>
              <a:t>دلايل ورود شهرداري‌ها به حوزة توسعة اقتصادي محلي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a-IR" sz="2800" dirty="0" smtClean="0">
                <a:cs typeface="B Mitra" pitchFamily="2" charset="-78"/>
              </a:rPr>
              <a:t>نقش كليدي توسعة شهري</a:t>
            </a:r>
          </a:p>
          <a:p>
            <a:r>
              <a:rPr lang="fa-IR" sz="2800" dirty="0" smtClean="0">
                <a:cs typeface="B Mitra" pitchFamily="2" charset="-78"/>
              </a:rPr>
              <a:t>نقش كليدي بخش ساختمان در اقتصاد </a:t>
            </a:r>
          </a:p>
          <a:p>
            <a:r>
              <a:rPr lang="fa-IR" sz="2800" dirty="0" smtClean="0">
                <a:cs typeface="B Mitra" pitchFamily="2" charset="-78"/>
              </a:rPr>
              <a:t>ضرورت نوسازي شهرها:</a:t>
            </a:r>
          </a:p>
          <a:p>
            <a:pPr lvl="1"/>
            <a:r>
              <a:rPr lang="fa-IR" sz="2400" dirty="0" smtClean="0">
                <a:cs typeface="B Mitra" pitchFamily="2" charset="-78"/>
              </a:rPr>
              <a:t>جايگزيني «حاشيه‌نشيني و زاغه‌نشيني» با مسكن </a:t>
            </a:r>
            <a:r>
              <a:rPr lang="fa-IR" sz="2400" dirty="0" smtClean="0">
                <a:cs typeface="B Mitra" pitchFamily="2" charset="-78"/>
              </a:rPr>
              <a:t>بادوام </a:t>
            </a:r>
            <a:r>
              <a:rPr lang="fa-IR" sz="2400" dirty="0" smtClean="0">
                <a:cs typeface="B Mitra" pitchFamily="2" charset="-78"/>
              </a:rPr>
              <a:t>ارزان‌قيمت</a:t>
            </a:r>
          </a:p>
          <a:p>
            <a:pPr lvl="1"/>
            <a:r>
              <a:rPr lang="fa-IR" sz="2400" dirty="0" smtClean="0">
                <a:cs typeface="B Mitra" pitchFamily="2" charset="-78"/>
              </a:rPr>
              <a:t>همگن‌كردن مناطق شهري از نظر نژادي، قومي، محلي، و گروه‌هاي اقليت و درجة اجتماعي</a:t>
            </a:r>
          </a:p>
          <a:p>
            <a:pPr lvl="1"/>
            <a:r>
              <a:rPr lang="fa-IR" sz="2400" dirty="0" smtClean="0">
                <a:cs typeface="B Mitra" pitchFamily="2" charset="-78"/>
              </a:rPr>
              <a:t>سياست متعادل حومه‌نشيني</a:t>
            </a:r>
          </a:p>
          <a:p>
            <a:pPr lvl="1"/>
            <a:r>
              <a:rPr lang="fa-IR" sz="2400" dirty="0" smtClean="0">
                <a:cs typeface="B Mitra" pitchFamily="2" charset="-78"/>
              </a:rPr>
              <a:t>نظرية فرار از شهر</a:t>
            </a:r>
          </a:p>
          <a:p>
            <a:pPr lvl="2"/>
            <a:r>
              <a:rPr lang="fa-IR" sz="2000" dirty="0" smtClean="0">
                <a:cs typeface="B Mitra" pitchFamily="2" charset="-78"/>
              </a:rPr>
              <a:t>افزايش تفكيك نژادي</a:t>
            </a:r>
          </a:p>
          <a:p>
            <a:pPr lvl="2"/>
            <a:r>
              <a:rPr lang="fa-IR" sz="2000" dirty="0" smtClean="0">
                <a:cs typeface="B Mitra" pitchFamily="2" charset="-78"/>
              </a:rPr>
              <a:t>افزايش تفكيك طبقاتي</a:t>
            </a:r>
          </a:p>
          <a:p>
            <a:pPr lvl="1"/>
            <a:r>
              <a:rPr lang="fa-IR" sz="2400" dirty="0" smtClean="0">
                <a:cs typeface="B Mitra" pitchFamily="2" charset="-78"/>
              </a:rPr>
              <a:t>زيرساخت ارتباطي و حمل‌ونقل بهتر براي تسهيل فرار به حومة شهر</a:t>
            </a:r>
            <a:endParaRPr lang="en-US" sz="2400" dirty="0">
              <a:cs typeface="B Mitra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93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مسیر رشد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02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80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5006219-497A-4A23-AC33-08F06F3B86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25006219-497A-4A23-AC33-08F06F3B86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25006219-497A-4A23-AC33-08F06F3B86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25006219-497A-4A23-AC33-08F06F3B86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04F0768-A322-411B-A474-DA9A813DCF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graphicEl>
                                              <a:dgm id="{204F0768-A322-411B-A474-DA9A813DCF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204F0768-A322-411B-A474-DA9A813DCF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204F0768-A322-411B-A474-DA9A813DCF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E8DF387-4FBE-4285-8D5C-23F30265B3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graphicEl>
                                              <a:dgm id="{1E8DF387-4FBE-4285-8D5C-23F30265B3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graphicEl>
                                              <a:dgm id="{1E8DF387-4FBE-4285-8D5C-23F30265B3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1E8DF387-4FBE-4285-8D5C-23F30265B3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783644-2A2F-44F8-8FBB-DCF4E11D2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graphicEl>
                                              <a:dgm id="{E4783644-2A2F-44F8-8FBB-DCF4E11D2E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graphicEl>
                                              <a:dgm id="{E4783644-2A2F-44F8-8FBB-DCF4E11D2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graphicEl>
                                              <a:dgm id="{E4783644-2A2F-44F8-8FBB-DCF4E11D2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02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30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3200" dirty="0" smtClean="0"/>
              <a:t>تأثیر سیستم مالی بر رشد اقتصادی از طریق:</a:t>
            </a:r>
            <a:endParaRPr lang="en-US" sz="3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343316"/>
              </p:ext>
            </p:extLst>
          </p:nvPr>
        </p:nvGraphicFramePr>
        <p:xfrm>
          <a:off x="457200" y="457200"/>
          <a:ext cx="8229600" cy="502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8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3600" dirty="0" smtClean="0"/>
              <a:t>مثال از نقش شهرداري در نوسازي شهرها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cs typeface="B Mitra" pitchFamily="2" charset="-78"/>
              </a:rPr>
              <a:t>تسهيل ساخت مسكن براي رفع كمبود و حل مشكل زاغه‌نشيني و توسعة بازار رهن </a:t>
            </a:r>
          </a:p>
          <a:p>
            <a:pPr algn="ctr">
              <a:buNone/>
            </a:pPr>
            <a:r>
              <a:rPr lang="fa-IR" dirty="0" smtClean="0">
                <a:cs typeface="B Mitra" pitchFamily="2" charset="-78"/>
              </a:rPr>
              <a:t>يا</a:t>
            </a:r>
          </a:p>
          <a:p>
            <a:r>
              <a:rPr lang="fa-IR" dirty="0" smtClean="0">
                <a:cs typeface="B Mitra" pitchFamily="2" charset="-78"/>
              </a:rPr>
              <a:t>تأكيد شهرداري‌ها براي توسعة فضاهاي غيراقامتي براي كسب درآمد بيشتر</a:t>
            </a:r>
          </a:p>
          <a:p>
            <a:r>
              <a:rPr lang="fa-IR" dirty="0" smtClean="0">
                <a:cs typeface="B Mitra" pitchFamily="2" charset="-78"/>
              </a:rPr>
              <a:t>انتقال وجوه به پروژه‌ها بزرگ ازقبيل مراكز خريد </a:t>
            </a:r>
          </a:p>
          <a:p>
            <a:r>
              <a:rPr lang="fa-IR" dirty="0" smtClean="0">
                <a:cs typeface="B Mitra" pitchFamily="2" charset="-78"/>
              </a:rPr>
              <a:t>همسوشدن مقامات شهر با بخش خصوصي براي اجراي پروژه‌هاي بزرگ و فانتزي و انتقال افراد با درآمد پايين به حومه‌ها و خارج از شهرها</a:t>
            </a:r>
            <a:endParaRPr lang="en-US" dirty="0">
              <a:cs typeface="B Mitra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81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2800" dirty="0" smtClean="0"/>
              <a:t>حوزه‌های فعالیت در توسعه و عمران املاک و مستغلات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02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4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2800" dirty="0" smtClean="0"/>
              <a:t>حوزه‌های فعالیت در توسعه و عمران املاک و مستغلات</a:t>
            </a:r>
            <a:endParaRPr lang="en-US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02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66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انتظارات از تابع قیمت مسکن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914400" y="685800"/>
          <a:ext cx="7315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8239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dirty="0" smtClean="0"/>
              <a:t>عرضه در بخش‌های مختلف بازار مسکن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2920" y="530352"/>
          <a:ext cx="8183880" cy="4187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144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7A9938-BBCE-4763-8180-8FA2A8C35F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7A9938-BBCE-4763-8180-8FA2A8C35F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7A9938-BBCE-4763-8180-8FA2A8C35F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7A9938-BBCE-4763-8180-8FA2A8C35F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graphicEl>
                                              <a:dgm id="{BB7A9938-BBCE-4763-8180-8FA2A8C35F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7A9938-BBCE-4763-8180-8FA2A8C35F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7A9938-BBCE-4763-8180-8FA2A8C35F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7A9938-BBCE-4763-8180-8FA2A8C35F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7A9938-BBCE-4763-8180-8FA2A8C35F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6E03C0-27A7-4999-90EB-F337B53DB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6E03C0-27A7-4999-90EB-F337B53DB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6E03C0-27A7-4999-90EB-F337B53DB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6E03C0-27A7-4999-90EB-F337B53DB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3F6E03C0-27A7-4999-90EB-F337B53DB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6E03C0-27A7-4999-90EB-F337B53DB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6E03C0-27A7-4999-90EB-F337B53DB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6E03C0-27A7-4999-90EB-F337B53DB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6E03C0-27A7-4999-90EB-F337B53DB5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70F69F-17E8-452D-A7AF-467B5F380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70F69F-17E8-452D-A7AF-467B5F380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70F69F-17E8-452D-A7AF-467B5F380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70F69F-17E8-452D-A7AF-467B5F380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7370F69F-17E8-452D-A7AF-467B5F380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70F69F-17E8-452D-A7AF-467B5F380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70F69F-17E8-452D-A7AF-467B5F380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70F69F-17E8-452D-A7AF-467B5F380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70F69F-17E8-452D-A7AF-467B5F380A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B0FB8E-D480-49A0-8C92-873D7E032C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B0FB8E-D480-49A0-8C92-873D7E032C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B0FB8E-D480-49A0-8C92-873D7E032C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B0FB8E-D480-49A0-8C92-873D7E032C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C8B0FB8E-D480-49A0-8C92-873D7E032C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B0FB8E-D480-49A0-8C92-873D7E032C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B0FB8E-D480-49A0-8C92-873D7E032C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B0FB8E-D480-49A0-8C92-873D7E032C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B0FB8E-D480-49A0-8C92-873D7E032C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9852F2-88A0-4ADE-AFCE-581CDBBB9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9852F2-88A0-4ADE-AFCE-581CDBBB9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9852F2-88A0-4ADE-AFCE-581CDBBB9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9852F2-88A0-4ADE-AFCE-581CDBBB9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479852F2-88A0-4ADE-AFCE-581CDBBB9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9852F2-88A0-4ADE-AFCE-581CDBBB9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9852F2-88A0-4ADE-AFCE-581CDBBB9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9852F2-88A0-4ADE-AFCE-581CDBBB9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9852F2-88A0-4ADE-AFCE-581CDBBB92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B96DA6-760A-4A7F-A204-0061CE9FB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B96DA6-760A-4A7F-A204-0061CE9FB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B96DA6-760A-4A7F-A204-0061CE9FB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B96DA6-760A-4A7F-A204-0061CE9FB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graphicEl>
                                              <a:dgm id="{04B96DA6-760A-4A7F-A204-0061CE9FB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B96DA6-760A-4A7F-A204-0061CE9FB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B96DA6-760A-4A7F-A204-0061CE9FB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B96DA6-760A-4A7F-A204-0061CE9FB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B96DA6-760A-4A7F-A204-0061CE9FBF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D6FA6D-FDC9-4D7E-B9E4-675764E273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D6FA6D-FDC9-4D7E-B9E4-675764E273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D6FA6D-FDC9-4D7E-B9E4-675764E273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D6FA6D-FDC9-4D7E-B9E4-675764E273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graphicEl>
                                              <a:dgm id="{3BD6FA6D-FDC9-4D7E-B9E4-675764E273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D6FA6D-FDC9-4D7E-B9E4-675764E273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D6FA6D-FDC9-4D7E-B9E4-675764E273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D6FA6D-FDC9-4D7E-B9E4-675764E273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D6FA6D-FDC9-4D7E-B9E4-675764E273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E36586-1E49-44B2-B9C1-72B7AE0557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E36586-1E49-44B2-B9C1-72B7AE0557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E36586-1E49-44B2-B9C1-72B7AE0557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E36586-1E49-44B2-B9C1-72B7AE0557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graphicEl>
                                              <a:dgm id="{80E36586-1E49-44B2-B9C1-72B7AE0557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E36586-1E49-44B2-B9C1-72B7AE0557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E36586-1E49-44B2-B9C1-72B7AE0557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E36586-1E49-44B2-B9C1-72B7AE0557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E36586-1E49-44B2-B9C1-72B7AE0557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436973-0ADD-4A29-AA92-C93D6F68DA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436973-0ADD-4A29-AA92-C93D6F68DA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436973-0ADD-4A29-AA92-C93D6F68DA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436973-0ADD-4A29-AA92-C93D6F68DA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>
                                            <p:graphicEl>
                                              <a:dgm id="{28436973-0ADD-4A29-AA92-C93D6F68DA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436973-0ADD-4A29-AA92-C93D6F68DA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436973-0ADD-4A29-AA92-C93D6F68DA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436973-0ADD-4A29-AA92-C93D6F68DA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436973-0ADD-4A29-AA92-C93D6F68DA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شهر به مثابة موتور توسعة اقتصاد ملي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fa-IR" dirty="0" smtClean="0">
                <a:cs typeface="B Mitra" pitchFamily="2" charset="-78"/>
              </a:rPr>
              <a:t>اقتصاد شهري قدرتمند ضروري براي</a:t>
            </a:r>
          </a:p>
          <a:p>
            <a:r>
              <a:rPr lang="fa-IR" dirty="0" smtClean="0">
                <a:cs typeface="B Mitra" pitchFamily="2" charset="-78"/>
              </a:rPr>
              <a:t>كاهش فقر</a:t>
            </a:r>
          </a:p>
          <a:p>
            <a:r>
              <a:rPr lang="fa-IR" dirty="0" smtClean="0">
                <a:cs typeface="B Mitra" pitchFamily="2" charset="-78"/>
              </a:rPr>
              <a:t>تأمين مسكن</a:t>
            </a:r>
          </a:p>
          <a:p>
            <a:r>
              <a:rPr lang="fa-IR" dirty="0" smtClean="0">
                <a:cs typeface="B Mitra" pitchFamily="2" charset="-78"/>
              </a:rPr>
              <a:t>ايجاد زيرساخت‌ها</a:t>
            </a:r>
          </a:p>
          <a:p>
            <a:r>
              <a:rPr lang="fa-IR" dirty="0" smtClean="0">
                <a:cs typeface="B Mitra" pitchFamily="2" charset="-78"/>
              </a:rPr>
              <a:t>توسعة آموزش</a:t>
            </a:r>
          </a:p>
          <a:p>
            <a:r>
              <a:rPr lang="fa-IR" dirty="0" smtClean="0">
                <a:cs typeface="B Mitra" pitchFamily="2" charset="-78"/>
              </a:rPr>
              <a:t>توسعة بهداشت</a:t>
            </a:r>
          </a:p>
          <a:p>
            <a:r>
              <a:rPr lang="fa-IR" dirty="0" smtClean="0">
                <a:cs typeface="B Mitra" pitchFamily="2" charset="-78"/>
              </a:rPr>
              <a:t>امنيت و ايمني</a:t>
            </a:r>
          </a:p>
          <a:p>
            <a:r>
              <a:rPr lang="fa-IR" dirty="0" smtClean="0">
                <a:cs typeface="B Mitra" pitchFamily="2" charset="-78"/>
              </a:rPr>
              <a:t>و ارائة خدمات پايه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93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2920" y="530352"/>
          <a:ext cx="8183880" cy="4187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830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تعریف</a:t>
            </a:r>
            <a:endParaRPr lang="fa-IR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502920" y="530352"/>
          <a:ext cx="8183880" cy="4187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34498" name="Picture 3" descr="Zam zam 1"/>
          <p:cNvPicPr>
            <a:picLocks noChangeAspect="1" noChangeArrowheads="1"/>
          </p:cNvPicPr>
          <p:nvPr/>
        </p:nvPicPr>
        <p:blipFill>
          <a:blip r:embed="rId8" cstate="print"/>
          <a:srcRect r="19051" b="21490"/>
          <a:stretch>
            <a:fillRect/>
          </a:stretch>
        </p:blipFill>
        <p:spPr bwMode="auto">
          <a:xfrm>
            <a:off x="609600" y="3810000"/>
            <a:ext cx="3276600" cy="2262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364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altLang="en-US" dirty="0" smtClean="0"/>
              <a:t>امکانات مجموعه‌های تفریحی در مشارکت زمانی</a:t>
            </a:r>
            <a:endParaRPr lang="fa-IR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</p:nvPr>
        </p:nvGraphicFramePr>
        <p:xfrm>
          <a:off x="514352" y="530352"/>
          <a:ext cx="3931920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4755360" y="530352"/>
          <a:ext cx="3931920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3513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طیف گستردۀ سرگرمی‌ها در مجوعه‌های رفاهی-تفریحی</a:t>
            </a:r>
            <a:endParaRPr lang="fa-IR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</p:nvPr>
        </p:nvGraphicFramePr>
        <p:xfrm>
          <a:off x="514352" y="530352"/>
          <a:ext cx="3931920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4755360" y="530352"/>
          <a:ext cx="3931920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09406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altLang="en-US" dirty="0" smtClean="0"/>
              <a:t>دلایل خرید مالکان مشارکت زمانی</a:t>
            </a:r>
            <a:endParaRPr lang="fa-IR" dirty="0" smtClean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502920" y="530352"/>
          <a:ext cx="8183880" cy="4187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08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تنوع محصولات</a:t>
            </a:r>
            <a:endParaRPr lang="fa-IR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502920" y="530352"/>
          <a:ext cx="8183880" cy="4187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1333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الگوی پیشنهادی برای رونق بازار مسکن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2920" y="530352"/>
          <a:ext cx="8183880" cy="4187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827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تأمین مالی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02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90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تأمین مالی ساخت و ساز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02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9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02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58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a-IR" dirty="0" smtClean="0">
                <a:cs typeface="B Mitra" pitchFamily="2" charset="-78"/>
              </a:rPr>
              <a:t>شهرها به مثابة مركز جاذبة مناطق بيرون‌شهري</a:t>
            </a:r>
          </a:p>
          <a:p>
            <a:pPr>
              <a:lnSpc>
                <a:spcPct val="150000"/>
              </a:lnSpc>
            </a:pPr>
            <a:r>
              <a:rPr lang="fa-IR" dirty="0" smtClean="0">
                <a:cs typeface="B Mitra" pitchFamily="2" charset="-78"/>
              </a:rPr>
              <a:t>تمركز فعاليت‌هاي اقتصادي در شهرها رابطة مركز ـ پيرامون بين شهر و مناطق اطراف آن ايجاد مي‌كند </a:t>
            </a:r>
          </a:p>
          <a:p>
            <a:pPr>
              <a:lnSpc>
                <a:spcPct val="150000"/>
              </a:lnSpc>
            </a:pPr>
            <a:r>
              <a:rPr lang="fa-IR" dirty="0" smtClean="0">
                <a:cs typeface="B Mitra" pitchFamily="2" charset="-78"/>
              </a:rPr>
              <a:t>شهرها و نه ملت‌ها ابزار اصلي اقتصاد ملي و حتي اقتصاد فراملي</a:t>
            </a:r>
          </a:p>
          <a:p>
            <a:pPr>
              <a:lnSpc>
                <a:spcPct val="150000"/>
              </a:lnSpc>
            </a:pPr>
            <a:r>
              <a:rPr lang="fa-IR" dirty="0" smtClean="0">
                <a:cs typeface="B Mitra" pitchFamily="2" charset="-78"/>
              </a:rPr>
              <a:t>نقش برتر شهرها در اقتصاد محلي و كارآفريني</a:t>
            </a:r>
          </a:p>
          <a:p>
            <a:pPr>
              <a:lnSpc>
                <a:spcPct val="150000"/>
              </a:lnSpc>
            </a:pPr>
            <a:r>
              <a:rPr lang="fa-IR" dirty="0" smtClean="0">
                <a:cs typeface="B Mitra" pitchFamily="2" charset="-78"/>
              </a:rPr>
              <a:t>مراكز شهري به مثابة مراكز نوسازي و تغيير</a:t>
            </a:r>
            <a:endParaRPr lang="en-US" dirty="0">
              <a:cs typeface="B Mitra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50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تأمین مالی خرید مسکن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02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226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انواع غالب وام‌های رهنی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02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383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Bardiya" pitchFamily="2" charset="-78"/>
              </a:rPr>
              <a:t>ابزار مبتنی بر بدهی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2920" y="530352"/>
          <a:ext cx="8183880" cy="4187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500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2920" y="5120640"/>
            <a:ext cx="8183880" cy="1051560"/>
          </a:xfrm>
        </p:spPr>
        <p:txBody>
          <a:bodyPr anchor="ctr" anchorCtr="0">
            <a:normAutofit/>
          </a:bodyPr>
          <a:lstStyle/>
          <a:p>
            <a:pPr algn="ctr"/>
            <a:r>
              <a:rPr lang="fa-IR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Bardiya" pitchFamily="2" charset="-78"/>
              </a:rPr>
              <a:t>روش‌های تأمین مالی ساختاریافته</a:t>
            </a:r>
            <a:endParaRPr lang="fa-IR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Bardiya" pitchFamily="2" charset="-78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914400" y="914400"/>
          <a:ext cx="7467600" cy="4221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2728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Bardiya" pitchFamily="2" charset="-78"/>
              </a:rPr>
              <a:t>تبدیل به اوراق بهادار کردن</a:t>
            </a:r>
            <a:endParaRPr lang="fa-IR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Bardiya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2920" y="530352"/>
          <a:ext cx="8183880" cy="4187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5006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Bardiya" pitchFamily="2" charset="-78"/>
              </a:rPr>
              <a:t>تأمین مالی پروژه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2920" y="530352"/>
          <a:ext cx="8183880" cy="4187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1244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pPr algn="ctr"/>
            <a:r>
              <a:rPr lang="fa-IR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Bardiya" pitchFamily="2" charset="-78"/>
              </a:rPr>
              <a:t>ابزارهای مبتنی بر سرمایه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762000" y="685800"/>
          <a:ext cx="7467600" cy="4221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8467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D2FE4F3-5EF1-4D89-909E-AD40AC62D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graphicEl>
                                              <a:dgm id="{3D2FE4F3-5EF1-4D89-909E-AD40AC62D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3D2FE4F3-5EF1-4D89-909E-AD40AC62D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graphicEl>
                                              <a:dgm id="{3D2FE4F3-5EF1-4D89-909E-AD40AC62D3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E2DEBFF-C5EA-439F-B497-06C32C66E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graphicEl>
                                              <a:dgm id="{AE2DEBFF-C5EA-439F-B497-06C32C66E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graphicEl>
                                              <a:dgm id="{AE2DEBFF-C5EA-439F-B497-06C32C66E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AE2DEBFF-C5EA-439F-B497-06C32C66E4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FB7FFCE-4B3F-4383-9398-3A90D2BB1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graphicEl>
                                              <a:dgm id="{EFB7FFCE-4B3F-4383-9398-3A90D2BB1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graphicEl>
                                              <a:dgm id="{EFB7FFCE-4B3F-4383-9398-3A90D2BB1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graphicEl>
                                              <a:dgm id="{EFB7FFCE-4B3F-4383-9398-3A90D2BB11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412164-DA14-4521-B5C9-466C439ED0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graphicEl>
                                              <a:dgm id="{E5412164-DA14-4521-B5C9-466C439ED0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graphicEl>
                                              <a:dgm id="{E5412164-DA14-4521-B5C9-466C439ED0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graphicEl>
                                              <a:dgm id="{E5412164-DA14-4521-B5C9-466C439ED0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C69AED-F0A5-4A58-9B24-6480A22AA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graphicEl>
                                              <a:dgm id="{0DC69AED-F0A5-4A58-9B24-6480A22AA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graphicEl>
                                              <a:dgm id="{0DC69AED-F0A5-4A58-9B24-6480A22AA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graphicEl>
                                              <a:dgm id="{0DC69AED-F0A5-4A58-9B24-6480A22AA3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Bardiya" pitchFamily="2" charset="-78"/>
              </a:rPr>
              <a:t>صندوق‌های</a:t>
            </a:r>
            <a:r>
              <a:rPr lang="fa-IR" dirty="0" smtClean="0"/>
              <a:t> </a:t>
            </a:r>
            <a:r>
              <a:rPr lang="fa-IR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Bardiya" pitchFamily="2" charset="-78"/>
              </a:rPr>
              <a:t>تخصصی </a:t>
            </a:r>
            <a:endParaRPr lang="fa-IR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Bardiya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2920" y="530352"/>
          <a:ext cx="8183880" cy="4187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6903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4"/>
          <p:cNvSpPr txBox="1"/>
          <p:nvPr/>
        </p:nvSpPr>
        <p:spPr>
          <a:xfrm>
            <a:off x="914400" y="1066800"/>
            <a:ext cx="7543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extLst/>
          </a:lstStyle>
          <a:p>
            <a:pPr marL="0" indent="0">
              <a:buNone/>
            </a:pPr>
            <a:endParaRPr lang="en-US" sz="2800" dirty="0"/>
          </a:p>
        </p:txBody>
      </p:sp>
      <p:sp>
        <p:nvSpPr>
          <p:cNvPr id="28" name="Rectangle 6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>
            <a:extLst/>
          </a:lstStyle>
          <a:p>
            <a:pPr algn="ctr"/>
            <a:r>
              <a:rPr lang="fa-IR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Bardiya" pitchFamily="2" charset="-78"/>
              </a:rPr>
              <a:t>اهداف صندوق زمین و ساختمان</a:t>
            </a:r>
            <a:endParaRPr lang="en-US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Bardiya" pitchFamily="2" charset="-78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533400" y="457200"/>
          <a:ext cx="78486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800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4"/>
          <p:cNvSpPr txBox="1"/>
          <p:nvPr/>
        </p:nvSpPr>
        <p:spPr>
          <a:xfrm>
            <a:off x="914400" y="1066800"/>
            <a:ext cx="7543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extLst/>
          </a:lstStyle>
          <a:p>
            <a:pPr marL="0" indent="0">
              <a:buNone/>
            </a:pPr>
            <a:endParaRPr lang="en-US" sz="2800" dirty="0"/>
          </a:p>
        </p:txBody>
      </p:sp>
      <p:sp>
        <p:nvSpPr>
          <p:cNvPr id="28" name="Rectang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extLst/>
          </a:lstStyle>
          <a:p>
            <a:pPr algn="ctr"/>
            <a:r>
              <a:rPr lang="fa-IR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Bardiya" pitchFamily="2" charset="-78"/>
              </a:rPr>
              <a:t>فرآیند کلی عملکرد صندوق زمین و ساختمان</a:t>
            </a:r>
            <a:endParaRPr lang="en-US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Bardiya" pitchFamily="2" charset="-78"/>
            </a:endParaRPr>
          </a:p>
        </p:txBody>
      </p:sp>
      <p:graphicFrame>
        <p:nvGraphicFramePr>
          <p:cNvPr id="6" name="Content Placeholder 14"/>
          <p:cNvGraphicFramePr>
            <a:graphicFrameLocks noGrp="1"/>
          </p:cNvGraphicFramePr>
          <p:nvPr>
            <p:ph idx="1"/>
          </p:nvPr>
        </p:nvGraphicFramePr>
        <p:xfrm>
          <a:off x="503238" y="530225"/>
          <a:ext cx="8183562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9475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cs typeface="B Mitra" pitchFamily="2" charset="-78"/>
              </a:rPr>
              <a:t>نقش شهر در توسعة اقتصادي</a:t>
            </a:r>
          </a:p>
          <a:p>
            <a:r>
              <a:rPr lang="fa-IR" dirty="0" smtClean="0">
                <a:cs typeface="B Mitra" pitchFamily="2" charset="-78"/>
              </a:rPr>
              <a:t>نقش شهر در تحول اجتماعي</a:t>
            </a:r>
          </a:p>
          <a:p>
            <a:r>
              <a:rPr lang="fa-IR" dirty="0" smtClean="0">
                <a:cs typeface="B Mitra" pitchFamily="2" charset="-78"/>
              </a:rPr>
              <a:t>رابطة ثروت اقتصادي و شهرها </a:t>
            </a:r>
            <a:r>
              <a:rPr lang="en-US" dirty="0" smtClean="0">
                <a:cs typeface="B Mitra" pitchFamily="2" charset="-78"/>
                <a:sym typeface="Wingdings" pitchFamily="2" charset="2"/>
              </a:rPr>
              <a:t></a:t>
            </a:r>
            <a:r>
              <a:rPr lang="fa-IR" dirty="0" smtClean="0">
                <a:cs typeface="B Mitra" pitchFamily="2" charset="-78"/>
                <a:sym typeface="Wingdings" pitchFamily="2" charset="2"/>
              </a:rPr>
              <a:t>‌ارتباط مثبت</a:t>
            </a:r>
          </a:p>
          <a:p>
            <a:r>
              <a:rPr lang="fa-IR" dirty="0" smtClean="0">
                <a:cs typeface="B Mitra" pitchFamily="2" charset="-78"/>
                <a:sym typeface="Wingdings" pitchFamily="2" charset="2"/>
              </a:rPr>
              <a:t>رابطة رشد اقتصادي و شهرنشيني </a:t>
            </a:r>
            <a:r>
              <a:rPr lang="en-US" dirty="0" smtClean="0">
                <a:cs typeface="B Mitra" pitchFamily="2" charset="-78"/>
                <a:sym typeface="Wingdings" pitchFamily="2" charset="2"/>
              </a:rPr>
              <a:t></a:t>
            </a:r>
            <a:r>
              <a:rPr lang="fa-IR" dirty="0" smtClean="0">
                <a:cs typeface="B Mitra" pitchFamily="2" charset="-78"/>
                <a:sym typeface="Wingdings" pitchFamily="2" charset="2"/>
              </a:rPr>
              <a:t> ارتباط مثبت </a:t>
            </a:r>
          </a:p>
          <a:p>
            <a:r>
              <a:rPr lang="fa-IR" dirty="0" smtClean="0">
                <a:cs typeface="B Mitra" pitchFamily="2" charset="-78"/>
                <a:sym typeface="Wingdings" pitchFamily="2" charset="2"/>
              </a:rPr>
              <a:t>شهر</a:t>
            </a:r>
          </a:p>
          <a:p>
            <a:r>
              <a:rPr lang="fa-IR" dirty="0" smtClean="0">
                <a:cs typeface="B Mitra" pitchFamily="2" charset="-78"/>
                <a:sym typeface="Wingdings" pitchFamily="2" charset="2"/>
              </a:rPr>
              <a:t>مركز نوآوري‌ها در علم، هنر، و فن‌آوري</a:t>
            </a:r>
          </a:p>
          <a:p>
            <a:r>
              <a:rPr lang="fa-IR" dirty="0" smtClean="0">
                <a:cs typeface="B Mitra" pitchFamily="2" charset="-78"/>
                <a:sym typeface="Wingdings" pitchFamily="2" charset="2"/>
              </a:rPr>
              <a:t>مركز فرهنگ و آموزش</a:t>
            </a:r>
          </a:p>
          <a:p>
            <a:r>
              <a:rPr lang="fa-IR" dirty="0" smtClean="0">
                <a:cs typeface="B Mitra" pitchFamily="2" charset="-78"/>
                <a:sym typeface="Wingdings" pitchFamily="2" charset="2"/>
              </a:rPr>
              <a:t>تاريخ شهرها در پيوند با كل تمدن بشري</a:t>
            </a:r>
            <a:endParaRPr lang="en-US" dirty="0">
              <a:cs typeface="B Mitra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5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pPr algn="ctr"/>
            <a:r>
              <a:rPr lang="fa-IR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Bardiya" pitchFamily="2" charset="-78"/>
              </a:rPr>
              <a:t>تفاوت صندوق با تراست</a:t>
            </a:r>
            <a:endParaRPr lang="fa-IR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Bardiya" pitchFamily="2" charset="-78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03238" y="530225"/>
          <a:ext cx="8183562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3895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pPr algn="ctr"/>
            <a:r>
              <a:rPr lang="fa-IR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Bardiya" pitchFamily="2" charset="-78"/>
              </a:rPr>
              <a:t>ابزارهای اسلامی انتفاعی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533400" y="533400"/>
          <a:ext cx="80772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384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5105400"/>
            <a:ext cx="7696200" cy="1143000"/>
          </a:xfrm>
        </p:spPr>
        <p:txBody>
          <a:bodyPr anchor="t" anchorCtr="0">
            <a:noAutofit/>
          </a:bodyPr>
          <a:lstStyle/>
          <a:p>
            <a:pPr algn="ctr"/>
            <a:r>
              <a:rPr lang="fa-IR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Bardiya" pitchFamily="2" charset="-78"/>
              </a:rPr>
              <a:t>ابزار با بازدهی معین</a:t>
            </a:r>
            <a:endParaRPr lang="en-US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Bardiya" pitchFamily="2" charset="-78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838200" y="1219200"/>
          <a:ext cx="74676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Content Placeholder 6"/>
          <p:cNvGraphicFramePr>
            <a:graphicFrameLocks/>
          </p:cNvGraphicFramePr>
          <p:nvPr/>
        </p:nvGraphicFramePr>
        <p:xfrm>
          <a:off x="914400" y="1219200"/>
          <a:ext cx="74676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93814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Bardiya" pitchFamily="2" charset="-78"/>
              </a:rPr>
              <a:t>انواع تأمین مالی ارزی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2920" y="530352"/>
          <a:ext cx="8183880" cy="4187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6278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4"/>
          <p:cNvSpPr txBox="1"/>
          <p:nvPr/>
        </p:nvSpPr>
        <p:spPr>
          <a:xfrm>
            <a:off x="914400" y="1066800"/>
            <a:ext cx="7543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extLst/>
          </a:lstStyle>
          <a:p>
            <a:pPr marL="0" indent="0">
              <a:buNone/>
            </a:pPr>
            <a:endParaRPr lang="en-US" sz="2800" dirty="0"/>
          </a:p>
        </p:txBody>
      </p:sp>
      <p:sp>
        <p:nvSpPr>
          <p:cNvPr id="28" name="Rectang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extLst/>
          </a:lstStyle>
          <a:p>
            <a:pPr algn="ctr"/>
            <a:r>
              <a:rPr lang="fa-IR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Bardiya" pitchFamily="2" charset="-78"/>
              </a:rPr>
              <a:t>فرآیند کلی عملکرد صندوق زمین و ساختمان</a:t>
            </a:r>
            <a:endParaRPr lang="en-US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Bardiya" pitchFamily="2" charset="-78"/>
            </a:endParaRPr>
          </a:p>
        </p:txBody>
      </p:sp>
      <p:graphicFrame>
        <p:nvGraphicFramePr>
          <p:cNvPr id="6" name="Content Placeholder 14"/>
          <p:cNvGraphicFramePr>
            <a:graphicFrameLocks noGrp="1"/>
          </p:cNvGraphicFramePr>
          <p:nvPr>
            <p:ph idx="1"/>
          </p:nvPr>
        </p:nvGraphicFramePr>
        <p:xfrm>
          <a:off x="503238" y="530225"/>
          <a:ext cx="8183562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9475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502920" y="566027"/>
            <a:ext cx="8183880" cy="1152000"/>
          </a:xfrm>
          <a:custGeom>
            <a:avLst/>
            <a:gdLst>
              <a:gd name="connsiteX0" fmla="*/ 0 w 8183880"/>
              <a:gd name="connsiteY0" fmla="*/ 0 h 1152000"/>
              <a:gd name="connsiteX1" fmla="*/ 8183880 w 8183880"/>
              <a:gd name="connsiteY1" fmla="*/ 0 h 1152000"/>
              <a:gd name="connsiteX2" fmla="*/ 8183880 w 8183880"/>
              <a:gd name="connsiteY2" fmla="*/ 1152000 h 1152000"/>
              <a:gd name="connsiteX3" fmla="*/ 0 w 8183880"/>
              <a:gd name="connsiteY3" fmla="*/ 1152000 h 1152000"/>
              <a:gd name="connsiteX4" fmla="*/ 0 w 8183880"/>
              <a:gd name="connsiteY4" fmla="*/ 0 h 11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3880" h="1152000">
                <a:moveTo>
                  <a:pt x="0" y="0"/>
                </a:moveTo>
                <a:lnTo>
                  <a:pt x="8183880" y="0"/>
                </a:lnTo>
                <a:lnTo>
                  <a:pt x="8183880" y="1152000"/>
                </a:lnTo>
                <a:lnTo>
                  <a:pt x="0" y="1152000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4480" tIns="162560" rIns="284480" bIns="162560" numCol="1" spcCol="1270" anchor="ctr" anchorCtr="0">
            <a:noAutofit/>
          </a:bodyPr>
          <a:lstStyle/>
          <a:p>
            <a:pPr lvl="0" algn="ctr" defTabSz="1778000">
              <a:lnSpc>
                <a:spcPct val="13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4000" dirty="0" smtClean="0">
                <a:latin typeface="Arial Unicode MS" pitchFamily="34" charset="-128"/>
                <a:ea typeface="Arial Unicode MS" pitchFamily="34" charset="-128"/>
                <a:cs typeface="B Titr" pitchFamily="2" charset="-78"/>
              </a:rPr>
              <a:t>رشد اقتصادي</a:t>
            </a:r>
            <a:endParaRPr lang="fa-IR" sz="4000" kern="1200" dirty="0">
              <a:cs typeface="B Titr" pitchFamily="2" charset="-78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502920" y="1718028"/>
            <a:ext cx="8183880" cy="4149372"/>
          </a:xfrm>
          <a:custGeom>
            <a:avLst/>
            <a:gdLst>
              <a:gd name="connsiteX0" fmla="*/ 0 w 8183880"/>
              <a:gd name="connsiteY0" fmla="*/ 0 h 2964599"/>
              <a:gd name="connsiteX1" fmla="*/ 8183880 w 8183880"/>
              <a:gd name="connsiteY1" fmla="*/ 0 h 2964599"/>
              <a:gd name="connsiteX2" fmla="*/ 8183880 w 8183880"/>
              <a:gd name="connsiteY2" fmla="*/ 2964599 h 2964599"/>
              <a:gd name="connsiteX3" fmla="*/ 0 w 8183880"/>
              <a:gd name="connsiteY3" fmla="*/ 2964599 h 2964599"/>
              <a:gd name="connsiteX4" fmla="*/ 0 w 8183880"/>
              <a:gd name="connsiteY4" fmla="*/ 0 h 296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3880" h="2964599">
                <a:moveTo>
                  <a:pt x="0" y="0"/>
                </a:moveTo>
                <a:lnTo>
                  <a:pt x="8183880" y="0"/>
                </a:lnTo>
                <a:lnTo>
                  <a:pt x="8183880" y="2964599"/>
                </a:lnTo>
                <a:lnTo>
                  <a:pt x="0" y="2964599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3360" tIns="213360" rIns="284480" bIns="320040" numCol="1" spcCol="1270" anchor="t" anchorCtr="0">
            <a:noAutofit/>
          </a:bodyPr>
          <a:lstStyle/>
          <a:p>
            <a:pPr marL="285750" lvl="1" indent="-285750" algn="ctr" defTabSz="1778000" rtl="1">
              <a:lnSpc>
                <a:spcPct val="130000"/>
              </a:lnSpc>
              <a:spcBef>
                <a:spcPct val="0"/>
              </a:spcBef>
              <a:spcAft>
                <a:spcPct val="15000"/>
              </a:spcAft>
            </a:pPr>
            <a:endParaRPr lang="fa-IR" sz="4000" kern="1200" dirty="0" smtClean="0">
              <a:latin typeface="Arial Unicode MS" pitchFamily="34" charset="-128"/>
              <a:ea typeface="Arial Unicode MS" pitchFamily="34" charset="-128"/>
              <a:cs typeface="B Zar" pitchFamily="2" charset="-78"/>
            </a:endParaRPr>
          </a:p>
          <a:p>
            <a:pPr marL="285750" lvl="1" indent="-285750" algn="ctr" defTabSz="1778000" rtl="1">
              <a:lnSpc>
                <a:spcPct val="130000"/>
              </a:lnSpc>
              <a:spcBef>
                <a:spcPct val="0"/>
              </a:spcBef>
              <a:spcAft>
                <a:spcPct val="15000"/>
              </a:spcAft>
            </a:pPr>
            <a:r>
              <a:rPr lang="fa-IR" sz="4000" kern="1200" dirty="0" smtClean="0">
                <a:latin typeface="Arial Unicode MS" pitchFamily="34" charset="-128"/>
                <a:ea typeface="Arial Unicode MS" pitchFamily="34" charset="-128"/>
                <a:cs typeface="B Zar" pitchFamily="2" charset="-78"/>
              </a:rPr>
              <a:t>توسعة پايدار امكانات توليد كه برحسب ارقام واقعي توليد ناخالص داخلي در طول دوره‌اي معين اندازه‌گيري مي‌شود. </a:t>
            </a:r>
            <a:endParaRPr lang="en-US" sz="4000" kern="1200" dirty="0">
              <a:latin typeface="Arial Unicode MS" pitchFamily="34" charset="-128"/>
              <a:ea typeface="Arial Unicode MS" pitchFamily="34" charset="-128"/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6510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شهرها به مثابه نهادهايي اقتصادي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a-IR" dirty="0" smtClean="0">
                <a:cs typeface="B Mitra" pitchFamily="2" charset="-78"/>
              </a:rPr>
              <a:t>شهر نه‌تنها از طريق بازارها، فروشگاه‌ها و مراكز خدماتي و توليدي خود محلي براي تجارت (مبادله) و مبادلة سرمايه (پول)‌است</a:t>
            </a:r>
          </a:p>
          <a:p>
            <a:pPr algn="ctr">
              <a:lnSpc>
                <a:spcPct val="150000"/>
              </a:lnSpc>
              <a:buNone/>
            </a:pPr>
            <a:endParaRPr lang="en-US" dirty="0" smtClean="0">
              <a:cs typeface="B Mitra" pitchFamily="2" charset="-78"/>
            </a:endParaRPr>
          </a:p>
          <a:p>
            <a:pPr algn="ctr">
              <a:lnSpc>
                <a:spcPct val="150000"/>
              </a:lnSpc>
              <a:buNone/>
            </a:pPr>
            <a:r>
              <a:rPr lang="fa-IR" dirty="0" smtClean="0">
                <a:cs typeface="B Mitra" pitchFamily="2" charset="-78"/>
              </a:rPr>
              <a:t>بلكه</a:t>
            </a:r>
            <a:endParaRPr lang="en-US" dirty="0" smtClean="0">
              <a:cs typeface="B Mitra" pitchFamily="2" charset="-78"/>
            </a:endParaRPr>
          </a:p>
          <a:p>
            <a:pPr algn="ctr">
              <a:lnSpc>
                <a:spcPct val="150000"/>
              </a:lnSpc>
              <a:buNone/>
            </a:pPr>
            <a:endParaRPr lang="fa-IR" dirty="0" smtClean="0">
              <a:cs typeface="B Mitra" pitchFamily="2" charset="-78"/>
            </a:endParaRPr>
          </a:p>
          <a:p>
            <a:pPr>
              <a:lnSpc>
                <a:spcPct val="150000"/>
              </a:lnSpc>
            </a:pPr>
            <a:r>
              <a:rPr lang="fa-IR" dirty="0" smtClean="0">
                <a:cs typeface="B Mitra" pitchFamily="2" charset="-78"/>
              </a:rPr>
              <a:t>هم‌چون افراد مي‌تواند موقعيت اقتصادي خود را از دست بدهد</a:t>
            </a:r>
            <a:endParaRPr lang="en-US" dirty="0">
              <a:cs typeface="B Mitra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31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نقش اقتصادي شهرها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cs typeface="B Mitra" pitchFamily="2" charset="-78"/>
              </a:rPr>
              <a:t>صرفه‌جويي در مقياس </a:t>
            </a:r>
          </a:p>
          <a:p>
            <a:r>
              <a:rPr lang="fa-IR" dirty="0" smtClean="0">
                <a:cs typeface="B Mitra" pitchFamily="2" charset="-78"/>
              </a:rPr>
              <a:t>انباشت</a:t>
            </a:r>
          </a:p>
          <a:p>
            <a:r>
              <a:rPr lang="fa-IR" dirty="0" smtClean="0">
                <a:cs typeface="B Mitra" pitchFamily="2" charset="-78"/>
              </a:rPr>
              <a:t>و محلي‌سازي</a:t>
            </a:r>
          </a:p>
          <a:p>
            <a:pPr algn="ctr">
              <a:buNone/>
            </a:pPr>
            <a:r>
              <a:rPr lang="fa-IR" dirty="0" smtClean="0">
                <a:cs typeface="B Mitra" pitchFamily="2" charset="-78"/>
              </a:rPr>
              <a:t>************</a:t>
            </a:r>
          </a:p>
          <a:p>
            <a:r>
              <a:rPr lang="fa-IR" dirty="0" smtClean="0">
                <a:cs typeface="B Mitra" pitchFamily="2" charset="-78"/>
              </a:rPr>
              <a:t>زيرساخت‌ها و خدمات كارآمد از طريق تراكم و تمركز در حمل‌ونقل، ارتباطات، خدمات عام‌المنفعه، روابط بين </a:t>
            </a:r>
            <a:r>
              <a:rPr lang="fa-IR" dirty="0" smtClean="0">
                <a:cs typeface="B Mitra" pitchFamily="2" charset="-78"/>
              </a:rPr>
              <a:t>انسان‌ها، </a:t>
            </a:r>
            <a:r>
              <a:rPr lang="fa-IR" dirty="0" smtClean="0">
                <a:cs typeface="B Mitra" pitchFamily="2" charset="-78"/>
              </a:rPr>
              <a:t>خدمات بهداشتي، ...</a:t>
            </a:r>
          </a:p>
          <a:p>
            <a:r>
              <a:rPr lang="fa-IR" dirty="0" smtClean="0">
                <a:cs typeface="B Mitra" pitchFamily="2" charset="-78"/>
              </a:rPr>
              <a:t>جذب استعدادها و كارگر ماهر براي فراهم‌آوردن تخصص در دانش، مهارت‌ها و قابليت‌هاي مديريتي</a:t>
            </a:r>
            <a:endParaRPr lang="en-US" dirty="0">
              <a:cs typeface="B Mitra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82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3200" dirty="0" smtClean="0"/>
              <a:t>ماهيت فعاليت اقتصادي شكل شهرها را مي‌سازد: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fa-IR" sz="3000" dirty="0" smtClean="0">
                <a:cs typeface="B Mitra" pitchFamily="2" charset="-78"/>
              </a:rPr>
              <a:t>اندازة ساختمان‌ها و خانه‌ها، تعداد آن‌ها، مصالحي كه با آن‌ها ساخته مي‌شوند، كيفيت و كميت و نحوة نگاهداري آن‌چه بين اين‌ها ساخته مي‌شود يعنی جاده‌ها، پارك‌ها، فضاهاي عمومي و منظر شهري</a:t>
            </a:r>
          </a:p>
          <a:p>
            <a:pPr>
              <a:lnSpc>
                <a:spcPct val="150000"/>
              </a:lnSpc>
            </a:pPr>
            <a:r>
              <a:rPr lang="fa-IR" sz="3000" dirty="0" smtClean="0">
                <a:cs typeface="B Mitra" pitchFamily="2" charset="-78"/>
              </a:rPr>
              <a:t>شناسايي اشكال مختلفي كه ساختار فيزيكي شهر بيانگر وضعيت اقتصادي است: </a:t>
            </a:r>
          </a:p>
          <a:p>
            <a:pPr lvl="1">
              <a:lnSpc>
                <a:spcPct val="150000"/>
              </a:lnSpc>
            </a:pPr>
            <a:r>
              <a:rPr lang="fa-IR" dirty="0" smtClean="0">
                <a:cs typeface="B Mitra" pitchFamily="2" charset="-78"/>
              </a:rPr>
              <a:t>تخصيص يا عدم‌تخصيص منابع براي پروژه‌هاي ساختماني</a:t>
            </a:r>
          </a:p>
          <a:p>
            <a:pPr lvl="1">
              <a:lnSpc>
                <a:spcPct val="150000"/>
              </a:lnSpc>
            </a:pPr>
            <a:r>
              <a:rPr lang="fa-IR" dirty="0" smtClean="0">
                <a:cs typeface="B Mitra" pitchFamily="2" charset="-78"/>
              </a:rPr>
              <a:t>وجود امكانات عمومي</a:t>
            </a:r>
            <a:endParaRPr lang="en-US" dirty="0">
              <a:cs typeface="B Mitra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73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4603</TotalTime>
  <Words>1871</Words>
  <Application>Microsoft Office PowerPoint</Application>
  <PresentationFormat>On-screen Show (4:3)</PresentationFormat>
  <Paragraphs>374</Paragraphs>
  <Slides>54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Aspect</vt:lpstr>
      <vt:lpstr>بسم‌الله الرحمن الرحیم</vt:lpstr>
      <vt:lpstr>  ضرورت تشكيل سرماية پايا در شهرهاي ايران، پيش‌زمينه‌ها و روش‌هاي تحقق آن  اولين همايش ملي روز قزوين   </vt:lpstr>
      <vt:lpstr>شهر به مثابة موتور توسعة اقتصاد ملي</vt:lpstr>
      <vt:lpstr>PowerPoint Presentation</vt:lpstr>
      <vt:lpstr>PowerPoint Presentation</vt:lpstr>
      <vt:lpstr>PowerPoint Presentation</vt:lpstr>
      <vt:lpstr>شهرها به مثابه نهادهايي اقتصادي</vt:lpstr>
      <vt:lpstr>نقش اقتصادي شهرها</vt:lpstr>
      <vt:lpstr>ماهيت فعاليت اقتصادي شكل شهرها را مي‌سازد:</vt:lpstr>
      <vt:lpstr>PowerPoint Presentation</vt:lpstr>
      <vt:lpstr>مشكلات ويژة شهرها در كشورهاي در حال توسعه</vt:lpstr>
      <vt:lpstr>PowerPoint Presentation</vt:lpstr>
      <vt:lpstr>بهره‌وری</vt:lpstr>
      <vt:lpstr>برخی عوامل توضیح‌دهندۀ TFP</vt:lpstr>
      <vt:lpstr>چه چيزهايي شهرها را از هم متمايز مي‌كند</vt:lpstr>
      <vt:lpstr>استراتژي توسعة شهري</vt:lpstr>
      <vt:lpstr>PowerPoint Presentation</vt:lpstr>
      <vt:lpstr>عناصر استراتژي</vt:lpstr>
      <vt:lpstr>پارادايم جديد اقتصاد شهري</vt:lpstr>
      <vt:lpstr>شكل اقتصادي متفاوت شهرهاي قرن 21</vt:lpstr>
      <vt:lpstr>دلايل ورود شهرداري‌ها به حوزة توسعة اقتصادي محلي</vt:lpstr>
      <vt:lpstr>مسیر رشد </vt:lpstr>
      <vt:lpstr>PowerPoint Presentation</vt:lpstr>
      <vt:lpstr>تأثیر سیستم مالی بر رشد اقتصادی از طریق:</vt:lpstr>
      <vt:lpstr>مثال از نقش شهرداري در نوسازي شهرها</vt:lpstr>
      <vt:lpstr>حوزه‌های فعالیت در توسعه و عمران املاک و مستغلات</vt:lpstr>
      <vt:lpstr>حوزه‌های فعالیت در توسعه و عمران املاک و مستغلات</vt:lpstr>
      <vt:lpstr>انتظارات از تابع قیمت مسکن</vt:lpstr>
      <vt:lpstr>عرضه در بخش‌های مختلف بازار مسکن</vt:lpstr>
      <vt:lpstr>PowerPoint Presentation</vt:lpstr>
      <vt:lpstr>تعریف</vt:lpstr>
      <vt:lpstr>امکانات مجموعه‌های تفریحی در مشارکت زمانی</vt:lpstr>
      <vt:lpstr>طیف گستردۀ سرگرمی‌ها در مجوعه‌های رفاهی-تفریحی</vt:lpstr>
      <vt:lpstr>دلایل خرید مالکان مشارکت زمانی</vt:lpstr>
      <vt:lpstr>تنوع محصولات</vt:lpstr>
      <vt:lpstr>الگوی پیشنهادی برای رونق بازار مسکن</vt:lpstr>
      <vt:lpstr>تأمین مالی</vt:lpstr>
      <vt:lpstr>تأمین مالی ساخت و ساز</vt:lpstr>
      <vt:lpstr>PowerPoint Presentation</vt:lpstr>
      <vt:lpstr>تأمین مالی خرید مسکن</vt:lpstr>
      <vt:lpstr>انواع غالب وام‌های رهنی</vt:lpstr>
      <vt:lpstr>ابزار مبتنی بر بدهی</vt:lpstr>
      <vt:lpstr>روش‌های تأمین مالی ساختاریافته</vt:lpstr>
      <vt:lpstr>تبدیل به اوراق بهادار کردن</vt:lpstr>
      <vt:lpstr>تأمین مالی پروژه</vt:lpstr>
      <vt:lpstr>ابزارهای مبتنی بر سرمایه</vt:lpstr>
      <vt:lpstr>صندوق‌های تخصصی </vt:lpstr>
      <vt:lpstr>اهداف صندوق زمین و ساختمان</vt:lpstr>
      <vt:lpstr>فرآیند کلی عملکرد صندوق زمین و ساختمان</vt:lpstr>
      <vt:lpstr>تفاوت صندوق با تراست</vt:lpstr>
      <vt:lpstr>ابزارهای اسلامی انتفاعی</vt:lpstr>
      <vt:lpstr>ابزار با بازدهی معین</vt:lpstr>
      <vt:lpstr>انواع تأمین مالی ارزی</vt:lpstr>
      <vt:lpstr>فرآیند کلی عملکرد صندوق زمین و ساختمان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Maysam Radpour</dc:creator>
  <cp:lastModifiedBy>tabrizi</cp:lastModifiedBy>
  <cp:revision>381</cp:revision>
  <dcterms:created xsi:type="dcterms:W3CDTF">2009-12-11T15:15:08Z</dcterms:created>
  <dcterms:modified xsi:type="dcterms:W3CDTF">2012-09-04T06:30:03Z</dcterms:modified>
</cp:coreProperties>
</file>