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ppt/diagrams/data18.xml" ContentType="application/vnd.openxmlformats-officedocument.drawingml.diagramData+xml"/>
  <Override PartName="/ppt/diagrams/layout18.xml" ContentType="application/vnd.openxmlformats-officedocument.drawingml.diagramLayout+xml"/>
  <Override PartName="/ppt/diagrams/quickStyle18.xml" ContentType="application/vnd.openxmlformats-officedocument.drawingml.diagramStyle+xml"/>
  <Override PartName="/ppt/diagrams/colors18.xml" ContentType="application/vnd.openxmlformats-officedocument.drawingml.diagramColors+xml"/>
  <Override PartName="/ppt/diagrams/drawing18.xml" ContentType="application/vnd.ms-office.drawingml.diagramDrawing+xml"/>
  <Override PartName="/ppt/diagrams/data19.xml" ContentType="application/vnd.openxmlformats-officedocument.drawingml.diagramData+xml"/>
  <Override PartName="/ppt/diagrams/layout19.xml" ContentType="application/vnd.openxmlformats-officedocument.drawingml.diagramLayout+xml"/>
  <Override PartName="/ppt/diagrams/quickStyle19.xml" ContentType="application/vnd.openxmlformats-officedocument.drawingml.diagramStyle+xml"/>
  <Override PartName="/ppt/diagrams/colors19.xml" ContentType="application/vnd.openxmlformats-officedocument.drawingml.diagramColors+xml"/>
  <Override PartName="/ppt/diagrams/drawing19.xml" ContentType="application/vnd.ms-office.drawingml.diagramDrawing+xml"/>
  <Override PartName="/ppt/notesSlides/notesSlide2.xml" ContentType="application/vnd.openxmlformats-officedocument.presentationml.notesSlide+xml"/>
  <Override PartName="/ppt/diagrams/data20.xml" ContentType="application/vnd.openxmlformats-officedocument.drawingml.diagramData+xml"/>
  <Override PartName="/ppt/diagrams/layout20.xml" ContentType="application/vnd.openxmlformats-officedocument.drawingml.diagramLayout+xml"/>
  <Override PartName="/ppt/diagrams/quickStyle20.xml" ContentType="application/vnd.openxmlformats-officedocument.drawingml.diagramStyle+xml"/>
  <Override PartName="/ppt/diagrams/colors20.xml" ContentType="application/vnd.openxmlformats-officedocument.drawingml.diagramColors+xml"/>
  <Override PartName="/ppt/diagrams/drawing20.xml" ContentType="application/vnd.ms-office.drawingml.diagramDrawing+xml"/>
  <Override PartName="/ppt/diagrams/data21.xml" ContentType="application/vnd.openxmlformats-officedocument.drawingml.diagramData+xml"/>
  <Override PartName="/ppt/diagrams/layout21.xml" ContentType="application/vnd.openxmlformats-officedocument.drawingml.diagramLayout+xml"/>
  <Override PartName="/ppt/diagrams/quickStyle21.xml" ContentType="application/vnd.openxmlformats-officedocument.drawingml.diagramStyle+xml"/>
  <Override PartName="/ppt/diagrams/colors21.xml" ContentType="application/vnd.openxmlformats-officedocument.drawingml.diagramColors+xml"/>
  <Override PartName="/ppt/diagrams/drawing21.xml" ContentType="application/vnd.ms-office.drawingml.diagramDrawing+xml"/>
  <Override PartName="/ppt/diagrams/data22.xml" ContentType="application/vnd.openxmlformats-officedocument.drawingml.diagramData+xml"/>
  <Override PartName="/ppt/diagrams/layout22.xml" ContentType="application/vnd.openxmlformats-officedocument.drawingml.diagramLayout+xml"/>
  <Override PartName="/ppt/diagrams/quickStyle22.xml" ContentType="application/vnd.openxmlformats-officedocument.drawingml.diagramStyle+xml"/>
  <Override PartName="/ppt/diagrams/colors22.xml" ContentType="application/vnd.openxmlformats-officedocument.drawingml.diagramColors+xml"/>
  <Override PartName="/ppt/diagrams/drawing22.xml" ContentType="application/vnd.ms-office.drawingml.diagramDrawing+xml"/>
  <Override PartName="/ppt/diagrams/data23.xml" ContentType="application/vnd.openxmlformats-officedocument.drawingml.diagramData+xml"/>
  <Override PartName="/ppt/diagrams/layout23.xml" ContentType="application/vnd.openxmlformats-officedocument.drawingml.diagramLayout+xml"/>
  <Override PartName="/ppt/diagrams/quickStyle23.xml" ContentType="application/vnd.openxmlformats-officedocument.drawingml.diagramStyle+xml"/>
  <Override PartName="/ppt/diagrams/colors23.xml" ContentType="application/vnd.openxmlformats-officedocument.drawingml.diagramColors+xml"/>
  <Override PartName="/ppt/diagrams/drawing23.xml" ContentType="application/vnd.ms-office.drawingml.diagramDrawing+xml"/>
  <Override PartName="/ppt/diagrams/data24.xml" ContentType="application/vnd.openxmlformats-officedocument.drawingml.diagramData+xml"/>
  <Override PartName="/ppt/diagrams/layout24.xml" ContentType="application/vnd.openxmlformats-officedocument.drawingml.diagramLayout+xml"/>
  <Override PartName="/ppt/diagrams/quickStyle24.xml" ContentType="application/vnd.openxmlformats-officedocument.drawingml.diagramStyle+xml"/>
  <Override PartName="/ppt/diagrams/colors24.xml" ContentType="application/vnd.openxmlformats-officedocument.drawingml.diagramColors+xml"/>
  <Override PartName="/ppt/diagrams/drawing24.xml" ContentType="application/vnd.ms-office.drawingml.diagramDrawing+xml"/>
  <Override PartName="/ppt/diagrams/data25.xml" ContentType="application/vnd.openxmlformats-officedocument.drawingml.diagramData+xml"/>
  <Override PartName="/ppt/diagrams/layout25.xml" ContentType="application/vnd.openxmlformats-officedocument.drawingml.diagramLayout+xml"/>
  <Override PartName="/ppt/diagrams/quickStyle25.xml" ContentType="application/vnd.openxmlformats-officedocument.drawingml.diagramStyle+xml"/>
  <Override PartName="/ppt/diagrams/colors25.xml" ContentType="application/vnd.openxmlformats-officedocument.drawingml.diagramColors+xml"/>
  <Override PartName="/ppt/diagrams/drawing25.xml" ContentType="application/vnd.ms-office.drawingml.diagramDrawing+xml"/>
  <Override PartName="/ppt/diagrams/data26.xml" ContentType="application/vnd.openxmlformats-officedocument.drawingml.diagramData+xml"/>
  <Override PartName="/ppt/diagrams/layout26.xml" ContentType="application/vnd.openxmlformats-officedocument.drawingml.diagramLayout+xml"/>
  <Override PartName="/ppt/diagrams/quickStyle26.xml" ContentType="application/vnd.openxmlformats-officedocument.drawingml.diagramStyle+xml"/>
  <Override PartName="/ppt/diagrams/colors26.xml" ContentType="application/vnd.openxmlformats-officedocument.drawingml.diagramColors+xml"/>
  <Override PartName="/ppt/diagrams/drawing26.xml" ContentType="application/vnd.ms-office.drawingml.diagramDrawing+xml"/>
  <Override PartName="/ppt/diagrams/data27.xml" ContentType="application/vnd.openxmlformats-officedocument.drawingml.diagramData+xml"/>
  <Override PartName="/ppt/diagrams/layout27.xml" ContentType="application/vnd.openxmlformats-officedocument.drawingml.diagramLayout+xml"/>
  <Override PartName="/ppt/diagrams/quickStyle27.xml" ContentType="application/vnd.openxmlformats-officedocument.drawingml.diagramStyle+xml"/>
  <Override PartName="/ppt/diagrams/colors27.xml" ContentType="application/vnd.openxmlformats-officedocument.drawingml.diagramColors+xml"/>
  <Override PartName="/ppt/diagrams/drawing27.xml" ContentType="application/vnd.ms-office.drawingml.diagramDrawing+xml"/>
  <Override PartName="/ppt/diagrams/data28.xml" ContentType="application/vnd.openxmlformats-officedocument.drawingml.diagramData+xml"/>
  <Override PartName="/ppt/diagrams/layout28.xml" ContentType="application/vnd.openxmlformats-officedocument.drawingml.diagramLayout+xml"/>
  <Override PartName="/ppt/diagrams/quickStyle28.xml" ContentType="application/vnd.openxmlformats-officedocument.drawingml.diagramStyle+xml"/>
  <Override PartName="/ppt/diagrams/colors28.xml" ContentType="application/vnd.openxmlformats-officedocument.drawingml.diagramColors+xml"/>
  <Override PartName="/ppt/diagrams/drawing28.xml" ContentType="application/vnd.ms-office.drawingml.diagramDrawing+xml"/>
  <Override PartName="/ppt/diagrams/data29.xml" ContentType="application/vnd.openxmlformats-officedocument.drawingml.diagramData+xml"/>
  <Override PartName="/ppt/diagrams/layout29.xml" ContentType="application/vnd.openxmlformats-officedocument.drawingml.diagramLayout+xml"/>
  <Override PartName="/ppt/diagrams/quickStyle29.xml" ContentType="application/vnd.openxmlformats-officedocument.drawingml.diagramStyle+xml"/>
  <Override PartName="/ppt/diagrams/colors29.xml" ContentType="application/vnd.openxmlformats-officedocument.drawingml.diagramColors+xml"/>
  <Override PartName="/ppt/diagrams/drawing29.xml" ContentType="application/vnd.ms-office.drawingml.diagramDrawing+xml"/>
  <Override PartName="/ppt/diagrams/data30.xml" ContentType="application/vnd.openxmlformats-officedocument.drawingml.diagramData+xml"/>
  <Override PartName="/ppt/diagrams/layout30.xml" ContentType="application/vnd.openxmlformats-officedocument.drawingml.diagramLayout+xml"/>
  <Override PartName="/ppt/diagrams/quickStyle30.xml" ContentType="application/vnd.openxmlformats-officedocument.drawingml.diagramStyle+xml"/>
  <Override PartName="/ppt/diagrams/colors30.xml" ContentType="application/vnd.openxmlformats-officedocument.drawingml.diagramColors+xml"/>
  <Override PartName="/ppt/diagrams/drawing30.xml" ContentType="application/vnd.ms-office.drawingml.diagramDrawing+xml"/>
  <Override PartName="/ppt/diagrams/data31.xml" ContentType="application/vnd.openxmlformats-officedocument.drawingml.diagramData+xml"/>
  <Override PartName="/ppt/diagrams/layout31.xml" ContentType="application/vnd.openxmlformats-officedocument.drawingml.diagramLayout+xml"/>
  <Override PartName="/ppt/diagrams/quickStyle31.xml" ContentType="application/vnd.openxmlformats-officedocument.drawingml.diagramStyle+xml"/>
  <Override PartName="/ppt/diagrams/colors31.xml" ContentType="application/vnd.openxmlformats-officedocument.drawingml.diagramColors+xml"/>
  <Override PartName="/ppt/diagrams/drawing31.xml" ContentType="application/vnd.ms-office.drawingml.diagramDrawing+xml"/>
  <Override PartName="/ppt/diagrams/data32.xml" ContentType="application/vnd.openxmlformats-officedocument.drawingml.diagramData+xml"/>
  <Override PartName="/ppt/diagrams/layout32.xml" ContentType="application/vnd.openxmlformats-officedocument.drawingml.diagramLayout+xml"/>
  <Override PartName="/ppt/diagrams/quickStyle32.xml" ContentType="application/vnd.openxmlformats-officedocument.drawingml.diagramStyle+xml"/>
  <Override PartName="/ppt/diagrams/colors32.xml" ContentType="application/vnd.openxmlformats-officedocument.drawingml.diagramColors+xml"/>
  <Override PartName="/ppt/diagrams/drawing32.xml" ContentType="application/vnd.ms-office.drawingml.diagramDrawing+xml"/>
  <Override PartName="/ppt/diagrams/data33.xml" ContentType="application/vnd.openxmlformats-officedocument.drawingml.diagramData+xml"/>
  <Override PartName="/ppt/diagrams/layout33.xml" ContentType="application/vnd.openxmlformats-officedocument.drawingml.diagramLayout+xml"/>
  <Override PartName="/ppt/diagrams/quickStyle33.xml" ContentType="application/vnd.openxmlformats-officedocument.drawingml.diagramStyle+xml"/>
  <Override PartName="/ppt/diagrams/colors33.xml" ContentType="application/vnd.openxmlformats-officedocument.drawingml.diagramColors+xml"/>
  <Override PartName="/ppt/diagrams/drawing33.xml" ContentType="application/vnd.ms-office.drawingml.diagramDrawing+xml"/>
  <Override PartName="/ppt/diagrams/data34.xml" ContentType="application/vnd.openxmlformats-officedocument.drawingml.diagramData+xml"/>
  <Override PartName="/ppt/diagrams/layout34.xml" ContentType="application/vnd.openxmlformats-officedocument.drawingml.diagramLayout+xml"/>
  <Override PartName="/ppt/diagrams/quickStyle34.xml" ContentType="application/vnd.openxmlformats-officedocument.drawingml.diagramStyle+xml"/>
  <Override PartName="/ppt/diagrams/colors34.xml" ContentType="application/vnd.openxmlformats-officedocument.drawingml.diagramColors+xml"/>
  <Override PartName="/ppt/diagrams/drawing34.xml" ContentType="application/vnd.ms-office.drawingml.diagramDrawing+xml"/>
  <Override PartName="/ppt/diagrams/data35.xml" ContentType="application/vnd.openxmlformats-officedocument.drawingml.diagramData+xml"/>
  <Override PartName="/ppt/diagrams/layout35.xml" ContentType="application/vnd.openxmlformats-officedocument.drawingml.diagramLayout+xml"/>
  <Override PartName="/ppt/diagrams/quickStyle35.xml" ContentType="application/vnd.openxmlformats-officedocument.drawingml.diagramStyle+xml"/>
  <Override PartName="/ppt/diagrams/colors35.xml" ContentType="application/vnd.openxmlformats-officedocument.drawingml.diagramColors+xml"/>
  <Override PartName="/ppt/diagrams/drawing35.xml" ContentType="application/vnd.ms-office.drawingml.diagramDrawing+xml"/>
  <Override PartName="/ppt/diagrams/data36.xml" ContentType="application/vnd.openxmlformats-officedocument.drawingml.diagramData+xml"/>
  <Override PartName="/ppt/diagrams/layout36.xml" ContentType="application/vnd.openxmlformats-officedocument.drawingml.diagramLayout+xml"/>
  <Override PartName="/ppt/diagrams/quickStyle36.xml" ContentType="application/vnd.openxmlformats-officedocument.drawingml.diagramStyle+xml"/>
  <Override PartName="/ppt/diagrams/colors36.xml" ContentType="application/vnd.openxmlformats-officedocument.drawingml.diagramColors+xml"/>
  <Override PartName="/ppt/diagrams/drawing36.xml" ContentType="application/vnd.ms-office.drawingml.diagramDrawing+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4"/>
  </p:notesMasterIdLst>
  <p:handoutMasterIdLst>
    <p:handoutMasterId r:id="rId45"/>
  </p:handoutMasterIdLst>
  <p:sldIdLst>
    <p:sldId id="638" r:id="rId2"/>
    <p:sldId id="749" r:id="rId3"/>
    <p:sldId id="967" r:id="rId4"/>
    <p:sldId id="913" r:id="rId5"/>
    <p:sldId id="970" r:id="rId6"/>
    <p:sldId id="949" r:id="rId7"/>
    <p:sldId id="953" r:id="rId8"/>
    <p:sldId id="947" r:id="rId9"/>
    <p:sldId id="968" r:id="rId10"/>
    <p:sldId id="972" r:id="rId11"/>
    <p:sldId id="969" r:id="rId12"/>
    <p:sldId id="973" r:id="rId13"/>
    <p:sldId id="944" r:id="rId14"/>
    <p:sldId id="946" r:id="rId15"/>
    <p:sldId id="951" r:id="rId16"/>
    <p:sldId id="952" r:id="rId17"/>
    <p:sldId id="956" r:id="rId18"/>
    <p:sldId id="974" r:id="rId19"/>
    <p:sldId id="975" r:id="rId20"/>
    <p:sldId id="960" r:id="rId21"/>
    <p:sldId id="977" r:id="rId22"/>
    <p:sldId id="965" r:id="rId23"/>
    <p:sldId id="976" r:id="rId24"/>
    <p:sldId id="962" r:id="rId25"/>
    <p:sldId id="964" r:id="rId26"/>
    <p:sldId id="981" r:id="rId27"/>
    <p:sldId id="982" r:id="rId28"/>
    <p:sldId id="983" r:id="rId29"/>
    <p:sldId id="984" r:id="rId30"/>
    <p:sldId id="985" r:id="rId31"/>
    <p:sldId id="989" r:id="rId32"/>
    <p:sldId id="986" r:id="rId33"/>
    <p:sldId id="987" r:id="rId34"/>
    <p:sldId id="988" r:id="rId35"/>
    <p:sldId id="990" r:id="rId36"/>
    <p:sldId id="991" r:id="rId37"/>
    <p:sldId id="992" r:id="rId38"/>
    <p:sldId id="994" r:id="rId39"/>
    <p:sldId id="996" r:id="rId40"/>
    <p:sldId id="997" r:id="rId41"/>
    <p:sldId id="998" r:id="rId42"/>
    <p:sldId id="329" r:id="rId43"/>
  </p:sldIdLst>
  <p:sldSz cx="9144000" cy="6858000" type="screen4x3"/>
  <p:notesSz cx="6997700" cy="92837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7CC"/>
    <a:srgbClr val="303030"/>
    <a:srgbClr val="343434"/>
    <a:srgbClr val="FFCCFF"/>
    <a:srgbClr val="FF7C80"/>
    <a:srgbClr val="DCFCF6"/>
    <a:srgbClr val="4D4D4D"/>
    <a:srgbClr val="33CCFF"/>
    <a:srgbClr val="3399FF"/>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743" autoAdjust="0"/>
    <p:restoredTop sz="95932" autoAdjust="0"/>
  </p:normalViewPr>
  <p:slideViewPr>
    <p:cSldViewPr>
      <p:cViewPr>
        <p:scale>
          <a:sx n="66" d="100"/>
          <a:sy n="66" d="100"/>
        </p:scale>
        <p:origin x="-1494" y="-582"/>
      </p:cViewPr>
      <p:guideLst>
        <p:guide orient="horz" pos="2160"/>
        <p:guide pos="2880"/>
      </p:guideLst>
    </p:cSldViewPr>
  </p:slideViewPr>
  <p:outlineViewPr>
    <p:cViewPr>
      <p:scale>
        <a:sx n="33" d="100"/>
        <a:sy n="33" d="100"/>
      </p:scale>
      <p:origin x="0" y="7878"/>
    </p:cViewPr>
  </p:outlineViewPr>
  <p:notesTextViewPr>
    <p:cViewPr>
      <p:scale>
        <a:sx n="100" d="100"/>
        <a:sy n="100" d="100"/>
      </p:scale>
      <p:origin x="0" y="0"/>
    </p:cViewPr>
  </p:notesTextViewPr>
  <p:sorterViewPr>
    <p:cViewPr>
      <p:scale>
        <a:sx n="66" d="100"/>
        <a:sy n="66" d="100"/>
      </p:scale>
      <p:origin x="0" y="0"/>
    </p:cViewPr>
  </p:sorterViewPr>
  <p:notesViewPr>
    <p:cSldViewPr>
      <p:cViewPr>
        <p:scale>
          <a:sx n="75" d="100"/>
          <a:sy n="75" d="100"/>
        </p:scale>
        <p:origin x="-2142" y="-72"/>
      </p:cViewPr>
      <p:guideLst>
        <p:guide orient="horz" pos="2924"/>
        <p:guide pos="2204"/>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colorful1#3">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colorful1#4">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2.xml><?xml version="1.0" encoding="utf-8"?>
<dgm:colorsDef xmlns:dgm="http://schemas.openxmlformats.org/drawingml/2006/diagram" xmlns:a="http://schemas.openxmlformats.org/drawingml/2006/main" uniqueId="urn:microsoft.com/office/officeart/2005/8/colors/colorful1#5">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3.xml><?xml version="1.0" encoding="utf-8"?>
<dgm:colorsDef xmlns:dgm="http://schemas.openxmlformats.org/drawingml/2006/diagram" xmlns:a="http://schemas.openxmlformats.org/drawingml/2006/main" uniqueId="urn:microsoft.com/office/officeart/2005/8/colors/colorful1#6">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4.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5.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6.xml><?xml version="1.0" encoding="utf-8"?>
<dgm:colorsDef xmlns:dgm="http://schemas.openxmlformats.org/drawingml/2006/diagram" xmlns:a="http://schemas.openxmlformats.org/drawingml/2006/main" uniqueId="urn:microsoft.com/office/officeart/2005/8/colors/colorful1#7">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3.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4.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5.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6.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1#2">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D04A69E-D420-4816-8822-DD5FE2966501}" type="doc">
      <dgm:prSet loTypeId="urn:microsoft.com/office/officeart/2005/8/layout/list1" loCatId="list" qsTypeId="urn:microsoft.com/office/officeart/2005/8/quickstyle/simple5" qsCatId="simple" csTypeId="urn:microsoft.com/office/officeart/2005/8/colors/accent2_1" csCatId="accent2" phldr="1"/>
      <dgm:spPr/>
      <dgm:t>
        <a:bodyPr/>
        <a:lstStyle/>
        <a:p>
          <a:endParaRPr lang="en-US"/>
        </a:p>
      </dgm:t>
    </dgm:pt>
    <dgm:pt modelId="{CDD596A2-54DD-440B-92CF-2DBB7C2E4588}">
      <dgm:prSet/>
      <dgm:spPr/>
      <dgm:t>
        <a:bodyPr/>
        <a:lstStyle/>
        <a:p>
          <a:pPr algn="ctr" rtl="1"/>
          <a:r>
            <a:rPr lang="fa-IR" dirty="0" smtClean="0">
              <a:latin typeface="ذ ظشق"/>
              <a:cs typeface="B Titr" pitchFamily="2" charset="-78"/>
            </a:rPr>
            <a:t>بازار اولیۀ رهن</a:t>
          </a:r>
          <a:endParaRPr lang="en-US" dirty="0">
            <a:latin typeface="ذ ظشق"/>
            <a:cs typeface="B Titr" pitchFamily="2" charset="-78"/>
          </a:endParaRPr>
        </a:p>
      </dgm:t>
    </dgm:pt>
    <dgm:pt modelId="{BFE9A4A4-0ABE-41B5-A462-60213D902B00}" type="parTrans" cxnId="{DF044C2E-19EB-4E41-950B-EDAFBE9081B0}">
      <dgm:prSet/>
      <dgm:spPr/>
      <dgm:t>
        <a:bodyPr/>
        <a:lstStyle/>
        <a:p>
          <a:endParaRPr lang="en-US">
            <a:latin typeface="ذ ظشق"/>
            <a:cs typeface="B Zar" pitchFamily="2" charset="-78"/>
          </a:endParaRPr>
        </a:p>
      </dgm:t>
    </dgm:pt>
    <dgm:pt modelId="{0A5CAA04-E4C2-4466-97AD-A0076ADDBC37}" type="sibTrans" cxnId="{DF044C2E-19EB-4E41-950B-EDAFBE9081B0}">
      <dgm:prSet/>
      <dgm:spPr/>
      <dgm:t>
        <a:bodyPr/>
        <a:lstStyle/>
        <a:p>
          <a:endParaRPr lang="en-US">
            <a:latin typeface="ذ ظشق"/>
            <a:cs typeface="B Zar" pitchFamily="2" charset="-78"/>
          </a:endParaRPr>
        </a:p>
      </dgm:t>
    </dgm:pt>
    <dgm:pt modelId="{00462F24-7A0E-4BBB-BA6A-C93B92398621}">
      <dgm:prSet/>
      <dgm:spPr/>
      <dgm:t>
        <a:bodyPr/>
        <a:lstStyle/>
        <a:p>
          <a:pPr algn="justLow" rtl="1"/>
          <a:r>
            <a:rPr lang="fa-IR" dirty="0" smtClean="0">
              <a:latin typeface="ذ ظشق"/>
              <a:cs typeface="B Zar" pitchFamily="2" charset="-78"/>
            </a:rPr>
            <a:t>بازاری است که در آن وام‌دهندگان و وام‌گیرندگان  ضمن چانه‌زنی در مورد شرایط وام‌های رهنی به ترتیب به خرید و فروش آن وام‌های رهنی می‌پردازند. کارگزاران وام‌های رهنی، بانک‌های رهنی، بانک‌های تجاری و مؤسسات پس‌انداز و وام  و وام‌گیرندگان از بازیگران عمدۀ این بازارند</a:t>
          </a:r>
          <a:endParaRPr lang="en-US" dirty="0">
            <a:latin typeface="ذ ظشق"/>
            <a:cs typeface="B Zar" pitchFamily="2" charset="-78"/>
          </a:endParaRPr>
        </a:p>
      </dgm:t>
    </dgm:pt>
    <dgm:pt modelId="{0C43C459-D85D-461B-A169-39A2A941E187}" type="parTrans" cxnId="{561B85A2-E490-4EA6-A7DE-D63F658D781D}">
      <dgm:prSet/>
      <dgm:spPr/>
      <dgm:t>
        <a:bodyPr/>
        <a:lstStyle/>
        <a:p>
          <a:endParaRPr lang="en-US">
            <a:latin typeface="ذ ظشق"/>
            <a:cs typeface="B Zar" pitchFamily="2" charset="-78"/>
          </a:endParaRPr>
        </a:p>
      </dgm:t>
    </dgm:pt>
    <dgm:pt modelId="{A34C43F4-521E-43C2-9DB0-7A2341DABAE4}" type="sibTrans" cxnId="{561B85A2-E490-4EA6-A7DE-D63F658D781D}">
      <dgm:prSet/>
      <dgm:spPr/>
      <dgm:t>
        <a:bodyPr/>
        <a:lstStyle/>
        <a:p>
          <a:endParaRPr lang="en-US">
            <a:latin typeface="ذ ظشق"/>
            <a:cs typeface="B Zar" pitchFamily="2" charset="-78"/>
          </a:endParaRPr>
        </a:p>
      </dgm:t>
    </dgm:pt>
    <dgm:pt modelId="{DA8253C5-8501-4D17-B3AC-A396259AC2ED}">
      <dgm:prSet/>
      <dgm:spPr/>
      <dgm:t>
        <a:bodyPr/>
        <a:lstStyle/>
        <a:p>
          <a:pPr algn="ctr" rtl="1"/>
          <a:r>
            <a:rPr lang="fa-IR" dirty="0" smtClean="0">
              <a:latin typeface="ذ ظشق"/>
              <a:cs typeface="B Titr" pitchFamily="2" charset="-78"/>
            </a:rPr>
            <a:t>بازار ثانویۀ رهن</a:t>
          </a:r>
          <a:endParaRPr lang="en-US" dirty="0">
            <a:latin typeface="ذ ظشق"/>
            <a:cs typeface="B Titr" pitchFamily="2" charset="-78"/>
          </a:endParaRPr>
        </a:p>
      </dgm:t>
    </dgm:pt>
    <dgm:pt modelId="{161C24EC-7497-4A29-BA5F-6F2FCA0636E6}" type="parTrans" cxnId="{CF98BBEA-2CDC-4DA1-9A18-D288BFF9479D}">
      <dgm:prSet/>
      <dgm:spPr/>
      <dgm:t>
        <a:bodyPr/>
        <a:lstStyle/>
        <a:p>
          <a:endParaRPr lang="en-US">
            <a:latin typeface="ذ ظشق"/>
            <a:cs typeface="B Zar" pitchFamily="2" charset="-78"/>
          </a:endParaRPr>
        </a:p>
      </dgm:t>
    </dgm:pt>
    <dgm:pt modelId="{9C698EB8-16A5-4BA6-AB66-5497F7FC2740}" type="sibTrans" cxnId="{CF98BBEA-2CDC-4DA1-9A18-D288BFF9479D}">
      <dgm:prSet/>
      <dgm:spPr/>
      <dgm:t>
        <a:bodyPr/>
        <a:lstStyle/>
        <a:p>
          <a:endParaRPr lang="en-US">
            <a:latin typeface="ذ ظشق"/>
            <a:cs typeface="B Zar" pitchFamily="2" charset="-78"/>
          </a:endParaRPr>
        </a:p>
      </dgm:t>
    </dgm:pt>
    <dgm:pt modelId="{5C1DC04B-64BA-41C7-A30A-39B42E4421C0}">
      <dgm:prSet custT="1"/>
      <dgm:spPr/>
      <dgm:t>
        <a:bodyPr/>
        <a:lstStyle/>
        <a:p>
          <a:pPr algn="justLow" rtl="1"/>
          <a:r>
            <a:rPr lang="fa-IR" sz="1900" dirty="0" smtClean="0">
              <a:latin typeface="ذ ظشق"/>
              <a:cs typeface="B Zar" pitchFamily="2" charset="-78"/>
            </a:rPr>
            <a:t>بازاری است که در آن وام‌های رهنی و اوراق بهادار با پشتوانۀ رهن خرید و فروش می‌شود. بانی (</a:t>
          </a:r>
          <a:r>
            <a:rPr lang="en-US" sz="1700" dirty="0" smtClean="0">
              <a:latin typeface="ذ ظشق"/>
              <a:cs typeface="B Zar" pitchFamily="2" charset="-78"/>
            </a:rPr>
            <a:t>originator</a:t>
          </a:r>
          <a:r>
            <a:rPr lang="fa-IR" sz="1900" dirty="0" smtClean="0">
              <a:latin typeface="ذ ظشق"/>
              <a:cs typeface="B Zar" pitchFamily="2" charset="-78"/>
            </a:rPr>
            <a:t>)، </a:t>
          </a:r>
          <a:r>
            <a:rPr lang="fa-IR" sz="1900" dirty="0" smtClean="0">
              <a:latin typeface="ذ ظشق"/>
              <a:cs typeface="B Zar" pitchFamily="2" charset="-78"/>
            </a:rPr>
            <a:t>تجمیع‌کنندۀ </a:t>
          </a:r>
          <a:r>
            <a:rPr lang="fa-IR" sz="1900" dirty="0" smtClean="0">
              <a:latin typeface="ذ ظشق"/>
              <a:cs typeface="B Zar" pitchFamily="2" charset="-78"/>
            </a:rPr>
            <a:t>وام‌های رهنی(</a:t>
          </a:r>
          <a:r>
            <a:rPr lang="fa-IR" sz="1700" dirty="0" smtClean="0">
              <a:latin typeface="ذ ظشق"/>
              <a:cs typeface="B Zar" pitchFamily="2" charset="-78"/>
            </a:rPr>
            <a:t> </a:t>
          </a:r>
          <a:r>
            <a:rPr lang="en-US" sz="1700" dirty="0" smtClean="0">
              <a:latin typeface="ذ ظشق"/>
              <a:cs typeface="B Zar" pitchFamily="2" charset="-78"/>
            </a:rPr>
            <a:t>(</a:t>
          </a:r>
          <a:r>
            <a:rPr lang="en-US" sz="1700" dirty="0" smtClean="0">
              <a:latin typeface="ذ ظشق"/>
              <a:cs typeface="B Zar" pitchFamily="2" charset="-78"/>
            </a:rPr>
            <a:t>mortgage </a:t>
          </a:r>
          <a:r>
            <a:rPr lang="en-US" sz="1700" dirty="0" smtClean="0">
              <a:latin typeface="ذ ظشق"/>
              <a:cs typeface="B Zar" pitchFamily="2" charset="-78"/>
            </a:rPr>
            <a:t>aggregator</a:t>
          </a:r>
          <a:r>
            <a:rPr lang="fa-IR" sz="1700" dirty="0" smtClean="0">
              <a:latin typeface="ذ ظشق"/>
              <a:cs typeface="B Zar" pitchFamily="2" charset="-78"/>
            </a:rPr>
            <a:t> یا</a:t>
          </a:r>
          <a:r>
            <a:rPr lang="en-US" sz="1700" dirty="0" smtClean="0">
              <a:latin typeface="ذ ظشق"/>
              <a:cs typeface="B Zar" pitchFamily="2" charset="-78"/>
            </a:rPr>
            <a:t> </a:t>
          </a:r>
          <a:r>
            <a:rPr lang="en-US" sz="1700" dirty="0" err="1" smtClean="0">
              <a:latin typeface="ذ ظشق"/>
              <a:cs typeface="B Zar" pitchFamily="2" charset="-78"/>
            </a:rPr>
            <a:t>securitizer</a:t>
          </a:r>
          <a:r>
            <a:rPr lang="en-US" sz="1900" dirty="0" smtClean="0">
              <a:latin typeface="ذ ظشق"/>
              <a:cs typeface="B Zar" pitchFamily="2" charset="-78"/>
            </a:rPr>
            <a:t> </a:t>
          </a:r>
          <a:r>
            <a:rPr lang="fa-IR" sz="1900" dirty="0" smtClean="0">
              <a:latin typeface="ذ ظشق"/>
              <a:cs typeface="B Zar" pitchFamily="2" charset="-78"/>
            </a:rPr>
            <a:t>و سرمایه‌گذاران از بازیگران عمدۀ این بازارند.</a:t>
          </a:r>
          <a:endParaRPr lang="en-US" sz="1900" dirty="0">
            <a:latin typeface="ذ ظشق"/>
            <a:cs typeface="B Zar" pitchFamily="2" charset="-78"/>
          </a:endParaRPr>
        </a:p>
      </dgm:t>
    </dgm:pt>
    <dgm:pt modelId="{25707DD2-8B34-4082-B142-E3389D753994}" type="parTrans" cxnId="{406E12D0-D8B6-4DE6-9F23-441AD54FCEB8}">
      <dgm:prSet/>
      <dgm:spPr/>
      <dgm:t>
        <a:bodyPr/>
        <a:lstStyle/>
        <a:p>
          <a:endParaRPr lang="en-US">
            <a:latin typeface="ذ ظشق"/>
            <a:cs typeface="B Zar" pitchFamily="2" charset="-78"/>
          </a:endParaRPr>
        </a:p>
      </dgm:t>
    </dgm:pt>
    <dgm:pt modelId="{BCD072DE-899C-4946-B386-5B6158AAF2E2}" type="sibTrans" cxnId="{406E12D0-D8B6-4DE6-9F23-441AD54FCEB8}">
      <dgm:prSet/>
      <dgm:spPr/>
      <dgm:t>
        <a:bodyPr/>
        <a:lstStyle/>
        <a:p>
          <a:endParaRPr lang="en-US">
            <a:latin typeface="ذ ظشق"/>
            <a:cs typeface="B Zar" pitchFamily="2" charset="-78"/>
          </a:endParaRPr>
        </a:p>
      </dgm:t>
    </dgm:pt>
    <dgm:pt modelId="{3F8C8F5F-2417-4B7C-A829-95500BDA1A2A}" type="pres">
      <dgm:prSet presAssocID="{8D04A69E-D420-4816-8822-DD5FE2966501}" presName="linear" presStyleCnt="0">
        <dgm:presLayoutVars>
          <dgm:dir/>
          <dgm:animLvl val="lvl"/>
          <dgm:resizeHandles val="exact"/>
        </dgm:presLayoutVars>
      </dgm:prSet>
      <dgm:spPr/>
      <dgm:t>
        <a:bodyPr/>
        <a:lstStyle/>
        <a:p>
          <a:endParaRPr lang="en-US"/>
        </a:p>
      </dgm:t>
    </dgm:pt>
    <dgm:pt modelId="{9A264642-8120-4A1F-9BBF-C8E19D2B8A6A}" type="pres">
      <dgm:prSet presAssocID="{CDD596A2-54DD-440B-92CF-2DBB7C2E4588}" presName="parentLin" presStyleCnt="0"/>
      <dgm:spPr/>
      <dgm:t>
        <a:bodyPr/>
        <a:lstStyle/>
        <a:p>
          <a:endParaRPr lang="en-US"/>
        </a:p>
      </dgm:t>
    </dgm:pt>
    <dgm:pt modelId="{094E79B5-9050-40AD-ACDD-336BCED86407}" type="pres">
      <dgm:prSet presAssocID="{CDD596A2-54DD-440B-92CF-2DBB7C2E4588}" presName="parentLeftMargin" presStyleLbl="node1" presStyleIdx="0" presStyleCnt="2"/>
      <dgm:spPr/>
      <dgm:t>
        <a:bodyPr/>
        <a:lstStyle/>
        <a:p>
          <a:endParaRPr lang="en-US"/>
        </a:p>
      </dgm:t>
    </dgm:pt>
    <dgm:pt modelId="{8676897C-273C-4F98-9845-8987A83DDB63}" type="pres">
      <dgm:prSet presAssocID="{CDD596A2-54DD-440B-92CF-2DBB7C2E4588}" presName="parentText" presStyleLbl="node1" presStyleIdx="0" presStyleCnt="2">
        <dgm:presLayoutVars>
          <dgm:chMax val="0"/>
          <dgm:bulletEnabled val="1"/>
        </dgm:presLayoutVars>
      </dgm:prSet>
      <dgm:spPr/>
      <dgm:t>
        <a:bodyPr/>
        <a:lstStyle/>
        <a:p>
          <a:endParaRPr lang="en-US"/>
        </a:p>
      </dgm:t>
    </dgm:pt>
    <dgm:pt modelId="{F28EFC95-4688-4D1B-8EFF-625FF10729AB}" type="pres">
      <dgm:prSet presAssocID="{CDD596A2-54DD-440B-92CF-2DBB7C2E4588}" presName="negativeSpace" presStyleCnt="0"/>
      <dgm:spPr/>
      <dgm:t>
        <a:bodyPr/>
        <a:lstStyle/>
        <a:p>
          <a:endParaRPr lang="en-US"/>
        </a:p>
      </dgm:t>
    </dgm:pt>
    <dgm:pt modelId="{6389031A-4880-43D0-BF71-DB48AB27F87E}" type="pres">
      <dgm:prSet presAssocID="{CDD596A2-54DD-440B-92CF-2DBB7C2E4588}" presName="childText" presStyleLbl="conFgAcc1" presStyleIdx="0" presStyleCnt="2">
        <dgm:presLayoutVars>
          <dgm:bulletEnabled val="1"/>
        </dgm:presLayoutVars>
      </dgm:prSet>
      <dgm:spPr>
        <a:prstGeom prst="doubleWave">
          <a:avLst/>
        </a:prstGeom>
      </dgm:spPr>
      <dgm:t>
        <a:bodyPr/>
        <a:lstStyle/>
        <a:p>
          <a:endParaRPr lang="en-US"/>
        </a:p>
      </dgm:t>
    </dgm:pt>
    <dgm:pt modelId="{556D25D4-B15F-41E2-8B03-A11F42AA8191}" type="pres">
      <dgm:prSet presAssocID="{0A5CAA04-E4C2-4466-97AD-A0076ADDBC37}" presName="spaceBetweenRectangles" presStyleCnt="0"/>
      <dgm:spPr/>
      <dgm:t>
        <a:bodyPr/>
        <a:lstStyle/>
        <a:p>
          <a:endParaRPr lang="en-US"/>
        </a:p>
      </dgm:t>
    </dgm:pt>
    <dgm:pt modelId="{CCCE5F58-9BB1-4227-A17C-D14179E030C0}" type="pres">
      <dgm:prSet presAssocID="{DA8253C5-8501-4D17-B3AC-A396259AC2ED}" presName="parentLin" presStyleCnt="0"/>
      <dgm:spPr/>
      <dgm:t>
        <a:bodyPr/>
        <a:lstStyle/>
        <a:p>
          <a:endParaRPr lang="en-US"/>
        </a:p>
      </dgm:t>
    </dgm:pt>
    <dgm:pt modelId="{53FE5954-C555-4956-8B26-EADFB4373DC8}" type="pres">
      <dgm:prSet presAssocID="{DA8253C5-8501-4D17-B3AC-A396259AC2ED}" presName="parentLeftMargin" presStyleLbl="node1" presStyleIdx="0" presStyleCnt="2"/>
      <dgm:spPr/>
      <dgm:t>
        <a:bodyPr/>
        <a:lstStyle/>
        <a:p>
          <a:endParaRPr lang="en-US"/>
        </a:p>
      </dgm:t>
    </dgm:pt>
    <dgm:pt modelId="{2B22F8FC-3FDD-4C03-A9CF-F26740C6558C}" type="pres">
      <dgm:prSet presAssocID="{DA8253C5-8501-4D17-B3AC-A396259AC2ED}" presName="parentText" presStyleLbl="node1" presStyleIdx="1" presStyleCnt="2">
        <dgm:presLayoutVars>
          <dgm:chMax val="0"/>
          <dgm:bulletEnabled val="1"/>
        </dgm:presLayoutVars>
      </dgm:prSet>
      <dgm:spPr/>
      <dgm:t>
        <a:bodyPr/>
        <a:lstStyle/>
        <a:p>
          <a:endParaRPr lang="en-US"/>
        </a:p>
      </dgm:t>
    </dgm:pt>
    <dgm:pt modelId="{449948AC-2061-49CF-AE24-8BFE3D86600F}" type="pres">
      <dgm:prSet presAssocID="{DA8253C5-8501-4D17-B3AC-A396259AC2ED}" presName="negativeSpace" presStyleCnt="0"/>
      <dgm:spPr/>
      <dgm:t>
        <a:bodyPr/>
        <a:lstStyle/>
        <a:p>
          <a:endParaRPr lang="en-US"/>
        </a:p>
      </dgm:t>
    </dgm:pt>
    <dgm:pt modelId="{A640B782-A818-4466-A005-5EA73B50600B}" type="pres">
      <dgm:prSet presAssocID="{DA8253C5-8501-4D17-B3AC-A396259AC2ED}" presName="childText" presStyleLbl="conFgAcc1" presStyleIdx="1" presStyleCnt="2">
        <dgm:presLayoutVars>
          <dgm:bulletEnabled val="1"/>
        </dgm:presLayoutVars>
      </dgm:prSet>
      <dgm:spPr>
        <a:prstGeom prst="doubleWave">
          <a:avLst/>
        </a:prstGeom>
      </dgm:spPr>
      <dgm:t>
        <a:bodyPr/>
        <a:lstStyle/>
        <a:p>
          <a:endParaRPr lang="en-US"/>
        </a:p>
      </dgm:t>
    </dgm:pt>
  </dgm:ptLst>
  <dgm:cxnLst>
    <dgm:cxn modelId="{98004BA5-1559-406C-B33E-613D97E3919B}" type="presOf" srcId="{00462F24-7A0E-4BBB-BA6A-C93B92398621}" destId="{6389031A-4880-43D0-BF71-DB48AB27F87E}" srcOrd="0" destOrd="0" presId="urn:microsoft.com/office/officeart/2005/8/layout/list1"/>
    <dgm:cxn modelId="{561B85A2-E490-4EA6-A7DE-D63F658D781D}" srcId="{CDD596A2-54DD-440B-92CF-2DBB7C2E4588}" destId="{00462F24-7A0E-4BBB-BA6A-C93B92398621}" srcOrd="0" destOrd="0" parTransId="{0C43C459-D85D-461B-A169-39A2A941E187}" sibTransId="{A34C43F4-521E-43C2-9DB0-7A2341DABAE4}"/>
    <dgm:cxn modelId="{406E12D0-D8B6-4DE6-9F23-441AD54FCEB8}" srcId="{DA8253C5-8501-4D17-B3AC-A396259AC2ED}" destId="{5C1DC04B-64BA-41C7-A30A-39B42E4421C0}" srcOrd="0" destOrd="0" parTransId="{25707DD2-8B34-4082-B142-E3389D753994}" sibTransId="{BCD072DE-899C-4946-B386-5B6158AAF2E2}"/>
    <dgm:cxn modelId="{E6EB4037-C7E6-4D53-A4F6-DF7B42917340}" type="presOf" srcId="{CDD596A2-54DD-440B-92CF-2DBB7C2E4588}" destId="{094E79B5-9050-40AD-ACDD-336BCED86407}" srcOrd="0" destOrd="0" presId="urn:microsoft.com/office/officeart/2005/8/layout/list1"/>
    <dgm:cxn modelId="{CF98BBEA-2CDC-4DA1-9A18-D288BFF9479D}" srcId="{8D04A69E-D420-4816-8822-DD5FE2966501}" destId="{DA8253C5-8501-4D17-B3AC-A396259AC2ED}" srcOrd="1" destOrd="0" parTransId="{161C24EC-7497-4A29-BA5F-6F2FCA0636E6}" sibTransId="{9C698EB8-16A5-4BA6-AB66-5497F7FC2740}"/>
    <dgm:cxn modelId="{5D2BB1AA-55C8-438D-A67B-36A72A906C77}" type="presOf" srcId="{DA8253C5-8501-4D17-B3AC-A396259AC2ED}" destId="{53FE5954-C555-4956-8B26-EADFB4373DC8}" srcOrd="0" destOrd="0" presId="urn:microsoft.com/office/officeart/2005/8/layout/list1"/>
    <dgm:cxn modelId="{DF044C2E-19EB-4E41-950B-EDAFBE9081B0}" srcId="{8D04A69E-D420-4816-8822-DD5FE2966501}" destId="{CDD596A2-54DD-440B-92CF-2DBB7C2E4588}" srcOrd="0" destOrd="0" parTransId="{BFE9A4A4-0ABE-41B5-A462-60213D902B00}" sibTransId="{0A5CAA04-E4C2-4466-97AD-A0076ADDBC37}"/>
    <dgm:cxn modelId="{21799CA0-6F2B-48BB-A393-8D9969B37457}" type="presOf" srcId="{CDD596A2-54DD-440B-92CF-2DBB7C2E4588}" destId="{8676897C-273C-4F98-9845-8987A83DDB63}" srcOrd="1" destOrd="0" presId="urn:microsoft.com/office/officeart/2005/8/layout/list1"/>
    <dgm:cxn modelId="{7ABDAE01-D2E1-4CC4-8A25-2CA355669685}" type="presOf" srcId="{8D04A69E-D420-4816-8822-DD5FE2966501}" destId="{3F8C8F5F-2417-4B7C-A829-95500BDA1A2A}" srcOrd="0" destOrd="0" presId="urn:microsoft.com/office/officeart/2005/8/layout/list1"/>
    <dgm:cxn modelId="{2569083E-939E-4934-8DE8-9FD6062C79C4}" type="presOf" srcId="{DA8253C5-8501-4D17-B3AC-A396259AC2ED}" destId="{2B22F8FC-3FDD-4C03-A9CF-F26740C6558C}" srcOrd="1" destOrd="0" presId="urn:microsoft.com/office/officeart/2005/8/layout/list1"/>
    <dgm:cxn modelId="{88EBE88A-51B0-4D82-BAB1-C343B307EF1D}" type="presOf" srcId="{5C1DC04B-64BA-41C7-A30A-39B42E4421C0}" destId="{A640B782-A818-4466-A005-5EA73B50600B}" srcOrd="0" destOrd="0" presId="urn:microsoft.com/office/officeart/2005/8/layout/list1"/>
    <dgm:cxn modelId="{88B0C24F-FB85-4E92-8269-2B19B9A00F31}" type="presParOf" srcId="{3F8C8F5F-2417-4B7C-A829-95500BDA1A2A}" destId="{9A264642-8120-4A1F-9BBF-C8E19D2B8A6A}" srcOrd="0" destOrd="0" presId="urn:microsoft.com/office/officeart/2005/8/layout/list1"/>
    <dgm:cxn modelId="{4A4EB6AC-8E32-4796-BCEB-FBB48850FE00}" type="presParOf" srcId="{9A264642-8120-4A1F-9BBF-C8E19D2B8A6A}" destId="{094E79B5-9050-40AD-ACDD-336BCED86407}" srcOrd="0" destOrd="0" presId="urn:microsoft.com/office/officeart/2005/8/layout/list1"/>
    <dgm:cxn modelId="{F7DF062D-432E-4C84-8D3D-D5A845A02AFC}" type="presParOf" srcId="{9A264642-8120-4A1F-9BBF-C8E19D2B8A6A}" destId="{8676897C-273C-4F98-9845-8987A83DDB63}" srcOrd="1" destOrd="0" presId="urn:microsoft.com/office/officeart/2005/8/layout/list1"/>
    <dgm:cxn modelId="{FC23189E-8964-49D3-B394-C71035AF96E8}" type="presParOf" srcId="{3F8C8F5F-2417-4B7C-A829-95500BDA1A2A}" destId="{F28EFC95-4688-4D1B-8EFF-625FF10729AB}" srcOrd="1" destOrd="0" presId="urn:microsoft.com/office/officeart/2005/8/layout/list1"/>
    <dgm:cxn modelId="{FA773846-3719-4D6A-B317-8074A08DA1C8}" type="presParOf" srcId="{3F8C8F5F-2417-4B7C-A829-95500BDA1A2A}" destId="{6389031A-4880-43D0-BF71-DB48AB27F87E}" srcOrd="2" destOrd="0" presId="urn:microsoft.com/office/officeart/2005/8/layout/list1"/>
    <dgm:cxn modelId="{8B734DFB-5F1E-43B5-97AB-0367B728E1A4}" type="presParOf" srcId="{3F8C8F5F-2417-4B7C-A829-95500BDA1A2A}" destId="{556D25D4-B15F-41E2-8B03-A11F42AA8191}" srcOrd="3" destOrd="0" presId="urn:microsoft.com/office/officeart/2005/8/layout/list1"/>
    <dgm:cxn modelId="{313F28FB-8600-4AE6-9C42-175EA75251EC}" type="presParOf" srcId="{3F8C8F5F-2417-4B7C-A829-95500BDA1A2A}" destId="{CCCE5F58-9BB1-4227-A17C-D14179E030C0}" srcOrd="4" destOrd="0" presId="urn:microsoft.com/office/officeart/2005/8/layout/list1"/>
    <dgm:cxn modelId="{9CFD8D54-FBA2-4EB1-B886-517162C48776}" type="presParOf" srcId="{CCCE5F58-9BB1-4227-A17C-D14179E030C0}" destId="{53FE5954-C555-4956-8B26-EADFB4373DC8}" srcOrd="0" destOrd="0" presId="urn:microsoft.com/office/officeart/2005/8/layout/list1"/>
    <dgm:cxn modelId="{9140FF07-F10C-4D32-83B0-74AA7364640B}" type="presParOf" srcId="{CCCE5F58-9BB1-4227-A17C-D14179E030C0}" destId="{2B22F8FC-3FDD-4C03-A9CF-F26740C6558C}" srcOrd="1" destOrd="0" presId="urn:microsoft.com/office/officeart/2005/8/layout/list1"/>
    <dgm:cxn modelId="{3E805EAC-2D7C-41F7-82FD-5A148DFAFC3B}" type="presParOf" srcId="{3F8C8F5F-2417-4B7C-A829-95500BDA1A2A}" destId="{449948AC-2061-49CF-AE24-8BFE3D86600F}" srcOrd="5" destOrd="0" presId="urn:microsoft.com/office/officeart/2005/8/layout/list1"/>
    <dgm:cxn modelId="{24D3544A-1D9A-437A-B2F3-8F3A15CE5C5E}" type="presParOf" srcId="{3F8C8F5F-2417-4B7C-A829-95500BDA1A2A}" destId="{A640B782-A818-4466-A005-5EA73B50600B}" srcOrd="6"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E6CB6B08-40F4-4DF5-AC08-032985D3E20D}" type="doc">
      <dgm:prSet loTypeId="urn:microsoft.com/office/officeart/2005/8/layout/vList5" loCatId="list" qsTypeId="urn:microsoft.com/office/officeart/2005/8/quickstyle/3d1" qsCatId="3D" csTypeId="urn:microsoft.com/office/officeart/2005/8/colors/colorful1#3" csCatId="colorful" phldr="1"/>
      <dgm:spPr/>
      <dgm:t>
        <a:bodyPr/>
        <a:lstStyle/>
        <a:p>
          <a:endParaRPr lang="en-US"/>
        </a:p>
      </dgm:t>
    </dgm:pt>
    <dgm:pt modelId="{9637B512-E153-4FA7-9C48-FD9F1749404D}">
      <dgm:prSet/>
      <dgm:spPr/>
      <dgm:t>
        <a:bodyPr/>
        <a:lstStyle/>
        <a:p>
          <a:pPr algn="l" rtl="1"/>
          <a:r>
            <a:rPr lang="en-US" dirty="0" smtClean="0">
              <a:cs typeface="B Zar" pitchFamily="2" charset="-78"/>
            </a:rPr>
            <a:t>receivables</a:t>
          </a:r>
          <a:endParaRPr lang="fa-IR" dirty="0">
            <a:cs typeface="B Zar" pitchFamily="2" charset="-78"/>
          </a:endParaRPr>
        </a:p>
      </dgm:t>
    </dgm:pt>
    <dgm:pt modelId="{64EF3C68-005D-4813-B3CE-05596123A7B3}" type="parTrans" cxnId="{267671FD-66B6-4B8A-A9D5-79A55588EF80}">
      <dgm:prSet/>
      <dgm:spPr/>
      <dgm:t>
        <a:bodyPr/>
        <a:lstStyle/>
        <a:p>
          <a:endParaRPr lang="en-US">
            <a:cs typeface="B Zar" pitchFamily="2" charset="-78"/>
          </a:endParaRPr>
        </a:p>
      </dgm:t>
    </dgm:pt>
    <dgm:pt modelId="{7EC23097-49B6-42D7-AC25-73772099733E}" type="sibTrans" cxnId="{267671FD-66B6-4B8A-A9D5-79A55588EF80}">
      <dgm:prSet/>
      <dgm:spPr/>
      <dgm:t>
        <a:bodyPr/>
        <a:lstStyle/>
        <a:p>
          <a:endParaRPr lang="en-US">
            <a:cs typeface="B Zar" pitchFamily="2" charset="-78"/>
          </a:endParaRPr>
        </a:p>
      </dgm:t>
    </dgm:pt>
    <dgm:pt modelId="{582D4C10-AE4F-4422-98E6-92BB5C198457}">
      <dgm:prSet/>
      <dgm:spPr/>
      <dgm:t>
        <a:bodyPr/>
        <a:lstStyle/>
        <a:p>
          <a:pPr rtl="1"/>
          <a:r>
            <a:rPr lang="fa-IR" dirty="0" smtClean="0">
              <a:cs typeface="B Zar" pitchFamily="2" charset="-78"/>
            </a:rPr>
            <a:t>حساب‌های دریافتنی</a:t>
          </a:r>
          <a:endParaRPr lang="en-US" dirty="0">
            <a:cs typeface="B Zar" pitchFamily="2" charset="-78"/>
          </a:endParaRPr>
        </a:p>
      </dgm:t>
    </dgm:pt>
    <dgm:pt modelId="{B698885E-DA25-42BF-B4CD-7DEB4216F8A5}" type="parTrans" cxnId="{D4DACD74-9F42-4BDD-9F7A-540047C33FD9}">
      <dgm:prSet/>
      <dgm:spPr/>
      <dgm:t>
        <a:bodyPr/>
        <a:lstStyle/>
        <a:p>
          <a:endParaRPr lang="en-US">
            <a:cs typeface="B Zar" pitchFamily="2" charset="-78"/>
          </a:endParaRPr>
        </a:p>
      </dgm:t>
    </dgm:pt>
    <dgm:pt modelId="{28D76C61-43EB-4706-9FD6-8EBA0CD1DD76}" type="sibTrans" cxnId="{D4DACD74-9F42-4BDD-9F7A-540047C33FD9}">
      <dgm:prSet/>
      <dgm:spPr/>
      <dgm:t>
        <a:bodyPr/>
        <a:lstStyle/>
        <a:p>
          <a:endParaRPr lang="en-US">
            <a:cs typeface="B Zar" pitchFamily="2" charset="-78"/>
          </a:endParaRPr>
        </a:p>
      </dgm:t>
    </dgm:pt>
    <dgm:pt modelId="{1DB07644-0C36-4028-8E76-859FB60B954F}">
      <dgm:prSet/>
      <dgm:spPr/>
      <dgm:t>
        <a:bodyPr/>
        <a:lstStyle/>
        <a:p>
          <a:pPr algn="l" rtl="1"/>
          <a:r>
            <a:rPr lang="en-US" dirty="0" smtClean="0">
              <a:cs typeface="B Zar" pitchFamily="2" charset="-78"/>
            </a:rPr>
            <a:t>Auto and boat </a:t>
          </a:r>
          <a:r>
            <a:rPr lang="en-US" dirty="0" smtClean="0">
              <a:cs typeface="B Zar" pitchFamily="2" charset="-78"/>
            </a:rPr>
            <a:t>loans</a:t>
          </a:r>
          <a:endParaRPr lang="fa-IR" dirty="0">
            <a:cs typeface="B Zar" pitchFamily="2" charset="-78"/>
          </a:endParaRPr>
        </a:p>
      </dgm:t>
    </dgm:pt>
    <dgm:pt modelId="{1583D30B-5B5B-4459-9378-F62BA8FBAEE7}" type="parTrans" cxnId="{96E7ECF5-1CAE-4B24-8691-B49286B39A7D}">
      <dgm:prSet/>
      <dgm:spPr/>
      <dgm:t>
        <a:bodyPr/>
        <a:lstStyle/>
        <a:p>
          <a:endParaRPr lang="en-US">
            <a:cs typeface="B Zar" pitchFamily="2" charset="-78"/>
          </a:endParaRPr>
        </a:p>
      </dgm:t>
    </dgm:pt>
    <dgm:pt modelId="{EAE03EB6-64A2-46D9-B59D-B34A8B3EF0EB}" type="sibTrans" cxnId="{96E7ECF5-1CAE-4B24-8691-B49286B39A7D}">
      <dgm:prSet/>
      <dgm:spPr/>
      <dgm:t>
        <a:bodyPr/>
        <a:lstStyle/>
        <a:p>
          <a:endParaRPr lang="en-US">
            <a:cs typeface="B Zar" pitchFamily="2" charset="-78"/>
          </a:endParaRPr>
        </a:p>
      </dgm:t>
    </dgm:pt>
    <dgm:pt modelId="{DC17681A-7A3D-42C7-B934-6C55924E2BD7}">
      <dgm:prSet/>
      <dgm:spPr/>
      <dgm:t>
        <a:bodyPr/>
        <a:lstStyle/>
        <a:p>
          <a:pPr rtl="1"/>
          <a:r>
            <a:rPr lang="fa-IR" dirty="0" smtClean="0">
              <a:cs typeface="B Zar" pitchFamily="2" charset="-78"/>
            </a:rPr>
            <a:t>وام‌های </a:t>
          </a:r>
          <a:r>
            <a:rPr lang="fa-IR" dirty="0" smtClean="0">
              <a:cs typeface="B Zar" pitchFamily="2" charset="-78"/>
            </a:rPr>
            <a:t>اتوموبیل و قایق</a:t>
          </a:r>
          <a:endParaRPr lang="en-US" dirty="0">
            <a:cs typeface="B Zar" pitchFamily="2" charset="-78"/>
          </a:endParaRPr>
        </a:p>
      </dgm:t>
    </dgm:pt>
    <dgm:pt modelId="{81D3AD20-ED15-4D08-85F0-1B8E80D5BE98}" type="parTrans" cxnId="{6D919999-411D-4D4C-A08C-E7D31AB4754B}">
      <dgm:prSet/>
      <dgm:spPr/>
      <dgm:t>
        <a:bodyPr/>
        <a:lstStyle/>
        <a:p>
          <a:endParaRPr lang="en-US">
            <a:cs typeface="B Zar" pitchFamily="2" charset="-78"/>
          </a:endParaRPr>
        </a:p>
      </dgm:t>
    </dgm:pt>
    <dgm:pt modelId="{711B1421-C90B-43C6-BA0B-52447C2FC6DD}" type="sibTrans" cxnId="{6D919999-411D-4D4C-A08C-E7D31AB4754B}">
      <dgm:prSet/>
      <dgm:spPr/>
      <dgm:t>
        <a:bodyPr/>
        <a:lstStyle/>
        <a:p>
          <a:endParaRPr lang="en-US">
            <a:cs typeface="B Zar" pitchFamily="2" charset="-78"/>
          </a:endParaRPr>
        </a:p>
      </dgm:t>
    </dgm:pt>
    <dgm:pt modelId="{DE96FBF0-8970-4D49-A757-B6D20739AA44}">
      <dgm:prSet/>
      <dgm:spPr/>
      <dgm:t>
        <a:bodyPr/>
        <a:lstStyle/>
        <a:p>
          <a:pPr algn="l" rtl="1"/>
          <a:r>
            <a:rPr lang="en-US" dirty="0" smtClean="0">
              <a:cs typeface="B Zar" pitchFamily="2" charset="-78"/>
            </a:rPr>
            <a:t>student loans</a:t>
          </a:r>
          <a:endParaRPr lang="en-US" dirty="0">
            <a:cs typeface="B Zar" pitchFamily="2" charset="-78"/>
          </a:endParaRPr>
        </a:p>
      </dgm:t>
    </dgm:pt>
    <dgm:pt modelId="{F62BEFD9-7DB6-4C0F-8057-44AA6EF1EE15}" type="parTrans" cxnId="{97798064-3002-42F2-8CA2-DD9AE8000DC4}">
      <dgm:prSet/>
      <dgm:spPr/>
      <dgm:t>
        <a:bodyPr/>
        <a:lstStyle/>
        <a:p>
          <a:endParaRPr lang="en-US">
            <a:cs typeface="B Zar" pitchFamily="2" charset="-78"/>
          </a:endParaRPr>
        </a:p>
      </dgm:t>
    </dgm:pt>
    <dgm:pt modelId="{43445D33-89B2-4D5F-A716-2D41E423FC30}" type="sibTrans" cxnId="{97798064-3002-42F2-8CA2-DD9AE8000DC4}">
      <dgm:prSet/>
      <dgm:spPr/>
      <dgm:t>
        <a:bodyPr/>
        <a:lstStyle/>
        <a:p>
          <a:endParaRPr lang="en-US">
            <a:cs typeface="B Zar" pitchFamily="2" charset="-78"/>
          </a:endParaRPr>
        </a:p>
      </dgm:t>
    </dgm:pt>
    <dgm:pt modelId="{D89EF7C6-9544-4A64-AD18-9F44C007EAC8}">
      <dgm:prSet/>
      <dgm:spPr/>
      <dgm:t>
        <a:bodyPr/>
        <a:lstStyle/>
        <a:p>
          <a:pPr rtl="1"/>
          <a:r>
            <a:rPr lang="fa-IR" dirty="0" smtClean="0">
              <a:cs typeface="B Zar" pitchFamily="2" charset="-78"/>
            </a:rPr>
            <a:t>وام‌های دانشجویی</a:t>
          </a:r>
          <a:endParaRPr lang="en-US" dirty="0">
            <a:cs typeface="B Zar" pitchFamily="2" charset="-78"/>
          </a:endParaRPr>
        </a:p>
      </dgm:t>
    </dgm:pt>
    <dgm:pt modelId="{5D51A098-CCD1-4AFC-8EF4-4148E68ADF53}" type="parTrans" cxnId="{52263098-C591-4734-9E6D-D405838636EB}">
      <dgm:prSet/>
      <dgm:spPr/>
      <dgm:t>
        <a:bodyPr/>
        <a:lstStyle/>
        <a:p>
          <a:endParaRPr lang="en-US">
            <a:cs typeface="B Zar" pitchFamily="2" charset="-78"/>
          </a:endParaRPr>
        </a:p>
      </dgm:t>
    </dgm:pt>
    <dgm:pt modelId="{D09B0114-ADAD-4E1C-85F2-49D2AAE87349}" type="sibTrans" cxnId="{52263098-C591-4734-9E6D-D405838636EB}">
      <dgm:prSet/>
      <dgm:spPr/>
      <dgm:t>
        <a:bodyPr/>
        <a:lstStyle/>
        <a:p>
          <a:endParaRPr lang="en-US">
            <a:cs typeface="B Zar" pitchFamily="2" charset="-78"/>
          </a:endParaRPr>
        </a:p>
      </dgm:t>
    </dgm:pt>
    <dgm:pt modelId="{F1795E4E-C472-4BC0-A6A3-CE6A1EEDFF35}">
      <dgm:prSet/>
      <dgm:spPr/>
      <dgm:t>
        <a:bodyPr/>
        <a:lstStyle/>
        <a:p>
          <a:pPr algn="l" rtl="1"/>
          <a:r>
            <a:rPr lang="en-US" dirty="0" smtClean="0">
              <a:cs typeface="B Zar" pitchFamily="2" charset="-78"/>
            </a:rPr>
            <a:t>home equity loan</a:t>
          </a:r>
          <a:endParaRPr lang="fa-IR" dirty="0">
            <a:cs typeface="B Zar" pitchFamily="2" charset="-78"/>
          </a:endParaRPr>
        </a:p>
      </dgm:t>
    </dgm:pt>
    <dgm:pt modelId="{08B22EA2-9FE4-43DA-B45D-329722404D58}" type="parTrans" cxnId="{8431E1D9-F385-4EE4-B60C-B21D2DC0720C}">
      <dgm:prSet/>
      <dgm:spPr/>
      <dgm:t>
        <a:bodyPr/>
        <a:lstStyle/>
        <a:p>
          <a:endParaRPr lang="en-US">
            <a:cs typeface="B Zar" pitchFamily="2" charset="-78"/>
          </a:endParaRPr>
        </a:p>
      </dgm:t>
    </dgm:pt>
    <dgm:pt modelId="{FE627F31-24FE-439F-8C60-CD500D2C999C}" type="sibTrans" cxnId="{8431E1D9-F385-4EE4-B60C-B21D2DC0720C}">
      <dgm:prSet/>
      <dgm:spPr/>
      <dgm:t>
        <a:bodyPr/>
        <a:lstStyle/>
        <a:p>
          <a:endParaRPr lang="en-US">
            <a:cs typeface="B Zar" pitchFamily="2" charset="-78"/>
          </a:endParaRPr>
        </a:p>
      </dgm:t>
    </dgm:pt>
    <dgm:pt modelId="{7A80525F-92F5-4AF5-9A1F-C641931DFAB2}">
      <dgm:prSet/>
      <dgm:spPr/>
      <dgm:t>
        <a:bodyPr/>
        <a:lstStyle/>
        <a:p>
          <a:pPr rtl="1"/>
          <a:r>
            <a:rPr lang="fa-IR" dirty="0" smtClean="0">
              <a:cs typeface="B Zar" pitchFamily="2" charset="-78"/>
            </a:rPr>
            <a:t>وام حق مالی مسکن</a:t>
          </a:r>
          <a:endParaRPr lang="en-US" dirty="0">
            <a:cs typeface="B Zar" pitchFamily="2" charset="-78"/>
          </a:endParaRPr>
        </a:p>
      </dgm:t>
    </dgm:pt>
    <dgm:pt modelId="{9AB2C4A2-D3ED-4D56-BB63-1B6F10CC2BE7}" type="parTrans" cxnId="{CAA71212-DBFB-4B13-A079-124A833897DF}">
      <dgm:prSet/>
      <dgm:spPr/>
      <dgm:t>
        <a:bodyPr/>
        <a:lstStyle/>
        <a:p>
          <a:endParaRPr lang="en-US">
            <a:cs typeface="B Zar" pitchFamily="2" charset="-78"/>
          </a:endParaRPr>
        </a:p>
      </dgm:t>
    </dgm:pt>
    <dgm:pt modelId="{D993902A-D8A4-44C0-B28D-934521C14A39}" type="sibTrans" cxnId="{CAA71212-DBFB-4B13-A079-124A833897DF}">
      <dgm:prSet/>
      <dgm:spPr/>
      <dgm:t>
        <a:bodyPr/>
        <a:lstStyle/>
        <a:p>
          <a:endParaRPr lang="en-US">
            <a:cs typeface="B Zar" pitchFamily="2" charset="-78"/>
          </a:endParaRPr>
        </a:p>
      </dgm:t>
    </dgm:pt>
    <dgm:pt modelId="{122B028F-3BA4-470D-B50F-6744253B3272}">
      <dgm:prSet/>
      <dgm:spPr/>
      <dgm:t>
        <a:bodyPr/>
        <a:lstStyle/>
        <a:p>
          <a:pPr algn="l" rtl="1"/>
          <a:r>
            <a:rPr lang="en-US" dirty="0" smtClean="0">
              <a:cs typeface="B Zar" pitchFamily="2" charset="-78"/>
            </a:rPr>
            <a:t>housing manufactured loans</a:t>
          </a:r>
          <a:endParaRPr lang="en-US" dirty="0">
            <a:cs typeface="B Zar" pitchFamily="2" charset="-78"/>
          </a:endParaRPr>
        </a:p>
      </dgm:t>
    </dgm:pt>
    <dgm:pt modelId="{7DB409D5-BC0B-412D-9229-F3B10D5D49B3}" type="parTrans" cxnId="{B8073F93-904E-470C-A13F-5B91DB50F9BA}">
      <dgm:prSet/>
      <dgm:spPr/>
      <dgm:t>
        <a:bodyPr/>
        <a:lstStyle/>
        <a:p>
          <a:endParaRPr lang="en-US">
            <a:cs typeface="B Zar" pitchFamily="2" charset="-78"/>
          </a:endParaRPr>
        </a:p>
      </dgm:t>
    </dgm:pt>
    <dgm:pt modelId="{88844AE2-2470-4C42-B048-03E0072AB213}" type="sibTrans" cxnId="{B8073F93-904E-470C-A13F-5B91DB50F9BA}">
      <dgm:prSet/>
      <dgm:spPr/>
      <dgm:t>
        <a:bodyPr/>
        <a:lstStyle/>
        <a:p>
          <a:endParaRPr lang="en-US">
            <a:cs typeface="B Zar" pitchFamily="2" charset="-78"/>
          </a:endParaRPr>
        </a:p>
      </dgm:t>
    </dgm:pt>
    <dgm:pt modelId="{AFC41506-9A10-40FE-9EBE-D10C913695BC}">
      <dgm:prSet/>
      <dgm:spPr/>
      <dgm:t>
        <a:bodyPr/>
        <a:lstStyle/>
        <a:p>
          <a:pPr rtl="1"/>
          <a:r>
            <a:rPr lang="fa-IR" dirty="0" smtClean="0">
              <a:cs typeface="B Zar" pitchFamily="2" charset="-78"/>
            </a:rPr>
            <a:t>وام‌های ساخت و ساز مسکن</a:t>
          </a:r>
          <a:endParaRPr lang="en-US" dirty="0">
            <a:cs typeface="B Zar" pitchFamily="2" charset="-78"/>
          </a:endParaRPr>
        </a:p>
      </dgm:t>
    </dgm:pt>
    <dgm:pt modelId="{E230AF2D-2D09-42E3-BA61-175AFAF9EC40}" type="parTrans" cxnId="{A0BEAB98-9E7E-4DC8-B10B-D1ED2563EDE9}">
      <dgm:prSet/>
      <dgm:spPr/>
      <dgm:t>
        <a:bodyPr/>
        <a:lstStyle/>
        <a:p>
          <a:endParaRPr lang="en-US">
            <a:cs typeface="B Zar" pitchFamily="2" charset="-78"/>
          </a:endParaRPr>
        </a:p>
      </dgm:t>
    </dgm:pt>
    <dgm:pt modelId="{F5BE4A18-CE06-4621-88F0-49A54F241782}" type="sibTrans" cxnId="{A0BEAB98-9E7E-4DC8-B10B-D1ED2563EDE9}">
      <dgm:prSet/>
      <dgm:spPr/>
      <dgm:t>
        <a:bodyPr/>
        <a:lstStyle/>
        <a:p>
          <a:endParaRPr lang="en-US">
            <a:cs typeface="B Zar" pitchFamily="2" charset="-78"/>
          </a:endParaRPr>
        </a:p>
      </dgm:t>
    </dgm:pt>
    <dgm:pt modelId="{57B3271C-99A0-48BA-94C9-469DE207BC44}">
      <dgm:prSet/>
      <dgm:spPr/>
      <dgm:t>
        <a:bodyPr/>
        <a:lstStyle/>
        <a:p>
          <a:pPr algn="l" rtl="1"/>
          <a:r>
            <a:rPr lang="en-US" dirty="0" smtClean="0">
              <a:cs typeface="B Zar" pitchFamily="2" charset="-78"/>
            </a:rPr>
            <a:t>mortgage loans</a:t>
          </a:r>
          <a:endParaRPr lang="en-US" dirty="0">
            <a:cs typeface="B Zar" pitchFamily="2" charset="-78"/>
          </a:endParaRPr>
        </a:p>
      </dgm:t>
    </dgm:pt>
    <dgm:pt modelId="{93C614AD-F8D5-4092-B3E1-4EE63B3AFFC5}" type="parTrans" cxnId="{50E61B10-5EAE-483B-8269-E37FAD5876D3}">
      <dgm:prSet/>
      <dgm:spPr/>
      <dgm:t>
        <a:bodyPr/>
        <a:lstStyle/>
        <a:p>
          <a:endParaRPr lang="en-US">
            <a:cs typeface="B Zar" pitchFamily="2" charset="-78"/>
          </a:endParaRPr>
        </a:p>
      </dgm:t>
    </dgm:pt>
    <dgm:pt modelId="{23524D39-C4B7-446C-B282-14594F6345F7}" type="sibTrans" cxnId="{50E61B10-5EAE-483B-8269-E37FAD5876D3}">
      <dgm:prSet/>
      <dgm:spPr/>
      <dgm:t>
        <a:bodyPr/>
        <a:lstStyle/>
        <a:p>
          <a:endParaRPr lang="en-US">
            <a:cs typeface="B Zar" pitchFamily="2" charset="-78"/>
          </a:endParaRPr>
        </a:p>
      </dgm:t>
    </dgm:pt>
    <dgm:pt modelId="{B6386625-2C16-4034-9395-BCD5A1743497}">
      <dgm:prSet/>
      <dgm:spPr/>
      <dgm:t>
        <a:bodyPr/>
        <a:lstStyle/>
        <a:p>
          <a:pPr rtl="1"/>
          <a:r>
            <a:rPr lang="fa-IR" dirty="0" smtClean="0">
              <a:cs typeface="B Zar" pitchFamily="2" charset="-78"/>
            </a:rPr>
            <a:t>وام رهنی</a:t>
          </a:r>
          <a:endParaRPr lang="en-US" dirty="0">
            <a:cs typeface="B Zar" pitchFamily="2" charset="-78"/>
          </a:endParaRPr>
        </a:p>
      </dgm:t>
    </dgm:pt>
    <dgm:pt modelId="{C9EA48D9-7EE4-44F3-BCDB-31143A0C88D5}" type="parTrans" cxnId="{E90C8E54-E64D-40D6-9D51-E9D791559907}">
      <dgm:prSet/>
      <dgm:spPr/>
      <dgm:t>
        <a:bodyPr/>
        <a:lstStyle/>
        <a:p>
          <a:endParaRPr lang="en-US">
            <a:cs typeface="B Zar" pitchFamily="2" charset="-78"/>
          </a:endParaRPr>
        </a:p>
      </dgm:t>
    </dgm:pt>
    <dgm:pt modelId="{F35ADBE3-C930-44D5-B6EF-D3B371D46409}" type="sibTrans" cxnId="{E90C8E54-E64D-40D6-9D51-E9D791559907}">
      <dgm:prSet/>
      <dgm:spPr/>
      <dgm:t>
        <a:bodyPr/>
        <a:lstStyle/>
        <a:p>
          <a:endParaRPr lang="en-US">
            <a:cs typeface="B Zar" pitchFamily="2" charset="-78"/>
          </a:endParaRPr>
        </a:p>
      </dgm:t>
    </dgm:pt>
    <dgm:pt modelId="{BF6846E6-4F2D-431D-9293-C718E21751B0}" type="pres">
      <dgm:prSet presAssocID="{E6CB6B08-40F4-4DF5-AC08-032985D3E20D}" presName="Name0" presStyleCnt="0">
        <dgm:presLayoutVars>
          <dgm:dir/>
          <dgm:animLvl val="lvl"/>
          <dgm:resizeHandles val="exact"/>
        </dgm:presLayoutVars>
      </dgm:prSet>
      <dgm:spPr/>
      <dgm:t>
        <a:bodyPr/>
        <a:lstStyle/>
        <a:p>
          <a:endParaRPr lang="en-US"/>
        </a:p>
      </dgm:t>
    </dgm:pt>
    <dgm:pt modelId="{8E466A32-9DFC-4564-AD50-A28285789EEB}" type="pres">
      <dgm:prSet presAssocID="{9637B512-E153-4FA7-9C48-FD9F1749404D}" presName="linNode" presStyleCnt="0"/>
      <dgm:spPr/>
    </dgm:pt>
    <dgm:pt modelId="{BE24B74D-7B67-4837-AD20-D65100174571}" type="pres">
      <dgm:prSet presAssocID="{9637B512-E153-4FA7-9C48-FD9F1749404D}" presName="parentText" presStyleLbl="node1" presStyleIdx="0" presStyleCnt="6" custScaleX="199787">
        <dgm:presLayoutVars>
          <dgm:chMax val="1"/>
          <dgm:bulletEnabled val="1"/>
        </dgm:presLayoutVars>
      </dgm:prSet>
      <dgm:spPr/>
      <dgm:t>
        <a:bodyPr/>
        <a:lstStyle/>
        <a:p>
          <a:endParaRPr lang="en-US"/>
        </a:p>
      </dgm:t>
    </dgm:pt>
    <dgm:pt modelId="{CEA23BD0-62FE-445C-ADF1-658266138265}" type="pres">
      <dgm:prSet presAssocID="{9637B512-E153-4FA7-9C48-FD9F1749404D}" presName="descendantText" presStyleLbl="alignAccFollowNode1" presStyleIdx="0" presStyleCnt="6">
        <dgm:presLayoutVars>
          <dgm:bulletEnabled val="1"/>
        </dgm:presLayoutVars>
      </dgm:prSet>
      <dgm:spPr/>
      <dgm:t>
        <a:bodyPr/>
        <a:lstStyle/>
        <a:p>
          <a:endParaRPr lang="en-US"/>
        </a:p>
      </dgm:t>
    </dgm:pt>
    <dgm:pt modelId="{7FBE19BA-A816-4A57-B51D-EBAFDC678F07}" type="pres">
      <dgm:prSet presAssocID="{7EC23097-49B6-42D7-AC25-73772099733E}" presName="sp" presStyleCnt="0"/>
      <dgm:spPr/>
    </dgm:pt>
    <dgm:pt modelId="{5D8301EF-AF14-488E-8761-40B088D70998}" type="pres">
      <dgm:prSet presAssocID="{1DB07644-0C36-4028-8E76-859FB60B954F}" presName="linNode" presStyleCnt="0"/>
      <dgm:spPr/>
    </dgm:pt>
    <dgm:pt modelId="{72849B7F-A868-46E0-A43A-0781BBAB894F}" type="pres">
      <dgm:prSet presAssocID="{1DB07644-0C36-4028-8E76-859FB60B954F}" presName="parentText" presStyleLbl="node1" presStyleIdx="1" presStyleCnt="6" custScaleX="199787">
        <dgm:presLayoutVars>
          <dgm:chMax val="1"/>
          <dgm:bulletEnabled val="1"/>
        </dgm:presLayoutVars>
      </dgm:prSet>
      <dgm:spPr/>
      <dgm:t>
        <a:bodyPr/>
        <a:lstStyle/>
        <a:p>
          <a:endParaRPr lang="en-US"/>
        </a:p>
      </dgm:t>
    </dgm:pt>
    <dgm:pt modelId="{EE1BE7F6-75A9-4058-B1A2-784F28BB1A5B}" type="pres">
      <dgm:prSet presAssocID="{1DB07644-0C36-4028-8E76-859FB60B954F}" presName="descendantText" presStyleLbl="alignAccFollowNode1" presStyleIdx="1" presStyleCnt="6">
        <dgm:presLayoutVars>
          <dgm:bulletEnabled val="1"/>
        </dgm:presLayoutVars>
      </dgm:prSet>
      <dgm:spPr/>
      <dgm:t>
        <a:bodyPr/>
        <a:lstStyle/>
        <a:p>
          <a:endParaRPr lang="en-US"/>
        </a:p>
      </dgm:t>
    </dgm:pt>
    <dgm:pt modelId="{825E1CF4-E311-414F-8042-8FC5F39EE8F0}" type="pres">
      <dgm:prSet presAssocID="{EAE03EB6-64A2-46D9-B59D-B34A8B3EF0EB}" presName="sp" presStyleCnt="0"/>
      <dgm:spPr/>
    </dgm:pt>
    <dgm:pt modelId="{8A8DA533-8995-4D8D-BF68-F436F33E98E5}" type="pres">
      <dgm:prSet presAssocID="{DE96FBF0-8970-4D49-A757-B6D20739AA44}" presName="linNode" presStyleCnt="0"/>
      <dgm:spPr/>
    </dgm:pt>
    <dgm:pt modelId="{4D638390-F64E-4DC9-9EC4-67A854E39F5F}" type="pres">
      <dgm:prSet presAssocID="{DE96FBF0-8970-4D49-A757-B6D20739AA44}" presName="parentText" presStyleLbl="node1" presStyleIdx="2" presStyleCnt="6" custScaleX="199787">
        <dgm:presLayoutVars>
          <dgm:chMax val="1"/>
          <dgm:bulletEnabled val="1"/>
        </dgm:presLayoutVars>
      </dgm:prSet>
      <dgm:spPr/>
      <dgm:t>
        <a:bodyPr/>
        <a:lstStyle/>
        <a:p>
          <a:endParaRPr lang="en-US"/>
        </a:p>
      </dgm:t>
    </dgm:pt>
    <dgm:pt modelId="{D4A9DACB-85CA-4691-BA35-48951DEF2B45}" type="pres">
      <dgm:prSet presAssocID="{DE96FBF0-8970-4D49-A757-B6D20739AA44}" presName="descendantText" presStyleLbl="alignAccFollowNode1" presStyleIdx="2" presStyleCnt="6">
        <dgm:presLayoutVars>
          <dgm:bulletEnabled val="1"/>
        </dgm:presLayoutVars>
      </dgm:prSet>
      <dgm:spPr/>
      <dgm:t>
        <a:bodyPr/>
        <a:lstStyle/>
        <a:p>
          <a:endParaRPr lang="en-US"/>
        </a:p>
      </dgm:t>
    </dgm:pt>
    <dgm:pt modelId="{08BD541B-63F0-4515-995E-6ED6D25D348E}" type="pres">
      <dgm:prSet presAssocID="{43445D33-89B2-4D5F-A716-2D41E423FC30}" presName="sp" presStyleCnt="0"/>
      <dgm:spPr/>
    </dgm:pt>
    <dgm:pt modelId="{3F35838C-2800-436D-92CE-2E425E638538}" type="pres">
      <dgm:prSet presAssocID="{F1795E4E-C472-4BC0-A6A3-CE6A1EEDFF35}" presName="linNode" presStyleCnt="0"/>
      <dgm:spPr/>
    </dgm:pt>
    <dgm:pt modelId="{4B11344D-9054-46CB-81D4-25883FB132FB}" type="pres">
      <dgm:prSet presAssocID="{F1795E4E-C472-4BC0-A6A3-CE6A1EEDFF35}" presName="parentText" presStyleLbl="node1" presStyleIdx="3" presStyleCnt="6" custScaleX="199787">
        <dgm:presLayoutVars>
          <dgm:chMax val="1"/>
          <dgm:bulletEnabled val="1"/>
        </dgm:presLayoutVars>
      </dgm:prSet>
      <dgm:spPr/>
      <dgm:t>
        <a:bodyPr/>
        <a:lstStyle/>
        <a:p>
          <a:endParaRPr lang="en-US"/>
        </a:p>
      </dgm:t>
    </dgm:pt>
    <dgm:pt modelId="{C9BF7416-35B8-4996-93D7-36CE00E438A3}" type="pres">
      <dgm:prSet presAssocID="{F1795E4E-C472-4BC0-A6A3-CE6A1EEDFF35}" presName="descendantText" presStyleLbl="alignAccFollowNode1" presStyleIdx="3" presStyleCnt="6">
        <dgm:presLayoutVars>
          <dgm:bulletEnabled val="1"/>
        </dgm:presLayoutVars>
      </dgm:prSet>
      <dgm:spPr/>
      <dgm:t>
        <a:bodyPr/>
        <a:lstStyle/>
        <a:p>
          <a:endParaRPr lang="en-US"/>
        </a:p>
      </dgm:t>
    </dgm:pt>
    <dgm:pt modelId="{F2301C47-8916-4E20-A435-0E6C69FFBC79}" type="pres">
      <dgm:prSet presAssocID="{FE627F31-24FE-439F-8C60-CD500D2C999C}" presName="sp" presStyleCnt="0"/>
      <dgm:spPr/>
    </dgm:pt>
    <dgm:pt modelId="{AF446AB1-A939-4618-A782-4BE734136C22}" type="pres">
      <dgm:prSet presAssocID="{122B028F-3BA4-470D-B50F-6744253B3272}" presName="linNode" presStyleCnt="0"/>
      <dgm:spPr/>
    </dgm:pt>
    <dgm:pt modelId="{EC0E76B7-26B2-48EF-8AB9-A400B0103876}" type="pres">
      <dgm:prSet presAssocID="{122B028F-3BA4-470D-B50F-6744253B3272}" presName="parentText" presStyleLbl="node1" presStyleIdx="4" presStyleCnt="6" custScaleX="199787">
        <dgm:presLayoutVars>
          <dgm:chMax val="1"/>
          <dgm:bulletEnabled val="1"/>
        </dgm:presLayoutVars>
      </dgm:prSet>
      <dgm:spPr/>
      <dgm:t>
        <a:bodyPr/>
        <a:lstStyle/>
        <a:p>
          <a:endParaRPr lang="en-US"/>
        </a:p>
      </dgm:t>
    </dgm:pt>
    <dgm:pt modelId="{88BF7B1E-43F1-4E62-9106-E5096839F165}" type="pres">
      <dgm:prSet presAssocID="{122B028F-3BA4-470D-B50F-6744253B3272}" presName="descendantText" presStyleLbl="alignAccFollowNode1" presStyleIdx="4" presStyleCnt="6">
        <dgm:presLayoutVars>
          <dgm:bulletEnabled val="1"/>
        </dgm:presLayoutVars>
      </dgm:prSet>
      <dgm:spPr/>
      <dgm:t>
        <a:bodyPr/>
        <a:lstStyle/>
        <a:p>
          <a:endParaRPr lang="en-US"/>
        </a:p>
      </dgm:t>
    </dgm:pt>
    <dgm:pt modelId="{8FC430A2-0014-4513-ADEE-F4A2BDFF9294}" type="pres">
      <dgm:prSet presAssocID="{88844AE2-2470-4C42-B048-03E0072AB213}" presName="sp" presStyleCnt="0"/>
      <dgm:spPr/>
    </dgm:pt>
    <dgm:pt modelId="{073AC204-4982-48AC-A747-632F7849A20B}" type="pres">
      <dgm:prSet presAssocID="{57B3271C-99A0-48BA-94C9-469DE207BC44}" presName="linNode" presStyleCnt="0"/>
      <dgm:spPr/>
    </dgm:pt>
    <dgm:pt modelId="{B7351835-F4EB-4F1F-8B07-3647EC265A89}" type="pres">
      <dgm:prSet presAssocID="{57B3271C-99A0-48BA-94C9-469DE207BC44}" presName="parentText" presStyleLbl="node1" presStyleIdx="5" presStyleCnt="6" custScaleX="199787">
        <dgm:presLayoutVars>
          <dgm:chMax val="1"/>
          <dgm:bulletEnabled val="1"/>
        </dgm:presLayoutVars>
      </dgm:prSet>
      <dgm:spPr/>
      <dgm:t>
        <a:bodyPr/>
        <a:lstStyle/>
        <a:p>
          <a:endParaRPr lang="en-US"/>
        </a:p>
      </dgm:t>
    </dgm:pt>
    <dgm:pt modelId="{8FDDF7FD-60A0-46E9-9FB0-CC7B5E747137}" type="pres">
      <dgm:prSet presAssocID="{57B3271C-99A0-48BA-94C9-469DE207BC44}" presName="descendantText" presStyleLbl="alignAccFollowNode1" presStyleIdx="5" presStyleCnt="6">
        <dgm:presLayoutVars>
          <dgm:bulletEnabled val="1"/>
        </dgm:presLayoutVars>
      </dgm:prSet>
      <dgm:spPr/>
      <dgm:t>
        <a:bodyPr/>
        <a:lstStyle/>
        <a:p>
          <a:endParaRPr lang="en-US"/>
        </a:p>
      </dgm:t>
    </dgm:pt>
  </dgm:ptLst>
  <dgm:cxnLst>
    <dgm:cxn modelId="{E90C8E54-E64D-40D6-9D51-E9D791559907}" srcId="{57B3271C-99A0-48BA-94C9-469DE207BC44}" destId="{B6386625-2C16-4034-9395-BCD5A1743497}" srcOrd="0" destOrd="0" parTransId="{C9EA48D9-7EE4-44F3-BCDB-31143A0C88D5}" sibTransId="{F35ADBE3-C930-44D5-B6EF-D3B371D46409}"/>
    <dgm:cxn modelId="{267671FD-66B6-4B8A-A9D5-79A55588EF80}" srcId="{E6CB6B08-40F4-4DF5-AC08-032985D3E20D}" destId="{9637B512-E153-4FA7-9C48-FD9F1749404D}" srcOrd="0" destOrd="0" parTransId="{64EF3C68-005D-4813-B3CE-05596123A7B3}" sibTransId="{7EC23097-49B6-42D7-AC25-73772099733E}"/>
    <dgm:cxn modelId="{7C00B292-BA02-449C-AC3C-F5A720B346F0}" type="presOf" srcId="{D89EF7C6-9544-4A64-AD18-9F44C007EAC8}" destId="{D4A9DACB-85CA-4691-BA35-48951DEF2B45}" srcOrd="0" destOrd="0" presId="urn:microsoft.com/office/officeart/2005/8/layout/vList5"/>
    <dgm:cxn modelId="{D4DACD74-9F42-4BDD-9F7A-540047C33FD9}" srcId="{9637B512-E153-4FA7-9C48-FD9F1749404D}" destId="{582D4C10-AE4F-4422-98E6-92BB5C198457}" srcOrd="0" destOrd="0" parTransId="{B698885E-DA25-42BF-B4CD-7DEB4216F8A5}" sibTransId="{28D76C61-43EB-4706-9FD6-8EBA0CD1DD76}"/>
    <dgm:cxn modelId="{AC8F9256-19C7-46CC-BCA7-ED8C68E1524B}" type="presOf" srcId="{7A80525F-92F5-4AF5-9A1F-C641931DFAB2}" destId="{C9BF7416-35B8-4996-93D7-36CE00E438A3}" srcOrd="0" destOrd="0" presId="urn:microsoft.com/office/officeart/2005/8/layout/vList5"/>
    <dgm:cxn modelId="{027BA213-CFAC-479E-BD91-EFE79A63DD2D}" type="presOf" srcId="{9637B512-E153-4FA7-9C48-FD9F1749404D}" destId="{BE24B74D-7B67-4837-AD20-D65100174571}" srcOrd="0" destOrd="0" presId="urn:microsoft.com/office/officeart/2005/8/layout/vList5"/>
    <dgm:cxn modelId="{CAA71212-DBFB-4B13-A079-124A833897DF}" srcId="{F1795E4E-C472-4BC0-A6A3-CE6A1EEDFF35}" destId="{7A80525F-92F5-4AF5-9A1F-C641931DFAB2}" srcOrd="0" destOrd="0" parTransId="{9AB2C4A2-D3ED-4D56-BB63-1B6F10CC2BE7}" sibTransId="{D993902A-D8A4-44C0-B28D-934521C14A39}"/>
    <dgm:cxn modelId="{8431E1D9-F385-4EE4-B60C-B21D2DC0720C}" srcId="{E6CB6B08-40F4-4DF5-AC08-032985D3E20D}" destId="{F1795E4E-C472-4BC0-A6A3-CE6A1EEDFF35}" srcOrd="3" destOrd="0" parTransId="{08B22EA2-9FE4-43DA-B45D-329722404D58}" sibTransId="{FE627F31-24FE-439F-8C60-CD500D2C999C}"/>
    <dgm:cxn modelId="{A7425148-ED58-4A51-A036-AA42165590E6}" type="presOf" srcId="{122B028F-3BA4-470D-B50F-6744253B3272}" destId="{EC0E76B7-26B2-48EF-8AB9-A400B0103876}" srcOrd="0" destOrd="0" presId="urn:microsoft.com/office/officeart/2005/8/layout/vList5"/>
    <dgm:cxn modelId="{0E266F49-8260-4DD1-82B9-19AD7242FDCC}" type="presOf" srcId="{F1795E4E-C472-4BC0-A6A3-CE6A1EEDFF35}" destId="{4B11344D-9054-46CB-81D4-25883FB132FB}" srcOrd="0" destOrd="0" presId="urn:microsoft.com/office/officeart/2005/8/layout/vList5"/>
    <dgm:cxn modelId="{52D5FD4F-467D-4A3C-B336-603DF8BF3677}" type="presOf" srcId="{582D4C10-AE4F-4422-98E6-92BB5C198457}" destId="{CEA23BD0-62FE-445C-ADF1-658266138265}" srcOrd="0" destOrd="0" presId="urn:microsoft.com/office/officeart/2005/8/layout/vList5"/>
    <dgm:cxn modelId="{ABD6C6C0-29AF-449C-A627-1A114691B3A9}" type="presOf" srcId="{DE96FBF0-8970-4D49-A757-B6D20739AA44}" destId="{4D638390-F64E-4DC9-9EC4-67A854E39F5F}" srcOrd="0" destOrd="0" presId="urn:microsoft.com/office/officeart/2005/8/layout/vList5"/>
    <dgm:cxn modelId="{97798064-3002-42F2-8CA2-DD9AE8000DC4}" srcId="{E6CB6B08-40F4-4DF5-AC08-032985D3E20D}" destId="{DE96FBF0-8970-4D49-A757-B6D20739AA44}" srcOrd="2" destOrd="0" parTransId="{F62BEFD9-7DB6-4C0F-8057-44AA6EF1EE15}" sibTransId="{43445D33-89B2-4D5F-A716-2D41E423FC30}"/>
    <dgm:cxn modelId="{A0BEAB98-9E7E-4DC8-B10B-D1ED2563EDE9}" srcId="{122B028F-3BA4-470D-B50F-6744253B3272}" destId="{AFC41506-9A10-40FE-9EBE-D10C913695BC}" srcOrd="0" destOrd="0" parTransId="{E230AF2D-2D09-42E3-BA61-175AFAF9EC40}" sibTransId="{F5BE4A18-CE06-4621-88F0-49A54F241782}"/>
    <dgm:cxn modelId="{5462A042-26BC-492F-868D-0AD40F376CD8}" type="presOf" srcId="{E6CB6B08-40F4-4DF5-AC08-032985D3E20D}" destId="{BF6846E6-4F2D-431D-9293-C718E21751B0}" srcOrd="0" destOrd="0" presId="urn:microsoft.com/office/officeart/2005/8/layout/vList5"/>
    <dgm:cxn modelId="{139C95E7-036C-4297-B199-ED734254F3B8}" type="presOf" srcId="{1DB07644-0C36-4028-8E76-859FB60B954F}" destId="{72849B7F-A868-46E0-A43A-0781BBAB894F}" srcOrd="0" destOrd="0" presId="urn:microsoft.com/office/officeart/2005/8/layout/vList5"/>
    <dgm:cxn modelId="{50E61B10-5EAE-483B-8269-E37FAD5876D3}" srcId="{E6CB6B08-40F4-4DF5-AC08-032985D3E20D}" destId="{57B3271C-99A0-48BA-94C9-469DE207BC44}" srcOrd="5" destOrd="0" parTransId="{93C614AD-F8D5-4092-B3E1-4EE63B3AFFC5}" sibTransId="{23524D39-C4B7-446C-B282-14594F6345F7}"/>
    <dgm:cxn modelId="{96E7ECF5-1CAE-4B24-8691-B49286B39A7D}" srcId="{E6CB6B08-40F4-4DF5-AC08-032985D3E20D}" destId="{1DB07644-0C36-4028-8E76-859FB60B954F}" srcOrd="1" destOrd="0" parTransId="{1583D30B-5B5B-4459-9378-F62BA8FBAEE7}" sibTransId="{EAE03EB6-64A2-46D9-B59D-B34A8B3EF0EB}"/>
    <dgm:cxn modelId="{335F988E-ECFC-4235-A641-24436C725ED8}" type="presOf" srcId="{DC17681A-7A3D-42C7-B934-6C55924E2BD7}" destId="{EE1BE7F6-75A9-4058-B1A2-784F28BB1A5B}" srcOrd="0" destOrd="0" presId="urn:microsoft.com/office/officeart/2005/8/layout/vList5"/>
    <dgm:cxn modelId="{7DF52730-5FCC-41EC-983C-12878F8DF3EE}" type="presOf" srcId="{B6386625-2C16-4034-9395-BCD5A1743497}" destId="{8FDDF7FD-60A0-46E9-9FB0-CC7B5E747137}" srcOrd="0" destOrd="0" presId="urn:microsoft.com/office/officeart/2005/8/layout/vList5"/>
    <dgm:cxn modelId="{52263098-C591-4734-9E6D-D405838636EB}" srcId="{DE96FBF0-8970-4D49-A757-B6D20739AA44}" destId="{D89EF7C6-9544-4A64-AD18-9F44C007EAC8}" srcOrd="0" destOrd="0" parTransId="{5D51A098-CCD1-4AFC-8EF4-4148E68ADF53}" sibTransId="{D09B0114-ADAD-4E1C-85F2-49D2AAE87349}"/>
    <dgm:cxn modelId="{8E0B9DA2-900A-4B2E-8D5F-86724D93BE70}" type="presOf" srcId="{AFC41506-9A10-40FE-9EBE-D10C913695BC}" destId="{88BF7B1E-43F1-4E62-9106-E5096839F165}" srcOrd="0" destOrd="0" presId="urn:microsoft.com/office/officeart/2005/8/layout/vList5"/>
    <dgm:cxn modelId="{B8073F93-904E-470C-A13F-5B91DB50F9BA}" srcId="{E6CB6B08-40F4-4DF5-AC08-032985D3E20D}" destId="{122B028F-3BA4-470D-B50F-6744253B3272}" srcOrd="4" destOrd="0" parTransId="{7DB409D5-BC0B-412D-9229-F3B10D5D49B3}" sibTransId="{88844AE2-2470-4C42-B048-03E0072AB213}"/>
    <dgm:cxn modelId="{56F09B70-D685-44E4-B89D-7064158B990C}" type="presOf" srcId="{57B3271C-99A0-48BA-94C9-469DE207BC44}" destId="{B7351835-F4EB-4F1F-8B07-3647EC265A89}" srcOrd="0" destOrd="0" presId="urn:microsoft.com/office/officeart/2005/8/layout/vList5"/>
    <dgm:cxn modelId="{6D919999-411D-4D4C-A08C-E7D31AB4754B}" srcId="{1DB07644-0C36-4028-8E76-859FB60B954F}" destId="{DC17681A-7A3D-42C7-B934-6C55924E2BD7}" srcOrd="0" destOrd="0" parTransId="{81D3AD20-ED15-4D08-85F0-1B8E80D5BE98}" sibTransId="{711B1421-C90B-43C6-BA0B-52447C2FC6DD}"/>
    <dgm:cxn modelId="{A1CECFEC-CBB5-402C-BA3A-49B1257BF40B}" type="presParOf" srcId="{BF6846E6-4F2D-431D-9293-C718E21751B0}" destId="{8E466A32-9DFC-4564-AD50-A28285789EEB}" srcOrd="0" destOrd="0" presId="urn:microsoft.com/office/officeart/2005/8/layout/vList5"/>
    <dgm:cxn modelId="{8EAC40B1-BF47-4519-94E2-400B50910628}" type="presParOf" srcId="{8E466A32-9DFC-4564-AD50-A28285789EEB}" destId="{BE24B74D-7B67-4837-AD20-D65100174571}" srcOrd="0" destOrd="0" presId="urn:microsoft.com/office/officeart/2005/8/layout/vList5"/>
    <dgm:cxn modelId="{15ADDBCA-45D8-48A1-8D22-FC531676B536}" type="presParOf" srcId="{8E466A32-9DFC-4564-AD50-A28285789EEB}" destId="{CEA23BD0-62FE-445C-ADF1-658266138265}" srcOrd="1" destOrd="0" presId="urn:microsoft.com/office/officeart/2005/8/layout/vList5"/>
    <dgm:cxn modelId="{83BAA1C4-1D95-40ED-BA82-BF2C59137F62}" type="presParOf" srcId="{BF6846E6-4F2D-431D-9293-C718E21751B0}" destId="{7FBE19BA-A816-4A57-B51D-EBAFDC678F07}" srcOrd="1" destOrd="0" presId="urn:microsoft.com/office/officeart/2005/8/layout/vList5"/>
    <dgm:cxn modelId="{7B7579CC-A93A-4BB9-813A-10E15DCF2831}" type="presParOf" srcId="{BF6846E6-4F2D-431D-9293-C718E21751B0}" destId="{5D8301EF-AF14-488E-8761-40B088D70998}" srcOrd="2" destOrd="0" presId="urn:microsoft.com/office/officeart/2005/8/layout/vList5"/>
    <dgm:cxn modelId="{C2BD44AD-C364-4FAD-8F53-072688B2366C}" type="presParOf" srcId="{5D8301EF-AF14-488E-8761-40B088D70998}" destId="{72849B7F-A868-46E0-A43A-0781BBAB894F}" srcOrd="0" destOrd="0" presId="urn:microsoft.com/office/officeart/2005/8/layout/vList5"/>
    <dgm:cxn modelId="{41726D0D-0F07-4392-8F47-DB561C08B691}" type="presParOf" srcId="{5D8301EF-AF14-488E-8761-40B088D70998}" destId="{EE1BE7F6-75A9-4058-B1A2-784F28BB1A5B}" srcOrd="1" destOrd="0" presId="urn:microsoft.com/office/officeart/2005/8/layout/vList5"/>
    <dgm:cxn modelId="{6E820C18-343A-44F8-8D9B-203B7A5ABAFC}" type="presParOf" srcId="{BF6846E6-4F2D-431D-9293-C718E21751B0}" destId="{825E1CF4-E311-414F-8042-8FC5F39EE8F0}" srcOrd="3" destOrd="0" presId="urn:microsoft.com/office/officeart/2005/8/layout/vList5"/>
    <dgm:cxn modelId="{D5221D12-56D2-4BAC-B0CD-4610E622DC0C}" type="presParOf" srcId="{BF6846E6-4F2D-431D-9293-C718E21751B0}" destId="{8A8DA533-8995-4D8D-BF68-F436F33E98E5}" srcOrd="4" destOrd="0" presId="urn:microsoft.com/office/officeart/2005/8/layout/vList5"/>
    <dgm:cxn modelId="{E27A075C-1108-4115-AAFF-09B808DFDF3E}" type="presParOf" srcId="{8A8DA533-8995-4D8D-BF68-F436F33E98E5}" destId="{4D638390-F64E-4DC9-9EC4-67A854E39F5F}" srcOrd="0" destOrd="0" presId="urn:microsoft.com/office/officeart/2005/8/layout/vList5"/>
    <dgm:cxn modelId="{B5880268-EEF1-43D4-8754-C6662433B13E}" type="presParOf" srcId="{8A8DA533-8995-4D8D-BF68-F436F33E98E5}" destId="{D4A9DACB-85CA-4691-BA35-48951DEF2B45}" srcOrd="1" destOrd="0" presId="urn:microsoft.com/office/officeart/2005/8/layout/vList5"/>
    <dgm:cxn modelId="{D9FD326B-FEA1-4B84-8F12-07B61AE8D5CF}" type="presParOf" srcId="{BF6846E6-4F2D-431D-9293-C718E21751B0}" destId="{08BD541B-63F0-4515-995E-6ED6D25D348E}" srcOrd="5" destOrd="0" presId="urn:microsoft.com/office/officeart/2005/8/layout/vList5"/>
    <dgm:cxn modelId="{E0465D40-5CCC-4799-AF4B-470F11711904}" type="presParOf" srcId="{BF6846E6-4F2D-431D-9293-C718E21751B0}" destId="{3F35838C-2800-436D-92CE-2E425E638538}" srcOrd="6" destOrd="0" presId="urn:microsoft.com/office/officeart/2005/8/layout/vList5"/>
    <dgm:cxn modelId="{5DB7BA4D-C254-4FB3-ACAE-D5DF4FA737A5}" type="presParOf" srcId="{3F35838C-2800-436D-92CE-2E425E638538}" destId="{4B11344D-9054-46CB-81D4-25883FB132FB}" srcOrd="0" destOrd="0" presId="urn:microsoft.com/office/officeart/2005/8/layout/vList5"/>
    <dgm:cxn modelId="{3FF62575-B810-4A30-86A8-16CB12DFE38F}" type="presParOf" srcId="{3F35838C-2800-436D-92CE-2E425E638538}" destId="{C9BF7416-35B8-4996-93D7-36CE00E438A3}" srcOrd="1" destOrd="0" presId="urn:microsoft.com/office/officeart/2005/8/layout/vList5"/>
    <dgm:cxn modelId="{55D43C2B-7EF7-44BD-A82A-F4E0E8717C1D}" type="presParOf" srcId="{BF6846E6-4F2D-431D-9293-C718E21751B0}" destId="{F2301C47-8916-4E20-A435-0E6C69FFBC79}" srcOrd="7" destOrd="0" presId="urn:microsoft.com/office/officeart/2005/8/layout/vList5"/>
    <dgm:cxn modelId="{26E50EA9-F0CD-435F-88E7-E8265C704799}" type="presParOf" srcId="{BF6846E6-4F2D-431D-9293-C718E21751B0}" destId="{AF446AB1-A939-4618-A782-4BE734136C22}" srcOrd="8" destOrd="0" presId="urn:microsoft.com/office/officeart/2005/8/layout/vList5"/>
    <dgm:cxn modelId="{211E7437-89EC-4E76-816A-041FB124E1BE}" type="presParOf" srcId="{AF446AB1-A939-4618-A782-4BE734136C22}" destId="{EC0E76B7-26B2-48EF-8AB9-A400B0103876}" srcOrd="0" destOrd="0" presId="urn:microsoft.com/office/officeart/2005/8/layout/vList5"/>
    <dgm:cxn modelId="{DD9828F4-E052-4EB8-85E5-465DB333F0DE}" type="presParOf" srcId="{AF446AB1-A939-4618-A782-4BE734136C22}" destId="{88BF7B1E-43F1-4E62-9106-E5096839F165}" srcOrd="1" destOrd="0" presId="urn:microsoft.com/office/officeart/2005/8/layout/vList5"/>
    <dgm:cxn modelId="{1D3E2AC3-6DDF-4A3D-A583-C4F4AB8C4471}" type="presParOf" srcId="{BF6846E6-4F2D-431D-9293-C718E21751B0}" destId="{8FC430A2-0014-4513-ADEE-F4A2BDFF9294}" srcOrd="9" destOrd="0" presId="urn:microsoft.com/office/officeart/2005/8/layout/vList5"/>
    <dgm:cxn modelId="{083AF5AC-3B67-4FFD-876B-1AA106F97E31}" type="presParOf" srcId="{BF6846E6-4F2D-431D-9293-C718E21751B0}" destId="{073AC204-4982-48AC-A747-632F7849A20B}" srcOrd="10" destOrd="0" presId="urn:microsoft.com/office/officeart/2005/8/layout/vList5"/>
    <dgm:cxn modelId="{6FE2B9D5-B1AC-4858-97D4-5929BBBBF0DA}" type="presParOf" srcId="{073AC204-4982-48AC-A747-632F7849A20B}" destId="{B7351835-F4EB-4F1F-8B07-3647EC265A89}" srcOrd="0" destOrd="0" presId="urn:microsoft.com/office/officeart/2005/8/layout/vList5"/>
    <dgm:cxn modelId="{3CC72142-A1C1-4EB9-845E-1BB0A25F852E}" type="presParOf" srcId="{073AC204-4982-48AC-A747-632F7849A20B}" destId="{8FDDF7FD-60A0-46E9-9FB0-CC7B5E747137}"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DCDFA0F5-6532-4E78-B70C-9F75CAFA279C}" type="doc">
      <dgm:prSet loTypeId="urn:microsoft.com/office/officeart/2005/8/layout/process3" loCatId="process" qsTypeId="urn:microsoft.com/office/officeart/2005/8/quickstyle/3d1" qsCatId="3D" csTypeId="urn:microsoft.com/office/officeart/2005/8/colors/colorful1#4" csCatId="colorful" phldr="1"/>
      <dgm:spPr/>
      <dgm:t>
        <a:bodyPr/>
        <a:lstStyle/>
        <a:p>
          <a:endParaRPr lang="en-US"/>
        </a:p>
      </dgm:t>
    </dgm:pt>
    <dgm:pt modelId="{8C1FEDF7-2587-4705-B654-DAEFACDE2755}">
      <dgm:prSet/>
      <dgm:spPr/>
      <dgm:t>
        <a:bodyPr/>
        <a:lstStyle/>
        <a:p>
          <a:pPr rtl="1"/>
          <a:r>
            <a:rPr lang="ar-SA" dirty="0" smtClean="0">
              <a:cs typeface="B Zar" pitchFamily="2" charset="-78"/>
            </a:rPr>
            <a:t>اوراق بهادار با پشتوانۀ </a:t>
          </a:r>
          <a:r>
            <a:rPr lang="fa-IR" dirty="0" smtClean="0">
              <a:cs typeface="B Zar" pitchFamily="2" charset="-78"/>
            </a:rPr>
            <a:t>رهن(</a:t>
          </a:r>
          <a:r>
            <a:rPr lang="en-US" dirty="0" smtClean="0">
              <a:cs typeface="B Zar" pitchFamily="2" charset="-78"/>
            </a:rPr>
            <a:t>mortgage backed securities</a:t>
          </a:r>
          <a:r>
            <a:rPr lang="fa-IR" dirty="0" smtClean="0">
              <a:cs typeface="B Zar" pitchFamily="2" charset="-78"/>
            </a:rPr>
            <a:t>)</a:t>
          </a:r>
          <a:endParaRPr lang="en-US" dirty="0">
            <a:cs typeface="B Zar" pitchFamily="2" charset="-78"/>
          </a:endParaRPr>
        </a:p>
      </dgm:t>
    </dgm:pt>
    <dgm:pt modelId="{B61DA7DB-125C-421B-A518-3BA578B54D1E}" type="parTrans" cxnId="{C7721894-F1EE-444E-8DB2-BAAAF2016A38}">
      <dgm:prSet/>
      <dgm:spPr/>
      <dgm:t>
        <a:bodyPr/>
        <a:lstStyle/>
        <a:p>
          <a:endParaRPr lang="en-US">
            <a:cs typeface="B Zar" pitchFamily="2" charset="-78"/>
          </a:endParaRPr>
        </a:p>
      </dgm:t>
    </dgm:pt>
    <dgm:pt modelId="{B71361AA-DE77-4592-BE42-B3DD905E5D4D}" type="sibTrans" cxnId="{C7721894-F1EE-444E-8DB2-BAAAF2016A38}">
      <dgm:prSet/>
      <dgm:spPr/>
      <dgm:t>
        <a:bodyPr/>
        <a:lstStyle/>
        <a:p>
          <a:endParaRPr lang="en-US">
            <a:cs typeface="B Zar" pitchFamily="2" charset="-78"/>
          </a:endParaRPr>
        </a:p>
      </dgm:t>
    </dgm:pt>
    <dgm:pt modelId="{1687C302-C25A-4B08-AD0D-60768FD67C3C}">
      <dgm:prSet/>
      <dgm:spPr/>
      <dgm:t>
        <a:bodyPr/>
        <a:lstStyle/>
        <a:p>
          <a:pPr algn="justLow" rtl="1"/>
          <a:r>
            <a:rPr lang="ar-SA" dirty="0" smtClean="0">
              <a:cs typeface="B Zar" pitchFamily="2" charset="-78"/>
            </a:rPr>
            <a:t>اوراقي است كه نشان‌گر ادعاي صاحبان آن نسبت به جريان‌هاي نقدي حاصل از وام‌هاي رهني </a:t>
          </a:r>
          <a:r>
            <a:rPr lang="fa-IR" dirty="0" smtClean="0">
              <a:cs typeface="B Zar" pitchFamily="2" charset="-78"/>
            </a:rPr>
            <a:t>یک‌کاسه‌شده </a:t>
          </a:r>
          <a:r>
            <a:rPr lang="ar-SA" dirty="0" smtClean="0">
              <a:cs typeface="B Zar" pitchFamily="2" charset="-78"/>
            </a:rPr>
            <a:t>است. در واقع مي‌توان گفت كه منافع حاصل </a:t>
          </a:r>
          <a:r>
            <a:rPr lang="fa-IR" dirty="0" smtClean="0">
              <a:cs typeface="B Zar" pitchFamily="2" charset="-78"/>
            </a:rPr>
            <a:t>از </a:t>
          </a:r>
          <a:r>
            <a:rPr lang="ar-SA" dirty="0" smtClean="0">
              <a:cs typeface="B Zar" pitchFamily="2" charset="-78"/>
            </a:rPr>
            <a:t>وام‌هاي رهني</a:t>
          </a:r>
          <a:r>
            <a:rPr lang="fa-IR" dirty="0" smtClean="0">
              <a:cs typeface="B Zar" pitchFamily="2" charset="-78"/>
            </a:rPr>
            <a:t> یک‌کاسه‌شده</a:t>
          </a:r>
          <a:r>
            <a:rPr lang="ar-SA" dirty="0" smtClean="0">
              <a:cs typeface="B Zar" pitchFamily="2" charset="-78"/>
            </a:rPr>
            <a:t> در قالب اوراق بهادار با پشتوانة وام‌هاي رهني، تبديل به اوراق بهادار </a:t>
          </a:r>
          <a:r>
            <a:rPr lang="fa-IR" dirty="0" smtClean="0">
              <a:cs typeface="B Zar" pitchFamily="2" charset="-78"/>
            </a:rPr>
            <a:t>می‌شود</a:t>
          </a:r>
          <a:r>
            <a:rPr lang="ar-SA" dirty="0" smtClean="0">
              <a:cs typeface="B Zar" pitchFamily="2" charset="-78"/>
            </a:rPr>
            <a:t>. </a:t>
          </a:r>
          <a:endParaRPr lang="fa-IR" dirty="0">
            <a:cs typeface="B Zar" pitchFamily="2" charset="-78"/>
          </a:endParaRPr>
        </a:p>
      </dgm:t>
    </dgm:pt>
    <dgm:pt modelId="{0969781B-1D0B-49E5-A0A5-C707332F41BC}" type="parTrans" cxnId="{B8E20476-1CDA-4256-9536-D8318081ADAC}">
      <dgm:prSet/>
      <dgm:spPr/>
      <dgm:t>
        <a:bodyPr/>
        <a:lstStyle/>
        <a:p>
          <a:endParaRPr lang="en-US">
            <a:cs typeface="B Zar" pitchFamily="2" charset="-78"/>
          </a:endParaRPr>
        </a:p>
      </dgm:t>
    </dgm:pt>
    <dgm:pt modelId="{3F08E364-D791-48F5-982C-88D737B9C0E7}" type="sibTrans" cxnId="{B8E20476-1CDA-4256-9536-D8318081ADAC}">
      <dgm:prSet/>
      <dgm:spPr/>
      <dgm:t>
        <a:bodyPr/>
        <a:lstStyle/>
        <a:p>
          <a:endParaRPr lang="en-US">
            <a:cs typeface="B Zar" pitchFamily="2" charset="-78"/>
          </a:endParaRPr>
        </a:p>
      </dgm:t>
    </dgm:pt>
    <dgm:pt modelId="{AA9F886A-2FE5-48F8-B539-EA4E1C1EFB4B}">
      <dgm:prSet/>
      <dgm:spPr/>
      <dgm:t>
        <a:bodyPr/>
        <a:lstStyle/>
        <a:p>
          <a:pPr algn="justLow" rtl="1"/>
          <a:r>
            <a:rPr lang="ar-SA" dirty="0" smtClean="0">
              <a:cs typeface="B Zar" pitchFamily="2" charset="-78"/>
            </a:rPr>
            <a:t>ورقۀ بهادار با پشتوانۀ وام‌هاي رهني يك ورقۀ قرضه است، با اين تفاوت كه دارندگان آن به‌جاي دريافت مقادير ثابت كوپن‌ها و اصل، جريان‌هاي نقد</a:t>
          </a:r>
          <a:r>
            <a:rPr lang="fa-IR" dirty="0" smtClean="0">
              <a:cs typeface="B Zar" pitchFamily="2" charset="-78"/>
            </a:rPr>
            <a:t>ی</a:t>
          </a:r>
          <a:r>
            <a:rPr lang="ar-SA" dirty="0" smtClean="0">
              <a:cs typeface="B Zar" pitchFamily="2" charset="-78"/>
            </a:rPr>
            <a:t> حاصل از از وام‌هاي رهني</a:t>
          </a:r>
          <a:r>
            <a:rPr lang="fa-IR" dirty="0" smtClean="0">
              <a:cs typeface="B Zar" pitchFamily="2" charset="-78"/>
            </a:rPr>
            <a:t> یک‌کاسه‌شده</a:t>
          </a:r>
          <a:r>
            <a:rPr lang="ar-SA" dirty="0" smtClean="0">
              <a:cs typeface="B Zar" pitchFamily="2" charset="-78"/>
            </a:rPr>
            <a:t> را دريافت مي‌كنند.</a:t>
          </a:r>
          <a:r>
            <a:rPr lang="en-US" dirty="0" smtClean="0">
              <a:cs typeface="B Zar" pitchFamily="2" charset="-78"/>
            </a:rPr>
            <a:t> </a:t>
          </a:r>
          <a:endParaRPr lang="en-US" dirty="0">
            <a:cs typeface="B Zar" pitchFamily="2" charset="-78"/>
          </a:endParaRPr>
        </a:p>
      </dgm:t>
    </dgm:pt>
    <dgm:pt modelId="{F95D8E0E-B1A6-477B-B8EC-F67C5695904D}" type="sibTrans" cxnId="{74C60A6E-FBF4-4DFB-BCAA-1FD34B6044B6}">
      <dgm:prSet/>
      <dgm:spPr/>
      <dgm:t>
        <a:bodyPr/>
        <a:lstStyle/>
        <a:p>
          <a:endParaRPr lang="en-US">
            <a:cs typeface="B Zar" pitchFamily="2" charset="-78"/>
          </a:endParaRPr>
        </a:p>
      </dgm:t>
    </dgm:pt>
    <dgm:pt modelId="{A1994B36-223A-49D7-A76E-F445A013807C}" type="parTrans" cxnId="{74C60A6E-FBF4-4DFB-BCAA-1FD34B6044B6}">
      <dgm:prSet/>
      <dgm:spPr/>
      <dgm:t>
        <a:bodyPr/>
        <a:lstStyle/>
        <a:p>
          <a:endParaRPr lang="en-US">
            <a:cs typeface="B Zar" pitchFamily="2" charset="-78"/>
          </a:endParaRPr>
        </a:p>
      </dgm:t>
    </dgm:pt>
    <dgm:pt modelId="{CD5CE36B-32C5-4457-AC52-979D368FF31F}" type="pres">
      <dgm:prSet presAssocID="{DCDFA0F5-6532-4E78-B70C-9F75CAFA279C}" presName="linearFlow" presStyleCnt="0">
        <dgm:presLayoutVars>
          <dgm:dir/>
          <dgm:animLvl val="lvl"/>
          <dgm:resizeHandles val="exact"/>
        </dgm:presLayoutVars>
      </dgm:prSet>
      <dgm:spPr/>
      <dgm:t>
        <a:bodyPr/>
        <a:lstStyle/>
        <a:p>
          <a:endParaRPr lang="en-US"/>
        </a:p>
      </dgm:t>
    </dgm:pt>
    <dgm:pt modelId="{ECF63CE0-2177-4D57-AB26-D0786AFC8FA8}" type="pres">
      <dgm:prSet presAssocID="{8C1FEDF7-2587-4705-B654-DAEFACDE2755}" presName="composite" presStyleCnt="0"/>
      <dgm:spPr/>
    </dgm:pt>
    <dgm:pt modelId="{2FD09943-DCCA-4431-914A-4E5D9737796D}" type="pres">
      <dgm:prSet presAssocID="{8C1FEDF7-2587-4705-B654-DAEFACDE2755}" presName="parTx" presStyleLbl="node1" presStyleIdx="0" presStyleCnt="1">
        <dgm:presLayoutVars>
          <dgm:chMax val="0"/>
          <dgm:chPref val="0"/>
          <dgm:bulletEnabled val="1"/>
        </dgm:presLayoutVars>
      </dgm:prSet>
      <dgm:spPr/>
      <dgm:t>
        <a:bodyPr/>
        <a:lstStyle/>
        <a:p>
          <a:endParaRPr lang="en-US"/>
        </a:p>
      </dgm:t>
    </dgm:pt>
    <dgm:pt modelId="{F849FDF8-8907-4307-94C8-569DAB30BECB}" type="pres">
      <dgm:prSet presAssocID="{8C1FEDF7-2587-4705-B654-DAEFACDE2755}" presName="parSh" presStyleLbl="node1" presStyleIdx="0" presStyleCnt="1"/>
      <dgm:spPr/>
      <dgm:t>
        <a:bodyPr/>
        <a:lstStyle/>
        <a:p>
          <a:endParaRPr lang="en-US"/>
        </a:p>
      </dgm:t>
    </dgm:pt>
    <dgm:pt modelId="{B7632C08-60BD-44C7-83F0-9ECBEE24CE2F}" type="pres">
      <dgm:prSet presAssocID="{8C1FEDF7-2587-4705-B654-DAEFACDE2755}" presName="desTx" presStyleLbl="fgAcc1" presStyleIdx="0" presStyleCnt="1">
        <dgm:presLayoutVars>
          <dgm:bulletEnabled val="1"/>
        </dgm:presLayoutVars>
      </dgm:prSet>
      <dgm:spPr/>
      <dgm:t>
        <a:bodyPr/>
        <a:lstStyle/>
        <a:p>
          <a:endParaRPr lang="en-US"/>
        </a:p>
      </dgm:t>
    </dgm:pt>
  </dgm:ptLst>
  <dgm:cxnLst>
    <dgm:cxn modelId="{B8E20476-1CDA-4256-9536-D8318081ADAC}" srcId="{8C1FEDF7-2587-4705-B654-DAEFACDE2755}" destId="{1687C302-C25A-4B08-AD0D-60768FD67C3C}" srcOrd="0" destOrd="0" parTransId="{0969781B-1D0B-49E5-A0A5-C707332F41BC}" sibTransId="{3F08E364-D791-48F5-982C-88D737B9C0E7}"/>
    <dgm:cxn modelId="{FC466D13-0AF2-4415-B909-8D288903F2B2}" type="presOf" srcId="{DCDFA0F5-6532-4E78-B70C-9F75CAFA279C}" destId="{CD5CE36B-32C5-4457-AC52-979D368FF31F}" srcOrd="0" destOrd="0" presId="urn:microsoft.com/office/officeart/2005/8/layout/process3"/>
    <dgm:cxn modelId="{DCB886D8-856F-4F2F-840E-145392B402B4}" type="presOf" srcId="{AA9F886A-2FE5-48F8-B539-EA4E1C1EFB4B}" destId="{B7632C08-60BD-44C7-83F0-9ECBEE24CE2F}" srcOrd="0" destOrd="1" presId="urn:microsoft.com/office/officeart/2005/8/layout/process3"/>
    <dgm:cxn modelId="{74C60A6E-FBF4-4DFB-BCAA-1FD34B6044B6}" srcId="{8C1FEDF7-2587-4705-B654-DAEFACDE2755}" destId="{AA9F886A-2FE5-48F8-B539-EA4E1C1EFB4B}" srcOrd="1" destOrd="0" parTransId="{A1994B36-223A-49D7-A76E-F445A013807C}" sibTransId="{F95D8E0E-B1A6-477B-B8EC-F67C5695904D}"/>
    <dgm:cxn modelId="{3FA41BBF-8DF8-4EE9-9803-AE7FD5F6941C}" type="presOf" srcId="{8C1FEDF7-2587-4705-B654-DAEFACDE2755}" destId="{F849FDF8-8907-4307-94C8-569DAB30BECB}" srcOrd="1" destOrd="0" presId="urn:microsoft.com/office/officeart/2005/8/layout/process3"/>
    <dgm:cxn modelId="{96D0F974-4785-48F5-9703-7CFDBEFF2478}" type="presOf" srcId="{8C1FEDF7-2587-4705-B654-DAEFACDE2755}" destId="{2FD09943-DCCA-4431-914A-4E5D9737796D}" srcOrd="0" destOrd="0" presId="urn:microsoft.com/office/officeart/2005/8/layout/process3"/>
    <dgm:cxn modelId="{969E8444-3D53-4C57-9263-D5BA8CC75127}" type="presOf" srcId="{1687C302-C25A-4B08-AD0D-60768FD67C3C}" destId="{B7632C08-60BD-44C7-83F0-9ECBEE24CE2F}" srcOrd="0" destOrd="0" presId="urn:microsoft.com/office/officeart/2005/8/layout/process3"/>
    <dgm:cxn modelId="{C7721894-F1EE-444E-8DB2-BAAAF2016A38}" srcId="{DCDFA0F5-6532-4E78-B70C-9F75CAFA279C}" destId="{8C1FEDF7-2587-4705-B654-DAEFACDE2755}" srcOrd="0" destOrd="0" parTransId="{B61DA7DB-125C-421B-A518-3BA578B54D1E}" sibTransId="{B71361AA-DE77-4592-BE42-B3DD905E5D4D}"/>
    <dgm:cxn modelId="{8DCC117A-8B0C-442D-AD93-6ADD2EE4A326}" type="presParOf" srcId="{CD5CE36B-32C5-4457-AC52-979D368FF31F}" destId="{ECF63CE0-2177-4D57-AB26-D0786AFC8FA8}" srcOrd="0" destOrd="0" presId="urn:microsoft.com/office/officeart/2005/8/layout/process3"/>
    <dgm:cxn modelId="{029F920E-889E-4953-9081-FFC06F7A508D}" type="presParOf" srcId="{ECF63CE0-2177-4D57-AB26-D0786AFC8FA8}" destId="{2FD09943-DCCA-4431-914A-4E5D9737796D}" srcOrd="0" destOrd="0" presId="urn:microsoft.com/office/officeart/2005/8/layout/process3"/>
    <dgm:cxn modelId="{19B77711-4900-43AE-9C09-9889D7B57E04}" type="presParOf" srcId="{ECF63CE0-2177-4D57-AB26-D0786AFC8FA8}" destId="{F849FDF8-8907-4307-94C8-569DAB30BECB}" srcOrd="1" destOrd="0" presId="urn:microsoft.com/office/officeart/2005/8/layout/process3"/>
    <dgm:cxn modelId="{D3532560-E877-408A-A9C4-4285B9F39B05}" type="presParOf" srcId="{ECF63CE0-2177-4D57-AB26-D0786AFC8FA8}" destId="{B7632C08-60BD-44C7-83F0-9ECBEE24CE2F}" srcOrd="2" destOrd="0" presId="urn:microsoft.com/office/officeart/2005/8/layout/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0C08F1FD-BB04-4040-A534-5588E14D81FF}" type="doc">
      <dgm:prSet loTypeId="urn:microsoft.com/office/officeart/2005/8/layout/list1" loCatId="list" qsTypeId="urn:microsoft.com/office/officeart/2005/8/quickstyle/simple5" qsCatId="simple" csTypeId="urn:microsoft.com/office/officeart/2005/8/colors/colorful3" csCatId="colorful" phldr="1"/>
      <dgm:spPr/>
      <dgm:t>
        <a:bodyPr/>
        <a:lstStyle/>
        <a:p>
          <a:endParaRPr lang="en-US"/>
        </a:p>
      </dgm:t>
    </dgm:pt>
    <dgm:pt modelId="{4260751F-CD2D-42F0-B244-E00DDB5A88CD}">
      <dgm:prSet/>
      <dgm:spPr/>
      <dgm:t>
        <a:bodyPr/>
        <a:lstStyle/>
        <a:p>
          <a:pPr rtl="1"/>
          <a:r>
            <a:rPr lang="fa-IR" dirty="0" smtClean="0">
              <a:cs typeface="B Zar" pitchFamily="2" charset="-78"/>
            </a:rPr>
            <a:t>گواهی انتقالی قرضه با پشتوانۀ رهن</a:t>
          </a:r>
          <a:endParaRPr lang="en-US" dirty="0">
            <a:cs typeface="B Zar" pitchFamily="2" charset="-78"/>
          </a:endParaRPr>
        </a:p>
      </dgm:t>
    </dgm:pt>
    <dgm:pt modelId="{49FC1892-0A5E-46C0-BB2B-AF9D1CFAEE45}" type="parTrans" cxnId="{974775D2-68E4-402D-8709-A18AAC70EF19}">
      <dgm:prSet/>
      <dgm:spPr/>
      <dgm:t>
        <a:bodyPr/>
        <a:lstStyle/>
        <a:p>
          <a:endParaRPr lang="en-US">
            <a:cs typeface="B Zar" pitchFamily="2" charset="-78"/>
          </a:endParaRPr>
        </a:p>
      </dgm:t>
    </dgm:pt>
    <dgm:pt modelId="{BBDE2901-195B-48FF-B012-238316C16E26}" type="sibTrans" cxnId="{974775D2-68E4-402D-8709-A18AAC70EF19}">
      <dgm:prSet/>
      <dgm:spPr/>
      <dgm:t>
        <a:bodyPr/>
        <a:lstStyle/>
        <a:p>
          <a:endParaRPr lang="en-US">
            <a:cs typeface="B Zar" pitchFamily="2" charset="-78"/>
          </a:endParaRPr>
        </a:p>
      </dgm:t>
    </dgm:pt>
    <dgm:pt modelId="{FC0002C1-83F7-49CC-AEE0-24DAED8DB511}">
      <dgm:prSet custT="1"/>
      <dgm:spPr/>
      <dgm:t>
        <a:bodyPr/>
        <a:lstStyle/>
        <a:p>
          <a:pPr rtl="0"/>
          <a:r>
            <a:rPr lang="en-US" sz="2800" dirty="0" smtClean="0">
              <a:cs typeface="B Zar" pitchFamily="2" charset="-78"/>
            </a:rPr>
            <a:t>Mortgage Pass-through </a:t>
          </a:r>
          <a:endParaRPr lang="en-US" sz="2800" dirty="0">
            <a:cs typeface="B Zar" pitchFamily="2" charset="-78"/>
          </a:endParaRPr>
        </a:p>
      </dgm:t>
    </dgm:pt>
    <dgm:pt modelId="{F47A4884-5194-4397-B32D-A2710E8B1AE8}" type="parTrans" cxnId="{92BA9FF2-A5AC-470D-ABAE-F080AA70C6B9}">
      <dgm:prSet/>
      <dgm:spPr/>
      <dgm:t>
        <a:bodyPr/>
        <a:lstStyle/>
        <a:p>
          <a:endParaRPr lang="en-US">
            <a:cs typeface="B Zar" pitchFamily="2" charset="-78"/>
          </a:endParaRPr>
        </a:p>
      </dgm:t>
    </dgm:pt>
    <dgm:pt modelId="{7F09546D-1536-424C-AD05-6E39A0B9C88B}" type="sibTrans" cxnId="{92BA9FF2-A5AC-470D-ABAE-F080AA70C6B9}">
      <dgm:prSet/>
      <dgm:spPr/>
      <dgm:t>
        <a:bodyPr/>
        <a:lstStyle/>
        <a:p>
          <a:endParaRPr lang="en-US">
            <a:cs typeface="B Zar" pitchFamily="2" charset="-78"/>
          </a:endParaRPr>
        </a:p>
      </dgm:t>
    </dgm:pt>
    <dgm:pt modelId="{0997D3B3-18E6-4CF9-A0D6-58BB06DCF0CB}">
      <dgm:prSet/>
      <dgm:spPr/>
      <dgm:t>
        <a:bodyPr/>
        <a:lstStyle/>
        <a:p>
          <a:pPr rtl="1"/>
          <a:r>
            <a:rPr lang="fa-IR" b="1" dirty="0" smtClean="0">
              <a:cs typeface="B Zar" pitchFamily="2" charset="-78"/>
            </a:rPr>
            <a:t>تعهدات رهنی وثيقه‌دار </a:t>
          </a:r>
          <a:endParaRPr lang="en-US" b="1" dirty="0">
            <a:cs typeface="B Zar" pitchFamily="2" charset="-78"/>
          </a:endParaRPr>
        </a:p>
      </dgm:t>
    </dgm:pt>
    <dgm:pt modelId="{4C9454AA-13F6-4E90-99B3-265E60958C0D}" type="parTrans" cxnId="{DF117C2B-3247-49CF-9999-C81D8F516F47}">
      <dgm:prSet/>
      <dgm:spPr/>
      <dgm:t>
        <a:bodyPr/>
        <a:lstStyle/>
        <a:p>
          <a:endParaRPr lang="en-US">
            <a:cs typeface="B Zar" pitchFamily="2" charset="-78"/>
          </a:endParaRPr>
        </a:p>
      </dgm:t>
    </dgm:pt>
    <dgm:pt modelId="{412157F9-72EF-4D69-9D06-E4EF061B4EB0}" type="sibTrans" cxnId="{DF117C2B-3247-49CF-9999-C81D8F516F47}">
      <dgm:prSet/>
      <dgm:spPr/>
      <dgm:t>
        <a:bodyPr/>
        <a:lstStyle/>
        <a:p>
          <a:endParaRPr lang="en-US">
            <a:cs typeface="B Zar" pitchFamily="2" charset="-78"/>
          </a:endParaRPr>
        </a:p>
      </dgm:t>
    </dgm:pt>
    <dgm:pt modelId="{38ADA903-6E59-49C5-A624-E9E0C9834576}">
      <dgm:prSet custT="1"/>
      <dgm:spPr/>
      <dgm:t>
        <a:bodyPr/>
        <a:lstStyle/>
        <a:p>
          <a:pPr rtl="0"/>
          <a:r>
            <a:rPr lang="en-US" sz="2800" b="0" dirty="0" smtClean="0">
              <a:cs typeface="B Zar" pitchFamily="2" charset="-78"/>
            </a:rPr>
            <a:t>Collateralized Mortgage Obligations</a:t>
          </a:r>
          <a:endParaRPr lang="en-US" sz="2800" b="0" dirty="0">
            <a:cs typeface="B Zar" pitchFamily="2" charset="-78"/>
          </a:endParaRPr>
        </a:p>
      </dgm:t>
    </dgm:pt>
    <dgm:pt modelId="{F74C848F-09BF-462C-93A5-AF949E98A22A}" type="parTrans" cxnId="{767649CE-67A0-4F1D-83A0-03AEC7B55CCA}">
      <dgm:prSet/>
      <dgm:spPr/>
      <dgm:t>
        <a:bodyPr/>
        <a:lstStyle/>
        <a:p>
          <a:endParaRPr lang="en-US">
            <a:cs typeface="B Zar" pitchFamily="2" charset="-78"/>
          </a:endParaRPr>
        </a:p>
      </dgm:t>
    </dgm:pt>
    <dgm:pt modelId="{F819CE82-DF22-4C3D-A522-DD4C5D84DA58}" type="sibTrans" cxnId="{767649CE-67A0-4F1D-83A0-03AEC7B55CCA}">
      <dgm:prSet/>
      <dgm:spPr/>
      <dgm:t>
        <a:bodyPr/>
        <a:lstStyle/>
        <a:p>
          <a:endParaRPr lang="en-US">
            <a:cs typeface="B Zar" pitchFamily="2" charset="-78"/>
          </a:endParaRPr>
        </a:p>
      </dgm:t>
    </dgm:pt>
    <dgm:pt modelId="{2678E1C0-DD04-4983-A19B-825E623813AB}" type="pres">
      <dgm:prSet presAssocID="{0C08F1FD-BB04-4040-A534-5588E14D81FF}" presName="linear" presStyleCnt="0">
        <dgm:presLayoutVars>
          <dgm:dir/>
          <dgm:animLvl val="lvl"/>
          <dgm:resizeHandles val="exact"/>
        </dgm:presLayoutVars>
      </dgm:prSet>
      <dgm:spPr/>
      <dgm:t>
        <a:bodyPr/>
        <a:lstStyle/>
        <a:p>
          <a:endParaRPr lang="en-US"/>
        </a:p>
      </dgm:t>
    </dgm:pt>
    <dgm:pt modelId="{0D49D808-25DD-48F1-92EE-7896C6776FCC}" type="pres">
      <dgm:prSet presAssocID="{4260751F-CD2D-42F0-B244-E00DDB5A88CD}" presName="parentLin" presStyleCnt="0"/>
      <dgm:spPr/>
      <dgm:t>
        <a:bodyPr/>
        <a:lstStyle/>
        <a:p>
          <a:endParaRPr lang="en-US"/>
        </a:p>
      </dgm:t>
    </dgm:pt>
    <dgm:pt modelId="{47D43804-DF74-4C6E-81A5-D8A3894B551F}" type="pres">
      <dgm:prSet presAssocID="{4260751F-CD2D-42F0-B244-E00DDB5A88CD}" presName="parentLeftMargin" presStyleLbl="node1" presStyleIdx="0" presStyleCnt="2"/>
      <dgm:spPr/>
      <dgm:t>
        <a:bodyPr/>
        <a:lstStyle/>
        <a:p>
          <a:endParaRPr lang="en-US"/>
        </a:p>
      </dgm:t>
    </dgm:pt>
    <dgm:pt modelId="{D37E3D69-1B58-472A-B54E-D48DE6172857}" type="pres">
      <dgm:prSet presAssocID="{4260751F-CD2D-42F0-B244-E00DDB5A88CD}" presName="parentText" presStyleLbl="node1" presStyleIdx="0" presStyleCnt="2">
        <dgm:presLayoutVars>
          <dgm:chMax val="0"/>
          <dgm:bulletEnabled val="1"/>
        </dgm:presLayoutVars>
      </dgm:prSet>
      <dgm:spPr/>
      <dgm:t>
        <a:bodyPr/>
        <a:lstStyle/>
        <a:p>
          <a:endParaRPr lang="en-US"/>
        </a:p>
      </dgm:t>
    </dgm:pt>
    <dgm:pt modelId="{B0DBF314-303F-4775-9DEE-31B43A975B5E}" type="pres">
      <dgm:prSet presAssocID="{4260751F-CD2D-42F0-B244-E00DDB5A88CD}" presName="negativeSpace" presStyleCnt="0"/>
      <dgm:spPr/>
      <dgm:t>
        <a:bodyPr/>
        <a:lstStyle/>
        <a:p>
          <a:endParaRPr lang="en-US"/>
        </a:p>
      </dgm:t>
    </dgm:pt>
    <dgm:pt modelId="{FD488921-4EDA-43FF-88B3-3C9D1B291A7B}" type="pres">
      <dgm:prSet presAssocID="{4260751F-CD2D-42F0-B244-E00DDB5A88CD}" presName="childText" presStyleLbl="conFgAcc1" presStyleIdx="0" presStyleCnt="2">
        <dgm:presLayoutVars>
          <dgm:bulletEnabled val="1"/>
        </dgm:presLayoutVars>
      </dgm:prSet>
      <dgm:spPr/>
      <dgm:t>
        <a:bodyPr/>
        <a:lstStyle/>
        <a:p>
          <a:endParaRPr lang="en-US"/>
        </a:p>
      </dgm:t>
    </dgm:pt>
    <dgm:pt modelId="{B5D30492-E9DF-493B-9F9D-862FF64424BA}" type="pres">
      <dgm:prSet presAssocID="{BBDE2901-195B-48FF-B012-238316C16E26}" presName="spaceBetweenRectangles" presStyleCnt="0"/>
      <dgm:spPr/>
      <dgm:t>
        <a:bodyPr/>
        <a:lstStyle/>
        <a:p>
          <a:endParaRPr lang="en-US"/>
        </a:p>
      </dgm:t>
    </dgm:pt>
    <dgm:pt modelId="{51D7BB6A-0B32-4942-A60C-0EA97803F3BA}" type="pres">
      <dgm:prSet presAssocID="{0997D3B3-18E6-4CF9-A0D6-58BB06DCF0CB}" presName="parentLin" presStyleCnt="0"/>
      <dgm:spPr/>
      <dgm:t>
        <a:bodyPr/>
        <a:lstStyle/>
        <a:p>
          <a:endParaRPr lang="en-US"/>
        </a:p>
      </dgm:t>
    </dgm:pt>
    <dgm:pt modelId="{6076A3D5-BEA9-40D5-A3B2-7A59EE9BA03E}" type="pres">
      <dgm:prSet presAssocID="{0997D3B3-18E6-4CF9-A0D6-58BB06DCF0CB}" presName="parentLeftMargin" presStyleLbl="node1" presStyleIdx="0" presStyleCnt="2"/>
      <dgm:spPr/>
      <dgm:t>
        <a:bodyPr/>
        <a:lstStyle/>
        <a:p>
          <a:endParaRPr lang="en-US"/>
        </a:p>
      </dgm:t>
    </dgm:pt>
    <dgm:pt modelId="{B585E9E3-CB48-4EB7-930F-42D825A3E700}" type="pres">
      <dgm:prSet presAssocID="{0997D3B3-18E6-4CF9-A0D6-58BB06DCF0CB}" presName="parentText" presStyleLbl="node1" presStyleIdx="1" presStyleCnt="2">
        <dgm:presLayoutVars>
          <dgm:chMax val="0"/>
          <dgm:bulletEnabled val="1"/>
        </dgm:presLayoutVars>
      </dgm:prSet>
      <dgm:spPr/>
      <dgm:t>
        <a:bodyPr/>
        <a:lstStyle/>
        <a:p>
          <a:endParaRPr lang="en-US"/>
        </a:p>
      </dgm:t>
    </dgm:pt>
    <dgm:pt modelId="{4B9F7A05-BBB4-4B8A-B7EE-3562E297D377}" type="pres">
      <dgm:prSet presAssocID="{0997D3B3-18E6-4CF9-A0D6-58BB06DCF0CB}" presName="negativeSpace" presStyleCnt="0"/>
      <dgm:spPr/>
      <dgm:t>
        <a:bodyPr/>
        <a:lstStyle/>
        <a:p>
          <a:endParaRPr lang="en-US"/>
        </a:p>
      </dgm:t>
    </dgm:pt>
    <dgm:pt modelId="{1E1AC4B0-7038-4B0F-946E-6AE63393403D}" type="pres">
      <dgm:prSet presAssocID="{0997D3B3-18E6-4CF9-A0D6-58BB06DCF0CB}" presName="childText" presStyleLbl="conFgAcc1" presStyleIdx="1" presStyleCnt="2">
        <dgm:presLayoutVars>
          <dgm:bulletEnabled val="1"/>
        </dgm:presLayoutVars>
      </dgm:prSet>
      <dgm:spPr/>
      <dgm:t>
        <a:bodyPr/>
        <a:lstStyle/>
        <a:p>
          <a:endParaRPr lang="en-US"/>
        </a:p>
      </dgm:t>
    </dgm:pt>
  </dgm:ptLst>
  <dgm:cxnLst>
    <dgm:cxn modelId="{0130FA6C-A9E4-4797-A00D-730B0C6CA15E}" type="presOf" srcId="{4260751F-CD2D-42F0-B244-E00DDB5A88CD}" destId="{47D43804-DF74-4C6E-81A5-D8A3894B551F}" srcOrd="0" destOrd="0" presId="urn:microsoft.com/office/officeart/2005/8/layout/list1"/>
    <dgm:cxn modelId="{3B9E9975-F981-4527-BE18-60C5B1B17A93}" type="presOf" srcId="{38ADA903-6E59-49C5-A624-E9E0C9834576}" destId="{1E1AC4B0-7038-4B0F-946E-6AE63393403D}" srcOrd="0" destOrd="0" presId="urn:microsoft.com/office/officeart/2005/8/layout/list1"/>
    <dgm:cxn modelId="{DF117C2B-3247-49CF-9999-C81D8F516F47}" srcId="{0C08F1FD-BB04-4040-A534-5588E14D81FF}" destId="{0997D3B3-18E6-4CF9-A0D6-58BB06DCF0CB}" srcOrd="1" destOrd="0" parTransId="{4C9454AA-13F6-4E90-99B3-265E60958C0D}" sibTransId="{412157F9-72EF-4D69-9D06-E4EF061B4EB0}"/>
    <dgm:cxn modelId="{92BA9FF2-A5AC-470D-ABAE-F080AA70C6B9}" srcId="{4260751F-CD2D-42F0-B244-E00DDB5A88CD}" destId="{FC0002C1-83F7-49CC-AEE0-24DAED8DB511}" srcOrd="0" destOrd="0" parTransId="{F47A4884-5194-4397-B32D-A2710E8B1AE8}" sibTransId="{7F09546D-1536-424C-AD05-6E39A0B9C88B}"/>
    <dgm:cxn modelId="{767649CE-67A0-4F1D-83A0-03AEC7B55CCA}" srcId="{0997D3B3-18E6-4CF9-A0D6-58BB06DCF0CB}" destId="{38ADA903-6E59-49C5-A624-E9E0C9834576}" srcOrd="0" destOrd="0" parTransId="{F74C848F-09BF-462C-93A5-AF949E98A22A}" sibTransId="{F819CE82-DF22-4C3D-A522-DD4C5D84DA58}"/>
    <dgm:cxn modelId="{70DD475E-1C32-4475-8EE4-6B42BBF441DF}" type="presOf" srcId="{0997D3B3-18E6-4CF9-A0D6-58BB06DCF0CB}" destId="{6076A3D5-BEA9-40D5-A3B2-7A59EE9BA03E}" srcOrd="0" destOrd="0" presId="urn:microsoft.com/office/officeart/2005/8/layout/list1"/>
    <dgm:cxn modelId="{B381468D-2F25-4692-8996-1F0D5DC1A90E}" type="presOf" srcId="{0997D3B3-18E6-4CF9-A0D6-58BB06DCF0CB}" destId="{B585E9E3-CB48-4EB7-930F-42D825A3E700}" srcOrd="1" destOrd="0" presId="urn:microsoft.com/office/officeart/2005/8/layout/list1"/>
    <dgm:cxn modelId="{535113F0-A558-4DEB-BA88-62C8CEAEDF2E}" type="presOf" srcId="{4260751F-CD2D-42F0-B244-E00DDB5A88CD}" destId="{D37E3D69-1B58-472A-B54E-D48DE6172857}" srcOrd="1" destOrd="0" presId="urn:microsoft.com/office/officeart/2005/8/layout/list1"/>
    <dgm:cxn modelId="{548D9841-4661-4E26-8E27-641504120DAE}" type="presOf" srcId="{FC0002C1-83F7-49CC-AEE0-24DAED8DB511}" destId="{FD488921-4EDA-43FF-88B3-3C9D1B291A7B}" srcOrd="0" destOrd="0" presId="urn:microsoft.com/office/officeart/2005/8/layout/list1"/>
    <dgm:cxn modelId="{974775D2-68E4-402D-8709-A18AAC70EF19}" srcId="{0C08F1FD-BB04-4040-A534-5588E14D81FF}" destId="{4260751F-CD2D-42F0-B244-E00DDB5A88CD}" srcOrd="0" destOrd="0" parTransId="{49FC1892-0A5E-46C0-BB2B-AF9D1CFAEE45}" sibTransId="{BBDE2901-195B-48FF-B012-238316C16E26}"/>
    <dgm:cxn modelId="{35AFE4DE-0739-4F46-B240-792EE00D7711}" type="presOf" srcId="{0C08F1FD-BB04-4040-A534-5588E14D81FF}" destId="{2678E1C0-DD04-4983-A19B-825E623813AB}" srcOrd="0" destOrd="0" presId="urn:microsoft.com/office/officeart/2005/8/layout/list1"/>
    <dgm:cxn modelId="{69A5E354-A9F0-4CB3-AFC3-2E5382DF803A}" type="presParOf" srcId="{2678E1C0-DD04-4983-A19B-825E623813AB}" destId="{0D49D808-25DD-48F1-92EE-7896C6776FCC}" srcOrd="0" destOrd="0" presId="urn:microsoft.com/office/officeart/2005/8/layout/list1"/>
    <dgm:cxn modelId="{49BA52E5-4645-424C-8D07-F28C5C114539}" type="presParOf" srcId="{0D49D808-25DD-48F1-92EE-7896C6776FCC}" destId="{47D43804-DF74-4C6E-81A5-D8A3894B551F}" srcOrd="0" destOrd="0" presId="urn:microsoft.com/office/officeart/2005/8/layout/list1"/>
    <dgm:cxn modelId="{22CF186F-3FAE-4600-83D2-9D5192F1859F}" type="presParOf" srcId="{0D49D808-25DD-48F1-92EE-7896C6776FCC}" destId="{D37E3D69-1B58-472A-B54E-D48DE6172857}" srcOrd="1" destOrd="0" presId="urn:microsoft.com/office/officeart/2005/8/layout/list1"/>
    <dgm:cxn modelId="{FF48CC3A-26B2-4D0A-9ACB-986CBA8356A2}" type="presParOf" srcId="{2678E1C0-DD04-4983-A19B-825E623813AB}" destId="{B0DBF314-303F-4775-9DEE-31B43A975B5E}" srcOrd="1" destOrd="0" presId="urn:microsoft.com/office/officeart/2005/8/layout/list1"/>
    <dgm:cxn modelId="{2094ADCE-9402-40F0-8076-D033EAF7CC7A}" type="presParOf" srcId="{2678E1C0-DD04-4983-A19B-825E623813AB}" destId="{FD488921-4EDA-43FF-88B3-3C9D1B291A7B}" srcOrd="2" destOrd="0" presId="urn:microsoft.com/office/officeart/2005/8/layout/list1"/>
    <dgm:cxn modelId="{3B680A37-5B41-4142-A551-8EA0A58CF3D4}" type="presParOf" srcId="{2678E1C0-DD04-4983-A19B-825E623813AB}" destId="{B5D30492-E9DF-493B-9F9D-862FF64424BA}" srcOrd="3" destOrd="0" presId="urn:microsoft.com/office/officeart/2005/8/layout/list1"/>
    <dgm:cxn modelId="{11E0582B-2CC7-48E3-8973-DC38472763F1}" type="presParOf" srcId="{2678E1C0-DD04-4983-A19B-825E623813AB}" destId="{51D7BB6A-0B32-4942-A60C-0EA97803F3BA}" srcOrd="4" destOrd="0" presId="urn:microsoft.com/office/officeart/2005/8/layout/list1"/>
    <dgm:cxn modelId="{7CEA75AE-5985-4124-B5B4-9647FDC4B3FD}" type="presParOf" srcId="{51D7BB6A-0B32-4942-A60C-0EA97803F3BA}" destId="{6076A3D5-BEA9-40D5-A3B2-7A59EE9BA03E}" srcOrd="0" destOrd="0" presId="urn:microsoft.com/office/officeart/2005/8/layout/list1"/>
    <dgm:cxn modelId="{CD722BC0-4043-47B9-ADFE-472E9EE52E5A}" type="presParOf" srcId="{51D7BB6A-0B32-4942-A60C-0EA97803F3BA}" destId="{B585E9E3-CB48-4EB7-930F-42D825A3E700}" srcOrd="1" destOrd="0" presId="urn:microsoft.com/office/officeart/2005/8/layout/list1"/>
    <dgm:cxn modelId="{88AFE2E1-26E3-4230-85C1-4D4AA300CB94}" type="presParOf" srcId="{2678E1C0-DD04-4983-A19B-825E623813AB}" destId="{4B9F7A05-BBB4-4B8A-B7EE-3562E297D377}" srcOrd="5" destOrd="0" presId="urn:microsoft.com/office/officeart/2005/8/layout/list1"/>
    <dgm:cxn modelId="{A082A38F-F8C5-4313-BF49-970AC9F65BCC}" type="presParOf" srcId="{2678E1C0-DD04-4983-A19B-825E623813AB}" destId="{1E1AC4B0-7038-4B0F-946E-6AE63393403D}" srcOrd="6"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8B2B9DEE-EC2E-4C7E-BB3D-5C22C441614C}" type="doc">
      <dgm:prSet loTypeId="urn:microsoft.com/office/officeart/2005/8/layout/hList3" loCatId="list" qsTypeId="urn:microsoft.com/office/officeart/2005/8/quickstyle/3d2" qsCatId="3D" csTypeId="urn:microsoft.com/office/officeart/2005/8/colors/accent3_1" csCatId="accent3" phldr="1"/>
      <dgm:spPr/>
      <dgm:t>
        <a:bodyPr/>
        <a:lstStyle/>
        <a:p>
          <a:endParaRPr lang="en-US"/>
        </a:p>
      </dgm:t>
    </dgm:pt>
    <dgm:pt modelId="{09EDE43D-11F6-4E62-9B7D-630C638FD1CE}">
      <dgm:prSet/>
      <dgm:spPr/>
      <dgm:t>
        <a:bodyPr/>
        <a:lstStyle/>
        <a:p>
          <a:pPr rtl="1"/>
          <a:r>
            <a:rPr lang="ar-SA" b="1" dirty="0" smtClean="0">
              <a:latin typeface="ذ ظشق"/>
              <a:cs typeface="B Zar" pitchFamily="2" charset="-78"/>
            </a:rPr>
            <a:t>گواهي انتقالي قرضه با پشتوانة </a:t>
          </a:r>
          <a:r>
            <a:rPr lang="fa-IR" b="1" dirty="0" smtClean="0">
              <a:latin typeface="ذ ظشق"/>
              <a:cs typeface="B Zar" pitchFamily="2" charset="-78"/>
            </a:rPr>
            <a:t>رهن</a:t>
          </a:r>
          <a:endParaRPr lang="en-US" b="1" dirty="0">
            <a:latin typeface="ذ ظشق"/>
            <a:cs typeface="B Zar" pitchFamily="2" charset="-78"/>
          </a:endParaRPr>
        </a:p>
      </dgm:t>
    </dgm:pt>
    <dgm:pt modelId="{68B92AF1-3586-4B86-8720-C9D2D179915F}" type="parTrans" cxnId="{247CE256-F7A4-4648-8D19-046DB1A1FE58}">
      <dgm:prSet/>
      <dgm:spPr/>
      <dgm:t>
        <a:bodyPr/>
        <a:lstStyle/>
        <a:p>
          <a:endParaRPr lang="en-US">
            <a:latin typeface="ذ ظشق"/>
            <a:cs typeface="B Zar" pitchFamily="2" charset="-78"/>
          </a:endParaRPr>
        </a:p>
      </dgm:t>
    </dgm:pt>
    <dgm:pt modelId="{FEB0F6AE-ECD7-47FC-8F90-630BA976760E}" type="sibTrans" cxnId="{247CE256-F7A4-4648-8D19-046DB1A1FE58}">
      <dgm:prSet/>
      <dgm:spPr/>
      <dgm:t>
        <a:bodyPr/>
        <a:lstStyle/>
        <a:p>
          <a:endParaRPr lang="en-US">
            <a:latin typeface="ذ ظشق"/>
            <a:cs typeface="B Zar" pitchFamily="2" charset="-78"/>
          </a:endParaRPr>
        </a:p>
      </dgm:t>
    </dgm:pt>
    <dgm:pt modelId="{877240E3-FA68-40FB-8DD6-8768237B915A}">
      <dgm:prSet/>
      <dgm:spPr/>
      <dgm:t>
        <a:bodyPr/>
        <a:lstStyle/>
        <a:p>
          <a:pPr rtl="1"/>
          <a:r>
            <a:rPr lang="ar-SA" dirty="0" smtClean="0">
              <a:latin typeface="ذ ظشق"/>
              <a:cs typeface="B Zar" pitchFamily="2" charset="-78"/>
            </a:rPr>
            <a:t>ساده‌ترين شكل اوراق بهادار با پشتوانۀ وام‌هاي رهني، گواهي انتقالي قرضه با پشتوانة وام‌هاي رهني است. در اين ساختار تمام اصل و بهرۀ حاصل از وام‌هاي رهني پس از كسر كارمزد خدمات، مستقيماً به سرمايه‌گذاران منتقل مي‌شود. </a:t>
          </a:r>
          <a:endParaRPr lang="en-US" dirty="0">
            <a:latin typeface="ذ ظشق"/>
            <a:cs typeface="B Zar" pitchFamily="2" charset="-78"/>
          </a:endParaRPr>
        </a:p>
      </dgm:t>
    </dgm:pt>
    <dgm:pt modelId="{032E0C70-73B6-41A4-81B4-03776AB85784}" type="parTrans" cxnId="{14C9B87F-B0D5-4A66-8615-BD137D772A0E}">
      <dgm:prSet/>
      <dgm:spPr/>
      <dgm:t>
        <a:bodyPr/>
        <a:lstStyle/>
        <a:p>
          <a:endParaRPr lang="en-US">
            <a:latin typeface="ذ ظشق"/>
            <a:cs typeface="B Zar" pitchFamily="2" charset="-78"/>
          </a:endParaRPr>
        </a:p>
      </dgm:t>
    </dgm:pt>
    <dgm:pt modelId="{4A37D314-C78B-4855-AFEA-F9552A53E856}" type="sibTrans" cxnId="{14C9B87F-B0D5-4A66-8615-BD137D772A0E}">
      <dgm:prSet/>
      <dgm:spPr/>
      <dgm:t>
        <a:bodyPr/>
        <a:lstStyle/>
        <a:p>
          <a:endParaRPr lang="en-US">
            <a:latin typeface="ذ ظشق"/>
            <a:cs typeface="B Zar" pitchFamily="2" charset="-78"/>
          </a:endParaRPr>
        </a:p>
      </dgm:t>
    </dgm:pt>
    <dgm:pt modelId="{1FF8760E-98F4-4FB1-BE10-B57D2D69F18E}" type="pres">
      <dgm:prSet presAssocID="{8B2B9DEE-EC2E-4C7E-BB3D-5C22C441614C}" presName="composite" presStyleCnt="0">
        <dgm:presLayoutVars>
          <dgm:chMax val="1"/>
          <dgm:dir/>
          <dgm:resizeHandles val="exact"/>
        </dgm:presLayoutVars>
      </dgm:prSet>
      <dgm:spPr/>
      <dgm:t>
        <a:bodyPr/>
        <a:lstStyle/>
        <a:p>
          <a:endParaRPr lang="en-US"/>
        </a:p>
      </dgm:t>
    </dgm:pt>
    <dgm:pt modelId="{20313EC8-4915-43E9-A35F-47189CCC271D}" type="pres">
      <dgm:prSet presAssocID="{09EDE43D-11F6-4E62-9B7D-630C638FD1CE}" presName="roof" presStyleLbl="dkBgShp" presStyleIdx="0" presStyleCnt="2"/>
      <dgm:spPr/>
      <dgm:t>
        <a:bodyPr/>
        <a:lstStyle/>
        <a:p>
          <a:endParaRPr lang="en-US"/>
        </a:p>
      </dgm:t>
    </dgm:pt>
    <dgm:pt modelId="{640B87C1-9AE8-400A-B799-6CBE0BB599E5}" type="pres">
      <dgm:prSet presAssocID="{09EDE43D-11F6-4E62-9B7D-630C638FD1CE}" presName="pillars" presStyleCnt="0"/>
      <dgm:spPr/>
    </dgm:pt>
    <dgm:pt modelId="{0E7C84BA-13E2-4A71-8DA9-951457DA5A84}" type="pres">
      <dgm:prSet presAssocID="{09EDE43D-11F6-4E62-9B7D-630C638FD1CE}" presName="pillar1" presStyleLbl="node1" presStyleIdx="0" presStyleCnt="1">
        <dgm:presLayoutVars>
          <dgm:bulletEnabled val="1"/>
        </dgm:presLayoutVars>
      </dgm:prSet>
      <dgm:spPr>
        <a:prstGeom prst="doubleWave">
          <a:avLst/>
        </a:prstGeom>
      </dgm:spPr>
      <dgm:t>
        <a:bodyPr/>
        <a:lstStyle/>
        <a:p>
          <a:endParaRPr lang="en-US"/>
        </a:p>
      </dgm:t>
    </dgm:pt>
    <dgm:pt modelId="{AAA2B4A0-B8DF-46B9-9A1D-B85BE9579118}" type="pres">
      <dgm:prSet presAssocID="{09EDE43D-11F6-4E62-9B7D-630C638FD1CE}" presName="base" presStyleLbl="dkBgShp" presStyleIdx="1" presStyleCnt="2"/>
      <dgm:spPr/>
    </dgm:pt>
  </dgm:ptLst>
  <dgm:cxnLst>
    <dgm:cxn modelId="{247CE256-F7A4-4648-8D19-046DB1A1FE58}" srcId="{8B2B9DEE-EC2E-4C7E-BB3D-5C22C441614C}" destId="{09EDE43D-11F6-4E62-9B7D-630C638FD1CE}" srcOrd="0" destOrd="0" parTransId="{68B92AF1-3586-4B86-8720-C9D2D179915F}" sibTransId="{FEB0F6AE-ECD7-47FC-8F90-630BA976760E}"/>
    <dgm:cxn modelId="{BEB20D66-FC83-4669-B325-415C13DC5EB8}" type="presOf" srcId="{877240E3-FA68-40FB-8DD6-8768237B915A}" destId="{0E7C84BA-13E2-4A71-8DA9-951457DA5A84}" srcOrd="0" destOrd="0" presId="urn:microsoft.com/office/officeart/2005/8/layout/hList3"/>
    <dgm:cxn modelId="{7170E881-2134-48D6-9BF6-0F9A030EA149}" type="presOf" srcId="{8B2B9DEE-EC2E-4C7E-BB3D-5C22C441614C}" destId="{1FF8760E-98F4-4FB1-BE10-B57D2D69F18E}" srcOrd="0" destOrd="0" presId="urn:microsoft.com/office/officeart/2005/8/layout/hList3"/>
    <dgm:cxn modelId="{8DC2F412-7F0D-4E13-AB63-CFBC6D3FF533}" type="presOf" srcId="{09EDE43D-11F6-4E62-9B7D-630C638FD1CE}" destId="{20313EC8-4915-43E9-A35F-47189CCC271D}" srcOrd="0" destOrd="0" presId="urn:microsoft.com/office/officeart/2005/8/layout/hList3"/>
    <dgm:cxn modelId="{14C9B87F-B0D5-4A66-8615-BD137D772A0E}" srcId="{09EDE43D-11F6-4E62-9B7D-630C638FD1CE}" destId="{877240E3-FA68-40FB-8DD6-8768237B915A}" srcOrd="0" destOrd="0" parTransId="{032E0C70-73B6-41A4-81B4-03776AB85784}" sibTransId="{4A37D314-C78B-4855-AFEA-F9552A53E856}"/>
    <dgm:cxn modelId="{3805367F-5185-4F97-9FF0-82FC7F42DC11}" type="presParOf" srcId="{1FF8760E-98F4-4FB1-BE10-B57D2D69F18E}" destId="{20313EC8-4915-43E9-A35F-47189CCC271D}" srcOrd="0" destOrd="0" presId="urn:microsoft.com/office/officeart/2005/8/layout/hList3"/>
    <dgm:cxn modelId="{F1CB10EF-0E00-441F-B7FD-250889B9C08B}" type="presParOf" srcId="{1FF8760E-98F4-4FB1-BE10-B57D2D69F18E}" destId="{640B87C1-9AE8-400A-B799-6CBE0BB599E5}" srcOrd="1" destOrd="0" presId="urn:microsoft.com/office/officeart/2005/8/layout/hList3"/>
    <dgm:cxn modelId="{5BF8A017-60A3-4EFB-838D-7BC27DBBC91C}" type="presParOf" srcId="{640B87C1-9AE8-400A-B799-6CBE0BB599E5}" destId="{0E7C84BA-13E2-4A71-8DA9-951457DA5A84}" srcOrd="0" destOrd="0" presId="urn:microsoft.com/office/officeart/2005/8/layout/hList3"/>
    <dgm:cxn modelId="{CD4626F8-FCF1-49F5-BC84-F3F156B41329}" type="presParOf" srcId="{1FF8760E-98F4-4FB1-BE10-B57D2D69F18E}" destId="{AAA2B4A0-B8DF-46B9-9A1D-B85BE9579118}" srcOrd="2" destOrd="0" presId="urn:microsoft.com/office/officeart/2005/8/layout/h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17E93490-3725-4898-8515-BF49C95E03C1}" type="doc">
      <dgm:prSet loTypeId="urn:microsoft.com/office/officeart/2005/8/layout/hList3" loCatId="list" qsTypeId="urn:microsoft.com/office/officeart/2005/8/quickstyle/simple5" qsCatId="simple" csTypeId="urn:microsoft.com/office/officeart/2005/8/colors/accent3_1" csCatId="accent3" phldr="1"/>
      <dgm:spPr/>
      <dgm:t>
        <a:bodyPr/>
        <a:lstStyle/>
        <a:p>
          <a:endParaRPr lang="en-US"/>
        </a:p>
      </dgm:t>
    </dgm:pt>
    <dgm:pt modelId="{A589F76D-C19F-44DB-93C5-E953A2CB89CA}">
      <dgm:prSet/>
      <dgm:spPr/>
      <dgm:t>
        <a:bodyPr/>
        <a:lstStyle/>
        <a:p>
          <a:pPr rtl="1"/>
          <a:r>
            <a:rPr lang="ar-SA" b="1" dirty="0" smtClean="0">
              <a:cs typeface="B Zar" pitchFamily="2" charset="-78"/>
            </a:rPr>
            <a:t>تعهدات رهني وثيقه‌دار</a:t>
          </a:r>
          <a:endParaRPr lang="fa-IR" dirty="0">
            <a:cs typeface="B Zar" pitchFamily="2" charset="-78"/>
          </a:endParaRPr>
        </a:p>
      </dgm:t>
    </dgm:pt>
    <dgm:pt modelId="{BAA0E573-C08B-4971-8D24-A7944280E76C}" type="parTrans" cxnId="{E1D8F6CC-4EA5-46AF-BE6C-C1C58EC774E6}">
      <dgm:prSet/>
      <dgm:spPr/>
      <dgm:t>
        <a:bodyPr/>
        <a:lstStyle/>
        <a:p>
          <a:endParaRPr lang="en-US">
            <a:cs typeface="B Zar" pitchFamily="2" charset="-78"/>
          </a:endParaRPr>
        </a:p>
      </dgm:t>
    </dgm:pt>
    <dgm:pt modelId="{0AEEF329-99CD-4275-96DB-B882D2FBEBC7}" type="sibTrans" cxnId="{E1D8F6CC-4EA5-46AF-BE6C-C1C58EC774E6}">
      <dgm:prSet/>
      <dgm:spPr/>
      <dgm:t>
        <a:bodyPr/>
        <a:lstStyle/>
        <a:p>
          <a:endParaRPr lang="en-US">
            <a:cs typeface="B Zar" pitchFamily="2" charset="-78"/>
          </a:endParaRPr>
        </a:p>
      </dgm:t>
    </dgm:pt>
    <dgm:pt modelId="{868C60BC-7F06-4116-9076-9916F6238D58}">
      <dgm:prSet/>
      <dgm:spPr/>
      <dgm:t>
        <a:bodyPr/>
        <a:lstStyle/>
        <a:p>
          <a:pPr algn="justLow" rtl="1"/>
          <a:r>
            <a:rPr lang="ar-SA" dirty="0" smtClean="0">
              <a:cs typeface="B Zar" pitchFamily="2" charset="-78"/>
            </a:rPr>
            <a:t>وقتي جريان‌هاي نقدي حاصل از وام‌هاي رهني </a:t>
          </a:r>
          <a:r>
            <a:rPr lang="fa-IR" dirty="0" smtClean="0">
              <a:cs typeface="B Zar" pitchFamily="2" charset="-78"/>
            </a:rPr>
            <a:t>یک‌کاسه‌شده </a:t>
          </a:r>
          <a:r>
            <a:rPr lang="ar-SA" dirty="0" smtClean="0">
              <a:cs typeface="B Zar" pitchFamily="2" charset="-78"/>
            </a:rPr>
            <a:t>ميان </a:t>
          </a:r>
          <a:r>
            <a:rPr lang="fa-IR" dirty="0" smtClean="0">
              <a:cs typeface="B Zar" pitchFamily="2" charset="-78"/>
            </a:rPr>
            <a:t>گروه‌های</a:t>
          </a:r>
          <a:r>
            <a:rPr lang="ar-SA" dirty="0" smtClean="0">
              <a:cs typeface="B Zar" pitchFamily="2" charset="-78"/>
            </a:rPr>
            <a:t> مختلفي از اوراق قرضه مجدداً توزيع مي‌گردد، اوراق حاصل، تعهدات رهني وثيقه‌دار ناميده مي‌شوند. اين اوراق، قواعدي را براي تقسيم جريان‌هاي نقدي ميان </a:t>
          </a:r>
          <a:r>
            <a:rPr lang="fa-IR" dirty="0" smtClean="0">
              <a:cs typeface="B Zar" pitchFamily="2" charset="-78"/>
            </a:rPr>
            <a:t>گروه‌های</a:t>
          </a:r>
          <a:r>
            <a:rPr lang="en-US" dirty="0" smtClean="0"/>
            <a:t> </a:t>
          </a:r>
          <a:r>
            <a:rPr lang="ar-SA" dirty="0" smtClean="0">
              <a:cs typeface="B Zar" pitchFamily="2" charset="-78"/>
            </a:rPr>
            <a:t>مختلف درنظر مي‌گيرند.</a:t>
          </a:r>
          <a:endParaRPr lang="en-US" dirty="0">
            <a:cs typeface="B Zar" pitchFamily="2" charset="-78"/>
          </a:endParaRPr>
        </a:p>
      </dgm:t>
    </dgm:pt>
    <dgm:pt modelId="{AF36B872-B05C-4C2D-BDBA-E592DE2A5A29}" type="parTrans" cxnId="{9FE099CE-C526-4FD0-A2FD-135F535FCAEA}">
      <dgm:prSet/>
      <dgm:spPr/>
      <dgm:t>
        <a:bodyPr/>
        <a:lstStyle/>
        <a:p>
          <a:endParaRPr lang="en-US">
            <a:cs typeface="B Zar" pitchFamily="2" charset="-78"/>
          </a:endParaRPr>
        </a:p>
      </dgm:t>
    </dgm:pt>
    <dgm:pt modelId="{E39F5599-B377-431E-B296-78C588E515A9}" type="sibTrans" cxnId="{9FE099CE-C526-4FD0-A2FD-135F535FCAEA}">
      <dgm:prSet/>
      <dgm:spPr/>
      <dgm:t>
        <a:bodyPr/>
        <a:lstStyle/>
        <a:p>
          <a:endParaRPr lang="en-US">
            <a:cs typeface="B Zar" pitchFamily="2" charset="-78"/>
          </a:endParaRPr>
        </a:p>
      </dgm:t>
    </dgm:pt>
    <dgm:pt modelId="{61BB77F8-6BB6-4C5F-BD58-780FEAA64DF1}" type="pres">
      <dgm:prSet presAssocID="{17E93490-3725-4898-8515-BF49C95E03C1}" presName="composite" presStyleCnt="0">
        <dgm:presLayoutVars>
          <dgm:chMax val="1"/>
          <dgm:dir/>
          <dgm:resizeHandles val="exact"/>
        </dgm:presLayoutVars>
      </dgm:prSet>
      <dgm:spPr/>
      <dgm:t>
        <a:bodyPr/>
        <a:lstStyle/>
        <a:p>
          <a:endParaRPr lang="en-US"/>
        </a:p>
      </dgm:t>
    </dgm:pt>
    <dgm:pt modelId="{0400D807-1DBC-4108-B4FB-EE14A04283E1}" type="pres">
      <dgm:prSet presAssocID="{A589F76D-C19F-44DB-93C5-E953A2CB89CA}" presName="roof" presStyleLbl="dkBgShp" presStyleIdx="0" presStyleCnt="2"/>
      <dgm:spPr/>
      <dgm:t>
        <a:bodyPr/>
        <a:lstStyle/>
        <a:p>
          <a:endParaRPr lang="en-US"/>
        </a:p>
      </dgm:t>
    </dgm:pt>
    <dgm:pt modelId="{8BAA938D-792F-46ED-A59E-0257B669B5A4}" type="pres">
      <dgm:prSet presAssocID="{A589F76D-C19F-44DB-93C5-E953A2CB89CA}" presName="pillars" presStyleCnt="0"/>
      <dgm:spPr/>
    </dgm:pt>
    <dgm:pt modelId="{C0F4B59E-9E9F-4BAE-96E8-E5236DF2914A}" type="pres">
      <dgm:prSet presAssocID="{A589F76D-C19F-44DB-93C5-E953A2CB89CA}" presName="pillar1" presStyleLbl="node1" presStyleIdx="0" presStyleCnt="1">
        <dgm:presLayoutVars>
          <dgm:bulletEnabled val="1"/>
        </dgm:presLayoutVars>
      </dgm:prSet>
      <dgm:spPr>
        <a:prstGeom prst="doubleWave">
          <a:avLst/>
        </a:prstGeom>
      </dgm:spPr>
      <dgm:t>
        <a:bodyPr/>
        <a:lstStyle/>
        <a:p>
          <a:endParaRPr lang="en-US"/>
        </a:p>
      </dgm:t>
    </dgm:pt>
    <dgm:pt modelId="{DF990E8F-E50B-482C-8363-0F6D11C8F1B0}" type="pres">
      <dgm:prSet presAssocID="{A589F76D-C19F-44DB-93C5-E953A2CB89CA}" presName="base" presStyleLbl="dkBgShp" presStyleIdx="1" presStyleCnt="2"/>
      <dgm:spPr/>
    </dgm:pt>
  </dgm:ptLst>
  <dgm:cxnLst>
    <dgm:cxn modelId="{8A2DE03C-F28B-4C15-BDF7-C7E3ACC5215F}" type="presOf" srcId="{868C60BC-7F06-4116-9076-9916F6238D58}" destId="{C0F4B59E-9E9F-4BAE-96E8-E5236DF2914A}" srcOrd="0" destOrd="0" presId="urn:microsoft.com/office/officeart/2005/8/layout/hList3"/>
    <dgm:cxn modelId="{6C12FB1D-C9AE-4985-A46B-B4963F2B7E7F}" type="presOf" srcId="{A589F76D-C19F-44DB-93C5-E953A2CB89CA}" destId="{0400D807-1DBC-4108-B4FB-EE14A04283E1}" srcOrd="0" destOrd="0" presId="urn:microsoft.com/office/officeart/2005/8/layout/hList3"/>
    <dgm:cxn modelId="{6369C8AD-4B84-4C2D-96FC-E28946AC4E18}" type="presOf" srcId="{17E93490-3725-4898-8515-BF49C95E03C1}" destId="{61BB77F8-6BB6-4C5F-BD58-780FEAA64DF1}" srcOrd="0" destOrd="0" presId="urn:microsoft.com/office/officeart/2005/8/layout/hList3"/>
    <dgm:cxn modelId="{9FE099CE-C526-4FD0-A2FD-135F535FCAEA}" srcId="{A589F76D-C19F-44DB-93C5-E953A2CB89CA}" destId="{868C60BC-7F06-4116-9076-9916F6238D58}" srcOrd="0" destOrd="0" parTransId="{AF36B872-B05C-4C2D-BDBA-E592DE2A5A29}" sibTransId="{E39F5599-B377-431E-B296-78C588E515A9}"/>
    <dgm:cxn modelId="{E1D8F6CC-4EA5-46AF-BE6C-C1C58EC774E6}" srcId="{17E93490-3725-4898-8515-BF49C95E03C1}" destId="{A589F76D-C19F-44DB-93C5-E953A2CB89CA}" srcOrd="0" destOrd="0" parTransId="{BAA0E573-C08B-4971-8D24-A7944280E76C}" sibTransId="{0AEEF329-99CD-4275-96DB-B882D2FBEBC7}"/>
    <dgm:cxn modelId="{2AEEF9F5-D5E2-4F0D-8E26-F535D8BFD960}" type="presParOf" srcId="{61BB77F8-6BB6-4C5F-BD58-780FEAA64DF1}" destId="{0400D807-1DBC-4108-B4FB-EE14A04283E1}" srcOrd="0" destOrd="0" presId="urn:microsoft.com/office/officeart/2005/8/layout/hList3"/>
    <dgm:cxn modelId="{AF12E38E-4248-462D-967B-842507E7F246}" type="presParOf" srcId="{61BB77F8-6BB6-4C5F-BD58-780FEAA64DF1}" destId="{8BAA938D-792F-46ED-A59E-0257B669B5A4}" srcOrd="1" destOrd="0" presId="urn:microsoft.com/office/officeart/2005/8/layout/hList3"/>
    <dgm:cxn modelId="{A91F38C2-AF0C-4769-9562-F0AD3B47E26A}" type="presParOf" srcId="{8BAA938D-792F-46ED-A59E-0257B669B5A4}" destId="{C0F4B59E-9E9F-4BAE-96E8-E5236DF2914A}" srcOrd="0" destOrd="0" presId="urn:microsoft.com/office/officeart/2005/8/layout/hList3"/>
    <dgm:cxn modelId="{AABFA33A-CE8C-4D7B-897F-3BF85538B1A5}" type="presParOf" srcId="{61BB77F8-6BB6-4C5F-BD58-780FEAA64DF1}" destId="{DF990E8F-E50B-482C-8363-0F6D11C8F1B0}" srcOrd="2" destOrd="0" presId="urn:microsoft.com/office/officeart/2005/8/layout/h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019BEC73-A24E-472D-9324-6AB2547C574E}" type="doc">
      <dgm:prSet loTypeId="urn:microsoft.com/office/officeart/2005/8/layout/hList3" loCatId="list" qsTypeId="urn:microsoft.com/office/officeart/2005/8/quickstyle/simple5" qsCatId="simple" csTypeId="urn:microsoft.com/office/officeart/2005/8/colors/accent3_1" csCatId="accent3" phldr="1"/>
      <dgm:spPr/>
      <dgm:t>
        <a:bodyPr/>
        <a:lstStyle/>
        <a:p>
          <a:endParaRPr lang="en-US"/>
        </a:p>
      </dgm:t>
    </dgm:pt>
    <dgm:pt modelId="{748A57B8-9F8A-487C-8B2C-5B6B0BA6550E}">
      <dgm:prSet/>
      <dgm:spPr/>
      <dgm:t>
        <a:bodyPr/>
        <a:lstStyle/>
        <a:p>
          <a:pPr algn="ctr" rtl="1"/>
          <a:r>
            <a:rPr lang="ar-SA" b="1" dirty="0" smtClean="0">
              <a:cs typeface="B Titr" pitchFamily="2" charset="-78"/>
            </a:rPr>
            <a:t>تعهدات رهني وثيقه‌دار</a:t>
          </a:r>
          <a:endParaRPr lang="fa-IR" b="1" dirty="0">
            <a:cs typeface="B Titr" pitchFamily="2" charset="-78"/>
          </a:endParaRPr>
        </a:p>
      </dgm:t>
    </dgm:pt>
    <dgm:pt modelId="{E26AE582-412C-4D62-848B-01AB2D98F431}" type="parTrans" cxnId="{377A8A2E-EE47-4717-8078-12197E231CB6}">
      <dgm:prSet/>
      <dgm:spPr/>
      <dgm:t>
        <a:bodyPr/>
        <a:lstStyle/>
        <a:p>
          <a:endParaRPr lang="en-US">
            <a:cs typeface="B Zar" pitchFamily="2" charset="-78"/>
          </a:endParaRPr>
        </a:p>
      </dgm:t>
    </dgm:pt>
    <dgm:pt modelId="{A4C82D98-E346-405C-B915-FA174110B2FC}" type="sibTrans" cxnId="{377A8A2E-EE47-4717-8078-12197E231CB6}">
      <dgm:prSet/>
      <dgm:spPr/>
      <dgm:t>
        <a:bodyPr/>
        <a:lstStyle/>
        <a:p>
          <a:endParaRPr lang="en-US">
            <a:cs typeface="B Zar" pitchFamily="2" charset="-78"/>
          </a:endParaRPr>
        </a:p>
      </dgm:t>
    </dgm:pt>
    <dgm:pt modelId="{42E0A9E6-5ED4-4BB6-BE62-B4E4DD8FE36E}">
      <dgm:prSet/>
      <dgm:spPr/>
      <dgm:t>
        <a:bodyPr/>
        <a:lstStyle/>
        <a:p>
          <a:pPr algn="justLow" rtl="1"/>
          <a:r>
            <a:rPr lang="en-US" dirty="0" smtClean="0">
              <a:cs typeface="B Zar" pitchFamily="2" charset="-78"/>
            </a:rPr>
            <a:t>CMOs </a:t>
          </a:r>
          <a:r>
            <a:rPr lang="fa-IR" dirty="0" smtClean="0">
              <a:cs typeface="B Zar" pitchFamily="2" charset="-78"/>
            </a:rPr>
            <a:t>حالت ساختار یافتۀ </a:t>
          </a:r>
          <a:r>
            <a:rPr lang="en-US" dirty="0" smtClean="0">
              <a:cs typeface="B Zar" pitchFamily="2" charset="-78"/>
            </a:rPr>
            <a:t>Mortgage Pass Thorough</a:t>
          </a:r>
          <a:r>
            <a:rPr lang="fa-IR" dirty="0" smtClean="0">
              <a:cs typeface="B Zar" pitchFamily="2" charset="-78"/>
            </a:rPr>
            <a:t> است </a:t>
          </a:r>
          <a:r>
            <a:rPr lang="fa-IR" dirty="0" smtClean="0">
              <a:cs typeface="B Zar" pitchFamily="2" charset="-78"/>
            </a:rPr>
            <a:t>که در آن سبد تسهیلات از جهات مختلف (دورۀ سرمایه‌گذاری اوراق، ریسک اوراق، نوع اوراق و...) به طبقه‌های</a:t>
          </a:r>
          <a:r>
            <a:rPr lang="fa-IR" dirty="0" smtClean="0"/>
            <a:t> </a:t>
          </a:r>
          <a:r>
            <a:rPr lang="fa-IR" dirty="0" smtClean="0">
              <a:cs typeface="B Zar" pitchFamily="2" charset="-78"/>
            </a:rPr>
            <a:t>(</a:t>
          </a:r>
          <a:r>
            <a:rPr lang="en-US" dirty="0" smtClean="0">
              <a:cs typeface="B Zar" pitchFamily="2" charset="-78"/>
            </a:rPr>
            <a:t>tranches</a:t>
          </a:r>
          <a:r>
            <a:rPr lang="fa-IR" dirty="0" smtClean="0">
              <a:cs typeface="B Zar" pitchFamily="2" charset="-78"/>
            </a:rPr>
            <a:t>) متفاوتی تقسیم می شود. فلسفۀ این عمل وجود مشتریان متفاوت با گرایش‌های</a:t>
          </a:r>
          <a:r>
            <a:rPr lang="en-US" dirty="0" smtClean="0"/>
            <a:t> </a:t>
          </a:r>
          <a:r>
            <a:rPr lang="fa-IR" dirty="0" smtClean="0">
              <a:cs typeface="B Zar" pitchFamily="2" charset="-78"/>
            </a:rPr>
            <a:t>ریسک </a:t>
          </a:r>
          <a:r>
            <a:rPr lang="en-US" dirty="0" smtClean="0">
              <a:cs typeface="B Zar" pitchFamily="2" charset="-78"/>
            </a:rPr>
            <a:t>-</a:t>
          </a:r>
          <a:r>
            <a:rPr lang="fa-IR" dirty="0" smtClean="0">
              <a:cs typeface="B Zar" pitchFamily="2" charset="-78"/>
            </a:rPr>
            <a:t>بازده مختلف است. </a:t>
          </a:r>
          <a:endParaRPr lang="en-US" dirty="0">
            <a:cs typeface="B Zar" pitchFamily="2" charset="-78"/>
          </a:endParaRPr>
        </a:p>
      </dgm:t>
    </dgm:pt>
    <dgm:pt modelId="{58753F6A-6E91-4597-A6E1-290900C82399}" type="parTrans" cxnId="{BE41033B-468F-4F25-A73C-8B199470ADD9}">
      <dgm:prSet/>
      <dgm:spPr/>
      <dgm:t>
        <a:bodyPr/>
        <a:lstStyle/>
        <a:p>
          <a:endParaRPr lang="en-US">
            <a:cs typeface="B Zar" pitchFamily="2" charset="-78"/>
          </a:endParaRPr>
        </a:p>
      </dgm:t>
    </dgm:pt>
    <dgm:pt modelId="{9B54D275-1B5A-49D7-A076-3A30B1D15895}" type="sibTrans" cxnId="{BE41033B-468F-4F25-A73C-8B199470ADD9}">
      <dgm:prSet/>
      <dgm:spPr/>
      <dgm:t>
        <a:bodyPr/>
        <a:lstStyle/>
        <a:p>
          <a:endParaRPr lang="en-US">
            <a:cs typeface="B Zar" pitchFamily="2" charset="-78"/>
          </a:endParaRPr>
        </a:p>
      </dgm:t>
    </dgm:pt>
    <dgm:pt modelId="{421D477F-07B3-416C-AD12-10421351FE74}" type="pres">
      <dgm:prSet presAssocID="{019BEC73-A24E-472D-9324-6AB2547C574E}" presName="composite" presStyleCnt="0">
        <dgm:presLayoutVars>
          <dgm:chMax val="1"/>
          <dgm:dir/>
          <dgm:resizeHandles val="exact"/>
        </dgm:presLayoutVars>
      </dgm:prSet>
      <dgm:spPr/>
      <dgm:t>
        <a:bodyPr/>
        <a:lstStyle/>
        <a:p>
          <a:endParaRPr lang="en-US"/>
        </a:p>
      </dgm:t>
    </dgm:pt>
    <dgm:pt modelId="{40C35147-3909-45B1-8BB6-2CC2EBA673D1}" type="pres">
      <dgm:prSet presAssocID="{748A57B8-9F8A-487C-8B2C-5B6B0BA6550E}" presName="roof" presStyleLbl="dkBgShp" presStyleIdx="0" presStyleCnt="2"/>
      <dgm:spPr/>
      <dgm:t>
        <a:bodyPr/>
        <a:lstStyle/>
        <a:p>
          <a:endParaRPr lang="en-US"/>
        </a:p>
      </dgm:t>
    </dgm:pt>
    <dgm:pt modelId="{4B1B95C2-84C1-4D2F-9D9B-F51B593AF990}" type="pres">
      <dgm:prSet presAssocID="{748A57B8-9F8A-487C-8B2C-5B6B0BA6550E}" presName="pillars" presStyleCnt="0"/>
      <dgm:spPr/>
    </dgm:pt>
    <dgm:pt modelId="{92A84BB7-154E-48D6-8FB4-C2EB4683BECF}" type="pres">
      <dgm:prSet presAssocID="{748A57B8-9F8A-487C-8B2C-5B6B0BA6550E}" presName="pillar1" presStyleLbl="node1" presStyleIdx="0" presStyleCnt="1">
        <dgm:presLayoutVars>
          <dgm:bulletEnabled val="1"/>
        </dgm:presLayoutVars>
      </dgm:prSet>
      <dgm:spPr>
        <a:prstGeom prst="doubleWave">
          <a:avLst/>
        </a:prstGeom>
      </dgm:spPr>
      <dgm:t>
        <a:bodyPr/>
        <a:lstStyle/>
        <a:p>
          <a:endParaRPr lang="en-US"/>
        </a:p>
      </dgm:t>
    </dgm:pt>
    <dgm:pt modelId="{D4242A58-9E9E-4FC4-8F39-0501A67D800A}" type="pres">
      <dgm:prSet presAssocID="{748A57B8-9F8A-487C-8B2C-5B6B0BA6550E}" presName="base" presStyleLbl="dkBgShp" presStyleIdx="1" presStyleCnt="2"/>
      <dgm:spPr/>
    </dgm:pt>
  </dgm:ptLst>
  <dgm:cxnLst>
    <dgm:cxn modelId="{377A8A2E-EE47-4717-8078-12197E231CB6}" srcId="{019BEC73-A24E-472D-9324-6AB2547C574E}" destId="{748A57B8-9F8A-487C-8B2C-5B6B0BA6550E}" srcOrd="0" destOrd="0" parTransId="{E26AE582-412C-4D62-848B-01AB2D98F431}" sibTransId="{A4C82D98-E346-405C-B915-FA174110B2FC}"/>
    <dgm:cxn modelId="{90D4A32A-CD56-4730-B50F-58FB1E9B55E2}" type="presOf" srcId="{019BEC73-A24E-472D-9324-6AB2547C574E}" destId="{421D477F-07B3-416C-AD12-10421351FE74}" srcOrd="0" destOrd="0" presId="urn:microsoft.com/office/officeart/2005/8/layout/hList3"/>
    <dgm:cxn modelId="{62372F15-928E-4D4E-8D23-820E411AC212}" type="presOf" srcId="{748A57B8-9F8A-487C-8B2C-5B6B0BA6550E}" destId="{40C35147-3909-45B1-8BB6-2CC2EBA673D1}" srcOrd="0" destOrd="0" presId="urn:microsoft.com/office/officeart/2005/8/layout/hList3"/>
    <dgm:cxn modelId="{BE41033B-468F-4F25-A73C-8B199470ADD9}" srcId="{748A57B8-9F8A-487C-8B2C-5B6B0BA6550E}" destId="{42E0A9E6-5ED4-4BB6-BE62-B4E4DD8FE36E}" srcOrd="0" destOrd="0" parTransId="{58753F6A-6E91-4597-A6E1-290900C82399}" sibTransId="{9B54D275-1B5A-49D7-A076-3A30B1D15895}"/>
    <dgm:cxn modelId="{17B3E1BC-F759-4953-9DE0-EEC719D81FC4}" type="presOf" srcId="{42E0A9E6-5ED4-4BB6-BE62-B4E4DD8FE36E}" destId="{92A84BB7-154E-48D6-8FB4-C2EB4683BECF}" srcOrd="0" destOrd="0" presId="urn:microsoft.com/office/officeart/2005/8/layout/hList3"/>
    <dgm:cxn modelId="{C80CF663-FB70-4AA0-86A8-ED69482484A4}" type="presParOf" srcId="{421D477F-07B3-416C-AD12-10421351FE74}" destId="{40C35147-3909-45B1-8BB6-2CC2EBA673D1}" srcOrd="0" destOrd="0" presId="urn:microsoft.com/office/officeart/2005/8/layout/hList3"/>
    <dgm:cxn modelId="{7464C470-CFA9-4C8E-8D53-39DF790341B6}" type="presParOf" srcId="{421D477F-07B3-416C-AD12-10421351FE74}" destId="{4B1B95C2-84C1-4D2F-9D9B-F51B593AF990}" srcOrd="1" destOrd="0" presId="urn:microsoft.com/office/officeart/2005/8/layout/hList3"/>
    <dgm:cxn modelId="{07B116CE-A64C-41C1-AE6F-103A225B744E}" type="presParOf" srcId="{4B1B95C2-84C1-4D2F-9D9B-F51B593AF990}" destId="{92A84BB7-154E-48D6-8FB4-C2EB4683BECF}" srcOrd="0" destOrd="0" presId="urn:microsoft.com/office/officeart/2005/8/layout/hList3"/>
    <dgm:cxn modelId="{C944ADCA-CB57-4578-9E1B-09BD95BE8AC5}" type="presParOf" srcId="{421D477F-07B3-416C-AD12-10421351FE74}" destId="{D4242A58-9E9E-4FC4-8F39-0501A67D800A}" srcOrd="2" destOrd="0" presId="urn:microsoft.com/office/officeart/2005/8/layout/h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93143FBF-40C7-4C28-805B-A82065A52540}" type="doc">
      <dgm:prSet loTypeId="urn:microsoft.com/office/officeart/2005/8/layout/hierarchy4" loCatId="relationship" qsTypeId="urn:microsoft.com/office/officeart/2005/8/quickstyle/simple2" qsCatId="simple" csTypeId="urn:microsoft.com/office/officeart/2005/8/colors/colorful4" csCatId="colorful"/>
      <dgm:spPr/>
      <dgm:t>
        <a:bodyPr/>
        <a:lstStyle/>
        <a:p>
          <a:endParaRPr lang="en-US"/>
        </a:p>
      </dgm:t>
    </dgm:pt>
    <dgm:pt modelId="{5CCC451A-F830-42A9-98D6-E5776BD3F1D2}">
      <dgm:prSet/>
      <dgm:spPr/>
      <dgm:t>
        <a:bodyPr/>
        <a:lstStyle/>
        <a:p>
          <a:pPr rtl="1"/>
          <a:r>
            <a:rPr lang="ar-SA" dirty="0" smtClean="0">
              <a:cs typeface="B Zar" pitchFamily="2" charset="-78"/>
            </a:rPr>
            <a:t>تمامي وام‌هاي رهني موجود در وام‌هاي رهني یک‌کاسه‌شده، نرخ و سررسيد يكساني ندارند. بنابراين، وقتي مي‌خواهيم نرخ و سررسید وام‌های رهنی</a:t>
          </a:r>
          <a:r>
            <a:rPr lang="fa-IR" dirty="0" smtClean="0">
              <a:cs typeface="B Zar" pitchFamily="2" charset="-78"/>
            </a:rPr>
            <a:t> </a:t>
          </a:r>
          <a:r>
            <a:rPr lang="ar-SA" dirty="0" smtClean="0">
              <a:cs typeface="B Zar" pitchFamily="2" charset="-78"/>
            </a:rPr>
            <a:t>یک‌کاسه‌شده را توضيح دهيم </a:t>
          </a:r>
          <a:r>
            <a:rPr lang="fa-IR" dirty="0" smtClean="0">
              <a:cs typeface="B Zar" pitchFamily="2" charset="-78"/>
            </a:rPr>
            <a:t>از</a:t>
          </a:r>
          <a:r>
            <a:rPr lang="ar-SA" dirty="0" smtClean="0">
              <a:cs typeface="B Zar" pitchFamily="2" charset="-78"/>
            </a:rPr>
            <a:t>ميانگين موزون نرخ كوپن و ميانگين موزون سررسيد</a:t>
          </a:r>
          <a:r>
            <a:rPr lang="ar-SA" baseline="30000" dirty="0" smtClean="0">
              <a:cs typeface="B Zar" pitchFamily="2" charset="-78"/>
            </a:rPr>
            <a:t> </a:t>
          </a:r>
          <a:r>
            <a:rPr lang="ar-SA" dirty="0" smtClean="0">
              <a:cs typeface="B Zar" pitchFamily="2" charset="-78"/>
            </a:rPr>
            <a:t> </a:t>
          </a:r>
          <a:r>
            <a:rPr lang="fa-IR" dirty="0" smtClean="0">
              <a:cs typeface="B Zar" pitchFamily="2" charset="-78"/>
            </a:rPr>
            <a:t>استفاده </a:t>
          </a:r>
          <a:r>
            <a:rPr lang="ar-SA" dirty="0" smtClean="0">
              <a:cs typeface="B Zar" pitchFamily="2" charset="-78"/>
            </a:rPr>
            <a:t>مي‌كنيم.</a:t>
          </a:r>
          <a:endParaRPr lang="en-US" dirty="0">
            <a:cs typeface="B Zar" pitchFamily="2" charset="-78"/>
          </a:endParaRPr>
        </a:p>
      </dgm:t>
    </dgm:pt>
    <dgm:pt modelId="{534B864A-1C0B-4015-BA24-6C1C4E8F2745}" type="parTrans" cxnId="{F7497DA1-2466-44FE-A86A-C25C6BBFB7EC}">
      <dgm:prSet/>
      <dgm:spPr/>
      <dgm:t>
        <a:bodyPr/>
        <a:lstStyle/>
        <a:p>
          <a:endParaRPr lang="en-US">
            <a:cs typeface="B Zar" pitchFamily="2" charset="-78"/>
          </a:endParaRPr>
        </a:p>
      </dgm:t>
    </dgm:pt>
    <dgm:pt modelId="{705E4F41-5CD8-4487-A28E-F142FB5393FE}" type="sibTrans" cxnId="{F7497DA1-2466-44FE-A86A-C25C6BBFB7EC}">
      <dgm:prSet/>
      <dgm:spPr/>
      <dgm:t>
        <a:bodyPr/>
        <a:lstStyle/>
        <a:p>
          <a:endParaRPr lang="en-US">
            <a:cs typeface="B Zar" pitchFamily="2" charset="-78"/>
          </a:endParaRPr>
        </a:p>
      </dgm:t>
    </dgm:pt>
    <dgm:pt modelId="{28DC1CAE-3ED7-4493-922F-E9152AB0F001}" type="pres">
      <dgm:prSet presAssocID="{93143FBF-40C7-4C28-805B-A82065A52540}" presName="Name0" presStyleCnt="0">
        <dgm:presLayoutVars>
          <dgm:chPref val="1"/>
          <dgm:dir/>
          <dgm:animOne val="branch"/>
          <dgm:animLvl val="lvl"/>
          <dgm:resizeHandles/>
        </dgm:presLayoutVars>
      </dgm:prSet>
      <dgm:spPr/>
      <dgm:t>
        <a:bodyPr/>
        <a:lstStyle/>
        <a:p>
          <a:endParaRPr lang="en-US"/>
        </a:p>
      </dgm:t>
    </dgm:pt>
    <dgm:pt modelId="{3126A5A8-92FD-46CE-B1C9-37C581473633}" type="pres">
      <dgm:prSet presAssocID="{5CCC451A-F830-42A9-98D6-E5776BD3F1D2}" presName="vertOne" presStyleCnt="0"/>
      <dgm:spPr/>
    </dgm:pt>
    <dgm:pt modelId="{34FA20FF-BB71-4E34-ACAD-919BD5E56BDC}" type="pres">
      <dgm:prSet presAssocID="{5CCC451A-F830-42A9-98D6-E5776BD3F1D2}" presName="txOne" presStyleLbl="node0" presStyleIdx="0" presStyleCnt="1">
        <dgm:presLayoutVars>
          <dgm:chPref val="3"/>
        </dgm:presLayoutVars>
      </dgm:prSet>
      <dgm:spPr>
        <a:prstGeom prst="verticalScroll">
          <a:avLst/>
        </a:prstGeom>
      </dgm:spPr>
      <dgm:t>
        <a:bodyPr/>
        <a:lstStyle/>
        <a:p>
          <a:endParaRPr lang="en-US"/>
        </a:p>
      </dgm:t>
    </dgm:pt>
    <dgm:pt modelId="{D40C46D7-2206-45CB-BA20-2FF2A6CCE1CB}" type="pres">
      <dgm:prSet presAssocID="{5CCC451A-F830-42A9-98D6-E5776BD3F1D2}" presName="horzOne" presStyleCnt="0"/>
      <dgm:spPr/>
    </dgm:pt>
  </dgm:ptLst>
  <dgm:cxnLst>
    <dgm:cxn modelId="{9708FF44-3AB1-46F6-88E1-169A9E2B79A6}" type="presOf" srcId="{93143FBF-40C7-4C28-805B-A82065A52540}" destId="{28DC1CAE-3ED7-4493-922F-E9152AB0F001}" srcOrd="0" destOrd="0" presId="urn:microsoft.com/office/officeart/2005/8/layout/hierarchy4"/>
    <dgm:cxn modelId="{F7497DA1-2466-44FE-A86A-C25C6BBFB7EC}" srcId="{93143FBF-40C7-4C28-805B-A82065A52540}" destId="{5CCC451A-F830-42A9-98D6-E5776BD3F1D2}" srcOrd="0" destOrd="0" parTransId="{534B864A-1C0B-4015-BA24-6C1C4E8F2745}" sibTransId="{705E4F41-5CD8-4487-A28E-F142FB5393FE}"/>
    <dgm:cxn modelId="{D0717BAA-D095-4C8F-BA2D-0755475EF42D}" type="presOf" srcId="{5CCC451A-F830-42A9-98D6-E5776BD3F1D2}" destId="{34FA20FF-BB71-4E34-ACAD-919BD5E56BDC}" srcOrd="0" destOrd="0" presId="urn:microsoft.com/office/officeart/2005/8/layout/hierarchy4"/>
    <dgm:cxn modelId="{70B7D6D3-7558-4021-9A0D-AD4A4B7BE46B}" type="presParOf" srcId="{28DC1CAE-3ED7-4493-922F-E9152AB0F001}" destId="{3126A5A8-92FD-46CE-B1C9-37C581473633}" srcOrd="0" destOrd="0" presId="urn:microsoft.com/office/officeart/2005/8/layout/hierarchy4"/>
    <dgm:cxn modelId="{3CC1BC17-A689-4075-9C4C-AB74C95F6D35}" type="presParOf" srcId="{3126A5A8-92FD-46CE-B1C9-37C581473633}" destId="{34FA20FF-BB71-4E34-ACAD-919BD5E56BDC}" srcOrd="0" destOrd="0" presId="urn:microsoft.com/office/officeart/2005/8/layout/hierarchy4"/>
    <dgm:cxn modelId="{002702F5-A532-4707-9D7B-9DE74FEB7E59}" type="presParOf" srcId="{3126A5A8-92FD-46CE-B1C9-37C581473633}" destId="{D40C46D7-2206-45CB-BA20-2FF2A6CCE1CB}" srcOrd="1" destOrd="0" presId="urn:microsoft.com/office/officeart/2005/8/layout/hierarchy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E2D1897F-9ADA-47EA-B050-9806DF4145BB}" type="doc">
      <dgm:prSet loTypeId="urn:microsoft.com/office/officeart/2005/8/layout/process3" loCatId="process" qsTypeId="urn:microsoft.com/office/officeart/2005/8/quickstyle/3d1" qsCatId="3D" csTypeId="urn:microsoft.com/office/officeart/2005/8/colors/accent1_1" csCatId="accent1" phldr="1"/>
      <dgm:spPr/>
      <dgm:t>
        <a:bodyPr/>
        <a:lstStyle/>
        <a:p>
          <a:endParaRPr lang="en-US"/>
        </a:p>
      </dgm:t>
    </dgm:pt>
    <dgm:pt modelId="{EC35FC4B-B73D-4782-B21A-BA3A75802829}">
      <dgm:prSet/>
      <dgm:spPr/>
      <dgm:t>
        <a:bodyPr/>
        <a:lstStyle/>
        <a:p>
          <a:pPr rtl="1"/>
          <a:r>
            <a:rPr lang="ar-SA" dirty="0" smtClean="0">
              <a:cs typeface="B Zar" pitchFamily="2" charset="-78"/>
            </a:rPr>
            <a:t>ميانگين موزون نرخ كوپن</a:t>
          </a:r>
          <a:r>
            <a:rPr lang="fa-IR" dirty="0" smtClean="0">
              <a:cs typeface="B Zar" pitchFamily="2" charset="-78"/>
            </a:rPr>
            <a:t> (</a:t>
          </a:r>
          <a:r>
            <a:rPr lang="en-US" dirty="0" smtClean="0">
              <a:cs typeface="B Zar" pitchFamily="2" charset="-78"/>
            </a:rPr>
            <a:t>WAC</a:t>
          </a:r>
          <a:r>
            <a:rPr lang="fa-IR" dirty="0" smtClean="0">
              <a:cs typeface="B Zar" pitchFamily="2" charset="-78"/>
            </a:rPr>
            <a:t>)</a:t>
          </a:r>
          <a:endParaRPr lang="en-US" dirty="0">
            <a:cs typeface="B Zar" pitchFamily="2" charset="-78"/>
          </a:endParaRPr>
        </a:p>
      </dgm:t>
    </dgm:pt>
    <dgm:pt modelId="{1F19DEFA-368B-45E4-8985-0A70229A8CA9}" type="parTrans" cxnId="{6A7F20F3-A924-4385-A7ED-7887C8FE3593}">
      <dgm:prSet/>
      <dgm:spPr/>
      <dgm:t>
        <a:bodyPr/>
        <a:lstStyle/>
        <a:p>
          <a:endParaRPr lang="en-US">
            <a:cs typeface="B Zar" pitchFamily="2" charset="-78"/>
          </a:endParaRPr>
        </a:p>
      </dgm:t>
    </dgm:pt>
    <dgm:pt modelId="{203D741D-9D86-47A6-9EE4-7E7FE47C9996}" type="sibTrans" cxnId="{6A7F20F3-A924-4385-A7ED-7887C8FE3593}">
      <dgm:prSet/>
      <dgm:spPr/>
      <dgm:t>
        <a:bodyPr/>
        <a:lstStyle/>
        <a:p>
          <a:endParaRPr lang="en-US">
            <a:cs typeface="B Zar" pitchFamily="2" charset="-78"/>
          </a:endParaRPr>
        </a:p>
      </dgm:t>
    </dgm:pt>
    <dgm:pt modelId="{29BBD199-2670-42E9-8105-218E31FCB47A}">
      <dgm:prSet/>
      <dgm:spPr/>
      <dgm:t>
        <a:bodyPr/>
        <a:lstStyle/>
        <a:p>
          <a:pPr algn="justLow" rtl="1"/>
          <a:r>
            <a:rPr lang="ar-SA" dirty="0" smtClean="0">
              <a:cs typeface="B Zar" pitchFamily="2" charset="-78"/>
            </a:rPr>
            <a:t>از طريق وزن‌دهي نرخ بهرۀ هر كدام از وام‌هاي رهني با مقدار باقي‌ماندۀ اصل هر وام رهني به‌دست مي‌آيد.</a:t>
          </a:r>
          <a:endParaRPr lang="fa-IR" dirty="0">
            <a:cs typeface="B Zar" pitchFamily="2" charset="-78"/>
          </a:endParaRPr>
        </a:p>
      </dgm:t>
    </dgm:pt>
    <dgm:pt modelId="{1132AAC1-8943-4999-879C-61522345FD24}" type="parTrans" cxnId="{C24CFE65-1EFC-457E-9DE9-3313BD48B703}">
      <dgm:prSet/>
      <dgm:spPr/>
      <dgm:t>
        <a:bodyPr/>
        <a:lstStyle/>
        <a:p>
          <a:endParaRPr lang="en-US">
            <a:cs typeface="B Zar" pitchFamily="2" charset="-78"/>
          </a:endParaRPr>
        </a:p>
      </dgm:t>
    </dgm:pt>
    <dgm:pt modelId="{EBC202CA-1349-4D1F-81F8-3CE9CCEBA7CF}" type="sibTrans" cxnId="{C24CFE65-1EFC-457E-9DE9-3313BD48B703}">
      <dgm:prSet/>
      <dgm:spPr/>
      <dgm:t>
        <a:bodyPr/>
        <a:lstStyle/>
        <a:p>
          <a:endParaRPr lang="en-US">
            <a:cs typeface="B Zar" pitchFamily="2" charset="-78"/>
          </a:endParaRPr>
        </a:p>
      </dgm:t>
    </dgm:pt>
    <dgm:pt modelId="{17A34632-A979-41D1-BA4B-694F49BA1618}" type="pres">
      <dgm:prSet presAssocID="{E2D1897F-9ADA-47EA-B050-9806DF4145BB}" presName="linearFlow" presStyleCnt="0">
        <dgm:presLayoutVars>
          <dgm:dir/>
          <dgm:animLvl val="lvl"/>
          <dgm:resizeHandles val="exact"/>
        </dgm:presLayoutVars>
      </dgm:prSet>
      <dgm:spPr/>
      <dgm:t>
        <a:bodyPr/>
        <a:lstStyle/>
        <a:p>
          <a:endParaRPr lang="en-US"/>
        </a:p>
      </dgm:t>
    </dgm:pt>
    <dgm:pt modelId="{893AB83E-7DD3-40B3-95F4-B40B34867721}" type="pres">
      <dgm:prSet presAssocID="{EC35FC4B-B73D-4782-B21A-BA3A75802829}" presName="composite" presStyleCnt="0"/>
      <dgm:spPr/>
    </dgm:pt>
    <dgm:pt modelId="{B3432F3F-6D33-4339-BCF3-BA1FC901D0CB}" type="pres">
      <dgm:prSet presAssocID="{EC35FC4B-B73D-4782-B21A-BA3A75802829}" presName="parTx" presStyleLbl="node1" presStyleIdx="0" presStyleCnt="1">
        <dgm:presLayoutVars>
          <dgm:chMax val="0"/>
          <dgm:chPref val="0"/>
          <dgm:bulletEnabled val="1"/>
        </dgm:presLayoutVars>
      </dgm:prSet>
      <dgm:spPr/>
      <dgm:t>
        <a:bodyPr/>
        <a:lstStyle/>
        <a:p>
          <a:endParaRPr lang="en-US"/>
        </a:p>
      </dgm:t>
    </dgm:pt>
    <dgm:pt modelId="{C471B355-80D0-4F3D-A9FE-111C1C18F3CB}" type="pres">
      <dgm:prSet presAssocID="{EC35FC4B-B73D-4782-B21A-BA3A75802829}" presName="parSh" presStyleLbl="node1" presStyleIdx="0" presStyleCnt="1"/>
      <dgm:spPr/>
      <dgm:t>
        <a:bodyPr/>
        <a:lstStyle/>
        <a:p>
          <a:endParaRPr lang="en-US"/>
        </a:p>
      </dgm:t>
    </dgm:pt>
    <dgm:pt modelId="{3EAD8ECB-C42C-4299-95C0-618F3F413E45}" type="pres">
      <dgm:prSet presAssocID="{EC35FC4B-B73D-4782-B21A-BA3A75802829}" presName="desTx" presStyleLbl="fgAcc1" presStyleIdx="0" presStyleCnt="1">
        <dgm:presLayoutVars>
          <dgm:bulletEnabled val="1"/>
        </dgm:presLayoutVars>
      </dgm:prSet>
      <dgm:spPr>
        <a:prstGeom prst="doubleWave">
          <a:avLst/>
        </a:prstGeom>
      </dgm:spPr>
      <dgm:t>
        <a:bodyPr/>
        <a:lstStyle/>
        <a:p>
          <a:endParaRPr lang="en-US"/>
        </a:p>
      </dgm:t>
    </dgm:pt>
  </dgm:ptLst>
  <dgm:cxnLst>
    <dgm:cxn modelId="{C24CFE65-1EFC-457E-9DE9-3313BD48B703}" srcId="{EC35FC4B-B73D-4782-B21A-BA3A75802829}" destId="{29BBD199-2670-42E9-8105-218E31FCB47A}" srcOrd="0" destOrd="0" parTransId="{1132AAC1-8943-4999-879C-61522345FD24}" sibTransId="{EBC202CA-1349-4D1F-81F8-3CE9CCEBA7CF}"/>
    <dgm:cxn modelId="{8EEF217C-54A3-460A-AD8C-C8D10CE0AD5C}" type="presOf" srcId="{EC35FC4B-B73D-4782-B21A-BA3A75802829}" destId="{B3432F3F-6D33-4339-BCF3-BA1FC901D0CB}" srcOrd="0" destOrd="0" presId="urn:microsoft.com/office/officeart/2005/8/layout/process3"/>
    <dgm:cxn modelId="{6A7F20F3-A924-4385-A7ED-7887C8FE3593}" srcId="{E2D1897F-9ADA-47EA-B050-9806DF4145BB}" destId="{EC35FC4B-B73D-4782-B21A-BA3A75802829}" srcOrd="0" destOrd="0" parTransId="{1F19DEFA-368B-45E4-8985-0A70229A8CA9}" sibTransId="{203D741D-9D86-47A6-9EE4-7E7FE47C9996}"/>
    <dgm:cxn modelId="{F7F20835-C51B-4C13-BC79-2A97D4D81511}" type="presOf" srcId="{EC35FC4B-B73D-4782-B21A-BA3A75802829}" destId="{C471B355-80D0-4F3D-A9FE-111C1C18F3CB}" srcOrd="1" destOrd="0" presId="urn:microsoft.com/office/officeart/2005/8/layout/process3"/>
    <dgm:cxn modelId="{9F853527-F890-436A-9F82-3E7D6715727F}" type="presOf" srcId="{29BBD199-2670-42E9-8105-218E31FCB47A}" destId="{3EAD8ECB-C42C-4299-95C0-618F3F413E45}" srcOrd="0" destOrd="0" presId="urn:microsoft.com/office/officeart/2005/8/layout/process3"/>
    <dgm:cxn modelId="{A232D607-0293-44A1-AEA8-F16050298563}" type="presOf" srcId="{E2D1897F-9ADA-47EA-B050-9806DF4145BB}" destId="{17A34632-A979-41D1-BA4B-694F49BA1618}" srcOrd="0" destOrd="0" presId="urn:microsoft.com/office/officeart/2005/8/layout/process3"/>
    <dgm:cxn modelId="{953B2BBA-D9CD-4D6D-89EC-3B33A57826D2}" type="presParOf" srcId="{17A34632-A979-41D1-BA4B-694F49BA1618}" destId="{893AB83E-7DD3-40B3-95F4-B40B34867721}" srcOrd="0" destOrd="0" presId="urn:microsoft.com/office/officeart/2005/8/layout/process3"/>
    <dgm:cxn modelId="{47753418-9CB2-4D85-B375-ABF2E52B0EF2}" type="presParOf" srcId="{893AB83E-7DD3-40B3-95F4-B40B34867721}" destId="{B3432F3F-6D33-4339-BCF3-BA1FC901D0CB}" srcOrd="0" destOrd="0" presId="urn:microsoft.com/office/officeart/2005/8/layout/process3"/>
    <dgm:cxn modelId="{179F9B99-5F57-4BBE-84BE-C103A907E9B5}" type="presParOf" srcId="{893AB83E-7DD3-40B3-95F4-B40B34867721}" destId="{C471B355-80D0-4F3D-A9FE-111C1C18F3CB}" srcOrd="1" destOrd="0" presId="urn:microsoft.com/office/officeart/2005/8/layout/process3"/>
    <dgm:cxn modelId="{186DDA06-E13B-43FF-B3E2-B25162699417}" type="presParOf" srcId="{893AB83E-7DD3-40B3-95F4-B40B34867721}" destId="{3EAD8ECB-C42C-4299-95C0-618F3F413E45}" srcOrd="2" destOrd="0" presId="urn:microsoft.com/office/officeart/2005/8/layout/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3B7963EA-0BFD-4A7D-A1D6-0C82AC2ABDFC}" type="doc">
      <dgm:prSet loTypeId="urn:microsoft.com/office/officeart/2005/8/layout/process3" loCatId="process" qsTypeId="urn:microsoft.com/office/officeart/2005/8/quickstyle/3d1" qsCatId="3D" csTypeId="urn:microsoft.com/office/officeart/2005/8/colors/accent1_1" csCatId="accent1" phldr="1"/>
      <dgm:spPr/>
      <dgm:t>
        <a:bodyPr/>
        <a:lstStyle/>
        <a:p>
          <a:endParaRPr lang="en-US"/>
        </a:p>
      </dgm:t>
    </dgm:pt>
    <dgm:pt modelId="{828D1D64-E2E6-4F44-90E2-437911DCC87D}">
      <dgm:prSet/>
      <dgm:spPr/>
      <dgm:t>
        <a:bodyPr/>
        <a:lstStyle/>
        <a:p>
          <a:pPr algn="ctr" rtl="1"/>
          <a:r>
            <a:rPr lang="ar-SA" dirty="0" smtClean="0">
              <a:latin typeface="ذ ظشق"/>
              <a:cs typeface="B Zar" pitchFamily="2" charset="-78"/>
            </a:rPr>
            <a:t>ميانگين موزون سررسيد</a:t>
          </a:r>
          <a:r>
            <a:rPr lang="fa-IR" dirty="0" smtClean="0">
              <a:latin typeface="ذ ظشق"/>
              <a:cs typeface="B Zar" pitchFamily="2" charset="-78"/>
            </a:rPr>
            <a:t> (</a:t>
          </a:r>
          <a:r>
            <a:rPr lang="en-US" dirty="0" smtClean="0">
              <a:latin typeface="ذ ظشق"/>
              <a:cs typeface="B Zar" pitchFamily="2" charset="-78"/>
            </a:rPr>
            <a:t>WAM</a:t>
          </a:r>
          <a:r>
            <a:rPr lang="fa-IR" dirty="0" smtClean="0">
              <a:latin typeface="ذ ظشق"/>
              <a:cs typeface="B Zar" pitchFamily="2" charset="-78"/>
            </a:rPr>
            <a:t>)</a:t>
          </a:r>
          <a:endParaRPr lang="en-US" dirty="0">
            <a:latin typeface="ذ ظشق"/>
            <a:cs typeface="B Zar" pitchFamily="2" charset="-78"/>
          </a:endParaRPr>
        </a:p>
      </dgm:t>
    </dgm:pt>
    <dgm:pt modelId="{55C5F449-CA6B-40D3-B40B-E34F7F4A0957}" type="parTrans" cxnId="{1DDF3763-5B83-406A-92F4-FD31D73021E1}">
      <dgm:prSet/>
      <dgm:spPr/>
      <dgm:t>
        <a:bodyPr/>
        <a:lstStyle/>
        <a:p>
          <a:endParaRPr lang="en-US">
            <a:cs typeface="B Zar" pitchFamily="2" charset="-78"/>
          </a:endParaRPr>
        </a:p>
      </dgm:t>
    </dgm:pt>
    <dgm:pt modelId="{948D2CCA-ED45-4E7D-8740-3D55FDC28D41}" type="sibTrans" cxnId="{1DDF3763-5B83-406A-92F4-FD31D73021E1}">
      <dgm:prSet/>
      <dgm:spPr/>
      <dgm:t>
        <a:bodyPr/>
        <a:lstStyle/>
        <a:p>
          <a:endParaRPr lang="en-US">
            <a:cs typeface="B Zar" pitchFamily="2" charset="-78"/>
          </a:endParaRPr>
        </a:p>
      </dgm:t>
    </dgm:pt>
    <dgm:pt modelId="{E53ECA78-7EF3-45D2-89A5-5A333F122E58}">
      <dgm:prSet/>
      <dgm:spPr/>
      <dgm:t>
        <a:bodyPr/>
        <a:lstStyle/>
        <a:p>
          <a:pPr algn="justLow" rtl="1"/>
          <a:r>
            <a:rPr lang="ar-SA" dirty="0" smtClean="0">
              <a:cs typeface="B Zar" pitchFamily="2" charset="-78"/>
            </a:rPr>
            <a:t>بر اساس وزن‌دهي ماه‌هاي باقي‌مانده تا سررسيد هر كدام از وام‌هاي رهني با مقدار باقي‌ماندۀ اصل هر كدام از وام‌هاي رهني محاسبه مي‌شود. </a:t>
          </a:r>
          <a:endParaRPr lang="en-US" dirty="0">
            <a:cs typeface="B Zar" pitchFamily="2" charset="-78"/>
          </a:endParaRPr>
        </a:p>
      </dgm:t>
    </dgm:pt>
    <dgm:pt modelId="{E1E471EE-9C4A-47E3-B006-70345C937E5C}" type="parTrans" cxnId="{E3116185-EDE4-4EE8-A40C-2AE3489CBF37}">
      <dgm:prSet/>
      <dgm:spPr/>
      <dgm:t>
        <a:bodyPr/>
        <a:lstStyle/>
        <a:p>
          <a:endParaRPr lang="en-US">
            <a:cs typeface="B Zar" pitchFamily="2" charset="-78"/>
          </a:endParaRPr>
        </a:p>
      </dgm:t>
    </dgm:pt>
    <dgm:pt modelId="{E32AA658-0589-46DE-B203-4C384B343A9D}" type="sibTrans" cxnId="{E3116185-EDE4-4EE8-A40C-2AE3489CBF37}">
      <dgm:prSet/>
      <dgm:spPr/>
      <dgm:t>
        <a:bodyPr/>
        <a:lstStyle/>
        <a:p>
          <a:endParaRPr lang="en-US">
            <a:cs typeface="B Zar" pitchFamily="2" charset="-78"/>
          </a:endParaRPr>
        </a:p>
      </dgm:t>
    </dgm:pt>
    <dgm:pt modelId="{DD391CE0-07BB-4AD0-8ED4-28A990D1EC31}" type="pres">
      <dgm:prSet presAssocID="{3B7963EA-0BFD-4A7D-A1D6-0C82AC2ABDFC}" presName="linearFlow" presStyleCnt="0">
        <dgm:presLayoutVars>
          <dgm:dir/>
          <dgm:animLvl val="lvl"/>
          <dgm:resizeHandles val="exact"/>
        </dgm:presLayoutVars>
      </dgm:prSet>
      <dgm:spPr/>
      <dgm:t>
        <a:bodyPr/>
        <a:lstStyle/>
        <a:p>
          <a:endParaRPr lang="en-US"/>
        </a:p>
      </dgm:t>
    </dgm:pt>
    <dgm:pt modelId="{2AE202E4-0751-4BB1-8E2C-B521A50E2A97}" type="pres">
      <dgm:prSet presAssocID="{828D1D64-E2E6-4F44-90E2-437911DCC87D}" presName="composite" presStyleCnt="0"/>
      <dgm:spPr/>
    </dgm:pt>
    <dgm:pt modelId="{651AFDAE-7729-414F-B607-7EE6A0EF5BF5}" type="pres">
      <dgm:prSet presAssocID="{828D1D64-E2E6-4F44-90E2-437911DCC87D}" presName="parTx" presStyleLbl="node1" presStyleIdx="0" presStyleCnt="1">
        <dgm:presLayoutVars>
          <dgm:chMax val="0"/>
          <dgm:chPref val="0"/>
          <dgm:bulletEnabled val="1"/>
        </dgm:presLayoutVars>
      </dgm:prSet>
      <dgm:spPr/>
      <dgm:t>
        <a:bodyPr/>
        <a:lstStyle/>
        <a:p>
          <a:endParaRPr lang="en-US"/>
        </a:p>
      </dgm:t>
    </dgm:pt>
    <dgm:pt modelId="{D3629E3E-B7E9-4367-B7CE-96E6052EE7D0}" type="pres">
      <dgm:prSet presAssocID="{828D1D64-E2E6-4F44-90E2-437911DCC87D}" presName="parSh" presStyleLbl="node1" presStyleIdx="0" presStyleCnt="1"/>
      <dgm:spPr/>
      <dgm:t>
        <a:bodyPr/>
        <a:lstStyle/>
        <a:p>
          <a:endParaRPr lang="en-US"/>
        </a:p>
      </dgm:t>
    </dgm:pt>
    <dgm:pt modelId="{3D600182-A1C2-4500-98DC-B00FC364CB1D}" type="pres">
      <dgm:prSet presAssocID="{828D1D64-E2E6-4F44-90E2-437911DCC87D}" presName="desTx" presStyleLbl="fgAcc1" presStyleIdx="0" presStyleCnt="1">
        <dgm:presLayoutVars>
          <dgm:bulletEnabled val="1"/>
        </dgm:presLayoutVars>
      </dgm:prSet>
      <dgm:spPr>
        <a:prstGeom prst="doubleWave">
          <a:avLst/>
        </a:prstGeom>
      </dgm:spPr>
      <dgm:t>
        <a:bodyPr/>
        <a:lstStyle/>
        <a:p>
          <a:endParaRPr lang="en-US"/>
        </a:p>
      </dgm:t>
    </dgm:pt>
  </dgm:ptLst>
  <dgm:cxnLst>
    <dgm:cxn modelId="{43AF2772-1D6B-431F-AFDA-D318CD2ABAC4}" type="presOf" srcId="{828D1D64-E2E6-4F44-90E2-437911DCC87D}" destId="{651AFDAE-7729-414F-B607-7EE6A0EF5BF5}" srcOrd="0" destOrd="0" presId="urn:microsoft.com/office/officeart/2005/8/layout/process3"/>
    <dgm:cxn modelId="{4F06EBBC-E2E1-425C-B9EB-023E249D407D}" type="presOf" srcId="{E53ECA78-7EF3-45D2-89A5-5A333F122E58}" destId="{3D600182-A1C2-4500-98DC-B00FC364CB1D}" srcOrd="0" destOrd="0" presId="urn:microsoft.com/office/officeart/2005/8/layout/process3"/>
    <dgm:cxn modelId="{B44528E0-105F-4BB0-AB3D-0DFAE6EB8A5F}" type="presOf" srcId="{828D1D64-E2E6-4F44-90E2-437911DCC87D}" destId="{D3629E3E-B7E9-4367-B7CE-96E6052EE7D0}" srcOrd="1" destOrd="0" presId="urn:microsoft.com/office/officeart/2005/8/layout/process3"/>
    <dgm:cxn modelId="{1DDF3763-5B83-406A-92F4-FD31D73021E1}" srcId="{3B7963EA-0BFD-4A7D-A1D6-0C82AC2ABDFC}" destId="{828D1D64-E2E6-4F44-90E2-437911DCC87D}" srcOrd="0" destOrd="0" parTransId="{55C5F449-CA6B-40D3-B40B-E34F7F4A0957}" sibTransId="{948D2CCA-ED45-4E7D-8740-3D55FDC28D41}"/>
    <dgm:cxn modelId="{CBA30F65-873D-42E5-822D-A7E878E98A79}" type="presOf" srcId="{3B7963EA-0BFD-4A7D-A1D6-0C82AC2ABDFC}" destId="{DD391CE0-07BB-4AD0-8ED4-28A990D1EC31}" srcOrd="0" destOrd="0" presId="urn:microsoft.com/office/officeart/2005/8/layout/process3"/>
    <dgm:cxn modelId="{E3116185-EDE4-4EE8-A40C-2AE3489CBF37}" srcId="{828D1D64-E2E6-4F44-90E2-437911DCC87D}" destId="{E53ECA78-7EF3-45D2-89A5-5A333F122E58}" srcOrd="0" destOrd="0" parTransId="{E1E471EE-9C4A-47E3-B006-70345C937E5C}" sibTransId="{E32AA658-0589-46DE-B203-4C384B343A9D}"/>
    <dgm:cxn modelId="{9D583867-E375-4BF2-AA0E-2BE0E745A5AF}" type="presParOf" srcId="{DD391CE0-07BB-4AD0-8ED4-28A990D1EC31}" destId="{2AE202E4-0751-4BB1-8E2C-B521A50E2A97}" srcOrd="0" destOrd="0" presId="urn:microsoft.com/office/officeart/2005/8/layout/process3"/>
    <dgm:cxn modelId="{D03B4A00-217B-4DE5-8D38-C68E92914768}" type="presParOf" srcId="{2AE202E4-0751-4BB1-8E2C-B521A50E2A97}" destId="{651AFDAE-7729-414F-B607-7EE6A0EF5BF5}" srcOrd="0" destOrd="0" presId="urn:microsoft.com/office/officeart/2005/8/layout/process3"/>
    <dgm:cxn modelId="{48051002-9D0E-4278-95A5-EE59211EF38B}" type="presParOf" srcId="{2AE202E4-0751-4BB1-8E2C-B521A50E2A97}" destId="{D3629E3E-B7E9-4367-B7CE-96E6052EE7D0}" srcOrd="1" destOrd="0" presId="urn:microsoft.com/office/officeart/2005/8/layout/process3"/>
    <dgm:cxn modelId="{B013A37D-CD9E-46BF-963E-DCE5BEDD3ADD}" type="presParOf" srcId="{2AE202E4-0751-4BB1-8E2C-B521A50E2A97}" destId="{3D600182-A1C2-4500-98DC-B00FC364CB1D}" srcOrd="2" destOrd="0" presId="urn:microsoft.com/office/officeart/2005/8/layout/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8EA4BCC2-AF9B-4366-B065-9A2AE2BEE205}" type="doc">
      <dgm:prSet loTypeId="urn:microsoft.com/office/officeart/2005/8/layout/hList3" loCatId="list" qsTypeId="urn:microsoft.com/office/officeart/2005/8/quickstyle/simple5" qsCatId="simple" csTypeId="urn:microsoft.com/office/officeart/2005/8/colors/accent3_1" csCatId="accent3" phldr="1"/>
      <dgm:spPr/>
      <dgm:t>
        <a:bodyPr/>
        <a:lstStyle/>
        <a:p>
          <a:endParaRPr lang="en-US"/>
        </a:p>
      </dgm:t>
    </dgm:pt>
    <dgm:pt modelId="{2AE4302B-AA46-4527-9731-1FDF51C4B52F}">
      <dgm:prSet/>
      <dgm:spPr/>
      <dgm:t>
        <a:bodyPr/>
        <a:lstStyle/>
        <a:p>
          <a:pPr rtl="1"/>
          <a:r>
            <a:rPr lang="fa-IR" dirty="0" smtClean="0">
              <a:latin typeface="ذ ظشق"/>
              <a:cs typeface="B Zar" pitchFamily="2" charset="-78"/>
            </a:rPr>
            <a:t>یکی از عوامل مهم در طراحی، تطابق دیرش اوراق منتشره با دیرش سبد تسهیلات است؛ </a:t>
          </a:r>
          <a:endParaRPr lang="en-US" dirty="0">
            <a:latin typeface="ذ ظشق"/>
            <a:cs typeface="B Zar" pitchFamily="2" charset="-78"/>
          </a:endParaRPr>
        </a:p>
      </dgm:t>
    </dgm:pt>
    <dgm:pt modelId="{1D9F1FC1-0A40-4E02-9FA8-5A94942B7350}" type="parTrans" cxnId="{44127635-E5C8-41F7-809A-868C65C575E1}">
      <dgm:prSet/>
      <dgm:spPr/>
      <dgm:t>
        <a:bodyPr/>
        <a:lstStyle/>
        <a:p>
          <a:endParaRPr lang="en-US">
            <a:latin typeface="ذ ظشق"/>
            <a:cs typeface="B Zar" pitchFamily="2" charset="-78"/>
          </a:endParaRPr>
        </a:p>
      </dgm:t>
    </dgm:pt>
    <dgm:pt modelId="{920A9587-4175-4EB7-91EE-1B0F6EB40AB2}" type="sibTrans" cxnId="{44127635-E5C8-41F7-809A-868C65C575E1}">
      <dgm:prSet/>
      <dgm:spPr/>
      <dgm:t>
        <a:bodyPr/>
        <a:lstStyle/>
        <a:p>
          <a:endParaRPr lang="en-US">
            <a:latin typeface="ذ ظشق"/>
            <a:cs typeface="B Zar" pitchFamily="2" charset="-78"/>
          </a:endParaRPr>
        </a:p>
      </dgm:t>
    </dgm:pt>
    <dgm:pt modelId="{D0279701-DCE8-4FEC-8D07-BE2B587C45A9}">
      <dgm:prSet/>
      <dgm:spPr/>
      <dgm:t>
        <a:bodyPr/>
        <a:lstStyle/>
        <a:p>
          <a:pPr rtl="1"/>
          <a:r>
            <a:rPr lang="fa-IR" dirty="0" smtClean="0">
              <a:latin typeface="ذ ظشق"/>
              <a:cs typeface="B Zar" pitchFamily="2" charset="-78"/>
            </a:rPr>
            <a:t>برعکس، اگر دیرش اوراق منتشره بیشتر از دیرش سبد تسهیلات باشد، صادر کنندۀ اوراق ناچار به سرمایه گذاری مجدد خواهد بود.</a:t>
          </a:r>
          <a:endParaRPr lang="en-US" dirty="0">
            <a:latin typeface="ذ ظشق"/>
            <a:cs typeface="B Zar" pitchFamily="2" charset="-78"/>
          </a:endParaRPr>
        </a:p>
      </dgm:t>
    </dgm:pt>
    <dgm:pt modelId="{EDFD8C23-4C3F-4A62-9D7F-762310BCFF71}" type="parTrans" cxnId="{FFFB6813-E58C-4605-96DA-C518511C921D}">
      <dgm:prSet/>
      <dgm:spPr/>
      <dgm:t>
        <a:bodyPr/>
        <a:lstStyle/>
        <a:p>
          <a:endParaRPr lang="en-US">
            <a:latin typeface="ذ ظشق"/>
            <a:cs typeface="B Zar" pitchFamily="2" charset="-78"/>
          </a:endParaRPr>
        </a:p>
      </dgm:t>
    </dgm:pt>
    <dgm:pt modelId="{EE51DAB3-D958-4338-8163-90551664916C}" type="sibTrans" cxnId="{FFFB6813-E58C-4605-96DA-C518511C921D}">
      <dgm:prSet/>
      <dgm:spPr/>
      <dgm:t>
        <a:bodyPr/>
        <a:lstStyle/>
        <a:p>
          <a:endParaRPr lang="en-US">
            <a:latin typeface="ذ ظشق"/>
            <a:cs typeface="B Zar" pitchFamily="2" charset="-78"/>
          </a:endParaRPr>
        </a:p>
      </dgm:t>
    </dgm:pt>
    <dgm:pt modelId="{E3B2171C-2033-4BFB-9D2E-AC09E9EF0523}">
      <dgm:prSet/>
      <dgm:spPr/>
      <dgm:t>
        <a:bodyPr/>
        <a:lstStyle/>
        <a:p>
          <a:pPr rtl="1"/>
          <a:r>
            <a:rPr lang="fa-IR" dirty="0" smtClean="0">
              <a:latin typeface="ذ ظشق"/>
              <a:cs typeface="B Zar" pitchFamily="2" charset="-78"/>
            </a:rPr>
            <a:t>اگر دیرش اوراق منتشره کمتر از دیرش سبد تسهیلات باشد، ناشر به ناچار برای پوشش تعهدات خود، متحمل هزینۀ مالی می شود. </a:t>
          </a:r>
          <a:endParaRPr lang="en-US" dirty="0">
            <a:latin typeface="ذ ظشق"/>
            <a:cs typeface="B Zar" pitchFamily="2" charset="-78"/>
          </a:endParaRPr>
        </a:p>
      </dgm:t>
    </dgm:pt>
    <dgm:pt modelId="{1EED4C78-0190-455F-95EB-5CBD9F33DB4D}" type="parTrans" cxnId="{14CD2C5E-3D10-4117-98B9-786DA0A1B51F}">
      <dgm:prSet/>
      <dgm:spPr/>
      <dgm:t>
        <a:bodyPr/>
        <a:lstStyle/>
        <a:p>
          <a:endParaRPr lang="en-US">
            <a:latin typeface="ذ ظشق"/>
            <a:cs typeface="B Zar" pitchFamily="2" charset="-78"/>
          </a:endParaRPr>
        </a:p>
      </dgm:t>
    </dgm:pt>
    <dgm:pt modelId="{DAF32FED-B7E5-4C1F-B3FC-AB85D19A44ED}" type="sibTrans" cxnId="{14CD2C5E-3D10-4117-98B9-786DA0A1B51F}">
      <dgm:prSet/>
      <dgm:spPr/>
      <dgm:t>
        <a:bodyPr/>
        <a:lstStyle/>
        <a:p>
          <a:endParaRPr lang="en-US">
            <a:latin typeface="ذ ظشق"/>
            <a:cs typeface="B Zar" pitchFamily="2" charset="-78"/>
          </a:endParaRPr>
        </a:p>
      </dgm:t>
    </dgm:pt>
    <dgm:pt modelId="{3FDDD05E-7E20-470C-B63B-807540601F97}" type="pres">
      <dgm:prSet presAssocID="{8EA4BCC2-AF9B-4366-B065-9A2AE2BEE205}" presName="composite" presStyleCnt="0">
        <dgm:presLayoutVars>
          <dgm:chMax val="1"/>
          <dgm:dir/>
          <dgm:resizeHandles val="exact"/>
        </dgm:presLayoutVars>
      </dgm:prSet>
      <dgm:spPr/>
      <dgm:t>
        <a:bodyPr/>
        <a:lstStyle/>
        <a:p>
          <a:endParaRPr lang="en-US"/>
        </a:p>
      </dgm:t>
    </dgm:pt>
    <dgm:pt modelId="{B35F6301-B943-420B-B2ED-80DC868EDD60}" type="pres">
      <dgm:prSet presAssocID="{2AE4302B-AA46-4527-9731-1FDF51C4B52F}" presName="roof" presStyleLbl="dkBgShp" presStyleIdx="0" presStyleCnt="2"/>
      <dgm:spPr/>
      <dgm:t>
        <a:bodyPr/>
        <a:lstStyle/>
        <a:p>
          <a:endParaRPr lang="en-US"/>
        </a:p>
      </dgm:t>
    </dgm:pt>
    <dgm:pt modelId="{4F858C88-4A55-4EAD-B258-D3EB7F2CDFE6}" type="pres">
      <dgm:prSet presAssocID="{2AE4302B-AA46-4527-9731-1FDF51C4B52F}" presName="pillars" presStyleCnt="0"/>
      <dgm:spPr/>
    </dgm:pt>
    <dgm:pt modelId="{549FFC60-3A09-4CD2-86C9-99B470C07D62}" type="pres">
      <dgm:prSet presAssocID="{2AE4302B-AA46-4527-9731-1FDF51C4B52F}" presName="pillar1" presStyleLbl="node1" presStyleIdx="0" presStyleCnt="2">
        <dgm:presLayoutVars>
          <dgm:bulletEnabled val="1"/>
        </dgm:presLayoutVars>
      </dgm:prSet>
      <dgm:spPr>
        <a:prstGeom prst="flowChartDocument">
          <a:avLst/>
        </a:prstGeom>
      </dgm:spPr>
      <dgm:t>
        <a:bodyPr/>
        <a:lstStyle/>
        <a:p>
          <a:endParaRPr lang="en-US"/>
        </a:p>
      </dgm:t>
    </dgm:pt>
    <dgm:pt modelId="{4E5D23D7-9C6B-4ABA-978C-14AAE737015A}" type="pres">
      <dgm:prSet presAssocID="{E3B2171C-2033-4BFB-9D2E-AC09E9EF0523}" presName="pillarX" presStyleLbl="node1" presStyleIdx="1" presStyleCnt="2">
        <dgm:presLayoutVars>
          <dgm:bulletEnabled val="1"/>
        </dgm:presLayoutVars>
      </dgm:prSet>
      <dgm:spPr>
        <a:prstGeom prst="flowChartDocument">
          <a:avLst/>
        </a:prstGeom>
      </dgm:spPr>
      <dgm:t>
        <a:bodyPr/>
        <a:lstStyle/>
        <a:p>
          <a:endParaRPr lang="en-US"/>
        </a:p>
      </dgm:t>
    </dgm:pt>
    <dgm:pt modelId="{3F468785-2517-4A1C-9A67-91C697A03892}" type="pres">
      <dgm:prSet presAssocID="{2AE4302B-AA46-4527-9731-1FDF51C4B52F}" presName="base" presStyleLbl="dkBgShp" presStyleIdx="1" presStyleCnt="2"/>
      <dgm:spPr/>
    </dgm:pt>
  </dgm:ptLst>
  <dgm:cxnLst>
    <dgm:cxn modelId="{9BDF6083-316D-4FCC-A92C-8A77AEDB3876}" type="presOf" srcId="{2AE4302B-AA46-4527-9731-1FDF51C4B52F}" destId="{B35F6301-B943-420B-B2ED-80DC868EDD60}" srcOrd="0" destOrd="0" presId="urn:microsoft.com/office/officeart/2005/8/layout/hList3"/>
    <dgm:cxn modelId="{14CD2C5E-3D10-4117-98B9-786DA0A1B51F}" srcId="{2AE4302B-AA46-4527-9731-1FDF51C4B52F}" destId="{E3B2171C-2033-4BFB-9D2E-AC09E9EF0523}" srcOrd="1" destOrd="0" parTransId="{1EED4C78-0190-455F-95EB-5CBD9F33DB4D}" sibTransId="{DAF32FED-B7E5-4C1F-B3FC-AB85D19A44ED}"/>
    <dgm:cxn modelId="{92BAD984-EEC8-4BD3-A182-48F50A5969F2}" type="presOf" srcId="{D0279701-DCE8-4FEC-8D07-BE2B587C45A9}" destId="{549FFC60-3A09-4CD2-86C9-99B470C07D62}" srcOrd="0" destOrd="0" presId="urn:microsoft.com/office/officeart/2005/8/layout/hList3"/>
    <dgm:cxn modelId="{46209402-0AD6-45AB-9641-7745BB3E404D}" type="presOf" srcId="{E3B2171C-2033-4BFB-9D2E-AC09E9EF0523}" destId="{4E5D23D7-9C6B-4ABA-978C-14AAE737015A}" srcOrd="0" destOrd="0" presId="urn:microsoft.com/office/officeart/2005/8/layout/hList3"/>
    <dgm:cxn modelId="{5334510F-FE0D-4D49-8FAD-56C8287D40CB}" type="presOf" srcId="{8EA4BCC2-AF9B-4366-B065-9A2AE2BEE205}" destId="{3FDDD05E-7E20-470C-B63B-807540601F97}" srcOrd="0" destOrd="0" presId="urn:microsoft.com/office/officeart/2005/8/layout/hList3"/>
    <dgm:cxn modelId="{44127635-E5C8-41F7-809A-868C65C575E1}" srcId="{8EA4BCC2-AF9B-4366-B065-9A2AE2BEE205}" destId="{2AE4302B-AA46-4527-9731-1FDF51C4B52F}" srcOrd="0" destOrd="0" parTransId="{1D9F1FC1-0A40-4E02-9FA8-5A94942B7350}" sibTransId="{920A9587-4175-4EB7-91EE-1B0F6EB40AB2}"/>
    <dgm:cxn modelId="{FFFB6813-E58C-4605-96DA-C518511C921D}" srcId="{2AE4302B-AA46-4527-9731-1FDF51C4B52F}" destId="{D0279701-DCE8-4FEC-8D07-BE2B587C45A9}" srcOrd="0" destOrd="0" parTransId="{EDFD8C23-4C3F-4A62-9D7F-762310BCFF71}" sibTransId="{EE51DAB3-D958-4338-8163-90551664916C}"/>
    <dgm:cxn modelId="{16AEA92A-06A5-44A8-B1A1-7D204F0E2517}" type="presParOf" srcId="{3FDDD05E-7E20-470C-B63B-807540601F97}" destId="{B35F6301-B943-420B-B2ED-80DC868EDD60}" srcOrd="0" destOrd="0" presId="urn:microsoft.com/office/officeart/2005/8/layout/hList3"/>
    <dgm:cxn modelId="{89DB63C0-65A8-4DBE-9DAC-F58DC780C994}" type="presParOf" srcId="{3FDDD05E-7E20-470C-B63B-807540601F97}" destId="{4F858C88-4A55-4EAD-B258-D3EB7F2CDFE6}" srcOrd="1" destOrd="0" presId="urn:microsoft.com/office/officeart/2005/8/layout/hList3"/>
    <dgm:cxn modelId="{B52465CD-5B2E-42FA-BBB0-1E5421DCC11B}" type="presParOf" srcId="{4F858C88-4A55-4EAD-B258-D3EB7F2CDFE6}" destId="{549FFC60-3A09-4CD2-86C9-99B470C07D62}" srcOrd="0" destOrd="0" presId="urn:microsoft.com/office/officeart/2005/8/layout/hList3"/>
    <dgm:cxn modelId="{960ECED3-5F16-4226-8C62-9BB544BB40B6}" type="presParOf" srcId="{4F858C88-4A55-4EAD-B258-D3EB7F2CDFE6}" destId="{4E5D23D7-9C6B-4ABA-978C-14AAE737015A}" srcOrd="1" destOrd="0" presId="urn:microsoft.com/office/officeart/2005/8/layout/hList3"/>
    <dgm:cxn modelId="{35CF32EB-A989-4649-B096-26A0EDF43301}" type="presParOf" srcId="{3FDDD05E-7E20-470C-B63B-807540601F97}" destId="{3F468785-2517-4A1C-9A67-91C697A03892}" srcOrd="2" destOrd="0" presId="urn:microsoft.com/office/officeart/2005/8/layout/h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0031540-CB14-474D-BB7F-1D43F20765EF}" type="doc">
      <dgm:prSet loTypeId="urn:microsoft.com/office/officeart/2005/8/layout/process3" loCatId="process" qsTypeId="urn:microsoft.com/office/officeart/2005/8/quickstyle/3d2" qsCatId="3D" csTypeId="urn:microsoft.com/office/officeart/2005/8/colors/colorful4" csCatId="colorful" phldr="1"/>
      <dgm:spPr/>
      <dgm:t>
        <a:bodyPr/>
        <a:lstStyle/>
        <a:p>
          <a:endParaRPr lang="en-US"/>
        </a:p>
      </dgm:t>
    </dgm:pt>
    <dgm:pt modelId="{A04EBC58-F6ED-47C2-9FDE-CD1E9F4D593C}">
      <dgm:prSet/>
      <dgm:spPr/>
      <dgm:t>
        <a:bodyPr/>
        <a:lstStyle/>
        <a:p>
          <a:pPr algn="ctr" rtl="1"/>
          <a:r>
            <a:rPr lang="fa-IR" dirty="0" smtClean="0">
              <a:cs typeface="B Zar" pitchFamily="2" charset="-78"/>
            </a:rPr>
            <a:t>تبدیل به اوراق بهادار کردن</a:t>
          </a:r>
          <a:endParaRPr lang="en-US" dirty="0" smtClean="0">
            <a:cs typeface="B Zar" pitchFamily="2" charset="-78"/>
          </a:endParaRPr>
        </a:p>
        <a:p>
          <a:pPr algn="ctr" rtl="1"/>
          <a:r>
            <a:rPr lang="en-US" dirty="0" smtClean="0">
              <a:cs typeface="B Zar" pitchFamily="2" charset="-78"/>
            </a:rPr>
            <a:t>securitization</a:t>
          </a:r>
          <a:endParaRPr lang="fa-IR" dirty="0">
            <a:cs typeface="B Zar" pitchFamily="2" charset="-78"/>
          </a:endParaRPr>
        </a:p>
      </dgm:t>
    </dgm:pt>
    <dgm:pt modelId="{F122B7EE-E87A-4C45-8842-0BBE18A8E625}" type="parTrans" cxnId="{86D49BEA-1CF0-40F4-8116-F52C0C3E39F0}">
      <dgm:prSet/>
      <dgm:spPr/>
      <dgm:t>
        <a:bodyPr/>
        <a:lstStyle/>
        <a:p>
          <a:endParaRPr lang="en-US">
            <a:cs typeface="B Zar" pitchFamily="2" charset="-78"/>
          </a:endParaRPr>
        </a:p>
      </dgm:t>
    </dgm:pt>
    <dgm:pt modelId="{5B01D295-EAD7-4DE7-9A95-566892275515}" type="sibTrans" cxnId="{86D49BEA-1CF0-40F4-8116-F52C0C3E39F0}">
      <dgm:prSet/>
      <dgm:spPr/>
      <dgm:t>
        <a:bodyPr/>
        <a:lstStyle/>
        <a:p>
          <a:endParaRPr lang="en-US">
            <a:cs typeface="B Zar" pitchFamily="2" charset="-78"/>
          </a:endParaRPr>
        </a:p>
      </dgm:t>
    </dgm:pt>
    <dgm:pt modelId="{803ADCF2-048B-4293-86F1-2D07767B7186}">
      <dgm:prSet/>
      <dgm:spPr/>
      <dgm:t>
        <a:bodyPr/>
        <a:lstStyle/>
        <a:p>
          <a:pPr rtl="1"/>
          <a:r>
            <a:rPr lang="fa-IR" dirty="0" smtClean="0">
              <a:cs typeface="B Zar" pitchFamily="2" charset="-78"/>
            </a:rPr>
            <a:t>به فرآیند تبدیل دارایی‌های مالی با نقدشوندگی پایین مانند وام رهنی به اوراق بهادار قابل‌معامله در بازار، تبدیل به اوراق بهادار کردن گویند.</a:t>
          </a:r>
          <a:endParaRPr lang="en-US" dirty="0">
            <a:cs typeface="B Zar" pitchFamily="2" charset="-78"/>
          </a:endParaRPr>
        </a:p>
      </dgm:t>
    </dgm:pt>
    <dgm:pt modelId="{BC17BEA4-CE3F-4586-A760-FB6DB1BF5D73}" type="parTrans" cxnId="{1D7AB90B-6678-42FD-9F7D-F7215467C936}">
      <dgm:prSet/>
      <dgm:spPr/>
      <dgm:t>
        <a:bodyPr/>
        <a:lstStyle/>
        <a:p>
          <a:endParaRPr lang="en-US">
            <a:cs typeface="B Zar" pitchFamily="2" charset="-78"/>
          </a:endParaRPr>
        </a:p>
      </dgm:t>
    </dgm:pt>
    <dgm:pt modelId="{E6931459-026C-419A-A498-048AD48A7BA0}" type="sibTrans" cxnId="{1D7AB90B-6678-42FD-9F7D-F7215467C936}">
      <dgm:prSet/>
      <dgm:spPr/>
      <dgm:t>
        <a:bodyPr/>
        <a:lstStyle/>
        <a:p>
          <a:endParaRPr lang="en-US">
            <a:cs typeface="B Zar" pitchFamily="2" charset="-78"/>
          </a:endParaRPr>
        </a:p>
      </dgm:t>
    </dgm:pt>
    <dgm:pt modelId="{2308486F-B144-47DC-A541-417F4CE65FD6}" type="pres">
      <dgm:prSet presAssocID="{C0031540-CB14-474D-BB7F-1D43F20765EF}" presName="linearFlow" presStyleCnt="0">
        <dgm:presLayoutVars>
          <dgm:dir/>
          <dgm:animLvl val="lvl"/>
          <dgm:resizeHandles val="exact"/>
        </dgm:presLayoutVars>
      </dgm:prSet>
      <dgm:spPr/>
      <dgm:t>
        <a:bodyPr/>
        <a:lstStyle/>
        <a:p>
          <a:endParaRPr lang="en-US"/>
        </a:p>
      </dgm:t>
    </dgm:pt>
    <dgm:pt modelId="{5BAE119A-AD5C-4446-A11F-4E5724918853}" type="pres">
      <dgm:prSet presAssocID="{A04EBC58-F6ED-47C2-9FDE-CD1E9F4D593C}" presName="composite" presStyleCnt="0"/>
      <dgm:spPr/>
    </dgm:pt>
    <dgm:pt modelId="{E15BA49A-0670-4B7F-98B2-0ACC9E2B28A9}" type="pres">
      <dgm:prSet presAssocID="{A04EBC58-F6ED-47C2-9FDE-CD1E9F4D593C}" presName="parTx" presStyleLbl="node1" presStyleIdx="0" presStyleCnt="1">
        <dgm:presLayoutVars>
          <dgm:chMax val="0"/>
          <dgm:chPref val="0"/>
          <dgm:bulletEnabled val="1"/>
        </dgm:presLayoutVars>
      </dgm:prSet>
      <dgm:spPr/>
      <dgm:t>
        <a:bodyPr/>
        <a:lstStyle/>
        <a:p>
          <a:endParaRPr lang="en-US"/>
        </a:p>
      </dgm:t>
    </dgm:pt>
    <dgm:pt modelId="{6C1C45D5-997E-4CEE-8CDB-AC938E71D1E6}" type="pres">
      <dgm:prSet presAssocID="{A04EBC58-F6ED-47C2-9FDE-CD1E9F4D593C}" presName="parSh" presStyleLbl="node1" presStyleIdx="0" presStyleCnt="1"/>
      <dgm:spPr/>
      <dgm:t>
        <a:bodyPr/>
        <a:lstStyle/>
        <a:p>
          <a:endParaRPr lang="en-US"/>
        </a:p>
      </dgm:t>
    </dgm:pt>
    <dgm:pt modelId="{5466D857-F507-476A-847C-08DD8A591020}" type="pres">
      <dgm:prSet presAssocID="{A04EBC58-F6ED-47C2-9FDE-CD1E9F4D593C}" presName="desTx" presStyleLbl="fgAcc1" presStyleIdx="0" presStyleCnt="1">
        <dgm:presLayoutVars>
          <dgm:bulletEnabled val="1"/>
        </dgm:presLayoutVars>
      </dgm:prSet>
      <dgm:spPr>
        <a:prstGeom prst="flowChartManualInput">
          <a:avLst/>
        </a:prstGeom>
      </dgm:spPr>
      <dgm:t>
        <a:bodyPr/>
        <a:lstStyle/>
        <a:p>
          <a:endParaRPr lang="en-US"/>
        </a:p>
      </dgm:t>
    </dgm:pt>
  </dgm:ptLst>
  <dgm:cxnLst>
    <dgm:cxn modelId="{CCDB1D93-1332-411A-A64F-962F2BFB8EAB}" type="presOf" srcId="{803ADCF2-048B-4293-86F1-2D07767B7186}" destId="{5466D857-F507-476A-847C-08DD8A591020}" srcOrd="0" destOrd="0" presId="urn:microsoft.com/office/officeart/2005/8/layout/process3"/>
    <dgm:cxn modelId="{1D7AB90B-6678-42FD-9F7D-F7215467C936}" srcId="{A04EBC58-F6ED-47C2-9FDE-CD1E9F4D593C}" destId="{803ADCF2-048B-4293-86F1-2D07767B7186}" srcOrd="0" destOrd="0" parTransId="{BC17BEA4-CE3F-4586-A760-FB6DB1BF5D73}" sibTransId="{E6931459-026C-419A-A498-048AD48A7BA0}"/>
    <dgm:cxn modelId="{51A48ED1-1267-4DA3-B047-9FB6CFAA1A04}" type="presOf" srcId="{A04EBC58-F6ED-47C2-9FDE-CD1E9F4D593C}" destId="{E15BA49A-0670-4B7F-98B2-0ACC9E2B28A9}" srcOrd="0" destOrd="0" presId="urn:microsoft.com/office/officeart/2005/8/layout/process3"/>
    <dgm:cxn modelId="{4C82AB4C-E440-4D9F-A509-539ACAD32489}" type="presOf" srcId="{A04EBC58-F6ED-47C2-9FDE-CD1E9F4D593C}" destId="{6C1C45D5-997E-4CEE-8CDB-AC938E71D1E6}" srcOrd="1" destOrd="0" presId="urn:microsoft.com/office/officeart/2005/8/layout/process3"/>
    <dgm:cxn modelId="{3D791C0A-148E-4D73-A3E0-B484E28591B1}" type="presOf" srcId="{C0031540-CB14-474D-BB7F-1D43F20765EF}" destId="{2308486F-B144-47DC-A541-417F4CE65FD6}" srcOrd="0" destOrd="0" presId="urn:microsoft.com/office/officeart/2005/8/layout/process3"/>
    <dgm:cxn modelId="{86D49BEA-1CF0-40F4-8116-F52C0C3E39F0}" srcId="{C0031540-CB14-474D-BB7F-1D43F20765EF}" destId="{A04EBC58-F6ED-47C2-9FDE-CD1E9F4D593C}" srcOrd="0" destOrd="0" parTransId="{F122B7EE-E87A-4C45-8842-0BBE18A8E625}" sibTransId="{5B01D295-EAD7-4DE7-9A95-566892275515}"/>
    <dgm:cxn modelId="{2655ED77-2DFE-4D61-A21C-D143E01EC5E8}" type="presParOf" srcId="{2308486F-B144-47DC-A541-417F4CE65FD6}" destId="{5BAE119A-AD5C-4446-A11F-4E5724918853}" srcOrd="0" destOrd="0" presId="urn:microsoft.com/office/officeart/2005/8/layout/process3"/>
    <dgm:cxn modelId="{E5428B85-7E44-464E-8EBC-933022BD3203}" type="presParOf" srcId="{5BAE119A-AD5C-4446-A11F-4E5724918853}" destId="{E15BA49A-0670-4B7F-98B2-0ACC9E2B28A9}" srcOrd="0" destOrd="0" presId="urn:microsoft.com/office/officeart/2005/8/layout/process3"/>
    <dgm:cxn modelId="{D697B50F-B4AE-4F4F-8E87-98724A0E3BBA}" type="presParOf" srcId="{5BAE119A-AD5C-4446-A11F-4E5724918853}" destId="{6C1C45D5-997E-4CEE-8CDB-AC938E71D1E6}" srcOrd="1" destOrd="0" presId="urn:microsoft.com/office/officeart/2005/8/layout/process3"/>
    <dgm:cxn modelId="{2FA9B5EA-D83E-4EE1-BDAA-B3B1B82330C5}" type="presParOf" srcId="{5BAE119A-AD5C-4446-A11F-4E5724918853}" destId="{5466D857-F507-476A-847C-08DD8A591020}" srcOrd="2" destOrd="0" presId="urn:microsoft.com/office/officeart/2005/8/layout/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0.xml><?xml version="1.0" encoding="utf-8"?>
<dgm:dataModel xmlns:dgm="http://schemas.openxmlformats.org/drawingml/2006/diagram" xmlns:a="http://schemas.openxmlformats.org/drawingml/2006/main">
  <dgm:ptLst>
    <dgm:pt modelId="{D9797F66-E966-457D-8CB9-7C9DF2F51E77}" type="doc">
      <dgm:prSet loTypeId="urn:microsoft.com/office/officeart/2005/8/layout/chevron2" loCatId="process" qsTypeId="urn:microsoft.com/office/officeart/2005/8/quickstyle/simple1" qsCatId="simple" csTypeId="urn:microsoft.com/office/officeart/2005/8/colors/accent1_2" csCatId="accent1" phldr="1"/>
      <dgm:spPr/>
      <dgm:t>
        <a:bodyPr/>
        <a:lstStyle/>
        <a:p>
          <a:endParaRPr lang="en-US"/>
        </a:p>
      </dgm:t>
    </dgm:pt>
    <dgm:pt modelId="{ECA9F321-5B44-4DEA-B596-7E2C8D1162B6}">
      <dgm:prSet/>
      <dgm:spPr/>
      <dgm:t>
        <a:bodyPr/>
        <a:lstStyle/>
        <a:p>
          <a:pPr rtl="1"/>
          <a:r>
            <a:rPr lang="fa-IR" dirty="0" smtClean="0">
              <a:cs typeface="B Zar" pitchFamily="2" charset="-78"/>
            </a:rPr>
            <a:t>ریسک پر</a:t>
          </a:r>
          <a:r>
            <a:rPr lang="ar-SA" dirty="0" smtClean="0">
              <a:cs typeface="B Zar" pitchFamily="2" charset="-78"/>
            </a:rPr>
            <a:t>داخت‌هاي </a:t>
          </a:r>
          <a:r>
            <a:rPr lang="fa-IR" dirty="0" smtClean="0">
              <a:cs typeface="B Zar" pitchFamily="2" charset="-78"/>
            </a:rPr>
            <a:t>پیش </a:t>
          </a:r>
          <a:r>
            <a:rPr lang="ar-SA" dirty="0" smtClean="0">
              <a:cs typeface="B Zar" pitchFamily="2" charset="-78"/>
            </a:rPr>
            <a:t>از موعد</a:t>
          </a:r>
          <a:r>
            <a:rPr lang="fa-IR" dirty="0" smtClean="0">
              <a:cs typeface="B Zar" pitchFamily="2" charset="-78"/>
            </a:rPr>
            <a:t>       </a:t>
          </a:r>
          <a:r>
            <a:rPr lang="ar-SA" dirty="0" smtClean="0">
              <a:cs typeface="B Zar" pitchFamily="2" charset="-78"/>
            </a:rPr>
            <a:t> </a:t>
          </a:r>
          <a:r>
            <a:rPr lang="fa-IR" dirty="0" smtClean="0">
              <a:cs typeface="B Zar" pitchFamily="2" charset="-78"/>
            </a:rPr>
            <a:t>(</a:t>
          </a:r>
          <a:r>
            <a:rPr lang="en-US" dirty="0" smtClean="0">
              <a:cs typeface="B Zar" pitchFamily="2" charset="-78"/>
            </a:rPr>
            <a:t>prepayments risk</a:t>
          </a:r>
          <a:r>
            <a:rPr lang="fa-IR" dirty="0" smtClean="0">
              <a:cs typeface="B Zar" pitchFamily="2" charset="-78"/>
            </a:rPr>
            <a:t>)</a:t>
          </a:r>
          <a:endParaRPr lang="en-US" dirty="0">
            <a:cs typeface="B Zar" pitchFamily="2" charset="-78"/>
          </a:endParaRPr>
        </a:p>
      </dgm:t>
    </dgm:pt>
    <dgm:pt modelId="{EB2237CD-00D4-4AF5-AEFE-E8D0B0778DA5}" type="parTrans" cxnId="{FD940C74-5986-4ABF-AA30-783266A0E2E6}">
      <dgm:prSet/>
      <dgm:spPr/>
      <dgm:t>
        <a:bodyPr/>
        <a:lstStyle/>
        <a:p>
          <a:endParaRPr lang="en-US">
            <a:cs typeface="B Zar" pitchFamily="2" charset="-78"/>
          </a:endParaRPr>
        </a:p>
      </dgm:t>
    </dgm:pt>
    <dgm:pt modelId="{26788111-6868-4E10-9162-EE979EDC8CEC}" type="sibTrans" cxnId="{FD940C74-5986-4ABF-AA30-783266A0E2E6}">
      <dgm:prSet/>
      <dgm:spPr/>
      <dgm:t>
        <a:bodyPr/>
        <a:lstStyle/>
        <a:p>
          <a:endParaRPr lang="en-US">
            <a:cs typeface="B Zar" pitchFamily="2" charset="-78"/>
          </a:endParaRPr>
        </a:p>
      </dgm:t>
    </dgm:pt>
    <dgm:pt modelId="{148F9916-063F-4C5D-BC7A-27C7C37906F3}">
      <dgm:prSet/>
      <dgm:spPr/>
      <dgm:t>
        <a:bodyPr/>
        <a:lstStyle/>
        <a:p>
          <a:pPr algn="justLow" rtl="1"/>
          <a:r>
            <a:rPr lang="fa-IR" dirty="0" smtClean="0">
              <a:cs typeface="B Zar" pitchFamily="2" charset="-78"/>
            </a:rPr>
            <a:t>دارندگان وام‌های رهنی  اختیار دارند وام‌های رهنی  خود را زودتر از سررسید تسویه کنند. این اختیار</a:t>
          </a:r>
          <a:r>
            <a:rPr lang="ar-SA" dirty="0" smtClean="0">
              <a:cs typeface="B Zar" pitchFamily="2" charset="-78"/>
            </a:rPr>
            <a:t> موجب ايجاد عدم‌اطمينان در جريان‌هاي نقدي گواهي انتقالي قرضه با پشتوانة وام‌هاي رهني مي‌شود.</a:t>
          </a:r>
          <a:r>
            <a:rPr lang="fa-IR" dirty="0" smtClean="0">
              <a:cs typeface="B Zar" pitchFamily="2" charset="-78"/>
            </a:rPr>
            <a:t> به همین دلیل برای تعیین الگوی جریان‌های نقدی اوراق بهادار با پشتوانۀ رهن، نرخ پرداخت پیش از موعد آن اوراق را برآورد می‌کنند. ریسک پرداخت پیش از موعد، ریسک تفاوت نرخ  پرداخت‌های پیش از موعد از مقدار موردانتظار (برآوردشده) است.</a:t>
          </a:r>
          <a:endParaRPr lang="en-US" dirty="0">
            <a:cs typeface="B Zar" pitchFamily="2" charset="-78"/>
          </a:endParaRPr>
        </a:p>
      </dgm:t>
    </dgm:pt>
    <dgm:pt modelId="{1F9452C8-9BFA-4146-86E8-74BF09B92091}" type="parTrans" cxnId="{DD49183F-EACD-4F72-BA35-D33605E6296F}">
      <dgm:prSet/>
      <dgm:spPr/>
      <dgm:t>
        <a:bodyPr/>
        <a:lstStyle/>
        <a:p>
          <a:endParaRPr lang="en-US">
            <a:cs typeface="B Zar" pitchFamily="2" charset="-78"/>
          </a:endParaRPr>
        </a:p>
      </dgm:t>
    </dgm:pt>
    <dgm:pt modelId="{9E01599E-7A93-440B-899E-03E517585FC6}" type="sibTrans" cxnId="{DD49183F-EACD-4F72-BA35-D33605E6296F}">
      <dgm:prSet/>
      <dgm:spPr/>
      <dgm:t>
        <a:bodyPr/>
        <a:lstStyle/>
        <a:p>
          <a:endParaRPr lang="en-US">
            <a:cs typeface="B Zar" pitchFamily="2" charset="-78"/>
          </a:endParaRPr>
        </a:p>
      </dgm:t>
    </dgm:pt>
    <dgm:pt modelId="{D43B1128-E25C-47BA-930C-CBBC88B2F36D}" type="pres">
      <dgm:prSet presAssocID="{D9797F66-E966-457D-8CB9-7C9DF2F51E77}" presName="linearFlow" presStyleCnt="0">
        <dgm:presLayoutVars>
          <dgm:dir/>
          <dgm:animLvl val="lvl"/>
          <dgm:resizeHandles val="exact"/>
        </dgm:presLayoutVars>
      </dgm:prSet>
      <dgm:spPr/>
      <dgm:t>
        <a:bodyPr/>
        <a:lstStyle/>
        <a:p>
          <a:endParaRPr lang="en-US"/>
        </a:p>
      </dgm:t>
    </dgm:pt>
    <dgm:pt modelId="{037C6946-E938-4496-8AC2-35C7E1624D81}" type="pres">
      <dgm:prSet presAssocID="{ECA9F321-5B44-4DEA-B596-7E2C8D1162B6}" presName="composite" presStyleCnt="0"/>
      <dgm:spPr/>
    </dgm:pt>
    <dgm:pt modelId="{5A1230F4-14FA-4044-8729-6352EA88363A}" type="pres">
      <dgm:prSet presAssocID="{ECA9F321-5B44-4DEA-B596-7E2C8D1162B6}" presName="parentText" presStyleLbl="alignNode1" presStyleIdx="0" presStyleCnt="1">
        <dgm:presLayoutVars>
          <dgm:chMax val="1"/>
          <dgm:bulletEnabled val="1"/>
        </dgm:presLayoutVars>
      </dgm:prSet>
      <dgm:spPr/>
      <dgm:t>
        <a:bodyPr/>
        <a:lstStyle/>
        <a:p>
          <a:endParaRPr lang="en-US"/>
        </a:p>
      </dgm:t>
    </dgm:pt>
    <dgm:pt modelId="{AD125110-DD97-4788-A028-438408594BF5}" type="pres">
      <dgm:prSet presAssocID="{ECA9F321-5B44-4DEA-B596-7E2C8D1162B6}" presName="descendantText" presStyleLbl="alignAcc1" presStyleIdx="0" presStyleCnt="1">
        <dgm:presLayoutVars>
          <dgm:bulletEnabled val="1"/>
        </dgm:presLayoutVars>
      </dgm:prSet>
      <dgm:spPr/>
      <dgm:t>
        <a:bodyPr/>
        <a:lstStyle/>
        <a:p>
          <a:endParaRPr lang="en-US"/>
        </a:p>
      </dgm:t>
    </dgm:pt>
  </dgm:ptLst>
  <dgm:cxnLst>
    <dgm:cxn modelId="{2E646524-4B9A-4143-BB2D-D72B49272394}" type="presOf" srcId="{ECA9F321-5B44-4DEA-B596-7E2C8D1162B6}" destId="{5A1230F4-14FA-4044-8729-6352EA88363A}" srcOrd="0" destOrd="0" presId="urn:microsoft.com/office/officeart/2005/8/layout/chevron2"/>
    <dgm:cxn modelId="{E8C37ACF-2C2B-447D-BA80-29CB758DF601}" type="presOf" srcId="{D9797F66-E966-457D-8CB9-7C9DF2F51E77}" destId="{D43B1128-E25C-47BA-930C-CBBC88B2F36D}" srcOrd="0" destOrd="0" presId="urn:microsoft.com/office/officeart/2005/8/layout/chevron2"/>
    <dgm:cxn modelId="{DD49183F-EACD-4F72-BA35-D33605E6296F}" srcId="{ECA9F321-5B44-4DEA-B596-7E2C8D1162B6}" destId="{148F9916-063F-4C5D-BC7A-27C7C37906F3}" srcOrd="0" destOrd="0" parTransId="{1F9452C8-9BFA-4146-86E8-74BF09B92091}" sibTransId="{9E01599E-7A93-440B-899E-03E517585FC6}"/>
    <dgm:cxn modelId="{DA64FFB1-D5E3-432A-A889-B7D36C9A3292}" type="presOf" srcId="{148F9916-063F-4C5D-BC7A-27C7C37906F3}" destId="{AD125110-DD97-4788-A028-438408594BF5}" srcOrd="0" destOrd="0" presId="urn:microsoft.com/office/officeart/2005/8/layout/chevron2"/>
    <dgm:cxn modelId="{FD940C74-5986-4ABF-AA30-783266A0E2E6}" srcId="{D9797F66-E966-457D-8CB9-7C9DF2F51E77}" destId="{ECA9F321-5B44-4DEA-B596-7E2C8D1162B6}" srcOrd="0" destOrd="0" parTransId="{EB2237CD-00D4-4AF5-AEFE-E8D0B0778DA5}" sibTransId="{26788111-6868-4E10-9162-EE979EDC8CEC}"/>
    <dgm:cxn modelId="{E304642D-6ED1-4D82-8518-96C1EE6F3CDD}" type="presParOf" srcId="{D43B1128-E25C-47BA-930C-CBBC88B2F36D}" destId="{037C6946-E938-4496-8AC2-35C7E1624D81}" srcOrd="0" destOrd="0" presId="urn:microsoft.com/office/officeart/2005/8/layout/chevron2"/>
    <dgm:cxn modelId="{D99E6E75-BBAD-41B0-8209-8DB434F264D8}" type="presParOf" srcId="{037C6946-E938-4496-8AC2-35C7E1624D81}" destId="{5A1230F4-14FA-4044-8729-6352EA88363A}" srcOrd="0" destOrd="0" presId="urn:microsoft.com/office/officeart/2005/8/layout/chevron2"/>
    <dgm:cxn modelId="{662EC05F-8735-4A79-A330-A93CCBFF8CC5}" type="presParOf" srcId="{037C6946-E938-4496-8AC2-35C7E1624D81}" destId="{AD125110-DD97-4788-A028-438408594BF5}" srcOrd="1" destOrd="0" presId="urn:microsoft.com/office/officeart/2005/8/layout/chevr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1.xml><?xml version="1.0" encoding="utf-8"?>
<dgm:dataModel xmlns:dgm="http://schemas.openxmlformats.org/drawingml/2006/diagram" xmlns:a="http://schemas.openxmlformats.org/drawingml/2006/main">
  <dgm:ptLst>
    <dgm:pt modelId="{F1BEA98E-53D9-47F2-B7ED-C105C5E23141}" type="doc">
      <dgm:prSet loTypeId="urn:microsoft.com/office/officeart/2005/8/layout/arrow6" loCatId="relationship" qsTypeId="urn:microsoft.com/office/officeart/2005/8/quickstyle/simple1" qsCatId="simple" csTypeId="urn:microsoft.com/office/officeart/2005/8/colors/accent1_2" csCatId="accent1" phldr="1"/>
      <dgm:spPr/>
      <dgm:t>
        <a:bodyPr/>
        <a:lstStyle/>
        <a:p>
          <a:endParaRPr lang="en-US"/>
        </a:p>
      </dgm:t>
    </dgm:pt>
    <dgm:pt modelId="{A9D0F7A8-33BA-46D1-89EB-26F11EAC26F7}">
      <dgm:prSet/>
      <dgm:spPr/>
      <dgm:t>
        <a:bodyPr/>
        <a:lstStyle/>
        <a:p>
          <a:pPr rtl="1"/>
          <a:r>
            <a:rPr lang="ar-SA" dirty="0" smtClean="0"/>
            <a:t>ریسک </a:t>
          </a:r>
          <a:r>
            <a:rPr lang="fa-IR" dirty="0" smtClean="0"/>
            <a:t>تحدید</a:t>
          </a:r>
          <a:endParaRPr lang="en-US" dirty="0"/>
        </a:p>
      </dgm:t>
    </dgm:pt>
    <dgm:pt modelId="{A40BB6BB-CD99-4CA0-9D7A-0249F25858BB}" type="parTrans" cxnId="{1DAA9153-0D96-4410-B5EA-A12207BDFBD7}">
      <dgm:prSet/>
      <dgm:spPr/>
      <dgm:t>
        <a:bodyPr/>
        <a:lstStyle/>
        <a:p>
          <a:endParaRPr lang="en-US"/>
        </a:p>
      </dgm:t>
    </dgm:pt>
    <dgm:pt modelId="{A701AC45-FB18-4C17-BDFA-EC31F5ADEBBA}" type="sibTrans" cxnId="{1DAA9153-0D96-4410-B5EA-A12207BDFBD7}">
      <dgm:prSet/>
      <dgm:spPr/>
      <dgm:t>
        <a:bodyPr/>
        <a:lstStyle/>
        <a:p>
          <a:endParaRPr lang="en-US"/>
        </a:p>
      </dgm:t>
    </dgm:pt>
    <dgm:pt modelId="{80A4B457-D185-4BBE-AAE1-8654FAB1E34C}">
      <dgm:prSet/>
      <dgm:spPr/>
      <dgm:t>
        <a:bodyPr/>
        <a:lstStyle/>
        <a:p>
          <a:pPr rtl="1"/>
          <a:r>
            <a:rPr lang="en-US" dirty="0" smtClean="0"/>
            <a:t>contraction risk</a:t>
          </a:r>
          <a:endParaRPr lang="en-US" dirty="0"/>
        </a:p>
      </dgm:t>
    </dgm:pt>
    <dgm:pt modelId="{7BCEED1F-0B5F-41B9-BE1E-2DE0FA475803}" type="parTrans" cxnId="{4833D9D7-A43D-4BE3-92AB-9011BA776483}">
      <dgm:prSet/>
      <dgm:spPr/>
      <dgm:t>
        <a:bodyPr/>
        <a:lstStyle/>
        <a:p>
          <a:endParaRPr lang="en-US"/>
        </a:p>
      </dgm:t>
    </dgm:pt>
    <dgm:pt modelId="{0DA59A45-04CC-4E2E-BF95-95601A908AC6}" type="sibTrans" cxnId="{4833D9D7-A43D-4BE3-92AB-9011BA776483}">
      <dgm:prSet/>
      <dgm:spPr/>
      <dgm:t>
        <a:bodyPr/>
        <a:lstStyle/>
        <a:p>
          <a:endParaRPr lang="en-US"/>
        </a:p>
      </dgm:t>
    </dgm:pt>
    <dgm:pt modelId="{DFDA2F48-B800-4C67-BD11-B92960930ADB}">
      <dgm:prSet/>
      <dgm:spPr/>
      <dgm:t>
        <a:bodyPr/>
        <a:lstStyle/>
        <a:p>
          <a:pPr rtl="1"/>
          <a:r>
            <a:rPr lang="ar-SA" dirty="0" smtClean="0"/>
            <a:t>ریسک </a:t>
          </a:r>
          <a:r>
            <a:rPr lang="fa-IR" dirty="0" smtClean="0"/>
            <a:t>تمدید</a:t>
          </a:r>
          <a:endParaRPr lang="en-US" dirty="0"/>
        </a:p>
      </dgm:t>
    </dgm:pt>
    <dgm:pt modelId="{2067A7BD-BB17-45EE-B726-77B0FCCBCF4E}" type="parTrans" cxnId="{5CA254B4-7258-401F-8462-4EC9A2D6F0FC}">
      <dgm:prSet/>
      <dgm:spPr/>
      <dgm:t>
        <a:bodyPr/>
        <a:lstStyle/>
        <a:p>
          <a:endParaRPr lang="en-US"/>
        </a:p>
      </dgm:t>
    </dgm:pt>
    <dgm:pt modelId="{86FF2117-A706-4CE5-B01D-93519280B25B}" type="sibTrans" cxnId="{5CA254B4-7258-401F-8462-4EC9A2D6F0FC}">
      <dgm:prSet/>
      <dgm:spPr/>
      <dgm:t>
        <a:bodyPr/>
        <a:lstStyle/>
        <a:p>
          <a:endParaRPr lang="en-US"/>
        </a:p>
      </dgm:t>
    </dgm:pt>
    <dgm:pt modelId="{07FD87AD-DA48-4FAF-AC0A-B2007C8FBF8D}">
      <dgm:prSet/>
      <dgm:spPr/>
      <dgm:t>
        <a:bodyPr/>
        <a:lstStyle/>
        <a:p>
          <a:pPr rtl="1"/>
          <a:r>
            <a:rPr lang="en-US" dirty="0" smtClean="0"/>
            <a:t>extension risk </a:t>
          </a:r>
          <a:endParaRPr lang="en-US" dirty="0"/>
        </a:p>
      </dgm:t>
    </dgm:pt>
    <dgm:pt modelId="{66AB9671-D845-4B0B-89A0-4370F6D4AE9C}" type="parTrans" cxnId="{43FB5325-2313-4502-9838-DE1A5644FB3F}">
      <dgm:prSet/>
      <dgm:spPr/>
      <dgm:t>
        <a:bodyPr/>
        <a:lstStyle/>
        <a:p>
          <a:endParaRPr lang="en-US"/>
        </a:p>
      </dgm:t>
    </dgm:pt>
    <dgm:pt modelId="{BC4C561D-1EA0-4AAA-97BB-5E091D9E5AFB}" type="sibTrans" cxnId="{43FB5325-2313-4502-9838-DE1A5644FB3F}">
      <dgm:prSet/>
      <dgm:spPr/>
      <dgm:t>
        <a:bodyPr/>
        <a:lstStyle/>
        <a:p>
          <a:endParaRPr lang="en-US"/>
        </a:p>
      </dgm:t>
    </dgm:pt>
    <dgm:pt modelId="{3FECA6AF-63E8-4C62-8C8C-1FF96B17AF4C}" type="pres">
      <dgm:prSet presAssocID="{F1BEA98E-53D9-47F2-B7ED-C105C5E23141}" presName="compositeShape" presStyleCnt="0">
        <dgm:presLayoutVars>
          <dgm:chMax val="2"/>
          <dgm:dir/>
          <dgm:resizeHandles val="exact"/>
        </dgm:presLayoutVars>
      </dgm:prSet>
      <dgm:spPr/>
      <dgm:t>
        <a:bodyPr/>
        <a:lstStyle/>
        <a:p>
          <a:endParaRPr lang="en-US"/>
        </a:p>
      </dgm:t>
    </dgm:pt>
    <dgm:pt modelId="{CE92F2D4-E714-49E2-9C7D-B90ACA90B93A}" type="pres">
      <dgm:prSet presAssocID="{F1BEA98E-53D9-47F2-B7ED-C105C5E23141}" presName="ribbon" presStyleLbl="node1" presStyleIdx="0" presStyleCnt="1"/>
      <dgm:spPr/>
    </dgm:pt>
    <dgm:pt modelId="{D41FC15C-CB10-4C51-BD4F-25AAB4947A8D}" type="pres">
      <dgm:prSet presAssocID="{F1BEA98E-53D9-47F2-B7ED-C105C5E23141}" presName="leftArrowText" presStyleLbl="node1" presStyleIdx="0" presStyleCnt="1">
        <dgm:presLayoutVars>
          <dgm:chMax val="0"/>
          <dgm:bulletEnabled val="1"/>
        </dgm:presLayoutVars>
      </dgm:prSet>
      <dgm:spPr/>
      <dgm:t>
        <a:bodyPr/>
        <a:lstStyle/>
        <a:p>
          <a:endParaRPr lang="en-US"/>
        </a:p>
      </dgm:t>
    </dgm:pt>
    <dgm:pt modelId="{921C5C86-61BC-48FB-B789-D5331109B726}" type="pres">
      <dgm:prSet presAssocID="{F1BEA98E-53D9-47F2-B7ED-C105C5E23141}" presName="rightArrowText" presStyleLbl="node1" presStyleIdx="0" presStyleCnt="1">
        <dgm:presLayoutVars>
          <dgm:chMax val="0"/>
          <dgm:bulletEnabled val="1"/>
        </dgm:presLayoutVars>
      </dgm:prSet>
      <dgm:spPr/>
      <dgm:t>
        <a:bodyPr/>
        <a:lstStyle/>
        <a:p>
          <a:endParaRPr lang="en-US"/>
        </a:p>
      </dgm:t>
    </dgm:pt>
  </dgm:ptLst>
  <dgm:cxnLst>
    <dgm:cxn modelId="{1A76107D-C919-4143-94A4-699024DDD678}" type="presOf" srcId="{A9D0F7A8-33BA-46D1-89EB-26F11EAC26F7}" destId="{D41FC15C-CB10-4C51-BD4F-25AAB4947A8D}" srcOrd="0" destOrd="0" presId="urn:microsoft.com/office/officeart/2005/8/layout/arrow6"/>
    <dgm:cxn modelId="{AD5E71A1-6931-4F55-BA1E-49F9FEA75339}" type="presOf" srcId="{80A4B457-D185-4BBE-AAE1-8654FAB1E34C}" destId="{D41FC15C-CB10-4C51-BD4F-25AAB4947A8D}" srcOrd="0" destOrd="1" presId="urn:microsoft.com/office/officeart/2005/8/layout/arrow6"/>
    <dgm:cxn modelId="{1DAA9153-0D96-4410-B5EA-A12207BDFBD7}" srcId="{F1BEA98E-53D9-47F2-B7ED-C105C5E23141}" destId="{A9D0F7A8-33BA-46D1-89EB-26F11EAC26F7}" srcOrd="0" destOrd="0" parTransId="{A40BB6BB-CD99-4CA0-9D7A-0249F25858BB}" sibTransId="{A701AC45-FB18-4C17-BDFA-EC31F5ADEBBA}"/>
    <dgm:cxn modelId="{43FB5325-2313-4502-9838-DE1A5644FB3F}" srcId="{DFDA2F48-B800-4C67-BD11-B92960930ADB}" destId="{07FD87AD-DA48-4FAF-AC0A-B2007C8FBF8D}" srcOrd="0" destOrd="0" parTransId="{66AB9671-D845-4B0B-89A0-4370F6D4AE9C}" sibTransId="{BC4C561D-1EA0-4AAA-97BB-5E091D9E5AFB}"/>
    <dgm:cxn modelId="{4833D9D7-A43D-4BE3-92AB-9011BA776483}" srcId="{A9D0F7A8-33BA-46D1-89EB-26F11EAC26F7}" destId="{80A4B457-D185-4BBE-AAE1-8654FAB1E34C}" srcOrd="0" destOrd="0" parTransId="{7BCEED1F-0B5F-41B9-BE1E-2DE0FA475803}" sibTransId="{0DA59A45-04CC-4E2E-BF95-95601A908AC6}"/>
    <dgm:cxn modelId="{284F25F3-16F2-4201-96D6-51E389E02F27}" type="presOf" srcId="{07FD87AD-DA48-4FAF-AC0A-B2007C8FBF8D}" destId="{921C5C86-61BC-48FB-B789-D5331109B726}" srcOrd="0" destOrd="1" presId="urn:microsoft.com/office/officeart/2005/8/layout/arrow6"/>
    <dgm:cxn modelId="{A5918EA0-00C7-40B2-B794-8B46C435AED6}" type="presOf" srcId="{DFDA2F48-B800-4C67-BD11-B92960930ADB}" destId="{921C5C86-61BC-48FB-B789-D5331109B726}" srcOrd="0" destOrd="0" presId="urn:microsoft.com/office/officeart/2005/8/layout/arrow6"/>
    <dgm:cxn modelId="{BB863EE9-D83A-496F-AE34-4808EB5A41CD}" type="presOf" srcId="{F1BEA98E-53D9-47F2-B7ED-C105C5E23141}" destId="{3FECA6AF-63E8-4C62-8C8C-1FF96B17AF4C}" srcOrd="0" destOrd="0" presId="urn:microsoft.com/office/officeart/2005/8/layout/arrow6"/>
    <dgm:cxn modelId="{5CA254B4-7258-401F-8462-4EC9A2D6F0FC}" srcId="{F1BEA98E-53D9-47F2-B7ED-C105C5E23141}" destId="{DFDA2F48-B800-4C67-BD11-B92960930ADB}" srcOrd="1" destOrd="0" parTransId="{2067A7BD-BB17-45EE-B726-77B0FCCBCF4E}" sibTransId="{86FF2117-A706-4CE5-B01D-93519280B25B}"/>
    <dgm:cxn modelId="{47B0AC8C-8A2A-4CCE-ACA6-9A19335D43CF}" type="presParOf" srcId="{3FECA6AF-63E8-4C62-8C8C-1FF96B17AF4C}" destId="{CE92F2D4-E714-49E2-9C7D-B90ACA90B93A}" srcOrd="0" destOrd="0" presId="urn:microsoft.com/office/officeart/2005/8/layout/arrow6"/>
    <dgm:cxn modelId="{4138A740-0CD3-4C84-A17E-EA5DBAD9DBAF}" type="presParOf" srcId="{3FECA6AF-63E8-4C62-8C8C-1FF96B17AF4C}" destId="{D41FC15C-CB10-4C51-BD4F-25AAB4947A8D}" srcOrd="1" destOrd="0" presId="urn:microsoft.com/office/officeart/2005/8/layout/arrow6"/>
    <dgm:cxn modelId="{C4F56AB7-8E91-4CF7-AB0B-1A9C19BC3C45}" type="presParOf" srcId="{3FECA6AF-63E8-4C62-8C8C-1FF96B17AF4C}" destId="{921C5C86-61BC-48FB-B789-D5331109B726}" srcOrd="2" destOrd="0" presId="urn:microsoft.com/office/officeart/2005/8/layout/arrow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2.xml><?xml version="1.0" encoding="utf-8"?>
<dgm:dataModel xmlns:dgm="http://schemas.openxmlformats.org/drawingml/2006/diagram" xmlns:a="http://schemas.openxmlformats.org/drawingml/2006/main">
  <dgm:ptLst>
    <dgm:pt modelId="{058EB769-8E21-4256-97A0-D83E465D4C43}" type="doc">
      <dgm:prSet loTypeId="urn:microsoft.com/office/officeart/2005/8/layout/list1" loCatId="list" qsTypeId="urn:microsoft.com/office/officeart/2005/8/quickstyle/3d7" qsCatId="3D" csTypeId="urn:microsoft.com/office/officeart/2005/8/colors/colorful1#5" csCatId="colorful" phldr="1"/>
      <dgm:spPr/>
      <dgm:t>
        <a:bodyPr/>
        <a:lstStyle/>
        <a:p>
          <a:endParaRPr lang="en-US"/>
        </a:p>
      </dgm:t>
    </dgm:pt>
    <dgm:pt modelId="{2D6FE13C-B08A-4226-A447-430B8EF4FB70}">
      <dgm:prSet/>
      <dgm:spPr/>
      <dgm:t>
        <a:bodyPr/>
        <a:lstStyle/>
        <a:p>
          <a:pPr algn="ctr" rtl="1"/>
          <a:r>
            <a:rPr lang="ar-SA" dirty="0" smtClean="0">
              <a:cs typeface="B Titr" pitchFamily="2" charset="-78"/>
            </a:rPr>
            <a:t>ریسک تحدید</a:t>
          </a:r>
          <a:endParaRPr lang="en-US" dirty="0">
            <a:cs typeface="B Titr" pitchFamily="2" charset="-78"/>
          </a:endParaRPr>
        </a:p>
      </dgm:t>
    </dgm:pt>
    <dgm:pt modelId="{D1219CE9-FA8F-4FD4-97C8-B6AF42C34F91}" type="parTrans" cxnId="{1990BAFA-A2D7-4EB3-AFDB-880B4933DC6B}">
      <dgm:prSet/>
      <dgm:spPr/>
      <dgm:t>
        <a:bodyPr/>
        <a:lstStyle/>
        <a:p>
          <a:pPr algn="justLow"/>
          <a:endParaRPr lang="en-US">
            <a:cs typeface="B Zar" pitchFamily="2" charset="-78"/>
          </a:endParaRPr>
        </a:p>
      </dgm:t>
    </dgm:pt>
    <dgm:pt modelId="{056751AE-DA0F-47E1-A549-0633BF65A324}" type="sibTrans" cxnId="{1990BAFA-A2D7-4EB3-AFDB-880B4933DC6B}">
      <dgm:prSet/>
      <dgm:spPr/>
      <dgm:t>
        <a:bodyPr/>
        <a:lstStyle/>
        <a:p>
          <a:pPr algn="justLow"/>
          <a:endParaRPr lang="en-US">
            <a:cs typeface="B Zar" pitchFamily="2" charset="-78"/>
          </a:endParaRPr>
        </a:p>
      </dgm:t>
    </dgm:pt>
    <dgm:pt modelId="{957625FA-B78A-432A-9FBB-9F5596784866}">
      <dgm:prSet/>
      <dgm:spPr/>
      <dgm:t>
        <a:bodyPr/>
        <a:lstStyle/>
        <a:p>
          <a:pPr algn="justLow" rtl="1"/>
          <a:r>
            <a:rPr lang="ar-SA" dirty="0" smtClean="0">
              <a:cs typeface="B Zar" pitchFamily="2" charset="-78"/>
            </a:rPr>
            <a:t>زمانی که نرخ بهره کاهش می‌یابد، پرداخت‌های پیش از موعد بیش از مقدار موردانتظار می‌شود. این دقیقاً زمانی است که سرمایه‌گذاران در گواهی‌های انتقالی تمایل دارند سرعت بازپرداخت‌ها کاهش یابد، چراکه مجبورند بازپرداخت‌ها را با نرخی پایین‌تر مجدداً سرمایه‌گذاری کنند. این پیامد نامطلوب که از کاهش نرخ وام‌های رهنی حاصل می‌شود ریسک تحدید نام دارد و از بازپرداخت </a:t>
          </a:r>
          <a:r>
            <a:rPr lang="fa-IR" dirty="0" smtClean="0">
              <a:cs typeface="B Zar" pitchFamily="2" charset="-78"/>
            </a:rPr>
            <a:t>پیش از موعد </a:t>
          </a:r>
          <a:r>
            <a:rPr lang="ar-SA" dirty="0" smtClean="0">
              <a:cs typeface="B Zar" pitchFamily="2" charset="-78"/>
            </a:rPr>
            <a:t>وام‌گیرندگان رهنی با نرخی سریع‌تر از پیش‌بینی‌ها نشأت می‌گیرد.</a:t>
          </a:r>
          <a:endParaRPr lang="en-US" dirty="0">
            <a:cs typeface="B Zar" pitchFamily="2" charset="-78"/>
          </a:endParaRPr>
        </a:p>
      </dgm:t>
    </dgm:pt>
    <dgm:pt modelId="{076AEECD-439E-4A15-B80C-7C511AB02727}" type="parTrans" cxnId="{C4208750-8A17-4FA0-969B-DB26AB5DCDC0}">
      <dgm:prSet/>
      <dgm:spPr/>
      <dgm:t>
        <a:bodyPr/>
        <a:lstStyle/>
        <a:p>
          <a:pPr algn="justLow"/>
          <a:endParaRPr lang="en-US">
            <a:cs typeface="B Zar" pitchFamily="2" charset="-78"/>
          </a:endParaRPr>
        </a:p>
      </dgm:t>
    </dgm:pt>
    <dgm:pt modelId="{6ABC0CF9-068D-49DC-BBE4-F546A84B03EC}" type="sibTrans" cxnId="{C4208750-8A17-4FA0-969B-DB26AB5DCDC0}">
      <dgm:prSet/>
      <dgm:spPr/>
      <dgm:t>
        <a:bodyPr/>
        <a:lstStyle/>
        <a:p>
          <a:pPr algn="justLow"/>
          <a:endParaRPr lang="en-US">
            <a:cs typeface="B Zar" pitchFamily="2" charset="-78"/>
          </a:endParaRPr>
        </a:p>
      </dgm:t>
    </dgm:pt>
    <dgm:pt modelId="{5E317709-9856-4E07-9C70-E674C0CB4E75}" type="pres">
      <dgm:prSet presAssocID="{058EB769-8E21-4256-97A0-D83E465D4C43}" presName="linear" presStyleCnt="0">
        <dgm:presLayoutVars>
          <dgm:dir/>
          <dgm:animLvl val="lvl"/>
          <dgm:resizeHandles val="exact"/>
        </dgm:presLayoutVars>
      </dgm:prSet>
      <dgm:spPr/>
      <dgm:t>
        <a:bodyPr/>
        <a:lstStyle/>
        <a:p>
          <a:endParaRPr lang="en-US"/>
        </a:p>
      </dgm:t>
    </dgm:pt>
    <dgm:pt modelId="{D8C67234-F4C7-48EE-8B8B-8A8B92C22CF8}" type="pres">
      <dgm:prSet presAssocID="{2D6FE13C-B08A-4226-A447-430B8EF4FB70}" presName="parentLin" presStyleCnt="0"/>
      <dgm:spPr/>
    </dgm:pt>
    <dgm:pt modelId="{C49C7CCA-AA58-4A10-B765-F6F9E427B0D3}" type="pres">
      <dgm:prSet presAssocID="{2D6FE13C-B08A-4226-A447-430B8EF4FB70}" presName="parentLeftMargin" presStyleLbl="node1" presStyleIdx="0" presStyleCnt="1"/>
      <dgm:spPr/>
      <dgm:t>
        <a:bodyPr/>
        <a:lstStyle/>
        <a:p>
          <a:endParaRPr lang="en-US"/>
        </a:p>
      </dgm:t>
    </dgm:pt>
    <dgm:pt modelId="{EEFA2175-CAAB-4DFA-9B71-70A0E32447A5}" type="pres">
      <dgm:prSet presAssocID="{2D6FE13C-B08A-4226-A447-430B8EF4FB70}" presName="parentText" presStyleLbl="node1" presStyleIdx="0" presStyleCnt="1">
        <dgm:presLayoutVars>
          <dgm:chMax val="0"/>
          <dgm:bulletEnabled val="1"/>
        </dgm:presLayoutVars>
      </dgm:prSet>
      <dgm:spPr/>
      <dgm:t>
        <a:bodyPr/>
        <a:lstStyle/>
        <a:p>
          <a:endParaRPr lang="en-US"/>
        </a:p>
      </dgm:t>
    </dgm:pt>
    <dgm:pt modelId="{63D4F6A9-7970-401F-9F01-E0DFB023C64A}" type="pres">
      <dgm:prSet presAssocID="{2D6FE13C-B08A-4226-A447-430B8EF4FB70}" presName="negativeSpace" presStyleCnt="0"/>
      <dgm:spPr/>
    </dgm:pt>
    <dgm:pt modelId="{1888991F-C2FB-4C40-A80A-1041287A20A3}" type="pres">
      <dgm:prSet presAssocID="{2D6FE13C-B08A-4226-A447-430B8EF4FB70}" presName="childText" presStyleLbl="conFgAcc1" presStyleIdx="0" presStyleCnt="1">
        <dgm:presLayoutVars>
          <dgm:bulletEnabled val="1"/>
        </dgm:presLayoutVars>
      </dgm:prSet>
      <dgm:spPr/>
      <dgm:t>
        <a:bodyPr/>
        <a:lstStyle/>
        <a:p>
          <a:endParaRPr lang="en-US"/>
        </a:p>
      </dgm:t>
    </dgm:pt>
  </dgm:ptLst>
  <dgm:cxnLst>
    <dgm:cxn modelId="{049A74DE-6839-4B98-BE82-9783420ECB90}" type="presOf" srcId="{2D6FE13C-B08A-4226-A447-430B8EF4FB70}" destId="{C49C7CCA-AA58-4A10-B765-F6F9E427B0D3}" srcOrd="0" destOrd="0" presId="urn:microsoft.com/office/officeart/2005/8/layout/list1"/>
    <dgm:cxn modelId="{C9140628-1F08-4FEC-9D32-38B3B61A9076}" type="presOf" srcId="{2D6FE13C-B08A-4226-A447-430B8EF4FB70}" destId="{EEFA2175-CAAB-4DFA-9B71-70A0E32447A5}" srcOrd="1" destOrd="0" presId="urn:microsoft.com/office/officeart/2005/8/layout/list1"/>
    <dgm:cxn modelId="{C4208750-8A17-4FA0-969B-DB26AB5DCDC0}" srcId="{2D6FE13C-B08A-4226-A447-430B8EF4FB70}" destId="{957625FA-B78A-432A-9FBB-9F5596784866}" srcOrd="0" destOrd="0" parTransId="{076AEECD-439E-4A15-B80C-7C511AB02727}" sibTransId="{6ABC0CF9-068D-49DC-BBE4-F546A84B03EC}"/>
    <dgm:cxn modelId="{A328FC04-3726-4F6C-ABA9-C68BB9A70081}" type="presOf" srcId="{957625FA-B78A-432A-9FBB-9F5596784866}" destId="{1888991F-C2FB-4C40-A80A-1041287A20A3}" srcOrd="0" destOrd="0" presId="urn:microsoft.com/office/officeart/2005/8/layout/list1"/>
    <dgm:cxn modelId="{93710B8D-7157-4ED9-A948-BB6B576A05C9}" type="presOf" srcId="{058EB769-8E21-4256-97A0-D83E465D4C43}" destId="{5E317709-9856-4E07-9C70-E674C0CB4E75}" srcOrd="0" destOrd="0" presId="urn:microsoft.com/office/officeart/2005/8/layout/list1"/>
    <dgm:cxn modelId="{1990BAFA-A2D7-4EB3-AFDB-880B4933DC6B}" srcId="{058EB769-8E21-4256-97A0-D83E465D4C43}" destId="{2D6FE13C-B08A-4226-A447-430B8EF4FB70}" srcOrd="0" destOrd="0" parTransId="{D1219CE9-FA8F-4FD4-97C8-B6AF42C34F91}" sibTransId="{056751AE-DA0F-47E1-A549-0633BF65A324}"/>
    <dgm:cxn modelId="{5CDD2998-7EC8-4202-886B-2547E8280420}" type="presParOf" srcId="{5E317709-9856-4E07-9C70-E674C0CB4E75}" destId="{D8C67234-F4C7-48EE-8B8B-8A8B92C22CF8}" srcOrd="0" destOrd="0" presId="urn:microsoft.com/office/officeart/2005/8/layout/list1"/>
    <dgm:cxn modelId="{1AEE7DBF-EEC1-4CAC-BADC-91B3583EC79F}" type="presParOf" srcId="{D8C67234-F4C7-48EE-8B8B-8A8B92C22CF8}" destId="{C49C7CCA-AA58-4A10-B765-F6F9E427B0D3}" srcOrd="0" destOrd="0" presId="urn:microsoft.com/office/officeart/2005/8/layout/list1"/>
    <dgm:cxn modelId="{5D397DDF-A8EC-4322-87A0-08ECBD1D3F60}" type="presParOf" srcId="{D8C67234-F4C7-48EE-8B8B-8A8B92C22CF8}" destId="{EEFA2175-CAAB-4DFA-9B71-70A0E32447A5}" srcOrd="1" destOrd="0" presId="urn:microsoft.com/office/officeart/2005/8/layout/list1"/>
    <dgm:cxn modelId="{B7CC639D-FE7C-4412-B9A2-E02AA0439B14}" type="presParOf" srcId="{5E317709-9856-4E07-9C70-E674C0CB4E75}" destId="{63D4F6A9-7970-401F-9F01-E0DFB023C64A}" srcOrd="1" destOrd="0" presId="urn:microsoft.com/office/officeart/2005/8/layout/list1"/>
    <dgm:cxn modelId="{01792E2D-C327-4517-A4DF-53BD2E130F93}" type="presParOf" srcId="{5E317709-9856-4E07-9C70-E674C0CB4E75}" destId="{1888991F-C2FB-4C40-A80A-1041287A20A3}" srcOrd="2"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3.xml><?xml version="1.0" encoding="utf-8"?>
<dgm:dataModel xmlns:dgm="http://schemas.openxmlformats.org/drawingml/2006/diagram" xmlns:a="http://schemas.openxmlformats.org/drawingml/2006/main">
  <dgm:ptLst>
    <dgm:pt modelId="{81C6426C-A2DC-43CA-B9FE-67107BCED63D}" type="doc">
      <dgm:prSet loTypeId="urn:microsoft.com/office/officeart/2005/8/layout/list1" loCatId="list" qsTypeId="urn:microsoft.com/office/officeart/2005/8/quickstyle/3d7" qsCatId="3D" csTypeId="urn:microsoft.com/office/officeart/2005/8/colors/colorful1#6" csCatId="colorful" phldr="1"/>
      <dgm:spPr/>
      <dgm:t>
        <a:bodyPr/>
        <a:lstStyle/>
        <a:p>
          <a:endParaRPr lang="en-US"/>
        </a:p>
      </dgm:t>
    </dgm:pt>
    <dgm:pt modelId="{F54EEADF-2AD3-4905-BFC5-2BA73E9E47BA}">
      <dgm:prSet/>
      <dgm:spPr/>
      <dgm:t>
        <a:bodyPr/>
        <a:lstStyle/>
        <a:p>
          <a:pPr algn="ctr" rtl="1"/>
          <a:r>
            <a:rPr lang="ar-SA" dirty="0" smtClean="0">
              <a:cs typeface="B Titr" pitchFamily="2" charset="-78"/>
            </a:rPr>
            <a:t>ریسک تمدید</a:t>
          </a:r>
          <a:endParaRPr lang="en-US" dirty="0">
            <a:cs typeface="B Titr" pitchFamily="2" charset="-78"/>
          </a:endParaRPr>
        </a:p>
      </dgm:t>
    </dgm:pt>
    <dgm:pt modelId="{404DF1B3-10A8-4B22-9FD0-6C7B11493D2D}" type="parTrans" cxnId="{FD571FCD-EF29-48EE-8047-828FAC41408A}">
      <dgm:prSet/>
      <dgm:spPr/>
      <dgm:t>
        <a:bodyPr/>
        <a:lstStyle/>
        <a:p>
          <a:endParaRPr lang="en-US"/>
        </a:p>
      </dgm:t>
    </dgm:pt>
    <dgm:pt modelId="{C0750575-9FD1-42CE-985B-B59DABF3266A}" type="sibTrans" cxnId="{FD571FCD-EF29-48EE-8047-828FAC41408A}">
      <dgm:prSet/>
      <dgm:spPr/>
      <dgm:t>
        <a:bodyPr/>
        <a:lstStyle/>
        <a:p>
          <a:endParaRPr lang="en-US"/>
        </a:p>
      </dgm:t>
    </dgm:pt>
    <dgm:pt modelId="{21A19806-CD77-445D-86CD-2B887957C088}">
      <dgm:prSet/>
      <dgm:spPr/>
      <dgm:t>
        <a:bodyPr/>
        <a:lstStyle/>
        <a:p>
          <a:pPr algn="justLow" rtl="1"/>
          <a:r>
            <a:rPr lang="ar-SA" dirty="0" smtClean="0">
              <a:cs typeface="B Zar" pitchFamily="2" charset="-78"/>
            </a:rPr>
            <a:t>زمانی که نرخ بهره افزایش می‌ یابد، پرداخت‌های پیش از موعد کمتر از مقدار موردانتظار می‌شود. اين دقيقاً زماني است كه سرمايه‌گذاران در گواهي‌هاي انتقالي تمايل دارند سرعت بازپرداخت‌ها افزایش یابد، چراكه مي‌توانند بازپرداخت‌ها را با نرخي بالاتر مجدداً سرمايه‌گذاري نمايند. اين پيامد نامطلوب كه از افزايش نرخ وام‌هاي رهني حاصل مي‌شود، ريسك تمديد نام دارد و از بازپرداخت وام‌گيرندگان رهني با نرخي آهسته‌تر از پيش‌بيني‌ها نشأت مي‌گيرد</a:t>
          </a:r>
          <a:r>
            <a:rPr lang="fa-IR" dirty="0" smtClean="0">
              <a:cs typeface="B Zar" pitchFamily="2" charset="-78"/>
            </a:rPr>
            <a:t>.</a:t>
          </a:r>
          <a:endParaRPr lang="en-US" dirty="0">
            <a:cs typeface="B Zar" pitchFamily="2" charset="-78"/>
          </a:endParaRPr>
        </a:p>
      </dgm:t>
    </dgm:pt>
    <dgm:pt modelId="{01D3988F-B572-458B-BD7B-3577DD4677D5}" type="parTrans" cxnId="{ADE2CF65-442C-4892-A357-F297A95BA361}">
      <dgm:prSet/>
      <dgm:spPr/>
      <dgm:t>
        <a:bodyPr/>
        <a:lstStyle/>
        <a:p>
          <a:endParaRPr lang="en-US"/>
        </a:p>
      </dgm:t>
    </dgm:pt>
    <dgm:pt modelId="{BD65A4C2-3222-4272-82C2-88C2A59207AB}" type="sibTrans" cxnId="{ADE2CF65-442C-4892-A357-F297A95BA361}">
      <dgm:prSet/>
      <dgm:spPr/>
      <dgm:t>
        <a:bodyPr/>
        <a:lstStyle/>
        <a:p>
          <a:endParaRPr lang="en-US"/>
        </a:p>
      </dgm:t>
    </dgm:pt>
    <dgm:pt modelId="{BA26744A-3762-4D1F-BB68-983B69656038}" type="pres">
      <dgm:prSet presAssocID="{81C6426C-A2DC-43CA-B9FE-67107BCED63D}" presName="linear" presStyleCnt="0">
        <dgm:presLayoutVars>
          <dgm:dir/>
          <dgm:animLvl val="lvl"/>
          <dgm:resizeHandles val="exact"/>
        </dgm:presLayoutVars>
      </dgm:prSet>
      <dgm:spPr/>
      <dgm:t>
        <a:bodyPr/>
        <a:lstStyle/>
        <a:p>
          <a:endParaRPr lang="en-US"/>
        </a:p>
      </dgm:t>
    </dgm:pt>
    <dgm:pt modelId="{06C941C8-E6DE-476D-86BB-F7033DA9437F}" type="pres">
      <dgm:prSet presAssocID="{F54EEADF-2AD3-4905-BFC5-2BA73E9E47BA}" presName="parentLin" presStyleCnt="0"/>
      <dgm:spPr/>
    </dgm:pt>
    <dgm:pt modelId="{5F9CDF32-6B69-4C3A-946E-BD47EFE72F50}" type="pres">
      <dgm:prSet presAssocID="{F54EEADF-2AD3-4905-BFC5-2BA73E9E47BA}" presName="parentLeftMargin" presStyleLbl="node1" presStyleIdx="0" presStyleCnt="1"/>
      <dgm:spPr/>
      <dgm:t>
        <a:bodyPr/>
        <a:lstStyle/>
        <a:p>
          <a:endParaRPr lang="en-US"/>
        </a:p>
      </dgm:t>
    </dgm:pt>
    <dgm:pt modelId="{DE1694EE-DF27-4C4D-B79D-DE47B52A2018}" type="pres">
      <dgm:prSet presAssocID="{F54EEADF-2AD3-4905-BFC5-2BA73E9E47BA}" presName="parentText" presStyleLbl="node1" presStyleIdx="0" presStyleCnt="1">
        <dgm:presLayoutVars>
          <dgm:chMax val="0"/>
          <dgm:bulletEnabled val="1"/>
        </dgm:presLayoutVars>
      </dgm:prSet>
      <dgm:spPr/>
      <dgm:t>
        <a:bodyPr/>
        <a:lstStyle/>
        <a:p>
          <a:endParaRPr lang="en-US"/>
        </a:p>
      </dgm:t>
    </dgm:pt>
    <dgm:pt modelId="{D926054A-934E-49C6-BCF8-0FF352AACC92}" type="pres">
      <dgm:prSet presAssocID="{F54EEADF-2AD3-4905-BFC5-2BA73E9E47BA}" presName="negativeSpace" presStyleCnt="0"/>
      <dgm:spPr/>
    </dgm:pt>
    <dgm:pt modelId="{F39B1C25-14F0-43B8-9979-B3D18AE53FE1}" type="pres">
      <dgm:prSet presAssocID="{F54EEADF-2AD3-4905-BFC5-2BA73E9E47BA}" presName="childText" presStyleLbl="conFgAcc1" presStyleIdx="0" presStyleCnt="1">
        <dgm:presLayoutVars>
          <dgm:bulletEnabled val="1"/>
        </dgm:presLayoutVars>
      </dgm:prSet>
      <dgm:spPr/>
      <dgm:t>
        <a:bodyPr/>
        <a:lstStyle/>
        <a:p>
          <a:endParaRPr lang="en-US"/>
        </a:p>
      </dgm:t>
    </dgm:pt>
  </dgm:ptLst>
  <dgm:cxnLst>
    <dgm:cxn modelId="{FD571FCD-EF29-48EE-8047-828FAC41408A}" srcId="{81C6426C-A2DC-43CA-B9FE-67107BCED63D}" destId="{F54EEADF-2AD3-4905-BFC5-2BA73E9E47BA}" srcOrd="0" destOrd="0" parTransId="{404DF1B3-10A8-4B22-9FD0-6C7B11493D2D}" sibTransId="{C0750575-9FD1-42CE-985B-B59DABF3266A}"/>
    <dgm:cxn modelId="{8B46AC8B-26E9-4A0E-9132-ECB88768B5D1}" type="presOf" srcId="{81C6426C-A2DC-43CA-B9FE-67107BCED63D}" destId="{BA26744A-3762-4D1F-BB68-983B69656038}" srcOrd="0" destOrd="0" presId="urn:microsoft.com/office/officeart/2005/8/layout/list1"/>
    <dgm:cxn modelId="{ADE2CF65-442C-4892-A357-F297A95BA361}" srcId="{F54EEADF-2AD3-4905-BFC5-2BA73E9E47BA}" destId="{21A19806-CD77-445D-86CD-2B887957C088}" srcOrd="0" destOrd="0" parTransId="{01D3988F-B572-458B-BD7B-3577DD4677D5}" sibTransId="{BD65A4C2-3222-4272-82C2-88C2A59207AB}"/>
    <dgm:cxn modelId="{B06AA711-82A1-41EE-818B-7972D0FFAC79}" type="presOf" srcId="{F54EEADF-2AD3-4905-BFC5-2BA73E9E47BA}" destId="{5F9CDF32-6B69-4C3A-946E-BD47EFE72F50}" srcOrd="0" destOrd="0" presId="urn:microsoft.com/office/officeart/2005/8/layout/list1"/>
    <dgm:cxn modelId="{0A7D8414-6E63-4292-A1A5-219DE50A38AB}" type="presOf" srcId="{F54EEADF-2AD3-4905-BFC5-2BA73E9E47BA}" destId="{DE1694EE-DF27-4C4D-B79D-DE47B52A2018}" srcOrd="1" destOrd="0" presId="urn:microsoft.com/office/officeart/2005/8/layout/list1"/>
    <dgm:cxn modelId="{3305368C-DDB0-43CB-AFE3-20855165A9C1}" type="presOf" srcId="{21A19806-CD77-445D-86CD-2B887957C088}" destId="{F39B1C25-14F0-43B8-9979-B3D18AE53FE1}" srcOrd="0" destOrd="0" presId="urn:microsoft.com/office/officeart/2005/8/layout/list1"/>
    <dgm:cxn modelId="{C7A659C0-9754-4C6E-B0A5-C94E3AC21DE7}" type="presParOf" srcId="{BA26744A-3762-4D1F-BB68-983B69656038}" destId="{06C941C8-E6DE-476D-86BB-F7033DA9437F}" srcOrd="0" destOrd="0" presId="urn:microsoft.com/office/officeart/2005/8/layout/list1"/>
    <dgm:cxn modelId="{681A9278-ACBA-4322-A923-B701980870E1}" type="presParOf" srcId="{06C941C8-E6DE-476D-86BB-F7033DA9437F}" destId="{5F9CDF32-6B69-4C3A-946E-BD47EFE72F50}" srcOrd="0" destOrd="0" presId="urn:microsoft.com/office/officeart/2005/8/layout/list1"/>
    <dgm:cxn modelId="{7C7C3DAD-F6D7-4216-8923-56F6EC70782D}" type="presParOf" srcId="{06C941C8-E6DE-476D-86BB-F7033DA9437F}" destId="{DE1694EE-DF27-4C4D-B79D-DE47B52A2018}" srcOrd="1" destOrd="0" presId="urn:microsoft.com/office/officeart/2005/8/layout/list1"/>
    <dgm:cxn modelId="{5FC3B0A2-713D-4885-94FD-55B6A0E5ABBC}" type="presParOf" srcId="{BA26744A-3762-4D1F-BB68-983B69656038}" destId="{D926054A-934E-49C6-BCF8-0FF352AACC92}" srcOrd="1" destOrd="0" presId="urn:microsoft.com/office/officeart/2005/8/layout/list1"/>
    <dgm:cxn modelId="{DBCCFF6D-C072-4E23-B3A3-4188DD2E5D03}" type="presParOf" srcId="{BA26744A-3762-4D1F-BB68-983B69656038}" destId="{F39B1C25-14F0-43B8-9979-B3D18AE53FE1}" srcOrd="2"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4.xml><?xml version="1.0" encoding="utf-8"?>
<dgm:dataModel xmlns:dgm="http://schemas.openxmlformats.org/drawingml/2006/diagram" xmlns:a="http://schemas.openxmlformats.org/drawingml/2006/main">
  <dgm:ptLst>
    <dgm:pt modelId="{8F3BC342-CA6D-4129-AAE1-11795547DE11}" type="doc">
      <dgm:prSet loTypeId="urn:microsoft.com/office/officeart/2005/8/layout/vList2" loCatId="list" qsTypeId="urn:microsoft.com/office/officeart/2005/8/quickstyle/simple1" qsCatId="simple" csTypeId="urn:microsoft.com/office/officeart/2005/8/colors/accent0_1" csCatId="mainScheme" phldr="1"/>
      <dgm:spPr/>
      <dgm:t>
        <a:bodyPr/>
        <a:lstStyle/>
        <a:p>
          <a:endParaRPr lang="en-US"/>
        </a:p>
      </dgm:t>
    </dgm:pt>
    <dgm:pt modelId="{A49A6FB4-4CEA-4E34-B784-BD421EE1A2FA}">
      <dgm:prSet/>
      <dgm:spPr/>
      <dgm:t>
        <a:bodyPr/>
        <a:lstStyle/>
        <a:p>
          <a:pPr algn="justLow" rtl="1"/>
          <a:r>
            <a:rPr lang="ar-SA" dirty="0" smtClean="0">
              <a:cs typeface="B Zar" pitchFamily="2" charset="-78"/>
            </a:rPr>
            <a:t>با سرمايه‌گذاري در گواهي انتقالي قرضه با پشتوانة وام‌هاي رهني، سرمايه‌گذار در معرض ريسك </a:t>
          </a:r>
          <a:r>
            <a:rPr lang="fa-IR" dirty="0" smtClean="0">
              <a:cs typeface="B Zar" pitchFamily="2" charset="-78"/>
            </a:rPr>
            <a:t>پرداخت پیش از موعد </a:t>
          </a:r>
          <a:r>
            <a:rPr lang="ar-SA" dirty="0" smtClean="0">
              <a:cs typeface="B Zar" pitchFamily="2" charset="-78"/>
            </a:rPr>
            <a:t>قرار مي‌گيرد. با خريد اين اوراق، برخي از سرمايه‌گذاران در معرض ريسك </a:t>
          </a:r>
          <a:r>
            <a:rPr lang="fa-IR" dirty="0" smtClean="0">
              <a:cs typeface="B Zar" pitchFamily="2" charset="-78"/>
            </a:rPr>
            <a:t>تحدید </a:t>
          </a:r>
          <a:r>
            <a:rPr lang="ar-SA" dirty="0" smtClean="0">
              <a:cs typeface="B Zar" pitchFamily="2" charset="-78"/>
            </a:rPr>
            <a:t>و برخي ديگر در معرض ريسك تمديد قرار مي‌گيرند. ممكن است هر سرمايه‌گذار تمايل داشته باشد كه يك شكل از ريسك </a:t>
          </a:r>
          <a:r>
            <a:rPr lang="fa-IR" dirty="0" smtClean="0">
              <a:cs typeface="B Zar" pitchFamily="2" charset="-78"/>
            </a:rPr>
            <a:t>پرداخت پیش از موعد </a:t>
          </a:r>
          <a:r>
            <a:rPr lang="ar-SA" dirty="0" smtClean="0">
              <a:cs typeface="B Zar" pitchFamily="2" charset="-78"/>
            </a:rPr>
            <a:t>را بپذيرد و از شكل ديگر اين ريسك اجتناب كند. به‌عنوان مثال، مدير وجوهي كه به‌دنبال ورقۀ بهادار كوتاه مدت است، درگير ريسك تمديد است. هم‌چنين، مدير سبد </a:t>
          </a:r>
          <a:r>
            <a:rPr lang="fa-IR" dirty="0" smtClean="0">
              <a:cs typeface="B Zar" pitchFamily="2" charset="-78"/>
            </a:rPr>
            <a:t>صندوق بازنشستگی </a:t>
          </a:r>
          <a:r>
            <a:rPr lang="ar-SA" dirty="0" smtClean="0">
              <a:cs typeface="B Zar" pitchFamily="2" charset="-78"/>
            </a:rPr>
            <a:t>كه خواهان اوراق بلندمدت است و نگران </a:t>
          </a:r>
          <a:r>
            <a:rPr lang="fa-IR" dirty="0" smtClean="0">
              <a:cs typeface="B Zar" pitchFamily="2" charset="-78"/>
            </a:rPr>
            <a:t>پرداخت پیش از موعد اصل </a:t>
          </a:r>
          <a:r>
            <a:rPr lang="ar-SA" dirty="0" smtClean="0">
              <a:cs typeface="B Zar" pitchFamily="2" charset="-78"/>
            </a:rPr>
            <a:t>سرمايه‌گذار</a:t>
          </a:r>
          <a:r>
            <a:rPr lang="fa-IR" dirty="0" smtClean="0">
              <a:cs typeface="B Zar" pitchFamily="2" charset="-78"/>
            </a:rPr>
            <a:t>ی </a:t>
          </a:r>
          <a:r>
            <a:rPr lang="ar-SA" dirty="0" smtClean="0">
              <a:cs typeface="B Zar" pitchFamily="2" charset="-78"/>
            </a:rPr>
            <a:t>(ناشي از تأمين مالي مجدد دارندگان وام‌هاي رهني) مي‌باشد، با ريسك </a:t>
          </a:r>
          <a:r>
            <a:rPr lang="fa-IR" dirty="0" smtClean="0">
              <a:cs typeface="B Zar" pitchFamily="2" charset="-78"/>
            </a:rPr>
            <a:t>تحدید </a:t>
          </a:r>
          <a:r>
            <a:rPr lang="ar-SA" dirty="0" smtClean="0">
              <a:cs typeface="B Zar" pitchFamily="2" charset="-78"/>
            </a:rPr>
            <a:t>سروكار دارد.</a:t>
          </a:r>
          <a:endParaRPr lang="en-US" dirty="0">
            <a:cs typeface="B Zar" pitchFamily="2" charset="-78"/>
          </a:endParaRPr>
        </a:p>
      </dgm:t>
    </dgm:pt>
    <dgm:pt modelId="{4DBF5CE0-A157-4A26-B32A-2B12C0A1BB79}" type="parTrans" cxnId="{EDB78A5B-08A5-4ADD-9949-CAC646A2BF1A}">
      <dgm:prSet/>
      <dgm:spPr/>
      <dgm:t>
        <a:bodyPr/>
        <a:lstStyle/>
        <a:p>
          <a:endParaRPr lang="en-US"/>
        </a:p>
      </dgm:t>
    </dgm:pt>
    <dgm:pt modelId="{7F001351-2E66-47DC-92C8-65A27630568D}" type="sibTrans" cxnId="{EDB78A5B-08A5-4ADD-9949-CAC646A2BF1A}">
      <dgm:prSet/>
      <dgm:spPr/>
      <dgm:t>
        <a:bodyPr/>
        <a:lstStyle/>
        <a:p>
          <a:endParaRPr lang="en-US"/>
        </a:p>
      </dgm:t>
    </dgm:pt>
    <dgm:pt modelId="{444D7D6E-0D96-41D8-A6FC-8CC04E7F0658}" type="pres">
      <dgm:prSet presAssocID="{8F3BC342-CA6D-4129-AAE1-11795547DE11}" presName="linear" presStyleCnt="0">
        <dgm:presLayoutVars>
          <dgm:animLvl val="lvl"/>
          <dgm:resizeHandles val="exact"/>
        </dgm:presLayoutVars>
      </dgm:prSet>
      <dgm:spPr/>
      <dgm:t>
        <a:bodyPr/>
        <a:lstStyle/>
        <a:p>
          <a:endParaRPr lang="en-US"/>
        </a:p>
      </dgm:t>
    </dgm:pt>
    <dgm:pt modelId="{FB8E5590-5477-4BEC-832E-00C3049F299E}" type="pres">
      <dgm:prSet presAssocID="{A49A6FB4-4CEA-4E34-B784-BD421EE1A2FA}" presName="parentText" presStyleLbl="node1" presStyleIdx="0" presStyleCnt="1">
        <dgm:presLayoutVars>
          <dgm:chMax val="0"/>
          <dgm:bulletEnabled val="1"/>
        </dgm:presLayoutVars>
      </dgm:prSet>
      <dgm:spPr>
        <a:prstGeom prst="wedgeRoundRectCallout">
          <a:avLst/>
        </a:prstGeom>
      </dgm:spPr>
      <dgm:t>
        <a:bodyPr/>
        <a:lstStyle/>
        <a:p>
          <a:endParaRPr lang="en-US"/>
        </a:p>
      </dgm:t>
    </dgm:pt>
  </dgm:ptLst>
  <dgm:cxnLst>
    <dgm:cxn modelId="{EDB78A5B-08A5-4ADD-9949-CAC646A2BF1A}" srcId="{8F3BC342-CA6D-4129-AAE1-11795547DE11}" destId="{A49A6FB4-4CEA-4E34-B784-BD421EE1A2FA}" srcOrd="0" destOrd="0" parTransId="{4DBF5CE0-A157-4A26-B32A-2B12C0A1BB79}" sibTransId="{7F001351-2E66-47DC-92C8-65A27630568D}"/>
    <dgm:cxn modelId="{66ED5771-46E5-48E3-8B9C-A244FF06DC17}" type="presOf" srcId="{A49A6FB4-4CEA-4E34-B784-BD421EE1A2FA}" destId="{FB8E5590-5477-4BEC-832E-00C3049F299E}" srcOrd="0" destOrd="0" presId="urn:microsoft.com/office/officeart/2005/8/layout/vList2"/>
    <dgm:cxn modelId="{92132A96-A9C1-42AA-B000-4C7EC30D35B2}" type="presOf" srcId="{8F3BC342-CA6D-4129-AAE1-11795547DE11}" destId="{444D7D6E-0D96-41D8-A6FC-8CC04E7F0658}" srcOrd="0" destOrd="0" presId="urn:microsoft.com/office/officeart/2005/8/layout/vList2"/>
    <dgm:cxn modelId="{37345B9A-8D70-442A-8659-5E1F754C9056}" type="presParOf" srcId="{444D7D6E-0D96-41D8-A6FC-8CC04E7F0658}" destId="{FB8E5590-5477-4BEC-832E-00C3049F299E}"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5.xml><?xml version="1.0" encoding="utf-8"?>
<dgm:dataModel xmlns:dgm="http://schemas.openxmlformats.org/drawingml/2006/diagram" xmlns:a="http://schemas.openxmlformats.org/drawingml/2006/main">
  <dgm:ptLst>
    <dgm:pt modelId="{391C21A3-C697-48F4-9692-BD3E92B2A49F}" type="doc">
      <dgm:prSet loTypeId="urn:microsoft.com/office/officeart/2005/8/layout/vList2" loCatId="list" qsTypeId="urn:microsoft.com/office/officeart/2005/8/quickstyle/simple1" qsCatId="simple" csTypeId="urn:microsoft.com/office/officeart/2005/8/colors/accent0_1" csCatId="mainScheme" phldr="1"/>
      <dgm:spPr/>
      <dgm:t>
        <a:bodyPr/>
        <a:lstStyle/>
        <a:p>
          <a:endParaRPr lang="en-US"/>
        </a:p>
      </dgm:t>
    </dgm:pt>
    <dgm:pt modelId="{1931D699-2048-4282-9D72-F021A5C47E30}">
      <dgm:prSet/>
      <dgm:spPr/>
      <dgm:t>
        <a:bodyPr/>
        <a:lstStyle/>
        <a:p>
          <a:pPr algn="justLow" rtl="1"/>
          <a:r>
            <a:rPr lang="ar-SA" dirty="0" smtClean="0">
              <a:cs typeface="B Zar" pitchFamily="2" charset="-78"/>
            </a:rPr>
            <a:t>اين امكان وجود دارد تا جريان‌هاي نقدي حاصل از وام‌هاي رهني </a:t>
          </a:r>
          <a:r>
            <a:rPr lang="fa-IR" dirty="0" smtClean="0">
              <a:cs typeface="B Zar" pitchFamily="2" charset="-78"/>
            </a:rPr>
            <a:t>یک‌کاسه‌شده</a:t>
          </a:r>
          <a:r>
            <a:rPr lang="ar-SA" dirty="0" smtClean="0">
              <a:cs typeface="B Zar" pitchFamily="2" charset="-78"/>
            </a:rPr>
            <a:t> را به اوراق قرضۀ متفاوتي با سررسيدها و ويژگي‌هاي ريسك و بازدۀ‌ مختلفي تفكيك نمود. سپس مي‌توان اين اوراق قرضه را به سرمايه‌گذاراني با اهداف سرمايه‌گذاري مختلف فروخت. به عبارتي ديگر، مي‌توان گفت كه با اختصاص جريان‌هاي نقدي حاصل از گواهي انتقالي قرضه با پشتوانة وام‌هاي رهني به گروه‌</a:t>
          </a:r>
          <a:r>
            <a:rPr lang="fa-IR" dirty="0" smtClean="0">
              <a:cs typeface="B Zar" pitchFamily="2" charset="-78"/>
            </a:rPr>
            <a:t>های</a:t>
          </a:r>
          <a:r>
            <a:rPr lang="ar-SA" dirty="0" smtClean="0">
              <a:cs typeface="B Zar" pitchFamily="2" charset="-78"/>
            </a:rPr>
            <a:t> مختلف اوراق قرضه، مي‌توان اوراق بهادار مختلفي ايجاد كرد كه در معرض ريسك‌هاي بازپرداخت مختلفي باشند. وقتي جريان‌هاي نقدي حاصل از وام‌هاي رهني تجميع‌شده ميان گروه‌بندي‌هاي مختلفي از اوراق قرضه مجدداً توزيع مي‌گردد، اوراق حاصل، تعهدات رهني وثيقه‌دار ناميده مي‌شوند. تعهدات رهني وثيقه‌دار براي غلبه بر مشكلات گواهي انتقالي از طريق تفكيك پرداخت‌هاي اصل و بهره ايجاد مي‌شود. اين اوراق، قواعدي را براي تقسيم جريان‌هاي نقدي ميان گروه‌بندي‌هاي مختلف درنظر مي‌گيرند.</a:t>
          </a:r>
          <a:endParaRPr lang="en-US" dirty="0">
            <a:cs typeface="B Zar" pitchFamily="2" charset="-78"/>
          </a:endParaRPr>
        </a:p>
      </dgm:t>
    </dgm:pt>
    <dgm:pt modelId="{2C94A420-FB15-4FF8-B48B-1EC8A2351549}" type="parTrans" cxnId="{0222F039-0FDC-4726-9F76-193920A25BFE}">
      <dgm:prSet/>
      <dgm:spPr/>
      <dgm:t>
        <a:bodyPr/>
        <a:lstStyle/>
        <a:p>
          <a:pPr algn="justLow"/>
          <a:endParaRPr lang="en-US">
            <a:cs typeface="B Zar" pitchFamily="2" charset="-78"/>
          </a:endParaRPr>
        </a:p>
      </dgm:t>
    </dgm:pt>
    <dgm:pt modelId="{E718A212-1728-4C0F-938D-C6BE64902F69}" type="sibTrans" cxnId="{0222F039-0FDC-4726-9F76-193920A25BFE}">
      <dgm:prSet/>
      <dgm:spPr/>
      <dgm:t>
        <a:bodyPr/>
        <a:lstStyle/>
        <a:p>
          <a:pPr algn="justLow"/>
          <a:endParaRPr lang="en-US">
            <a:cs typeface="B Zar" pitchFamily="2" charset="-78"/>
          </a:endParaRPr>
        </a:p>
      </dgm:t>
    </dgm:pt>
    <dgm:pt modelId="{8E105647-3F96-4E7A-AD3B-5A325E8BDE10}" type="pres">
      <dgm:prSet presAssocID="{391C21A3-C697-48F4-9692-BD3E92B2A49F}" presName="linear" presStyleCnt="0">
        <dgm:presLayoutVars>
          <dgm:animLvl val="lvl"/>
          <dgm:resizeHandles val="exact"/>
        </dgm:presLayoutVars>
      </dgm:prSet>
      <dgm:spPr/>
      <dgm:t>
        <a:bodyPr/>
        <a:lstStyle/>
        <a:p>
          <a:endParaRPr lang="en-US"/>
        </a:p>
      </dgm:t>
    </dgm:pt>
    <dgm:pt modelId="{F321B0A5-5596-4CDB-9D01-022B72F32BB6}" type="pres">
      <dgm:prSet presAssocID="{1931D699-2048-4282-9D72-F021A5C47E30}" presName="parentText" presStyleLbl="node1" presStyleIdx="0" presStyleCnt="1">
        <dgm:presLayoutVars>
          <dgm:chMax val="0"/>
          <dgm:bulletEnabled val="1"/>
        </dgm:presLayoutVars>
      </dgm:prSet>
      <dgm:spPr>
        <a:prstGeom prst="wedgeRoundRectCallout">
          <a:avLst/>
        </a:prstGeom>
      </dgm:spPr>
      <dgm:t>
        <a:bodyPr/>
        <a:lstStyle/>
        <a:p>
          <a:endParaRPr lang="en-US"/>
        </a:p>
      </dgm:t>
    </dgm:pt>
  </dgm:ptLst>
  <dgm:cxnLst>
    <dgm:cxn modelId="{0222F039-0FDC-4726-9F76-193920A25BFE}" srcId="{391C21A3-C697-48F4-9692-BD3E92B2A49F}" destId="{1931D699-2048-4282-9D72-F021A5C47E30}" srcOrd="0" destOrd="0" parTransId="{2C94A420-FB15-4FF8-B48B-1EC8A2351549}" sibTransId="{E718A212-1728-4C0F-938D-C6BE64902F69}"/>
    <dgm:cxn modelId="{A3A889E0-45AC-49C9-BE6D-8D8B58A58D79}" type="presOf" srcId="{1931D699-2048-4282-9D72-F021A5C47E30}" destId="{F321B0A5-5596-4CDB-9D01-022B72F32BB6}" srcOrd="0" destOrd="0" presId="urn:microsoft.com/office/officeart/2005/8/layout/vList2"/>
    <dgm:cxn modelId="{1A05F048-AC69-4190-BDBE-B80B565AA181}" type="presOf" srcId="{391C21A3-C697-48F4-9692-BD3E92B2A49F}" destId="{8E105647-3F96-4E7A-AD3B-5A325E8BDE10}" srcOrd="0" destOrd="0" presId="urn:microsoft.com/office/officeart/2005/8/layout/vList2"/>
    <dgm:cxn modelId="{72571F07-709E-4D95-B559-2E588A272CD6}" type="presParOf" srcId="{8E105647-3F96-4E7A-AD3B-5A325E8BDE10}" destId="{F321B0A5-5596-4CDB-9D01-022B72F32BB6}"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6.xml><?xml version="1.0" encoding="utf-8"?>
<dgm:dataModel xmlns:dgm="http://schemas.openxmlformats.org/drawingml/2006/diagram" xmlns:a="http://schemas.openxmlformats.org/drawingml/2006/main">
  <dgm:ptLst>
    <dgm:pt modelId="{B5662069-3D51-43E0-A622-87A7275BCB51}" type="doc">
      <dgm:prSet loTypeId="urn:microsoft.com/office/officeart/2005/8/layout/vList5" loCatId="list" qsTypeId="urn:microsoft.com/office/officeart/2005/8/quickstyle/3d4" qsCatId="3D" csTypeId="urn:microsoft.com/office/officeart/2005/8/colors/colorful1#7" csCatId="colorful" phldr="1"/>
      <dgm:spPr/>
      <dgm:t>
        <a:bodyPr/>
        <a:lstStyle/>
        <a:p>
          <a:endParaRPr lang="en-US"/>
        </a:p>
      </dgm:t>
    </dgm:pt>
    <dgm:pt modelId="{1C2B87B0-D614-475A-9256-F39F419695F4}">
      <dgm:prSet custT="1"/>
      <dgm:spPr/>
      <dgm:t>
        <a:bodyPr/>
        <a:lstStyle/>
        <a:p>
          <a:pPr algn="l" rtl="1"/>
          <a:r>
            <a:rPr lang="en-US" sz="2000" b="0" dirty="0" smtClean="0">
              <a:cs typeface="B Zar" pitchFamily="2" charset="-78"/>
            </a:rPr>
            <a:t>sequential pay tranche</a:t>
          </a:r>
          <a:endParaRPr lang="fa-IR" sz="2000" b="0" dirty="0">
            <a:cs typeface="B Zar" pitchFamily="2" charset="-78"/>
          </a:endParaRPr>
        </a:p>
      </dgm:t>
    </dgm:pt>
    <dgm:pt modelId="{32DDCE8F-D4E2-4C20-A013-86B43566D88D}" type="parTrans" cxnId="{7F866667-543C-4EBC-99DA-77E937122561}">
      <dgm:prSet/>
      <dgm:spPr/>
      <dgm:t>
        <a:bodyPr/>
        <a:lstStyle/>
        <a:p>
          <a:endParaRPr lang="en-US" b="0">
            <a:cs typeface="B Zar" pitchFamily="2" charset="-78"/>
          </a:endParaRPr>
        </a:p>
      </dgm:t>
    </dgm:pt>
    <dgm:pt modelId="{C9CA9206-F55A-451D-9CD2-2776638F31DB}" type="sibTrans" cxnId="{7F866667-543C-4EBC-99DA-77E937122561}">
      <dgm:prSet/>
      <dgm:spPr/>
      <dgm:t>
        <a:bodyPr/>
        <a:lstStyle/>
        <a:p>
          <a:endParaRPr lang="en-US" b="0">
            <a:cs typeface="B Zar" pitchFamily="2" charset="-78"/>
          </a:endParaRPr>
        </a:p>
      </dgm:t>
    </dgm:pt>
    <dgm:pt modelId="{370A6D62-AAD3-4306-83C4-9C90E1CD7634}">
      <dgm:prSet/>
      <dgm:spPr/>
      <dgm:t>
        <a:bodyPr/>
        <a:lstStyle/>
        <a:p>
          <a:pPr rtl="1"/>
          <a:r>
            <a:rPr lang="ar-SA" b="0" dirty="0" smtClean="0">
              <a:cs typeface="B Zar" pitchFamily="2" charset="-78"/>
            </a:rPr>
            <a:t>طبقة پرداخت نوبتي</a:t>
          </a:r>
          <a:endParaRPr lang="fa-IR" b="0" dirty="0">
            <a:cs typeface="B Zar" pitchFamily="2" charset="-78"/>
          </a:endParaRPr>
        </a:p>
      </dgm:t>
    </dgm:pt>
    <dgm:pt modelId="{2D379F77-FB18-4A04-9D28-00216E5D929C}" type="parTrans" cxnId="{74C2E966-63C7-4EE4-9757-A356EA541434}">
      <dgm:prSet/>
      <dgm:spPr/>
      <dgm:t>
        <a:bodyPr/>
        <a:lstStyle/>
        <a:p>
          <a:endParaRPr lang="en-US" b="0">
            <a:cs typeface="B Zar" pitchFamily="2" charset="-78"/>
          </a:endParaRPr>
        </a:p>
      </dgm:t>
    </dgm:pt>
    <dgm:pt modelId="{F045C38F-BAA2-4572-A823-D27BACA52FCB}" type="sibTrans" cxnId="{74C2E966-63C7-4EE4-9757-A356EA541434}">
      <dgm:prSet/>
      <dgm:spPr/>
      <dgm:t>
        <a:bodyPr/>
        <a:lstStyle/>
        <a:p>
          <a:endParaRPr lang="en-US" b="0">
            <a:cs typeface="B Zar" pitchFamily="2" charset="-78"/>
          </a:endParaRPr>
        </a:p>
      </dgm:t>
    </dgm:pt>
    <dgm:pt modelId="{8FF5D925-900E-4435-A9AE-4418D4238D74}">
      <dgm:prSet custT="1"/>
      <dgm:spPr/>
      <dgm:t>
        <a:bodyPr/>
        <a:lstStyle/>
        <a:p>
          <a:pPr algn="l" rtl="1"/>
          <a:r>
            <a:rPr lang="en-US" sz="2000" b="0" dirty="0" smtClean="0">
              <a:cs typeface="B Zar" pitchFamily="2" charset="-78"/>
            </a:rPr>
            <a:t>accrual tranche</a:t>
          </a:r>
          <a:endParaRPr lang="fa-IR" sz="2000" b="0" dirty="0">
            <a:cs typeface="B Zar" pitchFamily="2" charset="-78"/>
          </a:endParaRPr>
        </a:p>
      </dgm:t>
    </dgm:pt>
    <dgm:pt modelId="{55FF44F6-196D-4780-8850-1D68579B5818}" type="parTrans" cxnId="{7845C298-D843-4549-80F4-BCC88C2304BB}">
      <dgm:prSet/>
      <dgm:spPr/>
      <dgm:t>
        <a:bodyPr/>
        <a:lstStyle/>
        <a:p>
          <a:endParaRPr lang="en-US" b="0">
            <a:cs typeface="B Zar" pitchFamily="2" charset="-78"/>
          </a:endParaRPr>
        </a:p>
      </dgm:t>
    </dgm:pt>
    <dgm:pt modelId="{B38482F6-51CF-4D47-B401-F34F78A63D33}" type="sibTrans" cxnId="{7845C298-D843-4549-80F4-BCC88C2304BB}">
      <dgm:prSet/>
      <dgm:spPr/>
      <dgm:t>
        <a:bodyPr/>
        <a:lstStyle/>
        <a:p>
          <a:endParaRPr lang="en-US" b="0">
            <a:cs typeface="B Zar" pitchFamily="2" charset="-78"/>
          </a:endParaRPr>
        </a:p>
      </dgm:t>
    </dgm:pt>
    <dgm:pt modelId="{313B3886-3FBD-4B6B-BA94-671B38DC1842}">
      <dgm:prSet/>
      <dgm:spPr/>
      <dgm:t>
        <a:bodyPr/>
        <a:lstStyle/>
        <a:p>
          <a:pPr rtl="1"/>
          <a:r>
            <a:rPr lang="ar-SA" b="0" dirty="0" smtClean="0">
              <a:cs typeface="B Zar" pitchFamily="2" charset="-78"/>
            </a:rPr>
            <a:t>طبقة انباشتي</a:t>
          </a:r>
          <a:endParaRPr lang="en-US" b="0" dirty="0">
            <a:cs typeface="B Zar" pitchFamily="2" charset="-78"/>
          </a:endParaRPr>
        </a:p>
      </dgm:t>
    </dgm:pt>
    <dgm:pt modelId="{45C64BCF-0DED-460F-952F-54FCBDD74E49}" type="parTrans" cxnId="{47B93142-F845-499B-8918-E30B2A77FDC8}">
      <dgm:prSet/>
      <dgm:spPr/>
      <dgm:t>
        <a:bodyPr/>
        <a:lstStyle/>
        <a:p>
          <a:endParaRPr lang="en-US" b="0">
            <a:cs typeface="B Zar" pitchFamily="2" charset="-78"/>
          </a:endParaRPr>
        </a:p>
      </dgm:t>
    </dgm:pt>
    <dgm:pt modelId="{D91C48B4-3AFB-46E3-825F-DF3017D4786D}" type="sibTrans" cxnId="{47B93142-F845-499B-8918-E30B2A77FDC8}">
      <dgm:prSet/>
      <dgm:spPr/>
      <dgm:t>
        <a:bodyPr/>
        <a:lstStyle/>
        <a:p>
          <a:endParaRPr lang="en-US" b="0">
            <a:cs typeface="B Zar" pitchFamily="2" charset="-78"/>
          </a:endParaRPr>
        </a:p>
      </dgm:t>
    </dgm:pt>
    <dgm:pt modelId="{280E4356-BA1C-4C2E-ABE9-75F0ECC52655}">
      <dgm:prSet custT="1"/>
      <dgm:spPr/>
      <dgm:t>
        <a:bodyPr/>
        <a:lstStyle/>
        <a:p>
          <a:pPr algn="l" rtl="1"/>
          <a:r>
            <a:rPr lang="en-US" sz="2000" b="0" dirty="0" smtClean="0">
              <a:cs typeface="B Zar" pitchFamily="2" charset="-78"/>
            </a:rPr>
            <a:t>planned amortization class (PAC)</a:t>
          </a:r>
          <a:endParaRPr lang="fa-IR" sz="2000" b="0" dirty="0" smtClean="0">
            <a:cs typeface="B Zar" pitchFamily="2" charset="-78"/>
          </a:endParaRPr>
        </a:p>
      </dgm:t>
    </dgm:pt>
    <dgm:pt modelId="{B1B01592-1B98-47FB-8439-77F26585D4AC}" type="parTrans" cxnId="{F6EEC0FD-7957-4288-8DD5-16C424E84835}">
      <dgm:prSet/>
      <dgm:spPr/>
      <dgm:t>
        <a:bodyPr/>
        <a:lstStyle/>
        <a:p>
          <a:endParaRPr lang="en-US" b="0">
            <a:cs typeface="B Zar" pitchFamily="2" charset="-78"/>
          </a:endParaRPr>
        </a:p>
      </dgm:t>
    </dgm:pt>
    <dgm:pt modelId="{D82788AB-12AB-45C3-9FAA-15C60EC50625}" type="sibTrans" cxnId="{F6EEC0FD-7957-4288-8DD5-16C424E84835}">
      <dgm:prSet/>
      <dgm:spPr/>
      <dgm:t>
        <a:bodyPr/>
        <a:lstStyle/>
        <a:p>
          <a:endParaRPr lang="en-US" b="0">
            <a:cs typeface="B Zar" pitchFamily="2" charset="-78"/>
          </a:endParaRPr>
        </a:p>
      </dgm:t>
    </dgm:pt>
    <dgm:pt modelId="{D5878E61-9FAD-48EF-9991-22858EEB0ACB}">
      <dgm:prSet/>
      <dgm:spPr/>
      <dgm:t>
        <a:bodyPr/>
        <a:lstStyle/>
        <a:p>
          <a:pPr rtl="1"/>
          <a:r>
            <a:rPr lang="ar-SA" b="0" dirty="0" smtClean="0">
              <a:cs typeface="B Zar" pitchFamily="2" charset="-78"/>
            </a:rPr>
            <a:t>طبقة (كلاس) با استهلاك برنامه‌ريزي‌شده</a:t>
          </a:r>
          <a:endParaRPr lang="fa-IR" b="0" dirty="0">
            <a:cs typeface="B Zar" pitchFamily="2" charset="-78"/>
          </a:endParaRPr>
        </a:p>
      </dgm:t>
    </dgm:pt>
    <dgm:pt modelId="{F85B60A6-A45D-40CE-BBE9-930C32B7DDF2}" type="parTrans" cxnId="{E3C4AD4E-E181-402C-93B8-D254ED0E8D94}">
      <dgm:prSet/>
      <dgm:spPr/>
      <dgm:t>
        <a:bodyPr/>
        <a:lstStyle/>
        <a:p>
          <a:endParaRPr lang="en-US" b="0">
            <a:cs typeface="B Zar" pitchFamily="2" charset="-78"/>
          </a:endParaRPr>
        </a:p>
      </dgm:t>
    </dgm:pt>
    <dgm:pt modelId="{403D4073-6F8A-4E84-AC03-81EEC0A1EA19}" type="sibTrans" cxnId="{E3C4AD4E-E181-402C-93B8-D254ED0E8D94}">
      <dgm:prSet/>
      <dgm:spPr/>
      <dgm:t>
        <a:bodyPr/>
        <a:lstStyle/>
        <a:p>
          <a:endParaRPr lang="en-US" b="0">
            <a:cs typeface="B Zar" pitchFamily="2" charset="-78"/>
          </a:endParaRPr>
        </a:p>
      </dgm:t>
    </dgm:pt>
    <dgm:pt modelId="{C56262FF-1A94-4942-AD14-B8CCBE2F5B04}">
      <dgm:prSet custT="1"/>
      <dgm:spPr/>
      <dgm:t>
        <a:bodyPr/>
        <a:lstStyle/>
        <a:p>
          <a:pPr algn="l" rtl="1"/>
          <a:r>
            <a:rPr lang="en-US" sz="2000" b="0" dirty="0" smtClean="0">
              <a:cs typeface="B Zar" pitchFamily="2" charset="-78"/>
            </a:rPr>
            <a:t>targeted amortization tranche (TAC)</a:t>
          </a:r>
        </a:p>
      </dgm:t>
    </dgm:pt>
    <dgm:pt modelId="{CDBAD775-3DB1-44E1-9F44-EC115953A652}" type="parTrans" cxnId="{EE0A52F1-C452-4C5A-8876-02AF809F7C7A}">
      <dgm:prSet/>
      <dgm:spPr/>
      <dgm:t>
        <a:bodyPr/>
        <a:lstStyle/>
        <a:p>
          <a:endParaRPr lang="en-US" b="0">
            <a:cs typeface="B Zar" pitchFamily="2" charset="-78"/>
          </a:endParaRPr>
        </a:p>
      </dgm:t>
    </dgm:pt>
    <dgm:pt modelId="{3F614C2F-8267-4DCC-B3E4-98F7F68CD864}" type="sibTrans" cxnId="{EE0A52F1-C452-4C5A-8876-02AF809F7C7A}">
      <dgm:prSet/>
      <dgm:spPr/>
      <dgm:t>
        <a:bodyPr/>
        <a:lstStyle/>
        <a:p>
          <a:endParaRPr lang="en-US" b="0">
            <a:cs typeface="B Zar" pitchFamily="2" charset="-78"/>
          </a:endParaRPr>
        </a:p>
      </dgm:t>
    </dgm:pt>
    <dgm:pt modelId="{03C85005-9DB0-4BF8-A02F-7D62B65A5C98}">
      <dgm:prSet/>
      <dgm:spPr/>
      <dgm:t>
        <a:bodyPr/>
        <a:lstStyle/>
        <a:p>
          <a:pPr rtl="1"/>
          <a:r>
            <a:rPr lang="ar-SA" b="0" dirty="0" smtClean="0">
              <a:cs typeface="B Zar" pitchFamily="2" charset="-78"/>
            </a:rPr>
            <a:t>طبقة با استهلاك هدف‌‌گذاري‌شده </a:t>
          </a:r>
          <a:endParaRPr lang="fa-IR" b="0" dirty="0">
            <a:cs typeface="B Zar" pitchFamily="2" charset="-78"/>
          </a:endParaRPr>
        </a:p>
      </dgm:t>
    </dgm:pt>
    <dgm:pt modelId="{415B8F35-5D1A-42B0-B144-566F315BCE72}" type="parTrans" cxnId="{A983FE9F-FD51-444C-B944-9AC152B5DB0A}">
      <dgm:prSet/>
      <dgm:spPr/>
      <dgm:t>
        <a:bodyPr/>
        <a:lstStyle/>
        <a:p>
          <a:endParaRPr lang="en-US" b="0">
            <a:cs typeface="B Zar" pitchFamily="2" charset="-78"/>
          </a:endParaRPr>
        </a:p>
      </dgm:t>
    </dgm:pt>
    <dgm:pt modelId="{A9B56079-AFD7-49A2-B1E0-8BC4CF99E91C}" type="sibTrans" cxnId="{A983FE9F-FD51-444C-B944-9AC152B5DB0A}">
      <dgm:prSet/>
      <dgm:spPr/>
      <dgm:t>
        <a:bodyPr/>
        <a:lstStyle/>
        <a:p>
          <a:endParaRPr lang="en-US" b="0">
            <a:cs typeface="B Zar" pitchFamily="2" charset="-78"/>
          </a:endParaRPr>
        </a:p>
      </dgm:t>
    </dgm:pt>
    <dgm:pt modelId="{A322A247-4115-4BE1-8C00-8C817EE97855}">
      <dgm:prSet custT="1"/>
      <dgm:spPr/>
      <dgm:t>
        <a:bodyPr/>
        <a:lstStyle/>
        <a:p>
          <a:pPr algn="l" rtl="1"/>
          <a:r>
            <a:rPr lang="en-US" sz="2000" b="0" dirty="0" smtClean="0">
              <a:cs typeface="B Zar" pitchFamily="2" charset="-78"/>
            </a:rPr>
            <a:t>Support tranche</a:t>
          </a:r>
          <a:endParaRPr lang="fa-IR" sz="2000" b="0" dirty="0">
            <a:cs typeface="B Zar" pitchFamily="2" charset="-78"/>
          </a:endParaRPr>
        </a:p>
      </dgm:t>
    </dgm:pt>
    <dgm:pt modelId="{E80C821F-F236-42A2-BEF7-8A1BC64A248B}" type="parTrans" cxnId="{26A66395-B395-4CAA-87B8-3A099BD665F1}">
      <dgm:prSet/>
      <dgm:spPr/>
      <dgm:t>
        <a:bodyPr/>
        <a:lstStyle/>
        <a:p>
          <a:endParaRPr lang="en-US" b="0">
            <a:cs typeface="B Zar" pitchFamily="2" charset="-78"/>
          </a:endParaRPr>
        </a:p>
      </dgm:t>
    </dgm:pt>
    <dgm:pt modelId="{DE0AFBBE-0A0E-4B29-A241-E0B17F028768}" type="sibTrans" cxnId="{26A66395-B395-4CAA-87B8-3A099BD665F1}">
      <dgm:prSet/>
      <dgm:spPr/>
      <dgm:t>
        <a:bodyPr/>
        <a:lstStyle/>
        <a:p>
          <a:endParaRPr lang="en-US" b="0">
            <a:cs typeface="B Zar" pitchFamily="2" charset="-78"/>
          </a:endParaRPr>
        </a:p>
      </dgm:t>
    </dgm:pt>
    <dgm:pt modelId="{65446C83-1FC4-4622-94FF-01E24D3EC61C}">
      <dgm:prSet/>
      <dgm:spPr/>
      <dgm:t>
        <a:bodyPr/>
        <a:lstStyle/>
        <a:p>
          <a:pPr rtl="1"/>
          <a:r>
            <a:rPr lang="ar-SA" b="0" dirty="0" smtClean="0">
              <a:cs typeface="B Zar" pitchFamily="2" charset="-78"/>
            </a:rPr>
            <a:t>طبقة حامي</a:t>
          </a:r>
          <a:endParaRPr lang="fa-IR" b="0" dirty="0">
            <a:cs typeface="B Zar" pitchFamily="2" charset="-78"/>
          </a:endParaRPr>
        </a:p>
      </dgm:t>
    </dgm:pt>
    <dgm:pt modelId="{BDB658C4-5262-4C3F-83D1-D0E1079C3A1F}" type="parTrans" cxnId="{4E369572-85DF-4893-9800-54268D1FCBE9}">
      <dgm:prSet/>
      <dgm:spPr/>
      <dgm:t>
        <a:bodyPr/>
        <a:lstStyle/>
        <a:p>
          <a:endParaRPr lang="en-US" b="0">
            <a:cs typeface="B Zar" pitchFamily="2" charset="-78"/>
          </a:endParaRPr>
        </a:p>
      </dgm:t>
    </dgm:pt>
    <dgm:pt modelId="{44643819-B230-4053-99F1-5423A7BC1E67}" type="sibTrans" cxnId="{4E369572-85DF-4893-9800-54268D1FCBE9}">
      <dgm:prSet/>
      <dgm:spPr/>
      <dgm:t>
        <a:bodyPr/>
        <a:lstStyle/>
        <a:p>
          <a:endParaRPr lang="en-US" b="0">
            <a:cs typeface="B Zar" pitchFamily="2" charset="-78"/>
          </a:endParaRPr>
        </a:p>
      </dgm:t>
    </dgm:pt>
    <dgm:pt modelId="{43F89D0B-6EE5-4216-8F90-5E801374B536}">
      <dgm:prSet custT="1"/>
      <dgm:spPr/>
      <dgm:t>
        <a:bodyPr/>
        <a:lstStyle/>
        <a:p>
          <a:pPr algn="l" rtl="1"/>
          <a:r>
            <a:rPr lang="en-US" sz="2000" b="0" dirty="0" smtClean="0">
              <a:cs typeface="B Zar" pitchFamily="2" charset="-78"/>
            </a:rPr>
            <a:t>floating-rate tranche</a:t>
          </a:r>
          <a:endParaRPr lang="en-US" sz="2000" b="0" dirty="0">
            <a:cs typeface="B Zar" pitchFamily="2" charset="-78"/>
          </a:endParaRPr>
        </a:p>
      </dgm:t>
    </dgm:pt>
    <dgm:pt modelId="{A25B7A69-A674-4E5D-A9DA-DB9E3C65381D}" type="parTrans" cxnId="{4DD4272D-22F5-4E37-A603-77B552CB7966}">
      <dgm:prSet/>
      <dgm:spPr/>
      <dgm:t>
        <a:bodyPr/>
        <a:lstStyle/>
        <a:p>
          <a:endParaRPr lang="en-US" b="0">
            <a:cs typeface="B Zar" pitchFamily="2" charset="-78"/>
          </a:endParaRPr>
        </a:p>
      </dgm:t>
    </dgm:pt>
    <dgm:pt modelId="{EE01B57D-E604-4313-9AB6-52B2333A9C05}" type="sibTrans" cxnId="{4DD4272D-22F5-4E37-A603-77B552CB7966}">
      <dgm:prSet/>
      <dgm:spPr/>
      <dgm:t>
        <a:bodyPr/>
        <a:lstStyle/>
        <a:p>
          <a:endParaRPr lang="en-US" b="0">
            <a:cs typeface="B Zar" pitchFamily="2" charset="-78"/>
          </a:endParaRPr>
        </a:p>
      </dgm:t>
    </dgm:pt>
    <dgm:pt modelId="{C45E5402-F5A1-4F97-BEC4-19EF5D9E9122}">
      <dgm:prSet/>
      <dgm:spPr/>
      <dgm:t>
        <a:bodyPr/>
        <a:lstStyle/>
        <a:p>
          <a:pPr rtl="1"/>
          <a:r>
            <a:rPr lang="fa-IR" b="0" dirty="0" smtClean="0">
              <a:cs typeface="B Zar" pitchFamily="2" charset="-78"/>
            </a:rPr>
            <a:t>طبقۀ نرخ شناور	</a:t>
          </a:r>
          <a:endParaRPr lang="en-US" b="0" dirty="0">
            <a:cs typeface="B Zar" pitchFamily="2" charset="-78"/>
          </a:endParaRPr>
        </a:p>
      </dgm:t>
    </dgm:pt>
    <dgm:pt modelId="{9864697B-152F-4084-AD7C-CCDB024A281D}" type="parTrans" cxnId="{DF17B37F-B7ED-4A2E-A1BB-DE283DBA24CC}">
      <dgm:prSet/>
      <dgm:spPr/>
      <dgm:t>
        <a:bodyPr/>
        <a:lstStyle/>
        <a:p>
          <a:endParaRPr lang="en-US" b="0">
            <a:cs typeface="B Zar" pitchFamily="2" charset="-78"/>
          </a:endParaRPr>
        </a:p>
      </dgm:t>
    </dgm:pt>
    <dgm:pt modelId="{32E0B724-5486-498F-8F6A-C6BE6D0C3277}" type="sibTrans" cxnId="{DF17B37F-B7ED-4A2E-A1BB-DE283DBA24CC}">
      <dgm:prSet/>
      <dgm:spPr/>
      <dgm:t>
        <a:bodyPr/>
        <a:lstStyle/>
        <a:p>
          <a:endParaRPr lang="en-US" b="0">
            <a:cs typeface="B Zar" pitchFamily="2" charset="-78"/>
          </a:endParaRPr>
        </a:p>
      </dgm:t>
    </dgm:pt>
    <dgm:pt modelId="{77809ECF-3E4C-4C0B-9BBD-02BA83AFDCAF}" type="pres">
      <dgm:prSet presAssocID="{B5662069-3D51-43E0-A622-87A7275BCB51}" presName="Name0" presStyleCnt="0">
        <dgm:presLayoutVars>
          <dgm:dir/>
          <dgm:animLvl val="lvl"/>
          <dgm:resizeHandles val="exact"/>
        </dgm:presLayoutVars>
      </dgm:prSet>
      <dgm:spPr/>
      <dgm:t>
        <a:bodyPr/>
        <a:lstStyle/>
        <a:p>
          <a:endParaRPr lang="en-US"/>
        </a:p>
      </dgm:t>
    </dgm:pt>
    <dgm:pt modelId="{B5898C81-0A3B-498F-B48B-D0826B011C79}" type="pres">
      <dgm:prSet presAssocID="{1C2B87B0-D614-475A-9256-F39F419695F4}" presName="linNode" presStyleCnt="0"/>
      <dgm:spPr/>
    </dgm:pt>
    <dgm:pt modelId="{A455491E-5B72-44F5-BD71-8A914BCC129F}" type="pres">
      <dgm:prSet presAssocID="{1C2B87B0-D614-475A-9256-F39F419695F4}" presName="parentText" presStyleLbl="node1" presStyleIdx="0" presStyleCnt="6" custScaleX="200245">
        <dgm:presLayoutVars>
          <dgm:chMax val="1"/>
          <dgm:bulletEnabled val="1"/>
        </dgm:presLayoutVars>
      </dgm:prSet>
      <dgm:spPr/>
      <dgm:t>
        <a:bodyPr/>
        <a:lstStyle/>
        <a:p>
          <a:endParaRPr lang="en-US"/>
        </a:p>
      </dgm:t>
    </dgm:pt>
    <dgm:pt modelId="{6BA3F49D-957F-499A-95EA-4A900445A308}" type="pres">
      <dgm:prSet presAssocID="{1C2B87B0-D614-475A-9256-F39F419695F4}" presName="descendantText" presStyleLbl="alignAccFollowNode1" presStyleIdx="0" presStyleCnt="6">
        <dgm:presLayoutVars>
          <dgm:bulletEnabled val="1"/>
        </dgm:presLayoutVars>
      </dgm:prSet>
      <dgm:spPr/>
      <dgm:t>
        <a:bodyPr/>
        <a:lstStyle/>
        <a:p>
          <a:endParaRPr lang="en-US"/>
        </a:p>
      </dgm:t>
    </dgm:pt>
    <dgm:pt modelId="{0665EEEF-B55D-4B3F-AFC0-9A5532D5D344}" type="pres">
      <dgm:prSet presAssocID="{C9CA9206-F55A-451D-9CD2-2776638F31DB}" presName="sp" presStyleCnt="0"/>
      <dgm:spPr/>
    </dgm:pt>
    <dgm:pt modelId="{EFE5E617-B200-4BAD-AA7E-2C127F3582D9}" type="pres">
      <dgm:prSet presAssocID="{8FF5D925-900E-4435-A9AE-4418D4238D74}" presName="linNode" presStyleCnt="0"/>
      <dgm:spPr/>
    </dgm:pt>
    <dgm:pt modelId="{2EEFE760-A95C-4E67-96DD-7C153EE074EB}" type="pres">
      <dgm:prSet presAssocID="{8FF5D925-900E-4435-A9AE-4418D4238D74}" presName="parentText" presStyleLbl="node1" presStyleIdx="1" presStyleCnt="6" custScaleX="200245">
        <dgm:presLayoutVars>
          <dgm:chMax val="1"/>
          <dgm:bulletEnabled val="1"/>
        </dgm:presLayoutVars>
      </dgm:prSet>
      <dgm:spPr/>
      <dgm:t>
        <a:bodyPr/>
        <a:lstStyle/>
        <a:p>
          <a:endParaRPr lang="en-US"/>
        </a:p>
      </dgm:t>
    </dgm:pt>
    <dgm:pt modelId="{EC863EE8-EF39-4248-BDAD-DDAF76C9B80B}" type="pres">
      <dgm:prSet presAssocID="{8FF5D925-900E-4435-A9AE-4418D4238D74}" presName="descendantText" presStyleLbl="alignAccFollowNode1" presStyleIdx="1" presStyleCnt="6">
        <dgm:presLayoutVars>
          <dgm:bulletEnabled val="1"/>
        </dgm:presLayoutVars>
      </dgm:prSet>
      <dgm:spPr/>
      <dgm:t>
        <a:bodyPr/>
        <a:lstStyle/>
        <a:p>
          <a:endParaRPr lang="en-US"/>
        </a:p>
      </dgm:t>
    </dgm:pt>
    <dgm:pt modelId="{2614A2E9-E4BF-4150-82BE-A00D6E5FEAF4}" type="pres">
      <dgm:prSet presAssocID="{B38482F6-51CF-4D47-B401-F34F78A63D33}" presName="sp" presStyleCnt="0"/>
      <dgm:spPr/>
    </dgm:pt>
    <dgm:pt modelId="{9904ED50-6844-4DC6-9A46-4E264E5B59AF}" type="pres">
      <dgm:prSet presAssocID="{280E4356-BA1C-4C2E-ABE9-75F0ECC52655}" presName="linNode" presStyleCnt="0"/>
      <dgm:spPr/>
    </dgm:pt>
    <dgm:pt modelId="{BA5C96E4-203B-498A-9897-8796B020BC9B}" type="pres">
      <dgm:prSet presAssocID="{280E4356-BA1C-4C2E-ABE9-75F0ECC52655}" presName="parentText" presStyleLbl="node1" presStyleIdx="2" presStyleCnt="6" custScaleX="200245">
        <dgm:presLayoutVars>
          <dgm:chMax val="1"/>
          <dgm:bulletEnabled val="1"/>
        </dgm:presLayoutVars>
      </dgm:prSet>
      <dgm:spPr/>
      <dgm:t>
        <a:bodyPr/>
        <a:lstStyle/>
        <a:p>
          <a:endParaRPr lang="en-US"/>
        </a:p>
      </dgm:t>
    </dgm:pt>
    <dgm:pt modelId="{F2F7662C-29BE-40DD-AA67-DEF523186A48}" type="pres">
      <dgm:prSet presAssocID="{280E4356-BA1C-4C2E-ABE9-75F0ECC52655}" presName="descendantText" presStyleLbl="alignAccFollowNode1" presStyleIdx="2" presStyleCnt="6">
        <dgm:presLayoutVars>
          <dgm:bulletEnabled val="1"/>
        </dgm:presLayoutVars>
      </dgm:prSet>
      <dgm:spPr/>
      <dgm:t>
        <a:bodyPr/>
        <a:lstStyle/>
        <a:p>
          <a:endParaRPr lang="en-US"/>
        </a:p>
      </dgm:t>
    </dgm:pt>
    <dgm:pt modelId="{6700C3B7-B620-4E05-B6CF-043B745618E4}" type="pres">
      <dgm:prSet presAssocID="{D82788AB-12AB-45C3-9FAA-15C60EC50625}" presName="sp" presStyleCnt="0"/>
      <dgm:spPr/>
    </dgm:pt>
    <dgm:pt modelId="{DD8927C7-6D38-46AF-A2C4-A0C7C8FC7742}" type="pres">
      <dgm:prSet presAssocID="{C56262FF-1A94-4942-AD14-B8CCBE2F5B04}" presName="linNode" presStyleCnt="0"/>
      <dgm:spPr/>
    </dgm:pt>
    <dgm:pt modelId="{2310D8C0-F9F6-4104-A389-3A04975E8FBA}" type="pres">
      <dgm:prSet presAssocID="{C56262FF-1A94-4942-AD14-B8CCBE2F5B04}" presName="parentText" presStyleLbl="node1" presStyleIdx="3" presStyleCnt="6" custScaleX="200245">
        <dgm:presLayoutVars>
          <dgm:chMax val="1"/>
          <dgm:bulletEnabled val="1"/>
        </dgm:presLayoutVars>
      </dgm:prSet>
      <dgm:spPr/>
      <dgm:t>
        <a:bodyPr/>
        <a:lstStyle/>
        <a:p>
          <a:endParaRPr lang="en-US"/>
        </a:p>
      </dgm:t>
    </dgm:pt>
    <dgm:pt modelId="{5D5460FE-90E6-4BB9-BAEB-E6F26A1E970B}" type="pres">
      <dgm:prSet presAssocID="{C56262FF-1A94-4942-AD14-B8CCBE2F5B04}" presName="descendantText" presStyleLbl="alignAccFollowNode1" presStyleIdx="3" presStyleCnt="6">
        <dgm:presLayoutVars>
          <dgm:bulletEnabled val="1"/>
        </dgm:presLayoutVars>
      </dgm:prSet>
      <dgm:spPr/>
      <dgm:t>
        <a:bodyPr/>
        <a:lstStyle/>
        <a:p>
          <a:endParaRPr lang="en-US"/>
        </a:p>
      </dgm:t>
    </dgm:pt>
    <dgm:pt modelId="{CAFDAAF8-9161-4DAC-BA37-759782A31AC7}" type="pres">
      <dgm:prSet presAssocID="{3F614C2F-8267-4DCC-B3E4-98F7F68CD864}" presName="sp" presStyleCnt="0"/>
      <dgm:spPr/>
    </dgm:pt>
    <dgm:pt modelId="{61928ADD-7A31-4862-B071-C0BD9EBD08E9}" type="pres">
      <dgm:prSet presAssocID="{A322A247-4115-4BE1-8C00-8C817EE97855}" presName="linNode" presStyleCnt="0"/>
      <dgm:spPr/>
    </dgm:pt>
    <dgm:pt modelId="{71BDB487-6B7A-45C1-892A-A765F9FB936C}" type="pres">
      <dgm:prSet presAssocID="{A322A247-4115-4BE1-8C00-8C817EE97855}" presName="parentText" presStyleLbl="node1" presStyleIdx="4" presStyleCnt="6" custScaleX="200245">
        <dgm:presLayoutVars>
          <dgm:chMax val="1"/>
          <dgm:bulletEnabled val="1"/>
        </dgm:presLayoutVars>
      </dgm:prSet>
      <dgm:spPr/>
      <dgm:t>
        <a:bodyPr/>
        <a:lstStyle/>
        <a:p>
          <a:endParaRPr lang="en-US"/>
        </a:p>
      </dgm:t>
    </dgm:pt>
    <dgm:pt modelId="{70C4C70F-628E-4C06-9FA5-3AFC1B4702C4}" type="pres">
      <dgm:prSet presAssocID="{A322A247-4115-4BE1-8C00-8C817EE97855}" presName="descendantText" presStyleLbl="alignAccFollowNode1" presStyleIdx="4" presStyleCnt="6">
        <dgm:presLayoutVars>
          <dgm:bulletEnabled val="1"/>
        </dgm:presLayoutVars>
      </dgm:prSet>
      <dgm:spPr/>
      <dgm:t>
        <a:bodyPr/>
        <a:lstStyle/>
        <a:p>
          <a:endParaRPr lang="en-US"/>
        </a:p>
      </dgm:t>
    </dgm:pt>
    <dgm:pt modelId="{D5C97B4E-D73E-441D-930F-8DE620F641DD}" type="pres">
      <dgm:prSet presAssocID="{DE0AFBBE-0A0E-4B29-A241-E0B17F028768}" presName="sp" presStyleCnt="0"/>
      <dgm:spPr/>
    </dgm:pt>
    <dgm:pt modelId="{E469257C-CAE0-494A-8570-354051199D6A}" type="pres">
      <dgm:prSet presAssocID="{43F89D0B-6EE5-4216-8F90-5E801374B536}" presName="linNode" presStyleCnt="0"/>
      <dgm:spPr/>
    </dgm:pt>
    <dgm:pt modelId="{F6ED81B6-D673-4B75-8160-938C7AB06E9D}" type="pres">
      <dgm:prSet presAssocID="{43F89D0B-6EE5-4216-8F90-5E801374B536}" presName="parentText" presStyleLbl="node1" presStyleIdx="5" presStyleCnt="6" custScaleX="200245">
        <dgm:presLayoutVars>
          <dgm:chMax val="1"/>
          <dgm:bulletEnabled val="1"/>
        </dgm:presLayoutVars>
      </dgm:prSet>
      <dgm:spPr/>
      <dgm:t>
        <a:bodyPr/>
        <a:lstStyle/>
        <a:p>
          <a:endParaRPr lang="en-US"/>
        </a:p>
      </dgm:t>
    </dgm:pt>
    <dgm:pt modelId="{675F1A9A-264F-4FEC-8FC6-A6EA943DCFB9}" type="pres">
      <dgm:prSet presAssocID="{43F89D0B-6EE5-4216-8F90-5E801374B536}" presName="descendantText" presStyleLbl="alignAccFollowNode1" presStyleIdx="5" presStyleCnt="6">
        <dgm:presLayoutVars>
          <dgm:bulletEnabled val="1"/>
        </dgm:presLayoutVars>
      </dgm:prSet>
      <dgm:spPr/>
      <dgm:t>
        <a:bodyPr/>
        <a:lstStyle/>
        <a:p>
          <a:endParaRPr lang="en-US"/>
        </a:p>
      </dgm:t>
    </dgm:pt>
  </dgm:ptLst>
  <dgm:cxnLst>
    <dgm:cxn modelId="{26A66395-B395-4CAA-87B8-3A099BD665F1}" srcId="{B5662069-3D51-43E0-A622-87A7275BCB51}" destId="{A322A247-4115-4BE1-8C00-8C817EE97855}" srcOrd="4" destOrd="0" parTransId="{E80C821F-F236-42A2-BEF7-8A1BC64A248B}" sibTransId="{DE0AFBBE-0A0E-4B29-A241-E0B17F028768}"/>
    <dgm:cxn modelId="{4DD4272D-22F5-4E37-A603-77B552CB7966}" srcId="{B5662069-3D51-43E0-A622-87A7275BCB51}" destId="{43F89D0B-6EE5-4216-8F90-5E801374B536}" srcOrd="5" destOrd="0" parTransId="{A25B7A69-A674-4E5D-A9DA-DB9E3C65381D}" sibTransId="{EE01B57D-E604-4313-9AB6-52B2333A9C05}"/>
    <dgm:cxn modelId="{E345E124-B489-4712-880D-6B08A7DDD9E3}" type="presOf" srcId="{1C2B87B0-D614-475A-9256-F39F419695F4}" destId="{A455491E-5B72-44F5-BD71-8A914BCC129F}" srcOrd="0" destOrd="0" presId="urn:microsoft.com/office/officeart/2005/8/layout/vList5"/>
    <dgm:cxn modelId="{3D7FAE6F-D378-4FF3-A6A1-BBD48454E247}" type="presOf" srcId="{313B3886-3FBD-4B6B-BA94-671B38DC1842}" destId="{EC863EE8-EF39-4248-BDAD-DDAF76C9B80B}" srcOrd="0" destOrd="0" presId="urn:microsoft.com/office/officeart/2005/8/layout/vList5"/>
    <dgm:cxn modelId="{DF17B37F-B7ED-4A2E-A1BB-DE283DBA24CC}" srcId="{43F89D0B-6EE5-4216-8F90-5E801374B536}" destId="{C45E5402-F5A1-4F97-BEC4-19EF5D9E9122}" srcOrd="0" destOrd="0" parTransId="{9864697B-152F-4084-AD7C-CCDB024A281D}" sibTransId="{32E0B724-5486-498F-8F6A-C6BE6D0C3277}"/>
    <dgm:cxn modelId="{8B0E0367-9305-4620-9A4A-878888B5C846}" type="presOf" srcId="{280E4356-BA1C-4C2E-ABE9-75F0ECC52655}" destId="{BA5C96E4-203B-498A-9897-8796B020BC9B}" srcOrd="0" destOrd="0" presId="urn:microsoft.com/office/officeart/2005/8/layout/vList5"/>
    <dgm:cxn modelId="{47B93142-F845-499B-8918-E30B2A77FDC8}" srcId="{8FF5D925-900E-4435-A9AE-4418D4238D74}" destId="{313B3886-3FBD-4B6B-BA94-671B38DC1842}" srcOrd="0" destOrd="0" parTransId="{45C64BCF-0DED-460F-952F-54FCBDD74E49}" sibTransId="{D91C48B4-3AFB-46E3-825F-DF3017D4786D}"/>
    <dgm:cxn modelId="{0E05C713-3CAA-4DE1-81A1-1F7216B22869}" type="presOf" srcId="{43F89D0B-6EE5-4216-8F90-5E801374B536}" destId="{F6ED81B6-D673-4B75-8160-938C7AB06E9D}" srcOrd="0" destOrd="0" presId="urn:microsoft.com/office/officeart/2005/8/layout/vList5"/>
    <dgm:cxn modelId="{EAD1FC3C-C6AD-4D25-8DF8-B02B7F1B20D8}" type="presOf" srcId="{03C85005-9DB0-4BF8-A02F-7D62B65A5C98}" destId="{5D5460FE-90E6-4BB9-BAEB-E6F26A1E970B}" srcOrd="0" destOrd="0" presId="urn:microsoft.com/office/officeart/2005/8/layout/vList5"/>
    <dgm:cxn modelId="{42402B3A-FC56-4545-9A5E-DF37442B321C}" type="presOf" srcId="{C56262FF-1A94-4942-AD14-B8CCBE2F5B04}" destId="{2310D8C0-F9F6-4104-A389-3A04975E8FBA}" srcOrd="0" destOrd="0" presId="urn:microsoft.com/office/officeart/2005/8/layout/vList5"/>
    <dgm:cxn modelId="{74C2E966-63C7-4EE4-9757-A356EA541434}" srcId="{1C2B87B0-D614-475A-9256-F39F419695F4}" destId="{370A6D62-AAD3-4306-83C4-9C90E1CD7634}" srcOrd="0" destOrd="0" parTransId="{2D379F77-FB18-4A04-9D28-00216E5D929C}" sibTransId="{F045C38F-BAA2-4572-A823-D27BACA52FCB}"/>
    <dgm:cxn modelId="{7845C298-D843-4549-80F4-BCC88C2304BB}" srcId="{B5662069-3D51-43E0-A622-87A7275BCB51}" destId="{8FF5D925-900E-4435-A9AE-4418D4238D74}" srcOrd="1" destOrd="0" parTransId="{55FF44F6-196D-4780-8850-1D68579B5818}" sibTransId="{B38482F6-51CF-4D47-B401-F34F78A63D33}"/>
    <dgm:cxn modelId="{5AEFE821-CBD5-416A-80D0-10EEA85C9151}" type="presOf" srcId="{C45E5402-F5A1-4F97-BEC4-19EF5D9E9122}" destId="{675F1A9A-264F-4FEC-8FC6-A6EA943DCFB9}" srcOrd="0" destOrd="0" presId="urn:microsoft.com/office/officeart/2005/8/layout/vList5"/>
    <dgm:cxn modelId="{E3C4AD4E-E181-402C-93B8-D254ED0E8D94}" srcId="{280E4356-BA1C-4C2E-ABE9-75F0ECC52655}" destId="{D5878E61-9FAD-48EF-9991-22858EEB0ACB}" srcOrd="0" destOrd="0" parTransId="{F85B60A6-A45D-40CE-BBE9-930C32B7DDF2}" sibTransId="{403D4073-6F8A-4E84-AC03-81EEC0A1EA19}"/>
    <dgm:cxn modelId="{9950A20A-A5E1-4B85-A778-C9E379F0BE39}" type="presOf" srcId="{D5878E61-9FAD-48EF-9991-22858EEB0ACB}" destId="{F2F7662C-29BE-40DD-AA67-DEF523186A48}" srcOrd="0" destOrd="0" presId="urn:microsoft.com/office/officeart/2005/8/layout/vList5"/>
    <dgm:cxn modelId="{7F866667-543C-4EBC-99DA-77E937122561}" srcId="{B5662069-3D51-43E0-A622-87A7275BCB51}" destId="{1C2B87B0-D614-475A-9256-F39F419695F4}" srcOrd="0" destOrd="0" parTransId="{32DDCE8F-D4E2-4C20-A013-86B43566D88D}" sibTransId="{C9CA9206-F55A-451D-9CD2-2776638F31DB}"/>
    <dgm:cxn modelId="{D2D07B39-D40F-41CC-ABD4-EE63FDECDC9E}" type="presOf" srcId="{65446C83-1FC4-4622-94FF-01E24D3EC61C}" destId="{70C4C70F-628E-4C06-9FA5-3AFC1B4702C4}" srcOrd="0" destOrd="0" presId="urn:microsoft.com/office/officeart/2005/8/layout/vList5"/>
    <dgm:cxn modelId="{DD2FC19F-73E1-47EE-9475-C21304EEEDB7}" type="presOf" srcId="{8FF5D925-900E-4435-A9AE-4418D4238D74}" destId="{2EEFE760-A95C-4E67-96DD-7C153EE074EB}" srcOrd="0" destOrd="0" presId="urn:microsoft.com/office/officeart/2005/8/layout/vList5"/>
    <dgm:cxn modelId="{A983FE9F-FD51-444C-B944-9AC152B5DB0A}" srcId="{C56262FF-1A94-4942-AD14-B8CCBE2F5B04}" destId="{03C85005-9DB0-4BF8-A02F-7D62B65A5C98}" srcOrd="0" destOrd="0" parTransId="{415B8F35-5D1A-42B0-B144-566F315BCE72}" sibTransId="{A9B56079-AFD7-49A2-B1E0-8BC4CF99E91C}"/>
    <dgm:cxn modelId="{CD8591C8-6DA5-44FE-9984-D5BB6F0F1F4B}" type="presOf" srcId="{370A6D62-AAD3-4306-83C4-9C90E1CD7634}" destId="{6BA3F49D-957F-499A-95EA-4A900445A308}" srcOrd="0" destOrd="0" presId="urn:microsoft.com/office/officeart/2005/8/layout/vList5"/>
    <dgm:cxn modelId="{F501B7C0-2C27-46CF-B797-EB73BBEFB06E}" type="presOf" srcId="{A322A247-4115-4BE1-8C00-8C817EE97855}" destId="{71BDB487-6B7A-45C1-892A-A765F9FB936C}" srcOrd="0" destOrd="0" presId="urn:microsoft.com/office/officeart/2005/8/layout/vList5"/>
    <dgm:cxn modelId="{4E369572-85DF-4893-9800-54268D1FCBE9}" srcId="{A322A247-4115-4BE1-8C00-8C817EE97855}" destId="{65446C83-1FC4-4622-94FF-01E24D3EC61C}" srcOrd="0" destOrd="0" parTransId="{BDB658C4-5262-4C3F-83D1-D0E1079C3A1F}" sibTransId="{44643819-B230-4053-99F1-5423A7BC1E67}"/>
    <dgm:cxn modelId="{F6EEC0FD-7957-4288-8DD5-16C424E84835}" srcId="{B5662069-3D51-43E0-A622-87A7275BCB51}" destId="{280E4356-BA1C-4C2E-ABE9-75F0ECC52655}" srcOrd="2" destOrd="0" parTransId="{B1B01592-1B98-47FB-8439-77F26585D4AC}" sibTransId="{D82788AB-12AB-45C3-9FAA-15C60EC50625}"/>
    <dgm:cxn modelId="{EE0A52F1-C452-4C5A-8876-02AF809F7C7A}" srcId="{B5662069-3D51-43E0-A622-87A7275BCB51}" destId="{C56262FF-1A94-4942-AD14-B8CCBE2F5B04}" srcOrd="3" destOrd="0" parTransId="{CDBAD775-3DB1-44E1-9F44-EC115953A652}" sibTransId="{3F614C2F-8267-4DCC-B3E4-98F7F68CD864}"/>
    <dgm:cxn modelId="{69334A53-2674-4106-A1F1-6C7B09BA51F3}" type="presOf" srcId="{B5662069-3D51-43E0-A622-87A7275BCB51}" destId="{77809ECF-3E4C-4C0B-9BBD-02BA83AFDCAF}" srcOrd="0" destOrd="0" presId="urn:microsoft.com/office/officeart/2005/8/layout/vList5"/>
    <dgm:cxn modelId="{9CDBC216-0A43-4867-BB74-077D6AB4F52D}" type="presParOf" srcId="{77809ECF-3E4C-4C0B-9BBD-02BA83AFDCAF}" destId="{B5898C81-0A3B-498F-B48B-D0826B011C79}" srcOrd="0" destOrd="0" presId="urn:microsoft.com/office/officeart/2005/8/layout/vList5"/>
    <dgm:cxn modelId="{99270B0E-EA33-4DF9-A722-209C8A215C24}" type="presParOf" srcId="{B5898C81-0A3B-498F-B48B-D0826B011C79}" destId="{A455491E-5B72-44F5-BD71-8A914BCC129F}" srcOrd="0" destOrd="0" presId="urn:microsoft.com/office/officeart/2005/8/layout/vList5"/>
    <dgm:cxn modelId="{978EE645-9282-4B85-98B0-BEDB9381EE85}" type="presParOf" srcId="{B5898C81-0A3B-498F-B48B-D0826B011C79}" destId="{6BA3F49D-957F-499A-95EA-4A900445A308}" srcOrd="1" destOrd="0" presId="urn:microsoft.com/office/officeart/2005/8/layout/vList5"/>
    <dgm:cxn modelId="{851079BC-EE93-4799-B671-E107D27B346D}" type="presParOf" srcId="{77809ECF-3E4C-4C0B-9BBD-02BA83AFDCAF}" destId="{0665EEEF-B55D-4B3F-AFC0-9A5532D5D344}" srcOrd="1" destOrd="0" presId="urn:microsoft.com/office/officeart/2005/8/layout/vList5"/>
    <dgm:cxn modelId="{5E5EC14B-4D60-46DC-9813-6FDC7B074CA2}" type="presParOf" srcId="{77809ECF-3E4C-4C0B-9BBD-02BA83AFDCAF}" destId="{EFE5E617-B200-4BAD-AA7E-2C127F3582D9}" srcOrd="2" destOrd="0" presId="urn:microsoft.com/office/officeart/2005/8/layout/vList5"/>
    <dgm:cxn modelId="{42CE0362-DB47-4B8B-A97C-ADCE3FB8AE15}" type="presParOf" srcId="{EFE5E617-B200-4BAD-AA7E-2C127F3582D9}" destId="{2EEFE760-A95C-4E67-96DD-7C153EE074EB}" srcOrd="0" destOrd="0" presId="urn:microsoft.com/office/officeart/2005/8/layout/vList5"/>
    <dgm:cxn modelId="{7E4F1090-6540-464C-911D-F66BF0DB5D58}" type="presParOf" srcId="{EFE5E617-B200-4BAD-AA7E-2C127F3582D9}" destId="{EC863EE8-EF39-4248-BDAD-DDAF76C9B80B}" srcOrd="1" destOrd="0" presId="urn:microsoft.com/office/officeart/2005/8/layout/vList5"/>
    <dgm:cxn modelId="{B90EE094-A794-483A-841B-D0686F09BCC7}" type="presParOf" srcId="{77809ECF-3E4C-4C0B-9BBD-02BA83AFDCAF}" destId="{2614A2E9-E4BF-4150-82BE-A00D6E5FEAF4}" srcOrd="3" destOrd="0" presId="urn:microsoft.com/office/officeart/2005/8/layout/vList5"/>
    <dgm:cxn modelId="{11B9671C-3797-4945-9CEC-4457A0CD39F3}" type="presParOf" srcId="{77809ECF-3E4C-4C0B-9BBD-02BA83AFDCAF}" destId="{9904ED50-6844-4DC6-9A46-4E264E5B59AF}" srcOrd="4" destOrd="0" presId="urn:microsoft.com/office/officeart/2005/8/layout/vList5"/>
    <dgm:cxn modelId="{90E04E5E-FE5A-4683-A912-3ADA25E6CB29}" type="presParOf" srcId="{9904ED50-6844-4DC6-9A46-4E264E5B59AF}" destId="{BA5C96E4-203B-498A-9897-8796B020BC9B}" srcOrd="0" destOrd="0" presId="urn:microsoft.com/office/officeart/2005/8/layout/vList5"/>
    <dgm:cxn modelId="{DACBEF81-FA65-48E0-BBD2-1359DE92825D}" type="presParOf" srcId="{9904ED50-6844-4DC6-9A46-4E264E5B59AF}" destId="{F2F7662C-29BE-40DD-AA67-DEF523186A48}" srcOrd="1" destOrd="0" presId="urn:microsoft.com/office/officeart/2005/8/layout/vList5"/>
    <dgm:cxn modelId="{7A0AFF7E-9F1A-425B-9625-3DC33C62787B}" type="presParOf" srcId="{77809ECF-3E4C-4C0B-9BBD-02BA83AFDCAF}" destId="{6700C3B7-B620-4E05-B6CF-043B745618E4}" srcOrd="5" destOrd="0" presId="urn:microsoft.com/office/officeart/2005/8/layout/vList5"/>
    <dgm:cxn modelId="{18A54422-1BFC-4044-A70D-0C7B77AB31CD}" type="presParOf" srcId="{77809ECF-3E4C-4C0B-9BBD-02BA83AFDCAF}" destId="{DD8927C7-6D38-46AF-A2C4-A0C7C8FC7742}" srcOrd="6" destOrd="0" presId="urn:microsoft.com/office/officeart/2005/8/layout/vList5"/>
    <dgm:cxn modelId="{27871C1B-9B16-4057-9253-03A79EAEBDEA}" type="presParOf" srcId="{DD8927C7-6D38-46AF-A2C4-A0C7C8FC7742}" destId="{2310D8C0-F9F6-4104-A389-3A04975E8FBA}" srcOrd="0" destOrd="0" presId="urn:microsoft.com/office/officeart/2005/8/layout/vList5"/>
    <dgm:cxn modelId="{D23C3C96-428F-4756-8399-175E1FD65AAB}" type="presParOf" srcId="{DD8927C7-6D38-46AF-A2C4-A0C7C8FC7742}" destId="{5D5460FE-90E6-4BB9-BAEB-E6F26A1E970B}" srcOrd="1" destOrd="0" presId="urn:microsoft.com/office/officeart/2005/8/layout/vList5"/>
    <dgm:cxn modelId="{790B1458-2DFC-4EDF-96C8-173377C7A76A}" type="presParOf" srcId="{77809ECF-3E4C-4C0B-9BBD-02BA83AFDCAF}" destId="{CAFDAAF8-9161-4DAC-BA37-759782A31AC7}" srcOrd="7" destOrd="0" presId="urn:microsoft.com/office/officeart/2005/8/layout/vList5"/>
    <dgm:cxn modelId="{641E09A8-75C7-4D4E-8619-271E77B2B8C3}" type="presParOf" srcId="{77809ECF-3E4C-4C0B-9BBD-02BA83AFDCAF}" destId="{61928ADD-7A31-4862-B071-C0BD9EBD08E9}" srcOrd="8" destOrd="0" presId="urn:microsoft.com/office/officeart/2005/8/layout/vList5"/>
    <dgm:cxn modelId="{C78007BB-9A35-4261-96DE-70FEB41CBCBF}" type="presParOf" srcId="{61928ADD-7A31-4862-B071-C0BD9EBD08E9}" destId="{71BDB487-6B7A-45C1-892A-A765F9FB936C}" srcOrd="0" destOrd="0" presId="urn:microsoft.com/office/officeart/2005/8/layout/vList5"/>
    <dgm:cxn modelId="{B01335D3-5241-42BD-8FB0-FBB1CCF1999B}" type="presParOf" srcId="{61928ADD-7A31-4862-B071-C0BD9EBD08E9}" destId="{70C4C70F-628E-4C06-9FA5-3AFC1B4702C4}" srcOrd="1" destOrd="0" presId="urn:microsoft.com/office/officeart/2005/8/layout/vList5"/>
    <dgm:cxn modelId="{584DABD3-BAA3-4CCC-915D-40202C14E87A}" type="presParOf" srcId="{77809ECF-3E4C-4C0B-9BBD-02BA83AFDCAF}" destId="{D5C97B4E-D73E-441D-930F-8DE620F641DD}" srcOrd="9" destOrd="0" presId="urn:microsoft.com/office/officeart/2005/8/layout/vList5"/>
    <dgm:cxn modelId="{D531B20F-337E-416E-AAED-59248D0F242B}" type="presParOf" srcId="{77809ECF-3E4C-4C0B-9BBD-02BA83AFDCAF}" destId="{E469257C-CAE0-494A-8570-354051199D6A}" srcOrd="10" destOrd="0" presId="urn:microsoft.com/office/officeart/2005/8/layout/vList5"/>
    <dgm:cxn modelId="{2B8AE28B-3566-4A3E-81D0-ED078FABE635}" type="presParOf" srcId="{E469257C-CAE0-494A-8570-354051199D6A}" destId="{F6ED81B6-D673-4B75-8160-938C7AB06E9D}" srcOrd="0" destOrd="0" presId="urn:microsoft.com/office/officeart/2005/8/layout/vList5"/>
    <dgm:cxn modelId="{1E944679-C13B-40BB-9C39-2E8CF2BE5D69}" type="presParOf" srcId="{E469257C-CAE0-494A-8570-354051199D6A}" destId="{675F1A9A-264F-4FEC-8FC6-A6EA943DCFB9}"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7.xml><?xml version="1.0" encoding="utf-8"?>
<dgm:dataModel xmlns:dgm="http://schemas.openxmlformats.org/drawingml/2006/diagram" xmlns:a="http://schemas.openxmlformats.org/drawingml/2006/main">
  <dgm:ptLst>
    <dgm:pt modelId="{90D6EA14-0021-4C72-9046-A02D1BB88A08}"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US"/>
        </a:p>
      </dgm:t>
    </dgm:pt>
    <dgm:pt modelId="{86066BF7-E704-4465-BB18-92651680D9B8}">
      <dgm:prSet/>
      <dgm:spPr/>
      <dgm:t>
        <a:bodyPr/>
        <a:lstStyle/>
        <a:p>
          <a:pPr algn="ctr" rtl="1"/>
          <a:r>
            <a:rPr lang="ar-SA" b="1" dirty="0" smtClean="0">
              <a:cs typeface="B Titr" pitchFamily="2" charset="-78"/>
            </a:rPr>
            <a:t>طبقة پرداخت نوبتي</a:t>
          </a:r>
          <a:endParaRPr lang="fa-IR" dirty="0">
            <a:cs typeface="B Titr" pitchFamily="2" charset="-78"/>
          </a:endParaRPr>
        </a:p>
      </dgm:t>
    </dgm:pt>
    <dgm:pt modelId="{F12C7617-C84B-4881-B907-F91B4FDF98B6}" type="parTrans" cxnId="{0C823142-EFDA-4259-B284-1AF0EF58D823}">
      <dgm:prSet/>
      <dgm:spPr/>
      <dgm:t>
        <a:bodyPr/>
        <a:lstStyle/>
        <a:p>
          <a:endParaRPr lang="en-US"/>
        </a:p>
      </dgm:t>
    </dgm:pt>
    <dgm:pt modelId="{48278B40-CC98-48B2-90D9-1F74C1F22100}" type="sibTrans" cxnId="{0C823142-EFDA-4259-B284-1AF0EF58D823}">
      <dgm:prSet/>
      <dgm:spPr/>
      <dgm:t>
        <a:bodyPr/>
        <a:lstStyle/>
        <a:p>
          <a:endParaRPr lang="en-US"/>
        </a:p>
      </dgm:t>
    </dgm:pt>
    <dgm:pt modelId="{77384705-EA08-4E3B-934F-1526D7E7E3DF}">
      <dgm:prSet/>
      <dgm:spPr/>
      <dgm:t>
        <a:bodyPr/>
        <a:lstStyle/>
        <a:p>
          <a:pPr algn="justLow" rtl="1"/>
          <a:r>
            <a:rPr lang="ar-SA" dirty="0" smtClean="0">
              <a:latin typeface="ذ ظشق"/>
              <a:cs typeface="B Zar" pitchFamily="2" charset="-78"/>
            </a:rPr>
            <a:t>پرداخت اصل وام به‌صورت نوبتي سازمان يافته است. </a:t>
          </a:r>
          <a:r>
            <a:rPr lang="fa-IR" dirty="0" smtClean="0">
              <a:latin typeface="ذ ظشق"/>
              <a:cs typeface="B Zar" pitchFamily="2" charset="-78"/>
            </a:rPr>
            <a:t>به عبارتی دیگر </a:t>
          </a:r>
          <a:r>
            <a:rPr lang="ar-SA" dirty="0" smtClean="0">
              <a:latin typeface="ذ ظشق"/>
              <a:cs typeface="B Zar" pitchFamily="2" charset="-78"/>
            </a:rPr>
            <a:t>وجوه اصل</a:t>
          </a:r>
          <a:r>
            <a:rPr lang="fa-IR" dirty="0" smtClean="0">
              <a:latin typeface="ذ ظشق"/>
              <a:cs typeface="B Zar" pitchFamily="2" charset="-78"/>
            </a:rPr>
            <a:t> حاصل</a:t>
          </a:r>
          <a:r>
            <a:rPr lang="ar-SA" dirty="0" smtClean="0">
              <a:latin typeface="ذ ظشق"/>
              <a:cs typeface="B Zar" pitchFamily="2" charset="-78"/>
            </a:rPr>
            <a:t> از وام‌هاي رهني و براساس طبقة تعهدات رهني وثيقه‌دار، ميان آن‌ها توزيع مي‌شود. اگر اصل وام‌هاي رهني زودتر از انتظار پرداخت شود، سررسيد طبقه‌ها كاهش مي‌يابد. برعكس، اگر بازپرداخت‌ها كندتر از انتظارات رشد نمايد، عمر متوسط تعهدات رهني وثيقه‌دار افزايش مي‌يابد..</a:t>
          </a:r>
          <a:endParaRPr lang="en-US" dirty="0">
            <a:latin typeface="ذ ظشق"/>
            <a:cs typeface="B Zar" pitchFamily="2" charset="-78"/>
          </a:endParaRPr>
        </a:p>
      </dgm:t>
    </dgm:pt>
    <dgm:pt modelId="{70F495AA-8E52-4D1C-8749-5A3C6D914A78}" type="parTrans" cxnId="{E99D595E-B4C0-4AF4-94BF-5DF624E3B922}">
      <dgm:prSet/>
      <dgm:spPr/>
      <dgm:t>
        <a:bodyPr/>
        <a:lstStyle/>
        <a:p>
          <a:endParaRPr lang="en-US"/>
        </a:p>
      </dgm:t>
    </dgm:pt>
    <dgm:pt modelId="{90ADA1EC-01AB-4B53-9CB8-93F473194144}" type="sibTrans" cxnId="{E99D595E-B4C0-4AF4-94BF-5DF624E3B922}">
      <dgm:prSet/>
      <dgm:spPr/>
      <dgm:t>
        <a:bodyPr/>
        <a:lstStyle/>
        <a:p>
          <a:endParaRPr lang="en-US"/>
        </a:p>
      </dgm:t>
    </dgm:pt>
    <dgm:pt modelId="{C4EDCA4C-175A-419F-B7C5-02CE63216297}" type="pres">
      <dgm:prSet presAssocID="{90D6EA14-0021-4C72-9046-A02D1BB88A08}" presName="linear" presStyleCnt="0">
        <dgm:presLayoutVars>
          <dgm:dir/>
          <dgm:animLvl val="lvl"/>
          <dgm:resizeHandles val="exact"/>
        </dgm:presLayoutVars>
      </dgm:prSet>
      <dgm:spPr/>
      <dgm:t>
        <a:bodyPr/>
        <a:lstStyle/>
        <a:p>
          <a:endParaRPr lang="en-US"/>
        </a:p>
      </dgm:t>
    </dgm:pt>
    <dgm:pt modelId="{C551EAD7-6CE8-4196-A2F8-8BC926429138}" type="pres">
      <dgm:prSet presAssocID="{86066BF7-E704-4465-BB18-92651680D9B8}" presName="parentLin" presStyleCnt="0"/>
      <dgm:spPr/>
    </dgm:pt>
    <dgm:pt modelId="{9A9249ED-1602-4C53-B0C1-031BB21E9FD7}" type="pres">
      <dgm:prSet presAssocID="{86066BF7-E704-4465-BB18-92651680D9B8}" presName="parentLeftMargin" presStyleLbl="node1" presStyleIdx="0" presStyleCnt="1"/>
      <dgm:spPr/>
      <dgm:t>
        <a:bodyPr/>
        <a:lstStyle/>
        <a:p>
          <a:endParaRPr lang="en-US"/>
        </a:p>
      </dgm:t>
    </dgm:pt>
    <dgm:pt modelId="{A7956712-0BE7-431E-91AC-D459628CF93D}" type="pres">
      <dgm:prSet presAssocID="{86066BF7-E704-4465-BB18-92651680D9B8}" presName="parentText" presStyleLbl="node1" presStyleIdx="0" presStyleCnt="1">
        <dgm:presLayoutVars>
          <dgm:chMax val="0"/>
          <dgm:bulletEnabled val="1"/>
        </dgm:presLayoutVars>
      </dgm:prSet>
      <dgm:spPr/>
      <dgm:t>
        <a:bodyPr/>
        <a:lstStyle/>
        <a:p>
          <a:endParaRPr lang="en-US"/>
        </a:p>
      </dgm:t>
    </dgm:pt>
    <dgm:pt modelId="{3B51336D-AACD-42F1-B1EE-766C71F4AD72}" type="pres">
      <dgm:prSet presAssocID="{86066BF7-E704-4465-BB18-92651680D9B8}" presName="negativeSpace" presStyleCnt="0"/>
      <dgm:spPr/>
    </dgm:pt>
    <dgm:pt modelId="{729A514B-4C0F-4AB9-9697-DC3FC0F49326}" type="pres">
      <dgm:prSet presAssocID="{86066BF7-E704-4465-BB18-92651680D9B8}" presName="childText" presStyleLbl="conFgAcc1" presStyleIdx="0" presStyleCnt="1">
        <dgm:presLayoutVars>
          <dgm:bulletEnabled val="1"/>
        </dgm:presLayoutVars>
      </dgm:prSet>
      <dgm:spPr>
        <a:prstGeom prst="flowChartDocument">
          <a:avLst/>
        </a:prstGeom>
      </dgm:spPr>
      <dgm:t>
        <a:bodyPr/>
        <a:lstStyle/>
        <a:p>
          <a:endParaRPr lang="en-US"/>
        </a:p>
      </dgm:t>
    </dgm:pt>
  </dgm:ptLst>
  <dgm:cxnLst>
    <dgm:cxn modelId="{2C304BE1-A8A8-4D17-971B-989C7C6852BD}" type="presOf" srcId="{86066BF7-E704-4465-BB18-92651680D9B8}" destId="{9A9249ED-1602-4C53-B0C1-031BB21E9FD7}" srcOrd="0" destOrd="0" presId="urn:microsoft.com/office/officeart/2005/8/layout/list1"/>
    <dgm:cxn modelId="{BED37384-F178-4E98-8C0B-B77FEA003AEF}" type="presOf" srcId="{77384705-EA08-4E3B-934F-1526D7E7E3DF}" destId="{729A514B-4C0F-4AB9-9697-DC3FC0F49326}" srcOrd="0" destOrd="0" presId="urn:microsoft.com/office/officeart/2005/8/layout/list1"/>
    <dgm:cxn modelId="{AEEF923B-3595-4780-8FA3-A1C80866C929}" type="presOf" srcId="{90D6EA14-0021-4C72-9046-A02D1BB88A08}" destId="{C4EDCA4C-175A-419F-B7C5-02CE63216297}" srcOrd="0" destOrd="0" presId="urn:microsoft.com/office/officeart/2005/8/layout/list1"/>
    <dgm:cxn modelId="{0C823142-EFDA-4259-B284-1AF0EF58D823}" srcId="{90D6EA14-0021-4C72-9046-A02D1BB88A08}" destId="{86066BF7-E704-4465-BB18-92651680D9B8}" srcOrd="0" destOrd="0" parTransId="{F12C7617-C84B-4881-B907-F91B4FDF98B6}" sibTransId="{48278B40-CC98-48B2-90D9-1F74C1F22100}"/>
    <dgm:cxn modelId="{E99D595E-B4C0-4AF4-94BF-5DF624E3B922}" srcId="{86066BF7-E704-4465-BB18-92651680D9B8}" destId="{77384705-EA08-4E3B-934F-1526D7E7E3DF}" srcOrd="0" destOrd="0" parTransId="{70F495AA-8E52-4D1C-8749-5A3C6D914A78}" sibTransId="{90ADA1EC-01AB-4B53-9CB8-93F473194144}"/>
    <dgm:cxn modelId="{CD369B88-69A5-4BFC-B8A1-FC7ED5726DBD}" type="presOf" srcId="{86066BF7-E704-4465-BB18-92651680D9B8}" destId="{A7956712-0BE7-431E-91AC-D459628CF93D}" srcOrd="1" destOrd="0" presId="urn:microsoft.com/office/officeart/2005/8/layout/list1"/>
    <dgm:cxn modelId="{78128C2A-9460-4E45-ABA2-F8E0529012FB}" type="presParOf" srcId="{C4EDCA4C-175A-419F-B7C5-02CE63216297}" destId="{C551EAD7-6CE8-4196-A2F8-8BC926429138}" srcOrd="0" destOrd="0" presId="urn:microsoft.com/office/officeart/2005/8/layout/list1"/>
    <dgm:cxn modelId="{7CEE81B9-4DE1-4142-AA2C-17CD256C8671}" type="presParOf" srcId="{C551EAD7-6CE8-4196-A2F8-8BC926429138}" destId="{9A9249ED-1602-4C53-B0C1-031BB21E9FD7}" srcOrd="0" destOrd="0" presId="urn:microsoft.com/office/officeart/2005/8/layout/list1"/>
    <dgm:cxn modelId="{D54A5DAD-2F8F-434B-B114-51B165C997FB}" type="presParOf" srcId="{C551EAD7-6CE8-4196-A2F8-8BC926429138}" destId="{A7956712-0BE7-431E-91AC-D459628CF93D}" srcOrd="1" destOrd="0" presId="urn:microsoft.com/office/officeart/2005/8/layout/list1"/>
    <dgm:cxn modelId="{281698FA-F36C-42D2-BE95-43C1E1657237}" type="presParOf" srcId="{C4EDCA4C-175A-419F-B7C5-02CE63216297}" destId="{3B51336D-AACD-42F1-B1EE-766C71F4AD72}" srcOrd="1" destOrd="0" presId="urn:microsoft.com/office/officeart/2005/8/layout/list1"/>
    <dgm:cxn modelId="{71C2643F-21E9-4548-ACDD-CB37AD97F730}" type="presParOf" srcId="{C4EDCA4C-175A-419F-B7C5-02CE63216297}" destId="{729A514B-4C0F-4AB9-9697-DC3FC0F49326}" srcOrd="2"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8.xml><?xml version="1.0" encoding="utf-8"?>
<dgm:dataModel xmlns:dgm="http://schemas.openxmlformats.org/drawingml/2006/diagram" xmlns:a="http://schemas.openxmlformats.org/drawingml/2006/main">
  <dgm:ptLst>
    <dgm:pt modelId="{9AABCE96-EDA1-4EFA-AD6C-8454D01529F1}"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US"/>
        </a:p>
      </dgm:t>
    </dgm:pt>
    <dgm:pt modelId="{FC7D30E6-D825-408A-BD18-FE0B017F2217}">
      <dgm:prSet/>
      <dgm:spPr/>
      <dgm:t>
        <a:bodyPr/>
        <a:lstStyle/>
        <a:p>
          <a:pPr algn="ctr" rtl="1"/>
          <a:r>
            <a:rPr lang="ar-SA" b="1" dirty="0" smtClean="0">
              <a:cs typeface="B Titr" pitchFamily="2" charset="-78"/>
            </a:rPr>
            <a:t>طبقة انباشتي</a:t>
          </a:r>
          <a:endParaRPr lang="en-US" dirty="0">
            <a:cs typeface="B Titr" pitchFamily="2" charset="-78"/>
          </a:endParaRPr>
        </a:p>
      </dgm:t>
    </dgm:pt>
    <dgm:pt modelId="{4EE317EF-1937-4709-A6EE-3984BD9C27C9}" type="parTrans" cxnId="{D0AC5028-8D80-481B-AF2F-E8F95D6FD99F}">
      <dgm:prSet/>
      <dgm:spPr/>
      <dgm:t>
        <a:bodyPr/>
        <a:lstStyle/>
        <a:p>
          <a:endParaRPr lang="en-US"/>
        </a:p>
      </dgm:t>
    </dgm:pt>
    <dgm:pt modelId="{DF44AB7D-9689-40E1-B64E-363686ECB0D4}" type="sibTrans" cxnId="{D0AC5028-8D80-481B-AF2F-E8F95D6FD99F}">
      <dgm:prSet/>
      <dgm:spPr/>
      <dgm:t>
        <a:bodyPr/>
        <a:lstStyle/>
        <a:p>
          <a:endParaRPr lang="en-US"/>
        </a:p>
      </dgm:t>
    </dgm:pt>
    <dgm:pt modelId="{63CC1153-698E-4143-8D70-A7036BCAE109}">
      <dgm:prSet/>
      <dgm:spPr/>
      <dgm:t>
        <a:bodyPr/>
        <a:lstStyle/>
        <a:p>
          <a:pPr algn="justLow" rtl="1"/>
          <a:r>
            <a:rPr lang="ar-SA" dirty="0" smtClean="0">
              <a:cs typeface="B Zar" pitchFamily="2" charset="-78"/>
            </a:rPr>
            <a:t>در بسياري از تعهدات رهني وثيقه‌دار كه داراي ساختار پرداخت نوبتي است، حداقل يك طبقه از اوراق، بهرۀ جاري دريافت نمي‌كند. در عوض، بهرۀ اين طبقه انباشته شده و به ماندۀ اصل آن اضافه مي‌شود. به چنين اوراق قرضه‌اي عموماً طبقة انباشتي يا اوراق قرضه زِد (چراكه اين اوراق قرضه شبيه قرضه با كوپن صفر مي‌باشد) مي‌گويند. بدين‌ترتيب، بهره‌اي كه مي‌‌بايست به طبقة انباشتي تعلق گيرد، صرف سرعت‌بخشيدن به پرداخت ماندۀ اصل طبقه‌هاي ديگر مي‌شود. در واقع، سرمايه‌گذارن در اين طبقه، هيچ اصل و بهره‌اي را تا زمان بازپرداخت كامل ديگر طبقه‌ها دريافت نمي‌كنند. اين اوراق عملاً طولاني‌ترين عمر را نسبت به ساير طبقه‌ها دارد. تا زمان پرداخت كامل ديگر طبقه‌ها، بهره‌هاي پرداخت‌نشده به مقدار اصل وام اضافه مي‌شود. بديهي است زماني كه پرداخت بهره شروع مي‌شود، بهره‌ها براساس اصل بزرگ‌تري پرداخت مي‌شود.</a:t>
          </a:r>
          <a:endParaRPr lang="en-US" dirty="0">
            <a:cs typeface="B Zar" pitchFamily="2" charset="-78"/>
          </a:endParaRPr>
        </a:p>
      </dgm:t>
    </dgm:pt>
    <dgm:pt modelId="{D81CC812-3E69-483B-870E-CDEF934DAD18}" type="parTrans" cxnId="{2AF8C3EE-FC1F-4979-82F0-F5B99CA012EA}">
      <dgm:prSet/>
      <dgm:spPr/>
      <dgm:t>
        <a:bodyPr/>
        <a:lstStyle/>
        <a:p>
          <a:endParaRPr lang="en-US"/>
        </a:p>
      </dgm:t>
    </dgm:pt>
    <dgm:pt modelId="{C5E8C6BF-D3CF-4AED-A2F2-062FBCAAEF8A}" type="sibTrans" cxnId="{2AF8C3EE-FC1F-4979-82F0-F5B99CA012EA}">
      <dgm:prSet/>
      <dgm:spPr/>
      <dgm:t>
        <a:bodyPr/>
        <a:lstStyle/>
        <a:p>
          <a:endParaRPr lang="en-US"/>
        </a:p>
      </dgm:t>
    </dgm:pt>
    <dgm:pt modelId="{39F8783A-6CF7-46CC-8A7B-9DFD05EC04E2}" type="pres">
      <dgm:prSet presAssocID="{9AABCE96-EDA1-4EFA-AD6C-8454D01529F1}" presName="linear" presStyleCnt="0">
        <dgm:presLayoutVars>
          <dgm:dir/>
          <dgm:animLvl val="lvl"/>
          <dgm:resizeHandles val="exact"/>
        </dgm:presLayoutVars>
      </dgm:prSet>
      <dgm:spPr/>
      <dgm:t>
        <a:bodyPr/>
        <a:lstStyle/>
        <a:p>
          <a:endParaRPr lang="en-US"/>
        </a:p>
      </dgm:t>
    </dgm:pt>
    <dgm:pt modelId="{86EE78A9-B7CD-48B7-AFBB-8B8A7ACEF01F}" type="pres">
      <dgm:prSet presAssocID="{FC7D30E6-D825-408A-BD18-FE0B017F2217}" presName="parentLin" presStyleCnt="0"/>
      <dgm:spPr/>
    </dgm:pt>
    <dgm:pt modelId="{36899ECB-7445-4D97-A9EB-3F34ADFB9E41}" type="pres">
      <dgm:prSet presAssocID="{FC7D30E6-D825-408A-BD18-FE0B017F2217}" presName="parentLeftMargin" presStyleLbl="node1" presStyleIdx="0" presStyleCnt="1"/>
      <dgm:spPr/>
      <dgm:t>
        <a:bodyPr/>
        <a:lstStyle/>
        <a:p>
          <a:endParaRPr lang="en-US"/>
        </a:p>
      </dgm:t>
    </dgm:pt>
    <dgm:pt modelId="{BDFF00B3-D223-4D95-8127-D18E95F04629}" type="pres">
      <dgm:prSet presAssocID="{FC7D30E6-D825-408A-BD18-FE0B017F2217}" presName="parentText" presStyleLbl="node1" presStyleIdx="0" presStyleCnt="1">
        <dgm:presLayoutVars>
          <dgm:chMax val="0"/>
          <dgm:bulletEnabled val="1"/>
        </dgm:presLayoutVars>
      </dgm:prSet>
      <dgm:spPr/>
      <dgm:t>
        <a:bodyPr/>
        <a:lstStyle/>
        <a:p>
          <a:endParaRPr lang="en-US"/>
        </a:p>
      </dgm:t>
    </dgm:pt>
    <dgm:pt modelId="{65FDFCB8-5F8C-4B4F-9411-06E449A48279}" type="pres">
      <dgm:prSet presAssocID="{FC7D30E6-D825-408A-BD18-FE0B017F2217}" presName="negativeSpace" presStyleCnt="0"/>
      <dgm:spPr/>
    </dgm:pt>
    <dgm:pt modelId="{9A6DC7AB-BC8D-488D-9643-7CB3CAC7961A}" type="pres">
      <dgm:prSet presAssocID="{FC7D30E6-D825-408A-BD18-FE0B017F2217}" presName="childText" presStyleLbl="conFgAcc1" presStyleIdx="0" presStyleCnt="1">
        <dgm:presLayoutVars>
          <dgm:bulletEnabled val="1"/>
        </dgm:presLayoutVars>
      </dgm:prSet>
      <dgm:spPr/>
      <dgm:t>
        <a:bodyPr/>
        <a:lstStyle/>
        <a:p>
          <a:endParaRPr lang="en-US"/>
        </a:p>
      </dgm:t>
    </dgm:pt>
  </dgm:ptLst>
  <dgm:cxnLst>
    <dgm:cxn modelId="{8C942420-63A8-4DEB-8C29-CAC1D02839FE}" type="presOf" srcId="{FC7D30E6-D825-408A-BD18-FE0B017F2217}" destId="{36899ECB-7445-4D97-A9EB-3F34ADFB9E41}" srcOrd="0" destOrd="0" presId="urn:microsoft.com/office/officeart/2005/8/layout/list1"/>
    <dgm:cxn modelId="{D0AC5028-8D80-481B-AF2F-E8F95D6FD99F}" srcId="{9AABCE96-EDA1-4EFA-AD6C-8454D01529F1}" destId="{FC7D30E6-D825-408A-BD18-FE0B017F2217}" srcOrd="0" destOrd="0" parTransId="{4EE317EF-1937-4709-A6EE-3984BD9C27C9}" sibTransId="{DF44AB7D-9689-40E1-B64E-363686ECB0D4}"/>
    <dgm:cxn modelId="{2AF8C3EE-FC1F-4979-82F0-F5B99CA012EA}" srcId="{FC7D30E6-D825-408A-BD18-FE0B017F2217}" destId="{63CC1153-698E-4143-8D70-A7036BCAE109}" srcOrd="0" destOrd="0" parTransId="{D81CC812-3E69-483B-870E-CDEF934DAD18}" sibTransId="{C5E8C6BF-D3CF-4AED-A2F2-062FBCAAEF8A}"/>
    <dgm:cxn modelId="{D31DFC42-2CB3-4A11-97D4-E4C63BED6FD2}" type="presOf" srcId="{FC7D30E6-D825-408A-BD18-FE0B017F2217}" destId="{BDFF00B3-D223-4D95-8127-D18E95F04629}" srcOrd="1" destOrd="0" presId="urn:microsoft.com/office/officeart/2005/8/layout/list1"/>
    <dgm:cxn modelId="{F151D3C9-A6BD-4F2B-B8D6-21A4F3BE9981}" type="presOf" srcId="{9AABCE96-EDA1-4EFA-AD6C-8454D01529F1}" destId="{39F8783A-6CF7-46CC-8A7B-9DFD05EC04E2}" srcOrd="0" destOrd="0" presId="urn:microsoft.com/office/officeart/2005/8/layout/list1"/>
    <dgm:cxn modelId="{94DDB276-C004-44D8-AA21-8AFA2EAE6039}" type="presOf" srcId="{63CC1153-698E-4143-8D70-A7036BCAE109}" destId="{9A6DC7AB-BC8D-488D-9643-7CB3CAC7961A}" srcOrd="0" destOrd="0" presId="urn:microsoft.com/office/officeart/2005/8/layout/list1"/>
    <dgm:cxn modelId="{08C0A8FE-71D0-4CE5-9E7A-45CBAD9C5264}" type="presParOf" srcId="{39F8783A-6CF7-46CC-8A7B-9DFD05EC04E2}" destId="{86EE78A9-B7CD-48B7-AFBB-8B8A7ACEF01F}" srcOrd="0" destOrd="0" presId="urn:microsoft.com/office/officeart/2005/8/layout/list1"/>
    <dgm:cxn modelId="{80FB5804-05A2-4B91-89F5-6B65EFFCF92D}" type="presParOf" srcId="{86EE78A9-B7CD-48B7-AFBB-8B8A7ACEF01F}" destId="{36899ECB-7445-4D97-A9EB-3F34ADFB9E41}" srcOrd="0" destOrd="0" presId="urn:microsoft.com/office/officeart/2005/8/layout/list1"/>
    <dgm:cxn modelId="{98725F26-1128-4639-8500-85292FD42B03}" type="presParOf" srcId="{86EE78A9-B7CD-48B7-AFBB-8B8A7ACEF01F}" destId="{BDFF00B3-D223-4D95-8127-D18E95F04629}" srcOrd="1" destOrd="0" presId="urn:microsoft.com/office/officeart/2005/8/layout/list1"/>
    <dgm:cxn modelId="{CE064556-BF55-46D0-988D-89C649F1FA94}" type="presParOf" srcId="{39F8783A-6CF7-46CC-8A7B-9DFD05EC04E2}" destId="{65FDFCB8-5F8C-4B4F-9411-06E449A48279}" srcOrd="1" destOrd="0" presId="urn:microsoft.com/office/officeart/2005/8/layout/list1"/>
    <dgm:cxn modelId="{B3E223D4-D069-4213-9237-C3CA73C89E2E}" type="presParOf" srcId="{39F8783A-6CF7-46CC-8A7B-9DFD05EC04E2}" destId="{9A6DC7AB-BC8D-488D-9643-7CB3CAC7961A}" srcOrd="2"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9.xml><?xml version="1.0" encoding="utf-8"?>
<dgm:dataModel xmlns:dgm="http://schemas.openxmlformats.org/drawingml/2006/diagram" xmlns:a="http://schemas.openxmlformats.org/drawingml/2006/main">
  <dgm:ptLst>
    <dgm:pt modelId="{F83E3EF8-902D-4CC5-8405-A6A4A3D4B0A1}"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US"/>
        </a:p>
      </dgm:t>
    </dgm:pt>
    <dgm:pt modelId="{A0D51DDE-20DD-4C5F-A96C-0CB2552F489B}">
      <dgm:prSet/>
      <dgm:spPr/>
      <dgm:t>
        <a:bodyPr/>
        <a:lstStyle/>
        <a:p>
          <a:pPr rtl="1"/>
          <a:r>
            <a:rPr lang="ar-SA" b="1" dirty="0" smtClean="0">
              <a:cs typeface="B Zar" pitchFamily="2" charset="-78"/>
            </a:rPr>
            <a:t>طبقة (كلاس) با استهلاك برنامه‌ريزي‌شده</a:t>
          </a:r>
          <a:endParaRPr lang="fa-IR" dirty="0">
            <a:cs typeface="B Zar" pitchFamily="2" charset="-78"/>
          </a:endParaRPr>
        </a:p>
      </dgm:t>
    </dgm:pt>
    <dgm:pt modelId="{8D620753-8487-4E09-AE10-F3D6E1A35A85}" type="parTrans" cxnId="{41629BF0-E411-4E84-B254-42783826EA19}">
      <dgm:prSet/>
      <dgm:spPr/>
      <dgm:t>
        <a:bodyPr/>
        <a:lstStyle/>
        <a:p>
          <a:endParaRPr lang="en-US"/>
        </a:p>
      </dgm:t>
    </dgm:pt>
    <dgm:pt modelId="{BD0D29A5-6983-4909-B09F-A5687A740069}" type="sibTrans" cxnId="{41629BF0-E411-4E84-B254-42783826EA19}">
      <dgm:prSet/>
      <dgm:spPr/>
      <dgm:t>
        <a:bodyPr/>
        <a:lstStyle/>
        <a:p>
          <a:endParaRPr lang="en-US"/>
        </a:p>
      </dgm:t>
    </dgm:pt>
    <dgm:pt modelId="{21179F64-B960-405A-84EA-F872169C8DEC}">
      <dgm:prSet/>
      <dgm:spPr/>
      <dgm:t>
        <a:bodyPr/>
        <a:lstStyle/>
        <a:p>
          <a:pPr algn="justLow" rtl="1"/>
          <a:r>
            <a:rPr lang="ar-SA" dirty="0" smtClean="0">
              <a:cs typeface="B Zar" pitchFamily="2" charset="-78"/>
            </a:rPr>
            <a:t>يك ورقة قرضه با طبقة استهلاك برنامه‌ريزي‌شده ورقة قرضه‌اي است كه در اميدنامة آن برنامة پرداخت اصل</a:t>
          </a:r>
          <a:r>
            <a:rPr lang="fa-IR" dirty="0" smtClean="0">
              <a:cs typeface="B Zar" pitchFamily="2" charset="-78"/>
            </a:rPr>
            <a:t> سرمایه‌گذاری</a:t>
          </a:r>
          <a:r>
            <a:rPr lang="ar-SA" dirty="0" smtClean="0">
              <a:cs typeface="B Zar" pitchFamily="2" charset="-78"/>
            </a:rPr>
            <a:t> تنظيم و ارائه مي‌شود. دارندگان اين ورقه نسبت به مابقي طبقه‌هاي موجود در ساختار، در دريافت اصل موجود در برنامه از اولويت برخوردارند. هيچ تضميني وجود ندارد كه پرداخت اصل‌ها طوري محقق شود كه برنامۀ تنظيم‌شده اجرا گردد، اما اين طبقه از اوراق طوري ساختار يافته كه اگر سرعت بازپرداخت‌ها در دامنۀ معيني قرار گيرد، وثيقه‌ها (وام‌هاي رهني) مبالغ كافي جهت اجراي برنامۀ پرداخت‌هاي اصل اين طبقه را فراهم مي‌آورد. </a:t>
          </a:r>
          <a:endParaRPr lang="en-US" dirty="0">
            <a:cs typeface="B Zar" pitchFamily="2" charset="-78"/>
          </a:endParaRPr>
        </a:p>
      </dgm:t>
    </dgm:pt>
    <dgm:pt modelId="{DDA47CA0-784B-4336-B765-C3A8B9D0B9EB}" type="parTrans" cxnId="{4B36DAAC-481A-42A2-9EBB-FEBF1651AFD0}">
      <dgm:prSet/>
      <dgm:spPr/>
      <dgm:t>
        <a:bodyPr/>
        <a:lstStyle/>
        <a:p>
          <a:endParaRPr lang="en-US"/>
        </a:p>
      </dgm:t>
    </dgm:pt>
    <dgm:pt modelId="{7FF3F00A-87BE-4D68-8E11-42D244487955}" type="sibTrans" cxnId="{4B36DAAC-481A-42A2-9EBB-FEBF1651AFD0}">
      <dgm:prSet/>
      <dgm:spPr/>
      <dgm:t>
        <a:bodyPr/>
        <a:lstStyle/>
        <a:p>
          <a:endParaRPr lang="en-US"/>
        </a:p>
      </dgm:t>
    </dgm:pt>
    <dgm:pt modelId="{293FBC45-6E07-4884-A250-31D995D232AD}" type="pres">
      <dgm:prSet presAssocID="{F83E3EF8-902D-4CC5-8405-A6A4A3D4B0A1}" presName="linear" presStyleCnt="0">
        <dgm:presLayoutVars>
          <dgm:dir/>
          <dgm:animLvl val="lvl"/>
          <dgm:resizeHandles val="exact"/>
        </dgm:presLayoutVars>
      </dgm:prSet>
      <dgm:spPr/>
      <dgm:t>
        <a:bodyPr/>
        <a:lstStyle/>
        <a:p>
          <a:endParaRPr lang="en-US"/>
        </a:p>
      </dgm:t>
    </dgm:pt>
    <dgm:pt modelId="{C1EBA419-C814-4AE2-A63F-EE13BCDF22F0}" type="pres">
      <dgm:prSet presAssocID="{A0D51DDE-20DD-4C5F-A96C-0CB2552F489B}" presName="parentLin" presStyleCnt="0"/>
      <dgm:spPr/>
    </dgm:pt>
    <dgm:pt modelId="{18A83ABA-C2A5-414C-8B8D-795212C1EAA9}" type="pres">
      <dgm:prSet presAssocID="{A0D51DDE-20DD-4C5F-A96C-0CB2552F489B}" presName="parentLeftMargin" presStyleLbl="node1" presStyleIdx="0" presStyleCnt="1"/>
      <dgm:spPr/>
      <dgm:t>
        <a:bodyPr/>
        <a:lstStyle/>
        <a:p>
          <a:endParaRPr lang="en-US"/>
        </a:p>
      </dgm:t>
    </dgm:pt>
    <dgm:pt modelId="{41131E9A-9D3F-455C-B325-C3EF59492D8E}" type="pres">
      <dgm:prSet presAssocID="{A0D51DDE-20DD-4C5F-A96C-0CB2552F489B}" presName="parentText" presStyleLbl="node1" presStyleIdx="0" presStyleCnt="1">
        <dgm:presLayoutVars>
          <dgm:chMax val="0"/>
          <dgm:bulletEnabled val="1"/>
        </dgm:presLayoutVars>
      </dgm:prSet>
      <dgm:spPr/>
      <dgm:t>
        <a:bodyPr/>
        <a:lstStyle/>
        <a:p>
          <a:endParaRPr lang="en-US"/>
        </a:p>
      </dgm:t>
    </dgm:pt>
    <dgm:pt modelId="{1038FE31-69FD-41CE-9DD8-54DF839EDDFC}" type="pres">
      <dgm:prSet presAssocID="{A0D51DDE-20DD-4C5F-A96C-0CB2552F489B}" presName="negativeSpace" presStyleCnt="0"/>
      <dgm:spPr/>
    </dgm:pt>
    <dgm:pt modelId="{7DAA6F29-F7DA-44BB-9C2D-C95F107EE20E}" type="pres">
      <dgm:prSet presAssocID="{A0D51DDE-20DD-4C5F-A96C-0CB2552F489B}" presName="childText" presStyleLbl="conFgAcc1" presStyleIdx="0" presStyleCnt="1">
        <dgm:presLayoutVars>
          <dgm:bulletEnabled val="1"/>
        </dgm:presLayoutVars>
      </dgm:prSet>
      <dgm:spPr/>
      <dgm:t>
        <a:bodyPr/>
        <a:lstStyle/>
        <a:p>
          <a:endParaRPr lang="en-US"/>
        </a:p>
      </dgm:t>
    </dgm:pt>
  </dgm:ptLst>
  <dgm:cxnLst>
    <dgm:cxn modelId="{1F7380DE-9C0D-47C1-996B-17619B3A15F8}" type="presOf" srcId="{A0D51DDE-20DD-4C5F-A96C-0CB2552F489B}" destId="{41131E9A-9D3F-455C-B325-C3EF59492D8E}" srcOrd="1" destOrd="0" presId="urn:microsoft.com/office/officeart/2005/8/layout/list1"/>
    <dgm:cxn modelId="{A791D384-9D95-469D-983A-E68A1605D1B1}" type="presOf" srcId="{A0D51DDE-20DD-4C5F-A96C-0CB2552F489B}" destId="{18A83ABA-C2A5-414C-8B8D-795212C1EAA9}" srcOrd="0" destOrd="0" presId="urn:microsoft.com/office/officeart/2005/8/layout/list1"/>
    <dgm:cxn modelId="{4B36DAAC-481A-42A2-9EBB-FEBF1651AFD0}" srcId="{A0D51DDE-20DD-4C5F-A96C-0CB2552F489B}" destId="{21179F64-B960-405A-84EA-F872169C8DEC}" srcOrd="0" destOrd="0" parTransId="{DDA47CA0-784B-4336-B765-C3A8B9D0B9EB}" sibTransId="{7FF3F00A-87BE-4D68-8E11-42D244487955}"/>
    <dgm:cxn modelId="{0BD917AC-6AF6-4C1E-9706-04381E0E1E7C}" type="presOf" srcId="{F83E3EF8-902D-4CC5-8405-A6A4A3D4B0A1}" destId="{293FBC45-6E07-4884-A250-31D995D232AD}" srcOrd="0" destOrd="0" presId="urn:microsoft.com/office/officeart/2005/8/layout/list1"/>
    <dgm:cxn modelId="{41629BF0-E411-4E84-B254-42783826EA19}" srcId="{F83E3EF8-902D-4CC5-8405-A6A4A3D4B0A1}" destId="{A0D51DDE-20DD-4C5F-A96C-0CB2552F489B}" srcOrd="0" destOrd="0" parTransId="{8D620753-8487-4E09-AE10-F3D6E1A35A85}" sibTransId="{BD0D29A5-6983-4909-B09F-A5687A740069}"/>
    <dgm:cxn modelId="{273C6363-F81C-4F34-9216-31BBBEC8A63C}" type="presOf" srcId="{21179F64-B960-405A-84EA-F872169C8DEC}" destId="{7DAA6F29-F7DA-44BB-9C2D-C95F107EE20E}" srcOrd="0" destOrd="0" presId="urn:microsoft.com/office/officeart/2005/8/layout/list1"/>
    <dgm:cxn modelId="{67E737E6-33B5-4418-AB63-EA3F5201B347}" type="presParOf" srcId="{293FBC45-6E07-4884-A250-31D995D232AD}" destId="{C1EBA419-C814-4AE2-A63F-EE13BCDF22F0}" srcOrd="0" destOrd="0" presId="urn:microsoft.com/office/officeart/2005/8/layout/list1"/>
    <dgm:cxn modelId="{2907B1E7-5E7C-40B1-94A4-73081DEFDDD0}" type="presParOf" srcId="{C1EBA419-C814-4AE2-A63F-EE13BCDF22F0}" destId="{18A83ABA-C2A5-414C-8B8D-795212C1EAA9}" srcOrd="0" destOrd="0" presId="urn:microsoft.com/office/officeart/2005/8/layout/list1"/>
    <dgm:cxn modelId="{71598C19-FAA4-415C-A0A4-8E352456AF6A}" type="presParOf" srcId="{C1EBA419-C814-4AE2-A63F-EE13BCDF22F0}" destId="{41131E9A-9D3F-455C-B325-C3EF59492D8E}" srcOrd="1" destOrd="0" presId="urn:microsoft.com/office/officeart/2005/8/layout/list1"/>
    <dgm:cxn modelId="{70F533E9-EF11-4840-A084-2C1CA71D9BCF}" type="presParOf" srcId="{293FBC45-6E07-4884-A250-31D995D232AD}" destId="{1038FE31-69FD-41CE-9DD8-54DF839EDDFC}" srcOrd="1" destOrd="0" presId="urn:microsoft.com/office/officeart/2005/8/layout/list1"/>
    <dgm:cxn modelId="{1547F3EB-36E8-4A7B-BCDE-6C08C586E302}" type="presParOf" srcId="{293FBC45-6E07-4884-A250-31D995D232AD}" destId="{7DAA6F29-F7DA-44BB-9C2D-C95F107EE20E}" srcOrd="2"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AE39E9B4-99DE-4AEB-9BE1-3D53BE946295}" type="doc">
      <dgm:prSet loTypeId="urn:microsoft.com/office/officeart/2005/8/layout/list1" loCatId="list" qsTypeId="urn:microsoft.com/office/officeart/2005/8/quickstyle/3d1" qsCatId="3D" csTypeId="urn:microsoft.com/office/officeart/2005/8/colors/accent2_1" csCatId="accent2" phldr="1"/>
      <dgm:spPr/>
      <dgm:t>
        <a:bodyPr/>
        <a:lstStyle/>
        <a:p>
          <a:endParaRPr lang="en-US"/>
        </a:p>
      </dgm:t>
    </dgm:pt>
    <dgm:pt modelId="{251C1C6B-EFEB-41A4-9041-26EA2026F64E}">
      <dgm:prSet/>
      <dgm:spPr/>
      <dgm:t>
        <a:bodyPr/>
        <a:lstStyle/>
        <a:p>
          <a:pPr algn="ctr" rtl="1"/>
          <a:r>
            <a:rPr lang="fa-IR" dirty="0" smtClean="0">
              <a:cs typeface="B Titr" pitchFamily="2" charset="-78"/>
            </a:rPr>
            <a:t>1934- توسعۀ بازار اولیۀ رهن</a:t>
          </a:r>
          <a:endParaRPr lang="en-US" dirty="0">
            <a:cs typeface="B Titr" pitchFamily="2" charset="-78"/>
          </a:endParaRPr>
        </a:p>
      </dgm:t>
    </dgm:pt>
    <dgm:pt modelId="{DBA37EC8-E667-4CBA-81FA-B0BFB9A99AD0}" type="parTrans" cxnId="{24191CB2-786B-4CD0-931F-4F9B2905AC4F}">
      <dgm:prSet/>
      <dgm:spPr/>
      <dgm:t>
        <a:bodyPr/>
        <a:lstStyle/>
        <a:p>
          <a:endParaRPr lang="en-US">
            <a:cs typeface="B Zar" pitchFamily="2" charset="-78"/>
          </a:endParaRPr>
        </a:p>
      </dgm:t>
    </dgm:pt>
    <dgm:pt modelId="{11E8C3FB-6327-4A37-AF98-45B34F44C2E0}" type="sibTrans" cxnId="{24191CB2-786B-4CD0-931F-4F9B2905AC4F}">
      <dgm:prSet/>
      <dgm:spPr/>
      <dgm:t>
        <a:bodyPr/>
        <a:lstStyle/>
        <a:p>
          <a:endParaRPr lang="en-US">
            <a:cs typeface="B Zar" pitchFamily="2" charset="-78"/>
          </a:endParaRPr>
        </a:p>
      </dgm:t>
    </dgm:pt>
    <dgm:pt modelId="{3AB49AF0-D83A-4CB9-9B47-981E45B87BAF}">
      <dgm:prSet custT="1"/>
      <dgm:spPr/>
      <dgm:t>
        <a:bodyPr/>
        <a:lstStyle/>
        <a:p>
          <a:pPr algn="justLow" rtl="1"/>
          <a:r>
            <a:rPr lang="fa-IR" sz="2100" dirty="0" smtClean="0">
              <a:cs typeface="B Zar" pitchFamily="2" charset="-78"/>
            </a:rPr>
            <a:t>بعد از </a:t>
          </a:r>
          <a:r>
            <a:rPr lang="fa-IR" sz="2100" dirty="0" smtClean="0">
              <a:cs typeface="B Zar" pitchFamily="2" charset="-78"/>
            </a:rPr>
            <a:t>رکود </a:t>
          </a:r>
          <a:r>
            <a:rPr lang="fa-IR" sz="2100" dirty="0" smtClean="0">
              <a:cs typeface="B Zar" pitchFamily="2" charset="-78"/>
            </a:rPr>
            <a:t>بزرگ بر اساس قانون </a:t>
          </a:r>
          <a:r>
            <a:rPr lang="en-US" sz="1800" dirty="0" smtClean="0">
              <a:cs typeface="B Zar" pitchFamily="2" charset="-78"/>
            </a:rPr>
            <a:t>National</a:t>
          </a:r>
          <a:r>
            <a:rPr lang="en-US" sz="2100" dirty="0" smtClean="0">
              <a:cs typeface="B Zar" pitchFamily="2" charset="-78"/>
            </a:rPr>
            <a:t> </a:t>
          </a:r>
          <a:r>
            <a:rPr lang="en-US" sz="1800" dirty="0" smtClean="0">
              <a:cs typeface="B Zar" pitchFamily="2" charset="-78"/>
            </a:rPr>
            <a:t>Housing</a:t>
          </a:r>
          <a:r>
            <a:rPr lang="fa-IR" sz="2100" dirty="0" smtClean="0">
              <a:cs typeface="B Zar" pitchFamily="2" charset="-78"/>
            </a:rPr>
            <a:t> ادارۀ مسکن </a:t>
          </a:r>
          <a:r>
            <a:rPr lang="fa-IR" sz="2100" dirty="0" smtClean="0">
              <a:cs typeface="B Zar" pitchFamily="2" charset="-78"/>
            </a:rPr>
            <a:t>فدرال </a:t>
          </a:r>
          <a:r>
            <a:rPr lang="fa-IR" sz="2100" dirty="0" smtClean="0">
              <a:cs typeface="B Zar" pitchFamily="2" charset="-78"/>
            </a:rPr>
            <a:t>(</a:t>
          </a:r>
          <a:r>
            <a:rPr lang="en-US" sz="1800" dirty="0" smtClean="0">
              <a:cs typeface="B Zar" pitchFamily="2" charset="-78"/>
            </a:rPr>
            <a:t>Federal Housing Administration</a:t>
          </a:r>
          <a:r>
            <a:rPr lang="fa-IR" sz="2100" dirty="0" smtClean="0">
              <a:cs typeface="B Zar" pitchFamily="2" charset="-78"/>
            </a:rPr>
            <a:t>) تأسیس شد. این نهاد، توسعه و استانداردسازی وام‌های رهنی و نیز تضمین آن وام‌ها را در دستور کار داشت. </a:t>
          </a:r>
          <a:endParaRPr lang="en-US" sz="2100" dirty="0">
            <a:cs typeface="B Zar" pitchFamily="2" charset="-78"/>
          </a:endParaRPr>
        </a:p>
      </dgm:t>
    </dgm:pt>
    <dgm:pt modelId="{E8E2FF77-F071-4A4D-9D48-92AD019FA85B}" type="parTrans" cxnId="{AA0F45D3-B411-4F17-B06A-D76A2F32690C}">
      <dgm:prSet/>
      <dgm:spPr/>
      <dgm:t>
        <a:bodyPr/>
        <a:lstStyle/>
        <a:p>
          <a:endParaRPr lang="en-US">
            <a:cs typeface="B Zar" pitchFamily="2" charset="-78"/>
          </a:endParaRPr>
        </a:p>
      </dgm:t>
    </dgm:pt>
    <dgm:pt modelId="{AD300364-34F4-4101-8A12-3054FBFE0904}" type="sibTrans" cxnId="{AA0F45D3-B411-4F17-B06A-D76A2F32690C}">
      <dgm:prSet/>
      <dgm:spPr/>
      <dgm:t>
        <a:bodyPr/>
        <a:lstStyle/>
        <a:p>
          <a:endParaRPr lang="en-US">
            <a:cs typeface="B Zar" pitchFamily="2" charset="-78"/>
          </a:endParaRPr>
        </a:p>
      </dgm:t>
    </dgm:pt>
    <dgm:pt modelId="{9E250E4A-C9B6-4C3F-A175-34E59D0F8EC7}">
      <dgm:prSet/>
      <dgm:spPr/>
      <dgm:t>
        <a:bodyPr/>
        <a:lstStyle/>
        <a:p>
          <a:pPr algn="ctr" rtl="1"/>
          <a:r>
            <a:rPr lang="fa-IR" dirty="0" smtClean="0">
              <a:cs typeface="B Titr" pitchFamily="2" charset="-78"/>
            </a:rPr>
            <a:t>1938- توسعۀ بازار ثانویۀ رهن</a:t>
          </a:r>
          <a:endParaRPr lang="en-US" dirty="0">
            <a:cs typeface="B Titr" pitchFamily="2" charset="-78"/>
          </a:endParaRPr>
        </a:p>
      </dgm:t>
    </dgm:pt>
    <dgm:pt modelId="{FB93C4E3-1EB5-452E-A066-6226BEADF08D}" type="parTrans" cxnId="{A5FEE36E-BB06-45B6-8427-BE7A54BB418A}">
      <dgm:prSet/>
      <dgm:spPr/>
      <dgm:t>
        <a:bodyPr/>
        <a:lstStyle/>
        <a:p>
          <a:endParaRPr lang="en-US">
            <a:cs typeface="B Zar" pitchFamily="2" charset="-78"/>
          </a:endParaRPr>
        </a:p>
      </dgm:t>
    </dgm:pt>
    <dgm:pt modelId="{9AFFC534-8E27-4E33-9B0F-2539CD45D21F}" type="sibTrans" cxnId="{A5FEE36E-BB06-45B6-8427-BE7A54BB418A}">
      <dgm:prSet/>
      <dgm:spPr/>
      <dgm:t>
        <a:bodyPr/>
        <a:lstStyle/>
        <a:p>
          <a:endParaRPr lang="en-US">
            <a:cs typeface="B Zar" pitchFamily="2" charset="-78"/>
          </a:endParaRPr>
        </a:p>
      </dgm:t>
    </dgm:pt>
    <dgm:pt modelId="{19CD997B-62CB-4E55-A749-8F0C2D397A2C}">
      <dgm:prSet custT="1"/>
      <dgm:spPr/>
      <dgm:t>
        <a:bodyPr/>
        <a:lstStyle/>
        <a:p>
          <a:pPr algn="justLow" rtl="1"/>
          <a:r>
            <a:rPr lang="fa-IR" sz="2100" dirty="0" smtClean="0">
              <a:cs typeface="B Zar" pitchFamily="2" charset="-78"/>
            </a:rPr>
            <a:t>شرکتی تحت حمایت دولت با نام </a:t>
          </a:r>
          <a:r>
            <a:rPr lang="en-US" sz="1800" dirty="0" smtClean="0">
              <a:cs typeface="B Zar" pitchFamily="2" charset="-78"/>
            </a:rPr>
            <a:t>Fannie</a:t>
          </a:r>
          <a:r>
            <a:rPr lang="en-US" sz="2100" dirty="0" smtClean="0">
              <a:cs typeface="B Zar" pitchFamily="2" charset="-78"/>
            </a:rPr>
            <a:t> </a:t>
          </a:r>
          <a:r>
            <a:rPr lang="en-US" sz="1800" dirty="0" smtClean="0">
              <a:cs typeface="B Zar" pitchFamily="2" charset="-78"/>
            </a:rPr>
            <a:t>Mae</a:t>
          </a:r>
          <a:r>
            <a:rPr lang="fa-IR" sz="2100" dirty="0" smtClean="0">
              <a:cs typeface="B Zar" pitchFamily="2" charset="-78"/>
            </a:rPr>
            <a:t> تأسیس شد. وظیفۀ این شرکت ایجاد بازار ثانویۀ نقدشو برای وام‌های رهنی تضمین‌شده توسط </a:t>
          </a:r>
          <a:r>
            <a:rPr lang="en-US" sz="1800" dirty="0" smtClean="0">
              <a:cs typeface="B Zar" pitchFamily="2" charset="-78"/>
            </a:rPr>
            <a:t>FHA</a:t>
          </a:r>
          <a:r>
            <a:rPr lang="fa-IR" sz="2100" dirty="0" smtClean="0">
              <a:cs typeface="B Zar" pitchFamily="2" charset="-78"/>
            </a:rPr>
            <a:t> بود. آن شرکت مقدمتاً وام‌های تضمین‌شده توسط </a:t>
          </a:r>
          <a:r>
            <a:rPr lang="en-US" sz="1800" dirty="0" smtClean="0">
              <a:cs typeface="B Zar" pitchFamily="2" charset="-78"/>
            </a:rPr>
            <a:t>FHA</a:t>
          </a:r>
          <a:r>
            <a:rPr lang="fa-IR" sz="2100" dirty="0" smtClean="0">
              <a:cs typeface="B Zar" pitchFamily="2" charset="-78"/>
            </a:rPr>
            <a:t> را خریداری می‌کرد و بدین ترتیب  برای ناشران وام‌های رهنی این امکان را فراهم می‌کرد که وام‌های رهنی بیشتری اعطا کنند.</a:t>
          </a:r>
          <a:endParaRPr lang="en-US" sz="2100" dirty="0">
            <a:cs typeface="B Zar" pitchFamily="2" charset="-78"/>
          </a:endParaRPr>
        </a:p>
      </dgm:t>
    </dgm:pt>
    <dgm:pt modelId="{4DF06B73-E211-4C67-A309-5E22188240BD}" type="parTrans" cxnId="{C8935A13-4137-4621-B56F-9D7AC2E9D367}">
      <dgm:prSet/>
      <dgm:spPr/>
      <dgm:t>
        <a:bodyPr/>
        <a:lstStyle/>
        <a:p>
          <a:endParaRPr lang="en-US">
            <a:cs typeface="B Zar" pitchFamily="2" charset="-78"/>
          </a:endParaRPr>
        </a:p>
      </dgm:t>
    </dgm:pt>
    <dgm:pt modelId="{0FFD3791-A13A-4479-B5F8-1C36631809FA}" type="sibTrans" cxnId="{C8935A13-4137-4621-B56F-9D7AC2E9D367}">
      <dgm:prSet/>
      <dgm:spPr/>
      <dgm:t>
        <a:bodyPr/>
        <a:lstStyle/>
        <a:p>
          <a:endParaRPr lang="en-US">
            <a:cs typeface="B Zar" pitchFamily="2" charset="-78"/>
          </a:endParaRPr>
        </a:p>
      </dgm:t>
    </dgm:pt>
    <dgm:pt modelId="{17B549E1-1F55-4B0B-AB17-82CF1ECF0A16}" type="pres">
      <dgm:prSet presAssocID="{AE39E9B4-99DE-4AEB-9BE1-3D53BE946295}" presName="linear" presStyleCnt="0">
        <dgm:presLayoutVars>
          <dgm:dir/>
          <dgm:animLvl val="lvl"/>
          <dgm:resizeHandles val="exact"/>
        </dgm:presLayoutVars>
      </dgm:prSet>
      <dgm:spPr/>
      <dgm:t>
        <a:bodyPr/>
        <a:lstStyle/>
        <a:p>
          <a:endParaRPr lang="en-US"/>
        </a:p>
      </dgm:t>
    </dgm:pt>
    <dgm:pt modelId="{09A98127-4C93-41D4-AAE4-D55A8DA62FA8}" type="pres">
      <dgm:prSet presAssocID="{251C1C6B-EFEB-41A4-9041-26EA2026F64E}" presName="parentLin" presStyleCnt="0"/>
      <dgm:spPr/>
    </dgm:pt>
    <dgm:pt modelId="{48A53285-7346-4EF6-BFC4-B78659779D01}" type="pres">
      <dgm:prSet presAssocID="{251C1C6B-EFEB-41A4-9041-26EA2026F64E}" presName="parentLeftMargin" presStyleLbl="node1" presStyleIdx="0" presStyleCnt="2"/>
      <dgm:spPr/>
      <dgm:t>
        <a:bodyPr/>
        <a:lstStyle/>
        <a:p>
          <a:endParaRPr lang="en-US"/>
        </a:p>
      </dgm:t>
    </dgm:pt>
    <dgm:pt modelId="{574763A8-7DDB-487B-8F24-F3E4157F0C45}" type="pres">
      <dgm:prSet presAssocID="{251C1C6B-EFEB-41A4-9041-26EA2026F64E}" presName="parentText" presStyleLbl="node1" presStyleIdx="0" presStyleCnt="2">
        <dgm:presLayoutVars>
          <dgm:chMax val="0"/>
          <dgm:bulletEnabled val="1"/>
        </dgm:presLayoutVars>
      </dgm:prSet>
      <dgm:spPr/>
      <dgm:t>
        <a:bodyPr/>
        <a:lstStyle/>
        <a:p>
          <a:endParaRPr lang="en-US"/>
        </a:p>
      </dgm:t>
    </dgm:pt>
    <dgm:pt modelId="{72C6EEE8-B72A-455C-9F3B-8E1F770F3FC6}" type="pres">
      <dgm:prSet presAssocID="{251C1C6B-EFEB-41A4-9041-26EA2026F64E}" presName="negativeSpace" presStyleCnt="0"/>
      <dgm:spPr/>
    </dgm:pt>
    <dgm:pt modelId="{6264236E-4717-4A54-A0A2-0ABC9E52AE6A}" type="pres">
      <dgm:prSet presAssocID="{251C1C6B-EFEB-41A4-9041-26EA2026F64E}" presName="childText" presStyleLbl="conFgAcc1" presStyleIdx="0" presStyleCnt="2">
        <dgm:presLayoutVars>
          <dgm:bulletEnabled val="1"/>
        </dgm:presLayoutVars>
      </dgm:prSet>
      <dgm:spPr/>
      <dgm:t>
        <a:bodyPr/>
        <a:lstStyle/>
        <a:p>
          <a:endParaRPr lang="en-US"/>
        </a:p>
      </dgm:t>
    </dgm:pt>
    <dgm:pt modelId="{CE6B8C87-120C-4388-B335-B1E89679DE31}" type="pres">
      <dgm:prSet presAssocID="{11E8C3FB-6327-4A37-AF98-45B34F44C2E0}" presName="spaceBetweenRectangles" presStyleCnt="0"/>
      <dgm:spPr/>
    </dgm:pt>
    <dgm:pt modelId="{8B43FBC4-ACBA-49E9-8012-CF97A55D4263}" type="pres">
      <dgm:prSet presAssocID="{9E250E4A-C9B6-4C3F-A175-34E59D0F8EC7}" presName="parentLin" presStyleCnt="0"/>
      <dgm:spPr/>
    </dgm:pt>
    <dgm:pt modelId="{88064666-3481-45B4-B57C-A57BFD04DCAD}" type="pres">
      <dgm:prSet presAssocID="{9E250E4A-C9B6-4C3F-A175-34E59D0F8EC7}" presName="parentLeftMargin" presStyleLbl="node1" presStyleIdx="0" presStyleCnt="2"/>
      <dgm:spPr/>
      <dgm:t>
        <a:bodyPr/>
        <a:lstStyle/>
        <a:p>
          <a:endParaRPr lang="en-US"/>
        </a:p>
      </dgm:t>
    </dgm:pt>
    <dgm:pt modelId="{7DD34707-93E5-4D1E-A16C-E3128A8FC952}" type="pres">
      <dgm:prSet presAssocID="{9E250E4A-C9B6-4C3F-A175-34E59D0F8EC7}" presName="parentText" presStyleLbl="node1" presStyleIdx="1" presStyleCnt="2">
        <dgm:presLayoutVars>
          <dgm:chMax val="0"/>
          <dgm:bulletEnabled val="1"/>
        </dgm:presLayoutVars>
      </dgm:prSet>
      <dgm:spPr/>
      <dgm:t>
        <a:bodyPr/>
        <a:lstStyle/>
        <a:p>
          <a:endParaRPr lang="en-US"/>
        </a:p>
      </dgm:t>
    </dgm:pt>
    <dgm:pt modelId="{7C05F9D5-5FC1-4270-8040-D89EE999C6F8}" type="pres">
      <dgm:prSet presAssocID="{9E250E4A-C9B6-4C3F-A175-34E59D0F8EC7}" presName="negativeSpace" presStyleCnt="0"/>
      <dgm:spPr/>
    </dgm:pt>
    <dgm:pt modelId="{F7CE1784-BEC7-4C1F-A3A3-B73EACE2C093}" type="pres">
      <dgm:prSet presAssocID="{9E250E4A-C9B6-4C3F-A175-34E59D0F8EC7}" presName="childText" presStyleLbl="conFgAcc1" presStyleIdx="1" presStyleCnt="2">
        <dgm:presLayoutVars>
          <dgm:bulletEnabled val="1"/>
        </dgm:presLayoutVars>
      </dgm:prSet>
      <dgm:spPr/>
      <dgm:t>
        <a:bodyPr/>
        <a:lstStyle/>
        <a:p>
          <a:endParaRPr lang="en-US"/>
        </a:p>
      </dgm:t>
    </dgm:pt>
  </dgm:ptLst>
  <dgm:cxnLst>
    <dgm:cxn modelId="{46F8A90C-96A3-47D5-8E25-CA030A8E9A7C}" type="presOf" srcId="{9E250E4A-C9B6-4C3F-A175-34E59D0F8EC7}" destId="{7DD34707-93E5-4D1E-A16C-E3128A8FC952}" srcOrd="1" destOrd="0" presId="urn:microsoft.com/office/officeart/2005/8/layout/list1"/>
    <dgm:cxn modelId="{A5FEE36E-BB06-45B6-8427-BE7A54BB418A}" srcId="{AE39E9B4-99DE-4AEB-9BE1-3D53BE946295}" destId="{9E250E4A-C9B6-4C3F-A175-34E59D0F8EC7}" srcOrd="1" destOrd="0" parTransId="{FB93C4E3-1EB5-452E-A066-6226BEADF08D}" sibTransId="{9AFFC534-8E27-4E33-9B0F-2539CD45D21F}"/>
    <dgm:cxn modelId="{A00C8C55-D1D5-4227-AA38-A1B7D75228D0}" type="presOf" srcId="{AE39E9B4-99DE-4AEB-9BE1-3D53BE946295}" destId="{17B549E1-1F55-4B0B-AB17-82CF1ECF0A16}" srcOrd="0" destOrd="0" presId="urn:microsoft.com/office/officeart/2005/8/layout/list1"/>
    <dgm:cxn modelId="{AA0F45D3-B411-4F17-B06A-D76A2F32690C}" srcId="{251C1C6B-EFEB-41A4-9041-26EA2026F64E}" destId="{3AB49AF0-D83A-4CB9-9B47-981E45B87BAF}" srcOrd="0" destOrd="0" parTransId="{E8E2FF77-F071-4A4D-9D48-92AD019FA85B}" sibTransId="{AD300364-34F4-4101-8A12-3054FBFE0904}"/>
    <dgm:cxn modelId="{01A8DADF-E851-4210-81E1-9309A28469CA}" type="presOf" srcId="{251C1C6B-EFEB-41A4-9041-26EA2026F64E}" destId="{48A53285-7346-4EF6-BFC4-B78659779D01}" srcOrd="0" destOrd="0" presId="urn:microsoft.com/office/officeart/2005/8/layout/list1"/>
    <dgm:cxn modelId="{24191CB2-786B-4CD0-931F-4F9B2905AC4F}" srcId="{AE39E9B4-99DE-4AEB-9BE1-3D53BE946295}" destId="{251C1C6B-EFEB-41A4-9041-26EA2026F64E}" srcOrd="0" destOrd="0" parTransId="{DBA37EC8-E667-4CBA-81FA-B0BFB9A99AD0}" sibTransId="{11E8C3FB-6327-4A37-AF98-45B34F44C2E0}"/>
    <dgm:cxn modelId="{449C1FDF-3F4D-475C-AF7D-9D13FF22E740}" type="presOf" srcId="{9E250E4A-C9B6-4C3F-A175-34E59D0F8EC7}" destId="{88064666-3481-45B4-B57C-A57BFD04DCAD}" srcOrd="0" destOrd="0" presId="urn:microsoft.com/office/officeart/2005/8/layout/list1"/>
    <dgm:cxn modelId="{A77885EA-4DD0-4A38-92D1-2EC58D5351EA}" type="presOf" srcId="{3AB49AF0-D83A-4CB9-9B47-981E45B87BAF}" destId="{6264236E-4717-4A54-A0A2-0ABC9E52AE6A}" srcOrd="0" destOrd="0" presId="urn:microsoft.com/office/officeart/2005/8/layout/list1"/>
    <dgm:cxn modelId="{C8935A13-4137-4621-B56F-9D7AC2E9D367}" srcId="{9E250E4A-C9B6-4C3F-A175-34E59D0F8EC7}" destId="{19CD997B-62CB-4E55-A749-8F0C2D397A2C}" srcOrd="0" destOrd="0" parTransId="{4DF06B73-E211-4C67-A309-5E22188240BD}" sibTransId="{0FFD3791-A13A-4479-B5F8-1C36631809FA}"/>
    <dgm:cxn modelId="{4D3E1BAC-83D6-45E0-B28C-44DEF45C6D43}" type="presOf" srcId="{251C1C6B-EFEB-41A4-9041-26EA2026F64E}" destId="{574763A8-7DDB-487B-8F24-F3E4157F0C45}" srcOrd="1" destOrd="0" presId="urn:microsoft.com/office/officeart/2005/8/layout/list1"/>
    <dgm:cxn modelId="{B67364D8-F5C3-4335-8119-221613FCF182}" type="presOf" srcId="{19CD997B-62CB-4E55-A749-8F0C2D397A2C}" destId="{F7CE1784-BEC7-4C1F-A3A3-B73EACE2C093}" srcOrd="0" destOrd="0" presId="urn:microsoft.com/office/officeart/2005/8/layout/list1"/>
    <dgm:cxn modelId="{737A5B33-B841-40A3-8849-DCE36C3E5534}" type="presParOf" srcId="{17B549E1-1F55-4B0B-AB17-82CF1ECF0A16}" destId="{09A98127-4C93-41D4-AAE4-D55A8DA62FA8}" srcOrd="0" destOrd="0" presId="urn:microsoft.com/office/officeart/2005/8/layout/list1"/>
    <dgm:cxn modelId="{EE9844A5-2AAD-47B3-AEA2-8BD2BFAA9837}" type="presParOf" srcId="{09A98127-4C93-41D4-AAE4-D55A8DA62FA8}" destId="{48A53285-7346-4EF6-BFC4-B78659779D01}" srcOrd="0" destOrd="0" presId="urn:microsoft.com/office/officeart/2005/8/layout/list1"/>
    <dgm:cxn modelId="{E4BA861D-1DCD-4A34-8793-6B60D7495762}" type="presParOf" srcId="{09A98127-4C93-41D4-AAE4-D55A8DA62FA8}" destId="{574763A8-7DDB-487B-8F24-F3E4157F0C45}" srcOrd="1" destOrd="0" presId="urn:microsoft.com/office/officeart/2005/8/layout/list1"/>
    <dgm:cxn modelId="{D77BAD20-E701-4C6E-8C4C-63131B6185D7}" type="presParOf" srcId="{17B549E1-1F55-4B0B-AB17-82CF1ECF0A16}" destId="{72C6EEE8-B72A-455C-9F3B-8E1F770F3FC6}" srcOrd="1" destOrd="0" presId="urn:microsoft.com/office/officeart/2005/8/layout/list1"/>
    <dgm:cxn modelId="{75DA939C-45FE-4336-AF19-0555F2A5D333}" type="presParOf" srcId="{17B549E1-1F55-4B0B-AB17-82CF1ECF0A16}" destId="{6264236E-4717-4A54-A0A2-0ABC9E52AE6A}" srcOrd="2" destOrd="0" presId="urn:microsoft.com/office/officeart/2005/8/layout/list1"/>
    <dgm:cxn modelId="{11ED354A-23AD-4324-AD5F-B773B18CB879}" type="presParOf" srcId="{17B549E1-1F55-4B0B-AB17-82CF1ECF0A16}" destId="{CE6B8C87-120C-4388-B335-B1E89679DE31}" srcOrd="3" destOrd="0" presId="urn:microsoft.com/office/officeart/2005/8/layout/list1"/>
    <dgm:cxn modelId="{D4107C33-37C1-4D85-BF65-9E95B885E068}" type="presParOf" srcId="{17B549E1-1F55-4B0B-AB17-82CF1ECF0A16}" destId="{8B43FBC4-ACBA-49E9-8012-CF97A55D4263}" srcOrd="4" destOrd="0" presId="urn:microsoft.com/office/officeart/2005/8/layout/list1"/>
    <dgm:cxn modelId="{C8A2CFB2-BD3F-4171-A6FA-F8C38B98A2B4}" type="presParOf" srcId="{8B43FBC4-ACBA-49E9-8012-CF97A55D4263}" destId="{88064666-3481-45B4-B57C-A57BFD04DCAD}" srcOrd="0" destOrd="0" presId="urn:microsoft.com/office/officeart/2005/8/layout/list1"/>
    <dgm:cxn modelId="{B5657153-0C56-4B52-9D94-C2286C6FCCDF}" type="presParOf" srcId="{8B43FBC4-ACBA-49E9-8012-CF97A55D4263}" destId="{7DD34707-93E5-4D1E-A16C-E3128A8FC952}" srcOrd="1" destOrd="0" presId="urn:microsoft.com/office/officeart/2005/8/layout/list1"/>
    <dgm:cxn modelId="{FD045045-E318-44A5-8487-FB78C391F33F}" type="presParOf" srcId="{17B549E1-1F55-4B0B-AB17-82CF1ECF0A16}" destId="{7C05F9D5-5FC1-4270-8040-D89EE999C6F8}" srcOrd="5" destOrd="0" presId="urn:microsoft.com/office/officeart/2005/8/layout/list1"/>
    <dgm:cxn modelId="{EFC8CCFC-2971-48E6-896B-41455E832F2D}" type="presParOf" srcId="{17B549E1-1F55-4B0B-AB17-82CF1ECF0A16}" destId="{F7CE1784-BEC7-4C1F-A3A3-B73EACE2C093}" srcOrd="6"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0.xml><?xml version="1.0" encoding="utf-8"?>
<dgm:dataModel xmlns:dgm="http://schemas.openxmlformats.org/drawingml/2006/diagram" xmlns:a="http://schemas.openxmlformats.org/drawingml/2006/main">
  <dgm:ptLst>
    <dgm:pt modelId="{12E3D6FD-706A-453E-8B4F-8514970367AC}"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US"/>
        </a:p>
      </dgm:t>
    </dgm:pt>
    <dgm:pt modelId="{4D285D84-4112-446E-8B3C-7F130DAD9766}">
      <dgm:prSet/>
      <dgm:spPr/>
      <dgm:t>
        <a:bodyPr/>
        <a:lstStyle/>
        <a:p>
          <a:pPr algn="ctr" rtl="1"/>
          <a:r>
            <a:rPr lang="ar-SA" b="1" dirty="0" smtClean="0">
              <a:cs typeface="B Zar" pitchFamily="2" charset="-78"/>
            </a:rPr>
            <a:t>طبقة با استهلاك هدف‌‌گذاري‌شده</a:t>
          </a:r>
          <a:endParaRPr lang="en-US" b="1" dirty="0">
            <a:cs typeface="B Zar" pitchFamily="2" charset="-78"/>
          </a:endParaRPr>
        </a:p>
      </dgm:t>
    </dgm:pt>
    <dgm:pt modelId="{D8FDBEA6-61C0-4015-9AEC-714816C9EB94}" type="parTrans" cxnId="{8465EBED-BEBD-49BE-B731-DE4A84C31482}">
      <dgm:prSet/>
      <dgm:spPr/>
      <dgm:t>
        <a:bodyPr/>
        <a:lstStyle/>
        <a:p>
          <a:endParaRPr lang="en-US">
            <a:cs typeface="B Zar" pitchFamily="2" charset="-78"/>
          </a:endParaRPr>
        </a:p>
      </dgm:t>
    </dgm:pt>
    <dgm:pt modelId="{01319C5F-8C18-4CF4-9823-62278ABC9CB4}" type="sibTrans" cxnId="{8465EBED-BEBD-49BE-B731-DE4A84C31482}">
      <dgm:prSet/>
      <dgm:spPr/>
      <dgm:t>
        <a:bodyPr/>
        <a:lstStyle/>
        <a:p>
          <a:endParaRPr lang="en-US">
            <a:cs typeface="B Zar" pitchFamily="2" charset="-78"/>
          </a:endParaRPr>
        </a:p>
      </dgm:t>
    </dgm:pt>
    <dgm:pt modelId="{511A3E04-2DD4-49DC-BA37-5C32D606FA1E}">
      <dgm:prSet/>
      <dgm:spPr/>
      <dgm:t>
        <a:bodyPr/>
        <a:lstStyle/>
        <a:p>
          <a:pPr algn="justLow" rtl="1"/>
          <a:r>
            <a:rPr lang="ar-SA" dirty="0" smtClean="0">
              <a:cs typeface="B Zar" pitchFamily="2" charset="-78"/>
            </a:rPr>
            <a:t>طبقة اوراق با استهلاك هدف‌گذاري‌شده سرمايه‌گذاران را تاحدودي در قبال پرداخت‌هاي پيش از موعد محافظت مي‌نمايد. اگر پرداخت‌هاي پيش از موعد سريع‌تر از انتظار شود، مبالغ اضافي به ديگر طبقه‌ها منتقل مي‌گردد. بديهي است طبقة اوراق با استهلاك برنامه‌ريزي شده نسبت به طبقة با استهلاك هدف‌گذاري‌شده سرمايه‌گذاران را در مقابل عدم‌اطمينان موجود در سررسيد سرمايه‌گذاري‌هايشان بيشتر محافظت مي‌نمايد، چراكه محافظت دوجانبه فراهم مي‌كند؛ اين در حالي است كه در اوراق دومي محافظت يك جانبه فراهم مي‌شود. بدين‌معني كه طبقة با استهلاك هدف‌گذاري‌شده، سرمايه‌گذاران را تنها در قبال ريسك </a:t>
          </a:r>
          <a:r>
            <a:rPr lang="fa-IR" dirty="0" smtClean="0">
              <a:cs typeface="B Zar" pitchFamily="2" charset="-78"/>
            </a:rPr>
            <a:t>تحدید </a:t>
          </a:r>
          <a:r>
            <a:rPr lang="ar-SA" dirty="0" smtClean="0">
              <a:cs typeface="B Zar" pitchFamily="2" charset="-78"/>
            </a:rPr>
            <a:t>محافظت مي‌كند.</a:t>
          </a:r>
          <a:r>
            <a:rPr lang="en-US" dirty="0" smtClean="0">
              <a:cs typeface="B Zar" pitchFamily="2" charset="-78"/>
            </a:rPr>
            <a:t> </a:t>
          </a:r>
          <a:endParaRPr lang="en-US" dirty="0">
            <a:cs typeface="B Zar" pitchFamily="2" charset="-78"/>
          </a:endParaRPr>
        </a:p>
      </dgm:t>
    </dgm:pt>
    <dgm:pt modelId="{9B12B14A-789F-47F3-BAA1-F433787DB81C}" type="parTrans" cxnId="{A135A7A0-3311-4A47-BCE8-96E9DA249A5B}">
      <dgm:prSet/>
      <dgm:spPr/>
      <dgm:t>
        <a:bodyPr/>
        <a:lstStyle/>
        <a:p>
          <a:endParaRPr lang="en-US">
            <a:cs typeface="B Zar" pitchFamily="2" charset="-78"/>
          </a:endParaRPr>
        </a:p>
      </dgm:t>
    </dgm:pt>
    <dgm:pt modelId="{CEB71B48-0CA9-40AD-A5FD-26E4CAE6D985}" type="sibTrans" cxnId="{A135A7A0-3311-4A47-BCE8-96E9DA249A5B}">
      <dgm:prSet/>
      <dgm:spPr/>
      <dgm:t>
        <a:bodyPr/>
        <a:lstStyle/>
        <a:p>
          <a:endParaRPr lang="en-US">
            <a:cs typeface="B Zar" pitchFamily="2" charset="-78"/>
          </a:endParaRPr>
        </a:p>
      </dgm:t>
    </dgm:pt>
    <dgm:pt modelId="{C427BCCA-5E9B-497B-8490-94802380C899}" type="pres">
      <dgm:prSet presAssocID="{12E3D6FD-706A-453E-8B4F-8514970367AC}" presName="linear" presStyleCnt="0">
        <dgm:presLayoutVars>
          <dgm:dir/>
          <dgm:animLvl val="lvl"/>
          <dgm:resizeHandles val="exact"/>
        </dgm:presLayoutVars>
      </dgm:prSet>
      <dgm:spPr/>
      <dgm:t>
        <a:bodyPr/>
        <a:lstStyle/>
        <a:p>
          <a:endParaRPr lang="en-US"/>
        </a:p>
      </dgm:t>
    </dgm:pt>
    <dgm:pt modelId="{25304C55-7315-4969-8223-463E987CA050}" type="pres">
      <dgm:prSet presAssocID="{4D285D84-4112-446E-8B3C-7F130DAD9766}" presName="parentLin" presStyleCnt="0"/>
      <dgm:spPr/>
    </dgm:pt>
    <dgm:pt modelId="{A8FA865F-E245-472A-AC41-56CF9779F812}" type="pres">
      <dgm:prSet presAssocID="{4D285D84-4112-446E-8B3C-7F130DAD9766}" presName="parentLeftMargin" presStyleLbl="node1" presStyleIdx="0" presStyleCnt="1"/>
      <dgm:spPr/>
      <dgm:t>
        <a:bodyPr/>
        <a:lstStyle/>
        <a:p>
          <a:endParaRPr lang="en-US"/>
        </a:p>
      </dgm:t>
    </dgm:pt>
    <dgm:pt modelId="{E092F184-4206-47C7-9C16-E6F826402727}" type="pres">
      <dgm:prSet presAssocID="{4D285D84-4112-446E-8B3C-7F130DAD9766}" presName="parentText" presStyleLbl="node1" presStyleIdx="0" presStyleCnt="1">
        <dgm:presLayoutVars>
          <dgm:chMax val="0"/>
          <dgm:bulletEnabled val="1"/>
        </dgm:presLayoutVars>
      </dgm:prSet>
      <dgm:spPr/>
      <dgm:t>
        <a:bodyPr/>
        <a:lstStyle/>
        <a:p>
          <a:endParaRPr lang="en-US"/>
        </a:p>
      </dgm:t>
    </dgm:pt>
    <dgm:pt modelId="{9662E660-EC13-4DAB-99CB-15250D454178}" type="pres">
      <dgm:prSet presAssocID="{4D285D84-4112-446E-8B3C-7F130DAD9766}" presName="negativeSpace" presStyleCnt="0"/>
      <dgm:spPr/>
    </dgm:pt>
    <dgm:pt modelId="{B0E8BB1D-BF6B-4AF9-8C89-E95E7E9C42F9}" type="pres">
      <dgm:prSet presAssocID="{4D285D84-4112-446E-8B3C-7F130DAD9766}" presName="childText" presStyleLbl="conFgAcc1" presStyleIdx="0" presStyleCnt="1">
        <dgm:presLayoutVars>
          <dgm:bulletEnabled val="1"/>
        </dgm:presLayoutVars>
      </dgm:prSet>
      <dgm:spPr/>
      <dgm:t>
        <a:bodyPr/>
        <a:lstStyle/>
        <a:p>
          <a:endParaRPr lang="en-US"/>
        </a:p>
      </dgm:t>
    </dgm:pt>
  </dgm:ptLst>
  <dgm:cxnLst>
    <dgm:cxn modelId="{04C35342-AADC-4BA9-8B7E-D48033A619B9}" type="presOf" srcId="{4D285D84-4112-446E-8B3C-7F130DAD9766}" destId="{A8FA865F-E245-472A-AC41-56CF9779F812}" srcOrd="0" destOrd="0" presId="urn:microsoft.com/office/officeart/2005/8/layout/list1"/>
    <dgm:cxn modelId="{27DB11D5-AC57-461C-81E4-B9E9AF284F19}" type="presOf" srcId="{12E3D6FD-706A-453E-8B4F-8514970367AC}" destId="{C427BCCA-5E9B-497B-8490-94802380C899}" srcOrd="0" destOrd="0" presId="urn:microsoft.com/office/officeart/2005/8/layout/list1"/>
    <dgm:cxn modelId="{A135A7A0-3311-4A47-BCE8-96E9DA249A5B}" srcId="{4D285D84-4112-446E-8B3C-7F130DAD9766}" destId="{511A3E04-2DD4-49DC-BA37-5C32D606FA1E}" srcOrd="0" destOrd="0" parTransId="{9B12B14A-789F-47F3-BAA1-F433787DB81C}" sibTransId="{CEB71B48-0CA9-40AD-A5FD-26E4CAE6D985}"/>
    <dgm:cxn modelId="{574D19FC-7F74-4DA2-9010-DE4DF76805DE}" type="presOf" srcId="{511A3E04-2DD4-49DC-BA37-5C32D606FA1E}" destId="{B0E8BB1D-BF6B-4AF9-8C89-E95E7E9C42F9}" srcOrd="0" destOrd="0" presId="urn:microsoft.com/office/officeart/2005/8/layout/list1"/>
    <dgm:cxn modelId="{FCFCF601-5795-49C1-8EF7-38C7A610DEA5}" type="presOf" srcId="{4D285D84-4112-446E-8B3C-7F130DAD9766}" destId="{E092F184-4206-47C7-9C16-E6F826402727}" srcOrd="1" destOrd="0" presId="urn:microsoft.com/office/officeart/2005/8/layout/list1"/>
    <dgm:cxn modelId="{8465EBED-BEBD-49BE-B731-DE4A84C31482}" srcId="{12E3D6FD-706A-453E-8B4F-8514970367AC}" destId="{4D285D84-4112-446E-8B3C-7F130DAD9766}" srcOrd="0" destOrd="0" parTransId="{D8FDBEA6-61C0-4015-9AEC-714816C9EB94}" sibTransId="{01319C5F-8C18-4CF4-9823-62278ABC9CB4}"/>
    <dgm:cxn modelId="{AD92BCDD-460A-48A7-ABFF-5289DEA406B6}" type="presParOf" srcId="{C427BCCA-5E9B-497B-8490-94802380C899}" destId="{25304C55-7315-4969-8223-463E987CA050}" srcOrd="0" destOrd="0" presId="urn:microsoft.com/office/officeart/2005/8/layout/list1"/>
    <dgm:cxn modelId="{0207DB2A-2FAA-4213-8AFB-7DA9C8836FA1}" type="presParOf" srcId="{25304C55-7315-4969-8223-463E987CA050}" destId="{A8FA865F-E245-472A-AC41-56CF9779F812}" srcOrd="0" destOrd="0" presId="urn:microsoft.com/office/officeart/2005/8/layout/list1"/>
    <dgm:cxn modelId="{CC8FD7A1-2E6B-4690-BD64-76E258C5AF5E}" type="presParOf" srcId="{25304C55-7315-4969-8223-463E987CA050}" destId="{E092F184-4206-47C7-9C16-E6F826402727}" srcOrd="1" destOrd="0" presId="urn:microsoft.com/office/officeart/2005/8/layout/list1"/>
    <dgm:cxn modelId="{C17E53A9-1F2E-48EF-AD77-050F0F75C081}" type="presParOf" srcId="{C427BCCA-5E9B-497B-8490-94802380C899}" destId="{9662E660-EC13-4DAB-99CB-15250D454178}" srcOrd="1" destOrd="0" presId="urn:microsoft.com/office/officeart/2005/8/layout/list1"/>
    <dgm:cxn modelId="{9B8760CE-C984-47AA-AC7F-0C0A61E0D2F0}" type="presParOf" srcId="{C427BCCA-5E9B-497B-8490-94802380C899}" destId="{B0E8BB1D-BF6B-4AF9-8C89-E95E7E9C42F9}" srcOrd="2"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1.xml><?xml version="1.0" encoding="utf-8"?>
<dgm:dataModel xmlns:dgm="http://schemas.openxmlformats.org/drawingml/2006/diagram" xmlns:a="http://schemas.openxmlformats.org/drawingml/2006/main">
  <dgm:ptLst>
    <dgm:pt modelId="{90A265C1-51BC-4339-BD57-ED69DA242CAA}"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US"/>
        </a:p>
      </dgm:t>
    </dgm:pt>
    <dgm:pt modelId="{00A4CD13-3CA7-4145-9AD6-E004F7D65EE6}">
      <dgm:prSet/>
      <dgm:spPr/>
      <dgm:t>
        <a:bodyPr/>
        <a:lstStyle/>
        <a:p>
          <a:pPr algn="ctr" rtl="1"/>
          <a:r>
            <a:rPr lang="ar-SA" b="1" dirty="0" smtClean="0">
              <a:cs typeface="B Titr" pitchFamily="2" charset="-78"/>
            </a:rPr>
            <a:t>طبقة حامي</a:t>
          </a:r>
          <a:endParaRPr lang="en-US" b="1" dirty="0">
            <a:cs typeface="B Titr" pitchFamily="2" charset="-78"/>
          </a:endParaRPr>
        </a:p>
      </dgm:t>
    </dgm:pt>
    <dgm:pt modelId="{E17D488F-AE60-429C-AB36-8210E45FE826}" type="parTrans" cxnId="{1B3F1392-201E-4B2E-8D5D-41B550F954E8}">
      <dgm:prSet/>
      <dgm:spPr/>
      <dgm:t>
        <a:bodyPr/>
        <a:lstStyle/>
        <a:p>
          <a:endParaRPr lang="en-US"/>
        </a:p>
      </dgm:t>
    </dgm:pt>
    <dgm:pt modelId="{0C345169-B1AD-482E-9D9D-BDA585B3B07A}" type="sibTrans" cxnId="{1B3F1392-201E-4B2E-8D5D-41B550F954E8}">
      <dgm:prSet/>
      <dgm:spPr/>
      <dgm:t>
        <a:bodyPr/>
        <a:lstStyle/>
        <a:p>
          <a:endParaRPr lang="en-US"/>
        </a:p>
      </dgm:t>
    </dgm:pt>
    <dgm:pt modelId="{6A09472B-9725-424E-A641-73151CDF7219}">
      <dgm:prSet/>
      <dgm:spPr/>
      <dgm:t>
        <a:bodyPr/>
        <a:lstStyle/>
        <a:p>
          <a:pPr algn="justLow" rtl="1"/>
          <a:r>
            <a:rPr lang="fa-IR" dirty="0" smtClean="0">
              <a:cs typeface="B Zar" pitchFamily="2" charset="-78"/>
            </a:rPr>
            <a:t>طبقۀ حامی </a:t>
          </a:r>
          <a:r>
            <a:rPr lang="ar-SA" dirty="0" smtClean="0">
              <a:cs typeface="B Zar" pitchFamily="2" charset="-78"/>
            </a:rPr>
            <a:t>جهت كاستن فشار ناشي از پرداخت‌هاي پيش از موعد در ديگر طبقه‌هاي اوراق طراحي شده است. سرمايه‌گذاران در اين اوراق با دريافت بازدۀ بالاتر مي‌پذيرند كه پرداخت‌هاي اصل وام‌شان نسبت به دارندگان ديگر طبقه‌هاي اوراق بهادار در درجة دوم اولويت قرار بگيرد.</a:t>
          </a:r>
          <a:endParaRPr lang="en-US" dirty="0">
            <a:cs typeface="B Zar" pitchFamily="2" charset="-78"/>
          </a:endParaRPr>
        </a:p>
      </dgm:t>
    </dgm:pt>
    <dgm:pt modelId="{70246F4B-CDA3-4A20-86AB-215604203A58}" type="parTrans" cxnId="{960F639C-BDC2-4B6E-9523-E8B20BE7E94A}">
      <dgm:prSet/>
      <dgm:spPr/>
      <dgm:t>
        <a:bodyPr/>
        <a:lstStyle/>
        <a:p>
          <a:endParaRPr lang="en-US"/>
        </a:p>
      </dgm:t>
    </dgm:pt>
    <dgm:pt modelId="{3061E03D-6F9F-42E0-A732-77B647BA8D3E}" type="sibTrans" cxnId="{960F639C-BDC2-4B6E-9523-E8B20BE7E94A}">
      <dgm:prSet/>
      <dgm:spPr/>
      <dgm:t>
        <a:bodyPr/>
        <a:lstStyle/>
        <a:p>
          <a:endParaRPr lang="en-US"/>
        </a:p>
      </dgm:t>
    </dgm:pt>
    <dgm:pt modelId="{03EC9E37-23F4-4042-BE26-63A8C6F65BD8}" type="pres">
      <dgm:prSet presAssocID="{90A265C1-51BC-4339-BD57-ED69DA242CAA}" presName="linear" presStyleCnt="0">
        <dgm:presLayoutVars>
          <dgm:dir/>
          <dgm:animLvl val="lvl"/>
          <dgm:resizeHandles val="exact"/>
        </dgm:presLayoutVars>
      </dgm:prSet>
      <dgm:spPr/>
      <dgm:t>
        <a:bodyPr/>
        <a:lstStyle/>
        <a:p>
          <a:endParaRPr lang="en-US"/>
        </a:p>
      </dgm:t>
    </dgm:pt>
    <dgm:pt modelId="{9FA2E9D7-EB70-4B40-B675-04A405B58476}" type="pres">
      <dgm:prSet presAssocID="{00A4CD13-3CA7-4145-9AD6-E004F7D65EE6}" presName="parentLin" presStyleCnt="0"/>
      <dgm:spPr/>
    </dgm:pt>
    <dgm:pt modelId="{8BB154B6-DBA9-4975-B73F-3B587BD77FE1}" type="pres">
      <dgm:prSet presAssocID="{00A4CD13-3CA7-4145-9AD6-E004F7D65EE6}" presName="parentLeftMargin" presStyleLbl="node1" presStyleIdx="0" presStyleCnt="1"/>
      <dgm:spPr/>
      <dgm:t>
        <a:bodyPr/>
        <a:lstStyle/>
        <a:p>
          <a:endParaRPr lang="en-US"/>
        </a:p>
      </dgm:t>
    </dgm:pt>
    <dgm:pt modelId="{5F20EF88-4996-4D5E-9411-C68CEF7CC9C3}" type="pres">
      <dgm:prSet presAssocID="{00A4CD13-3CA7-4145-9AD6-E004F7D65EE6}" presName="parentText" presStyleLbl="node1" presStyleIdx="0" presStyleCnt="1">
        <dgm:presLayoutVars>
          <dgm:chMax val="0"/>
          <dgm:bulletEnabled val="1"/>
        </dgm:presLayoutVars>
      </dgm:prSet>
      <dgm:spPr/>
      <dgm:t>
        <a:bodyPr/>
        <a:lstStyle/>
        <a:p>
          <a:endParaRPr lang="en-US"/>
        </a:p>
      </dgm:t>
    </dgm:pt>
    <dgm:pt modelId="{39806BD7-03D9-4A14-8462-CA1CB763C3E1}" type="pres">
      <dgm:prSet presAssocID="{00A4CD13-3CA7-4145-9AD6-E004F7D65EE6}" presName="negativeSpace" presStyleCnt="0"/>
      <dgm:spPr/>
    </dgm:pt>
    <dgm:pt modelId="{8C292DA8-C53E-4A00-B547-0CCCE8DD5978}" type="pres">
      <dgm:prSet presAssocID="{00A4CD13-3CA7-4145-9AD6-E004F7D65EE6}" presName="childText" presStyleLbl="conFgAcc1" presStyleIdx="0" presStyleCnt="1">
        <dgm:presLayoutVars>
          <dgm:bulletEnabled val="1"/>
        </dgm:presLayoutVars>
      </dgm:prSet>
      <dgm:spPr/>
      <dgm:t>
        <a:bodyPr/>
        <a:lstStyle/>
        <a:p>
          <a:endParaRPr lang="en-US"/>
        </a:p>
      </dgm:t>
    </dgm:pt>
  </dgm:ptLst>
  <dgm:cxnLst>
    <dgm:cxn modelId="{67234EB7-B051-4202-B9E8-E9A01822C204}" type="presOf" srcId="{6A09472B-9725-424E-A641-73151CDF7219}" destId="{8C292DA8-C53E-4A00-B547-0CCCE8DD5978}" srcOrd="0" destOrd="0" presId="urn:microsoft.com/office/officeart/2005/8/layout/list1"/>
    <dgm:cxn modelId="{797F9076-7926-4397-BB4F-7045FFDA6EBE}" type="presOf" srcId="{90A265C1-51BC-4339-BD57-ED69DA242CAA}" destId="{03EC9E37-23F4-4042-BE26-63A8C6F65BD8}" srcOrd="0" destOrd="0" presId="urn:microsoft.com/office/officeart/2005/8/layout/list1"/>
    <dgm:cxn modelId="{E3B0EF81-D79A-468D-B860-2E4459C8C1BA}" type="presOf" srcId="{00A4CD13-3CA7-4145-9AD6-E004F7D65EE6}" destId="{5F20EF88-4996-4D5E-9411-C68CEF7CC9C3}" srcOrd="1" destOrd="0" presId="urn:microsoft.com/office/officeart/2005/8/layout/list1"/>
    <dgm:cxn modelId="{1B3F1392-201E-4B2E-8D5D-41B550F954E8}" srcId="{90A265C1-51BC-4339-BD57-ED69DA242CAA}" destId="{00A4CD13-3CA7-4145-9AD6-E004F7D65EE6}" srcOrd="0" destOrd="0" parTransId="{E17D488F-AE60-429C-AB36-8210E45FE826}" sibTransId="{0C345169-B1AD-482E-9D9D-BDA585B3B07A}"/>
    <dgm:cxn modelId="{960F639C-BDC2-4B6E-9523-E8B20BE7E94A}" srcId="{00A4CD13-3CA7-4145-9AD6-E004F7D65EE6}" destId="{6A09472B-9725-424E-A641-73151CDF7219}" srcOrd="0" destOrd="0" parTransId="{70246F4B-CDA3-4A20-86AB-215604203A58}" sibTransId="{3061E03D-6F9F-42E0-A732-77B647BA8D3E}"/>
    <dgm:cxn modelId="{DFEC1A96-E260-46B9-9DE4-2C5030014B43}" type="presOf" srcId="{00A4CD13-3CA7-4145-9AD6-E004F7D65EE6}" destId="{8BB154B6-DBA9-4975-B73F-3B587BD77FE1}" srcOrd="0" destOrd="0" presId="urn:microsoft.com/office/officeart/2005/8/layout/list1"/>
    <dgm:cxn modelId="{237423FF-CD34-4B30-A7F3-27F273E113B8}" type="presParOf" srcId="{03EC9E37-23F4-4042-BE26-63A8C6F65BD8}" destId="{9FA2E9D7-EB70-4B40-B675-04A405B58476}" srcOrd="0" destOrd="0" presId="urn:microsoft.com/office/officeart/2005/8/layout/list1"/>
    <dgm:cxn modelId="{09A829C3-7D8F-4A5E-84A5-4544EB1CEF78}" type="presParOf" srcId="{9FA2E9D7-EB70-4B40-B675-04A405B58476}" destId="{8BB154B6-DBA9-4975-B73F-3B587BD77FE1}" srcOrd="0" destOrd="0" presId="urn:microsoft.com/office/officeart/2005/8/layout/list1"/>
    <dgm:cxn modelId="{2D1C5F3F-AD88-47ED-A9A4-8A64F538C5DD}" type="presParOf" srcId="{9FA2E9D7-EB70-4B40-B675-04A405B58476}" destId="{5F20EF88-4996-4D5E-9411-C68CEF7CC9C3}" srcOrd="1" destOrd="0" presId="urn:microsoft.com/office/officeart/2005/8/layout/list1"/>
    <dgm:cxn modelId="{D138C49C-90BE-4B7E-91C6-FDFDED787CA1}" type="presParOf" srcId="{03EC9E37-23F4-4042-BE26-63A8C6F65BD8}" destId="{39806BD7-03D9-4A14-8462-CA1CB763C3E1}" srcOrd="1" destOrd="0" presId="urn:microsoft.com/office/officeart/2005/8/layout/list1"/>
    <dgm:cxn modelId="{B81C173D-0C28-44DD-827D-A96DBDCA9B23}" type="presParOf" srcId="{03EC9E37-23F4-4042-BE26-63A8C6F65BD8}" destId="{8C292DA8-C53E-4A00-B547-0CCCE8DD5978}" srcOrd="2"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2.xml><?xml version="1.0" encoding="utf-8"?>
<dgm:dataModel xmlns:dgm="http://schemas.openxmlformats.org/drawingml/2006/diagram" xmlns:a="http://schemas.openxmlformats.org/drawingml/2006/main">
  <dgm:ptLst>
    <dgm:pt modelId="{1B5CE3E4-BFF6-4D45-9F58-06EF7A2F401E}" type="doc">
      <dgm:prSet loTypeId="urn:microsoft.com/office/officeart/2005/8/layout/list1" loCatId="list" qsTypeId="urn:microsoft.com/office/officeart/2005/8/quickstyle/simple1" qsCatId="simple" csTypeId="urn:microsoft.com/office/officeart/2005/8/colors/accent1_2" csCatId="accent1"/>
      <dgm:spPr/>
      <dgm:t>
        <a:bodyPr/>
        <a:lstStyle/>
        <a:p>
          <a:endParaRPr lang="en-US"/>
        </a:p>
      </dgm:t>
    </dgm:pt>
    <dgm:pt modelId="{EB856E61-E0F8-4771-9102-9ADF3D6D560A}">
      <dgm:prSet/>
      <dgm:spPr/>
      <dgm:t>
        <a:bodyPr/>
        <a:lstStyle/>
        <a:p>
          <a:pPr algn="ctr" rtl="1"/>
          <a:r>
            <a:rPr lang="ar-SA" b="1" dirty="0" smtClean="0">
              <a:cs typeface="B Zar" pitchFamily="2" charset="-78"/>
            </a:rPr>
            <a:t>طبقة نرخ شناور</a:t>
          </a:r>
          <a:endParaRPr lang="en-US" b="1" dirty="0">
            <a:cs typeface="B Zar" pitchFamily="2" charset="-78"/>
          </a:endParaRPr>
        </a:p>
      </dgm:t>
    </dgm:pt>
    <dgm:pt modelId="{798DDBE9-E112-4771-9346-865831C69DA0}" type="parTrans" cxnId="{13B726A3-FEB9-42FC-8647-34BD5443F292}">
      <dgm:prSet/>
      <dgm:spPr/>
      <dgm:t>
        <a:bodyPr/>
        <a:lstStyle/>
        <a:p>
          <a:endParaRPr lang="en-US">
            <a:cs typeface="B Zar" pitchFamily="2" charset="-78"/>
          </a:endParaRPr>
        </a:p>
      </dgm:t>
    </dgm:pt>
    <dgm:pt modelId="{5AB76D95-EF9E-4994-A50D-1CDAC2096A61}" type="sibTrans" cxnId="{13B726A3-FEB9-42FC-8647-34BD5443F292}">
      <dgm:prSet/>
      <dgm:spPr/>
      <dgm:t>
        <a:bodyPr/>
        <a:lstStyle/>
        <a:p>
          <a:endParaRPr lang="en-US">
            <a:cs typeface="B Zar" pitchFamily="2" charset="-78"/>
          </a:endParaRPr>
        </a:p>
      </dgm:t>
    </dgm:pt>
    <dgm:pt modelId="{ACB50BC3-2E7F-490C-A20E-5FF54C93AE57}">
      <dgm:prSet/>
      <dgm:spPr/>
      <dgm:t>
        <a:bodyPr/>
        <a:lstStyle/>
        <a:p>
          <a:pPr algn="justLow" rtl="1"/>
          <a:r>
            <a:rPr lang="ar-SA" dirty="0" smtClean="0">
              <a:cs typeface="B Zar" pitchFamily="2" charset="-78"/>
            </a:rPr>
            <a:t>اين طبقه، نرخ بهرة شناوري را با توجه به نرخ بهرة بازار ارائه مي‌نمايد.</a:t>
          </a:r>
          <a:endParaRPr lang="en-US" dirty="0">
            <a:cs typeface="B Zar" pitchFamily="2" charset="-78"/>
          </a:endParaRPr>
        </a:p>
      </dgm:t>
    </dgm:pt>
    <dgm:pt modelId="{B9195D14-FF39-488A-9001-7C23FD5E6CB5}" type="parTrans" cxnId="{68574627-EA5B-431B-9BD0-3FD06FA69B69}">
      <dgm:prSet/>
      <dgm:spPr/>
      <dgm:t>
        <a:bodyPr/>
        <a:lstStyle/>
        <a:p>
          <a:endParaRPr lang="en-US">
            <a:cs typeface="B Zar" pitchFamily="2" charset="-78"/>
          </a:endParaRPr>
        </a:p>
      </dgm:t>
    </dgm:pt>
    <dgm:pt modelId="{170BF1B1-D910-4447-A0F2-90E485814143}" type="sibTrans" cxnId="{68574627-EA5B-431B-9BD0-3FD06FA69B69}">
      <dgm:prSet/>
      <dgm:spPr/>
      <dgm:t>
        <a:bodyPr/>
        <a:lstStyle/>
        <a:p>
          <a:endParaRPr lang="en-US">
            <a:cs typeface="B Zar" pitchFamily="2" charset="-78"/>
          </a:endParaRPr>
        </a:p>
      </dgm:t>
    </dgm:pt>
    <dgm:pt modelId="{20850753-F629-45CA-9AB5-AFA7C639FD9A}" type="pres">
      <dgm:prSet presAssocID="{1B5CE3E4-BFF6-4D45-9F58-06EF7A2F401E}" presName="linear" presStyleCnt="0">
        <dgm:presLayoutVars>
          <dgm:dir/>
          <dgm:animLvl val="lvl"/>
          <dgm:resizeHandles val="exact"/>
        </dgm:presLayoutVars>
      </dgm:prSet>
      <dgm:spPr/>
      <dgm:t>
        <a:bodyPr/>
        <a:lstStyle/>
        <a:p>
          <a:endParaRPr lang="en-US"/>
        </a:p>
      </dgm:t>
    </dgm:pt>
    <dgm:pt modelId="{2AD2F170-6288-461B-8892-363C6398D7D3}" type="pres">
      <dgm:prSet presAssocID="{EB856E61-E0F8-4771-9102-9ADF3D6D560A}" presName="parentLin" presStyleCnt="0"/>
      <dgm:spPr/>
    </dgm:pt>
    <dgm:pt modelId="{E53228E3-F0B2-45B1-A4A5-30113E8D7D67}" type="pres">
      <dgm:prSet presAssocID="{EB856E61-E0F8-4771-9102-9ADF3D6D560A}" presName="parentLeftMargin" presStyleLbl="node1" presStyleIdx="0" presStyleCnt="1"/>
      <dgm:spPr/>
      <dgm:t>
        <a:bodyPr/>
        <a:lstStyle/>
        <a:p>
          <a:endParaRPr lang="en-US"/>
        </a:p>
      </dgm:t>
    </dgm:pt>
    <dgm:pt modelId="{2142B297-D668-4EA9-992E-5B4B62148398}" type="pres">
      <dgm:prSet presAssocID="{EB856E61-E0F8-4771-9102-9ADF3D6D560A}" presName="parentText" presStyleLbl="node1" presStyleIdx="0" presStyleCnt="1">
        <dgm:presLayoutVars>
          <dgm:chMax val="0"/>
          <dgm:bulletEnabled val="1"/>
        </dgm:presLayoutVars>
      </dgm:prSet>
      <dgm:spPr/>
      <dgm:t>
        <a:bodyPr/>
        <a:lstStyle/>
        <a:p>
          <a:endParaRPr lang="en-US"/>
        </a:p>
      </dgm:t>
    </dgm:pt>
    <dgm:pt modelId="{6E703945-F868-44A5-BA00-BB516006D357}" type="pres">
      <dgm:prSet presAssocID="{EB856E61-E0F8-4771-9102-9ADF3D6D560A}" presName="negativeSpace" presStyleCnt="0"/>
      <dgm:spPr/>
    </dgm:pt>
    <dgm:pt modelId="{68B91C2F-58B2-4EB6-828B-9CB561B05CF8}" type="pres">
      <dgm:prSet presAssocID="{EB856E61-E0F8-4771-9102-9ADF3D6D560A}" presName="childText" presStyleLbl="conFgAcc1" presStyleIdx="0" presStyleCnt="1">
        <dgm:presLayoutVars>
          <dgm:bulletEnabled val="1"/>
        </dgm:presLayoutVars>
      </dgm:prSet>
      <dgm:spPr/>
      <dgm:t>
        <a:bodyPr/>
        <a:lstStyle/>
        <a:p>
          <a:endParaRPr lang="en-US"/>
        </a:p>
      </dgm:t>
    </dgm:pt>
  </dgm:ptLst>
  <dgm:cxnLst>
    <dgm:cxn modelId="{68574627-EA5B-431B-9BD0-3FD06FA69B69}" srcId="{EB856E61-E0F8-4771-9102-9ADF3D6D560A}" destId="{ACB50BC3-2E7F-490C-A20E-5FF54C93AE57}" srcOrd="0" destOrd="0" parTransId="{B9195D14-FF39-488A-9001-7C23FD5E6CB5}" sibTransId="{170BF1B1-D910-4447-A0F2-90E485814143}"/>
    <dgm:cxn modelId="{772C9723-3795-42DD-A81A-875FD06F5489}" type="presOf" srcId="{1B5CE3E4-BFF6-4D45-9F58-06EF7A2F401E}" destId="{20850753-F629-45CA-9AB5-AFA7C639FD9A}" srcOrd="0" destOrd="0" presId="urn:microsoft.com/office/officeart/2005/8/layout/list1"/>
    <dgm:cxn modelId="{F96DCAB8-BC8C-4198-A90B-A2F0E53481B9}" type="presOf" srcId="{EB856E61-E0F8-4771-9102-9ADF3D6D560A}" destId="{2142B297-D668-4EA9-992E-5B4B62148398}" srcOrd="1" destOrd="0" presId="urn:microsoft.com/office/officeart/2005/8/layout/list1"/>
    <dgm:cxn modelId="{0D9FDB3F-2516-4CC1-9F2D-F696FA9CF22B}" type="presOf" srcId="{EB856E61-E0F8-4771-9102-9ADF3D6D560A}" destId="{E53228E3-F0B2-45B1-A4A5-30113E8D7D67}" srcOrd="0" destOrd="0" presId="urn:microsoft.com/office/officeart/2005/8/layout/list1"/>
    <dgm:cxn modelId="{B4797F08-E2CB-48D7-A38A-7A5E3298829A}" type="presOf" srcId="{ACB50BC3-2E7F-490C-A20E-5FF54C93AE57}" destId="{68B91C2F-58B2-4EB6-828B-9CB561B05CF8}" srcOrd="0" destOrd="0" presId="urn:microsoft.com/office/officeart/2005/8/layout/list1"/>
    <dgm:cxn modelId="{13B726A3-FEB9-42FC-8647-34BD5443F292}" srcId="{1B5CE3E4-BFF6-4D45-9F58-06EF7A2F401E}" destId="{EB856E61-E0F8-4771-9102-9ADF3D6D560A}" srcOrd="0" destOrd="0" parTransId="{798DDBE9-E112-4771-9346-865831C69DA0}" sibTransId="{5AB76D95-EF9E-4994-A50D-1CDAC2096A61}"/>
    <dgm:cxn modelId="{14BE8245-2FD7-4E56-BC36-3D78E0AC2E73}" type="presParOf" srcId="{20850753-F629-45CA-9AB5-AFA7C639FD9A}" destId="{2AD2F170-6288-461B-8892-363C6398D7D3}" srcOrd="0" destOrd="0" presId="urn:microsoft.com/office/officeart/2005/8/layout/list1"/>
    <dgm:cxn modelId="{92C8F6B4-88EC-4722-A023-91D452D04B47}" type="presParOf" srcId="{2AD2F170-6288-461B-8892-363C6398D7D3}" destId="{E53228E3-F0B2-45B1-A4A5-30113E8D7D67}" srcOrd="0" destOrd="0" presId="urn:microsoft.com/office/officeart/2005/8/layout/list1"/>
    <dgm:cxn modelId="{8C7337A5-1E18-4ECA-B103-77BB4A0BBAA7}" type="presParOf" srcId="{2AD2F170-6288-461B-8892-363C6398D7D3}" destId="{2142B297-D668-4EA9-992E-5B4B62148398}" srcOrd="1" destOrd="0" presId="urn:microsoft.com/office/officeart/2005/8/layout/list1"/>
    <dgm:cxn modelId="{4D1D6D3A-38C1-414C-89C2-4406857B6B6A}" type="presParOf" srcId="{20850753-F629-45CA-9AB5-AFA7C639FD9A}" destId="{6E703945-F868-44A5-BA00-BB516006D357}" srcOrd="1" destOrd="0" presId="urn:microsoft.com/office/officeart/2005/8/layout/list1"/>
    <dgm:cxn modelId="{560E3567-D470-49E7-AB9A-3CF195C63ED6}" type="presParOf" srcId="{20850753-F629-45CA-9AB5-AFA7C639FD9A}" destId="{68B91C2F-58B2-4EB6-828B-9CB561B05CF8}" srcOrd="2"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3.xml><?xml version="1.0" encoding="utf-8"?>
<dgm:dataModel xmlns:dgm="http://schemas.openxmlformats.org/drawingml/2006/diagram" xmlns:a="http://schemas.openxmlformats.org/drawingml/2006/main">
  <dgm:ptLst>
    <dgm:pt modelId="{567FE12D-FB7F-4092-8245-2AD2327B2847}" type="doc">
      <dgm:prSet loTypeId="urn:microsoft.com/office/officeart/2005/8/layout/list1" loCatId="list" qsTypeId="urn:microsoft.com/office/officeart/2005/8/quickstyle/simple5" qsCatId="simple" csTypeId="urn:microsoft.com/office/officeart/2005/8/colors/accent3_1" csCatId="accent3" phldr="1"/>
      <dgm:spPr/>
      <dgm:t>
        <a:bodyPr/>
        <a:lstStyle/>
        <a:p>
          <a:endParaRPr lang="en-US"/>
        </a:p>
      </dgm:t>
    </dgm:pt>
    <dgm:pt modelId="{E500600A-7554-47E9-ABFF-077F2B21A0DC}">
      <dgm:prSet/>
      <dgm:spPr/>
      <dgm:t>
        <a:bodyPr/>
        <a:lstStyle/>
        <a:p>
          <a:pPr algn="ctr" rtl="1"/>
          <a:r>
            <a:rPr lang="fa-IR" b="1" dirty="0" smtClean="0">
              <a:cs typeface="B Titr" pitchFamily="2" charset="-78"/>
            </a:rPr>
            <a:t>نمونۀ </a:t>
          </a:r>
          <a:r>
            <a:rPr lang="fa-IR" b="1" dirty="0" smtClean="0">
              <a:cs typeface="B Titr" pitchFamily="2" charset="-78"/>
            </a:rPr>
            <a:t>ساختار پرداخت نوبتی</a:t>
          </a:r>
          <a:endParaRPr lang="en-US" b="1" dirty="0">
            <a:cs typeface="B Titr" pitchFamily="2" charset="-78"/>
          </a:endParaRPr>
        </a:p>
      </dgm:t>
    </dgm:pt>
    <dgm:pt modelId="{985CC149-FD8C-4C4F-BA1A-016AD80619EF}" type="parTrans" cxnId="{089AAFD4-FA46-42DC-B4E6-27D50924E1C8}">
      <dgm:prSet/>
      <dgm:spPr/>
      <dgm:t>
        <a:bodyPr/>
        <a:lstStyle/>
        <a:p>
          <a:endParaRPr lang="en-US"/>
        </a:p>
      </dgm:t>
    </dgm:pt>
    <dgm:pt modelId="{D05ED501-5A07-471F-B2F0-0D2DD66005A6}" type="sibTrans" cxnId="{089AAFD4-FA46-42DC-B4E6-27D50924E1C8}">
      <dgm:prSet/>
      <dgm:spPr/>
      <dgm:t>
        <a:bodyPr/>
        <a:lstStyle/>
        <a:p>
          <a:endParaRPr lang="en-US"/>
        </a:p>
      </dgm:t>
    </dgm:pt>
    <dgm:pt modelId="{5B59AE03-7623-4B7F-AD69-6BCFE5D74F6B}">
      <dgm:prSet/>
      <dgm:spPr/>
      <dgm:t>
        <a:bodyPr/>
        <a:lstStyle/>
        <a:p>
          <a:pPr rtl="1"/>
          <a:endParaRPr lang="fa-IR" b="1" dirty="0"/>
        </a:p>
      </dgm:t>
    </dgm:pt>
    <dgm:pt modelId="{B05E6B77-E4B9-43E1-A4EB-B335C8285D55}" type="parTrans" cxnId="{818CC755-3B96-41FD-A945-914069D0EFD6}">
      <dgm:prSet/>
      <dgm:spPr/>
      <dgm:t>
        <a:bodyPr/>
        <a:lstStyle/>
        <a:p>
          <a:endParaRPr lang="en-US"/>
        </a:p>
      </dgm:t>
    </dgm:pt>
    <dgm:pt modelId="{FB3B5646-A7BE-49F5-B6B5-4D38607A5B93}" type="sibTrans" cxnId="{818CC755-3B96-41FD-A945-914069D0EFD6}">
      <dgm:prSet/>
      <dgm:spPr/>
      <dgm:t>
        <a:bodyPr/>
        <a:lstStyle/>
        <a:p>
          <a:endParaRPr lang="en-US"/>
        </a:p>
      </dgm:t>
    </dgm:pt>
    <dgm:pt modelId="{FA4CCB32-DACA-4EC9-AC01-B08DC4C861F8}">
      <dgm:prSet/>
      <dgm:spPr/>
      <dgm:t>
        <a:bodyPr/>
        <a:lstStyle/>
        <a:p>
          <a:pPr algn="ctr" rtl="1"/>
          <a:r>
            <a:rPr lang="ar-SA" b="1" dirty="0" smtClean="0">
              <a:cs typeface="B Titr" pitchFamily="2" charset="-78"/>
            </a:rPr>
            <a:t>قواعد پرداخت:</a:t>
          </a:r>
          <a:endParaRPr lang="en-US" dirty="0">
            <a:cs typeface="B Titr" pitchFamily="2" charset="-78"/>
          </a:endParaRPr>
        </a:p>
      </dgm:t>
    </dgm:pt>
    <dgm:pt modelId="{21344B65-9C50-4CBC-8ADB-B1F3184C033D}" type="parTrans" cxnId="{8BECCD09-988B-4EA9-B501-ACD10B74198A}">
      <dgm:prSet/>
      <dgm:spPr/>
      <dgm:t>
        <a:bodyPr/>
        <a:lstStyle/>
        <a:p>
          <a:endParaRPr lang="en-US"/>
        </a:p>
      </dgm:t>
    </dgm:pt>
    <dgm:pt modelId="{DDEEA4A7-C472-4947-9CEA-C7FFA512E59A}" type="sibTrans" cxnId="{8BECCD09-988B-4EA9-B501-ACD10B74198A}">
      <dgm:prSet/>
      <dgm:spPr/>
      <dgm:t>
        <a:bodyPr/>
        <a:lstStyle/>
        <a:p>
          <a:endParaRPr lang="en-US"/>
        </a:p>
      </dgm:t>
    </dgm:pt>
    <dgm:pt modelId="{4A72554C-34E0-4591-B053-3FE7A508C6A9}">
      <dgm:prSet/>
      <dgm:spPr/>
      <dgm:t>
        <a:bodyPr/>
        <a:lstStyle/>
        <a:p>
          <a:pPr algn="justLow" rtl="1"/>
          <a:r>
            <a:rPr lang="ar-SA" dirty="0" smtClean="0">
              <a:cs typeface="B Zar" pitchFamily="2" charset="-78"/>
            </a:rPr>
            <a:t>براي پرداخت دوره‌اي بهرة كوپن: نرخ بهرة دوره‌اي هر طبقه را براساس مقدار اصل باقي‌مانده در ابتداي دوره پرداخت نماييد.</a:t>
          </a:r>
          <a:endParaRPr lang="en-US" dirty="0">
            <a:cs typeface="B Zar" pitchFamily="2" charset="-78"/>
          </a:endParaRPr>
        </a:p>
      </dgm:t>
    </dgm:pt>
    <dgm:pt modelId="{193723AC-308E-4FF4-9A4B-5F60433E32A1}" type="parTrans" cxnId="{F3E373B2-14A6-4709-AC9C-559DB089377B}">
      <dgm:prSet/>
      <dgm:spPr/>
      <dgm:t>
        <a:bodyPr/>
        <a:lstStyle/>
        <a:p>
          <a:endParaRPr lang="en-US"/>
        </a:p>
      </dgm:t>
    </dgm:pt>
    <dgm:pt modelId="{7C1C1FD1-809E-41E5-A846-D8C41F516F29}" type="sibTrans" cxnId="{F3E373B2-14A6-4709-AC9C-559DB089377B}">
      <dgm:prSet/>
      <dgm:spPr/>
      <dgm:t>
        <a:bodyPr/>
        <a:lstStyle/>
        <a:p>
          <a:endParaRPr lang="en-US"/>
        </a:p>
      </dgm:t>
    </dgm:pt>
    <dgm:pt modelId="{F07DD569-42D1-4143-BA70-24E6AA9291B6}">
      <dgm:prSet/>
      <dgm:spPr/>
      <dgm:t>
        <a:bodyPr/>
        <a:lstStyle/>
        <a:p>
          <a:pPr rtl="1"/>
          <a:endParaRPr lang="fa-IR" b="1" dirty="0"/>
        </a:p>
      </dgm:t>
    </dgm:pt>
    <dgm:pt modelId="{9874F1B1-D410-4878-AFBD-C144BAA61AE9}" type="parTrans" cxnId="{846306AB-1CBB-4F8B-97C5-E9F1EC4C64F9}">
      <dgm:prSet/>
      <dgm:spPr/>
      <dgm:t>
        <a:bodyPr/>
        <a:lstStyle/>
        <a:p>
          <a:endParaRPr lang="en-US"/>
        </a:p>
      </dgm:t>
    </dgm:pt>
    <dgm:pt modelId="{D0189F9D-8071-4E12-9CF9-2468C51D7015}" type="sibTrans" cxnId="{846306AB-1CBB-4F8B-97C5-E9F1EC4C64F9}">
      <dgm:prSet/>
      <dgm:spPr/>
      <dgm:t>
        <a:bodyPr/>
        <a:lstStyle/>
        <a:p>
          <a:endParaRPr lang="en-US"/>
        </a:p>
      </dgm:t>
    </dgm:pt>
    <dgm:pt modelId="{EE5A1F11-2E6F-4784-99CD-8AEF92350CB8}">
      <dgm:prSet/>
      <dgm:spPr/>
      <dgm:t>
        <a:bodyPr/>
        <a:lstStyle/>
        <a:p>
          <a:pPr rtl="1"/>
          <a:endParaRPr lang="fa-IR" b="1" dirty="0"/>
        </a:p>
      </dgm:t>
    </dgm:pt>
    <dgm:pt modelId="{2BF7508A-6FDE-4E6D-B1C1-E9C126C2434E}" type="parTrans" cxnId="{4162F18E-99FF-4CF1-9940-9656B0301BB3}">
      <dgm:prSet/>
      <dgm:spPr/>
      <dgm:t>
        <a:bodyPr/>
        <a:lstStyle/>
        <a:p>
          <a:endParaRPr lang="en-US"/>
        </a:p>
      </dgm:t>
    </dgm:pt>
    <dgm:pt modelId="{D49F3945-C8CC-4272-B0CF-3584B9868CEB}" type="sibTrans" cxnId="{4162F18E-99FF-4CF1-9940-9656B0301BB3}">
      <dgm:prSet/>
      <dgm:spPr/>
      <dgm:t>
        <a:bodyPr/>
        <a:lstStyle/>
        <a:p>
          <a:endParaRPr lang="en-US"/>
        </a:p>
      </dgm:t>
    </dgm:pt>
    <dgm:pt modelId="{DA7D1455-FB14-4172-B0AB-7E911B41D13A}">
      <dgm:prSet/>
      <dgm:spPr/>
      <dgm:t>
        <a:bodyPr/>
        <a:lstStyle/>
        <a:p>
          <a:pPr rtl="1"/>
          <a:endParaRPr lang="fa-IR" b="1" dirty="0"/>
        </a:p>
      </dgm:t>
    </dgm:pt>
    <dgm:pt modelId="{B2A64D94-13CB-4EDA-A41D-CF38F3178731}" type="parTrans" cxnId="{C74A4074-18CF-49AF-A19C-B8DB6B509CD3}">
      <dgm:prSet/>
      <dgm:spPr/>
      <dgm:t>
        <a:bodyPr/>
        <a:lstStyle/>
        <a:p>
          <a:endParaRPr lang="en-US"/>
        </a:p>
      </dgm:t>
    </dgm:pt>
    <dgm:pt modelId="{380B9A9A-E4F4-4621-99A4-3D6A764763BF}" type="sibTrans" cxnId="{C74A4074-18CF-49AF-A19C-B8DB6B509CD3}">
      <dgm:prSet/>
      <dgm:spPr/>
      <dgm:t>
        <a:bodyPr/>
        <a:lstStyle/>
        <a:p>
          <a:endParaRPr lang="en-US"/>
        </a:p>
      </dgm:t>
    </dgm:pt>
    <dgm:pt modelId="{C3076905-F5D5-4880-82D5-3956BE5DE32B}">
      <dgm:prSet/>
      <dgm:spPr/>
      <dgm:t>
        <a:bodyPr/>
        <a:lstStyle/>
        <a:p>
          <a:pPr rtl="1"/>
          <a:endParaRPr lang="fa-IR" b="1" dirty="0"/>
        </a:p>
      </dgm:t>
    </dgm:pt>
    <dgm:pt modelId="{0A1DFCBF-53FD-4D9F-9367-1784D81CADAD}" type="parTrans" cxnId="{89CFDB19-65FE-4B1B-A1B2-4675C23DC955}">
      <dgm:prSet/>
      <dgm:spPr/>
      <dgm:t>
        <a:bodyPr/>
        <a:lstStyle/>
        <a:p>
          <a:endParaRPr lang="en-US"/>
        </a:p>
      </dgm:t>
    </dgm:pt>
    <dgm:pt modelId="{3D1D988F-869F-4CE8-8F0E-D03C4524CE75}" type="sibTrans" cxnId="{89CFDB19-65FE-4B1B-A1B2-4675C23DC955}">
      <dgm:prSet/>
      <dgm:spPr/>
      <dgm:t>
        <a:bodyPr/>
        <a:lstStyle/>
        <a:p>
          <a:endParaRPr lang="en-US"/>
        </a:p>
      </dgm:t>
    </dgm:pt>
    <dgm:pt modelId="{9479B84F-9625-4EDB-8986-6AF1F8C67C21}">
      <dgm:prSet/>
      <dgm:spPr/>
      <dgm:t>
        <a:bodyPr/>
        <a:lstStyle/>
        <a:p>
          <a:pPr rtl="1"/>
          <a:endParaRPr lang="fa-IR" b="1" dirty="0"/>
        </a:p>
      </dgm:t>
    </dgm:pt>
    <dgm:pt modelId="{209EDD2C-7397-4296-B5C4-F37B90E1CAFE}" type="sibTrans" cxnId="{C7640693-5340-46FF-9F16-36020271A7DB}">
      <dgm:prSet/>
      <dgm:spPr/>
      <dgm:t>
        <a:bodyPr/>
        <a:lstStyle/>
        <a:p>
          <a:endParaRPr lang="en-US"/>
        </a:p>
      </dgm:t>
    </dgm:pt>
    <dgm:pt modelId="{A8C84B28-B383-4DF8-9AE6-8F1DE9551101}" type="parTrans" cxnId="{C7640693-5340-46FF-9F16-36020271A7DB}">
      <dgm:prSet/>
      <dgm:spPr/>
      <dgm:t>
        <a:bodyPr/>
        <a:lstStyle/>
        <a:p>
          <a:endParaRPr lang="en-US"/>
        </a:p>
      </dgm:t>
    </dgm:pt>
    <dgm:pt modelId="{67E9A954-7952-4EE0-AEB6-A48881B5E73A}">
      <dgm:prSet/>
      <dgm:spPr/>
      <dgm:t>
        <a:bodyPr/>
        <a:lstStyle/>
        <a:p>
          <a:pPr algn="justLow" rtl="1"/>
          <a:r>
            <a:rPr lang="ar-SA" dirty="0" smtClean="0">
              <a:cs typeface="B Zar" pitchFamily="2" charset="-78"/>
            </a:rPr>
            <a:t>براي توزيع پرداخت‌هاي اصل: اصل‌ها را تا پرداخت كامل به طبقة </a:t>
          </a:r>
          <a:r>
            <a:rPr lang="fa-IR" dirty="0" smtClean="0">
              <a:cs typeface="B Zar" pitchFamily="2" charset="-78"/>
            </a:rPr>
            <a:t> </a:t>
          </a:r>
          <a:r>
            <a:rPr lang="en-US" dirty="0" smtClean="0">
              <a:cs typeface="B Zar" pitchFamily="2" charset="-78"/>
            </a:rPr>
            <a:t>A </a:t>
          </a:r>
          <a:r>
            <a:rPr lang="fa-IR" dirty="0" smtClean="0">
              <a:cs typeface="B Zar" pitchFamily="2" charset="-78"/>
            </a:rPr>
            <a:t> </a:t>
          </a:r>
          <a:r>
            <a:rPr lang="ar-SA" dirty="0" smtClean="0">
              <a:cs typeface="B Zar" pitchFamily="2" charset="-78"/>
            </a:rPr>
            <a:t>پرداخت </a:t>
          </a:r>
          <a:r>
            <a:rPr lang="ar-SA" dirty="0" smtClean="0">
              <a:cs typeface="B Zar" pitchFamily="2" charset="-78"/>
            </a:rPr>
            <a:t>نماييد. بعد از اين‌كه طبقة </a:t>
          </a:r>
          <a:r>
            <a:rPr lang="en-US" dirty="0" smtClean="0">
              <a:cs typeface="B Zar" pitchFamily="2" charset="-78"/>
            </a:rPr>
            <a:t>A</a:t>
          </a:r>
          <a:r>
            <a:rPr lang="ar-SA" dirty="0" smtClean="0">
              <a:cs typeface="B Zar" pitchFamily="2" charset="-78"/>
            </a:rPr>
            <a:t> به‌طور كامل پرداخت شد، اصل‌ها را تا پرداخت كامل به طبقة </a:t>
          </a:r>
          <a:r>
            <a:rPr lang="en-US" dirty="0" smtClean="0">
              <a:cs typeface="B Zar" pitchFamily="2" charset="-78"/>
            </a:rPr>
            <a:t>B </a:t>
          </a:r>
          <a:r>
            <a:rPr lang="fa-IR" dirty="0" smtClean="0">
              <a:cs typeface="B Zar" pitchFamily="2" charset="-78"/>
            </a:rPr>
            <a:t> </a:t>
          </a:r>
          <a:r>
            <a:rPr lang="ar-SA" dirty="0" smtClean="0">
              <a:cs typeface="B Zar" pitchFamily="2" charset="-78"/>
            </a:rPr>
            <a:t>ادامه </a:t>
          </a:r>
          <a:r>
            <a:rPr lang="ar-SA" dirty="0" smtClean="0">
              <a:cs typeface="B Zar" pitchFamily="2" charset="-78"/>
            </a:rPr>
            <a:t>دهيد. بعد از اين‌كه طبقة </a:t>
          </a:r>
          <a:r>
            <a:rPr lang="en-US" dirty="0" smtClean="0">
              <a:cs typeface="B Zar" pitchFamily="2" charset="-78"/>
            </a:rPr>
            <a:t>B</a:t>
          </a:r>
          <a:r>
            <a:rPr lang="ar-SA" dirty="0" smtClean="0">
              <a:cs typeface="B Zar" pitchFamily="2" charset="-78"/>
            </a:rPr>
            <a:t> به‌طور كامل پرداخت گرديد، اصل‌ها را تا پرداخت كامل به طبقة </a:t>
          </a:r>
          <a:r>
            <a:rPr lang="en-US" dirty="0" smtClean="0">
              <a:cs typeface="B Zar" pitchFamily="2" charset="-78"/>
            </a:rPr>
            <a:t>C </a:t>
          </a:r>
          <a:r>
            <a:rPr lang="fa-IR" dirty="0" smtClean="0">
              <a:cs typeface="B Zar" pitchFamily="2" charset="-78"/>
            </a:rPr>
            <a:t> </a:t>
          </a:r>
          <a:r>
            <a:rPr lang="ar-SA" dirty="0" smtClean="0">
              <a:cs typeface="B Zar" pitchFamily="2" charset="-78"/>
            </a:rPr>
            <a:t>ادامه </a:t>
          </a:r>
          <a:r>
            <a:rPr lang="ar-SA" dirty="0" smtClean="0">
              <a:cs typeface="B Zar" pitchFamily="2" charset="-78"/>
            </a:rPr>
            <a:t>دهيد. بعد از اين‌كه طبقة </a:t>
          </a:r>
          <a:r>
            <a:rPr lang="en-US" dirty="0" smtClean="0">
              <a:cs typeface="B Zar" pitchFamily="2" charset="-78"/>
            </a:rPr>
            <a:t>C</a:t>
          </a:r>
          <a:r>
            <a:rPr lang="ar-SA" dirty="0" smtClean="0">
              <a:cs typeface="B Zar" pitchFamily="2" charset="-78"/>
            </a:rPr>
            <a:t> به‌طور كامل پرداخت گرديد، </a:t>
          </a:r>
          <a:r>
            <a:rPr lang="fa-IR" dirty="0" smtClean="0">
              <a:cs typeface="B Zar" pitchFamily="2" charset="-78"/>
            </a:rPr>
            <a:t>بقیۀ وجوه به عنوان اصل </a:t>
          </a:r>
          <a:r>
            <a:rPr lang="ar-SA" dirty="0" smtClean="0">
              <a:cs typeface="B Zar" pitchFamily="2" charset="-78"/>
            </a:rPr>
            <a:t>به </a:t>
          </a:r>
          <a:r>
            <a:rPr lang="ar-SA" dirty="0" smtClean="0">
              <a:cs typeface="B Zar" pitchFamily="2" charset="-78"/>
            </a:rPr>
            <a:t>طبقة </a:t>
          </a:r>
          <a:r>
            <a:rPr lang="en-US" dirty="0" smtClean="0">
              <a:cs typeface="B Zar" pitchFamily="2" charset="-78"/>
            </a:rPr>
            <a:t>D </a:t>
          </a:r>
          <a:r>
            <a:rPr lang="fa-IR" dirty="0" smtClean="0">
              <a:cs typeface="B Zar" pitchFamily="2" charset="-78"/>
            </a:rPr>
            <a:t> پرداخت می‌گردد.</a:t>
          </a:r>
          <a:endParaRPr lang="en-US" dirty="0">
            <a:cs typeface="B Zar" pitchFamily="2" charset="-78"/>
          </a:endParaRPr>
        </a:p>
      </dgm:t>
    </dgm:pt>
    <dgm:pt modelId="{5CB4CC68-EFE2-4762-94A2-65F5428603C9}" type="parTrans" cxnId="{209107D3-1201-41FD-ADD6-C40F3AA473D1}">
      <dgm:prSet/>
      <dgm:spPr/>
      <dgm:t>
        <a:bodyPr/>
        <a:lstStyle/>
        <a:p>
          <a:endParaRPr lang="en-US"/>
        </a:p>
      </dgm:t>
    </dgm:pt>
    <dgm:pt modelId="{4A195AD3-D458-4CBE-8FEC-25036C1B2D6D}" type="sibTrans" cxnId="{209107D3-1201-41FD-ADD6-C40F3AA473D1}">
      <dgm:prSet/>
      <dgm:spPr/>
      <dgm:t>
        <a:bodyPr/>
        <a:lstStyle/>
        <a:p>
          <a:endParaRPr lang="en-US"/>
        </a:p>
      </dgm:t>
    </dgm:pt>
    <dgm:pt modelId="{D46C4382-0310-4156-AD20-F3BE69167E15}" type="pres">
      <dgm:prSet presAssocID="{567FE12D-FB7F-4092-8245-2AD2327B2847}" presName="linear" presStyleCnt="0">
        <dgm:presLayoutVars>
          <dgm:dir/>
          <dgm:animLvl val="lvl"/>
          <dgm:resizeHandles val="exact"/>
        </dgm:presLayoutVars>
      </dgm:prSet>
      <dgm:spPr/>
      <dgm:t>
        <a:bodyPr/>
        <a:lstStyle/>
        <a:p>
          <a:endParaRPr lang="en-US"/>
        </a:p>
      </dgm:t>
    </dgm:pt>
    <dgm:pt modelId="{5A52355F-B498-46AD-82F4-ED9BF0A7530D}" type="pres">
      <dgm:prSet presAssocID="{E500600A-7554-47E9-ABFF-077F2B21A0DC}" presName="parentLin" presStyleCnt="0"/>
      <dgm:spPr/>
    </dgm:pt>
    <dgm:pt modelId="{768317BD-8088-4AEF-A8D9-B2370838A65B}" type="pres">
      <dgm:prSet presAssocID="{E500600A-7554-47E9-ABFF-077F2B21A0DC}" presName="parentLeftMargin" presStyleLbl="node1" presStyleIdx="0" presStyleCnt="2"/>
      <dgm:spPr/>
      <dgm:t>
        <a:bodyPr/>
        <a:lstStyle/>
        <a:p>
          <a:endParaRPr lang="en-US"/>
        </a:p>
      </dgm:t>
    </dgm:pt>
    <dgm:pt modelId="{545B977C-5694-4237-8189-995A3BB9FEB5}" type="pres">
      <dgm:prSet presAssocID="{E500600A-7554-47E9-ABFF-077F2B21A0DC}" presName="parentText" presStyleLbl="node1" presStyleIdx="0" presStyleCnt="2">
        <dgm:presLayoutVars>
          <dgm:chMax val="0"/>
          <dgm:bulletEnabled val="1"/>
        </dgm:presLayoutVars>
      </dgm:prSet>
      <dgm:spPr/>
      <dgm:t>
        <a:bodyPr/>
        <a:lstStyle/>
        <a:p>
          <a:endParaRPr lang="en-US"/>
        </a:p>
      </dgm:t>
    </dgm:pt>
    <dgm:pt modelId="{1C954DA2-A822-4B09-85DD-A330D67BF507}" type="pres">
      <dgm:prSet presAssocID="{E500600A-7554-47E9-ABFF-077F2B21A0DC}" presName="negativeSpace" presStyleCnt="0"/>
      <dgm:spPr/>
    </dgm:pt>
    <dgm:pt modelId="{D7BFF38A-34CA-4E57-A124-1531677FDD93}" type="pres">
      <dgm:prSet presAssocID="{E500600A-7554-47E9-ABFF-077F2B21A0DC}" presName="childText" presStyleLbl="conFgAcc1" presStyleIdx="0" presStyleCnt="2">
        <dgm:presLayoutVars>
          <dgm:bulletEnabled val="1"/>
        </dgm:presLayoutVars>
      </dgm:prSet>
      <dgm:spPr/>
      <dgm:t>
        <a:bodyPr/>
        <a:lstStyle/>
        <a:p>
          <a:endParaRPr lang="en-US"/>
        </a:p>
      </dgm:t>
    </dgm:pt>
    <dgm:pt modelId="{A3C47E27-9177-4F54-9816-8951C25C7A18}" type="pres">
      <dgm:prSet presAssocID="{D05ED501-5A07-471F-B2F0-0D2DD66005A6}" presName="spaceBetweenRectangles" presStyleCnt="0"/>
      <dgm:spPr/>
    </dgm:pt>
    <dgm:pt modelId="{952DC2AB-4994-4473-B833-46712EB974C7}" type="pres">
      <dgm:prSet presAssocID="{FA4CCB32-DACA-4EC9-AC01-B08DC4C861F8}" presName="parentLin" presStyleCnt="0"/>
      <dgm:spPr/>
    </dgm:pt>
    <dgm:pt modelId="{5F4ECB50-19E6-4E50-9F82-C749DC1C36E9}" type="pres">
      <dgm:prSet presAssocID="{FA4CCB32-DACA-4EC9-AC01-B08DC4C861F8}" presName="parentLeftMargin" presStyleLbl="node1" presStyleIdx="0" presStyleCnt="2"/>
      <dgm:spPr/>
      <dgm:t>
        <a:bodyPr/>
        <a:lstStyle/>
        <a:p>
          <a:endParaRPr lang="en-US"/>
        </a:p>
      </dgm:t>
    </dgm:pt>
    <dgm:pt modelId="{27026466-AC41-443B-AC26-41CECD7591B6}" type="pres">
      <dgm:prSet presAssocID="{FA4CCB32-DACA-4EC9-AC01-B08DC4C861F8}" presName="parentText" presStyleLbl="node1" presStyleIdx="1" presStyleCnt="2">
        <dgm:presLayoutVars>
          <dgm:chMax val="0"/>
          <dgm:bulletEnabled val="1"/>
        </dgm:presLayoutVars>
      </dgm:prSet>
      <dgm:spPr/>
      <dgm:t>
        <a:bodyPr/>
        <a:lstStyle/>
        <a:p>
          <a:endParaRPr lang="en-US"/>
        </a:p>
      </dgm:t>
    </dgm:pt>
    <dgm:pt modelId="{F9B3DDA5-2943-4D57-8C78-4518593849DB}" type="pres">
      <dgm:prSet presAssocID="{FA4CCB32-DACA-4EC9-AC01-B08DC4C861F8}" presName="negativeSpace" presStyleCnt="0"/>
      <dgm:spPr/>
    </dgm:pt>
    <dgm:pt modelId="{2E97F68A-80FF-48B7-9930-8D8CC7274F29}" type="pres">
      <dgm:prSet presAssocID="{FA4CCB32-DACA-4EC9-AC01-B08DC4C861F8}" presName="childText" presStyleLbl="conFgAcc1" presStyleIdx="1" presStyleCnt="2">
        <dgm:presLayoutVars>
          <dgm:bulletEnabled val="1"/>
        </dgm:presLayoutVars>
      </dgm:prSet>
      <dgm:spPr/>
      <dgm:t>
        <a:bodyPr/>
        <a:lstStyle/>
        <a:p>
          <a:endParaRPr lang="en-US"/>
        </a:p>
      </dgm:t>
    </dgm:pt>
  </dgm:ptLst>
  <dgm:cxnLst>
    <dgm:cxn modelId="{D79A3E47-E9A9-4460-9132-774E27495708}" type="presOf" srcId="{5B59AE03-7623-4B7F-AD69-6BCFE5D74F6B}" destId="{D7BFF38A-34CA-4E57-A124-1531677FDD93}" srcOrd="0" destOrd="5" presId="urn:microsoft.com/office/officeart/2005/8/layout/list1"/>
    <dgm:cxn modelId="{209107D3-1201-41FD-ADD6-C40F3AA473D1}" srcId="{FA4CCB32-DACA-4EC9-AC01-B08DC4C861F8}" destId="{67E9A954-7952-4EE0-AEB6-A48881B5E73A}" srcOrd="1" destOrd="0" parTransId="{5CB4CC68-EFE2-4762-94A2-65F5428603C9}" sibTransId="{4A195AD3-D458-4CBE-8FEC-25036C1B2D6D}"/>
    <dgm:cxn modelId="{4162F18E-99FF-4CF1-9940-9656B0301BB3}" srcId="{E500600A-7554-47E9-ABFF-077F2B21A0DC}" destId="{EE5A1F11-2E6F-4784-99CD-8AEF92350CB8}" srcOrd="1" destOrd="0" parTransId="{2BF7508A-6FDE-4E6D-B1C1-E9C126C2434E}" sibTransId="{D49F3945-C8CC-4272-B0CF-3584B9868CEB}"/>
    <dgm:cxn modelId="{89CFDB19-65FE-4B1B-A1B2-4675C23DC955}" srcId="{E500600A-7554-47E9-ABFF-077F2B21A0DC}" destId="{C3076905-F5D5-4880-82D5-3956BE5DE32B}" srcOrd="3" destOrd="0" parTransId="{0A1DFCBF-53FD-4D9F-9367-1784D81CADAD}" sibTransId="{3D1D988F-869F-4CE8-8F0E-D03C4524CE75}"/>
    <dgm:cxn modelId="{DBBB5B4F-4760-416B-9FF3-623A14CB75B0}" type="presOf" srcId="{DA7D1455-FB14-4172-B0AB-7E911B41D13A}" destId="{D7BFF38A-34CA-4E57-A124-1531677FDD93}" srcOrd="0" destOrd="2" presId="urn:microsoft.com/office/officeart/2005/8/layout/list1"/>
    <dgm:cxn modelId="{846306AB-1CBB-4F8B-97C5-E9F1EC4C64F9}" srcId="{E500600A-7554-47E9-ABFF-077F2B21A0DC}" destId="{F07DD569-42D1-4143-BA70-24E6AA9291B6}" srcOrd="0" destOrd="0" parTransId="{9874F1B1-D410-4878-AFBD-C144BAA61AE9}" sibTransId="{D0189F9D-8071-4E12-9CF9-2468C51D7015}"/>
    <dgm:cxn modelId="{C7640693-5340-46FF-9F16-36020271A7DB}" srcId="{E500600A-7554-47E9-ABFF-077F2B21A0DC}" destId="{9479B84F-9625-4EDB-8986-6AF1F8C67C21}" srcOrd="4" destOrd="0" parTransId="{A8C84B28-B383-4DF8-9AE6-8F1DE9551101}" sibTransId="{209EDD2C-7397-4296-B5C4-F37B90E1CAFE}"/>
    <dgm:cxn modelId="{AC95AEF5-893D-40DA-BB60-E6B065347A55}" type="presOf" srcId="{67E9A954-7952-4EE0-AEB6-A48881B5E73A}" destId="{2E97F68A-80FF-48B7-9930-8D8CC7274F29}" srcOrd="0" destOrd="1" presId="urn:microsoft.com/office/officeart/2005/8/layout/list1"/>
    <dgm:cxn modelId="{710BD7C0-B162-400C-BD9B-B9BE090F2FA5}" type="presOf" srcId="{567FE12D-FB7F-4092-8245-2AD2327B2847}" destId="{D46C4382-0310-4156-AD20-F3BE69167E15}" srcOrd="0" destOrd="0" presId="urn:microsoft.com/office/officeart/2005/8/layout/list1"/>
    <dgm:cxn modelId="{15159AC6-AA1D-4EBE-9125-4CA00310A4EE}" type="presOf" srcId="{FA4CCB32-DACA-4EC9-AC01-B08DC4C861F8}" destId="{5F4ECB50-19E6-4E50-9F82-C749DC1C36E9}" srcOrd="0" destOrd="0" presId="urn:microsoft.com/office/officeart/2005/8/layout/list1"/>
    <dgm:cxn modelId="{AA1FD60B-DEC1-4DEC-B11D-E91D0072D31B}" type="presOf" srcId="{EE5A1F11-2E6F-4784-99CD-8AEF92350CB8}" destId="{D7BFF38A-34CA-4E57-A124-1531677FDD93}" srcOrd="0" destOrd="1" presId="urn:microsoft.com/office/officeart/2005/8/layout/list1"/>
    <dgm:cxn modelId="{B3050E2D-7E4F-4487-85B4-650F2557D3C6}" type="presOf" srcId="{4A72554C-34E0-4591-B053-3FE7A508C6A9}" destId="{2E97F68A-80FF-48B7-9930-8D8CC7274F29}" srcOrd="0" destOrd="0" presId="urn:microsoft.com/office/officeart/2005/8/layout/list1"/>
    <dgm:cxn modelId="{1A56B77D-BFFD-45A0-B252-C92B1BDF63CF}" type="presOf" srcId="{C3076905-F5D5-4880-82D5-3956BE5DE32B}" destId="{D7BFF38A-34CA-4E57-A124-1531677FDD93}" srcOrd="0" destOrd="3" presId="urn:microsoft.com/office/officeart/2005/8/layout/list1"/>
    <dgm:cxn modelId="{C74A4074-18CF-49AF-A19C-B8DB6B509CD3}" srcId="{E500600A-7554-47E9-ABFF-077F2B21A0DC}" destId="{DA7D1455-FB14-4172-B0AB-7E911B41D13A}" srcOrd="2" destOrd="0" parTransId="{B2A64D94-13CB-4EDA-A41D-CF38F3178731}" sibTransId="{380B9A9A-E4F4-4621-99A4-3D6A764763BF}"/>
    <dgm:cxn modelId="{8446A916-E8B7-4DCF-AAC9-8A83B637D8B5}" type="presOf" srcId="{F07DD569-42D1-4143-BA70-24E6AA9291B6}" destId="{D7BFF38A-34CA-4E57-A124-1531677FDD93}" srcOrd="0" destOrd="0" presId="urn:microsoft.com/office/officeart/2005/8/layout/list1"/>
    <dgm:cxn modelId="{089AAFD4-FA46-42DC-B4E6-27D50924E1C8}" srcId="{567FE12D-FB7F-4092-8245-2AD2327B2847}" destId="{E500600A-7554-47E9-ABFF-077F2B21A0DC}" srcOrd="0" destOrd="0" parTransId="{985CC149-FD8C-4C4F-BA1A-016AD80619EF}" sibTransId="{D05ED501-5A07-471F-B2F0-0D2DD66005A6}"/>
    <dgm:cxn modelId="{FCF8CFB0-E101-4A30-B32D-1C09E972544E}" type="presOf" srcId="{E500600A-7554-47E9-ABFF-077F2B21A0DC}" destId="{545B977C-5694-4237-8189-995A3BB9FEB5}" srcOrd="1" destOrd="0" presId="urn:microsoft.com/office/officeart/2005/8/layout/list1"/>
    <dgm:cxn modelId="{CDD6BAEF-B23C-4458-8BEE-2E82D2D60EEC}" type="presOf" srcId="{FA4CCB32-DACA-4EC9-AC01-B08DC4C861F8}" destId="{27026466-AC41-443B-AC26-41CECD7591B6}" srcOrd="1" destOrd="0" presId="urn:microsoft.com/office/officeart/2005/8/layout/list1"/>
    <dgm:cxn modelId="{F3E373B2-14A6-4709-AC9C-559DB089377B}" srcId="{FA4CCB32-DACA-4EC9-AC01-B08DC4C861F8}" destId="{4A72554C-34E0-4591-B053-3FE7A508C6A9}" srcOrd="0" destOrd="0" parTransId="{193723AC-308E-4FF4-9A4B-5F60433E32A1}" sibTransId="{7C1C1FD1-809E-41E5-A846-D8C41F516F29}"/>
    <dgm:cxn modelId="{818CC755-3B96-41FD-A945-914069D0EFD6}" srcId="{E500600A-7554-47E9-ABFF-077F2B21A0DC}" destId="{5B59AE03-7623-4B7F-AD69-6BCFE5D74F6B}" srcOrd="5" destOrd="0" parTransId="{B05E6B77-E4B9-43E1-A4EB-B335C8285D55}" sibTransId="{FB3B5646-A7BE-49F5-B6B5-4D38607A5B93}"/>
    <dgm:cxn modelId="{8BECCD09-988B-4EA9-B501-ACD10B74198A}" srcId="{567FE12D-FB7F-4092-8245-2AD2327B2847}" destId="{FA4CCB32-DACA-4EC9-AC01-B08DC4C861F8}" srcOrd="1" destOrd="0" parTransId="{21344B65-9C50-4CBC-8ADB-B1F3184C033D}" sibTransId="{DDEEA4A7-C472-4947-9CEA-C7FFA512E59A}"/>
    <dgm:cxn modelId="{F0407C0A-CDDB-4618-81DB-067940228E46}" type="presOf" srcId="{9479B84F-9625-4EDB-8986-6AF1F8C67C21}" destId="{D7BFF38A-34CA-4E57-A124-1531677FDD93}" srcOrd="0" destOrd="4" presId="urn:microsoft.com/office/officeart/2005/8/layout/list1"/>
    <dgm:cxn modelId="{72578CEF-1458-433A-AB74-D388FB546ED0}" type="presOf" srcId="{E500600A-7554-47E9-ABFF-077F2B21A0DC}" destId="{768317BD-8088-4AEF-A8D9-B2370838A65B}" srcOrd="0" destOrd="0" presId="urn:microsoft.com/office/officeart/2005/8/layout/list1"/>
    <dgm:cxn modelId="{3EB512C0-96F2-41C8-87B7-DA9D9B13C90A}" type="presParOf" srcId="{D46C4382-0310-4156-AD20-F3BE69167E15}" destId="{5A52355F-B498-46AD-82F4-ED9BF0A7530D}" srcOrd="0" destOrd="0" presId="urn:microsoft.com/office/officeart/2005/8/layout/list1"/>
    <dgm:cxn modelId="{61EACFE2-8944-465D-8768-A8A20BF2A877}" type="presParOf" srcId="{5A52355F-B498-46AD-82F4-ED9BF0A7530D}" destId="{768317BD-8088-4AEF-A8D9-B2370838A65B}" srcOrd="0" destOrd="0" presId="urn:microsoft.com/office/officeart/2005/8/layout/list1"/>
    <dgm:cxn modelId="{7B99D762-46D4-4820-B476-C1ADF1C71F4D}" type="presParOf" srcId="{5A52355F-B498-46AD-82F4-ED9BF0A7530D}" destId="{545B977C-5694-4237-8189-995A3BB9FEB5}" srcOrd="1" destOrd="0" presId="urn:microsoft.com/office/officeart/2005/8/layout/list1"/>
    <dgm:cxn modelId="{FA328596-A5D8-4E5A-8F1F-8F2C5A4AB808}" type="presParOf" srcId="{D46C4382-0310-4156-AD20-F3BE69167E15}" destId="{1C954DA2-A822-4B09-85DD-A330D67BF507}" srcOrd="1" destOrd="0" presId="urn:microsoft.com/office/officeart/2005/8/layout/list1"/>
    <dgm:cxn modelId="{68E38D6D-0231-4465-821E-D065B031C322}" type="presParOf" srcId="{D46C4382-0310-4156-AD20-F3BE69167E15}" destId="{D7BFF38A-34CA-4E57-A124-1531677FDD93}" srcOrd="2" destOrd="0" presId="urn:microsoft.com/office/officeart/2005/8/layout/list1"/>
    <dgm:cxn modelId="{A2172A5F-6F7C-468A-B3EB-F784C3F912ED}" type="presParOf" srcId="{D46C4382-0310-4156-AD20-F3BE69167E15}" destId="{A3C47E27-9177-4F54-9816-8951C25C7A18}" srcOrd="3" destOrd="0" presId="urn:microsoft.com/office/officeart/2005/8/layout/list1"/>
    <dgm:cxn modelId="{6EBA5313-9A68-4D43-A579-55FB4491AAC7}" type="presParOf" srcId="{D46C4382-0310-4156-AD20-F3BE69167E15}" destId="{952DC2AB-4994-4473-B833-46712EB974C7}" srcOrd="4" destOrd="0" presId="urn:microsoft.com/office/officeart/2005/8/layout/list1"/>
    <dgm:cxn modelId="{E6313314-BE4B-4BA4-9FF9-A663921E6FE7}" type="presParOf" srcId="{952DC2AB-4994-4473-B833-46712EB974C7}" destId="{5F4ECB50-19E6-4E50-9F82-C749DC1C36E9}" srcOrd="0" destOrd="0" presId="urn:microsoft.com/office/officeart/2005/8/layout/list1"/>
    <dgm:cxn modelId="{75397742-8034-4F17-975D-35DCCAD551E2}" type="presParOf" srcId="{952DC2AB-4994-4473-B833-46712EB974C7}" destId="{27026466-AC41-443B-AC26-41CECD7591B6}" srcOrd="1" destOrd="0" presId="urn:microsoft.com/office/officeart/2005/8/layout/list1"/>
    <dgm:cxn modelId="{5460093F-DCB3-4EC1-B888-24103936DA3D}" type="presParOf" srcId="{D46C4382-0310-4156-AD20-F3BE69167E15}" destId="{F9B3DDA5-2943-4D57-8C78-4518593849DB}" srcOrd="5" destOrd="0" presId="urn:microsoft.com/office/officeart/2005/8/layout/list1"/>
    <dgm:cxn modelId="{5249D34E-93E7-420E-A5EC-7DB64CD68CC5}" type="presParOf" srcId="{D46C4382-0310-4156-AD20-F3BE69167E15}" destId="{2E97F68A-80FF-48B7-9930-8D8CC7274F29}" srcOrd="6"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4.xml><?xml version="1.0" encoding="utf-8"?>
<dgm:dataModel xmlns:dgm="http://schemas.openxmlformats.org/drawingml/2006/diagram" xmlns:a="http://schemas.openxmlformats.org/drawingml/2006/main">
  <dgm:ptLst>
    <dgm:pt modelId="{567FE12D-FB7F-4092-8245-2AD2327B2847}" type="doc">
      <dgm:prSet loTypeId="urn:microsoft.com/office/officeart/2005/8/layout/list1" loCatId="list" qsTypeId="urn:microsoft.com/office/officeart/2005/8/quickstyle/simple5" qsCatId="simple" csTypeId="urn:microsoft.com/office/officeart/2005/8/colors/accent3_1" csCatId="accent3" phldr="1"/>
      <dgm:spPr/>
      <dgm:t>
        <a:bodyPr/>
        <a:lstStyle/>
        <a:p>
          <a:endParaRPr lang="en-US"/>
        </a:p>
      </dgm:t>
    </dgm:pt>
    <dgm:pt modelId="{E500600A-7554-47E9-ABFF-077F2B21A0DC}">
      <dgm:prSet/>
      <dgm:spPr/>
      <dgm:t>
        <a:bodyPr/>
        <a:lstStyle/>
        <a:p>
          <a:pPr algn="ctr" rtl="1"/>
          <a:r>
            <a:rPr lang="fa-IR" b="1" dirty="0" smtClean="0">
              <a:cs typeface="B Titr" pitchFamily="2" charset="-78"/>
            </a:rPr>
            <a:t>ساختار</a:t>
          </a:r>
          <a:r>
            <a:rPr lang="en-US" b="1" dirty="0" smtClean="0">
              <a:cs typeface="B Titr" pitchFamily="2" charset="-78"/>
            </a:rPr>
            <a:t> </a:t>
          </a:r>
          <a:r>
            <a:rPr lang="ar-SA" b="1" dirty="0" smtClean="0">
              <a:cs typeface="B Titr" pitchFamily="2" charset="-78"/>
            </a:rPr>
            <a:t>چهار طبقه‌اي </a:t>
          </a:r>
          <a:r>
            <a:rPr lang="fa-IR" b="1" dirty="0" smtClean="0">
              <a:cs typeface="B Titr" pitchFamily="2" charset="-78"/>
            </a:rPr>
            <a:t>با 3 طبقۀ </a:t>
          </a:r>
          <a:r>
            <a:rPr lang="ar-SA" b="1" dirty="0" smtClean="0">
              <a:cs typeface="B Titr" pitchFamily="2" charset="-78"/>
            </a:rPr>
            <a:t>پرداخت نوبتي </a:t>
          </a:r>
          <a:r>
            <a:rPr lang="fa-IR" b="1" dirty="0" smtClean="0">
              <a:cs typeface="B Titr" pitchFamily="2" charset="-78"/>
            </a:rPr>
            <a:t>و</a:t>
          </a:r>
          <a:r>
            <a:rPr lang="ar-SA" b="1" dirty="0" smtClean="0">
              <a:cs typeface="B Titr" pitchFamily="2" charset="-78"/>
            </a:rPr>
            <a:t> يك طبقة انباشتي</a:t>
          </a:r>
          <a:endParaRPr lang="en-US" b="1" dirty="0">
            <a:cs typeface="B Titr" pitchFamily="2" charset="-78"/>
          </a:endParaRPr>
        </a:p>
      </dgm:t>
    </dgm:pt>
    <dgm:pt modelId="{985CC149-FD8C-4C4F-BA1A-016AD80619EF}" type="parTrans" cxnId="{089AAFD4-FA46-42DC-B4E6-27D50924E1C8}">
      <dgm:prSet/>
      <dgm:spPr/>
      <dgm:t>
        <a:bodyPr/>
        <a:lstStyle/>
        <a:p>
          <a:endParaRPr lang="en-US"/>
        </a:p>
      </dgm:t>
    </dgm:pt>
    <dgm:pt modelId="{D05ED501-5A07-471F-B2F0-0D2DD66005A6}" type="sibTrans" cxnId="{089AAFD4-FA46-42DC-B4E6-27D50924E1C8}">
      <dgm:prSet/>
      <dgm:spPr/>
      <dgm:t>
        <a:bodyPr/>
        <a:lstStyle/>
        <a:p>
          <a:endParaRPr lang="en-US"/>
        </a:p>
      </dgm:t>
    </dgm:pt>
    <dgm:pt modelId="{5B59AE03-7623-4B7F-AD69-6BCFE5D74F6B}">
      <dgm:prSet/>
      <dgm:spPr/>
      <dgm:t>
        <a:bodyPr/>
        <a:lstStyle/>
        <a:p>
          <a:pPr rtl="1"/>
          <a:endParaRPr lang="fa-IR" b="1" dirty="0"/>
        </a:p>
      </dgm:t>
    </dgm:pt>
    <dgm:pt modelId="{B05E6B77-E4B9-43E1-A4EB-B335C8285D55}" type="parTrans" cxnId="{818CC755-3B96-41FD-A945-914069D0EFD6}">
      <dgm:prSet/>
      <dgm:spPr/>
      <dgm:t>
        <a:bodyPr/>
        <a:lstStyle/>
        <a:p>
          <a:endParaRPr lang="en-US"/>
        </a:p>
      </dgm:t>
    </dgm:pt>
    <dgm:pt modelId="{FB3B5646-A7BE-49F5-B6B5-4D38607A5B93}" type="sibTrans" cxnId="{818CC755-3B96-41FD-A945-914069D0EFD6}">
      <dgm:prSet/>
      <dgm:spPr/>
      <dgm:t>
        <a:bodyPr/>
        <a:lstStyle/>
        <a:p>
          <a:endParaRPr lang="en-US"/>
        </a:p>
      </dgm:t>
    </dgm:pt>
    <dgm:pt modelId="{FA4CCB32-DACA-4EC9-AC01-B08DC4C861F8}">
      <dgm:prSet/>
      <dgm:spPr/>
      <dgm:t>
        <a:bodyPr/>
        <a:lstStyle/>
        <a:p>
          <a:pPr algn="ctr" rtl="1"/>
          <a:r>
            <a:rPr lang="ar-SA" b="1" dirty="0" smtClean="0">
              <a:cs typeface="B Titr" pitchFamily="2" charset="-78"/>
            </a:rPr>
            <a:t>قواعد پرداخت:</a:t>
          </a:r>
          <a:endParaRPr lang="en-US" dirty="0">
            <a:cs typeface="B Titr" pitchFamily="2" charset="-78"/>
          </a:endParaRPr>
        </a:p>
      </dgm:t>
    </dgm:pt>
    <dgm:pt modelId="{21344B65-9C50-4CBC-8ADB-B1F3184C033D}" type="parTrans" cxnId="{8BECCD09-988B-4EA9-B501-ACD10B74198A}">
      <dgm:prSet/>
      <dgm:spPr/>
      <dgm:t>
        <a:bodyPr/>
        <a:lstStyle/>
        <a:p>
          <a:endParaRPr lang="en-US"/>
        </a:p>
      </dgm:t>
    </dgm:pt>
    <dgm:pt modelId="{DDEEA4A7-C472-4947-9CEA-C7FFA512E59A}" type="sibTrans" cxnId="{8BECCD09-988B-4EA9-B501-ACD10B74198A}">
      <dgm:prSet/>
      <dgm:spPr/>
      <dgm:t>
        <a:bodyPr/>
        <a:lstStyle/>
        <a:p>
          <a:endParaRPr lang="en-US"/>
        </a:p>
      </dgm:t>
    </dgm:pt>
    <dgm:pt modelId="{4A72554C-34E0-4591-B053-3FE7A508C6A9}">
      <dgm:prSet/>
      <dgm:spPr/>
      <dgm:t>
        <a:bodyPr/>
        <a:lstStyle/>
        <a:p>
          <a:pPr algn="justLow" rtl="1"/>
          <a:r>
            <a:rPr lang="ar-SA" dirty="0" smtClean="0">
              <a:cs typeface="B Zar" pitchFamily="2" charset="-78"/>
            </a:rPr>
            <a:t>براي پرداخت بهرة دوره‌اي: بهرة هر دورة طبقه‌هاي </a:t>
          </a:r>
          <a:r>
            <a:rPr lang="en-US" dirty="0" smtClean="0">
              <a:cs typeface="B Zar" pitchFamily="2" charset="-78"/>
            </a:rPr>
            <a:t>A</a:t>
          </a:r>
          <a:r>
            <a:rPr lang="ar-SA" dirty="0" smtClean="0">
              <a:cs typeface="B Zar" pitchFamily="2" charset="-78"/>
            </a:rPr>
            <a:t> ،</a:t>
          </a:r>
          <a:r>
            <a:rPr lang="en-US" dirty="0" smtClean="0">
              <a:cs typeface="B Zar" pitchFamily="2" charset="-78"/>
            </a:rPr>
            <a:t>B</a:t>
          </a:r>
          <a:r>
            <a:rPr lang="ar-SA" dirty="0" smtClean="0">
              <a:cs typeface="B Zar" pitchFamily="2" charset="-78"/>
            </a:rPr>
            <a:t> و </a:t>
          </a:r>
          <a:r>
            <a:rPr lang="en-US" dirty="0" smtClean="0">
              <a:cs typeface="B Zar" pitchFamily="2" charset="-78"/>
            </a:rPr>
            <a:t>C</a:t>
          </a:r>
          <a:r>
            <a:rPr lang="ar-SA" dirty="0" smtClean="0">
              <a:cs typeface="B Zar" pitchFamily="2" charset="-78"/>
            </a:rPr>
            <a:t> را براساس ماندة اصل در ابتداي هر دوره پرداخت كنيد. براي كلاس </a:t>
          </a:r>
          <a:r>
            <a:rPr lang="en-US" dirty="0" smtClean="0">
              <a:cs typeface="B Zar" pitchFamily="2" charset="-78"/>
            </a:rPr>
            <a:t>Z</a:t>
          </a:r>
          <a:r>
            <a:rPr lang="ar-SA" dirty="0" smtClean="0">
              <a:cs typeface="B Zar" pitchFamily="2" charset="-78"/>
            </a:rPr>
            <a:t> ، بهرة ناشي از اصل را با بهرة تجمعي دوره‌هاي قبل، تجميع كنيد. بهرة تعلق‌گرفته به طبقة </a:t>
          </a:r>
          <a:r>
            <a:rPr lang="en-US" dirty="0" smtClean="0">
              <a:cs typeface="B Zar" pitchFamily="2" charset="-78"/>
            </a:rPr>
            <a:t>Z</a:t>
          </a:r>
          <a:r>
            <a:rPr lang="ar-SA" dirty="0" smtClean="0">
              <a:cs typeface="B Zar" pitchFamily="2" charset="-78"/>
            </a:rPr>
            <a:t> بايد به‌عنوان پرداخت اصل به ديگر طبقه‌ها پرداخت شود.</a:t>
          </a:r>
          <a:endParaRPr lang="en-US" dirty="0">
            <a:cs typeface="B Zar" pitchFamily="2" charset="-78"/>
          </a:endParaRPr>
        </a:p>
      </dgm:t>
    </dgm:pt>
    <dgm:pt modelId="{193723AC-308E-4FF4-9A4B-5F60433E32A1}" type="parTrans" cxnId="{F3E373B2-14A6-4709-AC9C-559DB089377B}">
      <dgm:prSet/>
      <dgm:spPr/>
      <dgm:t>
        <a:bodyPr/>
        <a:lstStyle/>
        <a:p>
          <a:endParaRPr lang="en-US"/>
        </a:p>
      </dgm:t>
    </dgm:pt>
    <dgm:pt modelId="{7C1C1FD1-809E-41E5-A846-D8C41F516F29}" type="sibTrans" cxnId="{F3E373B2-14A6-4709-AC9C-559DB089377B}">
      <dgm:prSet/>
      <dgm:spPr/>
      <dgm:t>
        <a:bodyPr/>
        <a:lstStyle/>
        <a:p>
          <a:endParaRPr lang="en-US"/>
        </a:p>
      </dgm:t>
    </dgm:pt>
    <dgm:pt modelId="{F07DD569-42D1-4143-BA70-24E6AA9291B6}">
      <dgm:prSet/>
      <dgm:spPr/>
      <dgm:t>
        <a:bodyPr/>
        <a:lstStyle/>
        <a:p>
          <a:pPr rtl="1"/>
          <a:endParaRPr lang="fa-IR" b="1" dirty="0"/>
        </a:p>
      </dgm:t>
    </dgm:pt>
    <dgm:pt modelId="{9874F1B1-D410-4878-AFBD-C144BAA61AE9}" type="parTrans" cxnId="{846306AB-1CBB-4F8B-97C5-E9F1EC4C64F9}">
      <dgm:prSet/>
      <dgm:spPr/>
      <dgm:t>
        <a:bodyPr/>
        <a:lstStyle/>
        <a:p>
          <a:endParaRPr lang="en-US"/>
        </a:p>
      </dgm:t>
    </dgm:pt>
    <dgm:pt modelId="{D0189F9D-8071-4E12-9CF9-2468C51D7015}" type="sibTrans" cxnId="{846306AB-1CBB-4F8B-97C5-E9F1EC4C64F9}">
      <dgm:prSet/>
      <dgm:spPr/>
      <dgm:t>
        <a:bodyPr/>
        <a:lstStyle/>
        <a:p>
          <a:endParaRPr lang="en-US"/>
        </a:p>
      </dgm:t>
    </dgm:pt>
    <dgm:pt modelId="{EE5A1F11-2E6F-4784-99CD-8AEF92350CB8}">
      <dgm:prSet/>
      <dgm:spPr/>
      <dgm:t>
        <a:bodyPr/>
        <a:lstStyle/>
        <a:p>
          <a:pPr rtl="1"/>
          <a:endParaRPr lang="fa-IR" b="1" dirty="0"/>
        </a:p>
      </dgm:t>
    </dgm:pt>
    <dgm:pt modelId="{2BF7508A-6FDE-4E6D-B1C1-E9C126C2434E}" type="parTrans" cxnId="{4162F18E-99FF-4CF1-9940-9656B0301BB3}">
      <dgm:prSet/>
      <dgm:spPr/>
      <dgm:t>
        <a:bodyPr/>
        <a:lstStyle/>
        <a:p>
          <a:endParaRPr lang="en-US"/>
        </a:p>
      </dgm:t>
    </dgm:pt>
    <dgm:pt modelId="{D49F3945-C8CC-4272-B0CF-3584B9868CEB}" type="sibTrans" cxnId="{4162F18E-99FF-4CF1-9940-9656B0301BB3}">
      <dgm:prSet/>
      <dgm:spPr/>
      <dgm:t>
        <a:bodyPr/>
        <a:lstStyle/>
        <a:p>
          <a:endParaRPr lang="en-US"/>
        </a:p>
      </dgm:t>
    </dgm:pt>
    <dgm:pt modelId="{DA7D1455-FB14-4172-B0AB-7E911B41D13A}">
      <dgm:prSet/>
      <dgm:spPr/>
      <dgm:t>
        <a:bodyPr/>
        <a:lstStyle/>
        <a:p>
          <a:pPr rtl="1"/>
          <a:endParaRPr lang="fa-IR" b="1" dirty="0"/>
        </a:p>
      </dgm:t>
    </dgm:pt>
    <dgm:pt modelId="{B2A64D94-13CB-4EDA-A41D-CF38F3178731}" type="parTrans" cxnId="{C74A4074-18CF-49AF-A19C-B8DB6B509CD3}">
      <dgm:prSet/>
      <dgm:spPr/>
      <dgm:t>
        <a:bodyPr/>
        <a:lstStyle/>
        <a:p>
          <a:endParaRPr lang="en-US"/>
        </a:p>
      </dgm:t>
    </dgm:pt>
    <dgm:pt modelId="{380B9A9A-E4F4-4621-99A4-3D6A764763BF}" type="sibTrans" cxnId="{C74A4074-18CF-49AF-A19C-B8DB6B509CD3}">
      <dgm:prSet/>
      <dgm:spPr/>
      <dgm:t>
        <a:bodyPr/>
        <a:lstStyle/>
        <a:p>
          <a:endParaRPr lang="en-US"/>
        </a:p>
      </dgm:t>
    </dgm:pt>
    <dgm:pt modelId="{C3076905-F5D5-4880-82D5-3956BE5DE32B}">
      <dgm:prSet/>
      <dgm:spPr/>
      <dgm:t>
        <a:bodyPr/>
        <a:lstStyle/>
        <a:p>
          <a:pPr rtl="1"/>
          <a:endParaRPr lang="fa-IR" b="1" dirty="0"/>
        </a:p>
      </dgm:t>
    </dgm:pt>
    <dgm:pt modelId="{0A1DFCBF-53FD-4D9F-9367-1784D81CADAD}" type="parTrans" cxnId="{89CFDB19-65FE-4B1B-A1B2-4675C23DC955}">
      <dgm:prSet/>
      <dgm:spPr/>
      <dgm:t>
        <a:bodyPr/>
        <a:lstStyle/>
        <a:p>
          <a:endParaRPr lang="en-US"/>
        </a:p>
      </dgm:t>
    </dgm:pt>
    <dgm:pt modelId="{3D1D988F-869F-4CE8-8F0E-D03C4524CE75}" type="sibTrans" cxnId="{89CFDB19-65FE-4B1B-A1B2-4675C23DC955}">
      <dgm:prSet/>
      <dgm:spPr/>
      <dgm:t>
        <a:bodyPr/>
        <a:lstStyle/>
        <a:p>
          <a:endParaRPr lang="en-US"/>
        </a:p>
      </dgm:t>
    </dgm:pt>
    <dgm:pt modelId="{9479B84F-9625-4EDB-8986-6AF1F8C67C21}">
      <dgm:prSet/>
      <dgm:spPr/>
      <dgm:t>
        <a:bodyPr/>
        <a:lstStyle/>
        <a:p>
          <a:pPr rtl="1"/>
          <a:endParaRPr lang="fa-IR" b="1" dirty="0"/>
        </a:p>
      </dgm:t>
    </dgm:pt>
    <dgm:pt modelId="{209EDD2C-7397-4296-B5C4-F37B90E1CAFE}" type="sibTrans" cxnId="{C7640693-5340-46FF-9F16-36020271A7DB}">
      <dgm:prSet/>
      <dgm:spPr/>
      <dgm:t>
        <a:bodyPr/>
        <a:lstStyle/>
        <a:p>
          <a:endParaRPr lang="en-US"/>
        </a:p>
      </dgm:t>
    </dgm:pt>
    <dgm:pt modelId="{A8C84B28-B383-4DF8-9AE6-8F1DE9551101}" type="parTrans" cxnId="{C7640693-5340-46FF-9F16-36020271A7DB}">
      <dgm:prSet/>
      <dgm:spPr/>
      <dgm:t>
        <a:bodyPr/>
        <a:lstStyle/>
        <a:p>
          <a:endParaRPr lang="en-US"/>
        </a:p>
      </dgm:t>
    </dgm:pt>
    <dgm:pt modelId="{D22E2372-E6E9-428C-9DDA-7CFEE1E8336D}">
      <dgm:prSet/>
      <dgm:spPr/>
      <dgm:t>
        <a:bodyPr/>
        <a:lstStyle/>
        <a:p>
          <a:pPr algn="justLow" rtl="1"/>
          <a:r>
            <a:rPr lang="ar-SA" dirty="0" smtClean="0">
              <a:cs typeface="B Zar" pitchFamily="2" charset="-78"/>
            </a:rPr>
            <a:t>براي پرداخت اصل: اصل‌ها را تا پرداخت كامل به طبقة </a:t>
          </a:r>
          <a:r>
            <a:rPr lang="en-US" dirty="0" smtClean="0">
              <a:cs typeface="B Zar" pitchFamily="2" charset="-78"/>
            </a:rPr>
            <a:t>A </a:t>
          </a:r>
          <a:r>
            <a:rPr lang="fa-IR" dirty="0" smtClean="0">
              <a:cs typeface="B Zar" pitchFamily="2" charset="-78"/>
            </a:rPr>
            <a:t> </a:t>
          </a:r>
          <a:r>
            <a:rPr lang="ar-SA" dirty="0" smtClean="0">
              <a:cs typeface="B Zar" pitchFamily="2" charset="-78"/>
            </a:rPr>
            <a:t>پرداخت </a:t>
          </a:r>
          <a:r>
            <a:rPr lang="ar-SA" dirty="0" smtClean="0">
              <a:cs typeface="B Zar" pitchFamily="2" charset="-78"/>
            </a:rPr>
            <a:t>نماييد. بعد از اين‌كه طبقة </a:t>
          </a:r>
          <a:r>
            <a:rPr lang="en-US" dirty="0" smtClean="0">
              <a:cs typeface="B Zar" pitchFamily="2" charset="-78"/>
            </a:rPr>
            <a:t>A</a:t>
          </a:r>
          <a:r>
            <a:rPr lang="ar-SA" dirty="0" smtClean="0">
              <a:cs typeface="B Zar" pitchFamily="2" charset="-78"/>
            </a:rPr>
            <a:t> به‌طور كامل پرداخت شد، اصل‌ها را تا پرداخت كامل به طبقة </a:t>
          </a:r>
          <a:r>
            <a:rPr lang="en-US" dirty="0" smtClean="0">
              <a:cs typeface="B Zar" pitchFamily="2" charset="-78"/>
            </a:rPr>
            <a:t>B</a:t>
          </a:r>
          <a:r>
            <a:rPr lang="fa-IR" dirty="0" smtClean="0">
              <a:cs typeface="B Zar" pitchFamily="2" charset="-78"/>
            </a:rPr>
            <a:t> </a:t>
          </a:r>
          <a:r>
            <a:rPr lang="ar-SA" dirty="0" smtClean="0">
              <a:cs typeface="B Zar" pitchFamily="2" charset="-78"/>
            </a:rPr>
            <a:t>ادامه </a:t>
          </a:r>
          <a:r>
            <a:rPr lang="ar-SA" dirty="0" smtClean="0">
              <a:cs typeface="B Zar" pitchFamily="2" charset="-78"/>
            </a:rPr>
            <a:t>دهيد. بعد از اين‌كه طبقة </a:t>
          </a:r>
          <a:r>
            <a:rPr lang="en-US" dirty="0" smtClean="0">
              <a:cs typeface="B Zar" pitchFamily="2" charset="-78"/>
            </a:rPr>
            <a:t>B</a:t>
          </a:r>
          <a:r>
            <a:rPr lang="ar-SA" dirty="0" smtClean="0">
              <a:cs typeface="B Zar" pitchFamily="2" charset="-78"/>
            </a:rPr>
            <a:t> به‌طور كامل پرداخت شد، اصل‌ها را تا پرداخت كامل به طبقة </a:t>
          </a:r>
          <a:r>
            <a:rPr lang="en-US" dirty="0" smtClean="0">
              <a:cs typeface="B Zar" pitchFamily="2" charset="-78"/>
            </a:rPr>
            <a:t>C</a:t>
          </a:r>
          <a:r>
            <a:rPr lang="fa-IR" dirty="0" smtClean="0">
              <a:cs typeface="B Zar" pitchFamily="2" charset="-78"/>
            </a:rPr>
            <a:t> </a:t>
          </a:r>
          <a:r>
            <a:rPr lang="ar-SA" dirty="0" smtClean="0">
              <a:cs typeface="B Zar" pitchFamily="2" charset="-78"/>
            </a:rPr>
            <a:t>ادامه </a:t>
          </a:r>
          <a:r>
            <a:rPr lang="ar-SA" dirty="0" smtClean="0">
              <a:cs typeface="B Zar" pitchFamily="2" charset="-78"/>
            </a:rPr>
            <a:t>دهيد. بعد از اين‌كه طبقة </a:t>
          </a:r>
          <a:r>
            <a:rPr lang="en-US" dirty="0" smtClean="0">
              <a:cs typeface="B Zar" pitchFamily="2" charset="-78"/>
            </a:rPr>
            <a:t>C</a:t>
          </a:r>
          <a:r>
            <a:rPr lang="ar-SA" dirty="0" smtClean="0">
              <a:cs typeface="B Zar" pitchFamily="2" charset="-78"/>
            </a:rPr>
            <a:t> به‌طور كامل پرداخت شد، اصل‌ها را تا تسوية كامل مانده ابتدايي اصل به‌علاوة بهرة تجمعي آن به طبقة </a:t>
          </a:r>
          <a:r>
            <a:rPr lang="en-US" dirty="0" smtClean="0">
              <a:cs typeface="B Zar" pitchFamily="2" charset="-78"/>
            </a:rPr>
            <a:t>Z</a:t>
          </a:r>
          <a:r>
            <a:rPr lang="fa-IR" dirty="0" smtClean="0">
              <a:cs typeface="B Zar" pitchFamily="2" charset="-78"/>
            </a:rPr>
            <a:t> پرداخت كنيد</a:t>
          </a:r>
          <a:r>
            <a:rPr lang="ar-SA" dirty="0" smtClean="0">
              <a:cs typeface="B Zar" pitchFamily="2" charset="-78"/>
            </a:rPr>
            <a:t>.</a:t>
          </a:r>
          <a:endParaRPr lang="en-US" dirty="0">
            <a:cs typeface="B Zar" pitchFamily="2" charset="-78"/>
          </a:endParaRPr>
        </a:p>
      </dgm:t>
    </dgm:pt>
    <dgm:pt modelId="{D23B6061-74B9-4695-A4A5-CBEF1A2D50E6}" type="parTrans" cxnId="{8A1B3B08-208C-4BE1-978F-B89130E704E5}">
      <dgm:prSet/>
      <dgm:spPr/>
      <dgm:t>
        <a:bodyPr/>
        <a:lstStyle/>
        <a:p>
          <a:endParaRPr lang="en-US"/>
        </a:p>
      </dgm:t>
    </dgm:pt>
    <dgm:pt modelId="{1007CADC-4CB1-4B57-95F9-A436BEB36B2F}" type="sibTrans" cxnId="{8A1B3B08-208C-4BE1-978F-B89130E704E5}">
      <dgm:prSet/>
      <dgm:spPr/>
      <dgm:t>
        <a:bodyPr/>
        <a:lstStyle/>
        <a:p>
          <a:endParaRPr lang="en-US"/>
        </a:p>
      </dgm:t>
    </dgm:pt>
    <dgm:pt modelId="{D46C4382-0310-4156-AD20-F3BE69167E15}" type="pres">
      <dgm:prSet presAssocID="{567FE12D-FB7F-4092-8245-2AD2327B2847}" presName="linear" presStyleCnt="0">
        <dgm:presLayoutVars>
          <dgm:dir/>
          <dgm:animLvl val="lvl"/>
          <dgm:resizeHandles val="exact"/>
        </dgm:presLayoutVars>
      </dgm:prSet>
      <dgm:spPr/>
      <dgm:t>
        <a:bodyPr/>
        <a:lstStyle/>
        <a:p>
          <a:endParaRPr lang="en-US"/>
        </a:p>
      </dgm:t>
    </dgm:pt>
    <dgm:pt modelId="{5A52355F-B498-46AD-82F4-ED9BF0A7530D}" type="pres">
      <dgm:prSet presAssocID="{E500600A-7554-47E9-ABFF-077F2B21A0DC}" presName="parentLin" presStyleCnt="0"/>
      <dgm:spPr/>
    </dgm:pt>
    <dgm:pt modelId="{768317BD-8088-4AEF-A8D9-B2370838A65B}" type="pres">
      <dgm:prSet presAssocID="{E500600A-7554-47E9-ABFF-077F2B21A0DC}" presName="parentLeftMargin" presStyleLbl="node1" presStyleIdx="0" presStyleCnt="2"/>
      <dgm:spPr/>
      <dgm:t>
        <a:bodyPr/>
        <a:lstStyle/>
        <a:p>
          <a:endParaRPr lang="en-US"/>
        </a:p>
      </dgm:t>
    </dgm:pt>
    <dgm:pt modelId="{545B977C-5694-4237-8189-995A3BB9FEB5}" type="pres">
      <dgm:prSet presAssocID="{E500600A-7554-47E9-ABFF-077F2B21A0DC}" presName="parentText" presStyleLbl="node1" presStyleIdx="0" presStyleCnt="2">
        <dgm:presLayoutVars>
          <dgm:chMax val="0"/>
          <dgm:bulletEnabled val="1"/>
        </dgm:presLayoutVars>
      </dgm:prSet>
      <dgm:spPr/>
      <dgm:t>
        <a:bodyPr/>
        <a:lstStyle/>
        <a:p>
          <a:endParaRPr lang="en-US"/>
        </a:p>
      </dgm:t>
    </dgm:pt>
    <dgm:pt modelId="{1C954DA2-A822-4B09-85DD-A330D67BF507}" type="pres">
      <dgm:prSet presAssocID="{E500600A-7554-47E9-ABFF-077F2B21A0DC}" presName="negativeSpace" presStyleCnt="0"/>
      <dgm:spPr/>
    </dgm:pt>
    <dgm:pt modelId="{D7BFF38A-34CA-4E57-A124-1531677FDD93}" type="pres">
      <dgm:prSet presAssocID="{E500600A-7554-47E9-ABFF-077F2B21A0DC}" presName="childText" presStyleLbl="conFgAcc1" presStyleIdx="0" presStyleCnt="2">
        <dgm:presLayoutVars>
          <dgm:bulletEnabled val="1"/>
        </dgm:presLayoutVars>
      </dgm:prSet>
      <dgm:spPr/>
      <dgm:t>
        <a:bodyPr/>
        <a:lstStyle/>
        <a:p>
          <a:endParaRPr lang="en-US"/>
        </a:p>
      </dgm:t>
    </dgm:pt>
    <dgm:pt modelId="{A3C47E27-9177-4F54-9816-8951C25C7A18}" type="pres">
      <dgm:prSet presAssocID="{D05ED501-5A07-471F-B2F0-0D2DD66005A6}" presName="spaceBetweenRectangles" presStyleCnt="0"/>
      <dgm:spPr/>
    </dgm:pt>
    <dgm:pt modelId="{952DC2AB-4994-4473-B833-46712EB974C7}" type="pres">
      <dgm:prSet presAssocID="{FA4CCB32-DACA-4EC9-AC01-B08DC4C861F8}" presName="parentLin" presStyleCnt="0"/>
      <dgm:spPr/>
    </dgm:pt>
    <dgm:pt modelId="{5F4ECB50-19E6-4E50-9F82-C749DC1C36E9}" type="pres">
      <dgm:prSet presAssocID="{FA4CCB32-DACA-4EC9-AC01-B08DC4C861F8}" presName="parentLeftMargin" presStyleLbl="node1" presStyleIdx="0" presStyleCnt="2"/>
      <dgm:spPr/>
      <dgm:t>
        <a:bodyPr/>
        <a:lstStyle/>
        <a:p>
          <a:endParaRPr lang="en-US"/>
        </a:p>
      </dgm:t>
    </dgm:pt>
    <dgm:pt modelId="{27026466-AC41-443B-AC26-41CECD7591B6}" type="pres">
      <dgm:prSet presAssocID="{FA4CCB32-DACA-4EC9-AC01-B08DC4C861F8}" presName="parentText" presStyleLbl="node1" presStyleIdx="1" presStyleCnt="2">
        <dgm:presLayoutVars>
          <dgm:chMax val="0"/>
          <dgm:bulletEnabled val="1"/>
        </dgm:presLayoutVars>
      </dgm:prSet>
      <dgm:spPr/>
      <dgm:t>
        <a:bodyPr/>
        <a:lstStyle/>
        <a:p>
          <a:endParaRPr lang="en-US"/>
        </a:p>
      </dgm:t>
    </dgm:pt>
    <dgm:pt modelId="{F9B3DDA5-2943-4D57-8C78-4518593849DB}" type="pres">
      <dgm:prSet presAssocID="{FA4CCB32-DACA-4EC9-AC01-B08DC4C861F8}" presName="negativeSpace" presStyleCnt="0"/>
      <dgm:spPr/>
    </dgm:pt>
    <dgm:pt modelId="{2E97F68A-80FF-48B7-9930-8D8CC7274F29}" type="pres">
      <dgm:prSet presAssocID="{FA4CCB32-DACA-4EC9-AC01-B08DC4C861F8}" presName="childText" presStyleLbl="conFgAcc1" presStyleIdx="1" presStyleCnt="2">
        <dgm:presLayoutVars>
          <dgm:bulletEnabled val="1"/>
        </dgm:presLayoutVars>
      </dgm:prSet>
      <dgm:spPr/>
      <dgm:t>
        <a:bodyPr/>
        <a:lstStyle/>
        <a:p>
          <a:endParaRPr lang="en-US"/>
        </a:p>
      </dgm:t>
    </dgm:pt>
  </dgm:ptLst>
  <dgm:cxnLst>
    <dgm:cxn modelId="{C96DDF71-1B71-404F-BA7B-4AB6962BECE8}" type="presOf" srcId="{EE5A1F11-2E6F-4784-99CD-8AEF92350CB8}" destId="{D7BFF38A-34CA-4E57-A124-1531677FDD93}" srcOrd="0" destOrd="1" presId="urn:microsoft.com/office/officeart/2005/8/layout/list1"/>
    <dgm:cxn modelId="{646FC6C4-68E1-435C-A936-C974EF7C0F29}" type="presOf" srcId="{FA4CCB32-DACA-4EC9-AC01-B08DC4C861F8}" destId="{27026466-AC41-443B-AC26-41CECD7591B6}" srcOrd="1" destOrd="0" presId="urn:microsoft.com/office/officeart/2005/8/layout/list1"/>
    <dgm:cxn modelId="{E5B14CF7-18D4-4148-B15D-5A7BC3B32DB7}" type="presOf" srcId="{567FE12D-FB7F-4092-8245-2AD2327B2847}" destId="{D46C4382-0310-4156-AD20-F3BE69167E15}" srcOrd="0" destOrd="0" presId="urn:microsoft.com/office/officeart/2005/8/layout/list1"/>
    <dgm:cxn modelId="{4162F18E-99FF-4CF1-9940-9656B0301BB3}" srcId="{E500600A-7554-47E9-ABFF-077F2B21A0DC}" destId="{EE5A1F11-2E6F-4784-99CD-8AEF92350CB8}" srcOrd="1" destOrd="0" parTransId="{2BF7508A-6FDE-4E6D-B1C1-E9C126C2434E}" sibTransId="{D49F3945-C8CC-4272-B0CF-3584B9868CEB}"/>
    <dgm:cxn modelId="{AF662FE9-CDBD-4A81-9248-40D6718C41AC}" type="presOf" srcId="{C3076905-F5D5-4880-82D5-3956BE5DE32B}" destId="{D7BFF38A-34CA-4E57-A124-1531677FDD93}" srcOrd="0" destOrd="3" presId="urn:microsoft.com/office/officeart/2005/8/layout/list1"/>
    <dgm:cxn modelId="{89CFDB19-65FE-4B1B-A1B2-4675C23DC955}" srcId="{E500600A-7554-47E9-ABFF-077F2B21A0DC}" destId="{C3076905-F5D5-4880-82D5-3956BE5DE32B}" srcOrd="3" destOrd="0" parTransId="{0A1DFCBF-53FD-4D9F-9367-1784D81CADAD}" sibTransId="{3D1D988F-869F-4CE8-8F0E-D03C4524CE75}"/>
    <dgm:cxn modelId="{C2C2A930-4C76-4CC4-BEC0-8CC3706E8894}" type="presOf" srcId="{4A72554C-34E0-4591-B053-3FE7A508C6A9}" destId="{2E97F68A-80FF-48B7-9930-8D8CC7274F29}" srcOrd="0" destOrd="0" presId="urn:microsoft.com/office/officeart/2005/8/layout/list1"/>
    <dgm:cxn modelId="{8A1B3B08-208C-4BE1-978F-B89130E704E5}" srcId="{FA4CCB32-DACA-4EC9-AC01-B08DC4C861F8}" destId="{D22E2372-E6E9-428C-9DDA-7CFEE1E8336D}" srcOrd="1" destOrd="0" parTransId="{D23B6061-74B9-4695-A4A5-CBEF1A2D50E6}" sibTransId="{1007CADC-4CB1-4B57-95F9-A436BEB36B2F}"/>
    <dgm:cxn modelId="{846306AB-1CBB-4F8B-97C5-E9F1EC4C64F9}" srcId="{E500600A-7554-47E9-ABFF-077F2B21A0DC}" destId="{F07DD569-42D1-4143-BA70-24E6AA9291B6}" srcOrd="0" destOrd="0" parTransId="{9874F1B1-D410-4878-AFBD-C144BAA61AE9}" sibTransId="{D0189F9D-8071-4E12-9CF9-2468C51D7015}"/>
    <dgm:cxn modelId="{C7640693-5340-46FF-9F16-36020271A7DB}" srcId="{E500600A-7554-47E9-ABFF-077F2B21A0DC}" destId="{9479B84F-9625-4EDB-8986-6AF1F8C67C21}" srcOrd="4" destOrd="0" parTransId="{A8C84B28-B383-4DF8-9AE6-8F1DE9551101}" sibTransId="{209EDD2C-7397-4296-B5C4-F37B90E1CAFE}"/>
    <dgm:cxn modelId="{BB3276DA-ACBD-41C5-AC2D-D36CD1F6B3B5}" type="presOf" srcId="{5B59AE03-7623-4B7F-AD69-6BCFE5D74F6B}" destId="{D7BFF38A-34CA-4E57-A124-1531677FDD93}" srcOrd="0" destOrd="5" presId="urn:microsoft.com/office/officeart/2005/8/layout/list1"/>
    <dgm:cxn modelId="{9E797E3E-C23D-4A49-9915-70488D8A4781}" type="presOf" srcId="{9479B84F-9625-4EDB-8986-6AF1F8C67C21}" destId="{D7BFF38A-34CA-4E57-A124-1531677FDD93}" srcOrd="0" destOrd="4" presId="urn:microsoft.com/office/officeart/2005/8/layout/list1"/>
    <dgm:cxn modelId="{3F2AE049-D1AF-44BE-84AA-C7B83F13D5E5}" type="presOf" srcId="{E500600A-7554-47E9-ABFF-077F2B21A0DC}" destId="{545B977C-5694-4237-8189-995A3BB9FEB5}" srcOrd="1" destOrd="0" presId="urn:microsoft.com/office/officeart/2005/8/layout/list1"/>
    <dgm:cxn modelId="{F16BDC1C-91EF-4C25-BA93-EA089BC810DD}" type="presOf" srcId="{F07DD569-42D1-4143-BA70-24E6AA9291B6}" destId="{D7BFF38A-34CA-4E57-A124-1531677FDD93}" srcOrd="0" destOrd="0" presId="urn:microsoft.com/office/officeart/2005/8/layout/list1"/>
    <dgm:cxn modelId="{E627C57B-89B0-4C5C-95BA-4ADCC2B481DF}" type="presOf" srcId="{E500600A-7554-47E9-ABFF-077F2B21A0DC}" destId="{768317BD-8088-4AEF-A8D9-B2370838A65B}" srcOrd="0" destOrd="0" presId="urn:microsoft.com/office/officeart/2005/8/layout/list1"/>
    <dgm:cxn modelId="{C74A4074-18CF-49AF-A19C-B8DB6B509CD3}" srcId="{E500600A-7554-47E9-ABFF-077F2B21A0DC}" destId="{DA7D1455-FB14-4172-B0AB-7E911B41D13A}" srcOrd="2" destOrd="0" parTransId="{B2A64D94-13CB-4EDA-A41D-CF38F3178731}" sibTransId="{380B9A9A-E4F4-4621-99A4-3D6A764763BF}"/>
    <dgm:cxn modelId="{90E02B18-15FA-4C7C-ACDA-00607F16E3CB}" type="presOf" srcId="{D22E2372-E6E9-428C-9DDA-7CFEE1E8336D}" destId="{2E97F68A-80FF-48B7-9930-8D8CC7274F29}" srcOrd="0" destOrd="1" presId="urn:microsoft.com/office/officeart/2005/8/layout/list1"/>
    <dgm:cxn modelId="{A3105EA4-963D-45FE-A347-7C1D88ACFD61}" type="presOf" srcId="{DA7D1455-FB14-4172-B0AB-7E911B41D13A}" destId="{D7BFF38A-34CA-4E57-A124-1531677FDD93}" srcOrd="0" destOrd="2" presId="urn:microsoft.com/office/officeart/2005/8/layout/list1"/>
    <dgm:cxn modelId="{089AAFD4-FA46-42DC-B4E6-27D50924E1C8}" srcId="{567FE12D-FB7F-4092-8245-2AD2327B2847}" destId="{E500600A-7554-47E9-ABFF-077F2B21A0DC}" srcOrd="0" destOrd="0" parTransId="{985CC149-FD8C-4C4F-BA1A-016AD80619EF}" sibTransId="{D05ED501-5A07-471F-B2F0-0D2DD66005A6}"/>
    <dgm:cxn modelId="{F3E373B2-14A6-4709-AC9C-559DB089377B}" srcId="{FA4CCB32-DACA-4EC9-AC01-B08DC4C861F8}" destId="{4A72554C-34E0-4591-B053-3FE7A508C6A9}" srcOrd="0" destOrd="0" parTransId="{193723AC-308E-4FF4-9A4B-5F60433E32A1}" sibTransId="{7C1C1FD1-809E-41E5-A846-D8C41F516F29}"/>
    <dgm:cxn modelId="{0DAA6481-0A1F-4EEC-98F8-433B0BB3CE2F}" type="presOf" srcId="{FA4CCB32-DACA-4EC9-AC01-B08DC4C861F8}" destId="{5F4ECB50-19E6-4E50-9F82-C749DC1C36E9}" srcOrd="0" destOrd="0" presId="urn:microsoft.com/office/officeart/2005/8/layout/list1"/>
    <dgm:cxn modelId="{818CC755-3B96-41FD-A945-914069D0EFD6}" srcId="{E500600A-7554-47E9-ABFF-077F2B21A0DC}" destId="{5B59AE03-7623-4B7F-AD69-6BCFE5D74F6B}" srcOrd="5" destOrd="0" parTransId="{B05E6B77-E4B9-43E1-A4EB-B335C8285D55}" sibTransId="{FB3B5646-A7BE-49F5-B6B5-4D38607A5B93}"/>
    <dgm:cxn modelId="{8BECCD09-988B-4EA9-B501-ACD10B74198A}" srcId="{567FE12D-FB7F-4092-8245-2AD2327B2847}" destId="{FA4CCB32-DACA-4EC9-AC01-B08DC4C861F8}" srcOrd="1" destOrd="0" parTransId="{21344B65-9C50-4CBC-8ADB-B1F3184C033D}" sibTransId="{DDEEA4A7-C472-4947-9CEA-C7FFA512E59A}"/>
    <dgm:cxn modelId="{D0A2DF0C-09CF-4C79-A28C-6F877F3FEF56}" type="presParOf" srcId="{D46C4382-0310-4156-AD20-F3BE69167E15}" destId="{5A52355F-B498-46AD-82F4-ED9BF0A7530D}" srcOrd="0" destOrd="0" presId="urn:microsoft.com/office/officeart/2005/8/layout/list1"/>
    <dgm:cxn modelId="{0E224FB3-D333-46BD-A7E4-7EB8A5348841}" type="presParOf" srcId="{5A52355F-B498-46AD-82F4-ED9BF0A7530D}" destId="{768317BD-8088-4AEF-A8D9-B2370838A65B}" srcOrd="0" destOrd="0" presId="urn:microsoft.com/office/officeart/2005/8/layout/list1"/>
    <dgm:cxn modelId="{B43EC98C-4433-47B0-BC1B-1A7E4C6850E4}" type="presParOf" srcId="{5A52355F-B498-46AD-82F4-ED9BF0A7530D}" destId="{545B977C-5694-4237-8189-995A3BB9FEB5}" srcOrd="1" destOrd="0" presId="urn:microsoft.com/office/officeart/2005/8/layout/list1"/>
    <dgm:cxn modelId="{497DDBC6-A4A8-4287-98D1-1228A1A875C3}" type="presParOf" srcId="{D46C4382-0310-4156-AD20-F3BE69167E15}" destId="{1C954DA2-A822-4B09-85DD-A330D67BF507}" srcOrd="1" destOrd="0" presId="urn:microsoft.com/office/officeart/2005/8/layout/list1"/>
    <dgm:cxn modelId="{A75637A3-9CDA-4D46-8D7F-0EBB4F0661E9}" type="presParOf" srcId="{D46C4382-0310-4156-AD20-F3BE69167E15}" destId="{D7BFF38A-34CA-4E57-A124-1531677FDD93}" srcOrd="2" destOrd="0" presId="urn:microsoft.com/office/officeart/2005/8/layout/list1"/>
    <dgm:cxn modelId="{6C010AF6-4D90-4CF4-8320-E7FBC6839A6F}" type="presParOf" srcId="{D46C4382-0310-4156-AD20-F3BE69167E15}" destId="{A3C47E27-9177-4F54-9816-8951C25C7A18}" srcOrd="3" destOrd="0" presId="urn:microsoft.com/office/officeart/2005/8/layout/list1"/>
    <dgm:cxn modelId="{527232A4-7240-4604-A265-A0468AD5BD0E}" type="presParOf" srcId="{D46C4382-0310-4156-AD20-F3BE69167E15}" destId="{952DC2AB-4994-4473-B833-46712EB974C7}" srcOrd="4" destOrd="0" presId="urn:microsoft.com/office/officeart/2005/8/layout/list1"/>
    <dgm:cxn modelId="{259DA2CE-094A-4C74-AAFA-5CE92CF4D4C5}" type="presParOf" srcId="{952DC2AB-4994-4473-B833-46712EB974C7}" destId="{5F4ECB50-19E6-4E50-9F82-C749DC1C36E9}" srcOrd="0" destOrd="0" presId="urn:microsoft.com/office/officeart/2005/8/layout/list1"/>
    <dgm:cxn modelId="{0D221E7C-ABEC-494D-A9AC-94E6F8946E13}" type="presParOf" srcId="{952DC2AB-4994-4473-B833-46712EB974C7}" destId="{27026466-AC41-443B-AC26-41CECD7591B6}" srcOrd="1" destOrd="0" presId="urn:microsoft.com/office/officeart/2005/8/layout/list1"/>
    <dgm:cxn modelId="{A473B4B4-10C1-4A24-ACCC-84CE8483CBC1}" type="presParOf" srcId="{D46C4382-0310-4156-AD20-F3BE69167E15}" destId="{F9B3DDA5-2943-4D57-8C78-4518593849DB}" srcOrd="5" destOrd="0" presId="urn:microsoft.com/office/officeart/2005/8/layout/list1"/>
    <dgm:cxn modelId="{2EC5945D-B058-4350-9048-41245C7EDECC}" type="presParOf" srcId="{D46C4382-0310-4156-AD20-F3BE69167E15}" destId="{2E97F68A-80FF-48B7-9930-8D8CC7274F29}" srcOrd="6"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5.xml><?xml version="1.0" encoding="utf-8"?>
<dgm:dataModel xmlns:dgm="http://schemas.openxmlformats.org/drawingml/2006/diagram" xmlns:a="http://schemas.openxmlformats.org/drawingml/2006/main">
  <dgm:ptLst>
    <dgm:pt modelId="{567FE12D-FB7F-4092-8245-2AD2327B2847}" type="doc">
      <dgm:prSet loTypeId="urn:microsoft.com/office/officeart/2005/8/layout/list1" loCatId="list" qsTypeId="urn:microsoft.com/office/officeart/2005/8/quickstyle/simple5" qsCatId="simple" csTypeId="urn:microsoft.com/office/officeart/2005/8/colors/accent3_1" csCatId="accent3" phldr="1"/>
      <dgm:spPr/>
      <dgm:t>
        <a:bodyPr/>
        <a:lstStyle/>
        <a:p>
          <a:endParaRPr lang="en-US"/>
        </a:p>
      </dgm:t>
    </dgm:pt>
    <dgm:pt modelId="{E500600A-7554-47E9-ABFF-077F2B21A0DC}">
      <dgm:prSet/>
      <dgm:spPr/>
      <dgm:t>
        <a:bodyPr/>
        <a:lstStyle/>
        <a:p>
          <a:pPr algn="ctr" rtl="1"/>
          <a:r>
            <a:rPr lang="ar-SA" b="1" dirty="0" smtClean="0">
              <a:cs typeface="B Titr" pitchFamily="2" charset="-78"/>
            </a:rPr>
            <a:t>ساختار دو طبقه‌اي با يك طبقة استهلاك برنامه‌ريزي‌شده و يك طبقة حامي</a:t>
          </a:r>
          <a:endParaRPr lang="en-US" b="1" dirty="0">
            <a:cs typeface="B Titr" pitchFamily="2" charset="-78"/>
          </a:endParaRPr>
        </a:p>
      </dgm:t>
    </dgm:pt>
    <dgm:pt modelId="{985CC149-FD8C-4C4F-BA1A-016AD80619EF}" type="parTrans" cxnId="{089AAFD4-FA46-42DC-B4E6-27D50924E1C8}">
      <dgm:prSet/>
      <dgm:spPr/>
      <dgm:t>
        <a:bodyPr/>
        <a:lstStyle/>
        <a:p>
          <a:endParaRPr lang="en-US"/>
        </a:p>
      </dgm:t>
    </dgm:pt>
    <dgm:pt modelId="{D05ED501-5A07-471F-B2F0-0D2DD66005A6}" type="sibTrans" cxnId="{089AAFD4-FA46-42DC-B4E6-27D50924E1C8}">
      <dgm:prSet/>
      <dgm:spPr/>
      <dgm:t>
        <a:bodyPr/>
        <a:lstStyle/>
        <a:p>
          <a:endParaRPr lang="en-US"/>
        </a:p>
      </dgm:t>
    </dgm:pt>
    <dgm:pt modelId="{5B59AE03-7623-4B7F-AD69-6BCFE5D74F6B}">
      <dgm:prSet/>
      <dgm:spPr/>
      <dgm:t>
        <a:bodyPr/>
        <a:lstStyle/>
        <a:p>
          <a:pPr rtl="1"/>
          <a:endParaRPr lang="fa-IR" b="1" dirty="0"/>
        </a:p>
      </dgm:t>
    </dgm:pt>
    <dgm:pt modelId="{B05E6B77-E4B9-43E1-A4EB-B335C8285D55}" type="parTrans" cxnId="{818CC755-3B96-41FD-A945-914069D0EFD6}">
      <dgm:prSet/>
      <dgm:spPr/>
      <dgm:t>
        <a:bodyPr/>
        <a:lstStyle/>
        <a:p>
          <a:endParaRPr lang="en-US"/>
        </a:p>
      </dgm:t>
    </dgm:pt>
    <dgm:pt modelId="{FB3B5646-A7BE-49F5-B6B5-4D38607A5B93}" type="sibTrans" cxnId="{818CC755-3B96-41FD-A945-914069D0EFD6}">
      <dgm:prSet/>
      <dgm:spPr/>
      <dgm:t>
        <a:bodyPr/>
        <a:lstStyle/>
        <a:p>
          <a:endParaRPr lang="en-US"/>
        </a:p>
      </dgm:t>
    </dgm:pt>
    <dgm:pt modelId="{FA4CCB32-DACA-4EC9-AC01-B08DC4C861F8}">
      <dgm:prSet/>
      <dgm:spPr/>
      <dgm:t>
        <a:bodyPr/>
        <a:lstStyle/>
        <a:p>
          <a:pPr algn="ctr" rtl="1"/>
          <a:r>
            <a:rPr lang="ar-SA" b="1" dirty="0" smtClean="0">
              <a:cs typeface="B Titr" pitchFamily="2" charset="-78"/>
            </a:rPr>
            <a:t>قواعد پرداخت</a:t>
          </a:r>
          <a:endParaRPr lang="en-US" dirty="0">
            <a:cs typeface="B Titr" pitchFamily="2" charset="-78"/>
          </a:endParaRPr>
        </a:p>
      </dgm:t>
    </dgm:pt>
    <dgm:pt modelId="{21344B65-9C50-4CBC-8ADB-B1F3184C033D}" type="parTrans" cxnId="{8BECCD09-988B-4EA9-B501-ACD10B74198A}">
      <dgm:prSet/>
      <dgm:spPr/>
      <dgm:t>
        <a:bodyPr/>
        <a:lstStyle/>
        <a:p>
          <a:endParaRPr lang="en-US"/>
        </a:p>
      </dgm:t>
    </dgm:pt>
    <dgm:pt modelId="{DDEEA4A7-C472-4947-9CEA-C7FFA512E59A}" type="sibTrans" cxnId="{8BECCD09-988B-4EA9-B501-ACD10B74198A}">
      <dgm:prSet/>
      <dgm:spPr/>
      <dgm:t>
        <a:bodyPr/>
        <a:lstStyle/>
        <a:p>
          <a:endParaRPr lang="en-US"/>
        </a:p>
      </dgm:t>
    </dgm:pt>
    <dgm:pt modelId="{4A72554C-34E0-4591-B053-3FE7A508C6A9}">
      <dgm:prSet/>
      <dgm:spPr/>
      <dgm:t>
        <a:bodyPr/>
        <a:lstStyle/>
        <a:p>
          <a:pPr algn="justLow" rtl="1"/>
          <a:r>
            <a:rPr lang="ar-SA" smtClean="0">
              <a:cs typeface="B Zar" pitchFamily="2" charset="-78"/>
            </a:rPr>
            <a:t>براي پرداخت بهرة دوره‌اي: بهرة هر دورة طبقه‌ها را براساس ماندة اصل در ابتداي هر دوره پرداخت كنيد.</a:t>
          </a:r>
          <a:endParaRPr lang="en-US" dirty="0">
            <a:cs typeface="B Zar" pitchFamily="2" charset="-78"/>
          </a:endParaRPr>
        </a:p>
      </dgm:t>
    </dgm:pt>
    <dgm:pt modelId="{193723AC-308E-4FF4-9A4B-5F60433E32A1}" type="parTrans" cxnId="{F3E373B2-14A6-4709-AC9C-559DB089377B}">
      <dgm:prSet/>
      <dgm:spPr/>
      <dgm:t>
        <a:bodyPr/>
        <a:lstStyle/>
        <a:p>
          <a:endParaRPr lang="en-US"/>
        </a:p>
      </dgm:t>
    </dgm:pt>
    <dgm:pt modelId="{7C1C1FD1-809E-41E5-A846-D8C41F516F29}" type="sibTrans" cxnId="{F3E373B2-14A6-4709-AC9C-559DB089377B}">
      <dgm:prSet/>
      <dgm:spPr/>
      <dgm:t>
        <a:bodyPr/>
        <a:lstStyle/>
        <a:p>
          <a:endParaRPr lang="en-US"/>
        </a:p>
      </dgm:t>
    </dgm:pt>
    <dgm:pt modelId="{F07DD569-42D1-4143-BA70-24E6AA9291B6}">
      <dgm:prSet/>
      <dgm:spPr/>
      <dgm:t>
        <a:bodyPr/>
        <a:lstStyle/>
        <a:p>
          <a:pPr rtl="1"/>
          <a:endParaRPr lang="fa-IR" b="1" dirty="0"/>
        </a:p>
      </dgm:t>
    </dgm:pt>
    <dgm:pt modelId="{9874F1B1-D410-4878-AFBD-C144BAA61AE9}" type="parTrans" cxnId="{846306AB-1CBB-4F8B-97C5-E9F1EC4C64F9}">
      <dgm:prSet/>
      <dgm:spPr/>
      <dgm:t>
        <a:bodyPr/>
        <a:lstStyle/>
        <a:p>
          <a:endParaRPr lang="en-US"/>
        </a:p>
      </dgm:t>
    </dgm:pt>
    <dgm:pt modelId="{D0189F9D-8071-4E12-9CF9-2468C51D7015}" type="sibTrans" cxnId="{846306AB-1CBB-4F8B-97C5-E9F1EC4C64F9}">
      <dgm:prSet/>
      <dgm:spPr/>
      <dgm:t>
        <a:bodyPr/>
        <a:lstStyle/>
        <a:p>
          <a:endParaRPr lang="en-US"/>
        </a:p>
      </dgm:t>
    </dgm:pt>
    <dgm:pt modelId="{EE5A1F11-2E6F-4784-99CD-8AEF92350CB8}">
      <dgm:prSet/>
      <dgm:spPr/>
      <dgm:t>
        <a:bodyPr/>
        <a:lstStyle/>
        <a:p>
          <a:pPr rtl="1"/>
          <a:endParaRPr lang="fa-IR" b="1" dirty="0"/>
        </a:p>
      </dgm:t>
    </dgm:pt>
    <dgm:pt modelId="{2BF7508A-6FDE-4E6D-B1C1-E9C126C2434E}" type="parTrans" cxnId="{4162F18E-99FF-4CF1-9940-9656B0301BB3}">
      <dgm:prSet/>
      <dgm:spPr/>
      <dgm:t>
        <a:bodyPr/>
        <a:lstStyle/>
        <a:p>
          <a:endParaRPr lang="en-US"/>
        </a:p>
      </dgm:t>
    </dgm:pt>
    <dgm:pt modelId="{D49F3945-C8CC-4272-B0CF-3584B9868CEB}" type="sibTrans" cxnId="{4162F18E-99FF-4CF1-9940-9656B0301BB3}">
      <dgm:prSet/>
      <dgm:spPr/>
      <dgm:t>
        <a:bodyPr/>
        <a:lstStyle/>
        <a:p>
          <a:endParaRPr lang="en-US"/>
        </a:p>
      </dgm:t>
    </dgm:pt>
    <dgm:pt modelId="{DA7D1455-FB14-4172-B0AB-7E911B41D13A}">
      <dgm:prSet/>
      <dgm:spPr/>
      <dgm:t>
        <a:bodyPr/>
        <a:lstStyle/>
        <a:p>
          <a:pPr rtl="1"/>
          <a:endParaRPr lang="fa-IR" b="1" dirty="0"/>
        </a:p>
      </dgm:t>
    </dgm:pt>
    <dgm:pt modelId="{B2A64D94-13CB-4EDA-A41D-CF38F3178731}" type="parTrans" cxnId="{C74A4074-18CF-49AF-A19C-B8DB6B509CD3}">
      <dgm:prSet/>
      <dgm:spPr/>
      <dgm:t>
        <a:bodyPr/>
        <a:lstStyle/>
        <a:p>
          <a:endParaRPr lang="en-US"/>
        </a:p>
      </dgm:t>
    </dgm:pt>
    <dgm:pt modelId="{380B9A9A-E4F4-4621-99A4-3D6A764763BF}" type="sibTrans" cxnId="{C74A4074-18CF-49AF-A19C-B8DB6B509CD3}">
      <dgm:prSet/>
      <dgm:spPr/>
      <dgm:t>
        <a:bodyPr/>
        <a:lstStyle/>
        <a:p>
          <a:endParaRPr lang="en-US"/>
        </a:p>
      </dgm:t>
    </dgm:pt>
    <dgm:pt modelId="{C3076905-F5D5-4880-82D5-3956BE5DE32B}">
      <dgm:prSet/>
      <dgm:spPr/>
      <dgm:t>
        <a:bodyPr/>
        <a:lstStyle/>
        <a:p>
          <a:pPr rtl="1"/>
          <a:endParaRPr lang="fa-IR" b="1" dirty="0"/>
        </a:p>
      </dgm:t>
    </dgm:pt>
    <dgm:pt modelId="{0A1DFCBF-53FD-4D9F-9367-1784D81CADAD}" type="parTrans" cxnId="{89CFDB19-65FE-4B1B-A1B2-4675C23DC955}">
      <dgm:prSet/>
      <dgm:spPr/>
      <dgm:t>
        <a:bodyPr/>
        <a:lstStyle/>
        <a:p>
          <a:endParaRPr lang="en-US"/>
        </a:p>
      </dgm:t>
    </dgm:pt>
    <dgm:pt modelId="{3D1D988F-869F-4CE8-8F0E-D03C4524CE75}" type="sibTrans" cxnId="{89CFDB19-65FE-4B1B-A1B2-4675C23DC955}">
      <dgm:prSet/>
      <dgm:spPr/>
      <dgm:t>
        <a:bodyPr/>
        <a:lstStyle/>
        <a:p>
          <a:endParaRPr lang="en-US"/>
        </a:p>
      </dgm:t>
    </dgm:pt>
    <dgm:pt modelId="{9479B84F-9625-4EDB-8986-6AF1F8C67C21}">
      <dgm:prSet/>
      <dgm:spPr/>
      <dgm:t>
        <a:bodyPr/>
        <a:lstStyle/>
        <a:p>
          <a:pPr rtl="1"/>
          <a:endParaRPr lang="fa-IR" b="1" dirty="0"/>
        </a:p>
      </dgm:t>
    </dgm:pt>
    <dgm:pt modelId="{209EDD2C-7397-4296-B5C4-F37B90E1CAFE}" type="sibTrans" cxnId="{C7640693-5340-46FF-9F16-36020271A7DB}">
      <dgm:prSet/>
      <dgm:spPr/>
      <dgm:t>
        <a:bodyPr/>
        <a:lstStyle/>
        <a:p>
          <a:endParaRPr lang="en-US"/>
        </a:p>
      </dgm:t>
    </dgm:pt>
    <dgm:pt modelId="{A8C84B28-B383-4DF8-9AE6-8F1DE9551101}" type="parTrans" cxnId="{C7640693-5340-46FF-9F16-36020271A7DB}">
      <dgm:prSet/>
      <dgm:spPr/>
      <dgm:t>
        <a:bodyPr/>
        <a:lstStyle/>
        <a:p>
          <a:endParaRPr lang="en-US"/>
        </a:p>
      </dgm:t>
    </dgm:pt>
    <dgm:pt modelId="{8A2FBE68-5EC7-4805-AFFD-9C32C37D2367}">
      <dgm:prSet/>
      <dgm:spPr/>
      <dgm:t>
        <a:bodyPr/>
        <a:lstStyle/>
        <a:p>
          <a:pPr algn="justLow" rtl="1"/>
          <a:r>
            <a:rPr lang="ar-SA" dirty="0" smtClean="0">
              <a:cs typeface="B Zar" pitchFamily="2" charset="-78"/>
            </a:rPr>
            <a:t>براي پرداخت اصل: اصل طبقه يا كلاس </a:t>
          </a:r>
          <a:r>
            <a:rPr lang="en-US" dirty="0" smtClean="0">
              <a:cs typeface="B Zar" pitchFamily="2" charset="-78"/>
            </a:rPr>
            <a:t>P</a:t>
          </a:r>
          <a:r>
            <a:rPr lang="ar-SA" dirty="0" smtClean="0">
              <a:cs typeface="B Zar" pitchFamily="2" charset="-78"/>
            </a:rPr>
            <a:t> را براساس برنامۀ بازپرداخت اصل، پرداخت نماييد. طبقة </a:t>
          </a:r>
          <a:r>
            <a:rPr lang="en-US" dirty="0" smtClean="0">
              <a:cs typeface="B Zar" pitchFamily="2" charset="-78"/>
            </a:rPr>
            <a:t>P </a:t>
          </a:r>
          <a:r>
            <a:rPr lang="fa-IR" dirty="0" smtClean="0">
              <a:cs typeface="B Zar" pitchFamily="2" charset="-78"/>
            </a:rPr>
            <a:t> </a:t>
          </a:r>
          <a:r>
            <a:rPr lang="ar-SA" dirty="0" smtClean="0">
              <a:cs typeface="B Zar" pitchFamily="2" charset="-78"/>
            </a:rPr>
            <a:t>جهت </a:t>
          </a:r>
          <a:r>
            <a:rPr lang="ar-SA" dirty="0" smtClean="0">
              <a:cs typeface="B Zar" pitchFamily="2" charset="-78"/>
            </a:rPr>
            <a:t>اجراي برنامة پرداخت اصل هم در پرداخت‌هاي فعلي و هم در پرداخت‌هاي آتي اصل از اولويت برخوردار است. اگر اصل‌هاي پرداختي در يك ماه بيش از مقدار لازم براي اجراي برنامة پرداخت طبقة </a:t>
          </a:r>
          <a:r>
            <a:rPr lang="en-US" dirty="0" smtClean="0">
              <a:cs typeface="B Zar" pitchFamily="2" charset="-78"/>
            </a:rPr>
            <a:t>P</a:t>
          </a:r>
          <a:r>
            <a:rPr lang="ar-SA" dirty="0" smtClean="0">
              <a:cs typeface="B Zar" pitchFamily="2" charset="-78"/>
            </a:rPr>
            <a:t> باشد، به طبقة </a:t>
          </a:r>
          <a:r>
            <a:rPr lang="en-US" dirty="0" smtClean="0">
              <a:cs typeface="B Zar" pitchFamily="2" charset="-78"/>
            </a:rPr>
            <a:t>S</a:t>
          </a:r>
          <a:r>
            <a:rPr lang="ar-SA" dirty="0" smtClean="0">
              <a:cs typeface="B Zar" pitchFamily="2" charset="-78"/>
            </a:rPr>
            <a:t> پرداخت مي‌شود. وقتي طبقة </a:t>
          </a:r>
          <a:r>
            <a:rPr lang="en-US" dirty="0" smtClean="0">
              <a:cs typeface="B Zar" pitchFamily="2" charset="-78"/>
            </a:rPr>
            <a:t>S</a:t>
          </a:r>
          <a:r>
            <a:rPr lang="ar-SA" dirty="0" smtClean="0">
              <a:cs typeface="B Zar" pitchFamily="2" charset="-78"/>
            </a:rPr>
            <a:t> به‌طور كامل پرداخت گرديد، تمامي پرداخت‌هاي اصل بدون توجه به برنامة پرداخت‌ها به طبقة </a:t>
          </a:r>
          <a:r>
            <a:rPr lang="en-US" dirty="0" smtClean="0">
              <a:cs typeface="B Zar" pitchFamily="2" charset="-78"/>
            </a:rPr>
            <a:t>P</a:t>
          </a:r>
          <a:r>
            <a:rPr lang="ar-SA" dirty="0" smtClean="0">
              <a:cs typeface="B Zar" pitchFamily="2" charset="-78"/>
            </a:rPr>
            <a:t> اختصاص مي‌يابد.</a:t>
          </a:r>
          <a:endParaRPr lang="en-US" dirty="0">
            <a:cs typeface="B Zar" pitchFamily="2" charset="-78"/>
          </a:endParaRPr>
        </a:p>
      </dgm:t>
    </dgm:pt>
    <dgm:pt modelId="{CF6BCCEB-5BD2-442F-9851-7BF339B29ECB}" type="parTrans" cxnId="{14D837B0-4F31-417D-862D-E732DB2C7C03}">
      <dgm:prSet/>
      <dgm:spPr/>
      <dgm:t>
        <a:bodyPr/>
        <a:lstStyle/>
        <a:p>
          <a:endParaRPr lang="en-US"/>
        </a:p>
      </dgm:t>
    </dgm:pt>
    <dgm:pt modelId="{DA8A5F71-7CF2-44FF-956D-2DDCBF505A13}" type="sibTrans" cxnId="{14D837B0-4F31-417D-862D-E732DB2C7C03}">
      <dgm:prSet/>
      <dgm:spPr/>
      <dgm:t>
        <a:bodyPr/>
        <a:lstStyle/>
        <a:p>
          <a:endParaRPr lang="en-US"/>
        </a:p>
      </dgm:t>
    </dgm:pt>
    <dgm:pt modelId="{D46C4382-0310-4156-AD20-F3BE69167E15}" type="pres">
      <dgm:prSet presAssocID="{567FE12D-FB7F-4092-8245-2AD2327B2847}" presName="linear" presStyleCnt="0">
        <dgm:presLayoutVars>
          <dgm:dir/>
          <dgm:animLvl val="lvl"/>
          <dgm:resizeHandles val="exact"/>
        </dgm:presLayoutVars>
      </dgm:prSet>
      <dgm:spPr/>
      <dgm:t>
        <a:bodyPr/>
        <a:lstStyle/>
        <a:p>
          <a:endParaRPr lang="en-US"/>
        </a:p>
      </dgm:t>
    </dgm:pt>
    <dgm:pt modelId="{5A52355F-B498-46AD-82F4-ED9BF0A7530D}" type="pres">
      <dgm:prSet presAssocID="{E500600A-7554-47E9-ABFF-077F2B21A0DC}" presName="parentLin" presStyleCnt="0"/>
      <dgm:spPr/>
    </dgm:pt>
    <dgm:pt modelId="{768317BD-8088-4AEF-A8D9-B2370838A65B}" type="pres">
      <dgm:prSet presAssocID="{E500600A-7554-47E9-ABFF-077F2B21A0DC}" presName="parentLeftMargin" presStyleLbl="node1" presStyleIdx="0" presStyleCnt="2"/>
      <dgm:spPr/>
      <dgm:t>
        <a:bodyPr/>
        <a:lstStyle/>
        <a:p>
          <a:endParaRPr lang="en-US"/>
        </a:p>
      </dgm:t>
    </dgm:pt>
    <dgm:pt modelId="{545B977C-5694-4237-8189-995A3BB9FEB5}" type="pres">
      <dgm:prSet presAssocID="{E500600A-7554-47E9-ABFF-077F2B21A0DC}" presName="parentText" presStyleLbl="node1" presStyleIdx="0" presStyleCnt="2">
        <dgm:presLayoutVars>
          <dgm:chMax val="0"/>
          <dgm:bulletEnabled val="1"/>
        </dgm:presLayoutVars>
      </dgm:prSet>
      <dgm:spPr/>
      <dgm:t>
        <a:bodyPr/>
        <a:lstStyle/>
        <a:p>
          <a:endParaRPr lang="en-US"/>
        </a:p>
      </dgm:t>
    </dgm:pt>
    <dgm:pt modelId="{1C954DA2-A822-4B09-85DD-A330D67BF507}" type="pres">
      <dgm:prSet presAssocID="{E500600A-7554-47E9-ABFF-077F2B21A0DC}" presName="negativeSpace" presStyleCnt="0"/>
      <dgm:spPr/>
    </dgm:pt>
    <dgm:pt modelId="{D7BFF38A-34CA-4E57-A124-1531677FDD93}" type="pres">
      <dgm:prSet presAssocID="{E500600A-7554-47E9-ABFF-077F2B21A0DC}" presName="childText" presStyleLbl="conFgAcc1" presStyleIdx="0" presStyleCnt="2">
        <dgm:presLayoutVars>
          <dgm:bulletEnabled val="1"/>
        </dgm:presLayoutVars>
      </dgm:prSet>
      <dgm:spPr/>
      <dgm:t>
        <a:bodyPr/>
        <a:lstStyle/>
        <a:p>
          <a:endParaRPr lang="en-US"/>
        </a:p>
      </dgm:t>
    </dgm:pt>
    <dgm:pt modelId="{A3C47E27-9177-4F54-9816-8951C25C7A18}" type="pres">
      <dgm:prSet presAssocID="{D05ED501-5A07-471F-B2F0-0D2DD66005A6}" presName="spaceBetweenRectangles" presStyleCnt="0"/>
      <dgm:spPr/>
    </dgm:pt>
    <dgm:pt modelId="{952DC2AB-4994-4473-B833-46712EB974C7}" type="pres">
      <dgm:prSet presAssocID="{FA4CCB32-DACA-4EC9-AC01-B08DC4C861F8}" presName="parentLin" presStyleCnt="0"/>
      <dgm:spPr/>
    </dgm:pt>
    <dgm:pt modelId="{5F4ECB50-19E6-4E50-9F82-C749DC1C36E9}" type="pres">
      <dgm:prSet presAssocID="{FA4CCB32-DACA-4EC9-AC01-B08DC4C861F8}" presName="parentLeftMargin" presStyleLbl="node1" presStyleIdx="0" presStyleCnt="2"/>
      <dgm:spPr/>
      <dgm:t>
        <a:bodyPr/>
        <a:lstStyle/>
        <a:p>
          <a:endParaRPr lang="en-US"/>
        </a:p>
      </dgm:t>
    </dgm:pt>
    <dgm:pt modelId="{27026466-AC41-443B-AC26-41CECD7591B6}" type="pres">
      <dgm:prSet presAssocID="{FA4CCB32-DACA-4EC9-AC01-B08DC4C861F8}" presName="parentText" presStyleLbl="node1" presStyleIdx="1" presStyleCnt="2">
        <dgm:presLayoutVars>
          <dgm:chMax val="0"/>
          <dgm:bulletEnabled val="1"/>
        </dgm:presLayoutVars>
      </dgm:prSet>
      <dgm:spPr/>
      <dgm:t>
        <a:bodyPr/>
        <a:lstStyle/>
        <a:p>
          <a:endParaRPr lang="en-US"/>
        </a:p>
      </dgm:t>
    </dgm:pt>
    <dgm:pt modelId="{F9B3DDA5-2943-4D57-8C78-4518593849DB}" type="pres">
      <dgm:prSet presAssocID="{FA4CCB32-DACA-4EC9-AC01-B08DC4C861F8}" presName="negativeSpace" presStyleCnt="0"/>
      <dgm:spPr/>
    </dgm:pt>
    <dgm:pt modelId="{2E97F68A-80FF-48B7-9930-8D8CC7274F29}" type="pres">
      <dgm:prSet presAssocID="{FA4CCB32-DACA-4EC9-AC01-B08DC4C861F8}" presName="childText" presStyleLbl="conFgAcc1" presStyleIdx="1" presStyleCnt="2">
        <dgm:presLayoutVars>
          <dgm:bulletEnabled val="1"/>
        </dgm:presLayoutVars>
      </dgm:prSet>
      <dgm:spPr/>
      <dgm:t>
        <a:bodyPr/>
        <a:lstStyle/>
        <a:p>
          <a:endParaRPr lang="en-US"/>
        </a:p>
      </dgm:t>
    </dgm:pt>
  </dgm:ptLst>
  <dgm:cxnLst>
    <dgm:cxn modelId="{4162F18E-99FF-4CF1-9940-9656B0301BB3}" srcId="{E500600A-7554-47E9-ABFF-077F2B21A0DC}" destId="{EE5A1F11-2E6F-4784-99CD-8AEF92350CB8}" srcOrd="1" destOrd="0" parTransId="{2BF7508A-6FDE-4E6D-B1C1-E9C126C2434E}" sibTransId="{D49F3945-C8CC-4272-B0CF-3584B9868CEB}"/>
    <dgm:cxn modelId="{89CFDB19-65FE-4B1B-A1B2-4675C23DC955}" srcId="{E500600A-7554-47E9-ABFF-077F2B21A0DC}" destId="{C3076905-F5D5-4880-82D5-3956BE5DE32B}" srcOrd="3" destOrd="0" parTransId="{0A1DFCBF-53FD-4D9F-9367-1784D81CADAD}" sibTransId="{3D1D988F-869F-4CE8-8F0E-D03C4524CE75}"/>
    <dgm:cxn modelId="{33777E40-4F8E-447F-B575-371E1CD7CDB9}" type="presOf" srcId="{E500600A-7554-47E9-ABFF-077F2B21A0DC}" destId="{545B977C-5694-4237-8189-995A3BB9FEB5}" srcOrd="1" destOrd="0" presId="urn:microsoft.com/office/officeart/2005/8/layout/list1"/>
    <dgm:cxn modelId="{DC1A0C8E-4D18-4B4C-9241-837377B8F000}" type="presOf" srcId="{EE5A1F11-2E6F-4784-99CD-8AEF92350CB8}" destId="{D7BFF38A-34CA-4E57-A124-1531677FDD93}" srcOrd="0" destOrd="1" presId="urn:microsoft.com/office/officeart/2005/8/layout/list1"/>
    <dgm:cxn modelId="{6A2192CD-6AE0-435E-9E4C-1B834EB72BDA}" type="presOf" srcId="{567FE12D-FB7F-4092-8245-2AD2327B2847}" destId="{D46C4382-0310-4156-AD20-F3BE69167E15}" srcOrd="0" destOrd="0" presId="urn:microsoft.com/office/officeart/2005/8/layout/list1"/>
    <dgm:cxn modelId="{75650222-DF39-492A-8C93-D53D9C186441}" type="presOf" srcId="{8A2FBE68-5EC7-4805-AFFD-9C32C37D2367}" destId="{2E97F68A-80FF-48B7-9930-8D8CC7274F29}" srcOrd="0" destOrd="1" presId="urn:microsoft.com/office/officeart/2005/8/layout/list1"/>
    <dgm:cxn modelId="{846306AB-1CBB-4F8B-97C5-E9F1EC4C64F9}" srcId="{E500600A-7554-47E9-ABFF-077F2B21A0DC}" destId="{F07DD569-42D1-4143-BA70-24E6AA9291B6}" srcOrd="0" destOrd="0" parTransId="{9874F1B1-D410-4878-AFBD-C144BAA61AE9}" sibTransId="{D0189F9D-8071-4E12-9CF9-2468C51D7015}"/>
    <dgm:cxn modelId="{C7640693-5340-46FF-9F16-36020271A7DB}" srcId="{E500600A-7554-47E9-ABFF-077F2B21A0DC}" destId="{9479B84F-9625-4EDB-8986-6AF1F8C67C21}" srcOrd="4" destOrd="0" parTransId="{A8C84B28-B383-4DF8-9AE6-8F1DE9551101}" sibTransId="{209EDD2C-7397-4296-B5C4-F37B90E1CAFE}"/>
    <dgm:cxn modelId="{77BDA879-C405-4BFE-B0C1-8E1CC6FE2F9A}" type="presOf" srcId="{F07DD569-42D1-4143-BA70-24E6AA9291B6}" destId="{D7BFF38A-34CA-4E57-A124-1531677FDD93}" srcOrd="0" destOrd="0" presId="urn:microsoft.com/office/officeart/2005/8/layout/list1"/>
    <dgm:cxn modelId="{C74A4074-18CF-49AF-A19C-B8DB6B509CD3}" srcId="{E500600A-7554-47E9-ABFF-077F2B21A0DC}" destId="{DA7D1455-FB14-4172-B0AB-7E911B41D13A}" srcOrd="2" destOrd="0" parTransId="{B2A64D94-13CB-4EDA-A41D-CF38F3178731}" sibTransId="{380B9A9A-E4F4-4621-99A4-3D6A764763BF}"/>
    <dgm:cxn modelId="{4487F401-84D8-4E4A-82F8-B325AA64321E}" type="presOf" srcId="{9479B84F-9625-4EDB-8986-6AF1F8C67C21}" destId="{D7BFF38A-34CA-4E57-A124-1531677FDD93}" srcOrd="0" destOrd="4" presId="urn:microsoft.com/office/officeart/2005/8/layout/list1"/>
    <dgm:cxn modelId="{3FEBA7B6-A342-478D-8D2E-94EA5DE8AACC}" type="presOf" srcId="{DA7D1455-FB14-4172-B0AB-7E911B41D13A}" destId="{D7BFF38A-34CA-4E57-A124-1531677FDD93}" srcOrd="0" destOrd="2" presId="urn:microsoft.com/office/officeart/2005/8/layout/list1"/>
    <dgm:cxn modelId="{089AAFD4-FA46-42DC-B4E6-27D50924E1C8}" srcId="{567FE12D-FB7F-4092-8245-2AD2327B2847}" destId="{E500600A-7554-47E9-ABFF-077F2B21A0DC}" srcOrd="0" destOrd="0" parTransId="{985CC149-FD8C-4C4F-BA1A-016AD80619EF}" sibTransId="{D05ED501-5A07-471F-B2F0-0D2DD66005A6}"/>
    <dgm:cxn modelId="{0F204A7E-C815-4B07-93B6-2424EE6F002A}" type="presOf" srcId="{C3076905-F5D5-4880-82D5-3956BE5DE32B}" destId="{D7BFF38A-34CA-4E57-A124-1531677FDD93}" srcOrd="0" destOrd="3" presId="urn:microsoft.com/office/officeart/2005/8/layout/list1"/>
    <dgm:cxn modelId="{F3E373B2-14A6-4709-AC9C-559DB089377B}" srcId="{FA4CCB32-DACA-4EC9-AC01-B08DC4C861F8}" destId="{4A72554C-34E0-4591-B053-3FE7A508C6A9}" srcOrd="0" destOrd="0" parTransId="{193723AC-308E-4FF4-9A4B-5F60433E32A1}" sibTransId="{7C1C1FD1-809E-41E5-A846-D8C41F516F29}"/>
    <dgm:cxn modelId="{BC02F654-F4C9-4566-AF6E-92556D98443F}" type="presOf" srcId="{FA4CCB32-DACA-4EC9-AC01-B08DC4C861F8}" destId="{5F4ECB50-19E6-4E50-9F82-C749DC1C36E9}" srcOrd="0" destOrd="0" presId="urn:microsoft.com/office/officeart/2005/8/layout/list1"/>
    <dgm:cxn modelId="{818CC755-3B96-41FD-A945-914069D0EFD6}" srcId="{E500600A-7554-47E9-ABFF-077F2B21A0DC}" destId="{5B59AE03-7623-4B7F-AD69-6BCFE5D74F6B}" srcOrd="5" destOrd="0" parTransId="{B05E6B77-E4B9-43E1-A4EB-B335C8285D55}" sibTransId="{FB3B5646-A7BE-49F5-B6B5-4D38607A5B93}"/>
    <dgm:cxn modelId="{53B3EA68-525A-48D0-88D0-36D3356FCD2A}" type="presOf" srcId="{FA4CCB32-DACA-4EC9-AC01-B08DC4C861F8}" destId="{27026466-AC41-443B-AC26-41CECD7591B6}" srcOrd="1" destOrd="0" presId="urn:microsoft.com/office/officeart/2005/8/layout/list1"/>
    <dgm:cxn modelId="{8BECCD09-988B-4EA9-B501-ACD10B74198A}" srcId="{567FE12D-FB7F-4092-8245-2AD2327B2847}" destId="{FA4CCB32-DACA-4EC9-AC01-B08DC4C861F8}" srcOrd="1" destOrd="0" parTransId="{21344B65-9C50-4CBC-8ADB-B1F3184C033D}" sibTransId="{DDEEA4A7-C472-4947-9CEA-C7FFA512E59A}"/>
    <dgm:cxn modelId="{37FA4503-24FA-4850-AAF4-C1C6DAB5F72D}" type="presOf" srcId="{E500600A-7554-47E9-ABFF-077F2B21A0DC}" destId="{768317BD-8088-4AEF-A8D9-B2370838A65B}" srcOrd="0" destOrd="0" presId="urn:microsoft.com/office/officeart/2005/8/layout/list1"/>
    <dgm:cxn modelId="{14D837B0-4F31-417D-862D-E732DB2C7C03}" srcId="{FA4CCB32-DACA-4EC9-AC01-B08DC4C861F8}" destId="{8A2FBE68-5EC7-4805-AFFD-9C32C37D2367}" srcOrd="1" destOrd="0" parTransId="{CF6BCCEB-5BD2-442F-9851-7BF339B29ECB}" sibTransId="{DA8A5F71-7CF2-44FF-956D-2DDCBF505A13}"/>
    <dgm:cxn modelId="{1B14D224-4BC1-4BF5-9C52-FD3E2ADCCBF8}" type="presOf" srcId="{5B59AE03-7623-4B7F-AD69-6BCFE5D74F6B}" destId="{D7BFF38A-34CA-4E57-A124-1531677FDD93}" srcOrd="0" destOrd="5" presId="urn:microsoft.com/office/officeart/2005/8/layout/list1"/>
    <dgm:cxn modelId="{2B377001-10A8-4100-B816-9120CF4A6B17}" type="presOf" srcId="{4A72554C-34E0-4591-B053-3FE7A508C6A9}" destId="{2E97F68A-80FF-48B7-9930-8D8CC7274F29}" srcOrd="0" destOrd="0" presId="urn:microsoft.com/office/officeart/2005/8/layout/list1"/>
    <dgm:cxn modelId="{D74F437E-0DEE-45F4-9F77-AD6DE1399D9A}" type="presParOf" srcId="{D46C4382-0310-4156-AD20-F3BE69167E15}" destId="{5A52355F-B498-46AD-82F4-ED9BF0A7530D}" srcOrd="0" destOrd="0" presId="urn:microsoft.com/office/officeart/2005/8/layout/list1"/>
    <dgm:cxn modelId="{59A3ED5F-645B-4133-8D66-586BA2FFEAC9}" type="presParOf" srcId="{5A52355F-B498-46AD-82F4-ED9BF0A7530D}" destId="{768317BD-8088-4AEF-A8D9-B2370838A65B}" srcOrd="0" destOrd="0" presId="urn:microsoft.com/office/officeart/2005/8/layout/list1"/>
    <dgm:cxn modelId="{06944297-D526-44E4-9298-01AA1FE8FD81}" type="presParOf" srcId="{5A52355F-B498-46AD-82F4-ED9BF0A7530D}" destId="{545B977C-5694-4237-8189-995A3BB9FEB5}" srcOrd="1" destOrd="0" presId="urn:microsoft.com/office/officeart/2005/8/layout/list1"/>
    <dgm:cxn modelId="{26DE714C-96C0-465C-8102-559EA00D0938}" type="presParOf" srcId="{D46C4382-0310-4156-AD20-F3BE69167E15}" destId="{1C954DA2-A822-4B09-85DD-A330D67BF507}" srcOrd="1" destOrd="0" presId="urn:microsoft.com/office/officeart/2005/8/layout/list1"/>
    <dgm:cxn modelId="{53E90B50-A062-4C34-94A8-059E9BDAE68B}" type="presParOf" srcId="{D46C4382-0310-4156-AD20-F3BE69167E15}" destId="{D7BFF38A-34CA-4E57-A124-1531677FDD93}" srcOrd="2" destOrd="0" presId="urn:microsoft.com/office/officeart/2005/8/layout/list1"/>
    <dgm:cxn modelId="{66B46DCB-9471-47D3-B4CA-4EA5593D49F9}" type="presParOf" srcId="{D46C4382-0310-4156-AD20-F3BE69167E15}" destId="{A3C47E27-9177-4F54-9816-8951C25C7A18}" srcOrd="3" destOrd="0" presId="urn:microsoft.com/office/officeart/2005/8/layout/list1"/>
    <dgm:cxn modelId="{7AD7BAB8-CC38-4ABC-9D00-7EF3E1CCEAA8}" type="presParOf" srcId="{D46C4382-0310-4156-AD20-F3BE69167E15}" destId="{952DC2AB-4994-4473-B833-46712EB974C7}" srcOrd="4" destOrd="0" presId="urn:microsoft.com/office/officeart/2005/8/layout/list1"/>
    <dgm:cxn modelId="{8ED9AC1C-68E1-492A-8CFF-D4276B39A2E4}" type="presParOf" srcId="{952DC2AB-4994-4473-B833-46712EB974C7}" destId="{5F4ECB50-19E6-4E50-9F82-C749DC1C36E9}" srcOrd="0" destOrd="0" presId="urn:microsoft.com/office/officeart/2005/8/layout/list1"/>
    <dgm:cxn modelId="{B860247D-7697-49DD-B39E-D4FDAC00A118}" type="presParOf" srcId="{952DC2AB-4994-4473-B833-46712EB974C7}" destId="{27026466-AC41-443B-AC26-41CECD7591B6}" srcOrd="1" destOrd="0" presId="urn:microsoft.com/office/officeart/2005/8/layout/list1"/>
    <dgm:cxn modelId="{422A9AB0-91BF-495E-A18E-5589547222DD}" type="presParOf" srcId="{D46C4382-0310-4156-AD20-F3BE69167E15}" destId="{F9B3DDA5-2943-4D57-8C78-4518593849DB}" srcOrd="5" destOrd="0" presId="urn:microsoft.com/office/officeart/2005/8/layout/list1"/>
    <dgm:cxn modelId="{BD28ADD4-994B-4C21-B8AB-3E031E58B3C1}" type="presParOf" srcId="{D46C4382-0310-4156-AD20-F3BE69167E15}" destId="{2E97F68A-80FF-48B7-9930-8D8CC7274F29}" srcOrd="6"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6.xml><?xml version="1.0" encoding="utf-8"?>
<dgm:dataModel xmlns:dgm="http://schemas.openxmlformats.org/drawingml/2006/diagram" xmlns:a="http://schemas.openxmlformats.org/drawingml/2006/main">
  <dgm:ptLst>
    <dgm:pt modelId="{567FE12D-FB7F-4092-8245-2AD2327B2847}" type="doc">
      <dgm:prSet loTypeId="urn:microsoft.com/office/officeart/2005/8/layout/list1" loCatId="list" qsTypeId="urn:microsoft.com/office/officeart/2005/8/quickstyle/simple5" qsCatId="simple" csTypeId="urn:microsoft.com/office/officeart/2005/8/colors/accent3_1" csCatId="accent3" phldr="1"/>
      <dgm:spPr/>
      <dgm:t>
        <a:bodyPr/>
        <a:lstStyle/>
        <a:p>
          <a:endParaRPr lang="en-US"/>
        </a:p>
      </dgm:t>
    </dgm:pt>
    <dgm:pt modelId="{E500600A-7554-47E9-ABFF-077F2B21A0DC}">
      <dgm:prSet/>
      <dgm:spPr/>
      <dgm:t>
        <a:bodyPr/>
        <a:lstStyle/>
        <a:p>
          <a:pPr algn="ctr" rtl="1"/>
          <a:r>
            <a:rPr lang="ar-SA" b="1" dirty="0" smtClean="0">
              <a:cs typeface="B Titr" pitchFamily="2" charset="-78"/>
            </a:rPr>
            <a:t>ساختار </a:t>
          </a:r>
          <a:r>
            <a:rPr lang="fa-IR" b="1" dirty="0" smtClean="0">
              <a:cs typeface="B Titr" pitchFamily="2" charset="-78"/>
            </a:rPr>
            <a:t>هفت </a:t>
          </a:r>
          <a:r>
            <a:rPr lang="ar-SA" b="1" dirty="0" smtClean="0">
              <a:cs typeface="B Titr" pitchFamily="2" charset="-78"/>
            </a:rPr>
            <a:t>طبقه‌اي با </a:t>
          </a:r>
          <a:r>
            <a:rPr lang="fa-IR" b="1" dirty="0" smtClean="0">
              <a:cs typeface="B Titr" pitchFamily="2" charset="-78"/>
            </a:rPr>
            <a:t>شش </a:t>
          </a:r>
          <a:r>
            <a:rPr lang="ar-SA" b="1" dirty="0" smtClean="0">
              <a:cs typeface="B Titr" pitchFamily="2" charset="-78"/>
            </a:rPr>
            <a:t>طبقة </a:t>
          </a:r>
          <a:r>
            <a:rPr lang="en-US" b="1" dirty="0" smtClean="0">
              <a:cs typeface="B Titr" pitchFamily="2" charset="-78"/>
            </a:rPr>
            <a:t>PAC</a:t>
          </a:r>
          <a:r>
            <a:rPr lang="fa-IR" b="1" dirty="0" smtClean="0">
              <a:cs typeface="B Titr" pitchFamily="2" charset="-78"/>
            </a:rPr>
            <a:t> </a:t>
          </a:r>
          <a:r>
            <a:rPr lang="ar-SA" b="1" dirty="0" smtClean="0">
              <a:cs typeface="B Titr" pitchFamily="2" charset="-78"/>
            </a:rPr>
            <a:t>و يك طبقة حامي</a:t>
          </a:r>
          <a:endParaRPr lang="en-US" b="1" dirty="0">
            <a:cs typeface="B Titr" pitchFamily="2" charset="-78"/>
          </a:endParaRPr>
        </a:p>
      </dgm:t>
    </dgm:pt>
    <dgm:pt modelId="{985CC149-FD8C-4C4F-BA1A-016AD80619EF}" type="parTrans" cxnId="{089AAFD4-FA46-42DC-B4E6-27D50924E1C8}">
      <dgm:prSet/>
      <dgm:spPr/>
      <dgm:t>
        <a:bodyPr/>
        <a:lstStyle/>
        <a:p>
          <a:endParaRPr lang="en-US"/>
        </a:p>
      </dgm:t>
    </dgm:pt>
    <dgm:pt modelId="{D05ED501-5A07-471F-B2F0-0D2DD66005A6}" type="sibTrans" cxnId="{089AAFD4-FA46-42DC-B4E6-27D50924E1C8}">
      <dgm:prSet/>
      <dgm:spPr/>
      <dgm:t>
        <a:bodyPr/>
        <a:lstStyle/>
        <a:p>
          <a:endParaRPr lang="en-US"/>
        </a:p>
      </dgm:t>
    </dgm:pt>
    <dgm:pt modelId="{5B59AE03-7623-4B7F-AD69-6BCFE5D74F6B}">
      <dgm:prSet/>
      <dgm:spPr/>
      <dgm:t>
        <a:bodyPr/>
        <a:lstStyle/>
        <a:p>
          <a:pPr rtl="1"/>
          <a:endParaRPr lang="fa-IR" b="1" dirty="0"/>
        </a:p>
      </dgm:t>
    </dgm:pt>
    <dgm:pt modelId="{B05E6B77-E4B9-43E1-A4EB-B335C8285D55}" type="parTrans" cxnId="{818CC755-3B96-41FD-A945-914069D0EFD6}">
      <dgm:prSet/>
      <dgm:spPr/>
      <dgm:t>
        <a:bodyPr/>
        <a:lstStyle/>
        <a:p>
          <a:endParaRPr lang="en-US"/>
        </a:p>
      </dgm:t>
    </dgm:pt>
    <dgm:pt modelId="{FB3B5646-A7BE-49F5-B6B5-4D38607A5B93}" type="sibTrans" cxnId="{818CC755-3B96-41FD-A945-914069D0EFD6}">
      <dgm:prSet/>
      <dgm:spPr/>
      <dgm:t>
        <a:bodyPr/>
        <a:lstStyle/>
        <a:p>
          <a:endParaRPr lang="en-US"/>
        </a:p>
      </dgm:t>
    </dgm:pt>
    <dgm:pt modelId="{FA4CCB32-DACA-4EC9-AC01-B08DC4C861F8}">
      <dgm:prSet/>
      <dgm:spPr/>
      <dgm:t>
        <a:bodyPr/>
        <a:lstStyle/>
        <a:p>
          <a:pPr algn="ctr" rtl="1"/>
          <a:r>
            <a:rPr lang="ar-SA" b="1" dirty="0" smtClean="0">
              <a:cs typeface="B Titr" pitchFamily="2" charset="-78"/>
            </a:rPr>
            <a:t>قواعد پرداخت</a:t>
          </a:r>
          <a:endParaRPr lang="en-US" dirty="0">
            <a:cs typeface="B Titr" pitchFamily="2" charset="-78"/>
          </a:endParaRPr>
        </a:p>
      </dgm:t>
    </dgm:pt>
    <dgm:pt modelId="{21344B65-9C50-4CBC-8ADB-B1F3184C033D}" type="parTrans" cxnId="{8BECCD09-988B-4EA9-B501-ACD10B74198A}">
      <dgm:prSet/>
      <dgm:spPr/>
      <dgm:t>
        <a:bodyPr/>
        <a:lstStyle/>
        <a:p>
          <a:endParaRPr lang="en-US"/>
        </a:p>
      </dgm:t>
    </dgm:pt>
    <dgm:pt modelId="{DDEEA4A7-C472-4947-9CEA-C7FFA512E59A}" type="sibTrans" cxnId="{8BECCD09-988B-4EA9-B501-ACD10B74198A}">
      <dgm:prSet/>
      <dgm:spPr/>
      <dgm:t>
        <a:bodyPr/>
        <a:lstStyle/>
        <a:p>
          <a:endParaRPr lang="en-US"/>
        </a:p>
      </dgm:t>
    </dgm:pt>
    <dgm:pt modelId="{4A72554C-34E0-4591-B053-3FE7A508C6A9}">
      <dgm:prSet/>
      <dgm:spPr/>
      <dgm:t>
        <a:bodyPr/>
        <a:lstStyle/>
        <a:p>
          <a:pPr algn="r" rtl="1"/>
          <a:r>
            <a:rPr lang="ar-SA" dirty="0" smtClean="0">
              <a:cs typeface="B Zar" pitchFamily="2" charset="-78"/>
            </a:rPr>
            <a:t>براي پرداخت بهرة دوره‌اي: بهرة هر دورة طبقه‌‌ها را براساس ماندة اصل در ابتداي هر دوره پرداخت كنيد.</a:t>
          </a:r>
          <a:endParaRPr lang="en-US" dirty="0">
            <a:cs typeface="B Zar" pitchFamily="2" charset="-78"/>
          </a:endParaRPr>
        </a:p>
      </dgm:t>
    </dgm:pt>
    <dgm:pt modelId="{193723AC-308E-4FF4-9A4B-5F60433E32A1}" type="parTrans" cxnId="{F3E373B2-14A6-4709-AC9C-559DB089377B}">
      <dgm:prSet/>
      <dgm:spPr/>
      <dgm:t>
        <a:bodyPr/>
        <a:lstStyle/>
        <a:p>
          <a:endParaRPr lang="en-US"/>
        </a:p>
      </dgm:t>
    </dgm:pt>
    <dgm:pt modelId="{7C1C1FD1-809E-41E5-A846-D8C41F516F29}" type="sibTrans" cxnId="{F3E373B2-14A6-4709-AC9C-559DB089377B}">
      <dgm:prSet/>
      <dgm:spPr/>
      <dgm:t>
        <a:bodyPr/>
        <a:lstStyle/>
        <a:p>
          <a:endParaRPr lang="en-US"/>
        </a:p>
      </dgm:t>
    </dgm:pt>
    <dgm:pt modelId="{F07DD569-42D1-4143-BA70-24E6AA9291B6}">
      <dgm:prSet/>
      <dgm:spPr/>
      <dgm:t>
        <a:bodyPr/>
        <a:lstStyle/>
        <a:p>
          <a:pPr rtl="1"/>
          <a:endParaRPr lang="fa-IR" b="1" dirty="0"/>
        </a:p>
      </dgm:t>
    </dgm:pt>
    <dgm:pt modelId="{9874F1B1-D410-4878-AFBD-C144BAA61AE9}" type="parTrans" cxnId="{846306AB-1CBB-4F8B-97C5-E9F1EC4C64F9}">
      <dgm:prSet/>
      <dgm:spPr/>
      <dgm:t>
        <a:bodyPr/>
        <a:lstStyle/>
        <a:p>
          <a:endParaRPr lang="en-US"/>
        </a:p>
      </dgm:t>
    </dgm:pt>
    <dgm:pt modelId="{D0189F9D-8071-4E12-9CF9-2468C51D7015}" type="sibTrans" cxnId="{846306AB-1CBB-4F8B-97C5-E9F1EC4C64F9}">
      <dgm:prSet/>
      <dgm:spPr/>
      <dgm:t>
        <a:bodyPr/>
        <a:lstStyle/>
        <a:p>
          <a:endParaRPr lang="en-US"/>
        </a:p>
      </dgm:t>
    </dgm:pt>
    <dgm:pt modelId="{EE5A1F11-2E6F-4784-99CD-8AEF92350CB8}">
      <dgm:prSet/>
      <dgm:spPr/>
      <dgm:t>
        <a:bodyPr/>
        <a:lstStyle/>
        <a:p>
          <a:pPr rtl="1"/>
          <a:endParaRPr lang="fa-IR" b="1" dirty="0"/>
        </a:p>
      </dgm:t>
    </dgm:pt>
    <dgm:pt modelId="{2BF7508A-6FDE-4E6D-B1C1-E9C126C2434E}" type="parTrans" cxnId="{4162F18E-99FF-4CF1-9940-9656B0301BB3}">
      <dgm:prSet/>
      <dgm:spPr/>
      <dgm:t>
        <a:bodyPr/>
        <a:lstStyle/>
        <a:p>
          <a:endParaRPr lang="en-US"/>
        </a:p>
      </dgm:t>
    </dgm:pt>
    <dgm:pt modelId="{D49F3945-C8CC-4272-B0CF-3584B9868CEB}" type="sibTrans" cxnId="{4162F18E-99FF-4CF1-9940-9656B0301BB3}">
      <dgm:prSet/>
      <dgm:spPr/>
      <dgm:t>
        <a:bodyPr/>
        <a:lstStyle/>
        <a:p>
          <a:endParaRPr lang="en-US"/>
        </a:p>
      </dgm:t>
    </dgm:pt>
    <dgm:pt modelId="{DA7D1455-FB14-4172-B0AB-7E911B41D13A}">
      <dgm:prSet/>
      <dgm:spPr/>
      <dgm:t>
        <a:bodyPr/>
        <a:lstStyle/>
        <a:p>
          <a:pPr rtl="1"/>
          <a:endParaRPr lang="fa-IR" b="1" dirty="0"/>
        </a:p>
      </dgm:t>
    </dgm:pt>
    <dgm:pt modelId="{B2A64D94-13CB-4EDA-A41D-CF38F3178731}" type="parTrans" cxnId="{C74A4074-18CF-49AF-A19C-B8DB6B509CD3}">
      <dgm:prSet/>
      <dgm:spPr/>
      <dgm:t>
        <a:bodyPr/>
        <a:lstStyle/>
        <a:p>
          <a:endParaRPr lang="en-US"/>
        </a:p>
      </dgm:t>
    </dgm:pt>
    <dgm:pt modelId="{380B9A9A-E4F4-4621-99A4-3D6A764763BF}" type="sibTrans" cxnId="{C74A4074-18CF-49AF-A19C-B8DB6B509CD3}">
      <dgm:prSet/>
      <dgm:spPr/>
      <dgm:t>
        <a:bodyPr/>
        <a:lstStyle/>
        <a:p>
          <a:endParaRPr lang="en-US"/>
        </a:p>
      </dgm:t>
    </dgm:pt>
    <dgm:pt modelId="{C3076905-F5D5-4880-82D5-3956BE5DE32B}">
      <dgm:prSet/>
      <dgm:spPr/>
      <dgm:t>
        <a:bodyPr/>
        <a:lstStyle/>
        <a:p>
          <a:pPr rtl="1"/>
          <a:endParaRPr lang="fa-IR" b="1" dirty="0"/>
        </a:p>
      </dgm:t>
    </dgm:pt>
    <dgm:pt modelId="{0A1DFCBF-53FD-4D9F-9367-1784D81CADAD}" type="parTrans" cxnId="{89CFDB19-65FE-4B1B-A1B2-4675C23DC955}">
      <dgm:prSet/>
      <dgm:spPr/>
      <dgm:t>
        <a:bodyPr/>
        <a:lstStyle/>
        <a:p>
          <a:endParaRPr lang="en-US"/>
        </a:p>
      </dgm:t>
    </dgm:pt>
    <dgm:pt modelId="{3D1D988F-869F-4CE8-8F0E-D03C4524CE75}" type="sibTrans" cxnId="{89CFDB19-65FE-4B1B-A1B2-4675C23DC955}">
      <dgm:prSet/>
      <dgm:spPr/>
      <dgm:t>
        <a:bodyPr/>
        <a:lstStyle/>
        <a:p>
          <a:endParaRPr lang="en-US"/>
        </a:p>
      </dgm:t>
    </dgm:pt>
    <dgm:pt modelId="{A9015079-4C41-40FB-9AC5-C6E0FBF7DC3F}">
      <dgm:prSet/>
      <dgm:spPr/>
      <dgm:t>
        <a:bodyPr/>
        <a:lstStyle/>
        <a:p>
          <a:pPr algn="justLow" rtl="1"/>
          <a:r>
            <a:rPr lang="ar-SA" dirty="0" smtClean="0">
              <a:cs typeface="B Zar" pitchFamily="2" charset="-78"/>
            </a:rPr>
            <a:t>براي پرداخت اصل: اصل طبقه‌هاي </a:t>
          </a:r>
          <a:r>
            <a:rPr lang="en-US" dirty="0" smtClean="0">
              <a:cs typeface="B Zar" pitchFamily="2" charset="-78"/>
            </a:rPr>
            <a:t>P-A</a:t>
          </a:r>
          <a:r>
            <a:rPr lang="ar-SA" dirty="0" smtClean="0">
              <a:cs typeface="B Zar" pitchFamily="2" charset="-78"/>
            </a:rPr>
            <a:t> تا </a:t>
          </a:r>
          <a:r>
            <a:rPr lang="en-US" dirty="0" smtClean="0">
              <a:cs typeface="B Zar" pitchFamily="2" charset="-78"/>
            </a:rPr>
            <a:t>P-F</a:t>
          </a:r>
          <a:r>
            <a:rPr lang="ar-SA" dirty="0" smtClean="0">
              <a:cs typeface="B Zar" pitchFamily="2" charset="-78"/>
            </a:rPr>
            <a:t> را براساس برنامة پرداخت اصل مربوط به هر طبقه، پرداخت نماييد. طبقة </a:t>
          </a:r>
          <a:r>
            <a:rPr lang="en-US" dirty="0" smtClean="0">
              <a:cs typeface="B Zar" pitchFamily="2" charset="-78"/>
            </a:rPr>
            <a:t>P-A</a:t>
          </a:r>
          <a:r>
            <a:rPr lang="ar-SA" dirty="0" smtClean="0">
              <a:cs typeface="B Zar" pitchFamily="2" charset="-78"/>
            </a:rPr>
            <a:t> جهت اجراي برنامۀ پرداخت اصل نسبت به پرداخت‌هاي فعلي و آتي اصل از اولويت برخوردار است. اگر اصل‌هاي پرداختي در يك ماه بيش از مقدار لازم براي اجراي برنامة پرداخت طبقة </a:t>
          </a:r>
          <a:r>
            <a:rPr lang="en-US" dirty="0" smtClean="0">
              <a:cs typeface="B Zar" pitchFamily="2" charset="-78"/>
            </a:rPr>
            <a:t>P-A</a:t>
          </a:r>
          <a:r>
            <a:rPr lang="ar-SA" dirty="0" smtClean="0">
              <a:cs typeface="B Zar" pitchFamily="2" charset="-78"/>
            </a:rPr>
            <a:t> باشد، به طبقة </a:t>
          </a:r>
          <a:r>
            <a:rPr lang="en-US" dirty="0" smtClean="0">
              <a:cs typeface="B Zar" pitchFamily="2" charset="-78"/>
            </a:rPr>
            <a:t>S</a:t>
          </a:r>
          <a:r>
            <a:rPr lang="ar-SA" dirty="0" smtClean="0">
              <a:cs typeface="B Zar" pitchFamily="2" charset="-78"/>
            </a:rPr>
            <a:t> پرداخت مي‌شود. بعد از اين‌كه طبقة </a:t>
          </a:r>
          <a:r>
            <a:rPr lang="en-US" dirty="0" smtClean="0">
              <a:cs typeface="B Zar" pitchFamily="2" charset="-78"/>
            </a:rPr>
            <a:t>P-A</a:t>
          </a:r>
          <a:r>
            <a:rPr lang="ar-SA" dirty="0" smtClean="0">
              <a:cs typeface="B Zar" pitchFamily="2" charset="-78"/>
            </a:rPr>
            <a:t> به‌طور كامل پرداخت شد، </a:t>
          </a:r>
          <a:r>
            <a:rPr lang="ar-SA" dirty="0" smtClean="0">
              <a:cs typeface="B Zar" pitchFamily="2" charset="-78"/>
            </a:rPr>
            <a:t>طبقة</a:t>
          </a:r>
          <a:r>
            <a:rPr lang="fa-IR" dirty="0" smtClean="0">
              <a:cs typeface="B Zar" pitchFamily="2" charset="-78"/>
            </a:rPr>
            <a:t> </a:t>
          </a:r>
          <a:r>
            <a:rPr lang="en-US" dirty="0" smtClean="0">
              <a:cs typeface="B Zar" pitchFamily="2" charset="-78"/>
            </a:rPr>
            <a:t>P-B</a:t>
          </a:r>
          <a:r>
            <a:rPr lang="ar-SA" dirty="0" smtClean="0">
              <a:cs typeface="B Zar" pitchFamily="2" charset="-78"/>
            </a:rPr>
            <a:t> داراي اولويت است و سپس طبقة </a:t>
          </a:r>
          <a:r>
            <a:rPr lang="en-US" dirty="0" smtClean="0">
              <a:cs typeface="B Zar" pitchFamily="2" charset="-78"/>
            </a:rPr>
            <a:t>P-C</a:t>
          </a:r>
          <a:r>
            <a:rPr lang="ar-SA" dirty="0" smtClean="0">
              <a:cs typeface="B Zar" pitchFamily="2" charset="-78"/>
            </a:rPr>
            <a:t> و همين‌طور الي آخر. وقتي طبقة </a:t>
          </a:r>
          <a:r>
            <a:rPr lang="en-US" dirty="0" smtClean="0">
              <a:cs typeface="B Zar" pitchFamily="2" charset="-78"/>
            </a:rPr>
            <a:t>S</a:t>
          </a:r>
          <a:r>
            <a:rPr lang="ar-SA" dirty="0" smtClean="0">
              <a:cs typeface="B Zar" pitchFamily="2" charset="-78"/>
            </a:rPr>
            <a:t> به‌طور كامل پرداخت گرديد، تمامي پرداخت‌هاي اصل بدون توجه به برنامة پرداخت‌ها، به طبقه‌هاي باقي‌ماندة </a:t>
          </a:r>
          <a:r>
            <a:rPr lang="en-US" dirty="0" smtClean="0">
              <a:cs typeface="B Zar" pitchFamily="2" charset="-78"/>
            </a:rPr>
            <a:t>PAC</a:t>
          </a:r>
          <a:r>
            <a:rPr lang="ar-SA" dirty="0" smtClean="0">
              <a:cs typeface="B Zar" pitchFamily="2" charset="-78"/>
            </a:rPr>
            <a:t> اختصاص مي‌يابد.</a:t>
          </a:r>
          <a:endParaRPr lang="en-US" dirty="0">
            <a:cs typeface="B Zar" pitchFamily="2" charset="-78"/>
          </a:endParaRPr>
        </a:p>
      </dgm:t>
    </dgm:pt>
    <dgm:pt modelId="{CD99D7C9-7E5B-44F6-86A4-1BDD57D9323B}" type="parTrans" cxnId="{A6FB82A6-474B-47C1-94FB-32A3C712DD4A}">
      <dgm:prSet/>
      <dgm:spPr/>
      <dgm:t>
        <a:bodyPr/>
        <a:lstStyle/>
        <a:p>
          <a:endParaRPr lang="en-US"/>
        </a:p>
      </dgm:t>
    </dgm:pt>
    <dgm:pt modelId="{2F2A209C-B40B-4D98-BD29-F9F65514D91B}" type="sibTrans" cxnId="{A6FB82A6-474B-47C1-94FB-32A3C712DD4A}">
      <dgm:prSet/>
      <dgm:spPr/>
      <dgm:t>
        <a:bodyPr/>
        <a:lstStyle/>
        <a:p>
          <a:endParaRPr lang="en-US"/>
        </a:p>
      </dgm:t>
    </dgm:pt>
    <dgm:pt modelId="{4F55838F-FA23-422D-B0AA-F158158697BE}">
      <dgm:prSet/>
      <dgm:spPr/>
      <dgm:t>
        <a:bodyPr/>
        <a:lstStyle/>
        <a:p>
          <a:pPr rtl="1"/>
          <a:endParaRPr lang="fa-IR" b="1" dirty="0"/>
        </a:p>
      </dgm:t>
    </dgm:pt>
    <dgm:pt modelId="{3659CBFD-178D-48A7-B09D-CBF17DC39BDF}" type="parTrans" cxnId="{A92E931C-CF23-40D4-A833-5CB9B1E05A28}">
      <dgm:prSet/>
      <dgm:spPr/>
      <dgm:t>
        <a:bodyPr/>
        <a:lstStyle/>
        <a:p>
          <a:endParaRPr lang="en-US"/>
        </a:p>
      </dgm:t>
    </dgm:pt>
    <dgm:pt modelId="{C5724CFA-9760-4761-B32B-40607AFF0041}" type="sibTrans" cxnId="{A92E931C-CF23-40D4-A833-5CB9B1E05A28}">
      <dgm:prSet/>
      <dgm:spPr/>
      <dgm:t>
        <a:bodyPr/>
        <a:lstStyle/>
        <a:p>
          <a:endParaRPr lang="en-US"/>
        </a:p>
      </dgm:t>
    </dgm:pt>
    <dgm:pt modelId="{4DB73BF5-E078-488C-8945-7F325D409D2F}">
      <dgm:prSet/>
      <dgm:spPr/>
      <dgm:t>
        <a:bodyPr/>
        <a:lstStyle/>
        <a:p>
          <a:pPr rtl="1"/>
          <a:endParaRPr lang="fa-IR" b="1" dirty="0"/>
        </a:p>
      </dgm:t>
    </dgm:pt>
    <dgm:pt modelId="{97F0652C-F2F7-43C6-BF0B-F2E1045C2C05}" type="parTrans" cxnId="{DA3E3608-8BB8-4B6D-8714-F205B4954A17}">
      <dgm:prSet/>
      <dgm:spPr/>
      <dgm:t>
        <a:bodyPr/>
        <a:lstStyle/>
        <a:p>
          <a:endParaRPr lang="en-US"/>
        </a:p>
      </dgm:t>
    </dgm:pt>
    <dgm:pt modelId="{D3316295-C45B-4BDD-9F16-7CF5A9A94466}" type="sibTrans" cxnId="{DA3E3608-8BB8-4B6D-8714-F205B4954A17}">
      <dgm:prSet/>
      <dgm:spPr/>
      <dgm:t>
        <a:bodyPr/>
        <a:lstStyle/>
        <a:p>
          <a:endParaRPr lang="en-US"/>
        </a:p>
      </dgm:t>
    </dgm:pt>
    <dgm:pt modelId="{2D4372A2-8A9D-4E9D-8007-B522935F14B7}">
      <dgm:prSet/>
      <dgm:spPr/>
      <dgm:t>
        <a:bodyPr/>
        <a:lstStyle/>
        <a:p>
          <a:pPr rtl="1"/>
          <a:endParaRPr lang="fa-IR" b="1" dirty="0"/>
        </a:p>
      </dgm:t>
    </dgm:pt>
    <dgm:pt modelId="{EB815036-B12F-4315-8B79-0D30198AFD80}" type="parTrans" cxnId="{4859EA9D-96AA-499E-91CC-DF57F965ED37}">
      <dgm:prSet/>
      <dgm:spPr/>
      <dgm:t>
        <a:bodyPr/>
        <a:lstStyle/>
        <a:p>
          <a:endParaRPr lang="en-US"/>
        </a:p>
      </dgm:t>
    </dgm:pt>
    <dgm:pt modelId="{14E792D4-03DB-452D-B772-024316286FCF}" type="sibTrans" cxnId="{4859EA9D-96AA-499E-91CC-DF57F965ED37}">
      <dgm:prSet/>
      <dgm:spPr/>
      <dgm:t>
        <a:bodyPr/>
        <a:lstStyle/>
        <a:p>
          <a:endParaRPr lang="en-US"/>
        </a:p>
      </dgm:t>
    </dgm:pt>
    <dgm:pt modelId="{A73DAB23-2341-488B-B518-009D028E4256}">
      <dgm:prSet/>
      <dgm:spPr/>
      <dgm:t>
        <a:bodyPr/>
        <a:lstStyle/>
        <a:p>
          <a:pPr rtl="1"/>
          <a:endParaRPr lang="fa-IR" b="1" dirty="0"/>
        </a:p>
      </dgm:t>
    </dgm:pt>
    <dgm:pt modelId="{1B07E8F7-DA5F-4882-B48A-88A7CF7C74E9}" type="parTrans" cxnId="{791940A2-312B-4A15-9B57-494BE096E4FE}">
      <dgm:prSet/>
      <dgm:spPr/>
      <dgm:t>
        <a:bodyPr/>
        <a:lstStyle/>
        <a:p>
          <a:endParaRPr lang="en-US"/>
        </a:p>
      </dgm:t>
    </dgm:pt>
    <dgm:pt modelId="{BA3010E8-78FD-483E-89F3-81B0300B5669}" type="sibTrans" cxnId="{791940A2-312B-4A15-9B57-494BE096E4FE}">
      <dgm:prSet/>
      <dgm:spPr/>
      <dgm:t>
        <a:bodyPr/>
        <a:lstStyle/>
        <a:p>
          <a:endParaRPr lang="en-US"/>
        </a:p>
      </dgm:t>
    </dgm:pt>
    <dgm:pt modelId="{D46C4382-0310-4156-AD20-F3BE69167E15}" type="pres">
      <dgm:prSet presAssocID="{567FE12D-FB7F-4092-8245-2AD2327B2847}" presName="linear" presStyleCnt="0">
        <dgm:presLayoutVars>
          <dgm:dir/>
          <dgm:animLvl val="lvl"/>
          <dgm:resizeHandles val="exact"/>
        </dgm:presLayoutVars>
      </dgm:prSet>
      <dgm:spPr/>
      <dgm:t>
        <a:bodyPr/>
        <a:lstStyle/>
        <a:p>
          <a:endParaRPr lang="en-US"/>
        </a:p>
      </dgm:t>
    </dgm:pt>
    <dgm:pt modelId="{5A52355F-B498-46AD-82F4-ED9BF0A7530D}" type="pres">
      <dgm:prSet presAssocID="{E500600A-7554-47E9-ABFF-077F2B21A0DC}" presName="parentLin" presStyleCnt="0"/>
      <dgm:spPr/>
    </dgm:pt>
    <dgm:pt modelId="{768317BD-8088-4AEF-A8D9-B2370838A65B}" type="pres">
      <dgm:prSet presAssocID="{E500600A-7554-47E9-ABFF-077F2B21A0DC}" presName="parentLeftMargin" presStyleLbl="node1" presStyleIdx="0" presStyleCnt="2"/>
      <dgm:spPr/>
      <dgm:t>
        <a:bodyPr/>
        <a:lstStyle/>
        <a:p>
          <a:endParaRPr lang="en-US"/>
        </a:p>
      </dgm:t>
    </dgm:pt>
    <dgm:pt modelId="{545B977C-5694-4237-8189-995A3BB9FEB5}" type="pres">
      <dgm:prSet presAssocID="{E500600A-7554-47E9-ABFF-077F2B21A0DC}" presName="parentText" presStyleLbl="node1" presStyleIdx="0" presStyleCnt="2">
        <dgm:presLayoutVars>
          <dgm:chMax val="0"/>
          <dgm:bulletEnabled val="1"/>
        </dgm:presLayoutVars>
      </dgm:prSet>
      <dgm:spPr/>
      <dgm:t>
        <a:bodyPr/>
        <a:lstStyle/>
        <a:p>
          <a:endParaRPr lang="en-US"/>
        </a:p>
      </dgm:t>
    </dgm:pt>
    <dgm:pt modelId="{1C954DA2-A822-4B09-85DD-A330D67BF507}" type="pres">
      <dgm:prSet presAssocID="{E500600A-7554-47E9-ABFF-077F2B21A0DC}" presName="negativeSpace" presStyleCnt="0"/>
      <dgm:spPr/>
    </dgm:pt>
    <dgm:pt modelId="{D7BFF38A-34CA-4E57-A124-1531677FDD93}" type="pres">
      <dgm:prSet presAssocID="{E500600A-7554-47E9-ABFF-077F2B21A0DC}" presName="childText" presStyleLbl="conFgAcc1" presStyleIdx="0" presStyleCnt="2">
        <dgm:presLayoutVars>
          <dgm:bulletEnabled val="1"/>
        </dgm:presLayoutVars>
      </dgm:prSet>
      <dgm:spPr/>
      <dgm:t>
        <a:bodyPr/>
        <a:lstStyle/>
        <a:p>
          <a:endParaRPr lang="en-US"/>
        </a:p>
      </dgm:t>
    </dgm:pt>
    <dgm:pt modelId="{A3C47E27-9177-4F54-9816-8951C25C7A18}" type="pres">
      <dgm:prSet presAssocID="{D05ED501-5A07-471F-B2F0-0D2DD66005A6}" presName="spaceBetweenRectangles" presStyleCnt="0"/>
      <dgm:spPr/>
    </dgm:pt>
    <dgm:pt modelId="{952DC2AB-4994-4473-B833-46712EB974C7}" type="pres">
      <dgm:prSet presAssocID="{FA4CCB32-DACA-4EC9-AC01-B08DC4C861F8}" presName="parentLin" presStyleCnt="0"/>
      <dgm:spPr/>
    </dgm:pt>
    <dgm:pt modelId="{5F4ECB50-19E6-4E50-9F82-C749DC1C36E9}" type="pres">
      <dgm:prSet presAssocID="{FA4CCB32-DACA-4EC9-AC01-B08DC4C861F8}" presName="parentLeftMargin" presStyleLbl="node1" presStyleIdx="0" presStyleCnt="2"/>
      <dgm:spPr/>
      <dgm:t>
        <a:bodyPr/>
        <a:lstStyle/>
        <a:p>
          <a:endParaRPr lang="en-US"/>
        </a:p>
      </dgm:t>
    </dgm:pt>
    <dgm:pt modelId="{27026466-AC41-443B-AC26-41CECD7591B6}" type="pres">
      <dgm:prSet presAssocID="{FA4CCB32-DACA-4EC9-AC01-B08DC4C861F8}" presName="parentText" presStyleLbl="node1" presStyleIdx="1" presStyleCnt="2">
        <dgm:presLayoutVars>
          <dgm:chMax val="0"/>
          <dgm:bulletEnabled val="1"/>
        </dgm:presLayoutVars>
      </dgm:prSet>
      <dgm:spPr/>
      <dgm:t>
        <a:bodyPr/>
        <a:lstStyle/>
        <a:p>
          <a:endParaRPr lang="en-US"/>
        </a:p>
      </dgm:t>
    </dgm:pt>
    <dgm:pt modelId="{F9B3DDA5-2943-4D57-8C78-4518593849DB}" type="pres">
      <dgm:prSet presAssocID="{FA4CCB32-DACA-4EC9-AC01-B08DC4C861F8}" presName="negativeSpace" presStyleCnt="0"/>
      <dgm:spPr/>
    </dgm:pt>
    <dgm:pt modelId="{2E97F68A-80FF-48B7-9930-8D8CC7274F29}" type="pres">
      <dgm:prSet presAssocID="{FA4CCB32-DACA-4EC9-AC01-B08DC4C861F8}" presName="childText" presStyleLbl="conFgAcc1" presStyleIdx="1" presStyleCnt="2">
        <dgm:presLayoutVars>
          <dgm:bulletEnabled val="1"/>
        </dgm:presLayoutVars>
      </dgm:prSet>
      <dgm:spPr/>
      <dgm:t>
        <a:bodyPr/>
        <a:lstStyle/>
        <a:p>
          <a:endParaRPr lang="en-US"/>
        </a:p>
      </dgm:t>
    </dgm:pt>
  </dgm:ptLst>
  <dgm:cxnLst>
    <dgm:cxn modelId="{4162F18E-99FF-4CF1-9940-9656B0301BB3}" srcId="{E500600A-7554-47E9-ABFF-077F2B21A0DC}" destId="{EE5A1F11-2E6F-4784-99CD-8AEF92350CB8}" srcOrd="1" destOrd="0" parTransId="{2BF7508A-6FDE-4E6D-B1C1-E9C126C2434E}" sibTransId="{D49F3945-C8CC-4272-B0CF-3584B9868CEB}"/>
    <dgm:cxn modelId="{89CFDB19-65FE-4B1B-A1B2-4675C23DC955}" srcId="{E500600A-7554-47E9-ABFF-077F2B21A0DC}" destId="{C3076905-F5D5-4880-82D5-3956BE5DE32B}" srcOrd="3" destOrd="0" parTransId="{0A1DFCBF-53FD-4D9F-9367-1784D81CADAD}" sibTransId="{3D1D988F-869F-4CE8-8F0E-D03C4524CE75}"/>
    <dgm:cxn modelId="{F27703E3-0450-4638-A85A-DA2ACE2F1916}" type="presOf" srcId="{E500600A-7554-47E9-ABFF-077F2B21A0DC}" destId="{545B977C-5694-4237-8189-995A3BB9FEB5}" srcOrd="1" destOrd="0" presId="urn:microsoft.com/office/officeart/2005/8/layout/list1"/>
    <dgm:cxn modelId="{09AB766C-EC1B-479E-86FF-D1240D8CFB6A}" type="presOf" srcId="{4F55838F-FA23-422D-B0AA-F158158697BE}" destId="{D7BFF38A-34CA-4E57-A124-1531677FDD93}" srcOrd="0" destOrd="4" presId="urn:microsoft.com/office/officeart/2005/8/layout/list1"/>
    <dgm:cxn modelId="{A6FB82A6-474B-47C1-94FB-32A3C712DD4A}" srcId="{FA4CCB32-DACA-4EC9-AC01-B08DC4C861F8}" destId="{A9015079-4C41-40FB-9AC5-C6E0FBF7DC3F}" srcOrd="1" destOrd="0" parTransId="{CD99D7C9-7E5B-44F6-86A4-1BDD57D9323B}" sibTransId="{2F2A209C-B40B-4D98-BD29-F9F65514D91B}"/>
    <dgm:cxn modelId="{846306AB-1CBB-4F8B-97C5-E9F1EC4C64F9}" srcId="{E500600A-7554-47E9-ABFF-077F2B21A0DC}" destId="{F07DD569-42D1-4143-BA70-24E6AA9291B6}" srcOrd="0" destOrd="0" parTransId="{9874F1B1-D410-4878-AFBD-C144BAA61AE9}" sibTransId="{D0189F9D-8071-4E12-9CF9-2468C51D7015}"/>
    <dgm:cxn modelId="{7F6A473D-00EE-4574-A7B1-45D33E1857C1}" type="presOf" srcId="{F07DD569-42D1-4143-BA70-24E6AA9291B6}" destId="{D7BFF38A-34CA-4E57-A124-1531677FDD93}" srcOrd="0" destOrd="0" presId="urn:microsoft.com/office/officeart/2005/8/layout/list1"/>
    <dgm:cxn modelId="{F19D52BE-597E-4942-83FD-B607AAD5C66F}" type="presOf" srcId="{FA4CCB32-DACA-4EC9-AC01-B08DC4C861F8}" destId="{27026466-AC41-443B-AC26-41CECD7591B6}" srcOrd="1" destOrd="0" presId="urn:microsoft.com/office/officeart/2005/8/layout/list1"/>
    <dgm:cxn modelId="{44D48A78-41A9-4ECF-9AC4-733F55F7E658}" type="presOf" srcId="{E500600A-7554-47E9-ABFF-077F2B21A0DC}" destId="{768317BD-8088-4AEF-A8D9-B2370838A65B}" srcOrd="0" destOrd="0" presId="urn:microsoft.com/office/officeart/2005/8/layout/list1"/>
    <dgm:cxn modelId="{4A8689DC-8F1B-4CA5-AE6C-C0CB891C5D91}" type="presOf" srcId="{FA4CCB32-DACA-4EC9-AC01-B08DC4C861F8}" destId="{5F4ECB50-19E6-4E50-9F82-C749DC1C36E9}" srcOrd="0" destOrd="0" presId="urn:microsoft.com/office/officeart/2005/8/layout/list1"/>
    <dgm:cxn modelId="{08240CB3-DE05-4CCF-8791-443DE4FCF27A}" type="presOf" srcId="{5B59AE03-7623-4B7F-AD69-6BCFE5D74F6B}" destId="{D7BFF38A-34CA-4E57-A124-1531677FDD93}" srcOrd="0" destOrd="8" presId="urn:microsoft.com/office/officeart/2005/8/layout/list1"/>
    <dgm:cxn modelId="{3F23058B-0FB4-4499-A92A-6CEE9156D2D0}" type="presOf" srcId="{C3076905-F5D5-4880-82D5-3956BE5DE32B}" destId="{D7BFF38A-34CA-4E57-A124-1531677FDD93}" srcOrd="0" destOrd="3" presId="urn:microsoft.com/office/officeart/2005/8/layout/list1"/>
    <dgm:cxn modelId="{7EF267B8-EBAC-499C-B62A-54961CF00ACB}" type="presOf" srcId="{A73DAB23-2341-488B-B518-009D028E4256}" destId="{D7BFF38A-34CA-4E57-A124-1531677FDD93}" srcOrd="0" destOrd="7" presId="urn:microsoft.com/office/officeart/2005/8/layout/list1"/>
    <dgm:cxn modelId="{C74A4074-18CF-49AF-A19C-B8DB6B509CD3}" srcId="{E500600A-7554-47E9-ABFF-077F2B21A0DC}" destId="{DA7D1455-FB14-4172-B0AB-7E911B41D13A}" srcOrd="2" destOrd="0" parTransId="{B2A64D94-13CB-4EDA-A41D-CF38F3178731}" sibTransId="{380B9A9A-E4F4-4621-99A4-3D6A764763BF}"/>
    <dgm:cxn modelId="{791940A2-312B-4A15-9B57-494BE096E4FE}" srcId="{E500600A-7554-47E9-ABFF-077F2B21A0DC}" destId="{A73DAB23-2341-488B-B518-009D028E4256}" srcOrd="7" destOrd="0" parTransId="{1B07E8F7-DA5F-4882-B48A-88A7CF7C74E9}" sibTransId="{BA3010E8-78FD-483E-89F3-81B0300B5669}"/>
    <dgm:cxn modelId="{089AAFD4-FA46-42DC-B4E6-27D50924E1C8}" srcId="{567FE12D-FB7F-4092-8245-2AD2327B2847}" destId="{E500600A-7554-47E9-ABFF-077F2B21A0DC}" srcOrd="0" destOrd="0" parTransId="{985CC149-FD8C-4C4F-BA1A-016AD80619EF}" sibTransId="{D05ED501-5A07-471F-B2F0-0D2DD66005A6}"/>
    <dgm:cxn modelId="{4859EA9D-96AA-499E-91CC-DF57F965ED37}" srcId="{E500600A-7554-47E9-ABFF-077F2B21A0DC}" destId="{2D4372A2-8A9D-4E9D-8007-B522935F14B7}" srcOrd="6" destOrd="0" parTransId="{EB815036-B12F-4315-8B79-0D30198AFD80}" sibTransId="{14E792D4-03DB-452D-B772-024316286FCF}"/>
    <dgm:cxn modelId="{A92E931C-CF23-40D4-A833-5CB9B1E05A28}" srcId="{E500600A-7554-47E9-ABFF-077F2B21A0DC}" destId="{4F55838F-FA23-422D-B0AA-F158158697BE}" srcOrd="4" destOrd="0" parTransId="{3659CBFD-178D-48A7-B09D-CBF17DC39BDF}" sibTransId="{C5724CFA-9760-4761-B32B-40607AFF0041}"/>
    <dgm:cxn modelId="{F3E373B2-14A6-4709-AC9C-559DB089377B}" srcId="{FA4CCB32-DACA-4EC9-AC01-B08DC4C861F8}" destId="{4A72554C-34E0-4591-B053-3FE7A508C6A9}" srcOrd="0" destOrd="0" parTransId="{193723AC-308E-4FF4-9A4B-5F60433E32A1}" sibTransId="{7C1C1FD1-809E-41E5-A846-D8C41F516F29}"/>
    <dgm:cxn modelId="{55A39309-C4EA-4DD4-993F-AEF4538EBC9E}" type="presOf" srcId="{2D4372A2-8A9D-4E9D-8007-B522935F14B7}" destId="{D7BFF38A-34CA-4E57-A124-1531677FDD93}" srcOrd="0" destOrd="6" presId="urn:microsoft.com/office/officeart/2005/8/layout/list1"/>
    <dgm:cxn modelId="{E38A8997-35B8-4AAD-A5EA-A41164537AE3}" type="presOf" srcId="{567FE12D-FB7F-4092-8245-2AD2327B2847}" destId="{D46C4382-0310-4156-AD20-F3BE69167E15}" srcOrd="0" destOrd="0" presId="urn:microsoft.com/office/officeart/2005/8/layout/list1"/>
    <dgm:cxn modelId="{818CC755-3B96-41FD-A945-914069D0EFD6}" srcId="{E500600A-7554-47E9-ABFF-077F2B21A0DC}" destId="{5B59AE03-7623-4B7F-AD69-6BCFE5D74F6B}" srcOrd="8" destOrd="0" parTransId="{B05E6B77-E4B9-43E1-A4EB-B335C8285D55}" sibTransId="{FB3B5646-A7BE-49F5-B6B5-4D38607A5B93}"/>
    <dgm:cxn modelId="{37E08DCA-C4B4-4E4B-B594-818B8D0E1D7E}" type="presOf" srcId="{A9015079-4C41-40FB-9AC5-C6E0FBF7DC3F}" destId="{2E97F68A-80FF-48B7-9930-8D8CC7274F29}" srcOrd="0" destOrd="1" presId="urn:microsoft.com/office/officeart/2005/8/layout/list1"/>
    <dgm:cxn modelId="{8BECCD09-988B-4EA9-B501-ACD10B74198A}" srcId="{567FE12D-FB7F-4092-8245-2AD2327B2847}" destId="{FA4CCB32-DACA-4EC9-AC01-B08DC4C861F8}" srcOrd="1" destOrd="0" parTransId="{21344B65-9C50-4CBC-8ADB-B1F3184C033D}" sibTransId="{DDEEA4A7-C472-4947-9CEA-C7FFA512E59A}"/>
    <dgm:cxn modelId="{4B32C40A-6FB2-49DF-B311-FA7E1443549A}" type="presOf" srcId="{DA7D1455-FB14-4172-B0AB-7E911B41D13A}" destId="{D7BFF38A-34CA-4E57-A124-1531677FDD93}" srcOrd="0" destOrd="2" presId="urn:microsoft.com/office/officeart/2005/8/layout/list1"/>
    <dgm:cxn modelId="{DA3E3608-8BB8-4B6D-8714-F205B4954A17}" srcId="{E500600A-7554-47E9-ABFF-077F2B21A0DC}" destId="{4DB73BF5-E078-488C-8945-7F325D409D2F}" srcOrd="5" destOrd="0" parTransId="{97F0652C-F2F7-43C6-BF0B-F2E1045C2C05}" sibTransId="{D3316295-C45B-4BDD-9F16-7CF5A9A94466}"/>
    <dgm:cxn modelId="{749EF432-723B-4E35-B57D-491BA8EB2A8D}" type="presOf" srcId="{EE5A1F11-2E6F-4784-99CD-8AEF92350CB8}" destId="{D7BFF38A-34CA-4E57-A124-1531677FDD93}" srcOrd="0" destOrd="1" presId="urn:microsoft.com/office/officeart/2005/8/layout/list1"/>
    <dgm:cxn modelId="{C19B05C9-4508-4B68-984A-DED864BD0026}" type="presOf" srcId="{4A72554C-34E0-4591-B053-3FE7A508C6A9}" destId="{2E97F68A-80FF-48B7-9930-8D8CC7274F29}" srcOrd="0" destOrd="0" presId="urn:microsoft.com/office/officeart/2005/8/layout/list1"/>
    <dgm:cxn modelId="{B814EAB6-2A1E-4936-B774-CE96D5EAAE6D}" type="presOf" srcId="{4DB73BF5-E078-488C-8945-7F325D409D2F}" destId="{D7BFF38A-34CA-4E57-A124-1531677FDD93}" srcOrd="0" destOrd="5" presId="urn:microsoft.com/office/officeart/2005/8/layout/list1"/>
    <dgm:cxn modelId="{41EAF8AF-F149-4B7E-86CE-B2C595CCD166}" type="presParOf" srcId="{D46C4382-0310-4156-AD20-F3BE69167E15}" destId="{5A52355F-B498-46AD-82F4-ED9BF0A7530D}" srcOrd="0" destOrd="0" presId="urn:microsoft.com/office/officeart/2005/8/layout/list1"/>
    <dgm:cxn modelId="{59696933-5F9F-4501-89EF-970A1D0F55A4}" type="presParOf" srcId="{5A52355F-B498-46AD-82F4-ED9BF0A7530D}" destId="{768317BD-8088-4AEF-A8D9-B2370838A65B}" srcOrd="0" destOrd="0" presId="urn:microsoft.com/office/officeart/2005/8/layout/list1"/>
    <dgm:cxn modelId="{84EC6173-5BB3-4814-B575-518625B831A0}" type="presParOf" srcId="{5A52355F-B498-46AD-82F4-ED9BF0A7530D}" destId="{545B977C-5694-4237-8189-995A3BB9FEB5}" srcOrd="1" destOrd="0" presId="urn:microsoft.com/office/officeart/2005/8/layout/list1"/>
    <dgm:cxn modelId="{80491BD9-C3F4-46FB-BFE6-CEB53AD2D1A2}" type="presParOf" srcId="{D46C4382-0310-4156-AD20-F3BE69167E15}" destId="{1C954DA2-A822-4B09-85DD-A330D67BF507}" srcOrd="1" destOrd="0" presId="urn:microsoft.com/office/officeart/2005/8/layout/list1"/>
    <dgm:cxn modelId="{780747CE-1EF9-47F3-ABA1-CF023B27453C}" type="presParOf" srcId="{D46C4382-0310-4156-AD20-F3BE69167E15}" destId="{D7BFF38A-34CA-4E57-A124-1531677FDD93}" srcOrd="2" destOrd="0" presId="urn:microsoft.com/office/officeart/2005/8/layout/list1"/>
    <dgm:cxn modelId="{F4390B63-968B-4974-AACC-B06344AF817B}" type="presParOf" srcId="{D46C4382-0310-4156-AD20-F3BE69167E15}" destId="{A3C47E27-9177-4F54-9816-8951C25C7A18}" srcOrd="3" destOrd="0" presId="urn:microsoft.com/office/officeart/2005/8/layout/list1"/>
    <dgm:cxn modelId="{373775CD-D322-4DC1-B1AE-F63561508D93}" type="presParOf" srcId="{D46C4382-0310-4156-AD20-F3BE69167E15}" destId="{952DC2AB-4994-4473-B833-46712EB974C7}" srcOrd="4" destOrd="0" presId="urn:microsoft.com/office/officeart/2005/8/layout/list1"/>
    <dgm:cxn modelId="{2DD732CB-E601-4B3D-9AED-F1F83BEFA825}" type="presParOf" srcId="{952DC2AB-4994-4473-B833-46712EB974C7}" destId="{5F4ECB50-19E6-4E50-9F82-C749DC1C36E9}" srcOrd="0" destOrd="0" presId="urn:microsoft.com/office/officeart/2005/8/layout/list1"/>
    <dgm:cxn modelId="{3261FC96-E68F-49D7-8DE2-DB944FC6ED50}" type="presParOf" srcId="{952DC2AB-4994-4473-B833-46712EB974C7}" destId="{27026466-AC41-443B-AC26-41CECD7591B6}" srcOrd="1" destOrd="0" presId="urn:microsoft.com/office/officeart/2005/8/layout/list1"/>
    <dgm:cxn modelId="{62C5CF55-36FD-403A-81B2-6818E94A0EB7}" type="presParOf" srcId="{D46C4382-0310-4156-AD20-F3BE69167E15}" destId="{F9B3DDA5-2943-4D57-8C78-4518593849DB}" srcOrd="5" destOrd="0" presId="urn:microsoft.com/office/officeart/2005/8/layout/list1"/>
    <dgm:cxn modelId="{C89FA97D-79F8-4425-B847-24F75B288A77}" type="presParOf" srcId="{D46C4382-0310-4156-AD20-F3BE69167E15}" destId="{2E97F68A-80FF-48B7-9930-8D8CC7274F29}" srcOrd="6"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1D883CCA-463E-4D3F-923D-E89ED485631A}" type="doc">
      <dgm:prSet loTypeId="urn:microsoft.com/office/officeart/2005/8/layout/list1" loCatId="list" qsTypeId="urn:microsoft.com/office/officeart/2005/8/quickstyle/3d1" qsCatId="3D" csTypeId="urn:microsoft.com/office/officeart/2005/8/colors/accent2_1" csCatId="accent2" phldr="1"/>
      <dgm:spPr/>
      <dgm:t>
        <a:bodyPr/>
        <a:lstStyle/>
        <a:p>
          <a:endParaRPr lang="en-US"/>
        </a:p>
      </dgm:t>
    </dgm:pt>
    <dgm:pt modelId="{3A580556-C1B3-4CBF-A0E5-323AB474C96D}">
      <dgm:prSet/>
      <dgm:spPr/>
      <dgm:t>
        <a:bodyPr/>
        <a:lstStyle/>
        <a:p>
          <a:pPr algn="ctr" rtl="1"/>
          <a:r>
            <a:rPr lang="fa-IR" dirty="0" smtClean="0">
              <a:cs typeface="B Titr" pitchFamily="2" charset="-78"/>
            </a:rPr>
            <a:t>دهۀ 60، 70 و 80- تبدیل به اوراق بهادار کردن</a:t>
          </a:r>
          <a:endParaRPr lang="en-US" dirty="0">
            <a:cs typeface="B Titr" pitchFamily="2" charset="-78"/>
          </a:endParaRPr>
        </a:p>
      </dgm:t>
    </dgm:pt>
    <dgm:pt modelId="{4DCB4A6B-70E0-49C4-83B3-2B2E2C7F00A8}" type="parTrans" cxnId="{E2F09587-B242-40EC-BF74-C7C8E6724B9F}">
      <dgm:prSet/>
      <dgm:spPr/>
      <dgm:t>
        <a:bodyPr/>
        <a:lstStyle/>
        <a:p>
          <a:endParaRPr lang="en-US">
            <a:cs typeface="B Zar" pitchFamily="2" charset="-78"/>
          </a:endParaRPr>
        </a:p>
      </dgm:t>
    </dgm:pt>
    <dgm:pt modelId="{09C32A98-961C-4AEB-A25C-18CE976CFE09}" type="sibTrans" cxnId="{E2F09587-B242-40EC-BF74-C7C8E6724B9F}">
      <dgm:prSet/>
      <dgm:spPr/>
      <dgm:t>
        <a:bodyPr/>
        <a:lstStyle/>
        <a:p>
          <a:endParaRPr lang="en-US">
            <a:cs typeface="B Zar" pitchFamily="2" charset="-78"/>
          </a:endParaRPr>
        </a:p>
      </dgm:t>
    </dgm:pt>
    <dgm:pt modelId="{8F07BD0E-B830-47CE-9E69-34D40414F228}">
      <dgm:prSet custT="1"/>
      <dgm:spPr/>
      <dgm:t>
        <a:bodyPr/>
        <a:lstStyle/>
        <a:p>
          <a:pPr algn="justLow" rtl="1"/>
          <a:r>
            <a:rPr lang="fa-IR" sz="2800" dirty="0" smtClean="0">
              <a:cs typeface="B Zar" pitchFamily="2" charset="-78"/>
            </a:rPr>
            <a:t>در سال 1968 </a:t>
          </a:r>
          <a:r>
            <a:rPr lang="en-US" sz="2400" dirty="0" err="1" smtClean="0">
              <a:cs typeface="B Zar" pitchFamily="2" charset="-78"/>
            </a:rPr>
            <a:t>Ginnie</a:t>
          </a:r>
          <a:r>
            <a:rPr lang="en-US" sz="2800" dirty="0" smtClean="0">
              <a:cs typeface="B Zar" pitchFamily="2" charset="-78"/>
            </a:rPr>
            <a:t> </a:t>
          </a:r>
          <a:r>
            <a:rPr lang="en-US" sz="2400" dirty="0" smtClean="0">
              <a:cs typeface="B Zar" pitchFamily="2" charset="-78"/>
            </a:rPr>
            <a:t>Mae</a:t>
          </a:r>
          <a:r>
            <a:rPr lang="ar-SA" sz="2800" dirty="0" smtClean="0">
              <a:cs typeface="B Zar" pitchFamily="2" charset="-78"/>
            </a:rPr>
            <a:t> اولین گواهی انتقالی قرضه با پشتوانۀ رهن را منتشر کرد. </a:t>
          </a:r>
          <a:r>
            <a:rPr lang="en-US" sz="2400" dirty="0" smtClean="0">
              <a:cs typeface="B Zar" pitchFamily="2" charset="-78"/>
            </a:rPr>
            <a:t>Freddie</a:t>
          </a:r>
          <a:r>
            <a:rPr lang="en-US" sz="2800" dirty="0" smtClean="0">
              <a:cs typeface="B Zar" pitchFamily="2" charset="-78"/>
            </a:rPr>
            <a:t> </a:t>
          </a:r>
          <a:r>
            <a:rPr lang="en-US" sz="2400" dirty="0" smtClean="0">
              <a:cs typeface="B Zar" pitchFamily="2" charset="-78"/>
            </a:rPr>
            <a:t>Mac</a:t>
          </a:r>
          <a:r>
            <a:rPr lang="ar-SA" sz="2800" dirty="0" smtClean="0">
              <a:cs typeface="B Zar" pitchFamily="2" charset="-78"/>
            </a:rPr>
            <a:t> درسال 1971 اولین گواهی قرضۀ  انتقالی با پشتوانۀ رهن </a:t>
          </a:r>
          <a:r>
            <a:rPr lang="fa-IR" sz="2800" dirty="0" smtClean="0">
              <a:cs typeface="B Zar" pitchFamily="2" charset="-78"/>
            </a:rPr>
            <a:t>خود </a:t>
          </a:r>
          <a:r>
            <a:rPr lang="ar-SA" sz="2800" dirty="0" smtClean="0">
              <a:cs typeface="B Zar" pitchFamily="2" charset="-78"/>
            </a:rPr>
            <a:t>را با نام گواهی مشارکت منتشرکرد. در سال 1981 </a:t>
          </a:r>
          <a:r>
            <a:rPr lang="en-US" sz="2400" dirty="0" smtClean="0">
              <a:cs typeface="B Zar" pitchFamily="2" charset="-78"/>
            </a:rPr>
            <a:t>Fannie</a:t>
          </a:r>
          <a:r>
            <a:rPr lang="en-US" sz="2800" dirty="0" smtClean="0">
              <a:cs typeface="B Zar" pitchFamily="2" charset="-78"/>
            </a:rPr>
            <a:t> </a:t>
          </a:r>
          <a:r>
            <a:rPr lang="en-US" sz="2400" dirty="0" smtClean="0">
              <a:cs typeface="B Zar" pitchFamily="2" charset="-78"/>
            </a:rPr>
            <a:t>Mae</a:t>
          </a:r>
          <a:r>
            <a:rPr lang="ar-SA" sz="2800" dirty="0" smtClean="0">
              <a:cs typeface="B Zar" pitchFamily="2" charset="-78"/>
            </a:rPr>
            <a:t> اولین گواهی انتقالی قرضه با پشتوانۀ رهن را با عنوان ورق بهادار با پشتوانۀ رهن منتشر کرد. در سال 1983 </a:t>
          </a:r>
          <a:r>
            <a:rPr lang="en-US" sz="2400" dirty="0" smtClean="0">
              <a:cs typeface="B Zar" pitchFamily="2" charset="-78"/>
            </a:rPr>
            <a:t>Freddie</a:t>
          </a:r>
          <a:r>
            <a:rPr lang="en-US" sz="2800" dirty="0" smtClean="0">
              <a:cs typeface="B Zar" pitchFamily="2" charset="-78"/>
            </a:rPr>
            <a:t> </a:t>
          </a:r>
          <a:r>
            <a:rPr lang="en-US" sz="2400" dirty="0" smtClean="0">
              <a:cs typeface="B Zar" pitchFamily="2" charset="-78"/>
            </a:rPr>
            <a:t>Mac</a:t>
          </a:r>
          <a:r>
            <a:rPr lang="ar-SA" sz="2800" dirty="0" smtClean="0">
              <a:cs typeface="B Zar" pitchFamily="2" charset="-78"/>
            </a:rPr>
            <a:t> اولین تعهد رهنی وثیقه‌دار را منتشر کرد.</a:t>
          </a:r>
          <a:endParaRPr lang="en-US" sz="2800" dirty="0">
            <a:cs typeface="B Zar" pitchFamily="2" charset="-78"/>
          </a:endParaRPr>
        </a:p>
      </dgm:t>
    </dgm:pt>
    <dgm:pt modelId="{064CED1E-3C43-45BD-94F3-72C0A1B2DC58}" type="parTrans" cxnId="{36C2210A-12C2-4D31-92C0-447F9A21104E}">
      <dgm:prSet/>
      <dgm:spPr/>
      <dgm:t>
        <a:bodyPr/>
        <a:lstStyle/>
        <a:p>
          <a:endParaRPr lang="en-US">
            <a:cs typeface="B Zar" pitchFamily="2" charset="-78"/>
          </a:endParaRPr>
        </a:p>
      </dgm:t>
    </dgm:pt>
    <dgm:pt modelId="{55D40385-9BFF-4F5D-B52F-01A484063391}" type="sibTrans" cxnId="{36C2210A-12C2-4D31-92C0-447F9A21104E}">
      <dgm:prSet/>
      <dgm:spPr/>
      <dgm:t>
        <a:bodyPr/>
        <a:lstStyle/>
        <a:p>
          <a:endParaRPr lang="en-US">
            <a:cs typeface="B Zar" pitchFamily="2" charset="-78"/>
          </a:endParaRPr>
        </a:p>
      </dgm:t>
    </dgm:pt>
    <dgm:pt modelId="{7DBF6A06-1E2F-426A-86BD-125A452A609D}" type="pres">
      <dgm:prSet presAssocID="{1D883CCA-463E-4D3F-923D-E89ED485631A}" presName="linear" presStyleCnt="0">
        <dgm:presLayoutVars>
          <dgm:dir/>
          <dgm:animLvl val="lvl"/>
          <dgm:resizeHandles val="exact"/>
        </dgm:presLayoutVars>
      </dgm:prSet>
      <dgm:spPr/>
      <dgm:t>
        <a:bodyPr/>
        <a:lstStyle/>
        <a:p>
          <a:endParaRPr lang="en-US"/>
        </a:p>
      </dgm:t>
    </dgm:pt>
    <dgm:pt modelId="{9DBE35BC-FB70-4089-992E-9147712ADDF4}" type="pres">
      <dgm:prSet presAssocID="{3A580556-C1B3-4CBF-A0E5-323AB474C96D}" presName="parentLin" presStyleCnt="0"/>
      <dgm:spPr/>
    </dgm:pt>
    <dgm:pt modelId="{636AE5A9-8947-4476-9234-2A999BC9C702}" type="pres">
      <dgm:prSet presAssocID="{3A580556-C1B3-4CBF-A0E5-323AB474C96D}" presName="parentLeftMargin" presStyleLbl="node1" presStyleIdx="0" presStyleCnt="1"/>
      <dgm:spPr/>
      <dgm:t>
        <a:bodyPr/>
        <a:lstStyle/>
        <a:p>
          <a:endParaRPr lang="en-US"/>
        </a:p>
      </dgm:t>
    </dgm:pt>
    <dgm:pt modelId="{35662712-05DA-492B-813B-13913C299F38}" type="pres">
      <dgm:prSet presAssocID="{3A580556-C1B3-4CBF-A0E5-323AB474C96D}" presName="parentText" presStyleLbl="node1" presStyleIdx="0" presStyleCnt="1">
        <dgm:presLayoutVars>
          <dgm:chMax val="0"/>
          <dgm:bulletEnabled val="1"/>
        </dgm:presLayoutVars>
      </dgm:prSet>
      <dgm:spPr/>
      <dgm:t>
        <a:bodyPr/>
        <a:lstStyle/>
        <a:p>
          <a:endParaRPr lang="en-US"/>
        </a:p>
      </dgm:t>
    </dgm:pt>
    <dgm:pt modelId="{F48C8B5B-5B87-4250-8EEA-CB880FD54904}" type="pres">
      <dgm:prSet presAssocID="{3A580556-C1B3-4CBF-A0E5-323AB474C96D}" presName="negativeSpace" presStyleCnt="0"/>
      <dgm:spPr/>
    </dgm:pt>
    <dgm:pt modelId="{F8F35751-9A34-4D69-9460-AA515BBC1734}" type="pres">
      <dgm:prSet presAssocID="{3A580556-C1B3-4CBF-A0E5-323AB474C96D}" presName="childText" presStyleLbl="conFgAcc1" presStyleIdx="0" presStyleCnt="1">
        <dgm:presLayoutVars>
          <dgm:bulletEnabled val="1"/>
        </dgm:presLayoutVars>
      </dgm:prSet>
      <dgm:spPr/>
      <dgm:t>
        <a:bodyPr/>
        <a:lstStyle/>
        <a:p>
          <a:endParaRPr lang="en-US"/>
        </a:p>
      </dgm:t>
    </dgm:pt>
  </dgm:ptLst>
  <dgm:cxnLst>
    <dgm:cxn modelId="{36C2210A-12C2-4D31-92C0-447F9A21104E}" srcId="{3A580556-C1B3-4CBF-A0E5-323AB474C96D}" destId="{8F07BD0E-B830-47CE-9E69-34D40414F228}" srcOrd="0" destOrd="0" parTransId="{064CED1E-3C43-45BD-94F3-72C0A1B2DC58}" sibTransId="{55D40385-9BFF-4F5D-B52F-01A484063391}"/>
    <dgm:cxn modelId="{C9A977F7-2FD9-45FD-B739-84EFA7272FEA}" type="presOf" srcId="{3A580556-C1B3-4CBF-A0E5-323AB474C96D}" destId="{35662712-05DA-492B-813B-13913C299F38}" srcOrd="1" destOrd="0" presId="urn:microsoft.com/office/officeart/2005/8/layout/list1"/>
    <dgm:cxn modelId="{68FB1DD7-3FC2-4825-808F-AB984DA47E07}" type="presOf" srcId="{3A580556-C1B3-4CBF-A0E5-323AB474C96D}" destId="{636AE5A9-8947-4476-9234-2A999BC9C702}" srcOrd="0" destOrd="0" presId="urn:microsoft.com/office/officeart/2005/8/layout/list1"/>
    <dgm:cxn modelId="{81219105-9EF1-4361-A68A-308B8C7BACF4}" type="presOf" srcId="{1D883CCA-463E-4D3F-923D-E89ED485631A}" destId="{7DBF6A06-1E2F-426A-86BD-125A452A609D}" srcOrd="0" destOrd="0" presId="urn:microsoft.com/office/officeart/2005/8/layout/list1"/>
    <dgm:cxn modelId="{E2F09587-B242-40EC-BF74-C7C8E6724B9F}" srcId="{1D883CCA-463E-4D3F-923D-E89ED485631A}" destId="{3A580556-C1B3-4CBF-A0E5-323AB474C96D}" srcOrd="0" destOrd="0" parTransId="{4DCB4A6B-70E0-49C4-83B3-2B2E2C7F00A8}" sibTransId="{09C32A98-961C-4AEB-A25C-18CE976CFE09}"/>
    <dgm:cxn modelId="{42D5DEE8-AA43-4BA6-B7BB-50D623FF7478}" type="presOf" srcId="{8F07BD0E-B830-47CE-9E69-34D40414F228}" destId="{F8F35751-9A34-4D69-9460-AA515BBC1734}" srcOrd="0" destOrd="0" presId="urn:microsoft.com/office/officeart/2005/8/layout/list1"/>
    <dgm:cxn modelId="{19CAD509-0634-405B-BBD2-9A9E25C523E6}" type="presParOf" srcId="{7DBF6A06-1E2F-426A-86BD-125A452A609D}" destId="{9DBE35BC-FB70-4089-992E-9147712ADDF4}" srcOrd="0" destOrd="0" presId="urn:microsoft.com/office/officeart/2005/8/layout/list1"/>
    <dgm:cxn modelId="{E7DE4D6F-D7BA-4174-83BB-EF1073BA18CC}" type="presParOf" srcId="{9DBE35BC-FB70-4089-992E-9147712ADDF4}" destId="{636AE5A9-8947-4476-9234-2A999BC9C702}" srcOrd="0" destOrd="0" presId="urn:microsoft.com/office/officeart/2005/8/layout/list1"/>
    <dgm:cxn modelId="{2B064D20-1B32-48E2-B767-9379CF225098}" type="presParOf" srcId="{9DBE35BC-FB70-4089-992E-9147712ADDF4}" destId="{35662712-05DA-492B-813B-13913C299F38}" srcOrd="1" destOrd="0" presId="urn:microsoft.com/office/officeart/2005/8/layout/list1"/>
    <dgm:cxn modelId="{9E04F820-BB45-42AA-8543-6B96A084628B}" type="presParOf" srcId="{7DBF6A06-1E2F-426A-86BD-125A452A609D}" destId="{F48C8B5B-5B87-4250-8EEA-CB880FD54904}" srcOrd="1" destOrd="0" presId="urn:microsoft.com/office/officeart/2005/8/layout/list1"/>
    <dgm:cxn modelId="{17E5B7EE-F5FD-4658-A698-0D43F6A7D0DF}" type="presParOf" srcId="{7DBF6A06-1E2F-426A-86BD-125A452A609D}" destId="{F8F35751-9A34-4D69-9460-AA515BBC1734}" srcOrd="2"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54122482-9D2D-4F03-9C8F-9F4690B74CC4}" type="doc">
      <dgm:prSet loTypeId="urn:microsoft.com/office/officeart/2005/8/layout/hierarchy1" loCatId="hierarchy" qsTypeId="urn:microsoft.com/office/officeart/2005/8/quickstyle/3d2" qsCatId="3D" csTypeId="urn:microsoft.com/office/officeart/2005/8/colors/colorful1#1" csCatId="colorful" phldr="1"/>
      <dgm:spPr/>
      <dgm:t>
        <a:bodyPr/>
        <a:lstStyle/>
        <a:p>
          <a:endParaRPr lang="en-US"/>
        </a:p>
      </dgm:t>
    </dgm:pt>
    <dgm:pt modelId="{686F223B-1439-4AFB-A53A-D80A15779334}">
      <dgm:prSet custT="1"/>
      <dgm:spPr/>
      <dgm:t>
        <a:bodyPr/>
        <a:lstStyle/>
        <a:p>
          <a:pPr rtl="1"/>
          <a:r>
            <a:rPr lang="fa-IR" sz="2400" dirty="0" smtClean="0">
              <a:cs typeface="B Zar" pitchFamily="2" charset="-78"/>
            </a:rPr>
            <a:t>کاهش هزینۀ معاملات</a:t>
          </a:r>
          <a:endParaRPr lang="en-US" sz="2400" dirty="0">
            <a:cs typeface="B Zar" pitchFamily="2" charset="-78"/>
          </a:endParaRPr>
        </a:p>
      </dgm:t>
    </dgm:pt>
    <dgm:pt modelId="{FFA85183-B2CA-4912-862A-9466B46753EF}" type="parTrans" cxnId="{0F7A885E-AEFA-4588-A2A7-01087FFA651E}">
      <dgm:prSet/>
      <dgm:spPr/>
      <dgm:t>
        <a:bodyPr/>
        <a:lstStyle/>
        <a:p>
          <a:endParaRPr lang="en-US">
            <a:cs typeface="B Zar" pitchFamily="2" charset="-78"/>
          </a:endParaRPr>
        </a:p>
      </dgm:t>
    </dgm:pt>
    <dgm:pt modelId="{828BC731-AA9D-440A-8A87-96FE96E06F29}" type="sibTrans" cxnId="{0F7A885E-AEFA-4588-A2A7-01087FFA651E}">
      <dgm:prSet/>
      <dgm:spPr/>
      <dgm:t>
        <a:bodyPr/>
        <a:lstStyle/>
        <a:p>
          <a:endParaRPr lang="en-US">
            <a:cs typeface="B Zar" pitchFamily="2" charset="-78"/>
          </a:endParaRPr>
        </a:p>
      </dgm:t>
    </dgm:pt>
    <dgm:pt modelId="{7F4DE6DC-562B-44A1-93FD-E19168DED947}">
      <dgm:prSet custT="1"/>
      <dgm:spPr/>
      <dgm:t>
        <a:bodyPr/>
        <a:lstStyle/>
        <a:p>
          <a:pPr rtl="0"/>
          <a:r>
            <a:rPr lang="en-US" sz="2000" dirty="0" smtClean="0">
              <a:cs typeface="B Zar" pitchFamily="2" charset="-78"/>
            </a:rPr>
            <a:t>Transaction cost</a:t>
          </a:r>
          <a:endParaRPr lang="en-US" sz="2000" dirty="0">
            <a:cs typeface="B Zar" pitchFamily="2" charset="-78"/>
          </a:endParaRPr>
        </a:p>
      </dgm:t>
    </dgm:pt>
    <dgm:pt modelId="{DFA97A2C-B494-4237-94E1-5645F1419924}" type="parTrans" cxnId="{A45C642C-DD6C-4B75-BDA4-F7C8A03F2BFA}">
      <dgm:prSet/>
      <dgm:spPr/>
      <dgm:t>
        <a:bodyPr/>
        <a:lstStyle/>
        <a:p>
          <a:endParaRPr lang="en-US">
            <a:cs typeface="B Zar" pitchFamily="2" charset="-78"/>
          </a:endParaRPr>
        </a:p>
      </dgm:t>
    </dgm:pt>
    <dgm:pt modelId="{8F8D08A9-730C-4627-AF84-59B9E0049C62}" type="sibTrans" cxnId="{A45C642C-DD6C-4B75-BDA4-F7C8A03F2BFA}">
      <dgm:prSet/>
      <dgm:spPr/>
      <dgm:t>
        <a:bodyPr/>
        <a:lstStyle/>
        <a:p>
          <a:endParaRPr lang="en-US">
            <a:cs typeface="B Zar" pitchFamily="2" charset="-78"/>
          </a:endParaRPr>
        </a:p>
      </dgm:t>
    </dgm:pt>
    <dgm:pt modelId="{3FEB999E-1DA4-41E7-97A2-7D30B26C2518}">
      <dgm:prSet custT="1"/>
      <dgm:spPr/>
      <dgm:t>
        <a:bodyPr/>
        <a:lstStyle/>
        <a:p>
          <a:pPr rtl="1"/>
          <a:r>
            <a:rPr lang="fa-IR" sz="2400" dirty="0" smtClean="0">
              <a:cs typeface="B Zar" pitchFamily="2" charset="-78"/>
            </a:rPr>
            <a:t>قیمت‌یابی</a:t>
          </a:r>
          <a:endParaRPr lang="fa-IR" sz="2400" dirty="0">
            <a:cs typeface="B Zar" pitchFamily="2" charset="-78"/>
          </a:endParaRPr>
        </a:p>
      </dgm:t>
    </dgm:pt>
    <dgm:pt modelId="{F814CE9E-A082-4F3E-A754-3383C2B12F51}" type="parTrans" cxnId="{ABF06276-B31E-462A-BAFC-2C8097AF2A5B}">
      <dgm:prSet/>
      <dgm:spPr/>
      <dgm:t>
        <a:bodyPr/>
        <a:lstStyle/>
        <a:p>
          <a:endParaRPr lang="en-US">
            <a:cs typeface="B Zar" pitchFamily="2" charset="-78"/>
          </a:endParaRPr>
        </a:p>
      </dgm:t>
    </dgm:pt>
    <dgm:pt modelId="{8A439192-F74A-43FB-9787-BB71E36039BC}" type="sibTrans" cxnId="{ABF06276-B31E-462A-BAFC-2C8097AF2A5B}">
      <dgm:prSet/>
      <dgm:spPr/>
      <dgm:t>
        <a:bodyPr/>
        <a:lstStyle/>
        <a:p>
          <a:endParaRPr lang="en-US">
            <a:cs typeface="B Zar" pitchFamily="2" charset="-78"/>
          </a:endParaRPr>
        </a:p>
      </dgm:t>
    </dgm:pt>
    <dgm:pt modelId="{D2D73417-1228-4052-99CF-4CD739374530}">
      <dgm:prSet custT="1"/>
      <dgm:spPr/>
      <dgm:t>
        <a:bodyPr/>
        <a:lstStyle/>
        <a:p>
          <a:pPr rtl="0"/>
          <a:r>
            <a:rPr lang="en-US" sz="2000" dirty="0" smtClean="0">
              <a:cs typeface="B Zar" pitchFamily="2" charset="-78"/>
            </a:rPr>
            <a:t>Price discovery</a:t>
          </a:r>
          <a:endParaRPr lang="en-US" sz="2000" dirty="0">
            <a:cs typeface="B Zar" pitchFamily="2" charset="-78"/>
          </a:endParaRPr>
        </a:p>
      </dgm:t>
    </dgm:pt>
    <dgm:pt modelId="{96D424F9-C072-40E0-B902-05D52F2FE2F4}" type="parTrans" cxnId="{BCAF0534-1196-496C-9F12-8FF3BECF55E5}">
      <dgm:prSet/>
      <dgm:spPr/>
      <dgm:t>
        <a:bodyPr/>
        <a:lstStyle/>
        <a:p>
          <a:endParaRPr lang="en-US">
            <a:cs typeface="B Zar" pitchFamily="2" charset="-78"/>
          </a:endParaRPr>
        </a:p>
      </dgm:t>
    </dgm:pt>
    <dgm:pt modelId="{CA48872B-CCC7-4041-A621-81512BF503F4}" type="sibTrans" cxnId="{BCAF0534-1196-496C-9F12-8FF3BECF55E5}">
      <dgm:prSet/>
      <dgm:spPr/>
      <dgm:t>
        <a:bodyPr/>
        <a:lstStyle/>
        <a:p>
          <a:endParaRPr lang="en-US">
            <a:cs typeface="B Zar" pitchFamily="2" charset="-78"/>
          </a:endParaRPr>
        </a:p>
      </dgm:t>
    </dgm:pt>
    <dgm:pt modelId="{5296D918-EBFD-4DD4-9CDE-0E75D1C1CE8A}">
      <dgm:prSet custT="1"/>
      <dgm:spPr/>
      <dgm:t>
        <a:bodyPr/>
        <a:lstStyle/>
        <a:p>
          <a:pPr rtl="1"/>
          <a:r>
            <a:rPr lang="fa-IR" sz="2400" dirty="0" smtClean="0">
              <a:cs typeface="B Zar" pitchFamily="2" charset="-78"/>
            </a:rPr>
            <a:t>فرآهم آوردن نقدینگی</a:t>
          </a:r>
          <a:endParaRPr lang="en-US" sz="2400" dirty="0">
            <a:cs typeface="B Zar" pitchFamily="2" charset="-78"/>
          </a:endParaRPr>
        </a:p>
      </dgm:t>
    </dgm:pt>
    <dgm:pt modelId="{37EDB054-3C8A-4923-9E24-7E4D4050D45A}" type="parTrans" cxnId="{33BE3708-CA56-4510-87F1-836E19582345}">
      <dgm:prSet/>
      <dgm:spPr/>
      <dgm:t>
        <a:bodyPr/>
        <a:lstStyle/>
        <a:p>
          <a:endParaRPr lang="en-US">
            <a:cs typeface="B Zar" pitchFamily="2" charset="-78"/>
          </a:endParaRPr>
        </a:p>
      </dgm:t>
    </dgm:pt>
    <dgm:pt modelId="{A0976ED1-020F-419D-9F78-0D64D9F938BE}" type="sibTrans" cxnId="{33BE3708-CA56-4510-87F1-836E19582345}">
      <dgm:prSet/>
      <dgm:spPr/>
      <dgm:t>
        <a:bodyPr/>
        <a:lstStyle/>
        <a:p>
          <a:endParaRPr lang="en-US">
            <a:cs typeface="B Zar" pitchFamily="2" charset="-78"/>
          </a:endParaRPr>
        </a:p>
      </dgm:t>
    </dgm:pt>
    <dgm:pt modelId="{DD7F46E0-707A-405B-83B0-56B35F825247}">
      <dgm:prSet custT="1"/>
      <dgm:spPr/>
      <dgm:t>
        <a:bodyPr/>
        <a:lstStyle/>
        <a:p>
          <a:pPr rtl="0"/>
          <a:r>
            <a:rPr lang="en-US" sz="2000" dirty="0" smtClean="0">
              <a:cs typeface="B Zar" pitchFamily="2" charset="-78"/>
            </a:rPr>
            <a:t>Liquidity</a:t>
          </a:r>
          <a:endParaRPr lang="en-US" sz="2000" dirty="0">
            <a:cs typeface="B Zar" pitchFamily="2" charset="-78"/>
          </a:endParaRPr>
        </a:p>
      </dgm:t>
    </dgm:pt>
    <dgm:pt modelId="{8FAC4A92-B3D6-4AE3-BA49-2B8D9795765D}" type="parTrans" cxnId="{9F59DF56-C38F-40D0-8E77-A6095387CA23}">
      <dgm:prSet/>
      <dgm:spPr/>
      <dgm:t>
        <a:bodyPr/>
        <a:lstStyle/>
        <a:p>
          <a:endParaRPr lang="en-US">
            <a:cs typeface="B Zar" pitchFamily="2" charset="-78"/>
          </a:endParaRPr>
        </a:p>
      </dgm:t>
    </dgm:pt>
    <dgm:pt modelId="{1763EBA1-872D-4E0D-A451-69BE781EA1E9}" type="sibTrans" cxnId="{9F59DF56-C38F-40D0-8E77-A6095387CA23}">
      <dgm:prSet/>
      <dgm:spPr/>
      <dgm:t>
        <a:bodyPr/>
        <a:lstStyle/>
        <a:p>
          <a:endParaRPr lang="en-US">
            <a:cs typeface="B Zar" pitchFamily="2" charset="-78"/>
          </a:endParaRPr>
        </a:p>
      </dgm:t>
    </dgm:pt>
    <dgm:pt modelId="{D744FDCF-E1B3-435C-9756-D6F55D84D5F2}" type="pres">
      <dgm:prSet presAssocID="{54122482-9D2D-4F03-9C8F-9F4690B74CC4}" presName="hierChild1" presStyleCnt="0">
        <dgm:presLayoutVars>
          <dgm:chPref val="1"/>
          <dgm:dir/>
          <dgm:animOne val="branch"/>
          <dgm:animLvl val="lvl"/>
          <dgm:resizeHandles/>
        </dgm:presLayoutVars>
      </dgm:prSet>
      <dgm:spPr/>
      <dgm:t>
        <a:bodyPr/>
        <a:lstStyle/>
        <a:p>
          <a:endParaRPr lang="en-US"/>
        </a:p>
      </dgm:t>
    </dgm:pt>
    <dgm:pt modelId="{FB021211-5420-4FF2-9C1A-AA6F09A071E7}" type="pres">
      <dgm:prSet presAssocID="{686F223B-1439-4AFB-A53A-D80A15779334}" presName="hierRoot1" presStyleCnt="0"/>
      <dgm:spPr/>
      <dgm:t>
        <a:bodyPr/>
        <a:lstStyle/>
        <a:p>
          <a:endParaRPr lang="en-US"/>
        </a:p>
      </dgm:t>
    </dgm:pt>
    <dgm:pt modelId="{AD7DF45F-77EA-4E02-9DEB-7505F63B2342}" type="pres">
      <dgm:prSet presAssocID="{686F223B-1439-4AFB-A53A-D80A15779334}" presName="composite" presStyleCnt="0"/>
      <dgm:spPr/>
      <dgm:t>
        <a:bodyPr/>
        <a:lstStyle/>
        <a:p>
          <a:endParaRPr lang="en-US"/>
        </a:p>
      </dgm:t>
    </dgm:pt>
    <dgm:pt modelId="{011F8BBB-B6F5-4F00-A9BF-2699E906A2DF}" type="pres">
      <dgm:prSet presAssocID="{686F223B-1439-4AFB-A53A-D80A15779334}" presName="background" presStyleLbl="node0" presStyleIdx="0" presStyleCnt="3"/>
      <dgm:spPr/>
      <dgm:t>
        <a:bodyPr/>
        <a:lstStyle/>
        <a:p>
          <a:endParaRPr lang="en-US"/>
        </a:p>
      </dgm:t>
    </dgm:pt>
    <dgm:pt modelId="{D61C598B-31AB-40CD-8ADB-14259747CF17}" type="pres">
      <dgm:prSet presAssocID="{686F223B-1439-4AFB-A53A-D80A15779334}" presName="text" presStyleLbl="fgAcc0" presStyleIdx="0" presStyleCnt="3">
        <dgm:presLayoutVars>
          <dgm:chPref val="3"/>
        </dgm:presLayoutVars>
      </dgm:prSet>
      <dgm:spPr/>
      <dgm:t>
        <a:bodyPr/>
        <a:lstStyle/>
        <a:p>
          <a:endParaRPr lang="en-US"/>
        </a:p>
      </dgm:t>
    </dgm:pt>
    <dgm:pt modelId="{30D71788-8ED4-41C4-AA6F-CBBAF9E86A24}" type="pres">
      <dgm:prSet presAssocID="{686F223B-1439-4AFB-A53A-D80A15779334}" presName="hierChild2" presStyleCnt="0"/>
      <dgm:spPr/>
      <dgm:t>
        <a:bodyPr/>
        <a:lstStyle/>
        <a:p>
          <a:endParaRPr lang="en-US"/>
        </a:p>
      </dgm:t>
    </dgm:pt>
    <dgm:pt modelId="{451421B5-7A31-42EE-B723-A320582F06A2}" type="pres">
      <dgm:prSet presAssocID="{DFA97A2C-B494-4237-94E1-5645F1419924}" presName="Name10" presStyleLbl="parChTrans1D2" presStyleIdx="0" presStyleCnt="3"/>
      <dgm:spPr/>
      <dgm:t>
        <a:bodyPr/>
        <a:lstStyle/>
        <a:p>
          <a:endParaRPr lang="en-US"/>
        </a:p>
      </dgm:t>
    </dgm:pt>
    <dgm:pt modelId="{30B743B4-4443-4E67-9638-ADA55FCA4342}" type="pres">
      <dgm:prSet presAssocID="{7F4DE6DC-562B-44A1-93FD-E19168DED947}" presName="hierRoot2" presStyleCnt="0"/>
      <dgm:spPr/>
      <dgm:t>
        <a:bodyPr/>
        <a:lstStyle/>
        <a:p>
          <a:endParaRPr lang="en-US"/>
        </a:p>
      </dgm:t>
    </dgm:pt>
    <dgm:pt modelId="{B8D5010B-84E5-488C-BFD1-7BD524228C72}" type="pres">
      <dgm:prSet presAssocID="{7F4DE6DC-562B-44A1-93FD-E19168DED947}" presName="composite2" presStyleCnt="0"/>
      <dgm:spPr/>
      <dgm:t>
        <a:bodyPr/>
        <a:lstStyle/>
        <a:p>
          <a:endParaRPr lang="en-US"/>
        </a:p>
      </dgm:t>
    </dgm:pt>
    <dgm:pt modelId="{5DCFFA44-1076-46FB-8F8B-BD2BF00FB268}" type="pres">
      <dgm:prSet presAssocID="{7F4DE6DC-562B-44A1-93FD-E19168DED947}" presName="background2" presStyleLbl="node2" presStyleIdx="0" presStyleCnt="3"/>
      <dgm:spPr/>
      <dgm:t>
        <a:bodyPr/>
        <a:lstStyle/>
        <a:p>
          <a:endParaRPr lang="en-US"/>
        </a:p>
      </dgm:t>
    </dgm:pt>
    <dgm:pt modelId="{E544EC18-E8E3-4EA0-B08F-88A7F11DA4D4}" type="pres">
      <dgm:prSet presAssocID="{7F4DE6DC-562B-44A1-93FD-E19168DED947}" presName="text2" presStyleLbl="fgAcc2" presStyleIdx="0" presStyleCnt="3">
        <dgm:presLayoutVars>
          <dgm:chPref val="3"/>
        </dgm:presLayoutVars>
      </dgm:prSet>
      <dgm:spPr/>
      <dgm:t>
        <a:bodyPr/>
        <a:lstStyle/>
        <a:p>
          <a:endParaRPr lang="en-US"/>
        </a:p>
      </dgm:t>
    </dgm:pt>
    <dgm:pt modelId="{2241A38B-5D53-4A01-A3D4-93F8B138E5EA}" type="pres">
      <dgm:prSet presAssocID="{7F4DE6DC-562B-44A1-93FD-E19168DED947}" presName="hierChild3" presStyleCnt="0"/>
      <dgm:spPr/>
      <dgm:t>
        <a:bodyPr/>
        <a:lstStyle/>
        <a:p>
          <a:endParaRPr lang="en-US"/>
        </a:p>
      </dgm:t>
    </dgm:pt>
    <dgm:pt modelId="{5E7BA5CB-A28D-47E9-BE36-AA7DE08567C6}" type="pres">
      <dgm:prSet presAssocID="{3FEB999E-1DA4-41E7-97A2-7D30B26C2518}" presName="hierRoot1" presStyleCnt="0"/>
      <dgm:spPr/>
      <dgm:t>
        <a:bodyPr/>
        <a:lstStyle/>
        <a:p>
          <a:endParaRPr lang="en-US"/>
        </a:p>
      </dgm:t>
    </dgm:pt>
    <dgm:pt modelId="{30F73FB3-8CD7-4ED7-9BB3-E9EA69A75614}" type="pres">
      <dgm:prSet presAssocID="{3FEB999E-1DA4-41E7-97A2-7D30B26C2518}" presName="composite" presStyleCnt="0"/>
      <dgm:spPr/>
      <dgm:t>
        <a:bodyPr/>
        <a:lstStyle/>
        <a:p>
          <a:endParaRPr lang="en-US"/>
        </a:p>
      </dgm:t>
    </dgm:pt>
    <dgm:pt modelId="{9F0D6DC8-4AD0-4AA0-8977-E1008B4AE67B}" type="pres">
      <dgm:prSet presAssocID="{3FEB999E-1DA4-41E7-97A2-7D30B26C2518}" presName="background" presStyleLbl="node0" presStyleIdx="1" presStyleCnt="3"/>
      <dgm:spPr/>
      <dgm:t>
        <a:bodyPr/>
        <a:lstStyle/>
        <a:p>
          <a:endParaRPr lang="en-US"/>
        </a:p>
      </dgm:t>
    </dgm:pt>
    <dgm:pt modelId="{E009E17A-0A46-4F3E-AE5A-5310D601FBEA}" type="pres">
      <dgm:prSet presAssocID="{3FEB999E-1DA4-41E7-97A2-7D30B26C2518}" presName="text" presStyleLbl="fgAcc0" presStyleIdx="1" presStyleCnt="3">
        <dgm:presLayoutVars>
          <dgm:chPref val="3"/>
        </dgm:presLayoutVars>
      </dgm:prSet>
      <dgm:spPr/>
      <dgm:t>
        <a:bodyPr/>
        <a:lstStyle/>
        <a:p>
          <a:endParaRPr lang="en-US"/>
        </a:p>
      </dgm:t>
    </dgm:pt>
    <dgm:pt modelId="{5FE9B604-CF23-4E73-BFC6-C6C24825560C}" type="pres">
      <dgm:prSet presAssocID="{3FEB999E-1DA4-41E7-97A2-7D30B26C2518}" presName="hierChild2" presStyleCnt="0"/>
      <dgm:spPr/>
      <dgm:t>
        <a:bodyPr/>
        <a:lstStyle/>
        <a:p>
          <a:endParaRPr lang="en-US"/>
        </a:p>
      </dgm:t>
    </dgm:pt>
    <dgm:pt modelId="{5724F873-C47D-4575-8F66-43D121939F4B}" type="pres">
      <dgm:prSet presAssocID="{96D424F9-C072-40E0-B902-05D52F2FE2F4}" presName="Name10" presStyleLbl="parChTrans1D2" presStyleIdx="1" presStyleCnt="3"/>
      <dgm:spPr/>
      <dgm:t>
        <a:bodyPr/>
        <a:lstStyle/>
        <a:p>
          <a:endParaRPr lang="en-US"/>
        </a:p>
      </dgm:t>
    </dgm:pt>
    <dgm:pt modelId="{4A8F11FA-B909-40BE-91D1-4D512024D094}" type="pres">
      <dgm:prSet presAssocID="{D2D73417-1228-4052-99CF-4CD739374530}" presName="hierRoot2" presStyleCnt="0"/>
      <dgm:spPr/>
      <dgm:t>
        <a:bodyPr/>
        <a:lstStyle/>
        <a:p>
          <a:endParaRPr lang="en-US"/>
        </a:p>
      </dgm:t>
    </dgm:pt>
    <dgm:pt modelId="{5CE05F56-5D58-4978-AB1D-19A4E100653C}" type="pres">
      <dgm:prSet presAssocID="{D2D73417-1228-4052-99CF-4CD739374530}" presName="composite2" presStyleCnt="0"/>
      <dgm:spPr/>
      <dgm:t>
        <a:bodyPr/>
        <a:lstStyle/>
        <a:p>
          <a:endParaRPr lang="en-US"/>
        </a:p>
      </dgm:t>
    </dgm:pt>
    <dgm:pt modelId="{13A46D62-EA52-4561-AF04-4F89B2982CE0}" type="pres">
      <dgm:prSet presAssocID="{D2D73417-1228-4052-99CF-4CD739374530}" presName="background2" presStyleLbl="node2" presStyleIdx="1" presStyleCnt="3"/>
      <dgm:spPr/>
      <dgm:t>
        <a:bodyPr/>
        <a:lstStyle/>
        <a:p>
          <a:endParaRPr lang="en-US"/>
        </a:p>
      </dgm:t>
    </dgm:pt>
    <dgm:pt modelId="{7376CFA5-99C6-4C2E-A2CA-E4F0B7A9732F}" type="pres">
      <dgm:prSet presAssocID="{D2D73417-1228-4052-99CF-4CD739374530}" presName="text2" presStyleLbl="fgAcc2" presStyleIdx="1" presStyleCnt="3">
        <dgm:presLayoutVars>
          <dgm:chPref val="3"/>
        </dgm:presLayoutVars>
      </dgm:prSet>
      <dgm:spPr/>
      <dgm:t>
        <a:bodyPr/>
        <a:lstStyle/>
        <a:p>
          <a:endParaRPr lang="en-US"/>
        </a:p>
      </dgm:t>
    </dgm:pt>
    <dgm:pt modelId="{BD3ADD34-2259-493E-95B2-5F8CCABF5D1B}" type="pres">
      <dgm:prSet presAssocID="{D2D73417-1228-4052-99CF-4CD739374530}" presName="hierChild3" presStyleCnt="0"/>
      <dgm:spPr/>
      <dgm:t>
        <a:bodyPr/>
        <a:lstStyle/>
        <a:p>
          <a:endParaRPr lang="en-US"/>
        </a:p>
      </dgm:t>
    </dgm:pt>
    <dgm:pt modelId="{F8EBF3D6-6BBF-481D-AEB9-DE468ACCF103}" type="pres">
      <dgm:prSet presAssocID="{5296D918-EBFD-4DD4-9CDE-0E75D1C1CE8A}" presName="hierRoot1" presStyleCnt="0"/>
      <dgm:spPr/>
      <dgm:t>
        <a:bodyPr/>
        <a:lstStyle/>
        <a:p>
          <a:endParaRPr lang="en-US"/>
        </a:p>
      </dgm:t>
    </dgm:pt>
    <dgm:pt modelId="{7DB0CE46-1996-4D58-B783-65FC7FD50192}" type="pres">
      <dgm:prSet presAssocID="{5296D918-EBFD-4DD4-9CDE-0E75D1C1CE8A}" presName="composite" presStyleCnt="0"/>
      <dgm:spPr/>
      <dgm:t>
        <a:bodyPr/>
        <a:lstStyle/>
        <a:p>
          <a:endParaRPr lang="en-US"/>
        </a:p>
      </dgm:t>
    </dgm:pt>
    <dgm:pt modelId="{F112DC5F-CEF3-4FB4-9AB4-CE087B42C7D2}" type="pres">
      <dgm:prSet presAssocID="{5296D918-EBFD-4DD4-9CDE-0E75D1C1CE8A}" presName="background" presStyleLbl="node0" presStyleIdx="2" presStyleCnt="3"/>
      <dgm:spPr/>
      <dgm:t>
        <a:bodyPr/>
        <a:lstStyle/>
        <a:p>
          <a:endParaRPr lang="en-US"/>
        </a:p>
      </dgm:t>
    </dgm:pt>
    <dgm:pt modelId="{07764A6D-0C79-44B5-82AD-EBB1860CB8B1}" type="pres">
      <dgm:prSet presAssocID="{5296D918-EBFD-4DD4-9CDE-0E75D1C1CE8A}" presName="text" presStyleLbl="fgAcc0" presStyleIdx="2" presStyleCnt="3">
        <dgm:presLayoutVars>
          <dgm:chPref val="3"/>
        </dgm:presLayoutVars>
      </dgm:prSet>
      <dgm:spPr/>
      <dgm:t>
        <a:bodyPr/>
        <a:lstStyle/>
        <a:p>
          <a:endParaRPr lang="en-US"/>
        </a:p>
      </dgm:t>
    </dgm:pt>
    <dgm:pt modelId="{DBE945AE-B5AE-4C7C-B940-B361BE59CCE0}" type="pres">
      <dgm:prSet presAssocID="{5296D918-EBFD-4DD4-9CDE-0E75D1C1CE8A}" presName="hierChild2" presStyleCnt="0"/>
      <dgm:spPr/>
      <dgm:t>
        <a:bodyPr/>
        <a:lstStyle/>
        <a:p>
          <a:endParaRPr lang="en-US"/>
        </a:p>
      </dgm:t>
    </dgm:pt>
    <dgm:pt modelId="{84765BA9-119E-44BF-A7BE-036711298E83}" type="pres">
      <dgm:prSet presAssocID="{8FAC4A92-B3D6-4AE3-BA49-2B8D9795765D}" presName="Name10" presStyleLbl="parChTrans1D2" presStyleIdx="2" presStyleCnt="3"/>
      <dgm:spPr/>
      <dgm:t>
        <a:bodyPr/>
        <a:lstStyle/>
        <a:p>
          <a:endParaRPr lang="en-US"/>
        </a:p>
      </dgm:t>
    </dgm:pt>
    <dgm:pt modelId="{4110C704-F8A9-427C-87B9-A2F3C4F7FAB8}" type="pres">
      <dgm:prSet presAssocID="{DD7F46E0-707A-405B-83B0-56B35F825247}" presName="hierRoot2" presStyleCnt="0"/>
      <dgm:spPr/>
      <dgm:t>
        <a:bodyPr/>
        <a:lstStyle/>
        <a:p>
          <a:endParaRPr lang="en-US"/>
        </a:p>
      </dgm:t>
    </dgm:pt>
    <dgm:pt modelId="{3D73046D-EA8D-4EAA-9110-E2241DF11C87}" type="pres">
      <dgm:prSet presAssocID="{DD7F46E0-707A-405B-83B0-56B35F825247}" presName="composite2" presStyleCnt="0"/>
      <dgm:spPr/>
      <dgm:t>
        <a:bodyPr/>
        <a:lstStyle/>
        <a:p>
          <a:endParaRPr lang="en-US"/>
        </a:p>
      </dgm:t>
    </dgm:pt>
    <dgm:pt modelId="{032A2392-C68B-4428-935A-087B53D805EE}" type="pres">
      <dgm:prSet presAssocID="{DD7F46E0-707A-405B-83B0-56B35F825247}" presName="background2" presStyleLbl="node2" presStyleIdx="2" presStyleCnt="3"/>
      <dgm:spPr/>
      <dgm:t>
        <a:bodyPr/>
        <a:lstStyle/>
        <a:p>
          <a:endParaRPr lang="en-US"/>
        </a:p>
      </dgm:t>
    </dgm:pt>
    <dgm:pt modelId="{3C381038-60AF-4A53-9043-56E1000C8EF7}" type="pres">
      <dgm:prSet presAssocID="{DD7F46E0-707A-405B-83B0-56B35F825247}" presName="text2" presStyleLbl="fgAcc2" presStyleIdx="2" presStyleCnt="3">
        <dgm:presLayoutVars>
          <dgm:chPref val="3"/>
        </dgm:presLayoutVars>
      </dgm:prSet>
      <dgm:spPr/>
      <dgm:t>
        <a:bodyPr/>
        <a:lstStyle/>
        <a:p>
          <a:endParaRPr lang="en-US"/>
        </a:p>
      </dgm:t>
    </dgm:pt>
    <dgm:pt modelId="{74A76E4B-B648-4EFD-BD14-98378398A753}" type="pres">
      <dgm:prSet presAssocID="{DD7F46E0-707A-405B-83B0-56B35F825247}" presName="hierChild3" presStyleCnt="0"/>
      <dgm:spPr/>
      <dgm:t>
        <a:bodyPr/>
        <a:lstStyle/>
        <a:p>
          <a:endParaRPr lang="en-US"/>
        </a:p>
      </dgm:t>
    </dgm:pt>
  </dgm:ptLst>
  <dgm:cxnLst>
    <dgm:cxn modelId="{A45C642C-DD6C-4B75-BDA4-F7C8A03F2BFA}" srcId="{686F223B-1439-4AFB-A53A-D80A15779334}" destId="{7F4DE6DC-562B-44A1-93FD-E19168DED947}" srcOrd="0" destOrd="0" parTransId="{DFA97A2C-B494-4237-94E1-5645F1419924}" sibTransId="{8F8D08A9-730C-4627-AF84-59B9E0049C62}"/>
    <dgm:cxn modelId="{0FD1F52A-19AD-48BA-B326-C50EB08BC24D}" type="presOf" srcId="{3FEB999E-1DA4-41E7-97A2-7D30B26C2518}" destId="{E009E17A-0A46-4F3E-AE5A-5310D601FBEA}" srcOrd="0" destOrd="0" presId="urn:microsoft.com/office/officeart/2005/8/layout/hierarchy1"/>
    <dgm:cxn modelId="{0F7A885E-AEFA-4588-A2A7-01087FFA651E}" srcId="{54122482-9D2D-4F03-9C8F-9F4690B74CC4}" destId="{686F223B-1439-4AFB-A53A-D80A15779334}" srcOrd="0" destOrd="0" parTransId="{FFA85183-B2CA-4912-862A-9466B46753EF}" sibTransId="{828BC731-AA9D-440A-8A87-96FE96E06F29}"/>
    <dgm:cxn modelId="{33BE3708-CA56-4510-87F1-836E19582345}" srcId="{54122482-9D2D-4F03-9C8F-9F4690B74CC4}" destId="{5296D918-EBFD-4DD4-9CDE-0E75D1C1CE8A}" srcOrd="2" destOrd="0" parTransId="{37EDB054-3C8A-4923-9E24-7E4D4050D45A}" sibTransId="{A0976ED1-020F-419D-9F78-0D64D9F938BE}"/>
    <dgm:cxn modelId="{DC6100A5-B9C6-4797-8A5B-9C286D8F8571}" type="presOf" srcId="{DFA97A2C-B494-4237-94E1-5645F1419924}" destId="{451421B5-7A31-42EE-B723-A320582F06A2}" srcOrd="0" destOrd="0" presId="urn:microsoft.com/office/officeart/2005/8/layout/hierarchy1"/>
    <dgm:cxn modelId="{B944AF9C-6836-4828-8086-C0D1DAE1C1F4}" type="presOf" srcId="{7F4DE6DC-562B-44A1-93FD-E19168DED947}" destId="{E544EC18-E8E3-4EA0-B08F-88A7F11DA4D4}" srcOrd="0" destOrd="0" presId="urn:microsoft.com/office/officeart/2005/8/layout/hierarchy1"/>
    <dgm:cxn modelId="{D9041C83-1DCD-49BC-88C5-E5E0BE4BEA43}" type="presOf" srcId="{96D424F9-C072-40E0-B902-05D52F2FE2F4}" destId="{5724F873-C47D-4575-8F66-43D121939F4B}" srcOrd="0" destOrd="0" presId="urn:microsoft.com/office/officeart/2005/8/layout/hierarchy1"/>
    <dgm:cxn modelId="{2A993B40-4391-45F0-A164-CB66CED55E44}" type="presOf" srcId="{8FAC4A92-B3D6-4AE3-BA49-2B8D9795765D}" destId="{84765BA9-119E-44BF-A7BE-036711298E83}" srcOrd="0" destOrd="0" presId="urn:microsoft.com/office/officeart/2005/8/layout/hierarchy1"/>
    <dgm:cxn modelId="{56CB79A4-7005-4143-AB02-C171A668C987}" type="presOf" srcId="{DD7F46E0-707A-405B-83B0-56B35F825247}" destId="{3C381038-60AF-4A53-9043-56E1000C8EF7}" srcOrd="0" destOrd="0" presId="urn:microsoft.com/office/officeart/2005/8/layout/hierarchy1"/>
    <dgm:cxn modelId="{84E04254-DF26-42F2-9645-D90351588EAB}" type="presOf" srcId="{686F223B-1439-4AFB-A53A-D80A15779334}" destId="{D61C598B-31AB-40CD-8ADB-14259747CF17}" srcOrd="0" destOrd="0" presId="urn:microsoft.com/office/officeart/2005/8/layout/hierarchy1"/>
    <dgm:cxn modelId="{BCAF0534-1196-496C-9F12-8FF3BECF55E5}" srcId="{3FEB999E-1DA4-41E7-97A2-7D30B26C2518}" destId="{D2D73417-1228-4052-99CF-4CD739374530}" srcOrd="0" destOrd="0" parTransId="{96D424F9-C072-40E0-B902-05D52F2FE2F4}" sibTransId="{CA48872B-CCC7-4041-A621-81512BF503F4}"/>
    <dgm:cxn modelId="{607FD4B6-31B4-4F93-9C3D-DE560990DF93}" type="presOf" srcId="{5296D918-EBFD-4DD4-9CDE-0E75D1C1CE8A}" destId="{07764A6D-0C79-44B5-82AD-EBB1860CB8B1}" srcOrd="0" destOrd="0" presId="urn:microsoft.com/office/officeart/2005/8/layout/hierarchy1"/>
    <dgm:cxn modelId="{BE9CF3C7-2AC3-4988-9F7C-CC304564283A}" type="presOf" srcId="{D2D73417-1228-4052-99CF-4CD739374530}" destId="{7376CFA5-99C6-4C2E-A2CA-E4F0B7A9732F}" srcOrd="0" destOrd="0" presId="urn:microsoft.com/office/officeart/2005/8/layout/hierarchy1"/>
    <dgm:cxn modelId="{ABF06276-B31E-462A-BAFC-2C8097AF2A5B}" srcId="{54122482-9D2D-4F03-9C8F-9F4690B74CC4}" destId="{3FEB999E-1DA4-41E7-97A2-7D30B26C2518}" srcOrd="1" destOrd="0" parTransId="{F814CE9E-A082-4F3E-A754-3383C2B12F51}" sibTransId="{8A439192-F74A-43FB-9787-BB71E36039BC}"/>
    <dgm:cxn modelId="{9F59DF56-C38F-40D0-8E77-A6095387CA23}" srcId="{5296D918-EBFD-4DD4-9CDE-0E75D1C1CE8A}" destId="{DD7F46E0-707A-405B-83B0-56B35F825247}" srcOrd="0" destOrd="0" parTransId="{8FAC4A92-B3D6-4AE3-BA49-2B8D9795765D}" sibTransId="{1763EBA1-872D-4E0D-A451-69BE781EA1E9}"/>
    <dgm:cxn modelId="{7DE8023A-D79B-4E66-82C7-DE715CC61095}" type="presOf" srcId="{54122482-9D2D-4F03-9C8F-9F4690B74CC4}" destId="{D744FDCF-E1B3-435C-9756-D6F55D84D5F2}" srcOrd="0" destOrd="0" presId="urn:microsoft.com/office/officeart/2005/8/layout/hierarchy1"/>
    <dgm:cxn modelId="{9ED676E5-4E6A-4F19-968A-B65E9F7D66BB}" type="presParOf" srcId="{D744FDCF-E1B3-435C-9756-D6F55D84D5F2}" destId="{FB021211-5420-4FF2-9C1A-AA6F09A071E7}" srcOrd="0" destOrd="0" presId="urn:microsoft.com/office/officeart/2005/8/layout/hierarchy1"/>
    <dgm:cxn modelId="{A3E7A20B-30D3-4C0F-8817-18941D5DB892}" type="presParOf" srcId="{FB021211-5420-4FF2-9C1A-AA6F09A071E7}" destId="{AD7DF45F-77EA-4E02-9DEB-7505F63B2342}" srcOrd="0" destOrd="0" presId="urn:microsoft.com/office/officeart/2005/8/layout/hierarchy1"/>
    <dgm:cxn modelId="{2A2867A3-B23C-4D77-A029-A1FA8C82BEC8}" type="presParOf" srcId="{AD7DF45F-77EA-4E02-9DEB-7505F63B2342}" destId="{011F8BBB-B6F5-4F00-A9BF-2699E906A2DF}" srcOrd="0" destOrd="0" presId="urn:microsoft.com/office/officeart/2005/8/layout/hierarchy1"/>
    <dgm:cxn modelId="{D6DA5540-D69D-4795-9117-DE8F53A85325}" type="presParOf" srcId="{AD7DF45F-77EA-4E02-9DEB-7505F63B2342}" destId="{D61C598B-31AB-40CD-8ADB-14259747CF17}" srcOrd="1" destOrd="0" presId="urn:microsoft.com/office/officeart/2005/8/layout/hierarchy1"/>
    <dgm:cxn modelId="{F737D7CB-B222-4B61-B4B6-4CB1C9EC1556}" type="presParOf" srcId="{FB021211-5420-4FF2-9C1A-AA6F09A071E7}" destId="{30D71788-8ED4-41C4-AA6F-CBBAF9E86A24}" srcOrd="1" destOrd="0" presId="urn:microsoft.com/office/officeart/2005/8/layout/hierarchy1"/>
    <dgm:cxn modelId="{023DABCC-B82E-4A57-8DA7-897663D0A02F}" type="presParOf" srcId="{30D71788-8ED4-41C4-AA6F-CBBAF9E86A24}" destId="{451421B5-7A31-42EE-B723-A320582F06A2}" srcOrd="0" destOrd="0" presId="urn:microsoft.com/office/officeart/2005/8/layout/hierarchy1"/>
    <dgm:cxn modelId="{FBECECF6-B29A-4503-84B9-119F54FD717D}" type="presParOf" srcId="{30D71788-8ED4-41C4-AA6F-CBBAF9E86A24}" destId="{30B743B4-4443-4E67-9638-ADA55FCA4342}" srcOrd="1" destOrd="0" presId="urn:microsoft.com/office/officeart/2005/8/layout/hierarchy1"/>
    <dgm:cxn modelId="{CF512B09-88D4-4DEB-A5FB-B290CF22E05E}" type="presParOf" srcId="{30B743B4-4443-4E67-9638-ADA55FCA4342}" destId="{B8D5010B-84E5-488C-BFD1-7BD524228C72}" srcOrd="0" destOrd="0" presId="urn:microsoft.com/office/officeart/2005/8/layout/hierarchy1"/>
    <dgm:cxn modelId="{1BE19EAD-A521-4429-A4E2-BE4C21ACA22F}" type="presParOf" srcId="{B8D5010B-84E5-488C-BFD1-7BD524228C72}" destId="{5DCFFA44-1076-46FB-8F8B-BD2BF00FB268}" srcOrd="0" destOrd="0" presId="urn:microsoft.com/office/officeart/2005/8/layout/hierarchy1"/>
    <dgm:cxn modelId="{95B9AF5B-1A98-4EBA-B2EB-23EDA34FA6F7}" type="presParOf" srcId="{B8D5010B-84E5-488C-BFD1-7BD524228C72}" destId="{E544EC18-E8E3-4EA0-B08F-88A7F11DA4D4}" srcOrd="1" destOrd="0" presId="urn:microsoft.com/office/officeart/2005/8/layout/hierarchy1"/>
    <dgm:cxn modelId="{5FC7EC85-A72B-4D5F-B63B-FA9C0455AA73}" type="presParOf" srcId="{30B743B4-4443-4E67-9638-ADA55FCA4342}" destId="{2241A38B-5D53-4A01-A3D4-93F8B138E5EA}" srcOrd="1" destOrd="0" presId="urn:microsoft.com/office/officeart/2005/8/layout/hierarchy1"/>
    <dgm:cxn modelId="{D3F62387-64E5-4381-A53D-F8075A2387AD}" type="presParOf" srcId="{D744FDCF-E1B3-435C-9756-D6F55D84D5F2}" destId="{5E7BA5CB-A28D-47E9-BE36-AA7DE08567C6}" srcOrd="1" destOrd="0" presId="urn:microsoft.com/office/officeart/2005/8/layout/hierarchy1"/>
    <dgm:cxn modelId="{CC13096A-7B44-41C6-8CE8-05F1194FF9B8}" type="presParOf" srcId="{5E7BA5CB-A28D-47E9-BE36-AA7DE08567C6}" destId="{30F73FB3-8CD7-4ED7-9BB3-E9EA69A75614}" srcOrd="0" destOrd="0" presId="urn:microsoft.com/office/officeart/2005/8/layout/hierarchy1"/>
    <dgm:cxn modelId="{395CE38D-1CE4-4953-AA1A-0D4010F9BCE8}" type="presParOf" srcId="{30F73FB3-8CD7-4ED7-9BB3-E9EA69A75614}" destId="{9F0D6DC8-4AD0-4AA0-8977-E1008B4AE67B}" srcOrd="0" destOrd="0" presId="urn:microsoft.com/office/officeart/2005/8/layout/hierarchy1"/>
    <dgm:cxn modelId="{56E1493E-924E-4BBA-B3CE-13B2A2047842}" type="presParOf" srcId="{30F73FB3-8CD7-4ED7-9BB3-E9EA69A75614}" destId="{E009E17A-0A46-4F3E-AE5A-5310D601FBEA}" srcOrd="1" destOrd="0" presId="urn:microsoft.com/office/officeart/2005/8/layout/hierarchy1"/>
    <dgm:cxn modelId="{9D5808CB-8994-4581-87E9-7AF0F8215A50}" type="presParOf" srcId="{5E7BA5CB-A28D-47E9-BE36-AA7DE08567C6}" destId="{5FE9B604-CF23-4E73-BFC6-C6C24825560C}" srcOrd="1" destOrd="0" presId="urn:microsoft.com/office/officeart/2005/8/layout/hierarchy1"/>
    <dgm:cxn modelId="{D8064ECF-224A-4E22-9977-3C9B10B756AF}" type="presParOf" srcId="{5FE9B604-CF23-4E73-BFC6-C6C24825560C}" destId="{5724F873-C47D-4575-8F66-43D121939F4B}" srcOrd="0" destOrd="0" presId="urn:microsoft.com/office/officeart/2005/8/layout/hierarchy1"/>
    <dgm:cxn modelId="{C5E55267-5C25-456F-84DD-073FE322F456}" type="presParOf" srcId="{5FE9B604-CF23-4E73-BFC6-C6C24825560C}" destId="{4A8F11FA-B909-40BE-91D1-4D512024D094}" srcOrd="1" destOrd="0" presId="urn:microsoft.com/office/officeart/2005/8/layout/hierarchy1"/>
    <dgm:cxn modelId="{C47597DC-F25A-494D-A756-17F9C24A001A}" type="presParOf" srcId="{4A8F11FA-B909-40BE-91D1-4D512024D094}" destId="{5CE05F56-5D58-4978-AB1D-19A4E100653C}" srcOrd="0" destOrd="0" presId="urn:microsoft.com/office/officeart/2005/8/layout/hierarchy1"/>
    <dgm:cxn modelId="{DDF50BC0-2437-4374-9B27-BF1BF5A7F1D4}" type="presParOf" srcId="{5CE05F56-5D58-4978-AB1D-19A4E100653C}" destId="{13A46D62-EA52-4561-AF04-4F89B2982CE0}" srcOrd="0" destOrd="0" presId="urn:microsoft.com/office/officeart/2005/8/layout/hierarchy1"/>
    <dgm:cxn modelId="{6E433D00-7262-4A67-978F-342B91EE813E}" type="presParOf" srcId="{5CE05F56-5D58-4978-AB1D-19A4E100653C}" destId="{7376CFA5-99C6-4C2E-A2CA-E4F0B7A9732F}" srcOrd="1" destOrd="0" presId="urn:microsoft.com/office/officeart/2005/8/layout/hierarchy1"/>
    <dgm:cxn modelId="{973D94CE-7A4B-4EB3-9D87-0E850B3D50CA}" type="presParOf" srcId="{4A8F11FA-B909-40BE-91D1-4D512024D094}" destId="{BD3ADD34-2259-493E-95B2-5F8CCABF5D1B}" srcOrd="1" destOrd="0" presId="urn:microsoft.com/office/officeart/2005/8/layout/hierarchy1"/>
    <dgm:cxn modelId="{3FC36C07-10E5-4FB6-82D1-ACF7F7922737}" type="presParOf" srcId="{D744FDCF-E1B3-435C-9756-D6F55D84D5F2}" destId="{F8EBF3D6-6BBF-481D-AEB9-DE468ACCF103}" srcOrd="2" destOrd="0" presId="urn:microsoft.com/office/officeart/2005/8/layout/hierarchy1"/>
    <dgm:cxn modelId="{6AB83AAA-3EDB-4779-BC27-1E5ACE6BBBA3}" type="presParOf" srcId="{F8EBF3D6-6BBF-481D-AEB9-DE468ACCF103}" destId="{7DB0CE46-1996-4D58-B783-65FC7FD50192}" srcOrd="0" destOrd="0" presId="urn:microsoft.com/office/officeart/2005/8/layout/hierarchy1"/>
    <dgm:cxn modelId="{A74931B7-D5CF-4C19-B2CC-FDB110088BB6}" type="presParOf" srcId="{7DB0CE46-1996-4D58-B783-65FC7FD50192}" destId="{F112DC5F-CEF3-4FB4-9AB4-CE087B42C7D2}" srcOrd="0" destOrd="0" presId="urn:microsoft.com/office/officeart/2005/8/layout/hierarchy1"/>
    <dgm:cxn modelId="{13B2080A-267B-48D3-B853-45CCDD4F05F5}" type="presParOf" srcId="{7DB0CE46-1996-4D58-B783-65FC7FD50192}" destId="{07764A6D-0C79-44B5-82AD-EBB1860CB8B1}" srcOrd="1" destOrd="0" presId="urn:microsoft.com/office/officeart/2005/8/layout/hierarchy1"/>
    <dgm:cxn modelId="{CA39912F-9C11-4342-B738-F841BB12AE41}" type="presParOf" srcId="{F8EBF3D6-6BBF-481D-AEB9-DE468ACCF103}" destId="{DBE945AE-B5AE-4C7C-B940-B361BE59CCE0}" srcOrd="1" destOrd="0" presId="urn:microsoft.com/office/officeart/2005/8/layout/hierarchy1"/>
    <dgm:cxn modelId="{7BB55A6E-7EFA-46D6-B6D2-E81BF39FB35D}" type="presParOf" srcId="{DBE945AE-B5AE-4C7C-B940-B361BE59CCE0}" destId="{84765BA9-119E-44BF-A7BE-036711298E83}" srcOrd="0" destOrd="0" presId="urn:microsoft.com/office/officeart/2005/8/layout/hierarchy1"/>
    <dgm:cxn modelId="{E339DB9D-698D-4393-A7C4-AA5E959C61DA}" type="presParOf" srcId="{DBE945AE-B5AE-4C7C-B940-B361BE59CCE0}" destId="{4110C704-F8A9-427C-87B9-A2F3C4F7FAB8}" srcOrd="1" destOrd="0" presId="urn:microsoft.com/office/officeart/2005/8/layout/hierarchy1"/>
    <dgm:cxn modelId="{6505D543-09E5-48F1-9FFA-C9C041598B09}" type="presParOf" srcId="{4110C704-F8A9-427C-87B9-A2F3C4F7FAB8}" destId="{3D73046D-EA8D-4EAA-9110-E2241DF11C87}" srcOrd="0" destOrd="0" presId="urn:microsoft.com/office/officeart/2005/8/layout/hierarchy1"/>
    <dgm:cxn modelId="{C9E956E1-B7E0-483A-8573-85E293B14C2D}" type="presParOf" srcId="{3D73046D-EA8D-4EAA-9110-E2241DF11C87}" destId="{032A2392-C68B-4428-935A-087B53D805EE}" srcOrd="0" destOrd="0" presId="urn:microsoft.com/office/officeart/2005/8/layout/hierarchy1"/>
    <dgm:cxn modelId="{168FC2FA-DA3A-4272-8C5D-78E23C7A4999}" type="presParOf" srcId="{3D73046D-EA8D-4EAA-9110-E2241DF11C87}" destId="{3C381038-60AF-4A53-9043-56E1000C8EF7}" srcOrd="1" destOrd="0" presId="urn:microsoft.com/office/officeart/2005/8/layout/hierarchy1"/>
    <dgm:cxn modelId="{FF34A6C5-32C6-4FCE-A04B-DC4B7051CEFA}" type="presParOf" srcId="{4110C704-F8A9-427C-87B9-A2F3C4F7FAB8}" destId="{74A76E4B-B648-4EFD-BD14-98378398A753}"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96710D2D-7525-4735-BED6-EFFA673732AE}" type="doc">
      <dgm:prSet loTypeId="urn:microsoft.com/office/officeart/2005/8/layout/hList1" loCatId="list" qsTypeId="urn:microsoft.com/office/officeart/2005/8/quickstyle/3d1" qsCatId="3D" csTypeId="urn:microsoft.com/office/officeart/2005/8/colors/colorful5" csCatId="colorful" phldr="1"/>
      <dgm:spPr/>
      <dgm:t>
        <a:bodyPr/>
        <a:lstStyle/>
        <a:p>
          <a:endParaRPr lang="en-US"/>
        </a:p>
      </dgm:t>
    </dgm:pt>
    <dgm:pt modelId="{9744ADDA-44DE-4767-9A8A-C649DC6765A3}">
      <dgm:prSet/>
      <dgm:spPr/>
      <dgm:t>
        <a:bodyPr/>
        <a:lstStyle/>
        <a:p>
          <a:pPr rtl="1"/>
          <a:r>
            <a:rPr lang="fa-IR" dirty="0" smtClean="0">
              <a:cs typeface="B Titr" pitchFamily="2" charset="-78"/>
            </a:rPr>
            <a:t>سرمایه‌گذاران</a:t>
          </a:r>
        </a:p>
        <a:p>
          <a:pPr rtl="1"/>
          <a:r>
            <a:rPr lang="en-US" dirty="0" smtClean="0">
              <a:cs typeface="B Titr" pitchFamily="2" charset="-78"/>
            </a:rPr>
            <a:t>investors</a:t>
          </a:r>
        </a:p>
      </dgm:t>
    </dgm:pt>
    <dgm:pt modelId="{C2BE72F9-038F-448B-976A-E538A24B88F1}" type="parTrans" cxnId="{2B895853-184A-4197-8971-CD74B82A81E8}">
      <dgm:prSet/>
      <dgm:spPr/>
      <dgm:t>
        <a:bodyPr/>
        <a:lstStyle/>
        <a:p>
          <a:endParaRPr lang="en-US"/>
        </a:p>
      </dgm:t>
    </dgm:pt>
    <dgm:pt modelId="{C3091F1B-6288-478D-A0D4-15968EE8AE22}" type="sibTrans" cxnId="{2B895853-184A-4197-8971-CD74B82A81E8}">
      <dgm:prSet/>
      <dgm:spPr/>
      <dgm:t>
        <a:bodyPr/>
        <a:lstStyle/>
        <a:p>
          <a:endParaRPr lang="en-US"/>
        </a:p>
      </dgm:t>
    </dgm:pt>
    <dgm:pt modelId="{8E690D75-A224-4B8B-B08D-637D9EA664D7}">
      <dgm:prSet custT="1"/>
      <dgm:spPr/>
      <dgm:t>
        <a:bodyPr/>
        <a:lstStyle/>
        <a:p>
          <a:pPr rtl="1"/>
          <a:r>
            <a:rPr lang="fa-IR" sz="1800" dirty="0" smtClean="0">
              <a:cs typeface="B Zar" pitchFamily="2" charset="-78"/>
            </a:rPr>
            <a:t>اوراق بهادار با پشوانۀ رهن را معامله می‌کنند.</a:t>
          </a:r>
          <a:endParaRPr lang="en-US" sz="1800" dirty="0" smtClean="0">
            <a:cs typeface="B Zar" pitchFamily="2" charset="-78"/>
          </a:endParaRPr>
        </a:p>
      </dgm:t>
    </dgm:pt>
    <dgm:pt modelId="{33AC669D-9D5E-4000-8639-1FFC0585D16B}" type="parTrans" cxnId="{6E02AD52-A5B6-454B-92F8-212A068C4F9A}">
      <dgm:prSet/>
      <dgm:spPr/>
      <dgm:t>
        <a:bodyPr/>
        <a:lstStyle/>
        <a:p>
          <a:endParaRPr lang="en-US"/>
        </a:p>
      </dgm:t>
    </dgm:pt>
    <dgm:pt modelId="{8ECA8BE3-2EEC-423B-9B93-57C4C77CFBF6}" type="sibTrans" cxnId="{6E02AD52-A5B6-454B-92F8-212A068C4F9A}">
      <dgm:prSet/>
      <dgm:spPr/>
      <dgm:t>
        <a:bodyPr/>
        <a:lstStyle/>
        <a:p>
          <a:endParaRPr lang="en-US"/>
        </a:p>
      </dgm:t>
    </dgm:pt>
    <dgm:pt modelId="{2E820942-3759-4BCF-B746-A6CCE9C1A098}">
      <dgm:prSet custT="1"/>
      <dgm:spPr/>
      <dgm:t>
        <a:bodyPr/>
        <a:lstStyle/>
        <a:p>
          <a:pPr rtl="1"/>
          <a:endParaRPr lang="en-US" sz="1800" dirty="0" smtClean="0">
            <a:cs typeface="B Zar" pitchFamily="2" charset="-78"/>
          </a:endParaRPr>
        </a:p>
      </dgm:t>
    </dgm:pt>
    <dgm:pt modelId="{D9991CE9-74AD-456F-8BB5-322F6A896917}" type="parTrans" cxnId="{E74FD3F9-0BC7-4917-AB35-7B7164A5F595}">
      <dgm:prSet/>
      <dgm:spPr/>
      <dgm:t>
        <a:bodyPr/>
        <a:lstStyle/>
        <a:p>
          <a:endParaRPr lang="en-US"/>
        </a:p>
      </dgm:t>
    </dgm:pt>
    <dgm:pt modelId="{28090642-EFC8-42AE-928D-2556579CFF36}" type="sibTrans" cxnId="{E74FD3F9-0BC7-4917-AB35-7B7164A5F595}">
      <dgm:prSet/>
      <dgm:spPr/>
      <dgm:t>
        <a:bodyPr/>
        <a:lstStyle/>
        <a:p>
          <a:endParaRPr lang="en-US"/>
        </a:p>
      </dgm:t>
    </dgm:pt>
    <dgm:pt modelId="{8D819B62-2EE4-41DD-851D-EEC3F6F76657}" type="pres">
      <dgm:prSet presAssocID="{96710D2D-7525-4735-BED6-EFFA673732AE}" presName="Name0" presStyleCnt="0">
        <dgm:presLayoutVars>
          <dgm:dir/>
          <dgm:animLvl val="lvl"/>
          <dgm:resizeHandles val="exact"/>
        </dgm:presLayoutVars>
      </dgm:prSet>
      <dgm:spPr/>
      <dgm:t>
        <a:bodyPr/>
        <a:lstStyle/>
        <a:p>
          <a:endParaRPr lang="en-US"/>
        </a:p>
      </dgm:t>
    </dgm:pt>
    <dgm:pt modelId="{06D168E8-0DD8-49FD-BC22-B21AB71A772D}" type="pres">
      <dgm:prSet presAssocID="{9744ADDA-44DE-4767-9A8A-C649DC6765A3}" presName="composite" presStyleCnt="0"/>
      <dgm:spPr/>
    </dgm:pt>
    <dgm:pt modelId="{B904F9AB-8481-4179-9A44-7802022676CE}" type="pres">
      <dgm:prSet presAssocID="{9744ADDA-44DE-4767-9A8A-C649DC6765A3}" presName="parTx" presStyleLbl="alignNode1" presStyleIdx="0" presStyleCnt="1">
        <dgm:presLayoutVars>
          <dgm:chMax val="0"/>
          <dgm:chPref val="0"/>
          <dgm:bulletEnabled val="1"/>
        </dgm:presLayoutVars>
      </dgm:prSet>
      <dgm:spPr/>
      <dgm:t>
        <a:bodyPr/>
        <a:lstStyle/>
        <a:p>
          <a:endParaRPr lang="en-US"/>
        </a:p>
      </dgm:t>
    </dgm:pt>
    <dgm:pt modelId="{1D080A1D-1EC0-4E9C-B47C-E5919CB26698}" type="pres">
      <dgm:prSet presAssocID="{9744ADDA-44DE-4767-9A8A-C649DC6765A3}" presName="desTx" presStyleLbl="alignAccFollowNode1" presStyleIdx="0" presStyleCnt="1" custLinFactNeighborX="-3376">
        <dgm:presLayoutVars>
          <dgm:bulletEnabled val="1"/>
        </dgm:presLayoutVars>
      </dgm:prSet>
      <dgm:spPr/>
      <dgm:t>
        <a:bodyPr/>
        <a:lstStyle/>
        <a:p>
          <a:endParaRPr lang="en-US"/>
        </a:p>
      </dgm:t>
    </dgm:pt>
  </dgm:ptLst>
  <dgm:cxnLst>
    <dgm:cxn modelId="{6EDFA1E6-9D36-46E2-82F5-86E6F55BB2AF}" type="presOf" srcId="{9744ADDA-44DE-4767-9A8A-C649DC6765A3}" destId="{B904F9AB-8481-4179-9A44-7802022676CE}" srcOrd="0" destOrd="0" presId="urn:microsoft.com/office/officeart/2005/8/layout/hList1"/>
    <dgm:cxn modelId="{26FE1C79-DBB7-40E0-A9B3-2FD87243E3CB}" type="presOf" srcId="{2E820942-3759-4BCF-B746-A6CCE9C1A098}" destId="{1D080A1D-1EC0-4E9C-B47C-E5919CB26698}" srcOrd="0" destOrd="0" presId="urn:microsoft.com/office/officeart/2005/8/layout/hList1"/>
    <dgm:cxn modelId="{2B895853-184A-4197-8971-CD74B82A81E8}" srcId="{96710D2D-7525-4735-BED6-EFFA673732AE}" destId="{9744ADDA-44DE-4767-9A8A-C649DC6765A3}" srcOrd="0" destOrd="0" parTransId="{C2BE72F9-038F-448B-976A-E538A24B88F1}" sibTransId="{C3091F1B-6288-478D-A0D4-15968EE8AE22}"/>
    <dgm:cxn modelId="{1185D5CD-2BA0-49A1-BE1B-B0BC964E08E9}" type="presOf" srcId="{96710D2D-7525-4735-BED6-EFFA673732AE}" destId="{8D819B62-2EE4-41DD-851D-EEC3F6F76657}" srcOrd="0" destOrd="0" presId="urn:microsoft.com/office/officeart/2005/8/layout/hList1"/>
    <dgm:cxn modelId="{E74FD3F9-0BC7-4917-AB35-7B7164A5F595}" srcId="{9744ADDA-44DE-4767-9A8A-C649DC6765A3}" destId="{2E820942-3759-4BCF-B746-A6CCE9C1A098}" srcOrd="0" destOrd="0" parTransId="{D9991CE9-74AD-456F-8BB5-322F6A896917}" sibTransId="{28090642-EFC8-42AE-928D-2556579CFF36}"/>
    <dgm:cxn modelId="{63FFF1E7-537E-45B0-8B94-E7380A5FB49D}" type="presOf" srcId="{8E690D75-A224-4B8B-B08D-637D9EA664D7}" destId="{1D080A1D-1EC0-4E9C-B47C-E5919CB26698}" srcOrd="0" destOrd="1" presId="urn:microsoft.com/office/officeart/2005/8/layout/hList1"/>
    <dgm:cxn modelId="{6E02AD52-A5B6-454B-92F8-212A068C4F9A}" srcId="{9744ADDA-44DE-4767-9A8A-C649DC6765A3}" destId="{8E690D75-A224-4B8B-B08D-637D9EA664D7}" srcOrd="1" destOrd="0" parTransId="{33AC669D-9D5E-4000-8639-1FFC0585D16B}" sibTransId="{8ECA8BE3-2EEC-423B-9B93-57C4C77CFBF6}"/>
    <dgm:cxn modelId="{7EF4E763-2AFC-4531-B911-FA1EB491784E}" type="presParOf" srcId="{8D819B62-2EE4-41DD-851D-EEC3F6F76657}" destId="{06D168E8-0DD8-49FD-BC22-B21AB71A772D}" srcOrd="0" destOrd="0" presId="urn:microsoft.com/office/officeart/2005/8/layout/hList1"/>
    <dgm:cxn modelId="{4163890C-D20F-467D-8A1C-BD0B1D5056D8}" type="presParOf" srcId="{06D168E8-0DD8-49FD-BC22-B21AB71A772D}" destId="{B904F9AB-8481-4179-9A44-7802022676CE}" srcOrd="0" destOrd="0" presId="urn:microsoft.com/office/officeart/2005/8/layout/hList1"/>
    <dgm:cxn modelId="{FE852865-E345-4646-AFBB-2DD3A1F9975F}" type="presParOf" srcId="{06D168E8-0DD8-49FD-BC22-B21AB71A772D}" destId="{1D080A1D-1EC0-4E9C-B47C-E5919CB26698}"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44A842CC-1133-4B5E-BBAC-D18B3259D5A9}" type="doc">
      <dgm:prSet loTypeId="urn:microsoft.com/office/officeart/2005/8/layout/hList1" loCatId="list" qsTypeId="urn:microsoft.com/office/officeart/2005/8/quickstyle/3d1" qsCatId="3D" csTypeId="urn:microsoft.com/office/officeart/2005/8/colors/colorful1#2" csCatId="colorful" phldr="1"/>
      <dgm:spPr/>
      <dgm:t>
        <a:bodyPr/>
        <a:lstStyle/>
        <a:p>
          <a:endParaRPr lang="en-US"/>
        </a:p>
      </dgm:t>
    </dgm:pt>
    <dgm:pt modelId="{2F12BCB4-A3D8-4813-A250-D6011526CB9E}">
      <dgm:prSet/>
      <dgm:spPr/>
      <dgm:t>
        <a:bodyPr/>
        <a:lstStyle/>
        <a:p>
          <a:pPr rtl="1"/>
          <a:r>
            <a:rPr lang="fa-IR" dirty="0" smtClean="0">
              <a:cs typeface="B Titr" pitchFamily="2" charset="-78"/>
            </a:rPr>
            <a:t>بانک</a:t>
          </a:r>
          <a:endParaRPr lang="en-US" dirty="0" smtClean="0">
            <a:cs typeface="B Titr" pitchFamily="2" charset="-78"/>
          </a:endParaRPr>
        </a:p>
        <a:p>
          <a:pPr rtl="1"/>
          <a:r>
            <a:rPr lang="en-US" dirty="0" smtClean="0">
              <a:cs typeface="B Titr" pitchFamily="2" charset="-78"/>
            </a:rPr>
            <a:t>originator</a:t>
          </a:r>
        </a:p>
      </dgm:t>
    </dgm:pt>
    <dgm:pt modelId="{B5F65749-7406-49E8-A6CF-16BAE9E7C6DB}" type="parTrans" cxnId="{047FD52F-E201-4074-83AF-4C9C10DA9170}">
      <dgm:prSet/>
      <dgm:spPr/>
      <dgm:t>
        <a:bodyPr/>
        <a:lstStyle/>
        <a:p>
          <a:endParaRPr lang="en-US"/>
        </a:p>
      </dgm:t>
    </dgm:pt>
    <dgm:pt modelId="{E01222D7-4757-4FA0-965A-EF8521961029}" type="sibTrans" cxnId="{047FD52F-E201-4074-83AF-4C9C10DA9170}">
      <dgm:prSet/>
      <dgm:spPr/>
      <dgm:t>
        <a:bodyPr/>
        <a:lstStyle/>
        <a:p>
          <a:endParaRPr lang="en-US"/>
        </a:p>
      </dgm:t>
    </dgm:pt>
    <dgm:pt modelId="{12EF38F3-4726-4FE2-B854-4D870BB5CD79}">
      <dgm:prSet custT="1"/>
      <dgm:spPr/>
      <dgm:t>
        <a:bodyPr/>
        <a:lstStyle/>
        <a:p>
          <a:pPr algn="ctr" rtl="1"/>
          <a:r>
            <a:rPr lang="fa-IR" sz="1800" dirty="0" smtClean="0">
              <a:cs typeface="B Zar" pitchFamily="2" charset="-78"/>
            </a:rPr>
            <a:t>وام‌های رهنی تولید  می‌کند</a:t>
          </a:r>
          <a:r>
            <a:rPr lang="fa-IR" sz="1800" dirty="0" smtClean="0"/>
            <a:t>.</a:t>
          </a:r>
          <a:endParaRPr lang="en-US" sz="1800" dirty="0" smtClean="0">
            <a:cs typeface="B Zar" pitchFamily="2" charset="-78"/>
          </a:endParaRPr>
        </a:p>
      </dgm:t>
    </dgm:pt>
    <dgm:pt modelId="{5BAD8A65-69E7-49E2-A9C9-1E5DEAF6980F}" type="parTrans" cxnId="{2FA9A11B-041E-4B8B-81A1-8B3B5C69FC69}">
      <dgm:prSet/>
      <dgm:spPr/>
      <dgm:t>
        <a:bodyPr/>
        <a:lstStyle/>
        <a:p>
          <a:endParaRPr lang="en-US"/>
        </a:p>
      </dgm:t>
    </dgm:pt>
    <dgm:pt modelId="{B8832B32-B520-4F80-85E1-3ADDDE273406}" type="sibTrans" cxnId="{2FA9A11B-041E-4B8B-81A1-8B3B5C69FC69}">
      <dgm:prSet/>
      <dgm:spPr/>
      <dgm:t>
        <a:bodyPr/>
        <a:lstStyle/>
        <a:p>
          <a:endParaRPr lang="en-US"/>
        </a:p>
      </dgm:t>
    </dgm:pt>
    <dgm:pt modelId="{E8E33082-F1CE-4DDF-ABF8-FEC673B86CFA}">
      <dgm:prSet custT="1"/>
      <dgm:spPr/>
      <dgm:t>
        <a:bodyPr/>
        <a:lstStyle/>
        <a:p>
          <a:pPr algn="r" rtl="1"/>
          <a:endParaRPr lang="en-US" sz="1800" dirty="0" smtClean="0">
            <a:cs typeface="B Zar" pitchFamily="2" charset="-78"/>
          </a:endParaRPr>
        </a:p>
      </dgm:t>
    </dgm:pt>
    <dgm:pt modelId="{8484A6B6-FC40-4E17-A14C-96AEE9FB7553}" type="parTrans" cxnId="{7AB6BAB0-E3D3-44EC-BD11-1E26239900BB}">
      <dgm:prSet/>
      <dgm:spPr/>
      <dgm:t>
        <a:bodyPr/>
        <a:lstStyle/>
        <a:p>
          <a:endParaRPr lang="en-US"/>
        </a:p>
      </dgm:t>
    </dgm:pt>
    <dgm:pt modelId="{960D55BF-3317-4A59-BBDC-C454B50E99EA}" type="sibTrans" cxnId="{7AB6BAB0-E3D3-44EC-BD11-1E26239900BB}">
      <dgm:prSet/>
      <dgm:spPr/>
      <dgm:t>
        <a:bodyPr/>
        <a:lstStyle/>
        <a:p>
          <a:endParaRPr lang="en-US"/>
        </a:p>
      </dgm:t>
    </dgm:pt>
    <dgm:pt modelId="{F6EEE073-F18F-4941-B0D5-63C9A81BC39C}" type="pres">
      <dgm:prSet presAssocID="{44A842CC-1133-4B5E-BBAC-D18B3259D5A9}" presName="Name0" presStyleCnt="0">
        <dgm:presLayoutVars>
          <dgm:dir/>
          <dgm:animLvl val="lvl"/>
          <dgm:resizeHandles val="exact"/>
        </dgm:presLayoutVars>
      </dgm:prSet>
      <dgm:spPr/>
      <dgm:t>
        <a:bodyPr/>
        <a:lstStyle/>
        <a:p>
          <a:endParaRPr lang="en-US"/>
        </a:p>
      </dgm:t>
    </dgm:pt>
    <dgm:pt modelId="{89387338-D9A6-435A-9FAA-D309318EA7F1}" type="pres">
      <dgm:prSet presAssocID="{2F12BCB4-A3D8-4813-A250-D6011526CB9E}" presName="composite" presStyleCnt="0"/>
      <dgm:spPr/>
    </dgm:pt>
    <dgm:pt modelId="{CE3656BF-72B4-4683-838D-0609C9E73B4E}" type="pres">
      <dgm:prSet presAssocID="{2F12BCB4-A3D8-4813-A250-D6011526CB9E}" presName="parTx" presStyleLbl="alignNode1" presStyleIdx="0" presStyleCnt="1">
        <dgm:presLayoutVars>
          <dgm:chMax val="0"/>
          <dgm:chPref val="0"/>
          <dgm:bulletEnabled val="1"/>
        </dgm:presLayoutVars>
      </dgm:prSet>
      <dgm:spPr/>
      <dgm:t>
        <a:bodyPr/>
        <a:lstStyle/>
        <a:p>
          <a:endParaRPr lang="en-US"/>
        </a:p>
      </dgm:t>
    </dgm:pt>
    <dgm:pt modelId="{3B34D743-E37B-4BB3-BD37-7DAD3FDAC112}" type="pres">
      <dgm:prSet presAssocID="{2F12BCB4-A3D8-4813-A250-D6011526CB9E}" presName="desTx" presStyleLbl="alignAccFollowNode1" presStyleIdx="0" presStyleCnt="1" custLinFactNeighborX="1281" custLinFactNeighborY="-333">
        <dgm:presLayoutVars>
          <dgm:bulletEnabled val="1"/>
        </dgm:presLayoutVars>
      </dgm:prSet>
      <dgm:spPr/>
      <dgm:t>
        <a:bodyPr/>
        <a:lstStyle/>
        <a:p>
          <a:endParaRPr lang="en-US"/>
        </a:p>
      </dgm:t>
    </dgm:pt>
  </dgm:ptLst>
  <dgm:cxnLst>
    <dgm:cxn modelId="{5B39AA35-F714-43B4-B612-70F900328CBF}" type="presOf" srcId="{12EF38F3-4726-4FE2-B854-4D870BB5CD79}" destId="{3B34D743-E37B-4BB3-BD37-7DAD3FDAC112}" srcOrd="0" destOrd="1" presId="urn:microsoft.com/office/officeart/2005/8/layout/hList1"/>
    <dgm:cxn modelId="{3F93A38B-2419-49E6-9955-82E479BFD221}" type="presOf" srcId="{2F12BCB4-A3D8-4813-A250-D6011526CB9E}" destId="{CE3656BF-72B4-4683-838D-0609C9E73B4E}" srcOrd="0" destOrd="0" presId="urn:microsoft.com/office/officeart/2005/8/layout/hList1"/>
    <dgm:cxn modelId="{3FB73822-C67E-4E62-9A70-79C40EBBE216}" type="presOf" srcId="{44A842CC-1133-4B5E-BBAC-D18B3259D5A9}" destId="{F6EEE073-F18F-4941-B0D5-63C9A81BC39C}" srcOrd="0" destOrd="0" presId="urn:microsoft.com/office/officeart/2005/8/layout/hList1"/>
    <dgm:cxn modelId="{047FD52F-E201-4074-83AF-4C9C10DA9170}" srcId="{44A842CC-1133-4B5E-BBAC-D18B3259D5A9}" destId="{2F12BCB4-A3D8-4813-A250-D6011526CB9E}" srcOrd="0" destOrd="0" parTransId="{B5F65749-7406-49E8-A6CF-16BAE9E7C6DB}" sibTransId="{E01222D7-4757-4FA0-965A-EF8521961029}"/>
    <dgm:cxn modelId="{76CE5EE8-7950-4311-AF6C-CF55182BBEDF}" type="presOf" srcId="{E8E33082-F1CE-4DDF-ABF8-FEC673B86CFA}" destId="{3B34D743-E37B-4BB3-BD37-7DAD3FDAC112}" srcOrd="0" destOrd="0" presId="urn:microsoft.com/office/officeart/2005/8/layout/hList1"/>
    <dgm:cxn modelId="{7AB6BAB0-E3D3-44EC-BD11-1E26239900BB}" srcId="{2F12BCB4-A3D8-4813-A250-D6011526CB9E}" destId="{E8E33082-F1CE-4DDF-ABF8-FEC673B86CFA}" srcOrd="0" destOrd="0" parTransId="{8484A6B6-FC40-4E17-A14C-96AEE9FB7553}" sibTransId="{960D55BF-3317-4A59-BBDC-C454B50E99EA}"/>
    <dgm:cxn modelId="{2FA9A11B-041E-4B8B-81A1-8B3B5C69FC69}" srcId="{2F12BCB4-A3D8-4813-A250-D6011526CB9E}" destId="{12EF38F3-4726-4FE2-B854-4D870BB5CD79}" srcOrd="1" destOrd="0" parTransId="{5BAD8A65-69E7-49E2-A9C9-1E5DEAF6980F}" sibTransId="{B8832B32-B520-4F80-85E1-3ADDDE273406}"/>
    <dgm:cxn modelId="{BD9A3446-2FF8-435F-98CE-69698EC4C730}" type="presParOf" srcId="{F6EEE073-F18F-4941-B0D5-63C9A81BC39C}" destId="{89387338-D9A6-435A-9FAA-D309318EA7F1}" srcOrd="0" destOrd="0" presId="urn:microsoft.com/office/officeart/2005/8/layout/hList1"/>
    <dgm:cxn modelId="{C2511C0C-01A2-4249-A14A-8CF1948B879A}" type="presParOf" srcId="{89387338-D9A6-435A-9FAA-D309318EA7F1}" destId="{CE3656BF-72B4-4683-838D-0609C9E73B4E}" srcOrd="0" destOrd="0" presId="urn:microsoft.com/office/officeart/2005/8/layout/hList1"/>
    <dgm:cxn modelId="{9B34206C-FA96-4996-AC0D-E8AF74F340DE}" type="presParOf" srcId="{89387338-D9A6-435A-9FAA-D309318EA7F1}" destId="{3B34D743-E37B-4BB3-BD37-7DAD3FDAC112}" srcOrd="1" destOrd="0" presId="urn:microsoft.com/office/officeart/2005/8/layout/hList1"/>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76CA3700-53EA-4BB8-8278-43833D35849F}" type="doc">
      <dgm:prSet loTypeId="urn:microsoft.com/office/officeart/2005/8/layout/hList1" loCatId="list" qsTypeId="urn:microsoft.com/office/officeart/2005/8/quickstyle/3d1" qsCatId="3D" csTypeId="urn:microsoft.com/office/officeart/2005/8/colors/accent3_2" csCatId="accent3" phldr="1"/>
      <dgm:spPr/>
      <dgm:t>
        <a:bodyPr/>
        <a:lstStyle/>
        <a:p>
          <a:endParaRPr lang="en-US"/>
        </a:p>
      </dgm:t>
    </dgm:pt>
    <dgm:pt modelId="{E4D810E4-6A8D-4CF6-B0AD-1D3FA4A38730}">
      <dgm:prSet/>
      <dgm:spPr/>
      <dgm:t>
        <a:bodyPr/>
        <a:lstStyle/>
        <a:p>
          <a:pPr rtl="1"/>
          <a:r>
            <a:rPr lang="fa-IR" dirty="0" smtClean="0">
              <a:cs typeface="B Titr" pitchFamily="2" charset="-78"/>
            </a:rPr>
            <a:t>شرکت واسط</a:t>
          </a:r>
          <a:endParaRPr lang="en-US" dirty="0" smtClean="0">
            <a:cs typeface="B Titr" pitchFamily="2" charset="-78"/>
          </a:endParaRPr>
        </a:p>
        <a:p>
          <a:pPr rtl="1"/>
          <a:r>
            <a:rPr lang="en-US" dirty="0" smtClean="0">
              <a:cs typeface="B Titr" pitchFamily="2" charset="-78"/>
            </a:rPr>
            <a:t>SPV</a:t>
          </a:r>
          <a:r>
            <a:rPr lang="fa-IR" dirty="0" smtClean="0">
              <a:cs typeface="B Titr" pitchFamily="2" charset="-78"/>
            </a:rPr>
            <a:t> </a:t>
          </a:r>
          <a:endParaRPr lang="en-US" dirty="0" smtClean="0">
            <a:cs typeface="B Titr" pitchFamily="2" charset="-78"/>
          </a:endParaRPr>
        </a:p>
      </dgm:t>
    </dgm:pt>
    <dgm:pt modelId="{BF75A5E1-366F-4F0E-A284-B615875E0830}" type="parTrans" cxnId="{70D17888-08CB-4ABA-BBD8-F98A6BCF85A1}">
      <dgm:prSet/>
      <dgm:spPr/>
      <dgm:t>
        <a:bodyPr/>
        <a:lstStyle/>
        <a:p>
          <a:endParaRPr lang="en-US"/>
        </a:p>
      </dgm:t>
    </dgm:pt>
    <dgm:pt modelId="{3E8462ED-8B4A-4B97-9B89-A408564931E7}" type="sibTrans" cxnId="{70D17888-08CB-4ABA-BBD8-F98A6BCF85A1}">
      <dgm:prSet/>
      <dgm:spPr/>
      <dgm:t>
        <a:bodyPr/>
        <a:lstStyle/>
        <a:p>
          <a:endParaRPr lang="en-US"/>
        </a:p>
      </dgm:t>
    </dgm:pt>
    <dgm:pt modelId="{A317539C-11E9-47E0-8B9F-83A6CECE1836}">
      <dgm:prSet custT="1"/>
      <dgm:spPr/>
      <dgm:t>
        <a:bodyPr/>
        <a:lstStyle/>
        <a:p>
          <a:pPr algn="ctr" rtl="1"/>
          <a:r>
            <a:rPr lang="fa-IR" sz="1800" dirty="0" smtClean="0">
              <a:cs typeface="B Zar" pitchFamily="2" charset="-78"/>
            </a:rPr>
            <a:t>رهن‌ها را یک‌کاسه‌ می‌کند</a:t>
          </a:r>
          <a:r>
            <a:rPr lang="fa-IR" sz="1800" dirty="0" smtClean="0"/>
            <a:t>.</a:t>
          </a:r>
          <a:endParaRPr lang="en-US" sz="1800" dirty="0" smtClean="0">
            <a:cs typeface="B Zar" pitchFamily="2" charset="-78"/>
          </a:endParaRPr>
        </a:p>
      </dgm:t>
    </dgm:pt>
    <dgm:pt modelId="{C07AF1E4-6239-41F1-999C-C341F3F8BFB9}" type="parTrans" cxnId="{D78D050C-9439-4431-A78D-46EE6C62B513}">
      <dgm:prSet/>
      <dgm:spPr/>
      <dgm:t>
        <a:bodyPr/>
        <a:lstStyle/>
        <a:p>
          <a:endParaRPr lang="en-US"/>
        </a:p>
      </dgm:t>
    </dgm:pt>
    <dgm:pt modelId="{63D0BCF0-9BD1-4181-9F7A-4FD3ADDA71C2}" type="sibTrans" cxnId="{D78D050C-9439-4431-A78D-46EE6C62B513}">
      <dgm:prSet/>
      <dgm:spPr/>
      <dgm:t>
        <a:bodyPr/>
        <a:lstStyle/>
        <a:p>
          <a:endParaRPr lang="en-US"/>
        </a:p>
      </dgm:t>
    </dgm:pt>
    <dgm:pt modelId="{CD6E0B03-6B59-46DA-827D-BF8603C5577C}">
      <dgm:prSet custT="1"/>
      <dgm:spPr/>
      <dgm:t>
        <a:bodyPr/>
        <a:lstStyle/>
        <a:p>
          <a:pPr algn="r" rtl="1"/>
          <a:endParaRPr lang="en-US" sz="1800" dirty="0" smtClean="0">
            <a:cs typeface="B Zar" pitchFamily="2" charset="-78"/>
          </a:endParaRPr>
        </a:p>
      </dgm:t>
    </dgm:pt>
    <dgm:pt modelId="{2801C78B-CA9B-4A9A-8F02-9B3198BDA70F}" type="parTrans" cxnId="{84376DAD-A4FB-4466-B644-F60381CF4387}">
      <dgm:prSet/>
      <dgm:spPr/>
      <dgm:t>
        <a:bodyPr/>
        <a:lstStyle/>
        <a:p>
          <a:endParaRPr lang="en-US"/>
        </a:p>
      </dgm:t>
    </dgm:pt>
    <dgm:pt modelId="{5A0CFAB7-307B-4BEA-B284-711EFF484395}" type="sibTrans" cxnId="{84376DAD-A4FB-4466-B644-F60381CF4387}">
      <dgm:prSet/>
      <dgm:spPr/>
      <dgm:t>
        <a:bodyPr/>
        <a:lstStyle/>
        <a:p>
          <a:endParaRPr lang="en-US"/>
        </a:p>
      </dgm:t>
    </dgm:pt>
    <dgm:pt modelId="{EEC7AE51-DC84-48D4-B8CF-E3D8FED575B9}" type="pres">
      <dgm:prSet presAssocID="{76CA3700-53EA-4BB8-8278-43833D35849F}" presName="Name0" presStyleCnt="0">
        <dgm:presLayoutVars>
          <dgm:dir/>
          <dgm:animLvl val="lvl"/>
          <dgm:resizeHandles val="exact"/>
        </dgm:presLayoutVars>
      </dgm:prSet>
      <dgm:spPr/>
      <dgm:t>
        <a:bodyPr/>
        <a:lstStyle/>
        <a:p>
          <a:endParaRPr lang="en-US"/>
        </a:p>
      </dgm:t>
    </dgm:pt>
    <dgm:pt modelId="{7DE7DC11-273A-449E-B549-17A78FA559B7}" type="pres">
      <dgm:prSet presAssocID="{E4D810E4-6A8D-4CF6-B0AD-1D3FA4A38730}" presName="composite" presStyleCnt="0"/>
      <dgm:spPr/>
    </dgm:pt>
    <dgm:pt modelId="{C4F01F9B-BC57-48DF-A6A2-C2D31A8AD7C3}" type="pres">
      <dgm:prSet presAssocID="{E4D810E4-6A8D-4CF6-B0AD-1D3FA4A38730}" presName="parTx" presStyleLbl="alignNode1" presStyleIdx="0" presStyleCnt="1">
        <dgm:presLayoutVars>
          <dgm:chMax val="0"/>
          <dgm:chPref val="0"/>
          <dgm:bulletEnabled val="1"/>
        </dgm:presLayoutVars>
      </dgm:prSet>
      <dgm:spPr/>
      <dgm:t>
        <a:bodyPr/>
        <a:lstStyle/>
        <a:p>
          <a:endParaRPr lang="en-US"/>
        </a:p>
      </dgm:t>
    </dgm:pt>
    <dgm:pt modelId="{D7799154-4830-41A9-A8F7-EE04507D5211}" type="pres">
      <dgm:prSet presAssocID="{E4D810E4-6A8D-4CF6-B0AD-1D3FA4A38730}" presName="desTx" presStyleLbl="alignAccFollowNode1" presStyleIdx="0" presStyleCnt="1" custLinFactNeighborX="-1281">
        <dgm:presLayoutVars>
          <dgm:bulletEnabled val="1"/>
        </dgm:presLayoutVars>
      </dgm:prSet>
      <dgm:spPr/>
      <dgm:t>
        <a:bodyPr/>
        <a:lstStyle/>
        <a:p>
          <a:endParaRPr lang="en-US"/>
        </a:p>
      </dgm:t>
    </dgm:pt>
  </dgm:ptLst>
  <dgm:cxnLst>
    <dgm:cxn modelId="{BC093BC6-E795-455A-A4BF-3D206B184B14}" type="presOf" srcId="{A317539C-11E9-47E0-8B9F-83A6CECE1836}" destId="{D7799154-4830-41A9-A8F7-EE04507D5211}" srcOrd="0" destOrd="1" presId="urn:microsoft.com/office/officeart/2005/8/layout/hList1"/>
    <dgm:cxn modelId="{23F4EBD1-AE26-4586-AA1B-D7ED0D7C2EB8}" type="presOf" srcId="{76CA3700-53EA-4BB8-8278-43833D35849F}" destId="{EEC7AE51-DC84-48D4-B8CF-E3D8FED575B9}" srcOrd="0" destOrd="0" presId="urn:microsoft.com/office/officeart/2005/8/layout/hList1"/>
    <dgm:cxn modelId="{D78D050C-9439-4431-A78D-46EE6C62B513}" srcId="{E4D810E4-6A8D-4CF6-B0AD-1D3FA4A38730}" destId="{A317539C-11E9-47E0-8B9F-83A6CECE1836}" srcOrd="1" destOrd="0" parTransId="{C07AF1E4-6239-41F1-999C-C341F3F8BFB9}" sibTransId="{63D0BCF0-9BD1-4181-9F7A-4FD3ADDA71C2}"/>
    <dgm:cxn modelId="{70D17888-08CB-4ABA-BBD8-F98A6BCF85A1}" srcId="{76CA3700-53EA-4BB8-8278-43833D35849F}" destId="{E4D810E4-6A8D-4CF6-B0AD-1D3FA4A38730}" srcOrd="0" destOrd="0" parTransId="{BF75A5E1-366F-4F0E-A284-B615875E0830}" sibTransId="{3E8462ED-8B4A-4B97-9B89-A408564931E7}"/>
    <dgm:cxn modelId="{5A79BDC5-8F1A-43C8-82F3-0DDE24F3ED11}" type="presOf" srcId="{E4D810E4-6A8D-4CF6-B0AD-1D3FA4A38730}" destId="{C4F01F9B-BC57-48DF-A6A2-C2D31A8AD7C3}" srcOrd="0" destOrd="0" presId="urn:microsoft.com/office/officeart/2005/8/layout/hList1"/>
    <dgm:cxn modelId="{84376DAD-A4FB-4466-B644-F60381CF4387}" srcId="{E4D810E4-6A8D-4CF6-B0AD-1D3FA4A38730}" destId="{CD6E0B03-6B59-46DA-827D-BF8603C5577C}" srcOrd="0" destOrd="0" parTransId="{2801C78B-CA9B-4A9A-8F02-9B3198BDA70F}" sibTransId="{5A0CFAB7-307B-4BEA-B284-711EFF484395}"/>
    <dgm:cxn modelId="{DE03419A-96CF-4E0E-AF52-005EFB63AAFF}" type="presOf" srcId="{CD6E0B03-6B59-46DA-827D-BF8603C5577C}" destId="{D7799154-4830-41A9-A8F7-EE04507D5211}" srcOrd="0" destOrd="0" presId="urn:microsoft.com/office/officeart/2005/8/layout/hList1"/>
    <dgm:cxn modelId="{062DE680-34F8-43AD-902C-C806D07530A1}" type="presParOf" srcId="{EEC7AE51-DC84-48D4-B8CF-E3D8FED575B9}" destId="{7DE7DC11-273A-449E-B549-17A78FA559B7}" srcOrd="0" destOrd="0" presId="urn:microsoft.com/office/officeart/2005/8/layout/hList1"/>
    <dgm:cxn modelId="{458C61AB-4E18-4CED-9AA4-A8A8DD91A6D8}" type="presParOf" srcId="{7DE7DC11-273A-449E-B549-17A78FA559B7}" destId="{C4F01F9B-BC57-48DF-A6A2-C2D31A8AD7C3}" srcOrd="0" destOrd="0" presId="urn:microsoft.com/office/officeart/2005/8/layout/hList1"/>
    <dgm:cxn modelId="{03A3CE92-8BD1-4196-A090-1CD78C68CFD4}" type="presParOf" srcId="{7DE7DC11-273A-449E-B549-17A78FA559B7}" destId="{D7799154-4830-41A9-A8F7-EE04507D5211}" srcOrd="1" destOrd="0" presId="urn:microsoft.com/office/officeart/2005/8/layout/hList1"/>
  </dgm:cxnLst>
  <dgm:bg/>
  <dgm:whole/>
  <dgm:extLst>
    <a:ext uri="http://schemas.microsoft.com/office/drawing/2008/diagram">
      <dsp:dataModelExt xmlns:dsp="http://schemas.microsoft.com/office/drawing/2008/diagram" relId="rId1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703B7DE1-F4D7-4E48-B664-27B24ABB4AB6}" type="doc">
      <dgm:prSet loTypeId="urn:microsoft.com/office/officeart/2005/8/layout/venn2" loCatId="relationship" qsTypeId="urn:microsoft.com/office/officeart/2005/8/quickstyle/simple2" qsCatId="simple" csTypeId="urn:microsoft.com/office/officeart/2005/8/colors/colorful3" csCatId="colorful" phldr="1"/>
      <dgm:spPr/>
      <dgm:t>
        <a:bodyPr/>
        <a:lstStyle/>
        <a:p>
          <a:endParaRPr lang="en-US"/>
        </a:p>
      </dgm:t>
    </dgm:pt>
    <dgm:pt modelId="{3EC87E7C-11E7-4F79-88BE-EFBEEEC02F14}">
      <dgm:prSet/>
      <dgm:spPr/>
      <dgm:t>
        <a:bodyPr/>
        <a:lstStyle/>
        <a:p>
          <a:pPr rtl="1"/>
          <a:r>
            <a:rPr lang="fa-IR" dirty="0" smtClean="0">
              <a:cs typeface="B Titr" pitchFamily="2" charset="-78"/>
            </a:rPr>
            <a:t>اوراق بهادار با پشتوانۀ دارایی</a:t>
          </a:r>
          <a:endParaRPr lang="en-US" dirty="0">
            <a:cs typeface="B Titr" pitchFamily="2" charset="-78"/>
          </a:endParaRPr>
        </a:p>
      </dgm:t>
    </dgm:pt>
    <dgm:pt modelId="{818A452F-C63F-4F25-8DBC-16552FD728C4}" type="parTrans" cxnId="{0D21CF9C-FB2C-4CEA-98E1-EFD78610C481}">
      <dgm:prSet/>
      <dgm:spPr/>
      <dgm:t>
        <a:bodyPr/>
        <a:lstStyle/>
        <a:p>
          <a:endParaRPr lang="en-US">
            <a:cs typeface="B Titr" pitchFamily="2" charset="-78"/>
          </a:endParaRPr>
        </a:p>
      </dgm:t>
    </dgm:pt>
    <dgm:pt modelId="{391A4A6B-D397-4CB3-980E-87B6D56F7E9E}" type="sibTrans" cxnId="{0D21CF9C-FB2C-4CEA-98E1-EFD78610C481}">
      <dgm:prSet/>
      <dgm:spPr/>
      <dgm:t>
        <a:bodyPr/>
        <a:lstStyle/>
        <a:p>
          <a:endParaRPr lang="en-US">
            <a:cs typeface="B Titr" pitchFamily="2" charset="-78"/>
          </a:endParaRPr>
        </a:p>
      </dgm:t>
    </dgm:pt>
    <dgm:pt modelId="{75D1408B-A672-45DE-8E0E-255C279B2A3A}">
      <dgm:prSet/>
      <dgm:spPr/>
      <dgm:t>
        <a:bodyPr/>
        <a:lstStyle/>
        <a:p>
          <a:pPr rtl="1"/>
          <a:r>
            <a:rPr lang="fa-IR" dirty="0" smtClean="0">
              <a:cs typeface="B Titr" pitchFamily="2" charset="-78"/>
            </a:rPr>
            <a:t>اوراق بهادار با پشتوانۀ رهن</a:t>
          </a:r>
          <a:endParaRPr lang="en-US" dirty="0">
            <a:cs typeface="B Titr" pitchFamily="2" charset="-78"/>
          </a:endParaRPr>
        </a:p>
      </dgm:t>
    </dgm:pt>
    <dgm:pt modelId="{45C27BE0-C764-4E46-84A5-5B70E2D19588}" type="parTrans" cxnId="{B4984FEF-54B9-4590-9B0C-4974D74BD3D7}">
      <dgm:prSet/>
      <dgm:spPr/>
      <dgm:t>
        <a:bodyPr/>
        <a:lstStyle/>
        <a:p>
          <a:endParaRPr lang="en-US">
            <a:cs typeface="B Titr" pitchFamily="2" charset="-78"/>
          </a:endParaRPr>
        </a:p>
      </dgm:t>
    </dgm:pt>
    <dgm:pt modelId="{559047CB-9E14-4E1D-A208-2D6A0DB2386C}" type="sibTrans" cxnId="{B4984FEF-54B9-4590-9B0C-4974D74BD3D7}">
      <dgm:prSet/>
      <dgm:spPr/>
      <dgm:t>
        <a:bodyPr/>
        <a:lstStyle/>
        <a:p>
          <a:endParaRPr lang="en-US">
            <a:cs typeface="B Titr" pitchFamily="2" charset="-78"/>
          </a:endParaRPr>
        </a:p>
      </dgm:t>
    </dgm:pt>
    <dgm:pt modelId="{DF3865BF-1C61-47F3-B78D-AFC2B2C54E17}" type="pres">
      <dgm:prSet presAssocID="{703B7DE1-F4D7-4E48-B664-27B24ABB4AB6}" presName="Name0" presStyleCnt="0">
        <dgm:presLayoutVars>
          <dgm:chMax val="7"/>
          <dgm:resizeHandles val="exact"/>
        </dgm:presLayoutVars>
      </dgm:prSet>
      <dgm:spPr/>
      <dgm:t>
        <a:bodyPr/>
        <a:lstStyle/>
        <a:p>
          <a:endParaRPr lang="en-US"/>
        </a:p>
      </dgm:t>
    </dgm:pt>
    <dgm:pt modelId="{B39D798A-1A6B-4011-9311-2B8978CA1350}" type="pres">
      <dgm:prSet presAssocID="{703B7DE1-F4D7-4E48-B664-27B24ABB4AB6}" presName="comp1" presStyleCnt="0"/>
      <dgm:spPr/>
    </dgm:pt>
    <dgm:pt modelId="{1880423D-2BD5-4A17-A2C2-358D108CFD1F}" type="pres">
      <dgm:prSet presAssocID="{703B7DE1-F4D7-4E48-B664-27B24ABB4AB6}" presName="circle1" presStyleLbl="node1" presStyleIdx="0" presStyleCnt="2"/>
      <dgm:spPr/>
      <dgm:t>
        <a:bodyPr/>
        <a:lstStyle/>
        <a:p>
          <a:endParaRPr lang="en-US"/>
        </a:p>
      </dgm:t>
    </dgm:pt>
    <dgm:pt modelId="{C550FDD3-4FDB-444D-95A3-4D0516CAF5F1}" type="pres">
      <dgm:prSet presAssocID="{703B7DE1-F4D7-4E48-B664-27B24ABB4AB6}" presName="c1text" presStyleLbl="node1" presStyleIdx="0" presStyleCnt="2">
        <dgm:presLayoutVars>
          <dgm:bulletEnabled val="1"/>
        </dgm:presLayoutVars>
      </dgm:prSet>
      <dgm:spPr/>
      <dgm:t>
        <a:bodyPr/>
        <a:lstStyle/>
        <a:p>
          <a:endParaRPr lang="en-US"/>
        </a:p>
      </dgm:t>
    </dgm:pt>
    <dgm:pt modelId="{4737DD6B-9717-46D6-BBE8-E040A3018D9E}" type="pres">
      <dgm:prSet presAssocID="{703B7DE1-F4D7-4E48-B664-27B24ABB4AB6}" presName="comp2" presStyleCnt="0"/>
      <dgm:spPr/>
    </dgm:pt>
    <dgm:pt modelId="{E1022106-6A31-4142-A087-23A2B9E894CC}" type="pres">
      <dgm:prSet presAssocID="{703B7DE1-F4D7-4E48-B664-27B24ABB4AB6}" presName="circle2" presStyleLbl="node1" presStyleIdx="1" presStyleCnt="2"/>
      <dgm:spPr/>
      <dgm:t>
        <a:bodyPr/>
        <a:lstStyle/>
        <a:p>
          <a:endParaRPr lang="en-US"/>
        </a:p>
      </dgm:t>
    </dgm:pt>
    <dgm:pt modelId="{AB4D02E9-2FD8-4D85-878E-4824B69CC2CC}" type="pres">
      <dgm:prSet presAssocID="{703B7DE1-F4D7-4E48-B664-27B24ABB4AB6}" presName="c2text" presStyleLbl="node1" presStyleIdx="1" presStyleCnt="2">
        <dgm:presLayoutVars>
          <dgm:bulletEnabled val="1"/>
        </dgm:presLayoutVars>
      </dgm:prSet>
      <dgm:spPr/>
      <dgm:t>
        <a:bodyPr/>
        <a:lstStyle/>
        <a:p>
          <a:endParaRPr lang="en-US"/>
        </a:p>
      </dgm:t>
    </dgm:pt>
  </dgm:ptLst>
  <dgm:cxnLst>
    <dgm:cxn modelId="{C85373D5-1445-43A6-A945-E94D510F4A82}" type="presOf" srcId="{3EC87E7C-11E7-4F79-88BE-EFBEEEC02F14}" destId="{C550FDD3-4FDB-444D-95A3-4D0516CAF5F1}" srcOrd="1" destOrd="0" presId="urn:microsoft.com/office/officeart/2005/8/layout/venn2"/>
    <dgm:cxn modelId="{0D21CF9C-FB2C-4CEA-98E1-EFD78610C481}" srcId="{703B7DE1-F4D7-4E48-B664-27B24ABB4AB6}" destId="{3EC87E7C-11E7-4F79-88BE-EFBEEEC02F14}" srcOrd="0" destOrd="0" parTransId="{818A452F-C63F-4F25-8DBC-16552FD728C4}" sibTransId="{391A4A6B-D397-4CB3-980E-87B6D56F7E9E}"/>
    <dgm:cxn modelId="{B9D5D534-2240-4036-B7E7-E58475ED7788}" type="presOf" srcId="{75D1408B-A672-45DE-8E0E-255C279B2A3A}" destId="{E1022106-6A31-4142-A087-23A2B9E894CC}" srcOrd="0" destOrd="0" presId="urn:microsoft.com/office/officeart/2005/8/layout/venn2"/>
    <dgm:cxn modelId="{6620D38D-2C94-4953-AB6E-FBB69FC0F2F0}" type="presOf" srcId="{75D1408B-A672-45DE-8E0E-255C279B2A3A}" destId="{AB4D02E9-2FD8-4D85-878E-4824B69CC2CC}" srcOrd="1" destOrd="0" presId="urn:microsoft.com/office/officeart/2005/8/layout/venn2"/>
    <dgm:cxn modelId="{3A72AD1E-FE8F-49A2-8D90-202D06C16968}" type="presOf" srcId="{703B7DE1-F4D7-4E48-B664-27B24ABB4AB6}" destId="{DF3865BF-1C61-47F3-B78D-AFC2B2C54E17}" srcOrd="0" destOrd="0" presId="urn:microsoft.com/office/officeart/2005/8/layout/venn2"/>
    <dgm:cxn modelId="{BA492F87-244A-49C0-A3BA-C2319B96BF43}" type="presOf" srcId="{3EC87E7C-11E7-4F79-88BE-EFBEEEC02F14}" destId="{1880423D-2BD5-4A17-A2C2-358D108CFD1F}" srcOrd="0" destOrd="0" presId="urn:microsoft.com/office/officeart/2005/8/layout/venn2"/>
    <dgm:cxn modelId="{B4984FEF-54B9-4590-9B0C-4974D74BD3D7}" srcId="{703B7DE1-F4D7-4E48-B664-27B24ABB4AB6}" destId="{75D1408B-A672-45DE-8E0E-255C279B2A3A}" srcOrd="1" destOrd="0" parTransId="{45C27BE0-C764-4E46-84A5-5B70E2D19588}" sibTransId="{559047CB-9E14-4E1D-A208-2D6A0DB2386C}"/>
    <dgm:cxn modelId="{FF7E7E78-DB38-4390-973C-E3E65DA1A179}" type="presParOf" srcId="{DF3865BF-1C61-47F3-B78D-AFC2B2C54E17}" destId="{B39D798A-1A6B-4011-9311-2B8978CA1350}" srcOrd="0" destOrd="0" presId="urn:microsoft.com/office/officeart/2005/8/layout/venn2"/>
    <dgm:cxn modelId="{247E115A-CB2F-449A-ACAD-E86C30847306}" type="presParOf" srcId="{B39D798A-1A6B-4011-9311-2B8978CA1350}" destId="{1880423D-2BD5-4A17-A2C2-358D108CFD1F}" srcOrd="0" destOrd="0" presId="urn:microsoft.com/office/officeart/2005/8/layout/venn2"/>
    <dgm:cxn modelId="{E2E4A4F5-BBEF-4E67-A3B1-25224B65AA4C}" type="presParOf" srcId="{B39D798A-1A6B-4011-9311-2B8978CA1350}" destId="{C550FDD3-4FDB-444D-95A3-4D0516CAF5F1}" srcOrd="1" destOrd="0" presId="urn:microsoft.com/office/officeart/2005/8/layout/venn2"/>
    <dgm:cxn modelId="{5C9854E2-A959-4368-9CD5-027B2D02E4C0}" type="presParOf" srcId="{DF3865BF-1C61-47F3-B78D-AFC2B2C54E17}" destId="{4737DD6B-9717-46D6-BBE8-E040A3018D9E}" srcOrd="1" destOrd="0" presId="urn:microsoft.com/office/officeart/2005/8/layout/venn2"/>
    <dgm:cxn modelId="{08375A0D-E0A4-459D-8BB7-C56B098688F1}" type="presParOf" srcId="{4737DD6B-9717-46D6-BBE8-E040A3018D9E}" destId="{E1022106-6A31-4142-A087-23A2B9E894CC}" srcOrd="0" destOrd="0" presId="urn:microsoft.com/office/officeart/2005/8/layout/venn2"/>
    <dgm:cxn modelId="{8B9A2588-C5DF-4FAC-9BF4-B5011F2E2EAD}" type="presParOf" srcId="{4737DD6B-9717-46D6-BBE8-E040A3018D9E}" destId="{AB4D02E9-2FD8-4D85-878E-4824B69CC2CC}" srcOrd="1" destOrd="0" presId="urn:microsoft.com/office/officeart/2005/8/layout/ven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389031A-4880-43D0-BF71-DB48AB27F87E}">
      <dsp:nvSpPr>
        <dsp:cNvPr id="0" name=""/>
        <dsp:cNvSpPr/>
      </dsp:nvSpPr>
      <dsp:spPr>
        <a:xfrm>
          <a:off x="0" y="596699"/>
          <a:ext cx="8229600" cy="2041200"/>
        </a:xfrm>
        <a:prstGeom prst="doubleWave">
          <a:avLst/>
        </a:prstGeom>
        <a:solidFill>
          <a:schemeClr val="accent2">
            <a:alpha val="90000"/>
            <a:tint val="40000"/>
            <a:hueOff val="0"/>
            <a:satOff val="0"/>
            <a:lumOff val="0"/>
            <a:alphaOff val="0"/>
          </a:schemeClr>
        </a:solidFill>
        <a:ln w="9525" cap="flat" cmpd="sng" algn="ctr">
          <a:solidFill>
            <a:schemeClr val="accent2">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638708" tIns="374904" rIns="638708" bIns="128016" numCol="1" spcCol="1270" anchor="t" anchorCtr="0">
          <a:noAutofit/>
        </a:bodyPr>
        <a:lstStyle/>
        <a:p>
          <a:pPr marL="171450" lvl="1" indent="-171450" algn="justLow" defTabSz="800100" rtl="1">
            <a:lnSpc>
              <a:spcPct val="90000"/>
            </a:lnSpc>
            <a:spcBef>
              <a:spcPct val="0"/>
            </a:spcBef>
            <a:spcAft>
              <a:spcPct val="15000"/>
            </a:spcAft>
            <a:buChar char="••"/>
          </a:pPr>
          <a:r>
            <a:rPr lang="fa-IR" sz="1800" kern="1200" dirty="0" smtClean="0">
              <a:latin typeface="ذ ظشق"/>
              <a:cs typeface="B Zar" pitchFamily="2" charset="-78"/>
            </a:rPr>
            <a:t>بازاری است که در آن وام‌دهندگان و وام‌گیرندگان  ضمن چانه‌زنی در مورد شرایط وام‌های رهنی به ترتیب به خرید و فروش آن وام‌های رهنی می‌پردازند. کارگزاران وام‌های رهنی، بانک‌های رهنی، بانک‌های تجاری و مؤسسات پس‌انداز و وام  و وام‌گیرندگان از بازیگران عمدۀ این بازارند</a:t>
          </a:r>
          <a:endParaRPr lang="en-US" sz="1800" kern="1200" dirty="0">
            <a:latin typeface="ذ ظشق"/>
            <a:cs typeface="B Zar" pitchFamily="2" charset="-78"/>
          </a:endParaRPr>
        </a:p>
      </dsp:txBody>
      <dsp:txXfrm>
        <a:off x="0" y="851849"/>
        <a:ext cx="8229600" cy="1530900"/>
      </dsp:txXfrm>
    </dsp:sp>
    <dsp:sp modelId="{8676897C-273C-4F98-9845-8987A83DDB63}">
      <dsp:nvSpPr>
        <dsp:cNvPr id="0" name=""/>
        <dsp:cNvSpPr/>
      </dsp:nvSpPr>
      <dsp:spPr>
        <a:xfrm>
          <a:off x="411480" y="331019"/>
          <a:ext cx="5760720" cy="531360"/>
        </a:xfrm>
        <a:prstGeom prst="round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217742" tIns="0" rIns="217742" bIns="0" numCol="1" spcCol="1270" anchor="ctr" anchorCtr="0">
          <a:noAutofit/>
        </a:bodyPr>
        <a:lstStyle/>
        <a:p>
          <a:pPr lvl="0" algn="ctr" defTabSz="800100" rtl="1">
            <a:lnSpc>
              <a:spcPct val="90000"/>
            </a:lnSpc>
            <a:spcBef>
              <a:spcPct val="0"/>
            </a:spcBef>
            <a:spcAft>
              <a:spcPct val="35000"/>
            </a:spcAft>
          </a:pPr>
          <a:r>
            <a:rPr lang="fa-IR" sz="1800" kern="1200" dirty="0" smtClean="0">
              <a:latin typeface="ذ ظشق"/>
              <a:cs typeface="B Titr" pitchFamily="2" charset="-78"/>
            </a:rPr>
            <a:t>بازار اولیۀ رهن</a:t>
          </a:r>
          <a:endParaRPr lang="en-US" sz="1800" kern="1200" dirty="0">
            <a:latin typeface="ذ ظشق"/>
            <a:cs typeface="B Titr" pitchFamily="2" charset="-78"/>
          </a:endParaRPr>
        </a:p>
      </dsp:txBody>
      <dsp:txXfrm>
        <a:off x="437419" y="356958"/>
        <a:ext cx="5708842" cy="479482"/>
      </dsp:txXfrm>
    </dsp:sp>
    <dsp:sp modelId="{A640B782-A818-4466-A005-5EA73B50600B}">
      <dsp:nvSpPr>
        <dsp:cNvPr id="0" name=""/>
        <dsp:cNvSpPr/>
      </dsp:nvSpPr>
      <dsp:spPr>
        <a:xfrm>
          <a:off x="0" y="3000780"/>
          <a:ext cx="8229600" cy="2154600"/>
        </a:xfrm>
        <a:prstGeom prst="doubleWave">
          <a:avLst/>
        </a:prstGeom>
        <a:solidFill>
          <a:schemeClr val="accent2">
            <a:alpha val="90000"/>
            <a:tint val="40000"/>
            <a:hueOff val="0"/>
            <a:satOff val="0"/>
            <a:lumOff val="0"/>
            <a:alphaOff val="0"/>
          </a:schemeClr>
        </a:solidFill>
        <a:ln w="9525" cap="flat" cmpd="sng" algn="ctr">
          <a:solidFill>
            <a:schemeClr val="accent2">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638708" tIns="374904" rIns="638708" bIns="135128" numCol="1" spcCol="1270" anchor="t" anchorCtr="0">
          <a:noAutofit/>
        </a:bodyPr>
        <a:lstStyle/>
        <a:p>
          <a:pPr marL="171450" lvl="1" indent="-171450" algn="justLow" defTabSz="844550" rtl="1">
            <a:lnSpc>
              <a:spcPct val="90000"/>
            </a:lnSpc>
            <a:spcBef>
              <a:spcPct val="0"/>
            </a:spcBef>
            <a:spcAft>
              <a:spcPct val="15000"/>
            </a:spcAft>
            <a:buChar char="••"/>
          </a:pPr>
          <a:r>
            <a:rPr lang="fa-IR" sz="1900" kern="1200" dirty="0" smtClean="0">
              <a:latin typeface="ذ ظشق"/>
              <a:cs typeface="B Zar" pitchFamily="2" charset="-78"/>
            </a:rPr>
            <a:t>بازاری است که در آن وام‌های رهنی و اوراق بهادار با پشتوانۀ رهن خرید و فروش می‌شود. بانی (</a:t>
          </a:r>
          <a:r>
            <a:rPr lang="en-US" sz="1700" kern="1200" dirty="0" smtClean="0">
              <a:latin typeface="ذ ظشق"/>
              <a:cs typeface="B Zar" pitchFamily="2" charset="-78"/>
            </a:rPr>
            <a:t>originator</a:t>
          </a:r>
          <a:r>
            <a:rPr lang="fa-IR" sz="1900" kern="1200" dirty="0" smtClean="0">
              <a:latin typeface="ذ ظشق"/>
              <a:cs typeface="B Zar" pitchFamily="2" charset="-78"/>
            </a:rPr>
            <a:t>)، </a:t>
          </a:r>
          <a:r>
            <a:rPr lang="fa-IR" sz="1900" kern="1200" dirty="0" smtClean="0">
              <a:latin typeface="ذ ظشق"/>
              <a:cs typeface="B Zar" pitchFamily="2" charset="-78"/>
            </a:rPr>
            <a:t>تجمیع‌کنندۀ </a:t>
          </a:r>
          <a:r>
            <a:rPr lang="fa-IR" sz="1900" kern="1200" dirty="0" smtClean="0">
              <a:latin typeface="ذ ظشق"/>
              <a:cs typeface="B Zar" pitchFamily="2" charset="-78"/>
            </a:rPr>
            <a:t>وام‌های رهنی(</a:t>
          </a:r>
          <a:r>
            <a:rPr lang="fa-IR" sz="1700" kern="1200" dirty="0" smtClean="0">
              <a:latin typeface="ذ ظشق"/>
              <a:cs typeface="B Zar" pitchFamily="2" charset="-78"/>
            </a:rPr>
            <a:t> </a:t>
          </a:r>
          <a:r>
            <a:rPr lang="en-US" sz="1700" kern="1200" dirty="0" smtClean="0">
              <a:latin typeface="ذ ظشق"/>
              <a:cs typeface="B Zar" pitchFamily="2" charset="-78"/>
            </a:rPr>
            <a:t>(</a:t>
          </a:r>
          <a:r>
            <a:rPr lang="en-US" sz="1700" kern="1200" dirty="0" smtClean="0">
              <a:latin typeface="ذ ظشق"/>
              <a:cs typeface="B Zar" pitchFamily="2" charset="-78"/>
            </a:rPr>
            <a:t>mortgage </a:t>
          </a:r>
          <a:r>
            <a:rPr lang="en-US" sz="1700" kern="1200" dirty="0" smtClean="0">
              <a:latin typeface="ذ ظشق"/>
              <a:cs typeface="B Zar" pitchFamily="2" charset="-78"/>
            </a:rPr>
            <a:t>aggregator</a:t>
          </a:r>
          <a:r>
            <a:rPr lang="fa-IR" sz="1700" kern="1200" dirty="0" smtClean="0">
              <a:latin typeface="ذ ظشق"/>
              <a:cs typeface="B Zar" pitchFamily="2" charset="-78"/>
            </a:rPr>
            <a:t> یا</a:t>
          </a:r>
          <a:r>
            <a:rPr lang="en-US" sz="1700" kern="1200" dirty="0" smtClean="0">
              <a:latin typeface="ذ ظشق"/>
              <a:cs typeface="B Zar" pitchFamily="2" charset="-78"/>
            </a:rPr>
            <a:t> </a:t>
          </a:r>
          <a:r>
            <a:rPr lang="en-US" sz="1700" kern="1200" dirty="0" err="1" smtClean="0">
              <a:latin typeface="ذ ظشق"/>
              <a:cs typeface="B Zar" pitchFamily="2" charset="-78"/>
            </a:rPr>
            <a:t>securitizer</a:t>
          </a:r>
          <a:r>
            <a:rPr lang="en-US" sz="1900" kern="1200" dirty="0" smtClean="0">
              <a:latin typeface="ذ ظشق"/>
              <a:cs typeface="B Zar" pitchFamily="2" charset="-78"/>
            </a:rPr>
            <a:t> </a:t>
          </a:r>
          <a:r>
            <a:rPr lang="fa-IR" sz="1900" kern="1200" dirty="0" smtClean="0">
              <a:latin typeface="ذ ظشق"/>
              <a:cs typeface="B Zar" pitchFamily="2" charset="-78"/>
            </a:rPr>
            <a:t>و سرمایه‌گذاران از بازیگران عمدۀ این بازارند.</a:t>
          </a:r>
          <a:endParaRPr lang="en-US" sz="1900" kern="1200" dirty="0">
            <a:latin typeface="ذ ظشق"/>
            <a:cs typeface="B Zar" pitchFamily="2" charset="-78"/>
          </a:endParaRPr>
        </a:p>
      </dsp:txBody>
      <dsp:txXfrm>
        <a:off x="0" y="3270105"/>
        <a:ext cx="8229600" cy="1615950"/>
      </dsp:txXfrm>
    </dsp:sp>
    <dsp:sp modelId="{2B22F8FC-3FDD-4C03-A9CF-F26740C6558C}">
      <dsp:nvSpPr>
        <dsp:cNvPr id="0" name=""/>
        <dsp:cNvSpPr/>
      </dsp:nvSpPr>
      <dsp:spPr>
        <a:xfrm>
          <a:off x="411480" y="2735099"/>
          <a:ext cx="5760720" cy="531360"/>
        </a:xfrm>
        <a:prstGeom prst="round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217742" tIns="0" rIns="217742" bIns="0" numCol="1" spcCol="1270" anchor="ctr" anchorCtr="0">
          <a:noAutofit/>
        </a:bodyPr>
        <a:lstStyle/>
        <a:p>
          <a:pPr lvl="0" algn="ctr" defTabSz="800100" rtl="1">
            <a:lnSpc>
              <a:spcPct val="90000"/>
            </a:lnSpc>
            <a:spcBef>
              <a:spcPct val="0"/>
            </a:spcBef>
            <a:spcAft>
              <a:spcPct val="35000"/>
            </a:spcAft>
          </a:pPr>
          <a:r>
            <a:rPr lang="fa-IR" sz="1800" kern="1200" dirty="0" smtClean="0">
              <a:latin typeface="ذ ظشق"/>
              <a:cs typeface="B Titr" pitchFamily="2" charset="-78"/>
            </a:rPr>
            <a:t>بازار ثانویۀ رهن</a:t>
          </a:r>
          <a:endParaRPr lang="en-US" sz="1800" kern="1200" dirty="0">
            <a:latin typeface="ذ ظشق"/>
            <a:cs typeface="B Titr" pitchFamily="2" charset="-78"/>
          </a:endParaRPr>
        </a:p>
      </dsp:txBody>
      <dsp:txXfrm>
        <a:off x="437419" y="2761038"/>
        <a:ext cx="5708842" cy="479482"/>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EA23BD0-62FE-445C-ADF1-658266138265}">
      <dsp:nvSpPr>
        <dsp:cNvPr id="0" name=""/>
        <dsp:cNvSpPr/>
      </dsp:nvSpPr>
      <dsp:spPr>
        <a:xfrm rot="5400000">
          <a:off x="5969584" y="-1533286"/>
          <a:ext cx="642977" cy="3873055"/>
        </a:xfrm>
        <a:prstGeom prst="round2SameRect">
          <a:avLst/>
        </a:prstGeom>
        <a:solidFill>
          <a:schemeClr val="accent2">
            <a:tint val="40000"/>
            <a:alpha val="90000"/>
            <a:hueOff val="0"/>
            <a:satOff val="0"/>
            <a:lumOff val="0"/>
            <a:alphaOff val="0"/>
          </a:schemeClr>
        </a:solidFill>
        <a:ln w="9525" cap="flat" cmpd="sng" algn="ctr">
          <a:solidFill>
            <a:schemeClr val="accent2">
              <a:tint val="40000"/>
              <a:alpha val="9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91440" tIns="45720" rIns="91440" bIns="45720" numCol="1" spcCol="1270" anchor="ctr" anchorCtr="0">
          <a:noAutofit/>
        </a:bodyPr>
        <a:lstStyle/>
        <a:p>
          <a:pPr marL="228600" lvl="1" indent="-228600" algn="r" defTabSz="1066800" rtl="1">
            <a:lnSpc>
              <a:spcPct val="90000"/>
            </a:lnSpc>
            <a:spcBef>
              <a:spcPct val="0"/>
            </a:spcBef>
            <a:spcAft>
              <a:spcPct val="15000"/>
            </a:spcAft>
            <a:buChar char="••"/>
          </a:pPr>
          <a:r>
            <a:rPr lang="fa-IR" sz="2400" kern="1200" dirty="0" smtClean="0">
              <a:cs typeface="B Zar" pitchFamily="2" charset="-78"/>
            </a:rPr>
            <a:t>حساب‌های دریافتنی</a:t>
          </a:r>
          <a:endParaRPr lang="en-US" sz="2400" kern="1200" dirty="0">
            <a:cs typeface="B Zar" pitchFamily="2" charset="-78"/>
          </a:endParaRPr>
        </a:p>
      </dsp:txBody>
      <dsp:txXfrm rot="-5400000">
        <a:off x="4354545" y="113141"/>
        <a:ext cx="3841667" cy="580201"/>
      </dsp:txXfrm>
    </dsp:sp>
    <dsp:sp modelId="{BE24B74D-7B67-4837-AD20-D65100174571}">
      <dsp:nvSpPr>
        <dsp:cNvPr id="0" name=""/>
        <dsp:cNvSpPr/>
      </dsp:nvSpPr>
      <dsp:spPr>
        <a:xfrm>
          <a:off x="1998" y="1380"/>
          <a:ext cx="4352547" cy="803722"/>
        </a:xfrm>
        <a:prstGeom prst="roundRect">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95250" tIns="47625" rIns="95250" bIns="47625" numCol="1" spcCol="1270" anchor="ctr" anchorCtr="0">
          <a:noAutofit/>
        </a:bodyPr>
        <a:lstStyle/>
        <a:p>
          <a:pPr lvl="0" algn="l" defTabSz="1111250" rtl="1">
            <a:lnSpc>
              <a:spcPct val="90000"/>
            </a:lnSpc>
            <a:spcBef>
              <a:spcPct val="0"/>
            </a:spcBef>
            <a:spcAft>
              <a:spcPct val="35000"/>
            </a:spcAft>
          </a:pPr>
          <a:r>
            <a:rPr lang="en-US" sz="2500" kern="1200" dirty="0" smtClean="0">
              <a:cs typeface="B Zar" pitchFamily="2" charset="-78"/>
            </a:rPr>
            <a:t>receivables</a:t>
          </a:r>
          <a:endParaRPr lang="fa-IR" sz="2500" kern="1200" dirty="0">
            <a:cs typeface="B Zar" pitchFamily="2" charset="-78"/>
          </a:endParaRPr>
        </a:p>
      </dsp:txBody>
      <dsp:txXfrm>
        <a:off x="41232" y="40614"/>
        <a:ext cx="4274079" cy="725254"/>
      </dsp:txXfrm>
    </dsp:sp>
    <dsp:sp modelId="{EE1BE7F6-75A9-4058-B1A2-784F28BB1A5B}">
      <dsp:nvSpPr>
        <dsp:cNvPr id="0" name=""/>
        <dsp:cNvSpPr/>
      </dsp:nvSpPr>
      <dsp:spPr>
        <a:xfrm rot="5400000">
          <a:off x="5969584" y="-689377"/>
          <a:ext cx="642977" cy="3873055"/>
        </a:xfrm>
        <a:prstGeom prst="round2SameRect">
          <a:avLst/>
        </a:prstGeom>
        <a:solidFill>
          <a:schemeClr val="accent3">
            <a:tint val="40000"/>
            <a:alpha val="90000"/>
            <a:hueOff val="0"/>
            <a:satOff val="0"/>
            <a:lumOff val="0"/>
            <a:alphaOff val="0"/>
          </a:schemeClr>
        </a:solidFill>
        <a:ln w="9525" cap="flat" cmpd="sng" algn="ctr">
          <a:solidFill>
            <a:schemeClr val="accent3">
              <a:tint val="40000"/>
              <a:alpha val="9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91440" tIns="45720" rIns="91440" bIns="45720" numCol="1" spcCol="1270" anchor="ctr" anchorCtr="0">
          <a:noAutofit/>
        </a:bodyPr>
        <a:lstStyle/>
        <a:p>
          <a:pPr marL="228600" lvl="1" indent="-228600" algn="r" defTabSz="1066800" rtl="1">
            <a:lnSpc>
              <a:spcPct val="90000"/>
            </a:lnSpc>
            <a:spcBef>
              <a:spcPct val="0"/>
            </a:spcBef>
            <a:spcAft>
              <a:spcPct val="15000"/>
            </a:spcAft>
            <a:buChar char="••"/>
          </a:pPr>
          <a:r>
            <a:rPr lang="fa-IR" sz="2400" kern="1200" dirty="0" smtClean="0">
              <a:cs typeface="B Zar" pitchFamily="2" charset="-78"/>
            </a:rPr>
            <a:t>وام‌های </a:t>
          </a:r>
          <a:r>
            <a:rPr lang="fa-IR" sz="2400" kern="1200" dirty="0" smtClean="0">
              <a:cs typeface="B Zar" pitchFamily="2" charset="-78"/>
            </a:rPr>
            <a:t>اتوموبیل و قایق</a:t>
          </a:r>
          <a:endParaRPr lang="en-US" sz="2400" kern="1200" dirty="0">
            <a:cs typeface="B Zar" pitchFamily="2" charset="-78"/>
          </a:endParaRPr>
        </a:p>
      </dsp:txBody>
      <dsp:txXfrm rot="-5400000">
        <a:off x="4354545" y="957050"/>
        <a:ext cx="3841667" cy="580201"/>
      </dsp:txXfrm>
    </dsp:sp>
    <dsp:sp modelId="{72849B7F-A868-46E0-A43A-0781BBAB894F}">
      <dsp:nvSpPr>
        <dsp:cNvPr id="0" name=""/>
        <dsp:cNvSpPr/>
      </dsp:nvSpPr>
      <dsp:spPr>
        <a:xfrm>
          <a:off x="1998" y="845288"/>
          <a:ext cx="4352547" cy="803722"/>
        </a:xfrm>
        <a:prstGeom prst="roundRect">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95250" tIns="47625" rIns="95250" bIns="47625" numCol="1" spcCol="1270" anchor="ctr" anchorCtr="0">
          <a:noAutofit/>
        </a:bodyPr>
        <a:lstStyle/>
        <a:p>
          <a:pPr lvl="0" algn="l" defTabSz="1111250" rtl="1">
            <a:lnSpc>
              <a:spcPct val="90000"/>
            </a:lnSpc>
            <a:spcBef>
              <a:spcPct val="0"/>
            </a:spcBef>
            <a:spcAft>
              <a:spcPct val="35000"/>
            </a:spcAft>
          </a:pPr>
          <a:r>
            <a:rPr lang="en-US" sz="2500" kern="1200" dirty="0" smtClean="0">
              <a:cs typeface="B Zar" pitchFamily="2" charset="-78"/>
            </a:rPr>
            <a:t>Auto and boat </a:t>
          </a:r>
          <a:r>
            <a:rPr lang="en-US" sz="2500" kern="1200" dirty="0" smtClean="0">
              <a:cs typeface="B Zar" pitchFamily="2" charset="-78"/>
            </a:rPr>
            <a:t>loans</a:t>
          </a:r>
          <a:endParaRPr lang="fa-IR" sz="2500" kern="1200" dirty="0">
            <a:cs typeface="B Zar" pitchFamily="2" charset="-78"/>
          </a:endParaRPr>
        </a:p>
      </dsp:txBody>
      <dsp:txXfrm>
        <a:off x="41232" y="884522"/>
        <a:ext cx="4274079" cy="725254"/>
      </dsp:txXfrm>
    </dsp:sp>
    <dsp:sp modelId="{D4A9DACB-85CA-4691-BA35-48951DEF2B45}">
      <dsp:nvSpPr>
        <dsp:cNvPr id="0" name=""/>
        <dsp:cNvSpPr/>
      </dsp:nvSpPr>
      <dsp:spPr>
        <a:xfrm rot="5400000">
          <a:off x="5969584" y="154530"/>
          <a:ext cx="642977" cy="3873055"/>
        </a:xfrm>
        <a:prstGeom prst="round2SameRect">
          <a:avLst/>
        </a:prstGeom>
        <a:solidFill>
          <a:schemeClr val="accent4">
            <a:tint val="40000"/>
            <a:alpha val="90000"/>
            <a:hueOff val="0"/>
            <a:satOff val="0"/>
            <a:lumOff val="0"/>
            <a:alphaOff val="0"/>
          </a:schemeClr>
        </a:solidFill>
        <a:ln w="9525" cap="flat" cmpd="sng" algn="ctr">
          <a:solidFill>
            <a:schemeClr val="accent4">
              <a:tint val="40000"/>
              <a:alpha val="9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91440" tIns="45720" rIns="91440" bIns="45720" numCol="1" spcCol="1270" anchor="ctr" anchorCtr="0">
          <a:noAutofit/>
        </a:bodyPr>
        <a:lstStyle/>
        <a:p>
          <a:pPr marL="228600" lvl="1" indent="-228600" algn="r" defTabSz="1066800" rtl="1">
            <a:lnSpc>
              <a:spcPct val="90000"/>
            </a:lnSpc>
            <a:spcBef>
              <a:spcPct val="0"/>
            </a:spcBef>
            <a:spcAft>
              <a:spcPct val="15000"/>
            </a:spcAft>
            <a:buChar char="••"/>
          </a:pPr>
          <a:r>
            <a:rPr lang="fa-IR" sz="2400" kern="1200" dirty="0" smtClean="0">
              <a:cs typeface="B Zar" pitchFamily="2" charset="-78"/>
            </a:rPr>
            <a:t>وام‌های دانشجویی</a:t>
          </a:r>
          <a:endParaRPr lang="en-US" sz="2400" kern="1200" dirty="0">
            <a:cs typeface="B Zar" pitchFamily="2" charset="-78"/>
          </a:endParaRPr>
        </a:p>
      </dsp:txBody>
      <dsp:txXfrm rot="-5400000">
        <a:off x="4354545" y="1800957"/>
        <a:ext cx="3841667" cy="580201"/>
      </dsp:txXfrm>
    </dsp:sp>
    <dsp:sp modelId="{4D638390-F64E-4DC9-9EC4-67A854E39F5F}">
      <dsp:nvSpPr>
        <dsp:cNvPr id="0" name=""/>
        <dsp:cNvSpPr/>
      </dsp:nvSpPr>
      <dsp:spPr>
        <a:xfrm>
          <a:off x="1998" y="1689197"/>
          <a:ext cx="4352547" cy="803722"/>
        </a:xfrm>
        <a:prstGeom prst="roundRect">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95250" tIns="47625" rIns="95250" bIns="47625" numCol="1" spcCol="1270" anchor="ctr" anchorCtr="0">
          <a:noAutofit/>
        </a:bodyPr>
        <a:lstStyle/>
        <a:p>
          <a:pPr lvl="0" algn="l" defTabSz="1111250" rtl="1">
            <a:lnSpc>
              <a:spcPct val="90000"/>
            </a:lnSpc>
            <a:spcBef>
              <a:spcPct val="0"/>
            </a:spcBef>
            <a:spcAft>
              <a:spcPct val="35000"/>
            </a:spcAft>
          </a:pPr>
          <a:r>
            <a:rPr lang="en-US" sz="2500" kern="1200" dirty="0" smtClean="0">
              <a:cs typeface="B Zar" pitchFamily="2" charset="-78"/>
            </a:rPr>
            <a:t>student loans</a:t>
          </a:r>
          <a:endParaRPr lang="en-US" sz="2500" kern="1200" dirty="0">
            <a:cs typeface="B Zar" pitchFamily="2" charset="-78"/>
          </a:endParaRPr>
        </a:p>
      </dsp:txBody>
      <dsp:txXfrm>
        <a:off x="41232" y="1728431"/>
        <a:ext cx="4274079" cy="725254"/>
      </dsp:txXfrm>
    </dsp:sp>
    <dsp:sp modelId="{C9BF7416-35B8-4996-93D7-36CE00E438A3}">
      <dsp:nvSpPr>
        <dsp:cNvPr id="0" name=""/>
        <dsp:cNvSpPr/>
      </dsp:nvSpPr>
      <dsp:spPr>
        <a:xfrm rot="5400000">
          <a:off x="5969584" y="998438"/>
          <a:ext cx="642977" cy="3873055"/>
        </a:xfrm>
        <a:prstGeom prst="round2SameRect">
          <a:avLst/>
        </a:prstGeom>
        <a:solidFill>
          <a:schemeClr val="accent5">
            <a:tint val="40000"/>
            <a:alpha val="90000"/>
            <a:hueOff val="0"/>
            <a:satOff val="0"/>
            <a:lumOff val="0"/>
            <a:alphaOff val="0"/>
          </a:schemeClr>
        </a:solidFill>
        <a:ln w="9525" cap="flat" cmpd="sng" algn="ctr">
          <a:solidFill>
            <a:schemeClr val="accent5">
              <a:tint val="40000"/>
              <a:alpha val="9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91440" tIns="45720" rIns="91440" bIns="45720" numCol="1" spcCol="1270" anchor="ctr" anchorCtr="0">
          <a:noAutofit/>
        </a:bodyPr>
        <a:lstStyle/>
        <a:p>
          <a:pPr marL="228600" lvl="1" indent="-228600" algn="r" defTabSz="1066800" rtl="1">
            <a:lnSpc>
              <a:spcPct val="90000"/>
            </a:lnSpc>
            <a:spcBef>
              <a:spcPct val="0"/>
            </a:spcBef>
            <a:spcAft>
              <a:spcPct val="15000"/>
            </a:spcAft>
            <a:buChar char="••"/>
          </a:pPr>
          <a:r>
            <a:rPr lang="fa-IR" sz="2400" kern="1200" dirty="0" smtClean="0">
              <a:cs typeface="B Zar" pitchFamily="2" charset="-78"/>
            </a:rPr>
            <a:t>وام حق مالی مسکن</a:t>
          </a:r>
          <a:endParaRPr lang="en-US" sz="2400" kern="1200" dirty="0">
            <a:cs typeface="B Zar" pitchFamily="2" charset="-78"/>
          </a:endParaRPr>
        </a:p>
      </dsp:txBody>
      <dsp:txXfrm rot="-5400000">
        <a:off x="4354545" y="2644865"/>
        <a:ext cx="3841667" cy="580201"/>
      </dsp:txXfrm>
    </dsp:sp>
    <dsp:sp modelId="{4B11344D-9054-46CB-81D4-25883FB132FB}">
      <dsp:nvSpPr>
        <dsp:cNvPr id="0" name=""/>
        <dsp:cNvSpPr/>
      </dsp:nvSpPr>
      <dsp:spPr>
        <a:xfrm>
          <a:off x="1998" y="2533105"/>
          <a:ext cx="4352547" cy="803722"/>
        </a:xfrm>
        <a:prstGeom prst="roundRect">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95250" tIns="47625" rIns="95250" bIns="47625" numCol="1" spcCol="1270" anchor="ctr" anchorCtr="0">
          <a:noAutofit/>
        </a:bodyPr>
        <a:lstStyle/>
        <a:p>
          <a:pPr lvl="0" algn="l" defTabSz="1111250" rtl="1">
            <a:lnSpc>
              <a:spcPct val="90000"/>
            </a:lnSpc>
            <a:spcBef>
              <a:spcPct val="0"/>
            </a:spcBef>
            <a:spcAft>
              <a:spcPct val="35000"/>
            </a:spcAft>
          </a:pPr>
          <a:r>
            <a:rPr lang="en-US" sz="2500" kern="1200" dirty="0" smtClean="0">
              <a:cs typeface="B Zar" pitchFamily="2" charset="-78"/>
            </a:rPr>
            <a:t>home equity loan</a:t>
          </a:r>
          <a:endParaRPr lang="fa-IR" sz="2500" kern="1200" dirty="0">
            <a:cs typeface="B Zar" pitchFamily="2" charset="-78"/>
          </a:endParaRPr>
        </a:p>
      </dsp:txBody>
      <dsp:txXfrm>
        <a:off x="41232" y="2572339"/>
        <a:ext cx="4274079" cy="725254"/>
      </dsp:txXfrm>
    </dsp:sp>
    <dsp:sp modelId="{88BF7B1E-43F1-4E62-9106-E5096839F165}">
      <dsp:nvSpPr>
        <dsp:cNvPr id="0" name=""/>
        <dsp:cNvSpPr/>
      </dsp:nvSpPr>
      <dsp:spPr>
        <a:xfrm rot="5400000">
          <a:off x="5969584" y="1842347"/>
          <a:ext cx="642977" cy="3873055"/>
        </a:xfrm>
        <a:prstGeom prst="round2SameRect">
          <a:avLst/>
        </a:prstGeom>
        <a:solidFill>
          <a:schemeClr val="accent6">
            <a:tint val="40000"/>
            <a:alpha val="90000"/>
            <a:hueOff val="0"/>
            <a:satOff val="0"/>
            <a:lumOff val="0"/>
            <a:alphaOff val="0"/>
          </a:schemeClr>
        </a:solidFill>
        <a:ln w="9525" cap="flat" cmpd="sng" algn="ctr">
          <a:solidFill>
            <a:schemeClr val="accent6">
              <a:tint val="40000"/>
              <a:alpha val="9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91440" tIns="45720" rIns="91440" bIns="45720" numCol="1" spcCol="1270" anchor="ctr" anchorCtr="0">
          <a:noAutofit/>
        </a:bodyPr>
        <a:lstStyle/>
        <a:p>
          <a:pPr marL="228600" lvl="1" indent="-228600" algn="r" defTabSz="1066800" rtl="1">
            <a:lnSpc>
              <a:spcPct val="90000"/>
            </a:lnSpc>
            <a:spcBef>
              <a:spcPct val="0"/>
            </a:spcBef>
            <a:spcAft>
              <a:spcPct val="15000"/>
            </a:spcAft>
            <a:buChar char="••"/>
          </a:pPr>
          <a:r>
            <a:rPr lang="fa-IR" sz="2400" kern="1200" dirty="0" smtClean="0">
              <a:cs typeface="B Zar" pitchFamily="2" charset="-78"/>
            </a:rPr>
            <a:t>وام‌های ساخت و ساز مسکن</a:t>
          </a:r>
          <a:endParaRPr lang="en-US" sz="2400" kern="1200" dirty="0">
            <a:cs typeface="B Zar" pitchFamily="2" charset="-78"/>
          </a:endParaRPr>
        </a:p>
      </dsp:txBody>
      <dsp:txXfrm rot="-5400000">
        <a:off x="4354545" y="3488774"/>
        <a:ext cx="3841667" cy="580201"/>
      </dsp:txXfrm>
    </dsp:sp>
    <dsp:sp modelId="{EC0E76B7-26B2-48EF-8AB9-A400B0103876}">
      <dsp:nvSpPr>
        <dsp:cNvPr id="0" name=""/>
        <dsp:cNvSpPr/>
      </dsp:nvSpPr>
      <dsp:spPr>
        <a:xfrm>
          <a:off x="1998" y="3377013"/>
          <a:ext cx="4352547" cy="803722"/>
        </a:xfrm>
        <a:prstGeom prst="roundRect">
          <a:avLst/>
        </a:prstGeom>
        <a:gradFill rotWithShape="0">
          <a:gsLst>
            <a:gs pos="0">
              <a:schemeClr val="accent6">
                <a:hueOff val="0"/>
                <a:satOff val="0"/>
                <a:lumOff val="0"/>
                <a:alphaOff val="0"/>
                <a:shade val="51000"/>
                <a:satMod val="130000"/>
              </a:schemeClr>
            </a:gs>
            <a:gs pos="80000">
              <a:schemeClr val="accent6">
                <a:hueOff val="0"/>
                <a:satOff val="0"/>
                <a:lumOff val="0"/>
                <a:alphaOff val="0"/>
                <a:shade val="93000"/>
                <a:satMod val="130000"/>
              </a:schemeClr>
            </a:gs>
            <a:gs pos="100000">
              <a:schemeClr val="accent6">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95250" tIns="47625" rIns="95250" bIns="47625" numCol="1" spcCol="1270" anchor="ctr" anchorCtr="0">
          <a:noAutofit/>
        </a:bodyPr>
        <a:lstStyle/>
        <a:p>
          <a:pPr lvl="0" algn="l" defTabSz="1111250" rtl="1">
            <a:lnSpc>
              <a:spcPct val="90000"/>
            </a:lnSpc>
            <a:spcBef>
              <a:spcPct val="0"/>
            </a:spcBef>
            <a:spcAft>
              <a:spcPct val="35000"/>
            </a:spcAft>
          </a:pPr>
          <a:r>
            <a:rPr lang="en-US" sz="2500" kern="1200" dirty="0" smtClean="0">
              <a:cs typeface="B Zar" pitchFamily="2" charset="-78"/>
            </a:rPr>
            <a:t>housing manufactured loans</a:t>
          </a:r>
          <a:endParaRPr lang="en-US" sz="2500" kern="1200" dirty="0">
            <a:cs typeface="B Zar" pitchFamily="2" charset="-78"/>
          </a:endParaRPr>
        </a:p>
      </dsp:txBody>
      <dsp:txXfrm>
        <a:off x="41232" y="3416247"/>
        <a:ext cx="4274079" cy="725254"/>
      </dsp:txXfrm>
    </dsp:sp>
    <dsp:sp modelId="{8FDDF7FD-60A0-46E9-9FB0-CC7B5E747137}">
      <dsp:nvSpPr>
        <dsp:cNvPr id="0" name=""/>
        <dsp:cNvSpPr/>
      </dsp:nvSpPr>
      <dsp:spPr>
        <a:xfrm rot="5400000">
          <a:off x="5969584" y="2686255"/>
          <a:ext cx="642977" cy="3873055"/>
        </a:xfrm>
        <a:prstGeom prst="round2SameRect">
          <a:avLst/>
        </a:prstGeom>
        <a:solidFill>
          <a:schemeClr val="accent2">
            <a:tint val="40000"/>
            <a:alpha val="90000"/>
            <a:hueOff val="0"/>
            <a:satOff val="0"/>
            <a:lumOff val="0"/>
            <a:alphaOff val="0"/>
          </a:schemeClr>
        </a:solidFill>
        <a:ln w="9525" cap="flat" cmpd="sng" algn="ctr">
          <a:solidFill>
            <a:schemeClr val="accent2">
              <a:tint val="40000"/>
              <a:alpha val="9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91440" tIns="45720" rIns="91440" bIns="45720" numCol="1" spcCol="1270" anchor="ctr" anchorCtr="0">
          <a:noAutofit/>
        </a:bodyPr>
        <a:lstStyle/>
        <a:p>
          <a:pPr marL="228600" lvl="1" indent="-228600" algn="r" defTabSz="1066800" rtl="1">
            <a:lnSpc>
              <a:spcPct val="90000"/>
            </a:lnSpc>
            <a:spcBef>
              <a:spcPct val="0"/>
            </a:spcBef>
            <a:spcAft>
              <a:spcPct val="15000"/>
            </a:spcAft>
            <a:buChar char="••"/>
          </a:pPr>
          <a:r>
            <a:rPr lang="fa-IR" sz="2400" kern="1200" dirty="0" smtClean="0">
              <a:cs typeface="B Zar" pitchFamily="2" charset="-78"/>
            </a:rPr>
            <a:t>وام رهنی</a:t>
          </a:r>
          <a:endParaRPr lang="en-US" sz="2400" kern="1200" dirty="0">
            <a:cs typeface="B Zar" pitchFamily="2" charset="-78"/>
          </a:endParaRPr>
        </a:p>
      </dsp:txBody>
      <dsp:txXfrm rot="-5400000">
        <a:off x="4354545" y="4332682"/>
        <a:ext cx="3841667" cy="580201"/>
      </dsp:txXfrm>
    </dsp:sp>
    <dsp:sp modelId="{B7351835-F4EB-4F1F-8B07-3647EC265A89}">
      <dsp:nvSpPr>
        <dsp:cNvPr id="0" name=""/>
        <dsp:cNvSpPr/>
      </dsp:nvSpPr>
      <dsp:spPr>
        <a:xfrm>
          <a:off x="1998" y="4220922"/>
          <a:ext cx="4352547" cy="803722"/>
        </a:xfrm>
        <a:prstGeom prst="roundRect">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95250" tIns="47625" rIns="95250" bIns="47625" numCol="1" spcCol="1270" anchor="ctr" anchorCtr="0">
          <a:noAutofit/>
        </a:bodyPr>
        <a:lstStyle/>
        <a:p>
          <a:pPr lvl="0" algn="l" defTabSz="1111250" rtl="1">
            <a:lnSpc>
              <a:spcPct val="90000"/>
            </a:lnSpc>
            <a:spcBef>
              <a:spcPct val="0"/>
            </a:spcBef>
            <a:spcAft>
              <a:spcPct val="35000"/>
            </a:spcAft>
          </a:pPr>
          <a:r>
            <a:rPr lang="en-US" sz="2500" kern="1200" dirty="0" smtClean="0">
              <a:cs typeface="B Zar" pitchFamily="2" charset="-78"/>
            </a:rPr>
            <a:t>mortgage loans</a:t>
          </a:r>
          <a:endParaRPr lang="en-US" sz="2500" kern="1200" dirty="0">
            <a:cs typeface="B Zar" pitchFamily="2" charset="-78"/>
          </a:endParaRPr>
        </a:p>
      </dsp:txBody>
      <dsp:txXfrm>
        <a:off x="41232" y="4260156"/>
        <a:ext cx="4274079" cy="725254"/>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849FDF8-8907-4307-94C8-569DAB30BECB}">
      <dsp:nvSpPr>
        <dsp:cNvPr id="0" name=""/>
        <dsp:cNvSpPr/>
      </dsp:nvSpPr>
      <dsp:spPr>
        <a:xfrm>
          <a:off x="0" y="38071"/>
          <a:ext cx="6830568" cy="1090623"/>
        </a:xfrm>
        <a:prstGeom prst="roundRect">
          <a:avLst>
            <a:gd name="adj" fmla="val 10000"/>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63576" tIns="163576" rIns="163576" bIns="87630" numCol="1" spcCol="1270" anchor="t" anchorCtr="0">
          <a:noAutofit/>
        </a:bodyPr>
        <a:lstStyle/>
        <a:p>
          <a:pPr lvl="0" algn="r" defTabSz="1022350" rtl="1">
            <a:lnSpc>
              <a:spcPct val="90000"/>
            </a:lnSpc>
            <a:spcBef>
              <a:spcPct val="0"/>
            </a:spcBef>
            <a:spcAft>
              <a:spcPct val="35000"/>
            </a:spcAft>
          </a:pPr>
          <a:r>
            <a:rPr lang="ar-SA" sz="2300" kern="1200" dirty="0" smtClean="0">
              <a:cs typeface="B Zar" pitchFamily="2" charset="-78"/>
            </a:rPr>
            <a:t>اوراق بهادار با پشتوانۀ </a:t>
          </a:r>
          <a:r>
            <a:rPr lang="fa-IR" sz="2300" kern="1200" dirty="0" smtClean="0">
              <a:cs typeface="B Zar" pitchFamily="2" charset="-78"/>
            </a:rPr>
            <a:t>رهن(</a:t>
          </a:r>
          <a:r>
            <a:rPr lang="en-US" sz="2300" kern="1200" dirty="0" smtClean="0">
              <a:cs typeface="B Zar" pitchFamily="2" charset="-78"/>
            </a:rPr>
            <a:t>mortgage backed securities</a:t>
          </a:r>
          <a:r>
            <a:rPr lang="fa-IR" sz="2300" kern="1200" dirty="0" smtClean="0">
              <a:cs typeface="B Zar" pitchFamily="2" charset="-78"/>
            </a:rPr>
            <a:t>)</a:t>
          </a:r>
          <a:endParaRPr lang="en-US" sz="2300" kern="1200" dirty="0">
            <a:cs typeface="B Zar" pitchFamily="2" charset="-78"/>
          </a:endParaRPr>
        </a:p>
      </dsp:txBody>
      <dsp:txXfrm>
        <a:off x="0" y="38071"/>
        <a:ext cx="6830568" cy="727082"/>
      </dsp:txXfrm>
    </dsp:sp>
    <dsp:sp modelId="{B7632C08-60BD-44C7-83F0-9ECBEE24CE2F}">
      <dsp:nvSpPr>
        <dsp:cNvPr id="0" name=""/>
        <dsp:cNvSpPr/>
      </dsp:nvSpPr>
      <dsp:spPr>
        <a:xfrm>
          <a:off x="1399032" y="765153"/>
          <a:ext cx="6830568" cy="4222800"/>
        </a:xfrm>
        <a:prstGeom prst="roundRect">
          <a:avLst>
            <a:gd name="adj" fmla="val 10000"/>
          </a:avLst>
        </a:prstGeom>
        <a:solidFill>
          <a:schemeClr val="lt1">
            <a:alpha val="90000"/>
            <a:hueOff val="0"/>
            <a:satOff val="0"/>
            <a:lumOff val="0"/>
            <a:alphaOff val="0"/>
          </a:schemeClr>
        </a:solidFill>
        <a:ln w="9525" cap="flat" cmpd="sng" algn="ctr">
          <a:solidFill>
            <a:schemeClr val="accent2">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63576" tIns="163576" rIns="163576" bIns="163576" numCol="1" spcCol="1270" anchor="t" anchorCtr="0">
          <a:noAutofit/>
        </a:bodyPr>
        <a:lstStyle/>
        <a:p>
          <a:pPr marL="228600" lvl="1" indent="-228600" algn="justLow" defTabSz="1022350" rtl="1">
            <a:lnSpc>
              <a:spcPct val="90000"/>
            </a:lnSpc>
            <a:spcBef>
              <a:spcPct val="0"/>
            </a:spcBef>
            <a:spcAft>
              <a:spcPct val="15000"/>
            </a:spcAft>
            <a:buChar char="••"/>
          </a:pPr>
          <a:r>
            <a:rPr lang="ar-SA" sz="2300" kern="1200" dirty="0" smtClean="0">
              <a:cs typeface="B Zar" pitchFamily="2" charset="-78"/>
            </a:rPr>
            <a:t>اوراقي است كه نشان‌گر ادعاي صاحبان آن نسبت به جريان‌هاي نقدي حاصل از وام‌هاي رهني </a:t>
          </a:r>
          <a:r>
            <a:rPr lang="fa-IR" sz="2300" kern="1200" dirty="0" smtClean="0">
              <a:cs typeface="B Zar" pitchFamily="2" charset="-78"/>
            </a:rPr>
            <a:t>یک‌کاسه‌شده </a:t>
          </a:r>
          <a:r>
            <a:rPr lang="ar-SA" sz="2300" kern="1200" dirty="0" smtClean="0">
              <a:cs typeface="B Zar" pitchFamily="2" charset="-78"/>
            </a:rPr>
            <a:t>است. در واقع مي‌توان گفت كه منافع حاصل </a:t>
          </a:r>
          <a:r>
            <a:rPr lang="fa-IR" sz="2300" kern="1200" dirty="0" smtClean="0">
              <a:cs typeface="B Zar" pitchFamily="2" charset="-78"/>
            </a:rPr>
            <a:t>از </a:t>
          </a:r>
          <a:r>
            <a:rPr lang="ar-SA" sz="2300" kern="1200" dirty="0" smtClean="0">
              <a:cs typeface="B Zar" pitchFamily="2" charset="-78"/>
            </a:rPr>
            <a:t>وام‌هاي رهني</a:t>
          </a:r>
          <a:r>
            <a:rPr lang="fa-IR" sz="2300" kern="1200" dirty="0" smtClean="0">
              <a:cs typeface="B Zar" pitchFamily="2" charset="-78"/>
            </a:rPr>
            <a:t> یک‌کاسه‌شده</a:t>
          </a:r>
          <a:r>
            <a:rPr lang="ar-SA" sz="2300" kern="1200" dirty="0" smtClean="0">
              <a:cs typeface="B Zar" pitchFamily="2" charset="-78"/>
            </a:rPr>
            <a:t> در قالب اوراق بهادار با پشتوانة وام‌هاي رهني، تبديل به اوراق بهادار </a:t>
          </a:r>
          <a:r>
            <a:rPr lang="fa-IR" sz="2300" kern="1200" dirty="0" smtClean="0">
              <a:cs typeface="B Zar" pitchFamily="2" charset="-78"/>
            </a:rPr>
            <a:t>می‌شود</a:t>
          </a:r>
          <a:r>
            <a:rPr lang="ar-SA" sz="2300" kern="1200" dirty="0" smtClean="0">
              <a:cs typeface="B Zar" pitchFamily="2" charset="-78"/>
            </a:rPr>
            <a:t>. </a:t>
          </a:r>
          <a:endParaRPr lang="fa-IR" sz="2300" kern="1200" dirty="0">
            <a:cs typeface="B Zar" pitchFamily="2" charset="-78"/>
          </a:endParaRPr>
        </a:p>
        <a:p>
          <a:pPr marL="228600" lvl="1" indent="-228600" algn="justLow" defTabSz="1022350" rtl="1">
            <a:lnSpc>
              <a:spcPct val="90000"/>
            </a:lnSpc>
            <a:spcBef>
              <a:spcPct val="0"/>
            </a:spcBef>
            <a:spcAft>
              <a:spcPct val="15000"/>
            </a:spcAft>
            <a:buChar char="••"/>
          </a:pPr>
          <a:r>
            <a:rPr lang="ar-SA" sz="2300" kern="1200" dirty="0" smtClean="0">
              <a:cs typeface="B Zar" pitchFamily="2" charset="-78"/>
            </a:rPr>
            <a:t>ورقۀ بهادار با پشتوانۀ وام‌هاي رهني يك ورقۀ قرضه است، با اين تفاوت كه دارندگان آن به‌جاي دريافت مقادير ثابت كوپن‌ها و اصل، جريان‌هاي نقد</a:t>
          </a:r>
          <a:r>
            <a:rPr lang="fa-IR" sz="2300" kern="1200" dirty="0" smtClean="0">
              <a:cs typeface="B Zar" pitchFamily="2" charset="-78"/>
            </a:rPr>
            <a:t>ی</a:t>
          </a:r>
          <a:r>
            <a:rPr lang="ar-SA" sz="2300" kern="1200" dirty="0" smtClean="0">
              <a:cs typeface="B Zar" pitchFamily="2" charset="-78"/>
            </a:rPr>
            <a:t> حاصل از از وام‌هاي رهني</a:t>
          </a:r>
          <a:r>
            <a:rPr lang="fa-IR" sz="2300" kern="1200" dirty="0" smtClean="0">
              <a:cs typeface="B Zar" pitchFamily="2" charset="-78"/>
            </a:rPr>
            <a:t> یک‌کاسه‌شده</a:t>
          </a:r>
          <a:r>
            <a:rPr lang="ar-SA" sz="2300" kern="1200" dirty="0" smtClean="0">
              <a:cs typeface="B Zar" pitchFamily="2" charset="-78"/>
            </a:rPr>
            <a:t> را دريافت مي‌كنند.</a:t>
          </a:r>
          <a:r>
            <a:rPr lang="en-US" sz="2300" kern="1200" dirty="0" smtClean="0">
              <a:cs typeface="B Zar" pitchFamily="2" charset="-78"/>
            </a:rPr>
            <a:t> </a:t>
          </a:r>
          <a:endParaRPr lang="en-US" sz="2300" kern="1200" dirty="0">
            <a:cs typeface="B Zar" pitchFamily="2" charset="-78"/>
          </a:endParaRPr>
        </a:p>
      </dsp:txBody>
      <dsp:txXfrm>
        <a:off x="1522714" y="888835"/>
        <a:ext cx="6583204" cy="3975436"/>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D488921-4EDA-43FF-88B3-3C9D1B291A7B}">
      <dsp:nvSpPr>
        <dsp:cNvPr id="0" name=""/>
        <dsp:cNvSpPr/>
      </dsp:nvSpPr>
      <dsp:spPr>
        <a:xfrm>
          <a:off x="0" y="987512"/>
          <a:ext cx="8229600" cy="1417500"/>
        </a:xfrm>
        <a:prstGeom prst="rect">
          <a:avLst/>
        </a:prstGeom>
        <a:solidFill>
          <a:schemeClr val="lt1">
            <a:alpha val="90000"/>
            <a:hueOff val="0"/>
            <a:satOff val="0"/>
            <a:lumOff val="0"/>
            <a:alphaOff val="0"/>
          </a:schemeClr>
        </a:solidFill>
        <a:ln w="9525" cap="flat" cmpd="sng" algn="ctr">
          <a:solidFill>
            <a:schemeClr val="accent3">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638708" tIns="833120" rIns="638708" bIns="199136" numCol="1" spcCol="1270" anchor="t" anchorCtr="0">
          <a:noAutofit/>
        </a:bodyPr>
        <a:lstStyle/>
        <a:p>
          <a:pPr marL="285750" lvl="1" indent="-285750" algn="l" defTabSz="1244600" rtl="0">
            <a:lnSpc>
              <a:spcPct val="90000"/>
            </a:lnSpc>
            <a:spcBef>
              <a:spcPct val="0"/>
            </a:spcBef>
            <a:spcAft>
              <a:spcPct val="15000"/>
            </a:spcAft>
            <a:buChar char="••"/>
          </a:pPr>
          <a:r>
            <a:rPr lang="en-US" sz="2800" kern="1200" dirty="0" smtClean="0">
              <a:cs typeface="B Zar" pitchFamily="2" charset="-78"/>
            </a:rPr>
            <a:t>Mortgage Pass-through </a:t>
          </a:r>
          <a:endParaRPr lang="en-US" sz="2800" kern="1200" dirty="0">
            <a:cs typeface="B Zar" pitchFamily="2" charset="-78"/>
          </a:endParaRPr>
        </a:p>
      </dsp:txBody>
      <dsp:txXfrm>
        <a:off x="0" y="987512"/>
        <a:ext cx="8229600" cy="1417500"/>
      </dsp:txXfrm>
    </dsp:sp>
    <dsp:sp modelId="{D37E3D69-1B58-472A-B54E-D48DE6172857}">
      <dsp:nvSpPr>
        <dsp:cNvPr id="0" name=""/>
        <dsp:cNvSpPr/>
      </dsp:nvSpPr>
      <dsp:spPr>
        <a:xfrm>
          <a:off x="411480" y="397112"/>
          <a:ext cx="5760720" cy="1180800"/>
        </a:xfrm>
        <a:prstGeom prst="roundRect">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217742" tIns="0" rIns="217742" bIns="0" numCol="1" spcCol="1270" anchor="ctr" anchorCtr="0">
          <a:noAutofit/>
        </a:bodyPr>
        <a:lstStyle/>
        <a:p>
          <a:pPr lvl="0" algn="l" defTabSz="1778000" rtl="1">
            <a:lnSpc>
              <a:spcPct val="90000"/>
            </a:lnSpc>
            <a:spcBef>
              <a:spcPct val="0"/>
            </a:spcBef>
            <a:spcAft>
              <a:spcPct val="35000"/>
            </a:spcAft>
          </a:pPr>
          <a:r>
            <a:rPr lang="fa-IR" sz="4000" kern="1200" dirty="0" smtClean="0">
              <a:cs typeface="B Zar" pitchFamily="2" charset="-78"/>
            </a:rPr>
            <a:t>گواهی انتقالی قرضه با پشتوانۀ رهن</a:t>
          </a:r>
          <a:endParaRPr lang="en-US" sz="4000" kern="1200" dirty="0">
            <a:cs typeface="B Zar" pitchFamily="2" charset="-78"/>
          </a:endParaRPr>
        </a:p>
      </dsp:txBody>
      <dsp:txXfrm>
        <a:off x="469122" y="454754"/>
        <a:ext cx="5645436" cy="1065516"/>
      </dsp:txXfrm>
    </dsp:sp>
    <dsp:sp modelId="{1E1AC4B0-7038-4B0F-946E-6AE63393403D}">
      <dsp:nvSpPr>
        <dsp:cNvPr id="0" name=""/>
        <dsp:cNvSpPr/>
      </dsp:nvSpPr>
      <dsp:spPr>
        <a:xfrm>
          <a:off x="0" y="3211412"/>
          <a:ext cx="8229600" cy="1417500"/>
        </a:xfrm>
        <a:prstGeom prst="rect">
          <a:avLst/>
        </a:prstGeom>
        <a:solidFill>
          <a:schemeClr val="lt1">
            <a:alpha val="90000"/>
            <a:hueOff val="0"/>
            <a:satOff val="0"/>
            <a:lumOff val="0"/>
            <a:alphaOff val="0"/>
          </a:schemeClr>
        </a:solidFill>
        <a:ln w="9525" cap="flat" cmpd="sng" algn="ctr">
          <a:solidFill>
            <a:schemeClr val="accent3">
              <a:hueOff val="11624607"/>
              <a:satOff val="-37145"/>
              <a:lumOff val="-9412"/>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638708" tIns="833120" rIns="638708" bIns="199136" numCol="1" spcCol="1270" anchor="t" anchorCtr="0">
          <a:noAutofit/>
        </a:bodyPr>
        <a:lstStyle/>
        <a:p>
          <a:pPr marL="285750" lvl="1" indent="-285750" algn="l" defTabSz="1244600" rtl="0">
            <a:lnSpc>
              <a:spcPct val="90000"/>
            </a:lnSpc>
            <a:spcBef>
              <a:spcPct val="0"/>
            </a:spcBef>
            <a:spcAft>
              <a:spcPct val="15000"/>
            </a:spcAft>
            <a:buChar char="••"/>
          </a:pPr>
          <a:r>
            <a:rPr lang="en-US" sz="2800" b="0" kern="1200" dirty="0" smtClean="0">
              <a:cs typeface="B Zar" pitchFamily="2" charset="-78"/>
            </a:rPr>
            <a:t>Collateralized Mortgage Obligations</a:t>
          </a:r>
          <a:endParaRPr lang="en-US" sz="2800" b="0" kern="1200" dirty="0">
            <a:cs typeface="B Zar" pitchFamily="2" charset="-78"/>
          </a:endParaRPr>
        </a:p>
      </dsp:txBody>
      <dsp:txXfrm>
        <a:off x="0" y="3211412"/>
        <a:ext cx="8229600" cy="1417500"/>
      </dsp:txXfrm>
    </dsp:sp>
    <dsp:sp modelId="{B585E9E3-CB48-4EB7-930F-42D825A3E700}">
      <dsp:nvSpPr>
        <dsp:cNvPr id="0" name=""/>
        <dsp:cNvSpPr/>
      </dsp:nvSpPr>
      <dsp:spPr>
        <a:xfrm>
          <a:off x="411480" y="2621012"/>
          <a:ext cx="5760720" cy="1180800"/>
        </a:xfrm>
        <a:prstGeom prst="roundRect">
          <a:avLst/>
        </a:prstGeom>
        <a:gradFill rotWithShape="0">
          <a:gsLst>
            <a:gs pos="0">
              <a:schemeClr val="accent3">
                <a:hueOff val="11624607"/>
                <a:satOff val="-37145"/>
                <a:lumOff val="-9412"/>
                <a:alphaOff val="0"/>
                <a:shade val="51000"/>
                <a:satMod val="130000"/>
              </a:schemeClr>
            </a:gs>
            <a:gs pos="80000">
              <a:schemeClr val="accent3">
                <a:hueOff val="11624607"/>
                <a:satOff val="-37145"/>
                <a:lumOff val="-9412"/>
                <a:alphaOff val="0"/>
                <a:shade val="93000"/>
                <a:satMod val="130000"/>
              </a:schemeClr>
            </a:gs>
            <a:gs pos="100000">
              <a:schemeClr val="accent3">
                <a:hueOff val="11624607"/>
                <a:satOff val="-37145"/>
                <a:lumOff val="-9412"/>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217742" tIns="0" rIns="217742" bIns="0" numCol="1" spcCol="1270" anchor="ctr" anchorCtr="0">
          <a:noAutofit/>
        </a:bodyPr>
        <a:lstStyle/>
        <a:p>
          <a:pPr lvl="0" algn="l" defTabSz="1778000" rtl="1">
            <a:lnSpc>
              <a:spcPct val="90000"/>
            </a:lnSpc>
            <a:spcBef>
              <a:spcPct val="0"/>
            </a:spcBef>
            <a:spcAft>
              <a:spcPct val="35000"/>
            </a:spcAft>
          </a:pPr>
          <a:r>
            <a:rPr lang="fa-IR" sz="4000" b="1" kern="1200" dirty="0" smtClean="0">
              <a:cs typeface="B Zar" pitchFamily="2" charset="-78"/>
            </a:rPr>
            <a:t>تعهدات رهنی وثيقه‌دار </a:t>
          </a:r>
          <a:endParaRPr lang="en-US" sz="4000" b="1" kern="1200" dirty="0">
            <a:cs typeface="B Zar" pitchFamily="2" charset="-78"/>
          </a:endParaRPr>
        </a:p>
      </dsp:txBody>
      <dsp:txXfrm>
        <a:off x="469122" y="2678654"/>
        <a:ext cx="5645436" cy="1065516"/>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0313EC8-4915-43E9-A35F-47189CCC271D}">
      <dsp:nvSpPr>
        <dsp:cNvPr id="0" name=""/>
        <dsp:cNvSpPr/>
      </dsp:nvSpPr>
      <dsp:spPr>
        <a:xfrm>
          <a:off x="0" y="0"/>
          <a:ext cx="8229600" cy="1507807"/>
        </a:xfrm>
        <a:prstGeom prst="rect">
          <a:avLst/>
        </a:prstGeom>
        <a:solidFill>
          <a:schemeClr val="accent3">
            <a:shade val="80000"/>
            <a:hueOff val="0"/>
            <a:satOff val="0"/>
            <a:lumOff val="0"/>
            <a:alphaOff val="0"/>
          </a:schemeClr>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bevelB w="88900" h="121750" prst="angle"/>
        </a:sp3d>
      </dsp:spPr>
      <dsp:style>
        <a:lnRef idx="0">
          <a:scrgbClr r="0" g="0" b="0"/>
        </a:lnRef>
        <a:fillRef idx="1">
          <a:scrgbClr r="0" g="0" b="0"/>
        </a:fillRef>
        <a:effectRef idx="2">
          <a:scrgbClr r="0" g="0" b="0"/>
        </a:effectRef>
        <a:fontRef idx="minor">
          <a:schemeClr val="lt1"/>
        </a:fontRef>
      </dsp:style>
      <dsp:txBody>
        <a:bodyPr spcFirstLastPara="0" vert="horz" wrap="square" lIns="190500" tIns="190500" rIns="190500" bIns="190500" numCol="1" spcCol="1270" anchor="ctr" anchorCtr="0">
          <a:noAutofit/>
        </a:bodyPr>
        <a:lstStyle/>
        <a:p>
          <a:pPr lvl="0" algn="ctr" defTabSz="2222500" rtl="1">
            <a:lnSpc>
              <a:spcPct val="90000"/>
            </a:lnSpc>
            <a:spcBef>
              <a:spcPct val="0"/>
            </a:spcBef>
            <a:spcAft>
              <a:spcPct val="35000"/>
            </a:spcAft>
          </a:pPr>
          <a:r>
            <a:rPr lang="ar-SA" sz="5000" b="1" kern="1200" dirty="0" smtClean="0">
              <a:latin typeface="ذ ظشق"/>
              <a:cs typeface="B Zar" pitchFamily="2" charset="-78"/>
            </a:rPr>
            <a:t>گواهي انتقالي قرضه با پشتوانة </a:t>
          </a:r>
          <a:r>
            <a:rPr lang="fa-IR" sz="5000" b="1" kern="1200" dirty="0" smtClean="0">
              <a:latin typeface="ذ ظشق"/>
              <a:cs typeface="B Zar" pitchFamily="2" charset="-78"/>
            </a:rPr>
            <a:t>رهن</a:t>
          </a:r>
          <a:endParaRPr lang="en-US" sz="5000" b="1" kern="1200" dirty="0">
            <a:latin typeface="ذ ظشق"/>
            <a:cs typeface="B Zar" pitchFamily="2" charset="-78"/>
          </a:endParaRPr>
        </a:p>
      </dsp:txBody>
      <dsp:txXfrm>
        <a:off x="0" y="0"/>
        <a:ext cx="8229600" cy="1507807"/>
      </dsp:txXfrm>
    </dsp:sp>
    <dsp:sp modelId="{0E7C84BA-13E2-4A71-8DA9-951457DA5A84}">
      <dsp:nvSpPr>
        <dsp:cNvPr id="0" name=""/>
        <dsp:cNvSpPr/>
      </dsp:nvSpPr>
      <dsp:spPr>
        <a:xfrm>
          <a:off x="0" y="1507807"/>
          <a:ext cx="8229600" cy="3166395"/>
        </a:xfrm>
        <a:prstGeom prst="doubleWave">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rtl="1">
            <a:lnSpc>
              <a:spcPct val="90000"/>
            </a:lnSpc>
            <a:spcBef>
              <a:spcPct val="0"/>
            </a:spcBef>
            <a:spcAft>
              <a:spcPct val="35000"/>
            </a:spcAft>
          </a:pPr>
          <a:r>
            <a:rPr lang="ar-SA" sz="2800" kern="1200" dirty="0" smtClean="0">
              <a:latin typeface="ذ ظشق"/>
              <a:cs typeface="B Zar" pitchFamily="2" charset="-78"/>
            </a:rPr>
            <a:t>ساده‌ترين شكل اوراق بهادار با پشتوانۀ وام‌هاي رهني، گواهي انتقالي قرضه با پشتوانة وام‌هاي رهني است. در اين ساختار تمام اصل و بهرۀ حاصل از وام‌هاي رهني پس از كسر كارمزد خدمات، مستقيماً به سرمايه‌گذاران منتقل مي‌شود. </a:t>
          </a:r>
          <a:endParaRPr lang="en-US" sz="2800" kern="1200" dirty="0">
            <a:latin typeface="ذ ظشق"/>
            <a:cs typeface="B Zar" pitchFamily="2" charset="-78"/>
          </a:endParaRPr>
        </a:p>
      </dsp:txBody>
      <dsp:txXfrm>
        <a:off x="0" y="1903606"/>
        <a:ext cx="8229600" cy="2374797"/>
      </dsp:txXfrm>
    </dsp:sp>
    <dsp:sp modelId="{AAA2B4A0-B8DF-46B9-9A1D-B85BE9579118}">
      <dsp:nvSpPr>
        <dsp:cNvPr id="0" name=""/>
        <dsp:cNvSpPr/>
      </dsp:nvSpPr>
      <dsp:spPr>
        <a:xfrm>
          <a:off x="0" y="4674203"/>
          <a:ext cx="8229600" cy="351821"/>
        </a:xfrm>
        <a:prstGeom prst="rect">
          <a:avLst/>
        </a:prstGeom>
        <a:solidFill>
          <a:schemeClr val="accent3">
            <a:shade val="80000"/>
            <a:hueOff val="0"/>
            <a:satOff val="0"/>
            <a:lumOff val="0"/>
            <a:alphaOff val="0"/>
          </a:schemeClr>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bevelB w="88900" h="121750" prst="angle"/>
        </a:sp3d>
      </dsp:spPr>
      <dsp:style>
        <a:lnRef idx="0">
          <a:scrgbClr r="0" g="0" b="0"/>
        </a:lnRef>
        <a:fillRef idx="1">
          <a:scrgbClr r="0" g="0" b="0"/>
        </a:fillRef>
        <a:effectRef idx="2">
          <a:scrgbClr r="0" g="0" b="0"/>
        </a:effectRef>
        <a:fontRef idx="minor">
          <a:schemeClr val="lt1"/>
        </a:fontRef>
      </dsp:style>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400D807-1DBC-4108-B4FB-EE14A04283E1}">
      <dsp:nvSpPr>
        <dsp:cNvPr id="0" name=""/>
        <dsp:cNvSpPr/>
      </dsp:nvSpPr>
      <dsp:spPr>
        <a:xfrm>
          <a:off x="0" y="0"/>
          <a:ext cx="8229600" cy="1507807"/>
        </a:xfrm>
        <a:prstGeom prst="rect">
          <a:avLst/>
        </a:prstGeom>
        <a:solidFill>
          <a:schemeClr val="accent3">
            <a:shade val="80000"/>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1">
          <a:scrgbClr r="0" g="0" b="0"/>
        </a:fillRef>
        <a:effectRef idx="3">
          <a:scrgbClr r="0" g="0" b="0"/>
        </a:effectRef>
        <a:fontRef idx="minor"/>
      </dsp:style>
      <dsp:txBody>
        <a:bodyPr spcFirstLastPara="0" vert="horz" wrap="square" lIns="205740" tIns="205740" rIns="205740" bIns="205740" numCol="1" spcCol="1270" anchor="ctr" anchorCtr="0">
          <a:noAutofit/>
        </a:bodyPr>
        <a:lstStyle/>
        <a:p>
          <a:pPr lvl="0" algn="ctr" defTabSz="2400300" rtl="1">
            <a:lnSpc>
              <a:spcPct val="90000"/>
            </a:lnSpc>
            <a:spcBef>
              <a:spcPct val="0"/>
            </a:spcBef>
            <a:spcAft>
              <a:spcPct val="35000"/>
            </a:spcAft>
          </a:pPr>
          <a:r>
            <a:rPr lang="ar-SA" sz="5400" b="1" kern="1200" dirty="0" smtClean="0">
              <a:cs typeface="B Zar" pitchFamily="2" charset="-78"/>
            </a:rPr>
            <a:t>تعهدات رهني وثيقه‌دار</a:t>
          </a:r>
          <a:endParaRPr lang="fa-IR" sz="5400" kern="1200" dirty="0">
            <a:cs typeface="B Zar" pitchFamily="2" charset="-78"/>
          </a:endParaRPr>
        </a:p>
      </dsp:txBody>
      <dsp:txXfrm>
        <a:off x="0" y="0"/>
        <a:ext cx="8229600" cy="1507807"/>
      </dsp:txXfrm>
    </dsp:sp>
    <dsp:sp modelId="{C0F4B59E-9E9F-4BAE-96E8-E5236DF2914A}">
      <dsp:nvSpPr>
        <dsp:cNvPr id="0" name=""/>
        <dsp:cNvSpPr/>
      </dsp:nvSpPr>
      <dsp:spPr>
        <a:xfrm>
          <a:off x="0" y="1507807"/>
          <a:ext cx="8229600" cy="3166395"/>
        </a:xfrm>
        <a:prstGeom prst="doubleWave">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06680" tIns="106680" rIns="106680" bIns="106680" numCol="1" spcCol="1270" anchor="ctr" anchorCtr="0">
          <a:noAutofit/>
        </a:bodyPr>
        <a:lstStyle/>
        <a:p>
          <a:pPr lvl="0" algn="justLow" defTabSz="1244600" rtl="1">
            <a:lnSpc>
              <a:spcPct val="90000"/>
            </a:lnSpc>
            <a:spcBef>
              <a:spcPct val="0"/>
            </a:spcBef>
            <a:spcAft>
              <a:spcPct val="35000"/>
            </a:spcAft>
          </a:pPr>
          <a:r>
            <a:rPr lang="ar-SA" sz="2800" kern="1200" dirty="0" smtClean="0">
              <a:cs typeface="B Zar" pitchFamily="2" charset="-78"/>
            </a:rPr>
            <a:t>وقتي جريان‌هاي نقدي حاصل از وام‌هاي رهني </a:t>
          </a:r>
          <a:r>
            <a:rPr lang="fa-IR" sz="2800" kern="1200" dirty="0" smtClean="0">
              <a:cs typeface="B Zar" pitchFamily="2" charset="-78"/>
            </a:rPr>
            <a:t>یک‌کاسه‌شده </a:t>
          </a:r>
          <a:r>
            <a:rPr lang="ar-SA" sz="2800" kern="1200" dirty="0" smtClean="0">
              <a:cs typeface="B Zar" pitchFamily="2" charset="-78"/>
            </a:rPr>
            <a:t>ميان </a:t>
          </a:r>
          <a:r>
            <a:rPr lang="fa-IR" sz="2800" kern="1200" dirty="0" smtClean="0">
              <a:cs typeface="B Zar" pitchFamily="2" charset="-78"/>
            </a:rPr>
            <a:t>گروه‌های</a:t>
          </a:r>
          <a:r>
            <a:rPr lang="ar-SA" sz="2800" kern="1200" dirty="0" smtClean="0">
              <a:cs typeface="B Zar" pitchFamily="2" charset="-78"/>
            </a:rPr>
            <a:t> مختلفي از اوراق قرضه مجدداً توزيع مي‌گردد، اوراق حاصل، تعهدات رهني وثيقه‌دار ناميده مي‌شوند. اين اوراق، قواعدي را براي تقسيم جريان‌هاي نقدي ميان </a:t>
          </a:r>
          <a:r>
            <a:rPr lang="fa-IR" sz="2800" kern="1200" dirty="0" smtClean="0">
              <a:cs typeface="B Zar" pitchFamily="2" charset="-78"/>
            </a:rPr>
            <a:t>گروه‌های</a:t>
          </a:r>
          <a:r>
            <a:rPr lang="en-US" sz="2800" kern="1200" dirty="0" smtClean="0"/>
            <a:t> </a:t>
          </a:r>
          <a:r>
            <a:rPr lang="ar-SA" sz="2800" kern="1200" dirty="0" smtClean="0">
              <a:cs typeface="B Zar" pitchFamily="2" charset="-78"/>
            </a:rPr>
            <a:t>مختلف درنظر مي‌گيرند.</a:t>
          </a:r>
          <a:endParaRPr lang="en-US" sz="2800" kern="1200" dirty="0">
            <a:cs typeface="B Zar" pitchFamily="2" charset="-78"/>
          </a:endParaRPr>
        </a:p>
      </dsp:txBody>
      <dsp:txXfrm>
        <a:off x="0" y="1903606"/>
        <a:ext cx="8229600" cy="2374797"/>
      </dsp:txXfrm>
    </dsp:sp>
    <dsp:sp modelId="{DF990E8F-E50B-482C-8363-0F6D11C8F1B0}">
      <dsp:nvSpPr>
        <dsp:cNvPr id="0" name=""/>
        <dsp:cNvSpPr/>
      </dsp:nvSpPr>
      <dsp:spPr>
        <a:xfrm>
          <a:off x="0" y="4674203"/>
          <a:ext cx="8229600" cy="351821"/>
        </a:xfrm>
        <a:prstGeom prst="rect">
          <a:avLst/>
        </a:prstGeom>
        <a:solidFill>
          <a:schemeClr val="accent3">
            <a:shade val="80000"/>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1">
          <a:scrgbClr r="0" g="0" b="0"/>
        </a:fillRef>
        <a:effectRef idx="3">
          <a:scrgbClr r="0" g="0" b="0"/>
        </a:effectRef>
        <a:fontRef idx="minor"/>
      </dsp:style>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0C35147-3909-45B1-8BB6-2CC2EBA673D1}">
      <dsp:nvSpPr>
        <dsp:cNvPr id="0" name=""/>
        <dsp:cNvSpPr/>
      </dsp:nvSpPr>
      <dsp:spPr>
        <a:xfrm>
          <a:off x="0" y="0"/>
          <a:ext cx="8229600" cy="1507807"/>
        </a:xfrm>
        <a:prstGeom prst="rect">
          <a:avLst/>
        </a:prstGeom>
        <a:solidFill>
          <a:schemeClr val="accent3">
            <a:shade val="80000"/>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1">
          <a:scrgbClr r="0" g="0" b="0"/>
        </a:fillRef>
        <a:effectRef idx="3">
          <a:scrgbClr r="0" g="0" b="0"/>
        </a:effectRef>
        <a:fontRef idx="minor"/>
      </dsp:style>
      <dsp:txBody>
        <a:bodyPr spcFirstLastPara="0" vert="horz" wrap="square" lIns="201930" tIns="201930" rIns="201930" bIns="201930" numCol="1" spcCol="1270" anchor="ctr" anchorCtr="0">
          <a:noAutofit/>
        </a:bodyPr>
        <a:lstStyle/>
        <a:p>
          <a:pPr lvl="0" algn="ctr" defTabSz="2355850" rtl="1">
            <a:lnSpc>
              <a:spcPct val="90000"/>
            </a:lnSpc>
            <a:spcBef>
              <a:spcPct val="0"/>
            </a:spcBef>
            <a:spcAft>
              <a:spcPct val="35000"/>
            </a:spcAft>
          </a:pPr>
          <a:r>
            <a:rPr lang="ar-SA" sz="5300" b="1" kern="1200" dirty="0" smtClean="0">
              <a:cs typeface="B Titr" pitchFamily="2" charset="-78"/>
            </a:rPr>
            <a:t>تعهدات رهني وثيقه‌دار</a:t>
          </a:r>
          <a:endParaRPr lang="fa-IR" sz="5300" b="1" kern="1200" dirty="0">
            <a:cs typeface="B Titr" pitchFamily="2" charset="-78"/>
          </a:endParaRPr>
        </a:p>
      </dsp:txBody>
      <dsp:txXfrm>
        <a:off x="0" y="0"/>
        <a:ext cx="8229600" cy="1507807"/>
      </dsp:txXfrm>
    </dsp:sp>
    <dsp:sp modelId="{92A84BB7-154E-48D6-8FB4-C2EB4683BECF}">
      <dsp:nvSpPr>
        <dsp:cNvPr id="0" name=""/>
        <dsp:cNvSpPr/>
      </dsp:nvSpPr>
      <dsp:spPr>
        <a:xfrm>
          <a:off x="0" y="1507807"/>
          <a:ext cx="8229600" cy="3166395"/>
        </a:xfrm>
        <a:prstGeom prst="doubleWave">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99060" tIns="99060" rIns="99060" bIns="99060" numCol="1" spcCol="1270" anchor="ctr" anchorCtr="0">
          <a:noAutofit/>
        </a:bodyPr>
        <a:lstStyle/>
        <a:p>
          <a:pPr lvl="0" algn="justLow" defTabSz="1155700" rtl="1">
            <a:lnSpc>
              <a:spcPct val="90000"/>
            </a:lnSpc>
            <a:spcBef>
              <a:spcPct val="0"/>
            </a:spcBef>
            <a:spcAft>
              <a:spcPct val="35000"/>
            </a:spcAft>
          </a:pPr>
          <a:r>
            <a:rPr lang="en-US" sz="2600" kern="1200" dirty="0" smtClean="0">
              <a:cs typeface="B Zar" pitchFamily="2" charset="-78"/>
            </a:rPr>
            <a:t>CMOs </a:t>
          </a:r>
          <a:r>
            <a:rPr lang="fa-IR" sz="2600" kern="1200" dirty="0" smtClean="0">
              <a:cs typeface="B Zar" pitchFamily="2" charset="-78"/>
            </a:rPr>
            <a:t>حالت ساختار یافتۀ </a:t>
          </a:r>
          <a:r>
            <a:rPr lang="en-US" sz="2600" kern="1200" dirty="0" smtClean="0">
              <a:cs typeface="B Zar" pitchFamily="2" charset="-78"/>
            </a:rPr>
            <a:t>Mortgage Pass Thorough</a:t>
          </a:r>
          <a:r>
            <a:rPr lang="fa-IR" sz="2600" kern="1200" dirty="0" smtClean="0">
              <a:cs typeface="B Zar" pitchFamily="2" charset="-78"/>
            </a:rPr>
            <a:t> است </a:t>
          </a:r>
          <a:r>
            <a:rPr lang="fa-IR" sz="2600" kern="1200" dirty="0" smtClean="0">
              <a:cs typeface="B Zar" pitchFamily="2" charset="-78"/>
            </a:rPr>
            <a:t>که در آن سبد تسهیلات از جهات مختلف (دورۀ سرمایه‌گذاری اوراق، ریسک اوراق، نوع اوراق و...) به طبقه‌های</a:t>
          </a:r>
          <a:r>
            <a:rPr lang="fa-IR" sz="2600" kern="1200" dirty="0" smtClean="0"/>
            <a:t> </a:t>
          </a:r>
          <a:r>
            <a:rPr lang="fa-IR" sz="2600" kern="1200" dirty="0" smtClean="0">
              <a:cs typeface="B Zar" pitchFamily="2" charset="-78"/>
            </a:rPr>
            <a:t>(</a:t>
          </a:r>
          <a:r>
            <a:rPr lang="en-US" sz="2600" kern="1200" dirty="0" smtClean="0">
              <a:cs typeface="B Zar" pitchFamily="2" charset="-78"/>
            </a:rPr>
            <a:t>tranches</a:t>
          </a:r>
          <a:r>
            <a:rPr lang="fa-IR" sz="2600" kern="1200" dirty="0" smtClean="0">
              <a:cs typeface="B Zar" pitchFamily="2" charset="-78"/>
            </a:rPr>
            <a:t>) متفاوتی تقسیم می شود. فلسفۀ این عمل وجود مشتریان متفاوت با گرایش‌های</a:t>
          </a:r>
          <a:r>
            <a:rPr lang="en-US" sz="2600" kern="1200" dirty="0" smtClean="0"/>
            <a:t> </a:t>
          </a:r>
          <a:r>
            <a:rPr lang="fa-IR" sz="2600" kern="1200" dirty="0" smtClean="0">
              <a:cs typeface="B Zar" pitchFamily="2" charset="-78"/>
            </a:rPr>
            <a:t>ریسک </a:t>
          </a:r>
          <a:r>
            <a:rPr lang="en-US" sz="2600" kern="1200" dirty="0" smtClean="0">
              <a:cs typeface="B Zar" pitchFamily="2" charset="-78"/>
            </a:rPr>
            <a:t>-</a:t>
          </a:r>
          <a:r>
            <a:rPr lang="fa-IR" sz="2600" kern="1200" dirty="0" smtClean="0">
              <a:cs typeface="B Zar" pitchFamily="2" charset="-78"/>
            </a:rPr>
            <a:t>بازده مختلف است. </a:t>
          </a:r>
          <a:endParaRPr lang="en-US" sz="2600" kern="1200" dirty="0">
            <a:cs typeface="B Zar" pitchFamily="2" charset="-78"/>
          </a:endParaRPr>
        </a:p>
      </dsp:txBody>
      <dsp:txXfrm>
        <a:off x="0" y="1903606"/>
        <a:ext cx="8229600" cy="2374797"/>
      </dsp:txXfrm>
    </dsp:sp>
    <dsp:sp modelId="{D4242A58-9E9E-4FC4-8F39-0501A67D800A}">
      <dsp:nvSpPr>
        <dsp:cNvPr id="0" name=""/>
        <dsp:cNvSpPr/>
      </dsp:nvSpPr>
      <dsp:spPr>
        <a:xfrm>
          <a:off x="0" y="4674203"/>
          <a:ext cx="8229600" cy="351821"/>
        </a:xfrm>
        <a:prstGeom prst="rect">
          <a:avLst/>
        </a:prstGeom>
        <a:solidFill>
          <a:schemeClr val="accent3">
            <a:shade val="80000"/>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1">
          <a:scrgbClr r="0" g="0" b="0"/>
        </a:fillRef>
        <a:effectRef idx="3">
          <a:scrgbClr r="0" g="0" b="0"/>
        </a:effectRef>
        <a:fontRef idx="minor"/>
      </dsp:style>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4FA20FF-BB71-4E34-ACAD-919BD5E56BDC}">
      <dsp:nvSpPr>
        <dsp:cNvPr id="0" name=""/>
        <dsp:cNvSpPr/>
      </dsp:nvSpPr>
      <dsp:spPr>
        <a:xfrm>
          <a:off x="0" y="0"/>
          <a:ext cx="8229600" cy="5026025"/>
        </a:xfrm>
        <a:prstGeom prst="verticalScroll">
          <a:avLst/>
        </a:prstGeom>
        <a:solidFill>
          <a:schemeClr val="accent3">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25730" tIns="125730" rIns="125730" bIns="125730" numCol="1" spcCol="1270" anchor="ctr" anchorCtr="0">
          <a:noAutofit/>
        </a:bodyPr>
        <a:lstStyle/>
        <a:p>
          <a:pPr lvl="0" algn="ctr" defTabSz="1466850" rtl="1">
            <a:lnSpc>
              <a:spcPct val="90000"/>
            </a:lnSpc>
            <a:spcBef>
              <a:spcPct val="0"/>
            </a:spcBef>
            <a:spcAft>
              <a:spcPct val="35000"/>
            </a:spcAft>
          </a:pPr>
          <a:r>
            <a:rPr lang="ar-SA" sz="3300" kern="1200" dirty="0" smtClean="0">
              <a:cs typeface="B Zar" pitchFamily="2" charset="-78"/>
            </a:rPr>
            <a:t>تمامي وام‌هاي رهني موجود در وام‌هاي رهني یک‌کاسه‌شده، نرخ و سررسيد يكساني ندارند. بنابراين، وقتي مي‌خواهيم نرخ و سررسید وام‌های رهنی</a:t>
          </a:r>
          <a:r>
            <a:rPr lang="fa-IR" sz="3300" kern="1200" dirty="0" smtClean="0">
              <a:cs typeface="B Zar" pitchFamily="2" charset="-78"/>
            </a:rPr>
            <a:t> </a:t>
          </a:r>
          <a:r>
            <a:rPr lang="ar-SA" sz="3300" kern="1200" dirty="0" smtClean="0">
              <a:cs typeface="B Zar" pitchFamily="2" charset="-78"/>
            </a:rPr>
            <a:t>یک‌کاسه‌شده را توضيح دهيم </a:t>
          </a:r>
          <a:r>
            <a:rPr lang="fa-IR" sz="3300" kern="1200" dirty="0" smtClean="0">
              <a:cs typeface="B Zar" pitchFamily="2" charset="-78"/>
            </a:rPr>
            <a:t>از</a:t>
          </a:r>
          <a:r>
            <a:rPr lang="ar-SA" sz="3300" kern="1200" dirty="0" smtClean="0">
              <a:cs typeface="B Zar" pitchFamily="2" charset="-78"/>
            </a:rPr>
            <a:t>ميانگين موزون نرخ كوپن و ميانگين موزون سررسيد</a:t>
          </a:r>
          <a:r>
            <a:rPr lang="ar-SA" sz="3300" kern="1200" baseline="30000" dirty="0" smtClean="0">
              <a:cs typeface="B Zar" pitchFamily="2" charset="-78"/>
            </a:rPr>
            <a:t> </a:t>
          </a:r>
          <a:r>
            <a:rPr lang="ar-SA" sz="3300" kern="1200" dirty="0" smtClean="0">
              <a:cs typeface="B Zar" pitchFamily="2" charset="-78"/>
            </a:rPr>
            <a:t> </a:t>
          </a:r>
          <a:r>
            <a:rPr lang="fa-IR" sz="3300" kern="1200" dirty="0" smtClean="0">
              <a:cs typeface="B Zar" pitchFamily="2" charset="-78"/>
            </a:rPr>
            <a:t>استفاده </a:t>
          </a:r>
          <a:r>
            <a:rPr lang="ar-SA" sz="3300" kern="1200" dirty="0" smtClean="0">
              <a:cs typeface="B Zar" pitchFamily="2" charset="-78"/>
            </a:rPr>
            <a:t>مي‌كنيم.</a:t>
          </a:r>
          <a:endParaRPr lang="en-US" sz="3300" kern="1200" dirty="0">
            <a:cs typeface="B Zar" pitchFamily="2" charset="-78"/>
          </a:endParaRPr>
        </a:p>
      </dsp:txBody>
      <dsp:txXfrm>
        <a:off x="628253" y="628253"/>
        <a:ext cx="6973094" cy="4083645"/>
      </dsp:txXfrm>
    </dsp:sp>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471B355-80D0-4F3D-A9FE-111C1C18F3CB}">
      <dsp:nvSpPr>
        <dsp:cNvPr id="0" name=""/>
        <dsp:cNvSpPr/>
      </dsp:nvSpPr>
      <dsp:spPr>
        <a:xfrm>
          <a:off x="0" y="4321"/>
          <a:ext cx="6830568" cy="1802073"/>
        </a:xfrm>
        <a:prstGeom prst="roundRect">
          <a:avLst>
            <a:gd name="adj" fmla="val 10000"/>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84480" tIns="284480" rIns="284480" bIns="152400" numCol="1" spcCol="1270" anchor="t" anchorCtr="0">
          <a:noAutofit/>
        </a:bodyPr>
        <a:lstStyle/>
        <a:p>
          <a:pPr lvl="0" algn="r" defTabSz="1778000" rtl="1">
            <a:lnSpc>
              <a:spcPct val="90000"/>
            </a:lnSpc>
            <a:spcBef>
              <a:spcPct val="0"/>
            </a:spcBef>
            <a:spcAft>
              <a:spcPct val="35000"/>
            </a:spcAft>
          </a:pPr>
          <a:r>
            <a:rPr lang="ar-SA" sz="4000" kern="1200" dirty="0" smtClean="0">
              <a:cs typeface="B Zar" pitchFamily="2" charset="-78"/>
            </a:rPr>
            <a:t>ميانگين موزون نرخ كوپن</a:t>
          </a:r>
          <a:r>
            <a:rPr lang="fa-IR" sz="4000" kern="1200" dirty="0" smtClean="0">
              <a:cs typeface="B Zar" pitchFamily="2" charset="-78"/>
            </a:rPr>
            <a:t> (</a:t>
          </a:r>
          <a:r>
            <a:rPr lang="en-US" sz="4000" kern="1200" dirty="0" smtClean="0">
              <a:cs typeface="B Zar" pitchFamily="2" charset="-78"/>
            </a:rPr>
            <a:t>WAC</a:t>
          </a:r>
          <a:r>
            <a:rPr lang="fa-IR" sz="4000" kern="1200" dirty="0" smtClean="0">
              <a:cs typeface="B Zar" pitchFamily="2" charset="-78"/>
            </a:rPr>
            <a:t>)</a:t>
          </a:r>
          <a:endParaRPr lang="en-US" sz="4000" kern="1200" dirty="0">
            <a:cs typeface="B Zar" pitchFamily="2" charset="-78"/>
          </a:endParaRPr>
        </a:p>
      </dsp:txBody>
      <dsp:txXfrm>
        <a:off x="0" y="4321"/>
        <a:ext cx="6830568" cy="1201382"/>
      </dsp:txXfrm>
    </dsp:sp>
    <dsp:sp modelId="{3EAD8ECB-C42C-4299-95C0-618F3F413E45}">
      <dsp:nvSpPr>
        <dsp:cNvPr id="0" name=""/>
        <dsp:cNvSpPr/>
      </dsp:nvSpPr>
      <dsp:spPr>
        <a:xfrm>
          <a:off x="1399032" y="1205703"/>
          <a:ext cx="6830568" cy="3816000"/>
        </a:xfrm>
        <a:prstGeom prst="doubleWave">
          <a:avLst/>
        </a:prstGeom>
        <a:solidFill>
          <a:schemeClr val="accent1">
            <a:alpha val="90000"/>
            <a:tint val="4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284480" tIns="284480" rIns="284480" bIns="284480" numCol="1" spcCol="1270" anchor="t" anchorCtr="0">
          <a:noAutofit/>
        </a:bodyPr>
        <a:lstStyle/>
        <a:p>
          <a:pPr marL="285750" lvl="1" indent="-285750" algn="justLow" defTabSz="1778000" rtl="1">
            <a:lnSpc>
              <a:spcPct val="90000"/>
            </a:lnSpc>
            <a:spcBef>
              <a:spcPct val="0"/>
            </a:spcBef>
            <a:spcAft>
              <a:spcPct val="15000"/>
            </a:spcAft>
            <a:buChar char="••"/>
          </a:pPr>
          <a:r>
            <a:rPr lang="ar-SA" sz="4000" kern="1200" dirty="0" smtClean="0">
              <a:cs typeface="B Zar" pitchFamily="2" charset="-78"/>
            </a:rPr>
            <a:t>از طريق وزن‌دهي نرخ بهرۀ هر كدام از وام‌هاي رهني با مقدار باقي‌ماندۀ اصل هر وام رهني به‌دست مي‌آيد.</a:t>
          </a:r>
          <a:endParaRPr lang="fa-IR" sz="4000" kern="1200" dirty="0">
            <a:cs typeface="B Zar" pitchFamily="2" charset="-78"/>
          </a:endParaRPr>
        </a:p>
      </dsp:txBody>
      <dsp:txXfrm>
        <a:off x="1399032" y="1682703"/>
        <a:ext cx="6830568" cy="2862000"/>
      </dsp:txXfrm>
    </dsp:sp>
  </dsp:spTree>
</dsp:drawing>
</file>

<file path=ppt/diagrams/drawing1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3629E3E-B7E9-4367-B7CE-96E6052EE7D0}">
      <dsp:nvSpPr>
        <dsp:cNvPr id="0" name=""/>
        <dsp:cNvSpPr/>
      </dsp:nvSpPr>
      <dsp:spPr>
        <a:xfrm>
          <a:off x="0" y="374221"/>
          <a:ext cx="6830568" cy="1550973"/>
        </a:xfrm>
        <a:prstGeom prst="roundRect">
          <a:avLst>
            <a:gd name="adj" fmla="val 10000"/>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41808" tIns="241808" rIns="241808" bIns="129540" numCol="1" spcCol="1270" anchor="t" anchorCtr="0">
          <a:noAutofit/>
        </a:bodyPr>
        <a:lstStyle/>
        <a:p>
          <a:pPr lvl="0" algn="ctr" defTabSz="1511300" rtl="1">
            <a:lnSpc>
              <a:spcPct val="90000"/>
            </a:lnSpc>
            <a:spcBef>
              <a:spcPct val="0"/>
            </a:spcBef>
            <a:spcAft>
              <a:spcPct val="35000"/>
            </a:spcAft>
          </a:pPr>
          <a:r>
            <a:rPr lang="ar-SA" sz="3400" kern="1200" dirty="0" smtClean="0">
              <a:latin typeface="ذ ظشق"/>
              <a:cs typeface="B Zar" pitchFamily="2" charset="-78"/>
            </a:rPr>
            <a:t>ميانگين موزون سررسيد</a:t>
          </a:r>
          <a:r>
            <a:rPr lang="fa-IR" sz="3400" kern="1200" dirty="0" smtClean="0">
              <a:latin typeface="ذ ظشق"/>
              <a:cs typeface="B Zar" pitchFamily="2" charset="-78"/>
            </a:rPr>
            <a:t> (</a:t>
          </a:r>
          <a:r>
            <a:rPr lang="en-US" sz="3400" kern="1200" dirty="0" smtClean="0">
              <a:latin typeface="ذ ظشق"/>
              <a:cs typeface="B Zar" pitchFamily="2" charset="-78"/>
            </a:rPr>
            <a:t>WAM</a:t>
          </a:r>
          <a:r>
            <a:rPr lang="fa-IR" sz="3400" kern="1200" dirty="0" smtClean="0">
              <a:latin typeface="ذ ظشق"/>
              <a:cs typeface="B Zar" pitchFamily="2" charset="-78"/>
            </a:rPr>
            <a:t>)</a:t>
          </a:r>
          <a:endParaRPr lang="en-US" sz="3400" kern="1200" dirty="0">
            <a:latin typeface="ذ ظشق"/>
            <a:cs typeface="B Zar" pitchFamily="2" charset="-78"/>
          </a:endParaRPr>
        </a:p>
      </dsp:txBody>
      <dsp:txXfrm>
        <a:off x="0" y="374221"/>
        <a:ext cx="6830568" cy="1033982"/>
      </dsp:txXfrm>
    </dsp:sp>
    <dsp:sp modelId="{3D600182-A1C2-4500-98DC-B00FC364CB1D}">
      <dsp:nvSpPr>
        <dsp:cNvPr id="0" name=""/>
        <dsp:cNvSpPr/>
      </dsp:nvSpPr>
      <dsp:spPr>
        <a:xfrm>
          <a:off x="1399032" y="1408203"/>
          <a:ext cx="6830568" cy="3243600"/>
        </a:xfrm>
        <a:prstGeom prst="doubleWave">
          <a:avLst/>
        </a:prstGeom>
        <a:solidFill>
          <a:schemeClr val="accent1">
            <a:alpha val="90000"/>
            <a:tint val="4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241808" tIns="241808" rIns="241808" bIns="241808" numCol="1" spcCol="1270" anchor="t" anchorCtr="0">
          <a:noAutofit/>
        </a:bodyPr>
        <a:lstStyle/>
        <a:p>
          <a:pPr marL="285750" lvl="1" indent="-285750" algn="justLow" defTabSz="1511300" rtl="1">
            <a:lnSpc>
              <a:spcPct val="90000"/>
            </a:lnSpc>
            <a:spcBef>
              <a:spcPct val="0"/>
            </a:spcBef>
            <a:spcAft>
              <a:spcPct val="15000"/>
            </a:spcAft>
            <a:buChar char="••"/>
          </a:pPr>
          <a:r>
            <a:rPr lang="ar-SA" sz="3400" kern="1200" dirty="0" smtClean="0">
              <a:cs typeface="B Zar" pitchFamily="2" charset="-78"/>
            </a:rPr>
            <a:t>بر اساس وزن‌دهي ماه‌هاي باقي‌مانده تا سررسيد هر كدام از وام‌هاي رهني با مقدار باقي‌ماندۀ اصل هر كدام از وام‌هاي رهني محاسبه مي‌شود. </a:t>
          </a:r>
          <a:endParaRPr lang="en-US" sz="3400" kern="1200" dirty="0">
            <a:cs typeface="B Zar" pitchFamily="2" charset="-78"/>
          </a:endParaRPr>
        </a:p>
      </dsp:txBody>
      <dsp:txXfrm>
        <a:off x="1399032" y="1813653"/>
        <a:ext cx="6830568" cy="2432700"/>
      </dsp:txXfrm>
    </dsp:sp>
  </dsp:spTree>
</dsp:drawing>
</file>

<file path=ppt/diagrams/drawing1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35F6301-B943-420B-B2ED-80DC868EDD60}">
      <dsp:nvSpPr>
        <dsp:cNvPr id="0" name=""/>
        <dsp:cNvSpPr/>
      </dsp:nvSpPr>
      <dsp:spPr>
        <a:xfrm>
          <a:off x="0" y="0"/>
          <a:ext cx="8229600" cy="1507807"/>
        </a:xfrm>
        <a:prstGeom prst="rect">
          <a:avLst/>
        </a:prstGeom>
        <a:solidFill>
          <a:schemeClr val="accent3">
            <a:shade val="80000"/>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1">
          <a:scrgbClr r="0" g="0" b="0"/>
        </a:fillRef>
        <a:effectRef idx="3">
          <a:scrgbClr r="0" g="0" b="0"/>
        </a:effectRef>
        <a:fontRef idx="minor"/>
      </dsp:style>
      <dsp:txBody>
        <a:bodyPr spcFirstLastPara="0" vert="horz" wrap="square" lIns="121920" tIns="121920" rIns="121920" bIns="121920" numCol="1" spcCol="1270" anchor="ctr" anchorCtr="0">
          <a:noAutofit/>
        </a:bodyPr>
        <a:lstStyle/>
        <a:p>
          <a:pPr lvl="0" algn="ctr" defTabSz="1422400" rtl="1">
            <a:lnSpc>
              <a:spcPct val="90000"/>
            </a:lnSpc>
            <a:spcBef>
              <a:spcPct val="0"/>
            </a:spcBef>
            <a:spcAft>
              <a:spcPct val="35000"/>
            </a:spcAft>
          </a:pPr>
          <a:r>
            <a:rPr lang="fa-IR" sz="3200" kern="1200" dirty="0" smtClean="0">
              <a:latin typeface="ذ ظشق"/>
              <a:cs typeface="B Zar" pitchFamily="2" charset="-78"/>
            </a:rPr>
            <a:t>یکی از عوامل مهم در طراحی، تطابق دیرش اوراق منتشره با دیرش سبد تسهیلات است؛ </a:t>
          </a:r>
          <a:endParaRPr lang="en-US" sz="3200" kern="1200" dirty="0">
            <a:latin typeface="ذ ظشق"/>
            <a:cs typeface="B Zar" pitchFamily="2" charset="-78"/>
          </a:endParaRPr>
        </a:p>
      </dsp:txBody>
      <dsp:txXfrm>
        <a:off x="0" y="0"/>
        <a:ext cx="8229600" cy="1507807"/>
      </dsp:txXfrm>
    </dsp:sp>
    <dsp:sp modelId="{549FFC60-3A09-4CD2-86C9-99B470C07D62}">
      <dsp:nvSpPr>
        <dsp:cNvPr id="0" name=""/>
        <dsp:cNvSpPr/>
      </dsp:nvSpPr>
      <dsp:spPr>
        <a:xfrm>
          <a:off x="0" y="1507807"/>
          <a:ext cx="4114799" cy="3166395"/>
        </a:xfrm>
        <a:prstGeom prst="flowChartDocumen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14300" tIns="114300" rIns="114300" bIns="114300" numCol="1" spcCol="1270" anchor="ctr" anchorCtr="0">
          <a:noAutofit/>
        </a:bodyPr>
        <a:lstStyle/>
        <a:p>
          <a:pPr lvl="0" algn="ctr" defTabSz="1333500" rtl="1">
            <a:lnSpc>
              <a:spcPct val="90000"/>
            </a:lnSpc>
            <a:spcBef>
              <a:spcPct val="0"/>
            </a:spcBef>
            <a:spcAft>
              <a:spcPct val="35000"/>
            </a:spcAft>
          </a:pPr>
          <a:r>
            <a:rPr lang="fa-IR" sz="3000" kern="1200" dirty="0" smtClean="0">
              <a:latin typeface="ذ ظشق"/>
              <a:cs typeface="B Zar" pitchFamily="2" charset="-78"/>
            </a:rPr>
            <a:t>برعکس، اگر دیرش اوراق منتشره بیشتر از دیرش سبد تسهیلات باشد، صادر کنندۀ اوراق ناچار به سرمایه گذاری مجدد خواهد بود.</a:t>
          </a:r>
          <a:endParaRPr lang="en-US" sz="3000" kern="1200" dirty="0">
            <a:latin typeface="ذ ظشق"/>
            <a:cs typeface="B Zar" pitchFamily="2" charset="-78"/>
          </a:endParaRPr>
        </a:p>
      </dsp:txBody>
      <dsp:txXfrm>
        <a:off x="0" y="1507807"/>
        <a:ext cx="4114799" cy="2539273"/>
      </dsp:txXfrm>
    </dsp:sp>
    <dsp:sp modelId="{4E5D23D7-9C6B-4ABA-978C-14AAE737015A}">
      <dsp:nvSpPr>
        <dsp:cNvPr id="0" name=""/>
        <dsp:cNvSpPr/>
      </dsp:nvSpPr>
      <dsp:spPr>
        <a:xfrm>
          <a:off x="4114800" y="1507807"/>
          <a:ext cx="4114799" cy="3166395"/>
        </a:xfrm>
        <a:prstGeom prst="flowChartDocumen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14300" tIns="114300" rIns="114300" bIns="114300" numCol="1" spcCol="1270" anchor="ctr" anchorCtr="0">
          <a:noAutofit/>
        </a:bodyPr>
        <a:lstStyle/>
        <a:p>
          <a:pPr lvl="0" algn="ctr" defTabSz="1333500" rtl="1">
            <a:lnSpc>
              <a:spcPct val="90000"/>
            </a:lnSpc>
            <a:spcBef>
              <a:spcPct val="0"/>
            </a:spcBef>
            <a:spcAft>
              <a:spcPct val="35000"/>
            </a:spcAft>
          </a:pPr>
          <a:r>
            <a:rPr lang="fa-IR" sz="3000" kern="1200" dirty="0" smtClean="0">
              <a:latin typeface="ذ ظشق"/>
              <a:cs typeface="B Zar" pitchFamily="2" charset="-78"/>
            </a:rPr>
            <a:t>اگر دیرش اوراق منتشره کمتر از دیرش سبد تسهیلات باشد، ناشر به ناچار برای پوشش تعهدات خود، متحمل هزینۀ مالی می شود. </a:t>
          </a:r>
          <a:endParaRPr lang="en-US" sz="3000" kern="1200" dirty="0">
            <a:latin typeface="ذ ظشق"/>
            <a:cs typeface="B Zar" pitchFamily="2" charset="-78"/>
          </a:endParaRPr>
        </a:p>
      </dsp:txBody>
      <dsp:txXfrm>
        <a:off x="4114800" y="1507807"/>
        <a:ext cx="4114799" cy="2539273"/>
      </dsp:txXfrm>
    </dsp:sp>
    <dsp:sp modelId="{3F468785-2517-4A1C-9A67-91C697A03892}">
      <dsp:nvSpPr>
        <dsp:cNvPr id="0" name=""/>
        <dsp:cNvSpPr/>
      </dsp:nvSpPr>
      <dsp:spPr>
        <a:xfrm>
          <a:off x="0" y="4674203"/>
          <a:ext cx="8229600" cy="351821"/>
        </a:xfrm>
        <a:prstGeom prst="rect">
          <a:avLst/>
        </a:prstGeom>
        <a:solidFill>
          <a:schemeClr val="accent3">
            <a:shade val="80000"/>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1">
          <a:scrgbClr r="0" g="0" b="0"/>
        </a:fillRef>
        <a:effectRef idx="3">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C1C45D5-997E-4CEE-8CDB-AC938E71D1E6}">
      <dsp:nvSpPr>
        <dsp:cNvPr id="0" name=""/>
        <dsp:cNvSpPr/>
      </dsp:nvSpPr>
      <dsp:spPr>
        <a:xfrm>
          <a:off x="0" y="373"/>
          <a:ext cx="6830568" cy="2947916"/>
        </a:xfrm>
        <a:prstGeom prst="roundRect">
          <a:avLst>
            <a:gd name="adj" fmla="val 10000"/>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41808" tIns="241808" rIns="241808" bIns="129540" numCol="1" spcCol="1270" anchor="t" anchorCtr="0">
          <a:noAutofit/>
        </a:bodyPr>
        <a:lstStyle/>
        <a:p>
          <a:pPr lvl="0" algn="ctr" defTabSz="1511300" rtl="1">
            <a:lnSpc>
              <a:spcPct val="90000"/>
            </a:lnSpc>
            <a:spcBef>
              <a:spcPct val="0"/>
            </a:spcBef>
            <a:spcAft>
              <a:spcPct val="35000"/>
            </a:spcAft>
          </a:pPr>
          <a:r>
            <a:rPr lang="fa-IR" sz="3400" kern="1200" dirty="0" smtClean="0">
              <a:cs typeface="B Zar" pitchFamily="2" charset="-78"/>
            </a:rPr>
            <a:t>تبدیل به اوراق بهادار کردن</a:t>
          </a:r>
          <a:endParaRPr lang="en-US" sz="3400" kern="1200" dirty="0" smtClean="0">
            <a:cs typeface="B Zar" pitchFamily="2" charset="-78"/>
          </a:endParaRPr>
        </a:p>
        <a:p>
          <a:pPr lvl="0" algn="ctr" defTabSz="1511300" rtl="1">
            <a:lnSpc>
              <a:spcPct val="90000"/>
            </a:lnSpc>
            <a:spcBef>
              <a:spcPct val="0"/>
            </a:spcBef>
            <a:spcAft>
              <a:spcPct val="35000"/>
            </a:spcAft>
          </a:pPr>
          <a:r>
            <a:rPr lang="en-US" sz="3400" kern="1200" dirty="0" smtClean="0">
              <a:cs typeface="B Zar" pitchFamily="2" charset="-78"/>
            </a:rPr>
            <a:t>securitization</a:t>
          </a:r>
          <a:endParaRPr lang="fa-IR" sz="3400" kern="1200" dirty="0">
            <a:cs typeface="B Zar" pitchFamily="2" charset="-78"/>
          </a:endParaRPr>
        </a:p>
      </dsp:txBody>
      <dsp:txXfrm>
        <a:off x="0" y="373"/>
        <a:ext cx="6830568" cy="1965277"/>
      </dsp:txXfrm>
    </dsp:sp>
    <dsp:sp modelId="{5466D857-F507-476A-847C-08DD8A591020}">
      <dsp:nvSpPr>
        <dsp:cNvPr id="0" name=""/>
        <dsp:cNvSpPr/>
      </dsp:nvSpPr>
      <dsp:spPr>
        <a:xfrm>
          <a:off x="1399032" y="1965651"/>
          <a:ext cx="6830568" cy="3060000"/>
        </a:xfrm>
        <a:prstGeom prst="flowChartManualInput">
          <a:avLst/>
        </a:prstGeom>
        <a:solidFill>
          <a:schemeClr val="lt1">
            <a:alpha val="90000"/>
            <a:hueOff val="0"/>
            <a:satOff val="0"/>
            <a:lumOff val="0"/>
            <a:alphaOff val="0"/>
          </a:schemeClr>
        </a:solidFill>
        <a:ln w="9525" cap="flat" cmpd="sng" algn="ctr">
          <a:solidFill>
            <a:schemeClr val="accent4">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241808" tIns="241808" rIns="241808" bIns="241808" numCol="1" spcCol="1270" anchor="t" anchorCtr="0">
          <a:noAutofit/>
        </a:bodyPr>
        <a:lstStyle/>
        <a:p>
          <a:pPr marL="285750" lvl="1" indent="-285750" algn="r" defTabSz="1511300" rtl="1">
            <a:lnSpc>
              <a:spcPct val="90000"/>
            </a:lnSpc>
            <a:spcBef>
              <a:spcPct val="0"/>
            </a:spcBef>
            <a:spcAft>
              <a:spcPct val="15000"/>
            </a:spcAft>
            <a:buChar char="••"/>
          </a:pPr>
          <a:r>
            <a:rPr lang="fa-IR" sz="3400" kern="1200" dirty="0" smtClean="0">
              <a:cs typeface="B Zar" pitchFamily="2" charset="-78"/>
            </a:rPr>
            <a:t>به فرآیند تبدیل دارایی‌های مالی با نقدشوندگی پایین مانند وام رهنی به اوراق بهادار قابل‌معامله در بازار، تبدیل به اوراق بهادار کردن گویند.</a:t>
          </a:r>
          <a:endParaRPr lang="en-US" sz="3400" kern="1200" dirty="0">
            <a:cs typeface="B Zar" pitchFamily="2" charset="-78"/>
          </a:endParaRPr>
        </a:p>
      </dsp:txBody>
      <dsp:txXfrm>
        <a:off x="1399032" y="2577651"/>
        <a:ext cx="6830568" cy="2448000"/>
      </dsp:txXfrm>
    </dsp:sp>
  </dsp:spTree>
</dsp:drawing>
</file>

<file path=ppt/diagrams/drawing2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A1230F4-14FA-4044-8729-6352EA88363A}">
      <dsp:nvSpPr>
        <dsp:cNvPr id="0" name=""/>
        <dsp:cNvSpPr/>
      </dsp:nvSpPr>
      <dsp:spPr>
        <a:xfrm rot="5400000">
          <a:off x="-867092" y="867092"/>
          <a:ext cx="5026025" cy="3291840"/>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415" tIns="18415" rIns="18415" bIns="18415" numCol="1" spcCol="1270" anchor="ctr" anchorCtr="0">
          <a:noAutofit/>
        </a:bodyPr>
        <a:lstStyle/>
        <a:p>
          <a:pPr lvl="0" algn="ctr" defTabSz="1289050" rtl="1">
            <a:lnSpc>
              <a:spcPct val="90000"/>
            </a:lnSpc>
            <a:spcBef>
              <a:spcPct val="0"/>
            </a:spcBef>
            <a:spcAft>
              <a:spcPct val="35000"/>
            </a:spcAft>
          </a:pPr>
          <a:r>
            <a:rPr lang="fa-IR" sz="2900" kern="1200" dirty="0" smtClean="0">
              <a:cs typeface="B Zar" pitchFamily="2" charset="-78"/>
            </a:rPr>
            <a:t>ریسک پر</a:t>
          </a:r>
          <a:r>
            <a:rPr lang="ar-SA" sz="2900" kern="1200" dirty="0" smtClean="0">
              <a:cs typeface="B Zar" pitchFamily="2" charset="-78"/>
            </a:rPr>
            <a:t>داخت‌هاي </a:t>
          </a:r>
          <a:r>
            <a:rPr lang="fa-IR" sz="2900" kern="1200" dirty="0" smtClean="0">
              <a:cs typeface="B Zar" pitchFamily="2" charset="-78"/>
            </a:rPr>
            <a:t>پیش </a:t>
          </a:r>
          <a:r>
            <a:rPr lang="ar-SA" sz="2900" kern="1200" dirty="0" smtClean="0">
              <a:cs typeface="B Zar" pitchFamily="2" charset="-78"/>
            </a:rPr>
            <a:t>از موعد</a:t>
          </a:r>
          <a:r>
            <a:rPr lang="fa-IR" sz="2900" kern="1200" dirty="0" smtClean="0">
              <a:cs typeface="B Zar" pitchFamily="2" charset="-78"/>
            </a:rPr>
            <a:t>       </a:t>
          </a:r>
          <a:r>
            <a:rPr lang="ar-SA" sz="2900" kern="1200" dirty="0" smtClean="0">
              <a:cs typeface="B Zar" pitchFamily="2" charset="-78"/>
            </a:rPr>
            <a:t> </a:t>
          </a:r>
          <a:r>
            <a:rPr lang="fa-IR" sz="2900" kern="1200" dirty="0" smtClean="0">
              <a:cs typeface="B Zar" pitchFamily="2" charset="-78"/>
            </a:rPr>
            <a:t>(</a:t>
          </a:r>
          <a:r>
            <a:rPr lang="en-US" sz="2900" kern="1200" dirty="0" smtClean="0">
              <a:cs typeface="B Zar" pitchFamily="2" charset="-78"/>
            </a:rPr>
            <a:t>prepayments risk</a:t>
          </a:r>
          <a:r>
            <a:rPr lang="fa-IR" sz="2900" kern="1200" dirty="0" smtClean="0">
              <a:cs typeface="B Zar" pitchFamily="2" charset="-78"/>
            </a:rPr>
            <a:t>)</a:t>
          </a:r>
          <a:endParaRPr lang="en-US" sz="2900" kern="1200" dirty="0">
            <a:cs typeface="B Zar" pitchFamily="2" charset="-78"/>
          </a:endParaRPr>
        </a:p>
      </dsp:txBody>
      <dsp:txXfrm rot="-5400000">
        <a:off x="1" y="1645919"/>
        <a:ext cx="3291840" cy="1734185"/>
      </dsp:txXfrm>
    </dsp:sp>
    <dsp:sp modelId="{AD125110-DD97-4788-A028-438408594BF5}">
      <dsp:nvSpPr>
        <dsp:cNvPr id="0" name=""/>
        <dsp:cNvSpPr/>
      </dsp:nvSpPr>
      <dsp:spPr>
        <a:xfrm rot="5400000">
          <a:off x="4070667" y="-778827"/>
          <a:ext cx="3380105" cy="4937760"/>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5128" tIns="12065" rIns="12065" bIns="12065" numCol="1" spcCol="1270" anchor="ctr" anchorCtr="0">
          <a:noAutofit/>
        </a:bodyPr>
        <a:lstStyle/>
        <a:p>
          <a:pPr marL="171450" lvl="1" indent="-171450" algn="justLow" defTabSz="844550" rtl="1">
            <a:lnSpc>
              <a:spcPct val="90000"/>
            </a:lnSpc>
            <a:spcBef>
              <a:spcPct val="0"/>
            </a:spcBef>
            <a:spcAft>
              <a:spcPct val="15000"/>
            </a:spcAft>
            <a:buChar char="••"/>
          </a:pPr>
          <a:r>
            <a:rPr lang="fa-IR" sz="1900" kern="1200" dirty="0" smtClean="0">
              <a:cs typeface="B Zar" pitchFamily="2" charset="-78"/>
            </a:rPr>
            <a:t>دارندگان وام‌های رهنی  اختیار دارند وام‌های رهنی  خود را زودتر از سررسید تسویه کنند. این اختیار</a:t>
          </a:r>
          <a:r>
            <a:rPr lang="ar-SA" sz="1900" kern="1200" dirty="0" smtClean="0">
              <a:cs typeface="B Zar" pitchFamily="2" charset="-78"/>
            </a:rPr>
            <a:t> موجب ايجاد عدم‌اطمينان در جريان‌هاي نقدي گواهي انتقالي قرضه با پشتوانة وام‌هاي رهني مي‌شود.</a:t>
          </a:r>
          <a:r>
            <a:rPr lang="fa-IR" sz="1900" kern="1200" dirty="0" smtClean="0">
              <a:cs typeface="B Zar" pitchFamily="2" charset="-78"/>
            </a:rPr>
            <a:t> به همین دلیل برای تعیین الگوی جریان‌های نقدی اوراق بهادار با پشتوانۀ رهن، نرخ پرداخت پیش از موعد آن اوراق را برآورد می‌کنند. ریسک پرداخت پیش از موعد، ریسک تفاوت نرخ  پرداخت‌های پیش از موعد از مقدار موردانتظار (برآوردشده) است.</a:t>
          </a:r>
          <a:endParaRPr lang="en-US" sz="1900" kern="1200" dirty="0">
            <a:cs typeface="B Zar" pitchFamily="2" charset="-78"/>
          </a:endParaRPr>
        </a:p>
      </dsp:txBody>
      <dsp:txXfrm rot="-5400000">
        <a:off x="3291840" y="165003"/>
        <a:ext cx="4772757" cy="3050099"/>
      </dsp:txXfrm>
    </dsp:sp>
  </dsp:spTree>
</dsp:drawing>
</file>

<file path=ppt/diagrams/drawing2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E92F2D4-E714-49E2-9C7D-B90ACA90B93A}">
      <dsp:nvSpPr>
        <dsp:cNvPr id="0" name=""/>
        <dsp:cNvSpPr/>
      </dsp:nvSpPr>
      <dsp:spPr>
        <a:xfrm>
          <a:off x="0" y="867092"/>
          <a:ext cx="8229600" cy="3291840"/>
        </a:xfrm>
        <a:prstGeom prst="leftRightRibb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41FC15C-CB10-4C51-BD4F-25AAB4947A8D}">
      <dsp:nvSpPr>
        <dsp:cNvPr id="0" name=""/>
        <dsp:cNvSpPr/>
      </dsp:nvSpPr>
      <dsp:spPr>
        <a:xfrm>
          <a:off x="987552" y="1443164"/>
          <a:ext cx="2715768" cy="1613001"/>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128016" rIns="0" bIns="137160" numCol="1" spcCol="1270" anchor="ctr" anchorCtr="0">
          <a:noAutofit/>
        </a:bodyPr>
        <a:lstStyle/>
        <a:p>
          <a:pPr lvl="0" algn="r" defTabSz="1600200" rtl="1">
            <a:lnSpc>
              <a:spcPct val="90000"/>
            </a:lnSpc>
            <a:spcBef>
              <a:spcPct val="0"/>
            </a:spcBef>
            <a:spcAft>
              <a:spcPct val="35000"/>
            </a:spcAft>
          </a:pPr>
          <a:r>
            <a:rPr lang="ar-SA" sz="3600" kern="1200" dirty="0" smtClean="0"/>
            <a:t>ریسک </a:t>
          </a:r>
          <a:r>
            <a:rPr lang="fa-IR" sz="3600" kern="1200" dirty="0" smtClean="0"/>
            <a:t>تحدید</a:t>
          </a:r>
          <a:endParaRPr lang="en-US" sz="3600" kern="1200" dirty="0"/>
        </a:p>
        <a:p>
          <a:pPr marL="285750" lvl="1" indent="-285750" algn="r" defTabSz="1244600" rtl="1">
            <a:lnSpc>
              <a:spcPct val="90000"/>
            </a:lnSpc>
            <a:spcBef>
              <a:spcPct val="0"/>
            </a:spcBef>
            <a:spcAft>
              <a:spcPct val="15000"/>
            </a:spcAft>
            <a:buChar char="••"/>
          </a:pPr>
          <a:r>
            <a:rPr lang="en-US" sz="2800" kern="1200" dirty="0" smtClean="0"/>
            <a:t>contraction risk</a:t>
          </a:r>
          <a:endParaRPr lang="en-US" sz="2800" kern="1200" dirty="0"/>
        </a:p>
      </dsp:txBody>
      <dsp:txXfrm>
        <a:off x="987552" y="1443164"/>
        <a:ext cx="2715768" cy="1613001"/>
      </dsp:txXfrm>
    </dsp:sp>
    <dsp:sp modelId="{921C5C86-61BC-48FB-B789-D5331109B726}">
      <dsp:nvSpPr>
        <dsp:cNvPr id="0" name=""/>
        <dsp:cNvSpPr/>
      </dsp:nvSpPr>
      <dsp:spPr>
        <a:xfrm>
          <a:off x="4114800" y="1969858"/>
          <a:ext cx="3209544" cy="1613001"/>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128016" rIns="0" bIns="137160" numCol="1" spcCol="1270" anchor="ctr" anchorCtr="0">
          <a:noAutofit/>
        </a:bodyPr>
        <a:lstStyle/>
        <a:p>
          <a:pPr lvl="0" algn="r" defTabSz="1600200" rtl="1">
            <a:lnSpc>
              <a:spcPct val="90000"/>
            </a:lnSpc>
            <a:spcBef>
              <a:spcPct val="0"/>
            </a:spcBef>
            <a:spcAft>
              <a:spcPct val="35000"/>
            </a:spcAft>
          </a:pPr>
          <a:r>
            <a:rPr lang="ar-SA" sz="3600" kern="1200" dirty="0" smtClean="0"/>
            <a:t>ریسک </a:t>
          </a:r>
          <a:r>
            <a:rPr lang="fa-IR" sz="3600" kern="1200" dirty="0" smtClean="0"/>
            <a:t>تمدید</a:t>
          </a:r>
          <a:endParaRPr lang="en-US" sz="3600" kern="1200" dirty="0"/>
        </a:p>
        <a:p>
          <a:pPr marL="285750" lvl="1" indent="-285750" algn="r" defTabSz="1244600" rtl="1">
            <a:lnSpc>
              <a:spcPct val="90000"/>
            </a:lnSpc>
            <a:spcBef>
              <a:spcPct val="0"/>
            </a:spcBef>
            <a:spcAft>
              <a:spcPct val="15000"/>
            </a:spcAft>
            <a:buChar char="••"/>
          </a:pPr>
          <a:r>
            <a:rPr lang="en-US" sz="2800" kern="1200" dirty="0" smtClean="0"/>
            <a:t>extension risk </a:t>
          </a:r>
          <a:endParaRPr lang="en-US" sz="2800" kern="1200" dirty="0"/>
        </a:p>
      </dsp:txBody>
      <dsp:txXfrm>
        <a:off x="4114800" y="1969858"/>
        <a:ext cx="3209544" cy="1613001"/>
      </dsp:txXfrm>
    </dsp:sp>
  </dsp:spTree>
</dsp:drawing>
</file>

<file path=ppt/diagrams/drawing2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888991F-C2FB-4C40-A80A-1041287A20A3}">
      <dsp:nvSpPr>
        <dsp:cNvPr id="0" name=""/>
        <dsp:cNvSpPr/>
      </dsp:nvSpPr>
      <dsp:spPr>
        <a:xfrm>
          <a:off x="0" y="575492"/>
          <a:ext cx="8229600" cy="4258800"/>
        </a:xfrm>
        <a:prstGeom prst="rect">
          <a:avLst/>
        </a:prstGeom>
        <a:solidFill>
          <a:schemeClr val="lt1">
            <a:alpha val="90000"/>
            <a:hueOff val="0"/>
            <a:satOff val="0"/>
            <a:lumOff val="0"/>
            <a:alphaOff val="0"/>
          </a:schemeClr>
        </a:solidFill>
        <a:ln w="9525" cap="flat" cmpd="sng" algn="ctr">
          <a:solidFill>
            <a:schemeClr val="accent2">
              <a:hueOff val="0"/>
              <a:satOff val="0"/>
              <a:lumOff val="0"/>
              <a:alphaOff val="0"/>
            </a:schemeClr>
          </a:solidFill>
          <a:prstDash val="solid"/>
        </a:ln>
        <a:effectLst/>
        <a:sp3d z="-161800" extrusionH="10600" prstMaterial="matte">
          <a:bevelT w="90600" h="18600" prst="softRound"/>
          <a:bevelB w="48600" h="8600" prst="relaxedInset"/>
        </a:sp3d>
      </dsp:spPr>
      <dsp:style>
        <a:lnRef idx="1">
          <a:scrgbClr r="0" g="0" b="0"/>
        </a:lnRef>
        <a:fillRef idx="1">
          <a:scrgbClr r="0" g="0" b="0"/>
        </a:fillRef>
        <a:effectRef idx="0">
          <a:scrgbClr r="0" g="0" b="0"/>
        </a:effectRef>
        <a:fontRef idx="minor"/>
      </dsp:style>
      <dsp:txBody>
        <a:bodyPr spcFirstLastPara="0" vert="horz" wrap="square" lIns="638708" tIns="541528" rIns="638708" bIns="184912" numCol="1" spcCol="1270" anchor="t" anchorCtr="0">
          <a:noAutofit/>
        </a:bodyPr>
        <a:lstStyle/>
        <a:p>
          <a:pPr marL="228600" lvl="1" indent="-228600" algn="justLow" defTabSz="1155700" rtl="1">
            <a:lnSpc>
              <a:spcPct val="90000"/>
            </a:lnSpc>
            <a:spcBef>
              <a:spcPct val="0"/>
            </a:spcBef>
            <a:spcAft>
              <a:spcPct val="15000"/>
            </a:spcAft>
            <a:buChar char="••"/>
          </a:pPr>
          <a:r>
            <a:rPr lang="ar-SA" sz="2600" kern="1200" dirty="0" smtClean="0">
              <a:cs typeface="B Zar" pitchFamily="2" charset="-78"/>
            </a:rPr>
            <a:t>زمانی که نرخ بهره کاهش می‌یابد، پرداخت‌های پیش از موعد بیش از مقدار موردانتظار می‌شود. این دقیقاً زمانی است که سرمایه‌گذاران در گواهی‌های انتقالی تمایل دارند سرعت بازپرداخت‌ها کاهش یابد، چراکه مجبورند بازپرداخت‌ها را با نرخی پایین‌تر مجدداً سرمایه‌گذاری کنند. این پیامد نامطلوب که از کاهش نرخ وام‌های رهنی حاصل می‌شود ریسک تحدید نام دارد و از بازپرداخت </a:t>
          </a:r>
          <a:r>
            <a:rPr lang="fa-IR" sz="2600" kern="1200" dirty="0" smtClean="0">
              <a:cs typeface="B Zar" pitchFamily="2" charset="-78"/>
            </a:rPr>
            <a:t>پیش از موعد </a:t>
          </a:r>
          <a:r>
            <a:rPr lang="ar-SA" sz="2600" kern="1200" dirty="0" smtClean="0">
              <a:cs typeface="B Zar" pitchFamily="2" charset="-78"/>
            </a:rPr>
            <a:t>وام‌گیرندگان رهنی با نرخی سریع‌تر از پیش‌بینی‌ها نشأت می‌گیرد.</a:t>
          </a:r>
          <a:endParaRPr lang="en-US" sz="2600" kern="1200" dirty="0">
            <a:cs typeface="B Zar" pitchFamily="2" charset="-78"/>
          </a:endParaRPr>
        </a:p>
      </dsp:txBody>
      <dsp:txXfrm>
        <a:off x="0" y="575492"/>
        <a:ext cx="8229600" cy="4258800"/>
      </dsp:txXfrm>
    </dsp:sp>
    <dsp:sp modelId="{EEFA2175-CAAB-4DFA-9B71-70A0E32447A5}">
      <dsp:nvSpPr>
        <dsp:cNvPr id="0" name=""/>
        <dsp:cNvSpPr/>
      </dsp:nvSpPr>
      <dsp:spPr>
        <a:xfrm>
          <a:off x="411480" y="191732"/>
          <a:ext cx="5760720" cy="767520"/>
        </a:xfrm>
        <a:prstGeom prst="roundRect">
          <a:avLst/>
        </a:prstGeom>
        <a:solidFill>
          <a:schemeClr val="accent2">
            <a:hueOff val="0"/>
            <a:satOff val="0"/>
            <a:lumOff val="0"/>
            <a:alphaOff val="0"/>
          </a:schemeClr>
        </a:solidFill>
        <a:ln>
          <a:noFill/>
        </a:ln>
        <a:effectLst>
          <a:outerShdw blurRad="40000" dist="20000" dir="5400000" rotWithShape="0">
            <a:srgbClr val="000000">
              <a:alpha val="38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217742" tIns="0" rIns="217742" bIns="0" numCol="1" spcCol="1270" anchor="ctr" anchorCtr="0">
          <a:noAutofit/>
        </a:bodyPr>
        <a:lstStyle/>
        <a:p>
          <a:pPr lvl="0" algn="ctr" defTabSz="1155700" rtl="1">
            <a:lnSpc>
              <a:spcPct val="90000"/>
            </a:lnSpc>
            <a:spcBef>
              <a:spcPct val="0"/>
            </a:spcBef>
            <a:spcAft>
              <a:spcPct val="35000"/>
            </a:spcAft>
          </a:pPr>
          <a:r>
            <a:rPr lang="ar-SA" sz="2600" kern="1200" dirty="0" smtClean="0">
              <a:cs typeface="B Titr" pitchFamily="2" charset="-78"/>
            </a:rPr>
            <a:t>ریسک تحدید</a:t>
          </a:r>
          <a:endParaRPr lang="en-US" sz="2600" kern="1200" dirty="0">
            <a:cs typeface="B Titr" pitchFamily="2" charset="-78"/>
          </a:endParaRPr>
        </a:p>
      </dsp:txBody>
      <dsp:txXfrm>
        <a:off x="448947" y="229199"/>
        <a:ext cx="5685786" cy="692586"/>
      </dsp:txXfrm>
    </dsp:sp>
  </dsp:spTree>
</dsp:drawing>
</file>

<file path=ppt/diagrams/drawing2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39B1C25-14F0-43B8-9979-B3D18AE53FE1}">
      <dsp:nvSpPr>
        <dsp:cNvPr id="0" name=""/>
        <dsp:cNvSpPr/>
      </dsp:nvSpPr>
      <dsp:spPr>
        <a:xfrm>
          <a:off x="0" y="575492"/>
          <a:ext cx="8229600" cy="4258800"/>
        </a:xfrm>
        <a:prstGeom prst="rect">
          <a:avLst/>
        </a:prstGeom>
        <a:solidFill>
          <a:schemeClr val="lt1">
            <a:alpha val="90000"/>
            <a:hueOff val="0"/>
            <a:satOff val="0"/>
            <a:lumOff val="0"/>
            <a:alphaOff val="0"/>
          </a:schemeClr>
        </a:solidFill>
        <a:ln w="9525" cap="flat" cmpd="sng" algn="ctr">
          <a:solidFill>
            <a:schemeClr val="accent2">
              <a:hueOff val="0"/>
              <a:satOff val="0"/>
              <a:lumOff val="0"/>
              <a:alphaOff val="0"/>
            </a:schemeClr>
          </a:solidFill>
          <a:prstDash val="solid"/>
        </a:ln>
        <a:effectLst/>
        <a:sp3d z="-161800" extrusionH="10600" prstMaterial="matte">
          <a:bevelT w="90600" h="18600" prst="softRound"/>
          <a:bevelB w="48600" h="8600" prst="relaxedInset"/>
        </a:sp3d>
      </dsp:spPr>
      <dsp:style>
        <a:lnRef idx="1">
          <a:scrgbClr r="0" g="0" b="0"/>
        </a:lnRef>
        <a:fillRef idx="1">
          <a:scrgbClr r="0" g="0" b="0"/>
        </a:fillRef>
        <a:effectRef idx="0">
          <a:scrgbClr r="0" g="0" b="0"/>
        </a:effectRef>
        <a:fontRef idx="minor"/>
      </dsp:style>
      <dsp:txBody>
        <a:bodyPr spcFirstLastPara="0" vert="horz" wrap="square" lIns="638708" tIns="541528" rIns="638708" bIns="184912" numCol="1" spcCol="1270" anchor="t" anchorCtr="0">
          <a:noAutofit/>
        </a:bodyPr>
        <a:lstStyle/>
        <a:p>
          <a:pPr marL="228600" lvl="1" indent="-228600" algn="justLow" defTabSz="1155700" rtl="1">
            <a:lnSpc>
              <a:spcPct val="90000"/>
            </a:lnSpc>
            <a:spcBef>
              <a:spcPct val="0"/>
            </a:spcBef>
            <a:spcAft>
              <a:spcPct val="15000"/>
            </a:spcAft>
            <a:buChar char="••"/>
          </a:pPr>
          <a:r>
            <a:rPr lang="ar-SA" sz="2600" kern="1200" dirty="0" smtClean="0">
              <a:cs typeface="B Zar" pitchFamily="2" charset="-78"/>
            </a:rPr>
            <a:t>زمانی که نرخ بهره افزایش می‌ یابد، پرداخت‌های پیش از موعد کمتر از مقدار موردانتظار می‌شود. اين دقيقاً زماني است كه سرمايه‌گذاران در گواهي‌هاي انتقالي تمايل دارند سرعت بازپرداخت‌ها افزایش یابد، چراكه مي‌توانند بازپرداخت‌ها را با نرخي بالاتر مجدداً سرمايه‌گذاري نمايند. اين پيامد نامطلوب كه از افزايش نرخ وام‌هاي رهني حاصل مي‌شود، ريسك تمديد نام دارد و از بازپرداخت وام‌گيرندگان رهني با نرخي آهسته‌تر از پيش‌بيني‌ها نشأت مي‌گيرد</a:t>
          </a:r>
          <a:r>
            <a:rPr lang="fa-IR" sz="2600" kern="1200" dirty="0" smtClean="0">
              <a:cs typeface="B Zar" pitchFamily="2" charset="-78"/>
            </a:rPr>
            <a:t>.</a:t>
          </a:r>
          <a:endParaRPr lang="en-US" sz="2600" kern="1200" dirty="0">
            <a:cs typeface="B Zar" pitchFamily="2" charset="-78"/>
          </a:endParaRPr>
        </a:p>
      </dsp:txBody>
      <dsp:txXfrm>
        <a:off x="0" y="575492"/>
        <a:ext cx="8229600" cy="4258800"/>
      </dsp:txXfrm>
    </dsp:sp>
    <dsp:sp modelId="{DE1694EE-DF27-4C4D-B79D-DE47B52A2018}">
      <dsp:nvSpPr>
        <dsp:cNvPr id="0" name=""/>
        <dsp:cNvSpPr/>
      </dsp:nvSpPr>
      <dsp:spPr>
        <a:xfrm>
          <a:off x="411480" y="191732"/>
          <a:ext cx="5760720" cy="767520"/>
        </a:xfrm>
        <a:prstGeom prst="roundRect">
          <a:avLst/>
        </a:prstGeom>
        <a:solidFill>
          <a:schemeClr val="accent2">
            <a:hueOff val="0"/>
            <a:satOff val="0"/>
            <a:lumOff val="0"/>
            <a:alphaOff val="0"/>
          </a:schemeClr>
        </a:solidFill>
        <a:ln>
          <a:noFill/>
        </a:ln>
        <a:effectLst>
          <a:outerShdw blurRad="40000" dist="20000" dir="5400000" rotWithShape="0">
            <a:srgbClr val="000000">
              <a:alpha val="38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217742" tIns="0" rIns="217742" bIns="0" numCol="1" spcCol="1270" anchor="ctr" anchorCtr="0">
          <a:noAutofit/>
        </a:bodyPr>
        <a:lstStyle/>
        <a:p>
          <a:pPr lvl="0" algn="ctr" defTabSz="1155700" rtl="1">
            <a:lnSpc>
              <a:spcPct val="90000"/>
            </a:lnSpc>
            <a:spcBef>
              <a:spcPct val="0"/>
            </a:spcBef>
            <a:spcAft>
              <a:spcPct val="35000"/>
            </a:spcAft>
          </a:pPr>
          <a:r>
            <a:rPr lang="ar-SA" sz="2600" kern="1200" dirty="0" smtClean="0">
              <a:cs typeface="B Titr" pitchFamily="2" charset="-78"/>
            </a:rPr>
            <a:t>ریسک تمدید</a:t>
          </a:r>
          <a:endParaRPr lang="en-US" sz="2600" kern="1200" dirty="0">
            <a:cs typeface="B Titr" pitchFamily="2" charset="-78"/>
          </a:endParaRPr>
        </a:p>
      </dsp:txBody>
      <dsp:txXfrm>
        <a:off x="448947" y="229199"/>
        <a:ext cx="5685786" cy="692586"/>
      </dsp:txXfrm>
    </dsp:sp>
  </dsp:spTree>
</dsp:drawing>
</file>

<file path=ppt/diagrams/drawing2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B8E5590-5477-4BEC-832E-00C3049F299E}">
      <dsp:nvSpPr>
        <dsp:cNvPr id="0" name=""/>
        <dsp:cNvSpPr/>
      </dsp:nvSpPr>
      <dsp:spPr>
        <a:xfrm>
          <a:off x="0" y="98132"/>
          <a:ext cx="8229600" cy="4829759"/>
        </a:xfrm>
        <a:prstGeom prst="wedgeRoundRectCallou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justLow" defTabSz="1066800" rtl="1">
            <a:lnSpc>
              <a:spcPct val="90000"/>
            </a:lnSpc>
            <a:spcBef>
              <a:spcPct val="0"/>
            </a:spcBef>
            <a:spcAft>
              <a:spcPct val="35000"/>
            </a:spcAft>
          </a:pPr>
          <a:r>
            <a:rPr lang="ar-SA" sz="2400" kern="1200" dirty="0" smtClean="0">
              <a:cs typeface="B Zar" pitchFamily="2" charset="-78"/>
            </a:rPr>
            <a:t>با سرمايه‌گذاري در گواهي انتقالي قرضه با پشتوانة وام‌هاي رهني، سرمايه‌گذار در معرض ريسك </a:t>
          </a:r>
          <a:r>
            <a:rPr lang="fa-IR" sz="2400" kern="1200" dirty="0" smtClean="0">
              <a:cs typeface="B Zar" pitchFamily="2" charset="-78"/>
            </a:rPr>
            <a:t>پرداخت پیش از موعد </a:t>
          </a:r>
          <a:r>
            <a:rPr lang="ar-SA" sz="2400" kern="1200" dirty="0" smtClean="0">
              <a:cs typeface="B Zar" pitchFamily="2" charset="-78"/>
            </a:rPr>
            <a:t>قرار مي‌گيرد. با خريد اين اوراق، برخي از سرمايه‌گذاران در معرض ريسك </a:t>
          </a:r>
          <a:r>
            <a:rPr lang="fa-IR" sz="2400" kern="1200" dirty="0" smtClean="0">
              <a:cs typeface="B Zar" pitchFamily="2" charset="-78"/>
            </a:rPr>
            <a:t>تحدید </a:t>
          </a:r>
          <a:r>
            <a:rPr lang="ar-SA" sz="2400" kern="1200" dirty="0" smtClean="0">
              <a:cs typeface="B Zar" pitchFamily="2" charset="-78"/>
            </a:rPr>
            <a:t>و برخي ديگر در معرض ريسك تمديد قرار مي‌گيرند. ممكن است هر سرمايه‌گذار تمايل داشته باشد كه يك شكل از ريسك </a:t>
          </a:r>
          <a:r>
            <a:rPr lang="fa-IR" sz="2400" kern="1200" dirty="0" smtClean="0">
              <a:cs typeface="B Zar" pitchFamily="2" charset="-78"/>
            </a:rPr>
            <a:t>پرداخت پیش از موعد </a:t>
          </a:r>
          <a:r>
            <a:rPr lang="ar-SA" sz="2400" kern="1200" dirty="0" smtClean="0">
              <a:cs typeface="B Zar" pitchFamily="2" charset="-78"/>
            </a:rPr>
            <a:t>را بپذيرد و از شكل ديگر اين ريسك اجتناب كند. به‌عنوان مثال، مدير وجوهي كه به‌دنبال ورقۀ بهادار كوتاه مدت است، درگير ريسك تمديد است. هم‌چنين، مدير سبد </a:t>
          </a:r>
          <a:r>
            <a:rPr lang="fa-IR" sz="2400" kern="1200" dirty="0" smtClean="0">
              <a:cs typeface="B Zar" pitchFamily="2" charset="-78"/>
            </a:rPr>
            <a:t>صندوق بازنشستگی </a:t>
          </a:r>
          <a:r>
            <a:rPr lang="ar-SA" sz="2400" kern="1200" dirty="0" smtClean="0">
              <a:cs typeface="B Zar" pitchFamily="2" charset="-78"/>
            </a:rPr>
            <a:t>كه خواهان اوراق بلندمدت است و نگران </a:t>
          </a:r>
          <a:r>
            <a:rPr lang="fa-IR" sz="2400" kern="1200" dirty="0" smtClean="0">
              <a:cs typeface="B Zar" pitchFamily="2" charset="-78"/>
            </a:rPr>
            <a:t>پرداخت پیش از موعد اصل </a:t>
          </a:r>
          <a:r>
            <a:rPr lang="ar-SA" sz="2400" kern="1200" dirty="0" smtClean="0">
              <a:cs typeface="B Zar" pitchFamily="2" charset="-78"/>
            </a:rPr>
            <a:t>سرمايه‌گذار</a:t>
          </a:r>
          <a:r>
            <a:rPr lang="fa-IR" sz="2400" kern="1200" dirty="0" smtClean="0">
              <a:cs typeface="B Zar" pitchFamily="2" charset="-78"/>
            </a:rPr>
            <a:t>ی </a:t>
          </a:r>
          <a:r>
            <a:rPr lang="ar-SA" sz="2400" kern="1200" dirty="0" smtClean="0">
              <a:cs typeface="B Zar" pitchFamily="2" charset="-78"/>
            </a:rPr>
            <a:t>(ناشي از تأمين مالي مجدد دارندگان وام‌هاي رهني) مي‌باشد، با ريسك </a:t>
          </a:r>
          <a:r>
            <a:rPr lang="fa-IR" sz="2400" kern="1200" dirty="0" smtClean="0">
              <a:cs typeface="B Zar" pitchFamily="2" charset="-78"/>
            </a:rPr>
            <a:t>تحدید </a:t>
          </a:r>
          <a:r>
            <a:rPr lang="ar-SA" sz="2400" kern="1200" dirty="0" smtClean="0">
              <a:cs typeface="B Zar" pitchFamily="2" charset="-78"/>
            </a:rPr>
            <a:t>سروكار دارد.</a:t>
          </a:r>
          <a:endParaRPr lang="en-US" sz="2400" kern="1200" dirty="0">
            <a:cs typeface="B Zar" pitchFamily="2" charset="-78"/>
          </a:endParaRPr>
        </a:p>
      </dsp:txBody>
      <dsp:txXfrm>
        <a:off x="235769" y="333901"/>
        <a:ext cx="7758062" cy="4358221"/>
      </dsp:txXfrm>
    </dsp:sp>
  </dsp:spTree>
</dsp:drawing>
</file>

<file path=ppt/diagrams/drawing2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321B0A5-5596-4CDB-9D01-022B72F32BB6}">
      <dsp:nvSpPr>
        <dsp:cNvPr id="0" name=""/>
        <dsp:cNvSpPr/>
      </dsp:nvSpPr>
      <dsp:spPr>
        <a:xfrm>
          <a:off x="0" y="93452"/>
          <a:ext cx="8229600" cy="4839120"/>
        </a:xfrm>
        <a:prstGeom prst="wedgeRoundRectCallou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justLow" defTabSz="977900" rtl="1">
            <a:lnSpc>
              <a:spcPct val="90000"/>
            </a:lnSpc>
            <a:spcBef>
              <a:spcPct val="0"/>
            </a:spcBef>
            <a:spcAft>
              <a:spcPct val="35000"/>
            </a:spcAft>
          </a:pPr>
          <a:r>
            <a:rPr lang="ar-SA" sz="2200" kern="1200" dirty="0" smtClean="0">
              <a:cs typeface="B Zar" pitchFamily="2" charset="-78"/>
            </a:rPr>
            <a:t>اين امكان وجود دارد تا جريان‌هاي نقدي حاصل از وام‌هاي رهني </a:t>
          </a:r>
          <a:r>
            <a:rPr lang="fa-IR" sz="2200" kern="1200" dirty="0" smtClean="0">
              <a:cs typeface="B Zar" pitchFamily="2" charset="-78"/>
            </a:rPr>
            <a:t>یک‌کاسه‌شده</a:t>
          </a:r>
          <a:r>
            <a:rPr lang="ar-SA" sz="2200" kern="1200" dirty="0" smtClean="0">
              <a:cs typeface="B Zar" pitchFamily="2" charset="-78"/>
            </a:rPr>
            <a:t> را به اوراق قرضۀ متفاوتي با سررسيدها و ويژگي‌هاي ريسك و بازدۀ‌ مختلفي تفكيك نمود. سپس مي‌توان اين اوراق قرضه را به سرمايه‌گذاراني با اهداف سرمايه‌گذاري مختلف فروخت. به عبارتي ديگر، مي‌توان گفت كه با اختصاص جريان‌هاي نقدي حاصل از گواهي انتقالي قرضه با پشتوانة وام‌هاي رهني به گروه‌</a:t>
          </a:r>
          <a:r>
            <a:rPr lang="fa-IR" sz="2200" kern="1200" dirty="0" smtClean="0">
              <a:cs typeface="B Zar" pitchFamily="2" charset="-78"/>
            </a:rPr>
            <a:t>های</a:t>
          </a:r>
          <a:r>
            <a:rPr lang="ar-SA" sz="2200" kern="1200" dirty="0" smtClean="0">
              <a:cs typeface="B Zar" pitchFamily="2" charset="-78"/>
            </a:rPr>
            <a:t> مختلف اوراق قرضه، مي‌توان اوراق بهادار مختلفي ايجاد كرد كه در معرض ريسك‌هاي بازپرداخت مختلفي باشند. وقتي جريان‌هاي نقدي حاصل از وام‌هاي رهني تجميع‌شده ميان گروه‌بندي‌هاي مختلفي از اوراق قرضه مجدداً توزيع مي‌گردد، اوراق حاصل، تعهدات رهني وثيقه‌دار ناميده مي‌شوند. تعهدات رهني وثيقه‌دار براي غلبه بر مشكلات گواهي انتقالي از طريق تفكيك پرداخت‌هاي اصل و بهره ايجاد مي‌شود. اين اوراق، قواعدي را براي تقسيم جريان‌هاي نقدي ميان گروه‌بندي‌هاي مختلف درنظر مي‌گيرند.</a:t>
          </a:r>
          <a:endParaRPr lang="en-US" sz="2200" kern="1200" dirty="0">
            <a:cs typeface="B Zar" pitchFamily="2" charset="-78"/>
          </a:endParaRPr>
        </a:p>
      </dsp:txBody>
      <dsp:txXfrm>
        <a:off x="236226" y="329678"/>
        <a:ext cx="7757148" cy="4366668"/>
      </dsp:txXfrm>
    </dsp:sp>
  </dsp:spTree>
</dsp:drawing>
</file>

<file path=ppt/diagrams/drawing2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BA3F49D-957F-499A-95EA-4A900445A308}">
      <dsp:nvSpPr>
        <dsp:cNvPr id="0" name=""/>
        <dsp:cNvSpPr/>
      </dsp:nvSpPr>
      <dsp:spPr>
        <a:xfrm rot="5400000">
          <a:off x="5971676" y="-1530714"/>
          <a:ext cx="642977" cy="3867912"/>
        </a:xfrm>
        <a:prstGeom prst="round2SameRect">
          <a:avLst/>
        </a:prstGeom>
        <a:solidFill>
          <a:schemeClr val="accent2">
            <a:tint val="40000"/>
            <a:alpha val="90000"/>
            <a:hueOff val="0"/>
            <a:satOff val="0"/>
            <a:lumOff val="0"/>
            <a:alphaOff val="0"/>
          </a:schemeClr>
        </a:solidFill>
        <a:ln w="9525" cap="flat" cmpd="sng" algn="ctr">
          <a:solidFill>
            <a:schemeClr val="accent2">
              <a:tint val="40000"/>
              <a:alpha val="90000"/>
              <a:hueOff val="0"/>
              <a:satOff val="0"/>
              <a:lumOff val="0"/>
              <a:alphaOff val="0"/>
            </a:schemeClr>
          </a:solidFill>
          <a:prstDash val="solid"/>
        </a:ln>
        <a:effectLst/>
        <a:scene3d>
          <a:camera prst="orthographicFront"/>
          <a:lightRig rig="chilly" dir="t"/>
        </a:scene3d>
        <a:sp3d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83820" tIns="41910" rIns="83820" bIns="41910" numCol="1" spcCol="1270" anchor="ctr" anchorCtr="0">
          <a:noAutofit/>
        </a:bodyPr>
        <a:lstStyle/>
        <a:p>
          <a:pPr marL="228600" lvl="1" indent="-228600" algn="r" defTabSz="977900" rtl="1">
            <a:lnSpc>
              <a:spcPct val="90000"/>
            </a:lnSpc>
            <a:spcBef>
              <a:spcPct val="0"/>
            </a:spcBef>
            <a:spcAft>
              <a:spcPct val="15000"/>
            </a:spcAft>
            <a:buChar char="••"/>
          </a:pPr>
          <a:r>
            <a:rPr lang="ar-SA" sz="2200" b="0" kern="1200" dirty="0" smtClean="0">
              <a:cs typeface="B Zar" pitchFamily="2" charset="-78"/>
            </a:rPr>
            <a:t>طبقة پرداخت نوبتي</a:t>
          </a:r>
          <a:endParaRPr lang="fa-IR" sz="2200" b="0" kern="1200" dirty="0">
            <a:cs typeface="B Zar" pitchFamily="2" charset="-78"/>
          </a:endParaRPr>
        </a:p>
      </dsp:txBody>
      <dsp:txXfrm rot="-5400000">
        <a:off x="4359209" y="113141"/>
        <a:ext cx="3836524" cy="580201"/>
      </dsp:txXfrm>
    </dsp:sp>
    <dsp:sp modelId="{A455491E-5B72-44F5-BD71-8A914BCC129F}">
      <dsp:nvSpPr>
        <dsp:cNvPr id="0" name=""/>
        <dsp:cNvSpPr/>
      </dsp:nvSpPr>
      <dsp:spPr>
        <a:xfrm>
          <a:off x="2478" y="1380"/>
          <a:ext cx="4356731" cy="803722"/>
        </a:xfrm>
        <a:prstGeom prst="roundRect">
          <a:avLst/>
        </a:prstGeom>
        <a:solidFill>
          <a:schemeClr val="accent2">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lvl="0" algn="l" defTabSz="889000" rtl="1">
            <a:lnSpc>
              <a:spcPct val="90000"/>
            </a:lnSpc>
            <a:spcBef>
              <a:spcPct val="0"/>
            </a:spcBef>
            <a:spcAft>
              <a:spcPct val="35000"/>
            </a:spcAft>
          </a:pPr>
          <a:r>
            <a:rPr lang="en-US" sz="2000" b="0" kern="1200" dirty="0" smtClean="0">
              <a:cs typeface="B Zar" pitchFamily="2" charset="-78"/>
            </a:rPr>
            <a:t>sequential pay tranche</a:t>
          </a:r>
          <a:endParaRPr lang="fa-IR" sz="2000" b="0" kern="1200" dirty="0">
            <a:cs typeface="B Zar" pitchFamily="2" charset="-78"/>
          </a:endParaRPr>
        </a:p>
      </dsp:txBody>
      <dsp:txXfrm>
        <a:off x="41712" y="40614"/>
        <a:ext cx="4278263" cy="725254"/>
      </dsp:txXfrm>
    </dsp:sp>
    <dsp:sp modelId="{EC863EE8-EF39-4248-BDAD-DDAF76C9B80B}">
      <dsp:nvSpPr>
        <dsp:cNvPr id="0" name=""/>
        <dsp:cNvSpPr/>
      </dsp:nvSpPr>
      <dsp:spPr>
        <a:xfrm rot="5400000">
          <a:off x="5971676" y="-686806"/>
          <a:ext cx="642977" cy="3867912"/>
        </a:xfrm>
        <a:prstGeom prst="round2SameRect">
          <a:avLst/>
        </a:prstGeom>
        <a:solidFill>
          <a:schemeClr val="accent3">
            <a:tint val="40000"/>
            <a:alpha val="90000"/>
            <a:hueOff val="0"/>
            <a:satOff val="0"/>
            <a:lumOff val="0"/>
            <a:alphaOff val="0"/>
          </a:schemeClr>
        </a:solidFill>
        <a:ln w="9525" cap="flat" cmpd="sng" algn="ctr">
          <a:solidFill>
            <a:schemeClr val="accent3">
              <a:tint val="40000"/>
              <a:alpha val="90000"/>
              <a:hueOff val="0"/>
              <a:satOff val="0"/>
              <a:lumOff val="0"/>
              <a:alphaOff val="0"/>
            </a:schemeClr>
          </a:solidFill>
          <a:prstDash val="solid"/>
        </a:ln>
        <a:effectLst/>
        <a:scene3d>
          <a:camera prst="orthographicFront"/>
          <a:lightRig rig="chilly" dir="t"/>
        </a:scene3d>
        <a:sp3d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83820" tIns="41910" rIns="83820" bIns="41910" numCol="1" spcCol="1270" anchor="ctr" anchorCtr="0">
          <a:noAutofit/>
        </a:bodyPr>
        <a:lstStyle/>
        <a:p>
          <a:pPr marL="228600" lvl="1" indent="-228600" algn="r" defTabSz="977900" rtl="1">
            <a:lnSpc>
              <a:spcPct val="90000"/>
            </a:lnSpc>
            <a:spcBef>
              <a:spcPct val="0"/>
            </a:spcBef>
            <a:spcAft>
              <a:spcPct val="15000"/>
            </a:spcAft>
            <a:buChar char="••"/>
          </a:pPr>
          <a:r>
            <a:rPr lang="ar-SA" sz="2200" b="0" kern="1200" dirty="0" smtClean="0">
              <a:cs typeface="B Zar" pitchFamily="2" charset="-78"/>
            </a:rPr>
            <a:t>طبقة انباشتي</a:t>
          </a:r>
          <a:endParaRPr lang="en-US" sz="2200" b="0" kern="1200" dirty="0">
            <a:cs typeface="B Zar" pitchFamily="2" charset="-78"/>
          </a:endParaRPr>
        </a:p>
      </dsp:txBody>
      <dsp:txXfrm rot="-5400000">
        <a:off x="4359209" y="957049"/>
        <a:ext cx="3836524" cy="580201"/>
      </dsp:txXfrm>
    </dsp:sp>
    <dsp:sp modelId="{2EEFE760-A95C-4E67-96DD-7C153EE074EB}">
      <dsp:nvSpPr>
        <dsp:cNvPr id="0" name=""/>
        <dsp:cNvSpPr/>
      </dsp:nvSpPr>
      <dsp:spPr>
        <a:xfrm>
          <a:off x="2478" y="845288"/>
          <a:ext cx="4356731" cy="803722"/>
        </a:xfrm>
        <a:prstGeom prst="roundRect">
          <a:avLst/>
        </a:prstGeom>
        <a:solidFill>
          <a:schemeClr val="accent3">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lvl="0" algn="l" defTabSz="889000" rtl="1">
            <a:lnSpc>
              <a:spcPct val="90000"/>
            </a:lnSpc>
            <a:spcBef>
              <a:spcPct val="0"/>
            </a:spcBef>
            <a:spcAft>
              <a:spcPct val="35000"/>
            </a:spcAft>
          </a:pPr>
          <a:r>
            <a:rPr lang="en-US" sz="2000" b="0" kern="1200" dirty="0" smtClean="0">
              <a:cs typeface="B Zar" pitchFamily="2" charset="-78"/>
            </a:rPr>
            <a:t>accrual tranche</a:t>
          </a:r>
          <a:endParaRPr lang="fa-IR" sz="2000" b="0" kern="1200" dirty="0">
            <a:cs typeface="B Zar" pitchFamily="2" charset="-78"/>
          </a:endParaRPr>
        </a:p>
      </dsp:txBody>
      <dsp:txXfrm>
        <a:off x="41712" y="884522"/>
        <a:ext cx="4278263" cy="725254"/>
      </dsp:txXfrm>
    </dsp:sp>
    <dsp:sp modelId="{F2F7662C-29BE-40DD-AA67-DEF523186A48}">
      <dsp:nvSpPr>
        <dsp:cNvPr id="0" name=""/>
        <dsp:cNvSpPr/>
      </dsp:nvSpPr>
      <dsp:spPr>
        <a:xfrm rot="5400000">
          <a:off x="5971676" y="157102"/>
          <a:ext cx="642977" cy="3867912"/>
        </a:xfrm>
        <a:prstGeom prst="round2SameRect">
          <a:avLst/>
        </a:prstGeom>
        <a:solidFill>
          <a:schemeClr val="accent4">
            <a:tint val="40000"/>
            <a:alpha val="90000"/>
            <a:hueOff val="0"/>
            <a:satOff val="0"/>
            <a:lumOff val="0"/>
            <a:alphaOff val="0"/>
          </a:schemeClr>
        </a:solidFill>
        <a:ln w="9525" cap="flat" cmpd="sng" algn="ctr">
          <a:solidFill>
            <a:schemeClr val="accent4">
              <a:tint val="40000"/>
              <a:alpha val="90000"/>
              <a:hueOff val="0"/>
              <a:satOff val="0"/>
              <a:lumOff val="0"/>
              <a:alphaOff val="0"/>
            </a:schemeClr>
          </a:solidFill>
          <a:prstDash val="solid"/>
        </a:ln>
        <a:effectLst/>
        <a:scene3d>
          <a:camera prst="orthographicFront"/>
          <a:lightRig rig="chilly" dir="t"/>
        </a:scene3d>
        <a:sp3d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83820" tIns="41910" rIns="83820" bIns="41910" numCol="1" spcCol="1270" anchor="ctr" anchorCtr="0">
          <a:noAutofit/>
        </a:bodyPr>
        <a:lstStyle/>
        <a:p>
          <a:pPr marL="228600" lvl="1" indent="-228600" algn="r" defTabSz="977900" rtl="1">
            <a:lnSpc>
              <a:spcPct val="90000"/>
            </a:lnSpc>
            <a:spcBef>
              <a:spcPct val="0"/>
            </a:spcBef>
            <a:spcAft>
              <a:spcPct val="15000"/>
            </a:spcAft>
            <a:buChar char="••"/>
          </a:pPr>
          <a:r>
            <a:rPr lang="ar-SA" sz="2200" b="0" kern="1200" dirty="0" smtClean="0">
              <a:cs typeface="B Zar" pitchFamily="2" charset="-78"/>
            </a:rPr>
            <a:t>طبقة (كلاس) با استهلاك برنامه‌ريزي‌شده</a:t>
          </a:r>
          <a:endParaRPr lang="fa-IR" sz="2200" b="0" kern="1200" dirty="0">
            <a:cs typeface="B Zar" pitchFamily="2" charset="-78"/>
          </a:endParaRPr>
        </a:p>
      </dsp:txBody>
      <dsp:txXfrm rot="-5400000">
        <a:off x="4359209" y="1800957"/>
        <a:ext cx="3836524" cy="580201"/>
      </dsp:txXfrm>
    </dsp:sp>
    <dsp:sp modelId="{BA5C96E4-203B-498A-9897-8796B020BC9B}">
      <dsp:nvSpPr>
        <dsp:cNvPr id="0" name=""/>
        <dsp:cNvSpPr/>
      </dsp:nvSpPr>
      <dsp:spPr>
        <a:xfrm>
          <a:off x="2478" y="1689197"/>
          <a:ext cx="4356731" cy="803722"/>
        </a:xfrm>
        <a:prstGeom prst="roundRect">
          <a:avLst/>
        </a:prstGeom>
        <a:solidFill>
          <a:schemeClr val="accent4">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lvl="0" algn="l" defTabSz="889000" rtl="1">
            <a:lnSpc>
              <a:spcPct val="90000"/>
            </a:lnSpc>
            <a:spcBef>
              <a:spcPct val="0"/>
            </a:spcBef>
            <a:spcAft>
              <a:spcPct val="35000"/>
            </a:spcAft>
          </a:pPr>
          <a:r>
            <a:rPr lang="en-US" sz="2000" b="0" kern="1200" dirty="0" smtClean="0">
              <a:cs typeface="B Zar" pitchFamily="2" charset="-78"/>
            </a:rPr>
            <a:t>planned amortization class (PAC)</a:t>
          </a:r>
          <a:endParaRPr lang="fa-IR" sz="2000" b="0" kern="1200" dirty="0" smtClean="0">
            <a:cs typeface="B Zar" pitchFamily="2" charset="-78"/>
          </a:endParaRPr>
        </a:p>
      </dsp:txBody>
      <dsp:txXfrm>
        <a:off x="41712" y="1728431"/>
        <a:ext cx="4278263" cy="725254"/>
      </dsp:txXfrm>
    </dsp:sp>
    <dsp:sp modelId="{5D5460FE-90E6-4BB9-BAEB-E6F26A1E970B}">
      <dsp:nvSpPr>
        <dsp:cNvPr id="0" name=""/>
        <dsp:cNvSpPr/>
      </dsp:nvSpPr>
      <dsp:spPr>
        <a:xfrm rot="5400000">
          <a:off x="5971676" y="1001010"/>
          <a:ext cx="642977" cy="3867912"/>
        </a:xfrm>
        <a:prstGeom prst="round2SameRect">
          <a:avLst/>
        </a:prstGeom>
        <a:solidFill>
          <a:schemeClr val="accent5">
            <a:tint val="40000"/>
            <a:alpha val="90000"/>
            <a:hueOff val="0"/>
            <a:satOff val="0"/>
            <a:lumOff val="0"/>
            <a:alphaOff val="0"/>
          </a:schemeClr>
        </a:solidFill>
        <a:ln w="9525" cap="flat" cmpd="sng" algn="ctr">
          <a:solidFill>
            <a:schemeClr val="accent5">
              <a:tint val="40000"/>
              <a:alpha val="90000"/>
              <a:hueOff val="0"/>
              <a:satOff val="0"/>
              <a:lumOff val="0"/>
              <a:alphaOff val="0"/>
            </a:schemeClr>
          </a:solidFill>
          <a:prstDash val="solid"/>
        </a:ln>
        <a:effectLst/>
        <a:scene3d>
          <a:camera prst="orthographicFront"/>
          <a:lightRig rig="chilly" dir="t"/>
        </a:scene3d>
        <a:sp3d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83820" tIns="41910" rIns="83820" bIns="41910" numCol="1" spcCol="1270" anchor="ctr" anchorCtr="0">
          <a:noAutofit/>
        </a:bodyPr>
        <a:lstStyle/>
        <a:p>
          <a:pPr marL="228600" lvl="1" indent="-228600" algn="r" defTabSz="977900" rtl="1">
            <a:lnSpc>
              <a:spcPct val="90000"/>
            </a:lnSpc>
            <a:spcBef>
              <a:spcPct val="0"/>
            </a:spcBef>
            <a:spcAft>
              <a:spcPct val="15000"/>
            </a:spcAft>
            <a:buChar char="••"/>
          </a:pPr>
          <a:r>
            <a:rPr lang="ar-SA" sz="2200" b="0" kern="1200" dirty="0" smtClean="0">
              <a:cs typeface="B Zar" pitchFamily="2" charset="-78"/>
            </a:rPr>
            <a:t>طبقة با استهلاك هدف‌‌گذاري‌شده </a:t>
          </a:r>
          <a:endParaRPr lang="fa-IR" sz="2200" b="0" kern="1200" dirty="0">
            <a:cs typeface="B Zar" pitchFamily="2" charset="-78"/>
          </a:endParaRPr>
        </a:p>
      </dsp:txBody>
      <dsp:txXfrm rot="-5400000">
        <a:off x="4359209" y="2644865"/>
        <a:ext cx="3836524" cy="580201"/>
      </dsp:txXfrm>
    </dsp:sp>
    <dsp:sp modelId="{2310D8C0-F9F6-4104-A389-3A04975E8FBA}">
      <dsp:nvSpPr>
        <dsp:cNvPr id="0" name=""/>
        <dsp:cNvSpPr/>
      </dsp:nvSpPr>
      <dsp:spPr>
        <a:xfrm>
          <a:off x="2478" y="2533105"/>
          <a:ext cx="4356731" cy="803722"/>
        </a:xfrm>
        <a:prstGeom prst="roundRect">
          <a:avLst/>
        </a:prstGeom>
        <a:solidFill>
          <a:schemeClr val="accent5">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lvl="0" algn="l" defTabSz="889000" rtl="1">
            <a:lnSpc>
              <a:spcPct val="90000"/>
            </a:lnSpc>
            <a:spcBef>
              <a:spcPct val="0"/>
            </a:spcBef>
            <a:spcAft>
              <a:spcPct val="35000"/>
            </a:spcAft>
          </a:pPr>
          <a:r>
            <a:rPr lang="en-US" sz="2000" b="0" kern="1200" dirty="0" smtClean="0">
              <a:cs typeface="B Zar" pitchFamily="2" charset="-78"/>
            </a:rPr>
            <a:t>targeted amortization tranche (TAC)</a:t>
          </a:r>
        </a:p>
      </dsp:txBody>
      <dsp:txXfrm>
        <a:off x="41712" y="2572339"/>
        <a:ext cx="4278263" cy="725254"/>
      </dsp:txXfrm>
    </dsp:sp>
    <dsp:sp modelId="{70C4C70F-628E-4C06-9FA5-3AFC1B4702C4}">
      <dsp:nvSpPr>
        <dsp:cNvPr id="0" name=""/>
        <dsp:cNvSpPr/>
      </dsp:nvSpPr>
      <dsp:spPr>
        <a:xfrm rot="5400000">
          <a:off x="5971676" y="1844919"/>
          <a:ext cx="642977" cy="3867912"/>
        </a:xfrm>
        <a:prstGeom prst="round2SameRect">
          <a:avLst/>
        </a:prstGeom>
        <a:solidFill>
          <a:schemeClr val="accent6">
            <a:tint val="40000"/>
            <a:alpha val="90000"/>
            <a:hueOff val="0"/>
            <a:satOff val="0"/>
            <a:lumOff val="0"/>
            <a:alphaOff val="0"/>
          </a:schemeClr>
        </a:solidFill>
        <a:ln w="9525" cap="flat" cmpd="sng" algn="ctr">
          <a:solidFill>
            <a:schemeClr val="accent6">
              <a:tint val="40000"/>
              <a:alpha val="90000"/>
              <a:hueOff val="0"/>
              <a:satOff val="0"/>
              <a:lumOff val="0"/>
              <a:alphaOff val="0"/>
            </a:schemeClr>
          </a:solidFill>
          <a:prstDash val="solid"/>
        </a:ln>
        <a:effectLst/>
        <a:scene3d>
          <a:camera prst="orthographicFront"/>
          <a:lightRig rig="chilly" dir="t"/>
        </a:scene3d>
        <a:sp3d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83820" tIns="41910" rIns="83820" bIns="41910" numCol="1" spcCol="1270" anchor="ctr" anchorCtr="0">
          <a:noAutofit/>
        </a:bodyPr>
        <a:lstStyle/>
        <a:p>
          <a:pPr marL="228600" lvl="1" indent="-228600" algn="r" defTabSz="977900" rtl="1">
            <a:lnSpc>
              <a:spcPct val="90000"/>
            </a:lnSpc>
            <a:spcBef>
              <a:spcPct val="0"/>
            </a:spcBef>
            <a:spcAft>
              <a:spcPct val="15000"/>
            </a:spcAft>
            <a:buChar char="••"/>
          </a:pPr>
          <a:r>
            <a:rPr lang="ar-SA" sz="2200" b="0" kern="1200" dirty="0" smtClean="0">
              <a:cs typeface="B Zar" pitchFamily="2" charset="-78"/>
            </a:rPr>
            <a:t>طبقة حامي</a:t>
          </a:r>
          <a:endParaRPr lang="fa-IR" sz="2200" b="0" kern="1200" dirty="0">
            <a:cs typeface="B Zar" pitchFamily="2" charset="-78"/>
          </a:endParaRPr>
        </a:p>
      </dsp:txBody>
      <dsp:txXfrm rot="-5400000">
        <a:off x="4359209" y="3488774"/>
        <a:ext cx="3836524" cy="580201"/>
      </dsp:txXfrm>
    </dsp:sp>
    <dsp:sp modelId="{71BDB487-6B7A-45C1-892A-A765F9FB936C}">
      <dsp:nvSpPr>
        <dsp:cNvPr id="0" name=""/>
        <dsp:cNvSpPr/>
      </dsp:nvSpPr>
      <dsp:spPr>
        <a:xfrm>
          <a:off x="2478" y="3377013"/>
          <a:ext cx="4356731" cy="803722"/>
        </a:xfrm>
        <a:prstGeom prst="roundRect">
          <a:avLst/>
        </a:prstGeom>
        <a:solidFill>
          <a:schemeClr val="accent6">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lvl="0" algn="l" defTabSz="889000" rtl="1">
            <a:lnSpc>
              <a:spcPct val="90000"/>
            </a:lnSpc>
            <a:spcBef>
              <a:spcPct val="0"/>
            </a:spcBef>
            <a:spcAft>
              <a:spcPct val="35000"/>
            </a:spcAft>
          </a:pPr>
          <a:r>
            <a:rPr lang="en-US" sz="2000" b="0" kern="1200" dirty="0" smtClean="0">
              <a:cs typeface="B Zar" pitchFamily="2" charset="-78"/>
            </a:rPr>
            <a:t>Support tranche</a:t>
          </a:r>
          <a:endParaRPr lang="fa-IR" sz="2000" b="0" kern="1200" dirty="0">
            <a:cs typeface="B Zar" pitchFamily="2" charset="-78"/>
          </a:endParaRPr>
        </a:p>
      </dsp:txBody>
      <dsp:txXfrm>
        <a:off x="41712" y="3416247"/>
        <a:ext cx="4278263" cy="725254"/>
      </dsp:txXfrm>
    </dsp:sp>
    <dsp:sp modelId="{675F1A9A-264F-4FEC-8FC6-A6EA943DCFB9}">
      <dsp:nvSpPr>
        <dsp:cNvPr id="0" name=""/>
        <dsp:cNvSpPr/>
      </dsp:nvSpPr>
      <dsp:spPr>
        <a:xfrm rot="5400000">
          <a:off x="5971676" y="2688827"/>
          <a:ext cx="642977" cy="3867912"/>
        </a:xfrm>
        <a:prstGeom prst="round2SameRect">
          <a:avLst/>
        </a:prstGeom>
        <a:solidFill>
          <a:schemeClr val="accent2">
            <a:tint val="40000"/>
            <a:alpha val="90000"/>
            <a:hueOff val="0"/>
            <a:satOff val="0"/>
            <a:lumOff val="0"/>
            <a:alphaOff val="0"/>
          </a:schemeClr>
        </a:solidFill>
        <a:ln w="9525" cap="flat" cmpd="sng" algn="ctr">
          <a:solidFill>
            <a:schemeClr val="accent2">
              <a:tint val="40000"/>
              <a:alpha val="90000"/>
              <a:hueOff val="0"/>
              <a:satOff val="0"/>
              <a:lumOff val="0"/>
              <a:alphaOff val="0"/>
            </a:schemeClr>
          </a:solidFill>
          <a:prstDash val="solid"/>
        </a:ln>
        <a:effectLst/>
        <a:scene3d>
          <a:camera prst="orthographicFront"/>
          <a:lightRig rig="chilly" dir="t"/>
        </a:scene3d>
        <a:sp3d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83820" tIns="41910" rIns="83820" bIns="41910" numCol="1" spcCol="1270" anchor="ctr" anchorCtr="0">
          <a:noAutofit/>
        </a:bodyPr>
        <a:lstStyle/>
        <a:p>
          <a:pPr marL="228600" lvl="1" indent="-228600" algn="r" defTabSz="977900" rtl="1">
            <a:lnSpc>
              <a:spcPct val="90000"/>
            </a:lnSpc>
            <a:spcBef>
              <a:spcPct val="0"/>
            </a:spcBef>
            <a:spcAft>
              <a:spcPct val="15000"/>
            </a:spcAft>
            <a:buChar char="••"/>
          </a:pPr>
          <a:r>
            <a:rPr lang="fa-IR" sz="2200" b="0" kern="1200" dirty="0" smtClean="0">
              <a:cs typeface="B Zar" pitchFamily="2" charset="-78"/>
            </a:rPr>
            <a:t>طبقۀ نرخ شناور	</a:t>
          </a:r>
          <a:endParaRPr lang="en-US" sz="2200" b="0" kern="1200" dirty="0">
            <a:cs typeface="B Zar" pitchFamily="2" charset="-78"/>
          </a:endParaRPr>
        </a:p>
      </dsp:txBody>
      <dsp:txXfrm rot="-5400000">
        <a:off x="4359209" y="4332682"/>
        <a:ext cx="3836524" cy="580201"/>
      </dsp:txXfrm>
    </dsp:sp>
    <dsp:sp modelId="{F6ED81B6-D673-4B75-8160-938C7AB06E9D}">
      <dsp:nvSpPr>
        <dsp:cNvPr id="0" name=""/>
        <dsp:cNvSpPr/>
      </dsp:nvSpPr>
      <dsp:spPr>
        <a:xfrm>
          <a:off x="2478" y="4220922"/>
          <a:ext cx="4356731" cy="803722"/>
        </a:xfrm>
        <a:prstGeom prst="roundRect">
          <a:avLst/>
        </a:prstGeom>
        <a:solidFill>
          <a:schemeClr val="accent2">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lvl="0" algn="l" defTabSz="889000" rtl="1">
            <a:lnSpc>
              <a:spcPct val="90000"/>
            </a:lnSpc>
            <a:spcBef>
              <a:spcPct val="0"/>
            </a:spcBef>
            <a:spcAft>
              <a:spcPct val="35000"/>
            </a:spcAft>
          </a:pPr>
          <a:r>
            <a:rPr lang="en-US" sz="2000" b="0" kern="1200" dirty="0" smtClean="0">
              <a:cs typeface="B Zar" pitchFamily="2" charset="-78"/>
            </a:rPr>
            <a:t>floating-rate tranche</a:t>
          </a:r>
          <a:endParaRPr lang="en-US" sz="2000" b="0" kern="1200" dirty="0">
            <a:cs typeface="B Zar" pitchFamily="2" charset="-78"/>
          </a:endParaRPr>
        </a:p>
      </dsp:txBody>
      <dsp:txXfrm>
        <a:off x="41712" y="4260156"/>
        <a:ext cx="4278263" cy="725254"/>
      </dsp:txXfrm>
    </dsp:sp>
  </dsp:spTree>
</dsp:drawing>
</file>

<file path=ppt/diagrams/drawing2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29A514B-4C0F-4AB9-9697-DC3FC0F49326}">
      <dsp:nvSpPr>
        <dsp:cNvPr id="0" name=""/>
        <dsp:cNvSpPr/>
      </dsp:nvSpPr>
      <dsp:spPr>
        <a:xfrm>
          <a:off x="0" y="453137"/>
          <a:ext cx="8229600" cy="4488750"/>
        </a:xfrm>
        <a:prstGeom prst="flowChartDocumen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38708" tIns="520700" rIns="638708" bIns="177800" numCol="1" spcCol="1270" anchor="t" anchorCtr="0">
          <a:noAutofit/>
        </a:bodyPr>
        <a:lstStyle/>
        <a:p>
          <a:pPr marL="228600" lvl="1" indent="-228600" algn="justLow" defTabSz="1111250" rtl="1">
            <a:lnSpc>
              <a:spcPct val="90000"/>
            </a:lnSpc>
            <a:spcBef>
              <a:spcPct val="0"/>
            </a:spcBef>
            <a:spcAft>
              <a:spcPct val="15000"/>
            </a:spcAft>
            <a:buChar char="••"/>
          </a:pPr>
          <a:r>
            <a:rPr lang="ar-SA" sz="2500" kern="1200" dirty="0" smtClean="0">
              <a:latin typeface="ذ ظشق"/>
              <a:cs typeface="B Zar" pitchFamily="2" charset="-78"/>
            </a:rPr>
            <a:t>پرداخت اصل وام به‌صورت نوبتي سازمان يافته است. </a:t>
          </a:r>
          <a:r>
            <a:rPr lang="fa-IR" sz="2500" kern="1200" dirty="0" smtClean="0">
              <a:latin typeface="ذ ظشق"/>
              <a:cs typeface="B Zar" pitchFamily="2" charset="-78"/>
            </a:rPr>
            <a:t>به عبارتی دیگر </a:t>
          </a:r>
          <a:r>
            <a:rPr lang="ar-SA" sz="2500" kern="1200" dirty="0" smtClean="0">
              <a:latin typeface="ذ ظشق"/>
              <a:cs typeface="B Zar" pitchFamily="2" charset="-78"/>
            </a:rPr>
            <a:t>وجوه اصل</a:t>
          </a:r>
          <a:r>
            <a:rPr lang="fa-IR" sz="2500" kern="1200" dirty="0" smtClean="0">
              <a:latin typeface="ذ ظشق"/>
              <a:cs typeface="B Zar" pitchFamily="2" charset="-78"/>
            </a:rPr>
            <a:t> حاصل</a:t>
          </a:r>
          <a:r>
            <a:rPr lang="ar-SA" sz="2500" kern="1200" dirty="0" smtClean="0">
              <a:latin typeface="ذ ظشق"/>
              <a:cs typeface="B Zar" pitchFamily="2" charset="-78"/>
            </a:rPr>
            <a:t> از وام‌هاي رهني و براساس طبقة تعهدات رهني وثيقه‌دار، ميان آن‌ها توزيع مي‌شود. اگر اصل وام‌هاي رهني زودتر از انتظار پرداخت شود، سررسيد طبقه‌ها كاهش مي‌يابد. برعكس، اگر بازپرداخت‌ها كندتر از انتظارات رشد نمايد، عمر متوسط تعهدات رهني وثيقه‌دار افزايش مي‌يابد..</a:t>
          </a:r>
          <a:endParaRPr lang="en-US" sz="2500" kern="1200" dirty="0">
            <a:latin typeface="ذ ظشق"/>
            <a:cs typeface="B Zar" pitchFamily="2" charset="-78"/>
          </a:endParaRPr>
        </a:p>
      </dsp:txBody>
      <dsp:txXfrm>
        <a:off x="0" y="453137"/>
        <a:ext cx="8229600" cy="3599728"/>
      </dsp:txXfrm>
    </dsp:sp>
    <dsp:sp modelId="{A7956712-0BE7-431E-91AC-D459628CF93D}">
      <dsp:nvSpPr>
        <dsp:cNvPr id="0" name=""/>
        <dsp:cNvSpPr/>
      </dsp:nvSpPr>
      <dsp:spPr>
        <a:xfrm>
          <a:off x="411480" y="84137"/>
          <a:ext cx="5760720" cy="7380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lvl="0" algn="ctr" defTabSz="1111250" rtl="1">
            <a:lnSpc>
              <a:spcPct val="90000"/>
            </a:lnSpc>
            <a:spcBef>
              <a:spcPct val="0"/>
            </a:spcBef>
            <a:spcAft>
              <a:spcPct val="35000"/>
            </a:spcAft>
          </a:pPr>
          <a:r>
            <a:rPr lang="ar-SA" sz="2500" b="1" kern="1200" dirty="0" smtClean="0">
              <a:cs typeface="B Titr" pitchFamily="2" charset="-78"/>
            </a:rPr>
            <a:t>طبقة پرداخت نوبتي</a:t>
          </a:r>
          <a:endParaRPr lang="fa-IR" sz="2500" kern="1200" dirty="0">
            <a:cs typeface="B Titr" pitchFamily="2" charset="-78"/>
          </a:endParaRPr>
        </a:p>
      </dsp:txBody>
      <dsp:txXfrm>
        <a:off x="447506" y="120163"/>
        <a:ext cx="5688668" cy="665948"/>
      </dsp:txXfrm>
    </dsp:sp>
  </dsp:spTree>
</dsp:drawing>
</file>

<file path=ppt/diagrams/drawing2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A6DC7AB-BC8D-488D-9643-7CB3CAC7961A}">
      <dsp:nvSpPr>
        <dsp:cNvPr id="0" name=""/>
        <dsp:cNvSpPr/>
      </dsp:nvSpPr>
      <dsp:spPr>
        <a:xfrm>
          <a:off x="0" y="352742"/>
          <a:ext cx="8229600" cy="46305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38708" tIns="437388" rIns="638708" bIns="149352" numCol="1" spcCol="1270" anchor="t" anchorCtr="0">
          <a:noAutofit/>
        </a:bodyPr>
        <a:lstStyle/>
        <a:p>
          <a:pPr marL="228600" lvl="1" indent="-228600" algn="justLow" defTabSz="933450" rtl="1">
            <a:lnSpc>
              <a:spcPct val="90000"/>
            </a:lnSpc>
            <a:spcBef>
              <a:spcPct val="0"/>
            </a:spcBef>
            <a:spcAft>
              <a:spcPct val="15000"/>
            </a:spcAft>
            <a:buChar char="••"/>
          </a:pPr>
          <a:r>
            <a:rPr lang="ar-SA" sz="2100" kern="1200" dirty="0" smtClean="0">
              <a:cs typeface="B Zar" pitchFamily="2" charset="-78"/>
            </a:rPr>
            <a:t>در بسياري از تعهدات رهني وثيقه‌دار كه داراي ساختار پرداخت نوبتي است، حداقل يك طبقه از اوراق، بهرۀ جاري دريافت نمي‌كند. در عوض، بهرۀ اين طبقه انباشته شده و به ماندۀ اصل آن اضافه مي‌شود. به چنين اوراق قرضه‌اي عموماً طبقة انباشتي يا اوراق قرضه زِد (چراكه اين اوراق قرضه شبيه قرضه با كوپن صفر مي‌باشد) مي‌گويند. بدين‌ترتيب، بهره‌اي كه مي‌‌بايست به طبقة انباشتي تعلق گيرد، صرف سرعت‌بخشيدن به پرداخت ماندۀ اصل طبقه‌هاي ديگر مي‌شود. در واقع، سرمايه‌گذارن در اين طبقه، هيچ اصل و بهره‌اي را تا زمان بازپرداخت كامل ديگر طبقه‌ها دريافت نمي‌كنند. اين اوراق عملاً طولاني‌ترين عمر را نسبت به ساير طبقه‌ها دارد. تا زمان پرداخت كامل ديگر طبقه‌ها، بهره‌هاي پرداخت‌نشده به مقدار اصل وام اضافه مي‌شود. بديهي است زماني كه پرداخت بهره شروع مي‌شود، بهره‌ها براساس اصل بزرگ‌تري پرداخت مي‌شود.</a:t>
          </a:r>
          <a:endParaRPr lang="en-US" sz="2100" kern="1200" dirty="0">
            <a:cs typeface="B Zar" pitchFamily="2" charset="-78"/>
          </a:endParaRPr>
        </a:p>
      </dsp:txBody>
      <dsp:txXfrm>
        <a:off x="0" y="352742"/>
        <a:ext cx="8229600" cy="4630500"/>
      </dsp:txXfrm>
    </dsp:sp>
    <dsp:sp modelId="{BDFF00B3-D223-4D95-8127-D18E95F04629}">
      <dsp:nvSpPr>
        <dsp:cNvPr id="0" name=""/>
        <dsp:cNvSpPr/>
      </dsp:nvSpPr>
      <dsp:spPr>
        <a:xfrm>
          <a:off x="411480" y="42782"/>
          <a:ext cx="5760720" cy="61992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lvl="0" algn="ctr" defTabSz="933450" rtl="1">
            <a:lnSpc>
              <a:spcPct val="90000"/>
            </a:lnSpc>
            <a:spcBef>
              <a:spcPct val="0"/>
            </a:spcBef>
            <a:spcAft>
              <a:spcPct val="35000"/>
            </a:spcAft>
          </a:pPr>
          <a:r>
            <a:rPr lang="ar-SA" sz="2100" b="1" kern="1200" dirty="0" smtClean="0">
              <a:cs typeface="B Titr" pitchFamily="2" charset="-78"/>
            </a:rPr>
            <a:t>طبقة انباشتي</a:t>
          </a:r>
          <a:endParaRPr lang="en-US" sz="2100" kern="1200" dirty="0">
            <a:cs typeface="B Titr" pitchFamily="2" charset="-78"/>
          </a:endParaRPr>
        </a:p>
      </dsp:txBody>
      <dsp:txXfrm>
        <a:off x="441742" y="73044"/>
        <a:ext cx="5700196" cy="559396"/>
      </dsp:txXfrm>
    </dsp:sp>
  </dsp:spTree>
</dsp:drawing>
</file>

<file path=ppt/diagrams/drawing2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DAA6F29-F7DA-44BB-9C2D-C95F107EE20E}">
      <dsp:nvSpPr>
        <dsp:cNvPr id="0" name=""/>
        <dsp:cNvSpPr/>
      </dsp:nvSpPr>
      <dsp:spPr>
        <a:xfrm>
          <a:off x="0" y="413762"/>
          <a:ext cx="8229600" cy="45675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38708" tIns="520700" rIns="638708" bIns="177800" numCol="1" spcCol="1270" anchor="t" anchorCtr="0">
          <a:noAutofit/>
        </a:bodyPr>
        <a:lstStyle/>
        <a:p>
          <a:pPr marL="228600" lvl="1" indent="-228600" algn="justLow" defTabSz="1111250" rtl="1">
            <a:lnSpc>
              <a:spcPct val="90000"/>
            </a:lnSpc>
            <a:spcBef>
              <a:spcPct val="0"/>
            </a:spcBef>
            <a:spcAft>
              <a:spcPct val="15000"/>
            </a:spcAft>
            <a:buChar char="••"/>
          </a:pPr>
          <a:r>
            <a:rPr lang="ar-SA" sz="2500" kern="1200" dirty="0" smtClean="0">
              <a:cs typeface="B Zar" pitchFamily="2" charset="-78"/>
            </a:rPr>
            <a:t>يك ورقة قرضه با طبقة استهلاك برنامه‌ريزي‌شده ورقة قرضه‌اي است كه در اميدنامة آن برنامة پرداخت اصل</a:t>
          </a:r>
          <a:r>
            <a:rPr lang="fa-IR" sz="2500" kern="1200" dirty="0" smtClean="0">
              <a:cs typeface="B Zar" pitchFamily="2" charset="-78"/>
            </a:rPr>
            <a:t> سرمایه‌گذاری</a:t>
          </a:r>
          <a:r>
            <a:rPr lang="ar-SA" sz="2500" kern="1200" dirty="0" smtClean="0">
              <a:cs typeface="B Zar" pitchFamily="2" charset="-78"/>
            </a:rPr>
            <a:t> تنظيم و ارائه مي‌شود. دارندگان اين ورقه نسبت به مابقي طبقه‌هاي موجود در ساختار، در دريافت اصل موجود در برنامه از اولويت برخوردارند. هيچ تضميني وجود ندارد كه پرداخت اصل‌ها طوري محقق شود كه برنامۀ تنظيم‌شده اجرا گردد، اما اين طبقه از اوراق طوري ساختار يافته كه اگر سرعت بازپرداخت‌ها در دامنۀ معيني قرار گيرد، وثيقه‌ها (وام‌هاي رهني) مبالغ كافي جهت اجراي برنامۀ پرداخت‌هاي اصل اين طبقه را فراهم مي‌آورد. </a:t>
          </a:r>
          <a:endParaRPr lang="en-US" sz="2500" kern="1200" dirty="0">
            <a:cs typeface="B Zar" pitchFamily="2" charset="-78"/>
          </a:endParaRPr>
        </a:p>
      </dsp:txBody>
      <dsp:txXfrm>
        <a:off x="0" y="413762"/>
        <a:ext cx="8229600" cy="4567500"/>
      </dsp:txXfrm>
    </dsp:sp>
    <dsp:sp modelId="{41131E9A-9D3F-455C-B325-C3EF59492D8E}">
      <dsp:nvSpPr>
        <dsp:cNvPr id="0" name=""/>
        <dsp:cNvSpPr/>
      </dsp:nvSpPr>
      <dsp:spPr>
        <a:xfrm>
          <a:off x="411480" y="44762"/>
          <a:ext cx="5760720" cy="7380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lvl="0" algn="l" defTabSz="1111250" rtl="1">
            <a:lnSpc>
              <a:spcPct val="90000"/>
            </a:lnSpc>
            <a:spcBef>
              <a:spcPct val="0"/>
            </a:spcBef>
            <a:spcAft>
              <a:spcPct val="35000"/>
            </a:spcAft>
          </a:pPr>
          <a:r>
            <a:rPr lang="ar-SA" sz="2500" b="1" kern="1200" dirty="0" smtClean="0">
              <a:cs typeface="B Zar" pitchFamily="2" charset="-78"/>
            </a:rPr>
            <a:t>طبقة (كلاس) با استهلاك برنامه‌ريزي‌شده</a:t>
          </a:r>
          <a:endParaRPr lang="fa-IR" sz="2500" kern="1200" dirty="0">
            <a:cs typeface="B Zar" pitchFamily="2" charset="-78"/>
          </a:endParaRPr>
        </a:p>
      </dsp:txBody>
      <dsp:txXfrm>
        <a:off x="447506" y="80788"/>
        <a:ext cx="5688668" cy="66594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264236E-4717-4A54-A0A2-0ABC9E52AE6A}">
      <dsp:nvSpPr>
        <dsp:cNvPr id="0" name=""/>
        <dsp:cNvSpPr/>
      </dsp:nvSpPr>
      <dsp:spPr>
        <a:xfrm>
          <a:off x="0" y="388112"/>
          <a:ext cx="8229600" cy="1852200"/>
        </a:xfrm>
        <a:prstGeom prst="rect">
          <a:avLst/>
        </a:prstGeom>
        <a:solidFill>
          <a:schemeClr val="accent2">
            <a:alpha val="90000"/>
            <a:tint val="40000"/>
            <a:hueOff val="0"/>
            <a:satOff val="0"/>
            <a:lumOff val="0"/>
            <a:alphaOff val="0"/>
          </a:schemeClr>
        </a:solidFill>
        <a:ln w="9525" cap="flat" cmpd="sng" algn="ctr">
          <a:solidFill>
            <a:schemeClr val="accent2">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638708" tIns="499872" rIns="638708" bIns="149352" numCol="1" spcCol="1270" anchor="t" anchorCtr="0">
          <a:noAutofit/>
        </a:bodyPr>
        <a:lstStyle/>
        <a:p>
          <a:pPr marL="228600" lvl="1" indent="-228600" algn="justLow" defTabSz="933450" rtl="1">
            <a:lnSpc>
              <a:spcPct val="90000"/>
            </a:lnSpc>
            <a:spcBef>
              <a:spcPct val="0"/>
            </a:spcBef>
            <a:spcAft>
              <a:spcPct val="15000"/>
            </a:spcAft>
            <a:buChar char="••"/>
          </a:pPr>
          <a:r>
            <a:rPr lang="fa-IR" sz="2100" kern="1200" dirty="0" smtClean="0">
              <a:cs typeface="B Zar" pitchFamily="2" charset="-78"/>
            </a:rPr>
            <a:t>بعد از </a:t>
          </a:r>
          <a:r>
            <a:rPr lang="fa-IR" sz="2100" kern="1200" dirty="0" smtClean="0">
              <a:cs typeface="B Zar" pitchFamily="2" charset="-78"/>
            </a:rPr>
            <a:t>رکود </a:t>
          </a:r>
          <a:r>
            <a:rPr lang="fa-IR" sz="2100" kern="1200" dirty="0" smtClean="0">
              <a:cs typeface="B Zar" pitchFamily="2" charset="-78"/>
            </a:rPr>
            <a:t>بزرگ بر اساس قانون </a:t>
          </a:r>
          <a:r>
            <a:rPr lang="en-US" sz="1800" kern="1200" dirty="0" smtClean="0">
              <a:cs typeface="B Zar" pitchFamily="2" charset="-78"/>
            </a:rPr>
            <a:t>National</a:t>
          </a:r>
          <a:r>
            <a:rPr lang="en-US" sz="2100" kern="1200" dirty="0" smtClean="0">
              <a:cs typeface="B Zar" pitchFamily="2" charset="-78"/>
            </a:rPr>
            <a:t> </a:t>
          </a:r>
          <a:r>
            <a:rPr lang="en-US" sz="1800" kern="1200" dirty="0" smtClean="0">
              <a:cs typeface="B Zar" pitchFamily="2" charset="-78"/>
            </a:rPr>
            <a:t>Housing</a:t>
          </a:r>
          <a:r>
            <a:rPr lang="fa-IR" sz="2100" kern="1200" dirty="0" smtClean="0">
              <a:cs typeface="B Zar" pitchFamily="2" charset="-78"/>
            </a:rPr>
            <a:t> ادارۀ مسکن </a:t>
          </a:r>
          <a:r>
            <a:rPr lang="fa-IR" sz="2100" kern="1200" dirty="0" smtClean="0">
              <a:cs typeface="B Zar" pitchFamily="2" charset="-78"/>
            </a:rPr>
            <a:t>فدرال </a:t>
          </a:r>
          <a:r>
            <a:rPr lang="fa-IR" sz="2100" kern="1200" dirty="0" smtClean="0">
              <a:cs typeface="B Zar" pitchFamily="2" charset="-78"/>
            </a:rPr>
            <a:t>(</a:t>
          </a:r>
          <a:r>
            <a:rPr lang="en-US" sz="1800" kern="1200" dirty="0" smtClean="0">
              <a:cs typeface="B Zar" pitchFamily="2" charset="-78"/>
            </a:rPr>
            <a:t>Federal Housing Administration</a:t>
          </a:r>
          <a:r>
            <a:rPr lang="fa-IR" sz="2100" kern="1200" dirty="0" smtClean="0">
              <a:cs typeface="B Zar" pitchFamily="2" charset="-78"/>
            </a:rPr>
            <a:t>) تأسیس شد. این نهاد، توسعه و استانداردسازی وام‌های رهنی و نیز تضمین آن وام‌ها را در دستور کار داشت. </a:t>
          </a:r>
          <a:endParaRPr lang="en-US" sz="2100" kern="1200" dirty="0">
            <a:cs typeface="B Zar" pitchFamily="2" charset="-78"/>
          </a:endParaRPr>
        </a:p>
      </dsp:txBody>
      <dsp:txXfrm>
        <a:off x="0" y="388112"/>
        <a:ext cx="8229600" cy="1852200"/>
      </dsp:txXfrm>
    </dsp:sp>
    <dsp:sp modelId="{574763A8-7DDB-487B-8F24-F3E4157F0C45}">
      <dsp:nvSpPr>
        <dsp:cNvPr id="0" name=""/>
        <dsp:cNvSpPr/>
      </dsp:nvSpPr>
      <dsp:spPr>
        <a:xfrm>
          <a:off x="411480" y="33872"/>
          <a:ext cx="5760720" cy="708480"/>
        </a:xfrm>
        <a:prstGeom prst="round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17742" tIns="0" rIns="217742" bIns="0" numCol="1" spcCol="1270" anchor="ctr" anchorCtr="0">
          <a:noAutofit/>
        </a:bodyPr>
        <a:lstStyle/>
        <a:p>
          <a:pPr lvl="0" algn="ctr" defTabSz="1066800" rtl="1">
            <a:lnSpc>
              <a:spcPct val="90000"/>
            </a:lnSpc>
            <a:spcBef>
              <a:spcPct val="0"/>
            </a:spcBef>
            <a:spcAft>
              <a:spcPct val="35000"/>
            </a:spcAft>
          </a:pPr>
          <a:r>
            <a:rPr lang="fa-IR" sz="2400" kern="1200" dirty="0" smtClean="0">
              <a:cs typeface="B Titr" pitchFamily="2" charset="-78"/>
            </a:rPr>
            <a:t>1934- توسعۀ بازار اولیۀ رهن</a:t>
          </a:r>
          <a:endParaRPr lang="en-US" sz="2400" kern="1200" dirty="0">
            <a:cs typeface="B Titr" pitchFamily="2" charset="-78"/>
          </a:endParaRPr>
        </a:p>
      </dsp:txBody>
      <dsp:txXfrm>
        <a:off x="446065" y="68457"/>
        <a:ext cx="5691550" cy="639310"/>
      </dsp:txXfrm>
    </dsp:sp>
    <dsp:sp modelId="{F7CE1784-BEC7-4C1F-A3A3-B73EACE2C093}">
      <dsp:nvSpPr>
        <dsp:cNvPr id="0" name=""/>
        <dsp:cNvSpPr/>
      </dsp:nvSpPr>
      <dsp:spPr>
        <a:xfrm>
          <a:off x="0" y="2724152"/>
          <a:ext cx="8229600" cy="2268000"/>
        </a:xfrm>
        <a:prstGeom prst="rect">
          <a:avLst/>
        </a:prstGeom>
        <a:solidFill>
          <a:schemeClr val="accent2">
            <a:alpha val="90000"/>
            <a:tint val="40000"/>
            <a:hueOff val="0"/>
            <a:satOff val="0"/>
            <a:lumOff val="0"/>
            <a:alphaOff val="0"/>
          </a:schemeClr>
        </a:solidFill>
        <a:ln w="9525" cap="flat" cmpd="sng" algn="ctr">
          <a:solidFill>
            <a:schemeClr val="accent2">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638708" tIns="499872" rIns="638708" bIns="149352" numCol="1" spcCol="1270" anchor="t" anchorCtr="0">
          <a:noAutofit/>
        </a:bodyPr>
        <a:lstStyle/>
        <a:p>
          <a:pPr marL="228600" lvl="1" indent="-228600" algn="justLow" defTabSz="933450" rtl="1">
            <a:lnSpc>
              <a:spcPct val="90000"/>
            </a:lnSpc>
            <a:spcBef>
              <a:spcPct val="0"/>
            </a:spcBef>
            <a:spcAft>
              <a:spcPct val="15000"/>
            </a:spcAft>
            <a:buChar char="••"/>
          </a:pPr>
          <a:r>
            <a:rPr lang="fa-IR" sz="2100" kern="1200" dirty="0" smtClean="0">
              <a:cs typeface="B Zar" pitchFamily="2" charset="-78"/>
            </a:rPr>
            <a:t>شرکتی تحت حمایت دولت با نام </a:t>
          </a:r>
          <a:r>
            <a:rPr lang="en-US" sz="1800" kern="1200" dirty="0" smtClean="0">
              <a:cs typeface="B Zar" pitchFamily="2" charset="-78"/>
            </a:rPr>
            <a:t>Fannie</a:t>
          </a:r>
          <a:r>
            <a:rPr lang="en-US" sz="2100" kern="1200" dirty="0" smtClean="0">
              <a:cs typeface="B Zar" pitchFamily="2" charset="-78"/>
            </a:rPr>
            <a:t> </a:t>
          </a:r>
          <a:r>
            <a:rPr lang="en-US" sz="1800" kern="1200" dirty="0" smtClean="0">
              <a:cs typeface="B Zar" pitchFamily="2" charset="-78"/>
            </a:rPr>
            <a:t>Mae</a:t>
          </a:r>
          <a:r>
            <a:rPr lang="fa-IR" sz="2100" kern="1200" dirty="0" smtClean="0">
              <a:cs typeface="B Zar" pitchFamily="2" charset="-78"/>
            </a:rPr>
            <a:t> تأسیس شد. وظیفۀ این شرکت ایجاد بازار ثانویۀ نقدشو برای وام‌های رهنی تضمین‌شده توسط </a:t>
          </a:r>
          <a:r>
            <a:rPr lang="en-US" sz="1800" kern="1200" dirty="0" smtClean="0">
              <a:cs typeface="B Zar" pitchFamily="2" charset="-78"/>
            </a:rPr>
            <a:t>FHA</a:t>
          </a:r>
          <a:r>
            <a:rPr lang="fa-IR" sz="2100" kern="1200" dirty="0" smtClean="0">
              <a:cs typeface="B Zar" pitchFamily="2" charset="-78"/>
            </a:rPr>
            <a:t> بود. آن شرکت مقدمتاً وام‌های تضمین‌شده توسط </a:t>
          </a:r>
          <a:r>
            <a:rPr lang="en-US" sz="1800" kern="1200" dirty="0" smtClean="0">
              <a:cs typeface="B Zar" pitchFamily="2" charset="-78"/>
            </a:rPr>
            <a:t>FHA</a:t>
          </a:r>
          <a:r>
            <a:rPr lang="fa-IR" sz="2100" kern="1200" dirty="0" smtClean="0">
              <a:cs typeface="B Zar" pitchFamily="2" charset="-78"/>
            </a:rPr>
            <a:t> را خریداری می‌کرد و بدین ترتیب  برای ناشران وام‌های رهنی این امکان را فراهم می‌کرد که وام‌های رهنی بیشتری اعطا کنند.</a:t>
          </a:r>
          <a:endParaRPr lang="en-US" sz="2100" kern="1200" dirty="0">
            <a:cs typeface="B Zar" pitchFamily="2" charset="-78"/>
          </a:endParaRPr>
        </a:p>
      </dsp:txBody>
      <dsp:txXfrm>
        <a:off x="0" y="2724152"/>
        <a:ext cx="8229600" cy="2268000"/>
      </dsp:txXfrm>
    </dsp:sp>
    <dsp:sp modelId="{7DD34707-93E5-4D1E-A16C-E3128A8FC952}">
      <dsp:nvSpPr>
        <dsp:cNvPr id="0" name=""/>
        <dsp:cNvSpPr/>
      </dsp:nvSpPr>
      <dsp:spPr>
        <a:xfrm>
          <a:off x="411480" y="2369912"/>
          <a:ext cx="5760720" cy="708480"/>
        </a:xfrm>
        <a:prstGeom prst="round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17742" tIns="0" rIns="217742" bIns="0" numCol="1" spcCol="1270" anchor="ctr" anchorCtr="0">
          <a:noAutofit/>
        </a:bodyPr>
        <a:lstStyle/>
        <a:p>
          <a:pPr lvl="0" algn="ctr" defTabSz="1066800" rtl="1">
            <a:lnSpc>
              <a:spcPct val="90000"/>
            </a:lnSpc>
            <a:spcBef>
              <a:spcPct val="0"/>
            </a:spcBef>
            <a:spcAft>
              <a:spcPct val="35000"/>
            </a:spcAft>
          </a:pPr>
          <a:r>
            <a:rPr lang="fa-IR" sz="2400" kern="1200" dirty="0" smtClean="0">
              <a:cs typeface="B Titr" pitchFamily="2" charset="-78"/>
            </a:rPr>
            <a:t>1938- توسعۀ بازار ثانویۀ رهن</a:t>
          </a:r>
          <a:endParaRPr lang="en-US" sz="2400" kern="1200" dirty="0">
            <a:cs typeface="B Titr" pitchFamily="2" charset="-78"/>
          </a:endParaRPr>
        </a:p>
      </dsp:txBody>
      <dsp:txXfrm>
        <a:off x="446065" y="2404497"/>
        <a:ext cx="5691550" cy="639310"/>
      </dsp:txXfrm>
    </dsp:sp>
  </dsp:spTree>
</dsp:drawing>
</file>

<file path=ppt/diagrams/drawing3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0E8BB1D-BF6B-4AF9-8C89-E95E7E9C42F9}">
      <dsp:nvSpPr>
        <dsp:cNvPr id="0" name=""/>
        <dsp:cNvSpPr/>
      </dsp:nvSpPr>
      <dsp:spPr>
        <a:xfrm>
          <a:off x="0" y="364352"/>
          <a:ext cx="8229600" cy="46368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38708" tIns="479044" rIns="638708" bIns="163576" numCol="1" spcCol="1270" anchor="t" anchorCtr="0">
          <a:noAutofit/>
        </a:bodyPr>
        <a:lstStyle/>
        <a:p>
          <a:pPr marL="228600" lvl="1" indent="-228600" algn="justLow" defTabSz="1022350" rtl="1">
            <a:lnSpc>
              <a:spcPct val="90000"/>
            </a:lnSpc>
            <a:spcBef>
              <a:spcPct val="0"/>
            </a:spcBef>
            <a:spcAft>
              <a:spcPct val="15000"/>
            </a:spcAft>
            <a:buChar char="••"/>
          </a:pPr>
          <a:r>
            <a:rPr lang="ar-SA" sz="2300" kern="1200" dirty="0" smtClean="0">
              <a:cs typeface="B Zar" pitchFamily="2" charset="-78"/>
            </a:rPr>
            <a:t>طبقة اوراق با استهلاك هدف‌گذاري‌شده سرمايه‌گذاران را تاحدودي در قبال پرداخت‌هاي پيش از موعد محافظت مي‌نمايد. اگر پرداخت‌هاي پيش از موعد سريع‌تر از انتظار شود، مبالغ اضافي به ديگر طبقه‌ها منتقل مي‌گردد. بديهي است طبقة اوراق با استهلاك برنامه‌ريزي شده نسبت به طبقة با استهلاك هدف‌گذاري‌شده سرمايه‌گذاران را در مقابل عدم‌اطمينان موجود در سررسيد سرمايه‌گذاري‌هايشان بيشتر محافظت مي‌نمايد، چراكه محافظت دوجانبه فراهم مي‌كند؛ اين در حالي است كه در اوراق دومي محافظت يك جانبه فراهم مي‌شود. بدين‌معني كه طبقة با استهلاك هدف‌گذاري‌شده، سرمايه‌گذاران را تنها در قبال ريسك </a:t>
          </a:r>
          <a:r>
            <a:rPr lang="fa-IR" sz="2300" kern="1200" dirty="0" smtClean="0">
              <a:cs typeface="B Zar" pitchFamily="2" charset="-78"/>
            </a:rPr>
            <a:t>تحدید </a:t>
          </a:r>
          <a:r>
            <a:rPr lang="ar-SA" sz="2300" kern="1200" dirty="0" smtClean="0">
              <a:cs typeface="B Zar" pitchFamily="2" charset="-78"/>
            </a:rPr>
            <a:t>محافظت مي‌كند.</a:t>
          </a:r>
          <a:r>
            <a:rPr lang="en-US" sz="2300" kern="1200" dirty="0" smtClean="0">
              <a:cs typeface="B Zar" pitchFamily="2" charset="-78"/>
            </a:rPr>
            <a:t> </a:t>
          </a:r>
          <a:endParaRPr lang="en-US" sz="2300" kern="1200" dirty="0">
            <a:cs typeface="B Zar" pitchFamily="2" charset="-78"/>
          </a:endParaRPr>
        </a:p>
      </dsp:txBody>
      <dsp:txXfrm>
        <a:off x="0" y="364352"/>
        <a:ext cx="8229600" cy="4636800"/>
      </dsp:txXfrm>
    </dsp:sp>
    <dsp:sp modelId="{E092F184-4206-47C7-9C16-E6F826402727}">
      <dsp:nvSpPr>
        <dsp:cNvPr id="0" name=""/>
        <dsp:cNvSpPr/>
      </dsp:nvSpPr>
      <dsp:spPr>
        <a:xfrm>
          <a:off x="411480" y="24872"/>
          <a:ext cx="5760720" cy="67896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lvl="0" algn="ctr" defTabSz="1022350" rtl="1">
            <a:lnSpc>
              <a:spcPct val="90000"/>
            </a:lnSpc>
            <a:spcBef>
              <a:spcPct val="0"/>
            </a:spcBef>
            <a:spcAft>
              <a:spcPct val="35000"/>
            </a:spcAft>
          </a:pPr>
          <a:r>
            <a:rPr lang="ar-SA" sz="2300" b="1" kern="1200" dirty="0" smtClean="0">
              <a:cs typeface="B Zar" pitchFamily="2" charset="-78"/>
            </a:rPr>
            <a:t>طبقة با استهلاك هدف‌‌گذاري‌شده</a:t>
          </a:r>
          <a:endParaRPr lang="en-US" sz="2300" b="1" kern="1200" dirty="0">
            <a:cs typeface="B Zar" pitchFamily="2" charset="-78"/>
          </a:endParaRPr>
        </a:p>
      </dsp:txBody>
      <dsp:txXfrm>
        <a:off x="444624" y="58016"/>
        <a:ext cx="5694432" cy="612672"/>
      </dsp:txXfrm>
    </dsp:sp>
  </dsp:spTree>
</dsp:drawing>
</file>

<file path=ppt/diagrams/drawing3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C292DA8-C53E-4A00-B547-0CCCE8DD5978}">
      <dsp:nvSpPr>
        <dsp:cNvPr id="0" name=""/>
        <dsp:cNvSpPr/>
      </dsp:nvSpPr>
      <dsp:spPr>
        <a:xfrm>
          <a:off x="0" y="495842"/>
          <a:ext cx="8229600" cy="44919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38708" tIns="645668" rIns="638708" bIns="220472" numCol="1" spcCol="1270" anchor="t" anchorCtr="0">
          <a:noAutofit/>
        </a:bodyPr>
        <a:lstStyle/>
        <a:p>
          <a:pPr marL="285750" lvl="1" indent="-285750" algn="justLow" defTabSz="1377950" rtl="1">
            <a:lnSpc>
              <a:spcPct val="90000"/>
            </a:lnSpc>
            <a:spcBef>
              <a:spcPct val="0"/>
            </a:spcBef>
            <a:spcAft>
              <a:spcPct val="15000"/>
            </a:spcAft>
            <a:buChar char="••"/>
          </a:pPr>
          <a:r>
            <a:rPr lang="fa-IR" sz="3100" kern="1200" dirty="0" smtClean="0">
              <a:cs typeface="B Zar" pitchFamily="2" charset="-78"/>
            </a:rPr>
            <a:t>طبقۀ حامی </a:t>
          </a:r>
          <a:r>
            <a:rPr lang="ar-SA" sz="3100" kern="1200" dirty="0" smtClean="0">
              <a:cs typeface="B Zar" pitchFamily="2" charset="-78"/>
            </a:rPr>
            <a:t>جهت كاستن فشار ناشي از پرداخت‌هاي پيش از موعد در ديگر طبقه‌هاي اوراق طراحي شده است. سرمايه‌گذاران در اين اوراق با دريافت بازدۀ بالاتر مي‌پذيرند كه پرداخت‌هاي اصل وام‌شان نسبت به دارندگان ديگر طبقه‌هاي اوراق بهادار در درجة دوم اولويت قرار بگيرد.</a:t>
          </a:r>
          <a:endParaRPr lang="en-US" sz="3100" kern="1200" dirty="0">
            <a:cs typeface="B Zar" pitchFamily="2" charset="-78"/>
          </a:endParaRPr>
        </a:p>
      </dsp:txBody>
      <dsp:txXfrm>
        <a:off x="0" y="495842"/>
        <a:ext cx="8229600" cy="4491900"/>
      </dsp:txXfrm>
    </dsp:sp>
    <dsp:sp modelId="{5F20EF88-4996-4D5E-9411-C68CEF7CC9C3}">
      <dsp:nvSpPr>
        <dsp:cNvPr id="0" name=""/>
        <dsp:cNvSpPr/>
      </dsp:nvSpPr>
      <dsp:spPr>
        <a:xfrm>
          <a:off x="411480" y="38282"/>
          <a:ext cx="5760720" cy="91512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lvl="0" algn="ctr" defTabSz="1377950" rtl="1">
            <a:lnSpc>
              <a:spcPct val="90000"/>
            </a:lnSpc>
            <a:spcBef>
              <a:spcPct val="0"/>
            </a:spcBef>
            <a:spcAft>
              <a:spcPct val="35000"/>
            </a:spcAft>
          </a:pPr>
          <a:r>
            <a:rPr lang="ar-SA" sz="3100" b="1" kern="1200" dirty="0" smtClean="0">
              <a:cs typeface="B Titr" pitchFamily="2" charset="-78"/>
            </a:rPr>
            <a:t>طبقة حامي</a:t>
          </a:r>
          <a:endParaRPr lang="en-US" sz="3100" b="1" kern="1200" dirty="0">
            <a:cs typeface="B Titr" pitchFamily="2" charset="-78"/>
          </a:endParaRPr>
        </a:p>
      </dsp:txBody>
      <dsp:txXfrm>
        <a:off x="456152" y="82954"/>
        <a:ext cx="5671376" cy="825776"/>
      </dsp:txXfrm>
    </dsp:sp>
  </dsp:spTree>
</dsp:drawing>
</file>

<file path=ppt/diagrams/drawing3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8B91C2F-58B2-4EB6-828B-9CB561B05CF8}">
      <dsp:nvSpPr>
        <dsp:cNvPr id="0" name=""/>
        <dsp:cNvSpPr/>
      </dsp:nvSpPr>
      <dsp:spPr>
        <a:xfrm>
          <a:off x="0" y="1253957"/>
          <a:ext cx="8229600" cy="324135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38708" tIns="1020572" rIns="638708" bIns="348488" numCol="1" spcCol="1270" anchor="t" anchorCtr="0">
          <a:noAutofit/>
        </a:bodyPr>
        <a:lstStyle/>
        <a:p>
          <a:pPr marL="285750" lvl="1" indent="-285750" algn="justLow" defTabSz="2178050" rtl="1">
            <a:lnSpc>
              <a:spcPct val="90000"/>
            </a:lnSpc>
            <a:spcBef>
              <a:spcPct val="0"/>
            </a:spcBef>
            <a:spcAft>
              <a:spcPct val="15000"/>
            </a:spcAft>
            <a:buChar char="••"/>
          </a:pPr>
          <a:r>
            <a:rPr lang="ar-SA" sz="4900" kern="1200" dirty="0" smtClean="0">
              <a:cs typeface="B Zar" pitchFamily="2" charset="-78"/>
            </a:rPr>
            <a:t>اين طبقه، نرخ بهرة شناوري را با توجه به نرخ بهرة بازار ارائه مي‌نمايد.</a:t>
          </a:r>
          <a:endParaRPr lang="en-US" sz="4900" kern="1200" dirty="0">
            <a:cs typeface="B Zar" pitchFamily="2" charset="-78"/>
          </a:endParaRPr>
        </a:p>
      </dsp:txBody>
      <dsp:txXfrm>
        <a:off x="0" y="1253957"/>
        <a:ext cx="8229600" cy="3241350"/>
      </dsp:txXfrm>
    </dsp:sp>
    <dsp:sp modelId="{2142B297-D668-4EA9-992E-5B4B62148398}">
      <dsp:nvSpPr>
        <dsp:cNvPr id="0" name=""/>
        <dsp:cNvSpPr/>
      </dsp:nvSpPr>
      <dsp:spPr>
        <a:xfrm>
          <a:off x="411480" y="530717"/>
          <a:ext cx="5760720" cy="144648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lvl="0" algn="ctr" defTabSz="2178050" rtl="1">
            <a:lnSpc>
              <a:spcPct val="90000"/>
            </a:lnSpc>
            <a:spcBef>
              <a:spcPct val="0"/>
            </a:spcBef>
            <a:spcAft>
              <a:spcPct val="35000"/>
            </a:spcAft>
          </a:pPr>
          <a:r>
            <a:rPr lang="ar-SA" sz="4900" b="1" kern="1200" dirty="0" smtClean="0">
              <a:cs typeface="B Zar" pitchFamily="2" charset="-78"/>
            </a:rPr>
            <a:t>طبقة نرخ شناور</a:t>
          </a:r>
          <a:endParaRPr lang="en-US" sz="4900" b="1" kern="1200" dirty="0">
            <a:cs typeface="B Zar" pitchFamily="2" charset="-78"/>
          </a:endParaRPr>
        </a:p>
      </dsp:txBody>
      <dsp:txXfrm>
        <a:off x="482091" y="601328"/>
        <a:ext cx="5619498" cy="1305258"/>
      </dsp:txXfrm>
    </dsp:sp>
  </dsp:spTree>
</dsp:drawing>
</file>

<file path=ppt/diagrams/drawing3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7BFF38A-34CA-4E57-A124-1531677FDD93}">
      <dsp:nvSpPr>
        <dsp:cNvPr id="0" name=""/>
        <dsp:cNvSpPr/>
      </dsp:nvSpPr>
      <dsp:spPr>
        <a:xfrm>
          <a:off x="0" y="327812"/>
          <a:ext cx="8229600" cy="1915200"/>
        </a:xfrm>
        <a:prstGeom prst="rect">
          <a:avLst/>
        </a:prstGeom>
        <a:solidFill>
          <a:schemeClr val="accent3">
            <a:alpha val="90000"/>
            <a:tint val="40000"/>
            <a:hueOff val="0"/>
            <a:satOff val="0"/>
            <a:lumOff val="0"/>
            <a:alphaOff val="0"/>
          </a:schemeClr>
        </a:solidFill>
        <a:ln w="9525" cap="flat" cmpd="sng" algn="ctr">
          <a:solidFill>
            <a:schemeClr val="accent3">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638708" tIns="333248" rIns="638708" bIns="113792" numCol="1" spcCol="1270" anchor="t" anchorCtr="0">
          <a:noAutofit/>
        </a:bodyPr>
        <a:lstStyle/>
        <a:p>
          <a:pPr marL="171450" lvl="1" indent="-171450" algn="r" defTabSz="711200" rtl="1">
            <a:lnSpc>
              <a:spcPct val="90000"/>
            </a:lnSpc>
            <a:spcBef>
              <a:spcPct val="0"/>
            </a:spcBef>
            <a:spcAft>
              <a:spcPct val="15000"/>
            </a:spcAft>
            <a:buChar char="••"/>
          </a:pPr>
          <a:endParaRPr lang="fa-IR" sz="1600" b="1" kern="1200" dirty="0"/>
        </a:p>
        <a:p>
          <a:pPr marL="171450" lvl="1" indent="-171450" algn="r" defTabSz="711200" rtl="1">
            <a:lnSpc>
              <a:spcPct val="90000"/>
            </a:lnSpc>
            <a:spcBef>
              <a:spcPct val="0"/>
            </a:spcBef>
            <a:spcAft>
              <a:spcPct val="15000"/>
            </a:spcAft>
            <a:buChar char="••"/>
          </a:pPr>
          <a:endParaRPr lang="fa-IR" sz="1600" b="1" kern="1200" dirty="0"/>
        </a:p>
        <a:p>
          <a:pPr marL="171450" lvl="1" indent="-171450" algn="r" defTabSz="711200" rtl="1">
            <a:lnSpc>
              <a:spcPct val="90000"/>
            </a:lnSpc>
            <a:spcBef>
              <a:spcPct val="0"/>
            </a:spcBef>
            <a:spcAft>
              <a:spcPct val="15000"/>
            </a:spcAft>
            <a:buChar char="••"/>
          </a:pPr>
          <a:endParaRPr lang="fa-IR" sz="1600" b="1" kern="1200" dirty="0"/>
        </a:p>
        <a:p>
          <a:pPr marL="171450" lvl="1" indent="-171450" algn="r" defTabSz="711200" rtl="1">
            <a:lnSpc>
              <a:spcPct val="90000"/>
            </a:lnSpc>
            <a:spcBef>
              <a:spcPct val="0"/>
            </a:spcBef>
            <a:spcAft>
              <a:spcPct val="15000"/>
            </a:spcAft>
            <a:buChar char="••"/>
          </a:pPr>
          <a:endParaRPr lang="fa-IR" sz="1600" b="1" kern="1200" dirty="0"/>
        </a:p>
        <a:p>
          <a:pPr marL="171450" lvl="1" indent="-171450" algn="r" defTabSz="711200" rtl="1">
            <a:lnSpc>
              <a:spcPct val="90000"/>
            </a:lnSpc>
            <a:spcBef>
              <a:spcPct val="0"/>
            </a:spcBef>
            <a:spcAft>
              <a:spcPct val="15000"/>
            </a:spcAft>
            <a:buChar char="••"/>
          </a:pPr>
          <a:endParaRPr lang="fa-IR" sz="1600" b="1" kern="1200" dirty="0"/>
        </a:p>
        <a:p>
          <a:pPr marL="171450" lvl="1" indent="-171450" algn="r" defTabSz="711200" rtl="1">
            <a:lnSpc>
              <a:spcPct val="90000"/>
            </a:lnSpc>
            <a:spcBef>
              <a:spcPct val="0"/>
            </a:spcBef>
            <a:spcAft>
              <a:spcPct val="15000"/>
            </a:spcAft>
            <a:buChar char="••"/>
          </a:pPr>
          <a:endParaRPr lang="fa-IR" sz="1600" b="1" kern="1200" dirty="0"/>
        </a:p>
      </dsp:txBody>
      <dsp:txXfrm>
        <a:off x="0" y="327812"/>
        <a:ext cx="8229600" cy="1915200"/>
      </dsp:txXfrm>
    </dsp:sp>
    <dsp:sp modelId="{545B977C-5694-4237-8189-995A3BB9FEB5}">
      <dsp:nvSpPr>
        <dsp:cNvPr id="0" name=""/>
        <dsp:cNvSpPr/>
      </dsp:nvSpPr>
      <dsp:spPr>
        <a:xfrm>
          <a:off x="411480" y="91652"/>
          <a:ext cx="5760720" cy="472320"/>
        </a:xfrm>
        <a:prstGeom prst="round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217742" tIns="0" rIns="217742" bIns="0" numCol="1" spcCol="1270" anchor="ctr" anchorCtr="0">
          <a:noAutofit/>
        </a:bodyPr>
        <a:lstStyle/>
        <a:p>
          <a:pPr lvl="0" algn="ctr" defTabSz="711200" rtl="1">
            <a:lnSpc>
              <a:spcPct val="90000"/>
            </a:lnSpc>
            <a:spcBef>
              <a:spcPct val="0"/>
            </a:spcBef>
            <a:spcAft>
              <a:spcPct val="35000"/>
            </a:spcAft>
          </a:pPr>
          <a:r>
            <a:rPr lang="fa-IR" sz="1600" b="1" kern="1200" dirty="0" smtClean="0">
              <a:cs typeface="B Titr" pitchFamily="2" charset="-78"/>
            </a:rPr>
            <a:t>نمونۀ </a:t>
          </a:r>
          <a:r>
            <a:rPr lang="fa-IR" sz="1600" b="1" kern="1200" dirty="0" smtClean="0">
              <a:cs typeface="B Titr" pitchFamily="2" charset="-78"/>
            </a:rPr>
            <a:t>ساختار پرداخت نوبتی</a:t>
          </a:r>
          <a:endParaRPr lang="en-US" sz="1600" b="1" kern="1200" dirty="0">
            <a:cs typeface="B Titr" pitchFamily="2" charset="-78"/>
          </a:endParaRPr>
        </a:p>
      </dsp:txBody>
      <dsp:txXfrm>
        <a:off x="434537" y="114709"/>
        <a:ext cx="5714606" cy="426206"/>
      </dsp:txXfrm>
    </dsp:sp>
    <dsp:sp modelId="{2E97F68A-80FF-48B7-9930-8D8CC7274F29}">
      <dsp:nvSpPr>
        <dsp:cNvPr id="0" name=""/>
        <dsp:cNvSpPr/>
      </dsp:nvSpPr>
      <dsp:spPr>
        <a:xfrm>
          <a:off x="0" y="2565572"/>
          <a:ext cx="8229600" cy="2368800"/>
        </a:xfrm>
        <a:prstGeom prst="rect">
          <a:avLst/>
        </a:prstGeom>
        <a:solidFill>
          <a:schemeClr val="accent3">
            <a:alpha val="90000"/>
            <a:tint val="40000"/>
            <a:hueOff val="0"/>
            <a:satOff val="0"/>
            <a:lumOff val="0"/>
            <a:alphaOff val="0"/>
          </a:schemeClr>
        </a:solidFill>
        <a:ln w="9525" cap="flat" cmpd="sng" algn="ctr">
          <a:solidFill>
            <a:schemeClr val="accent3">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638708" tIns="333248" rIns="638708" bIns="113792" numCol="1" spcCol="1270" anchor="t" anchorCtr="0">
          <a:noAutofit/>
        </a:bodyPr>
        <a:lstStyle/>
        <a:p>
          <a:pPr marL="171450" lvl="1" indent="-171450" algn="justLow" defTabSz="711200" rtl="1">
            <a:lnSpc>
              <a:spcPct val="90000"/>
            </a:lnSpc>
            <a:spcBef>
              <a:spcPct val="0"/>
            </a:spcBef>
            <a:spcAft>
              <a:spcPct val="15000"/>
            </a:spcAft>
            <a:buChar char="••"/>
          </a:pPr>
          <a:r>
            <a:rPr lang="ar-SA" sz="1600" kern="1200" dirty="0" smtClean="0">
              <a:cs typeface="B Zar" pitchFamily="2" charset="-78"/>
            </a:rPr>
            <a:t>براي پرداخت دوره‌اي بهرة كوپن: نرخ بهرة دوره‌اي هر طبقه را براساس مقدار اصل باقي‌مانده در ابتداي دوره پرداخت نماييد.</a:t>
          </a:r>
          <a:endParaRPr lang="en-US" sz="1600" kern="1200" dirty="0">
            <a:cs typeface="B Zar" pitchFamily="2" charset="-78"/>
          </a:endParaRPr>
        </a:p>
        <a:p>
          <a:pPr marL="171450" lvl="1" indent="-171450" algn="justLow" defTabSz="711200" rtl="1">
            <a:lnSpc>
              <a:spcPct val="90000"/>
            </a:lnSpc>
            <a:spcBef>
              <a:spcPct val="0"/>
            </a:spcBef>
            <a:spcAft>
              <a:spcPct val="15000"/>
            </a:spcAft>
            <a:buChar char="••"/>
          </a:pPr>
          <a:r>
            <a:rPr lang="ar-SA" sz="1600" kern="1200" dirty="0" smtClean="0">
              <a:cs typeface="B Zar" pitchFamily="2" charset="-78"/>
            </a:rPr>
            <a:t>براي توزيع پرداخت‌هاي اصل: اصل‌ها را تا پرداخت كامل به طبقة </a:t>
          </a:r>
          <a:r>
            <a:rPr lang="fa-IR" sz="1600" kern="1200" dirty="0" smtClean="0">
              <a:cs typeface="B Zar" pitchFamily="2" charset="-78"/>
            </a:rPr>
            <a:t> </a:t>
          </a:r>
          <a:r>
            <a:rPr lang="en-US" sz="1600" kern="1200" dirty="0" smtClean="0">
              <a:cs typeface="B Zar" pitchFamily="2" charset="-78"/>
            </a:rPr>
            <a:t>A </a:t>
          </a:r>
          <a:r>
            <a:rPr lang="fa-IR" sz="1600" kern="1200" dirty="0" smtClean="0">
              <a:cs typeface="B Zar" pitchFamily="2" charset="-78"/>
            </a:rPr>
            <a:t> </a:t>
          </a:r>
          <a:r>
            <a:rPr lang="ar-SA" sz="1600" kern="1200" dirty="0" smtClean="0">
              <a:cs typeface="B Zar" pitchFamily="2" charset="-78"/>
            </a:rPr>
            <a:t>پرداخت </a:t>
          </a:r>
          <a:r>
            <a:rPr lang="ar-SA" sz="1600" kern="1200" dirty="0" smtClean="0">
              <a:cs typeface="B Zar" pitchFamily="2" charset="-78"/>
            </a:rPr>
            <a:t>نماييد. بعد از اين‌كه طبقة </a:t>
          </a:r>
          <a:r>
            <a:rPr lang="en-US" sz="1600" kern="1200" dirty="0" smtClean="0">
              <a:cs typeface="B Zar" pitchFamily="2" charset="-78"/>
            </a:rPr>
            <a:t>A</a:t>
          </a:r>
          <a:r>
            <a:rPr lang="ar-SA" sz="1600" kern="1200" dirty="0" smtClean="0">
              <a:cs typeface="B Zar" pitchFamily="2" charset="-78"/>
            </a:rPr>
            <a:t> به‌طور كامل پرداخت شد، اصل‌ها را تا پرداخت كامل به طبقة </a:t>
          </a:r>
          <a:r>
            <a:rPr lang="en-US" sz="1600" kern="1200" dirty="0" smtClean="0">
              <a:cs typeface="B Zar" pitchFamily="2" charset="-78"/>
            </a:rPr>
            <a:t>B </a:t>
          </a:r>
          <a:r>
            <a:rPr lang="fa-IR" sz="1600" kern="1200" dirty="0" smtClean="0">
              <a:cs typeface="B Zar" pitchFamily="2" charset="-78"/>
            </a:rPr>
            <a:t> </a:t>
          </a:r>
          <a:r>
            <a:rPr lang="ar-SA" sz="1600" kern="1200" dirty="0" smtClean="0">
              <a:cs typeface="B Zar" pitchFamily="2" charset="-78"/>
            </a:rPr>
            <a:t>ادامه </a:t>
          </a:r>
          <a:r>
            <a:rPr lang="ar-SA" sz="1600" kern="1200" dirty="0" smtClean="0">
              <a:cs typeface="B Zar" pitchFamily="2" charset="-78"/>
            </a:rPr>
            <a:t>دهيد. بعد از اين‌كه طبقة </a:t>
          </a:r>
          <a:r>
            <a:rPr lang="en-US" sz="1600" kern="1200" dirty="0" smtClean="0">
              <a:cs typeface="B Zar" pitchFamily="2" charset="-78"/>
            </a:rPr>
            <a:t>B</a:t>
          </a:r>
          <a:r>
            <a:rPr lang="ar-SA" sz="1600" kern="1200" dirty="0" smtClean="0">
              <a:cs typeface="B Zar" pitchFamily="2" charset="-78"/>
            </a:rPr>
            <a:t> به‌طور كامل پرداخت گرديد، اصل‌ها را تا پرداخت كامل به طبقة </a:t>
          </a:r>
          <a:r>
            <a:rPr lang="en-US" sz="1600" kern="1200" dirty="0" smtClean="0">
              <a:cs typeface="B Zar" pitchFamily="2" charset="-78"/>
            </a:rPr>
            <a:t>C </a:t>
          </a:r>
          <a:r>
            <a:rPr lang="fa-IR" sz="1600" kern="1200" dirty="0" smtClean="0">
              <a:cs typeface="B Zar" pitchFamily="2" charset="-78"/>
            </a:rPr>
            <a:t> </a:t>
          </a:r>
          <a:r>
            <a:rPr lang="ar-SA" sz="1600" kern="1200" dirty="0" smtClean="0">
              <a:cs typeface="B Zar" pitchFamily="2" charset="-78"/>
            </a:rPr>
            <a:t>ادامه </a:t>
          </a:r>
          <a:r>
            <a:rPr lang="ar-SA" sz="1600" kern="1200" dirty="0" smtClean="0">
              <a:cs typeface="B Zar" pitchFamily="2" charset="-78"/>
            </a:rPr>
            <a:t>دهيد. بعد از اين‌كه طبقة </a:t>
          </a:r>
          <a:r>
            <a:rPr lang="en-US" sz="1600" kern="1200" dirty="0" smtClean="0">
              <a:cs typeface="B Zar" pitchFamily="2" charset="-78"/>
            </a:rPr>
            <a:t>C</a:t>
          </a:r>
          <a:r>
            <a:rPr lang="ar-SA" sz="1600" kern="1200" dirty="0" smtClean="0">
              <a:cs typeface="B Zar" pitchFamily="2" charset="-78"/>
            </a:rPr>
            <a:t> به‌طور كامل پرداخت گرديد، </a:t>
          </a:r>
          <a:r>
            <a:rPr lang="fa-IR" sz="1600" kern="1200" dirty="0" smtClean="0">
              <a:cs typeface="B Zar" pitchFamily="2" charset="-78"/>
            </a:rPr>
            <a:t>بقیۀ وجوه به عنوان اصل </a:t>
          </a:r>
          <a:r>
            <a:rPr lang="ar-SA" sz="1600" kern="1200" dirty="0" smtClean="0">
              <a:cs typeface="B Zar" pitchFamily="2" charset="-78"/>
            </a:rPr>
            <a:t>به </a:t>
          </a:r>
          <a:r>
            <a:rPr lang="ar-SA" sz="1600" kern="1200" dirty="0" smtClean="0">
              <a:cs typeface="B Zar" pitchFamily="2" charset="-78"/>
            </a:rPr>
            <a:t>طبقة </a:t>
          </a:r>
          <a:r>
            <a:rPr lang="en-US" sz="1600" kern="1200" dirty="0" smtClean="0">
              <a:cs typeface="B Zar" pitchFamily="2" charset="-78"/>
            </a:rPr>
            <a:t>D </a:t>
          </a:r>
          <a:r>
            <a:rPr lang="fa-IR" sz="1600" kern="1200" dirty="0" smtClean="0">
              <a:cs typeface="B Zar" pitchFamily="2" charset="-78"/>
            </a:rPr>
            <a:t> پرداخت می‌گردد.</a:t>
          </a:r>
          <a:endParaRPr lang="en-US" sz="1600" kern="1200" dirty="0">
            <a:cs typeface="B Zar" pitchFamily="2" charset="-78"/>
          </a:endParaRPr>
        </a:p>
      </dsp:txBody>
      <dsp:txXfrm>
        <a:off x="0" y="2565572"/>
        <a:ext cx="8229600" cy="2368800"/>
      </dsp:txXfrm>
    </dsp:sp>
    <dsp:sp modelId="{27026466-AC41-443B-AC26-41CECD7591B6}">
      <dsp:nvSpPr>
        <dsp:cNvPr id="0" name=""/>
        <dsp:cNvSpPr/>
      </dsp:nvSpPr>
      <dsp:spPr>
        <a:xfrm>
          <a:off x="411480" y="2329412"/>
          <a:ext cx="5760720" cy="472320"/>
        </a:xfrm>
        <a:prstGeom prst="round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217742" tIns="0" rIns="217742" bIns="0" numCol="1" spcCol="1270" anchor="ctr" anchorCtr="0">
          <a:noAutofit/>
        </a:bodyPr>
        <a:lstStyle/>
        <a:p>
          <a:pPr lvl="0" algn="ctr" defTabSz="711200" rtl="1">
            <a:lnSpc>
              <a:spcPct val="90000"/>
            </a:lnSpc>
            <a:spcBef>
              <a:spcPct val="0"/>
            </a:spcBef>
            <a:spcAft>
              <a:spcPct val="35000"/>
            </a:spcAft>
          </a:pPr>
          <a:r>
            <a:rPr lang="ar-SA" sz="1600" b="1" kern="1200" dirty="0" smtClean="0">
              <a:cs typeface="B Titr" pitchFamily="2" charset="-78"/>
            </a:rPr>
            <a:t>قواعد پرداخت:</a:t>
          </a:r>
          <a:endParaRPr lang="en-US" sz="1600" kern="1200" dirty="0">
            <a:cs typeface="B Titr" pitchFamily="2" charset="-78"/>
          </a:endParaRPr>
        </a:p>
      </dsp:txBody>
      <dsp:txXfrm>
        <a:off x="434537" y="2352469"/>
        <a:ext cx="5714606" cy="426206"/>
      </dsp:txXfrm>
    </dsp:sp>
  </dsp:spTree>
</dsp:drawing>
</file>

<file path=ppt/diagrams/drawing3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7BFF38A-34CA-4E57-A124-1531677FDD93}">
      <dsp:nvSpPr>
        <dsp:cNvPr id="0" name=""/>
        <dsp:cNvSpPr/>
      </dsp:nvSpPr>
      <dsp:spPr>
        <a:xfrm>
          <a:off x="0" y="322637"/>
          <a:ext cx="8229600" cy="1795500"/>
        </a:xfrm>
        <a:prstGeom prst="rect">
          <a:avLst/>
        </a:prstGeom>
        <a:solidFill>
          <a:schemeClr val="accent3">
            <a:alpha val="90000"/>
            <a:tint val="40000"/>
            <a:hueOff val="0"/>
            <a:satOff val="0"/>
            <a:lumOff val="0"/>
            <a:alphaOff val="0"/>
          </a:schemeClr>
        </a:solidFill>
        <a:ln w="9525" cap="flat" cmpd="sng" algn="ctr">
          <a:solidFill>
            <a:schemeClr val="accent3">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638708" tIns="312420" rIns="638708" bIns="106680" numCol="1" spcCol="1270" anchor="t" anchorCtr="0">
          <a:noAutofit/>
        </a:bodyPr>
        <a:lstStyle/>
        <a:p>
          <a:pPr marL="114300" lvl="1" indent="-114300" algn="r" defTabSz="666750" rtl="1">
            <a:lnSpc>
              <a:spcPct val="90000"/>
            </a:lnSpc>
            <a:spcBef>
              <a:spcPct val="0"/>
            </a:spcBef>
            <a:spcAft>
              <a:spcPct val="15000"/>
            </a:spcAft>
            <a:buChar char="••"/>
          </a:pPr>
          <a:endParaRPr lang="fa-IR" sz="1500" b="1" kern="1200" dirty="0"/>
        </a:p>
        <a:p>
          <a:pPr marL="114300" lvl="1" indent="-114300" algn="r" defTabSz="666750" rtl="1">
            <a:lnSpc>
              <a:spcPct val="90000"/>
            </a:lnSpc>
            <a:spcBef>
              <a:spcPct val="0"/>
            </a:spcBef>
            <a:spcAft>
              <a:spcPct val="15000"/>
            </a:spcAft>
            <a:buChar char="••"/>
          </a:pPr>
          <a:endParaRPr lang="fa-IR" sz="1500" b="1" kern="1200" dirty="0"/>
        </a:p>
        <a:p>
          <a:pPr marL="114300" lvl="1" indent="-114300" algn="r" defTabSz="666750" rtl="1">
            <a:lnSpc>
              <a:spcPct val="90000"/>
            </a:lnSpc>
            <a:spcBef>
              <a:spcPct val="0"/>
            </a:spcBef>
            <a:spcAft>
              <a:spcPct val="15000"/>
            </a:spcAft>
            <a:buChar char="••"/>
          </a:pPr>
          <a:endParaRPr lang="fa-IR" sz="1500" b="1" kern="1200" dirty="0"/>
        </a:p>
        <a:p>
          <a:pPr marL="114300" lvl="1" indent="-114300" algn="r" defTabSz="666750" rtl="1">
            <a:lnSpc>
              <a:spcPct val="90000"/>
            </a:lnSpc>
            <a:spcBef>
              <a:spcPct val="0"/>
            </a:spcBef>
            <a:spcAft>
              <a:spcPct val="15000"/>
            </a:spcAft>
            <a:buChar char="••"/>
          </a:pPr>
          <a:endParaRPr lang="fa-IR" sz="1500" b="1" kern="1200" dirty="0"/>
        </a:p>
        <a:p>
          <a:pPr marL="114300" lvl="1" indent="-114300" algn="r" defTabSz="666750" rtl="1">
            <a:lnSpc>
              <a:spcPct val="90000"/>
            </a:lnSpc>
            <a:spcBef>
              <a:spcPct val="0"/>
            </a:spcBef>
            <a:spcAft>
              <a:spcPct val="15000"/>
            </a:spcAft>
            <a:buChar char="••"/>
          </a:pPr>
          <a:endParaRPr lang="fa-IR" sz="1500" b="1" kern="1200" dirty="0"/>
        </a:p>
        <a:p>
          <a:pPr marL="114300" lvl="1" indent="-114300" algn="r" defTabSz="666750" rtl="1">
            <a:lnSpc>
              <a:spcPct val="90000"/>
            </a:lnSpc>
            <a:spcBef>
              <a:spcPct val="0"/>
            </a:spcBef>
            <a:spcAft>
              <a:spcPct val="15000"/>
            </a:spcAft>
            <a:buChar char="••"/>
          </a:pPr>
          <a:endParaRPr lang="fa-IR" sz="1500" b="1" kern="1200" dirty="0"/>
        </a:p>
      </dsp:txBody>
      <dsp:txXfrm>
        <a:off x="0" y="322637"/>
        <a:ext cx="8229600" cy="1795500"/>
      </dsp:txXfrm>
    </dsp:sp>
    <dsp:sp modelId="{545B977C-5694-4237-8189-995A3BB9FEB5}">
      <dsp:nvSpPr>
        <dsp:cNvPr id="0" name=""/>
        <dsp:cNvSpPr/>
      </dsp:nvSpPr>
      <dsp:spPr>
        <a:xfrm>
          <a:off x="411480" y="101237"/>
          <a:ext cx="5760720" cy="442800"/>
        </a:xfrm>
        <a:prstGeom prst="round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217742" tIns="0" rIns="217742" bIns="0" numCol="1" spcCol="1270" anchor="ctr" anchorCtr="0">
          <a:noAutofit/>
        </a:bodyPr>
        <a:lstStyle/>
        <a:p>
          <a:pPr lvl="0" algn="ctr" defTabSz="666750" rtl="1">
            <a:lnSpc>
              <a:spcPct val="90000"/>
            </a:lnSpc>
            <a:spcBef>
              <a:spcPct val="0"/>
            </a:spcBef>
            <a:spcAft>
              <a:spcPct val="35000"/>
            </a:spcAft>
          </a:pPr>
          <a:r>
            <a:rPr lang="fa-IR" sz="1500" b="1" kern="1200" dirty="0" smtClean="0">
              <a:cs typeface="B Titr" pitchFamily="2" charset="-78"/>
            </a:rPr>
            <a:t>ساختار</a:t>
          </a:r>
          <a:r>
            <a:rPr lang="en-US" sz="1500" b="1" kern="1200" dirty="0" smtClean="0">
              <a:cs typeface="B Titr" pitchFamily="2" charset="-78"/>
            </a:rPr>
            <a:t> </a:t>
          </a:r>
          <a:r>
            <a:rPr lang="ar-SA" sz="1500" b="1" kern="1200" dirty="0" smtClean="0">
              <a:cs typeface="B Titr" pitchFamily="2" charset="-78"/>
            </a:rPr>
            <a:t>چهار طبقه‌اي </a:t>
          </a:r>
          <a:r>
            <a:rPr lang="fa-IR" sz="1500" b="1" kern="1200" dirty="0" smtClean="0">
              <a:cs typeface="B Titr" pitchFamily="2" charset="-78"/>
            </a:rPr>
            <a:t>با 3 طبقۀ </a:t>
          </a:r>
          <a:r>
            <a:rPr lang="ar-SA" sz="1500" b="1" kern="1200" dirty="0" smtClean="0">
              <a:cs typeface="B Titr" pitchFamily="2" charset="-78"/>
            </a:rPr>
            <a:t>پرداخت نوبتي </a:t>
          </a:r>
          <a:r>
            <a:rPr lang="fa-IR" sz="1500" b="1" kern="1200" dirty="0" smtClean="0">
              <a:cs typeface="B Titr" pitchFamily="2" charset="-78"/>
            </a:rPr>
            <a:t>و</a:t>
          </a:r>
          <a:r>
            <a:rPr lang="ar-SA" sz="1500" b="1" kern="1200" dirty="0" smtClean="0">
              <a:cs typeface="B Titr" pitchFamily="2" charset="-78"/>
            </a:rPr>
            <a:t> يك طبقة انباشتي</a:t>
          </a:r>
          <a:endParaRPr lang="en-US" sz="1500" b="1" kern="1200" dirty="0">
            <a:cs typeface="B Titr" pitchFamily="2" charset="-78"/>
          </a:endParaRPr>
        </a:p>
      </dsp:txBody>
      <dsp:txXfrm>
        <a:off x="433096" y="122853"/>
        <a:ext cx="5717488" cy="399568"/>
      </dsp:txXfrm>
    </dsp:sp>
    <dsp:sp modelId="{2E97F68A-80FF-48B7-9930-8D8CC7274F29}">
      <dsp:nvSpPr>
        <dsp:cNvPr id="0" name=""/>
        <dsp:cNvSpPr/>
      </dsp:nvSpPr>
      <dsp:spPr>
        <a:xfrm>
          <a:off x="0" y="2420537"/>
          <a:ext cx="8229600" cy="2504250"/>
        </a:xfrm>
        <a:prstGeom prst="rect">
          <a:avLst/>
        </a:prstGeom>
        <a:solidFill>
          <a:schemeClr val="accent3">
            <a:alpha val="90000"/>
            <a:tint val="40000"/>
            <a:hueOff val="0"/>
            <a:satOff val="0"/>
            <a:lumOff val="0"/>
            <a:alphaOff val="0"/>
          </a:schemeClr>
        </a:solidFill>
        <a:ln w="9525" cap="flat" cmpd="sng" algn="ctr">
          <a:solidFill>
            <a:schemeClr val="accent3">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638708" tIns="312420" rIns="638708" bIns="106680" numCol="1" spcCol="1270" anchor="t" anchorCtr="0">
          <a:noAutofit/>
        </a:bodyPr>
        <a:lstStyle/>
        <a:p>
          <a:pPr marL="114300" lvl="1" indent="-114300" algn="justLow" defTabSz="666750" rtl="1">
            <a:lnSpc>
              <a:spcPct val="90000"/>
            </a:lnSpc>
            <a:spcBef>
              <a:spcPct val="0"/>
            </a:spcBef>
            <a:spcAft>
              <a:spcPct val="15000"/>
            </a:spcAft>
            <a:buChar char="••"/>
          </a:pPr>
          <a:r>
            <a:rPr lang="ar-SA" sz="1500" kern="1200" dirty="0" smtClean="0">
              <a:cs typeface="B Zar" pitchFamily="2" charset="-78"/>
            </a:rPr>
            <a:t>براي پرداخت بهرة دوره‌اي: بهرة هر دورة طبقه‌هاي </a:t>
          </a:r>
          <a:r>
            <a:rPr lang="en-US" sz="1500" kern="1200" dirty="0" smtClean="0">
              <a:cs typeface="B Zar" pitchFamily="2" charset="-78"/>
            </a:rPr>
            <a:t>A</a:t>
          </a:r>
          <a:r>
            <a:rPr lang="ar-SA" sz="1500" kern="1200" dirty="0" smtClean="0">
              <a:cs typeface="B Zar" pitchFamily="2" charset="-78"/>
            </a:rPr>
            <a:t> ،</a:t>
          </a:r>
          <a:r>
            <a:rPr lang="en-US" sz="1500" kern="1200" dirty="0" smtClean="0">
              <a:cs typeface="B Zar" pitchFamily="2" charset="-78"/>
            </a:rPr>
            <a:t>B</a:t>
          </a:r>
          <a:r>
            <a:rPr lang="ar-SA" sz="1500" kern="1200" dirty="0" smtClean="0">
              <a:cs typeface="B Zar" pitchFamily="2" charset="-78"/>
            </a:rPr>
            <a:t> و </a:t>
          </a:r>
          <a:r>
            <a:rPr lang="en-US" sz="1500" kern="1200" dirty="0" smtClean="0">
              <a:cs typeface="B Zar" pitchFamily="2" charset="-78"/>
            </a:rPr>
            <a:t>C</a:t>
          </a:r>
          <a:r>
            <a:rPr lang="ar-SA" sz="1500" kern="1200" dirty="0" smtClean="0">
              <a:cs typeface="B Zar" pitchFamily="2" charset="-78"/>
            </a:rPr>
            <a:t> را براساس ماندة اصل در ابتداي هر دوره پرداخت كنيد. براي كلاس </a:t>
          </a:r>
          <a:r>
            <a:rPr lang="en-US" sz="1500" kern="1200" dirty="0" smtClean="0">
              <a:cs typeface="B Zar" pitchFamily="2" charset="-78"/>
            </a:rPr>
            <a:t>Z</a:t>
          </a:r>
          <a:r>
            <a:rPr lang="ar-SA" sz="1500" kern="1200" dirty="0" smtClean="0">
              <a:cs typeface="B Zar" pitchFamily="2" charset="-78"/>
            </a:rPr>
            <a:t> ، بهرة ناشي از اصل را با بهرة تجمعي دوره‌هاي قبل، تجميع كنيد. بهرة تعلق‌گرفته به طبقة </a:t>
          </a:r>
          <a:r>
            <a:rPr lang="en-US" sz="1500" kern="1200" dirty="0" smtClean="0">
              <a:cs typeface="B Zar" pitchFamily="2" charset="-78"/>
            </a:rPr>
            <a:t>Z</a:t>
          </a:r>
          <a:r>
            <a:rPr lang="ar-SA" sz="1500" kern="1200" dirty="0" smtClean="0">
              <a:cs typeface="B Zar" pitchFamily="2" charset="-78"/>
            </a:rPr>
            <a:t> بايد به‌عنوان پرداخت اصل به ديگر طبقه‌ها پرداخت شود.</a:t>
          </a:r>
          <a:endParaRPr lang="en-US" sz="1500" kern="1200" dirty="0">
            <a:cs typeface="B Zar" pitchFamily="2" charset="-78"/>
          </a:endParaRPr>
        </a:p>
        <a:p>
          <a:pPr marL="114300" lvl="1" indent="-114300" algn="justLow" defTabSz="666750" rtl="1">
            <a:lnSpc>
              <a:spcPct val="90000"/>
            </a:lnSpc>
            <a:spcBef>
              <a:spcPct val="0"/>
            </a:spcBef>
            <a:spcAft>
              <a:spcPct val="15000"/>
            </a:spcAft>
            <a:buChar char="••"/>
          </a:pPr>
          <a:r>
            <a:rPr lang="ar-SA" sz="1500" kern="1200" dirty="0" smtClean="0">
              <a:cs typeface="B Zar" pitchFamily="2" charset="-78"/>
            </a:rPr>
            <a:t>براي پرداخت اصل: اصل‌ها را تا پرداخت كامل به طبقة </a:t>
          </a:r>
          <a:r>
            <a:rPr lang="en-US" sz="1500" kern="1200" dirty="0" smtClean="0">
              <a:cs typeface="B Zar" pitchFamily="2" charset="-78"/>
            </a:rPr>
            <a:t>A </a:t>
          </a:r>
          <a:r>
            <a:rPr lang="fa-IR" sz="1500" kern="1200" dirty="0" smtClean="0">
              <a:cs typeface="B Zar" pitchFamily="2" charset="-78"/>
            </a:rPr>
            <a:t> </a:t>
          </a:r>
          <a:r>
            <a:rPr lang="ar-SA" sz="1500" kern="1200" dirty="0" smtClean="0">
              <a:cs typeface="B Zar" pitchFamily="2" charset="-78"/>
            </a:rPr>
            <a:t>پرداخت </a:t>
          </a:r>
          <a:r>
            <a:rPr lang="ar-SA" sz="1500" kern="1200" dirty="0" smtClean="0">
              <a:cs typeface="B Zar" pitchFamily="2" charset="-78"/>
            </a:rPr>
            <a:t>نماييد. بعد از اين‌كه طبقة </a:t>
          </a:r>
          <a:r>
            <a:rPr lang="en-US" sz="1500" kern="1200" dirty="0" smtClean="0">
              <a:cs typeface="B Zar" pitchFamily="2" charset="-78"/>
            </a:rPr>
            <a:t>A</a:t>
          </a:r>
          <a:r>
            <a:rPr lang="ar-SA" sz="1500" kern="1200" dirty="0" smtClean="0">
              <a:cs typeface="B Zar" pitchFamily="2" charset="-78"/>
            </a:rPr>
            <a:t> به‌طور كامل پرداخت شد، اصل‌ها را تا پرداخت كامل به طبقة </a:t>
          </a:r>
          <a:r>
            <a:rPr lang="en-US" sz="1500" kern="1200" dirty="0" smtClean="0">
              <a:cs typeface="B Zar" pitchFamily="2" charset="-78"/>
            </a:rPr>
            <a:t>B</a:t>
          </a:r>
          <a:r>
            <a:rPr lang="fa-IR" sz="1500" kern="1200" dirty="0" smtClean="0">
              <a:cs typeface="B Zar" pitchFamily="2" charset="-78"/>
            </a:rPr>
            <a:t> </a:t>
          </a:r>
          <a:r>
            <a:rPr lang="ar-SA" sz="1500" kern="1200" dirty="0" smtClean="0">
              <a:cs typeface="B Zar" pitchFamily="2" charset="-78"/>
            </a:rPr>
            <a:t>ادامه </a:t>
          </a:r>
          <a:r>
            <a:rPr lang="ar-SA" sz="1500" kern="1200" dirty="0" smtClean="0">
              <a:cs typeface="B Zar" pitchFamily="2" charset="-78"/>
            </a:rPr>
            <a:t>دهيد. بعد از اين‌كه طبقة </a:t>
          </a:r>
          <a:r>
            <a:rPr lang="en-US" sz="1500" kern="1200" dirty="0" smtClean="0">
              <a:cs typeface="B Zar" pitchFamily="2" charset="-78"/>
            </a:rPr>
            <a:t>B</a:t>
          </a:r>
          <a:r>
            <a:rPr lang="ar-SA" sz="1500" kern="1200" dirty="0" smtClean="0">
              <a:cs typeface="B Zar" pitchFamily="2" charset="-78"/>
            </a:rPr>
            <a:t> به‌طور كامل پرداخت شد، اصل‌ها را تا پرداخت كامل به طبقة </a:t>
          </a:r>
          <a:r>
            <a:rPr lang="en-US" sz="1500" kern="1200" dirty="0" smtClean="0">
              <a:cs typeface="B Zar" pitchFamily="2" charset="-78"/>
            </a:rPr>
            <a:t>C</a:t>
          </a:r>
          <a:r>
            <a:rPr lang="fa-IR" sz="1500" kern="1200" dirty="0" smtClean="0">
              <a:cs typeface="B Zar" pitchFamily="2" charset="-78"/>
            </a:rPr>
            <a:t> </a:t>
          </a:r>
          <a:r>
            <a:rPr lang="ar-SA" sz="1500" kern="1200" dirty="0" smtClean="0">
              <a:cs typeface="B Zar" pitchFamily="2" charset="-78"/>
            </a:rPr>
            <a:t>ادامه </a:t>
          </a:r>
          <a:r>
            <a:rPr lang="ar-SA" sz="1500" kern="1200" dirty="0" smtClean="0">
              <a:cs typeface="B Zar" pitchFamily="2" charset="-78"/>
            </a:rPr>
            <a:t>دهيد. بعد از اين‌كه طبقة </a:t>
          </a:r>
          <a:r>
            <a:rPr lang="en-US" sz="1500" kern="1200" dirty="0" smtClean="0">
              <a:cs typeface="B Zar" pitchFamily="2" charset="-78"/>
            </a:rPr>
            <a:t>C</a:t>
          </a:r>
          <a:r>
            <a:rPr lang="ar-SA" sz="1500" kern="1200" dirty="0" smtClean="0">
              <a:cs typeface="B Zar" pitchFamily="2" charset="-78"/>
            </a:rPr>
            <a:t> به‌طور كامل پرداخت شد، اصل‌ها را تا تسوية كامل مانده ابتدايي اصل به‌علاوة بهرة تجمعي آن به طبقة </a:t>
          </a:r>
          <a:r>
            <a:rPr lang="en-US" sz="1500" kern="1200" dirty="0" smtClean="0">
              <a:cs typeface="B Zar" pitchFamily="2" charset="-78"/>
            </a:rPr>
            <a:t>Z</a:t>
          </a:r>
          <a:r>
            <a:rPr lang="fa-IR" sz="1500" kern="1200" dirty="0" smtClean="0">
              <a:cs typeface="B Zar" pitchFamily="2" charset="-78"/>
            </a:rPr>
            <a:t> پرداخت كنيد</a:t>
          </a:r>
          <a:r>
            <a:rPr lang="ar-SA" sz="1500" kern="1200" dirty="0" smtClean="0">
              <a:cs typeface="B Zar" pitchFamily="2" charset="-78"/>
            </a:rPr>
            <a:t>.</a:t>
          </a:r>
          <a:endParaRPr lang="en-US" sz="1500" kern="1200" dirty="0">
            <a:cs typeface="B Zar" pitchFamily="2" charset="-78"/>
          </a:endParaRPr>
        </a:p>
      </dsp:txBody>
      <dsp:txXfrm>
        <a:off x="0" y="2420537"/>
        <a:ext cx="8229600" cy="2504250"/>
      </dsp:txXfrm>
    </dsp:sp>
    <dsp:sp modelId="{27026466-AC41-443B-AC26-41CECD7591B6}">
      <dsp:nvSpPr>
        <dsp:cNvPr id="0" name=""/>
        <dsp:cNvSpPr/>
      </dsp:nvSpPr>
      <dsp:spPr>
        <a:xfrm>
          <a:off x="411480" y="2199137"/>
          <a:ext cx="5760720" cy="442800"/>
        </a:xfrm>
        <a:prstGeom prst="round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217742" tIns="0" rIns="217742" bIns="0" numCol="1" spcCol="1270" anchor="ctr" anchorCtr="0">
          <a:noAutofit/>
        </a:bodyPr>
        <a:lstStyle/>
        <a:p>
          <a:pPr lvl="0" algn="ctr" defTabSz="666750" rtl="1">
            <a:lnSpc>
              <a:spcPct val="90000"/>
            </a:lnSpc>
            <a:spcBef>
              <a:spcPct val="0"/>
            </a:spcBef>
            <a:spcAft>
              <a:spcPct val="35000"/>
            </a:spcAft>
          </a:pPr>
          <a:r>
            <a:rPr lang="ar-SA" sz="1500" b="1" kern="1200" dirty="0" smtClean="0">
              <a:cs typeface="B Titr" pitchFamily="2" charset="-78"/>
            </a:rPr>
            <a:t>قواعد پرداخت:</a:t>
          </a:r>
          <a:endParaRPr lang="en-US" sz="1500" kern="1200" dirty="0">
            <a:cs typeface="B Titr" pitchFamily="2" charset="-78"/>
          </a:endParaRPr>
        </a:p>
      </dsp:txBody>
      <dsp:txXfrm>
        <a:off x="433096" y="2220753"/>
        <a:ext cx="5717488" cy="399568"/>
      </dsp:txXfrm>
    </dsp:sp>
  </dsp:spTree>
</dsp:drawing>
</file>

<file path=ppt/diagrams/drawing3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7BFF38A-34CA-4E57-A124-1531677FDD93}">
      <dsp:nvSpPr>
        <dsp:cNvPr id="0" name=""/>
        <dsp:cNvSpPr/>
      </dsp:nvSpPr>
      <dsp:spPr>
        <a:xfrm>
          <a:off x="0" y="327812"/>
          <a:ext cx="8229600" cy="1915200"/>
        </a:xfrm>
        <a:prstGeom prst="rect">
          <a:avLst/>
        </a:prstGeom>
        <a:solidFill>
          <a:schemeClr val="accent3">
            <a:alpha val="90000"/>
            <a:tint val="40000"/>
            <a:hueOff val="0"/>
            <a:satOff val="0"/>
            <a:lumOff val="0"/>
            <a:alphaOff val="0"/>
          </a:schemeClr>
        </a:solidFill>
        <a:ln w="9525" cap="flat" cmpd="sng" algn="ctr">
          <a:solidFill>
            <a:schemeClr val="accent3">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638708" tIns="333248" rIns="638708" bIns="113792" numCol="1" spcCol="1270" anchor="t" anchorCtr="0">
          <a:noAutofit/>
        </a:bodyPr>
        <a:lstStyle/>
        <a:p>
          <a:pPr marL="171450" lvl="1" indent="-171450" algn="r" defTabSz="711200" rtl="1">
            <a:lnSpc>
              <a:spcPct val="90000"/>
            </a:lnSpc>
            <a:spcBef>
              <a:spcPct val="0"/>
            </a:spcBef>
            <a:spcAft>
              <a:spcPct val="15000"/>
            </a:spcAft>
            <a:buChar char="••"/>
          </a:pPr>
          <a:endParaRPr lang="fa-IR" sz="1600" b="1" kern="1200" dirty="0"/>
        </a:p>
        <a:p>
          <a:pPr marL="171450" lvl="1" indent="-171450" algn="r" defTabSz="711200" rtl="1">
            <a:lnSpc>
              <a:spcPct val="90000"/>
            </a:lnSpc>
            <a:spcBef>
              <a:spcPct val="0"/>
            </a:spcBef>
            <a:spcAft>
              <a:spcPct val="15000"/>
            </a:spcAft>
            <a:buChar char="••"/>
          </a:pPr>
          <a:endParaRPr lang="fa-IR" sz="1600" b="1" kern="1200" dirty="0"/>
        </a:p>
        <a:p>
          <a:pPr marL="171450" lvl="1" indent="-171450" algn="r" defTabSz="711200" rtl="1">
            <a:lnSpc>
              <a:spcPct val="90000"/>
            </a:lnSpc>
            <a:spcBef>
              <a:spcPct val="0"/>
            </a:spcBef>
            <a:spcAft>
              <a:spcPct val="15000"/>
            </a:spcAft>
            <a:buChar char="••"/>
          </a:pPr>
          <a:endParaRPr lang="fa-IR" sz="1600" b="1" kern="1200" dirty="0"/>
        </a:p>
        <a:p>
          <a:pPr marL="171450" lvl="1" indent="-171450" algn="r" defTabSz="711200" rtl="1">
            <a:lnSpc>
              <a:spcPct val="90000"/>
            </a:lnSpc>
            <a:spcBef>
              <a:spcPct val="0"/>
            </a:spcBef>
            <a:spcAft>
              <a:spcPct val="15000"/>
            </a:spcAft>
            <a:buChar char="••"/>
          </a:pPr>
          <a:endParaRPr lang="fa-IR" sz="1600" b="1" kern="1200" dirty="0"/>
        </a:p>
        <a:p>
          <a:pPr marL="171450" lvl="1" indent="-171450" algn="r" defTabSz="711200" rtl="1">
            <a:lnSpc>
              <a:spcPct val="90000"/>
            </a:lnSpc>
            <a:spcBef>
              <a:spcPct val="0"/>
            </a:spcBef>
            <a:spcAft>
              <a:spcPct val="15000"/>
            </a:spcAft>
            <a:buChar char="••"/>
          </a:pPr>
          <a:endParaRPr lang="fa-IR" sz="1600" b="1" kern="1200" dirty="0"/>
        </a:p>
        <a:p>
          <a:pPr marL="171450" lvl="1" indent="-171450" algn="r" defTabSz="711200" rtl="1">
            <a:lnSpc>
              <a:spcPct val="90000"/>
            </a:lnSpc>
            <a:spcBef>
              <a:spcPct val="0"/>
            </a:spcBef>
            <a:spcAft>
              <a:spcPct val="15000"/>
            </a:spcAft>
            <a:buChar char="••"/>
          </a:pPr>
          <a:endParaRPr lang="fa-IR" sz="1600" b="1" kern="1200" dirty="0"/>
        </a:p>
      </dsp:txBody>
      <dsp:txXfrm>
        <a:off x="0" y="327812"/>
        <a:ext cx="8229600" cy="1915200"/>
      </dsp:txXfrm>
    </dsp:sp>
    <dsp:sp modelId="{545B977C-5694-4237-8189-995A3BB9FEB5}">
      <dsp:nvSpPr>
        <dsp:cNvPr id="0" name=""/>
        <dsp:cNvSpPr/>
      </dsp:nvSpPr>
      <dsp:spPr>
        <a:xfrm>
          <a:off x="411480" y="91652"/>
          <a:ext cx="5760720" cy="472320"/>
        </a:xfrm>
        <a:prstGeom prst="round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217742" tIns="0" rIns="217742" bIns="0" numCol="1" spcCol="1270" anchor="ctr" anchorCtr="0">
          <a:noAutofit/>
        </a:bodyPr>
        <a:lstStyle/>
        <a:p>
          <a:pPr lvl="0" algn="ctr" defTabSz="711200" rtl="1">
            <a:lnSpc>
              <a:spcPct val="90000"/>
            </a:lnSpc>
            <a:spcBef>
              <a:spcPct val="0"/>
            </a:spcBef>
            <a:spcAft>
              <a:spcPct val="35000"/>
            </a:spcAft>
          </a:pPr>
          <a:r>
            <a:rPr lang="ar-SA" sz="1600" b="1" kern="1200" dirty="0" smtClean="0">
              <a:cs typeface="B Titr" pitchFamily="2" charset="-78"/>
            </a:rPr>
            <a:t>ساختار دو طبقه‌اي با يك طبقة استهلاك برنامه‌ريزي‌شده و يك طبقة حامي</a:t>
          </a:r>
          <a:endParaRPr lang="en-US" sz="1600" b="1" kern="1200" dirty="0">
            <a:cs typeface="B Titr" pitchFamily="2" charset="-78"/>
          </a:endParaRPr>
        </a:p>
      </dsp:txBody>
      <dsp:txXfrm>
        <a:off x="434537" y="114709"/>
        <a:ext cx="5714606" cy="426206"/>
      </dsp:txXfrm>
    </dsp:sp>
    <dsp:sp modelId="{2E97F68A-80FF-48B7-9930-8D8CC7274F29}">
      <dsp:nvSpPr>
        <dsp:cNvPr id="0" name=""/>
        <dsp:cNvSpPr/>
      </dsp:nvSpPr>
      <dsp:spPr>
        <a:xfrm>
          <a:off x="0" y="2565572"/>
          <a:ext cx="8229600" cy="2368800"/>
        </a:xfrm>
        <a:prstGeom prst="rect">
          <a:avLst/>
        </a:prstGeom>
        <a:solidFill>
          <a:schemeClr val="accent3">
            <a:alpha val="90000"/>
            <a:tint val="40000"/>
            <a:hueOff val="0"/>
            <a:satOff val="0"/>
            <a:lumOff val="0"/>
            <a:alphaOff val="0"/>
          </a:schemeClr>
        </a:solidFill>
        <a:ln w="9525" cap="flat" cmpd="sng" algn="ctr">
          <a:solidFill>
            <a:schemeClr val="accent3">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638708" tIns="333248" rIns="638708" bIns="113792" numCol="1" spcCol="1270" anchor="t" anchorCtr="0">
          <a:noAutofit/>
        </a:bodyPr>
        <a:lstStyle/>
        <a:p>
          <a:pPr marL="171450" lvl="1" indent="-171450" algn="justLow" defTabSz="711200" rtl="1">
            <a:lnSpc>
              <a:spcPct val="90000"/>
            </a:lnSpc>
            <a:spcBef>
              <a:spcPct val="0"/>
            </a:spcBef>
            <a:spcAft>
              <a:spcPct val="15000"/>
            </a:spcAft>
            <a:buChar char="••"/>
          </a:pPr>
          <a:r>
            <a:rPr lang="ar-SA" sz="1600" kern="1200" smtClean="0">
              <a:cs typeface="B Zar" pitchFamily="2" charset="-78"/>
            </a:rPr>
            <a:t>براي پرداخت بهرة دوره‌اي: بهرة هر دورة طبقه‌ها را براساس ماندة اصل در ابتداي هر دوره پرداخت كنيد.</a:t>
          </a:r>
          <a:endParaRPr lang="en-US" sz="1600" kern="1200" dirty="0">
            <a:cs typeface="B Zar" pitchFamily="2" charset="-78"/>
          </a:endParaRPr>
        </a:p>
        <a:p>
          <a:pPr marL="171450" lvl="1" indent="-171450" algn="justLow" defTabSz="711200" rtl="1">
            <a:lnSpc>
              <a:spcPct val="90000"/>
            </a:lnSpc>
            <a:spcBef>
              <a:spcPct val="0"/>
            </a:spcBef>
            <a:spcAft>
              <a:spcPct val="15000"/>
            </a:spcAft>
            <a:buChar char="••"/>
          </a:pPr>
          <a:r>
            <a:rPr lang="ar-SA" sz="1600" kern="1200" dirty="0" smtClean="0">
              <a:cs typeface="B Zar" pitchFamily="2" charset="-78"/>
            </a:rPr>
            <a:t>براي پرداخت اصل: اصل طبقه يا كلاس </a:t>
          </a:r>
          <a:r>
            <a:rPr lang="en-US" sz="1600" kern="1200" dirty="0" smtClean="0">
              <a:cs typeface="B Zar" pitchFamily="2" charset="-78"/>
            </a:rPr>
            <a:t>P</a:t>
          </a:r>
          <a:r>
            <a:rPr lang="ar-SA" sz="1600" kern="1200" dirty="0" smtClean="0">
              <a:cs typeface="B Zar" pitchFamily="2" charset="-78"/>
            </a:rPr>
            <a:t> را براساس برنامۀ بازپرداخت اصل، پرداخت نماييد. طبقة </a:t>
          </a:r>
          <a:r>
            <a:rPr lang="en-US" sz="1600" kern="1200" dirty="0" smtClean="0">
              <a:cs typeface="B Zar" pitchFamily="2" charset="-78"/>
            </a:rPr>
            <a:t>P </a:t>
          </a:r>
          <a:r>
            <a:rPr lang="fa-IR" sz="1600" kern="1200" dirty="0" smtClean="0">
              <a:cs typeface="B Zar" pitchFamily="2" charset="-78"/>
            </a:rPr>
            <a:t> </a:t>
          </a:r>
          <a:r>
            <a:rPr lang="ar-SA" sz="1600" kern="1200" dirty="0" smtClean="0">
              <a:cs typeface="B Zar" pitchFamily="2" charset="-78"/>
            </a:rPr>
            <a:t>جهت </a:t>
          </a:r>
          <a:r>
            <a:rPr lang="ar-SA" sz="1600" kern="1200" dirty="0" smtClean="0">
              <a:cs typeface="B Zar" pitchFamily="2" charset="-78"/>
            </a:rPr>
            <a:t>اجراي برنامة پرداخت اصل هم در پرداخت‌هاي فعلي و هم در پرداخت‌هاي آتي اصل از اولويت برخوردار است. اگر اصل‌هاي پرداختي در يك ماه بيش از مقدار لازم براي اجراي برنامة پرداخت طبقة </a:t>
          </a:r>
          <a:r>
            <a:rPr lang="en-US" sz="1600" kern="1200" dirty="0" smtClean="0">
              <a:cs typeface="B Zar" pitchFamily="2" charset="-78"/>
            </a:rPr>
            <a:t>P</a:t>
          </a:r>
          <a:r>
            <a:rPr lang="ar-SA" sz="1600" kern="1200" dirty="0" smtClean="0">
              <a:cs typeface="B Zar" pitchFamily="2" charset="-78"/>
            </a:rPr>
            <a:t> باشد، به طبقة </a:t>
          </a:r>
          <a:r>
            <a:rPr lang="en-US" sz="1600" kern="1200" dirty="0" smtClean="0">
              <a:cs typeface="B Zar" pitchFamily="2" charset="-78"/>
            </a:rPr>
            <a:t>S</a:t>
          </a:r>
          <a:r>
            <a:rPr lang="ar-SA" sz="1600" kern="1200" dirty="0" smtClean="0">
              <a:cs typeface="B Zar" pitchFamily="2" charset="-78"/>
            </a:rPr>
            <a:t> پرداخت مي‌شود. وقتي طبقة </a:t>
          </a:r>
          <a:r>
            <a:rPr lang="en-US" sz="1600" kern="1200" dirty="0" smtClean="0">
              <a:cs typeface="B Zar" pitchFamily="2" charset="-78"/>
            </a:rPr>
            <a:t>S</a:t>
          </a:r>
          <a:r>
            <a:rPr lang="ar-SA" sz="1600" kern="1200" dirty="0" smtClean="0">
              <a:cs typeface="B Zar" pitchFamily="2" charset="-78"/>
            </a:rPr>
            <a:t> به‌طور كامل پرداخت گرديد، تمامي پرداخت‌هاي اصل بدون توجه به برنامة پرداخت‌ها به طبقة </a:t>
          </a:r>
          <a:r>
            <a:rPr lang="en-US" sz="1600" kern="1200" dirty="0" smtClean="0">
              <a:cs typeface="B Zar" pitchFamily="2" charset="-78"/>
            </a:rPr>
            <a:t>P</a:t>
          </a:r>
          <a:r>
            <a:rPr lang="ar-SA" sz="1600" kern="1200" dirty="0" smtClean="0">
              <a:cs typeface="B Zar" pitchFamily="2" charset="-78"/>
            </a:rPr>
            <a:t> اختصاص مي‌يابد.</a:t>
          </a:r>
          <a:endParaRPr lang="en-US" sz="1600" kern="1200" dirty="0">
            <a:cs typeface="B Zar" pitchFamily="2" charset="-78"/>
          </a:endParaRPr>
        </a:p>
      </dsp:txBody>
      <dsp:txXfrm>
        <a:off x="0" y="2565572"/>
        <a:ext cx="8229600" cy="2368800"/>
      </dsp:txXfrm>
    </dsp:sp>
    <dsp:sp modelId="{27026466-AC41-443B-AC26-41CECD7591B6}">
      <dsp:nvSpPr>
        <dsp:cNvPr id="0" name=""/>
        <dsp:cNvSpPr/>
      </dsp:nvSpPr>
      <dsp:spPr>
        <a:xfrm>
          <a:off x="411480" y="2329412"/>
          <a:ext cx="5760720" cy="472320"/>
        </a:xfrm>
        <a:prstGeom prst="round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217742" tIns="0" rIns="217742" bIns="0" numCol="1" spcCol="1270" anchor="ctr" anchorCtr="0">
          <a:noAutofit/>
        </a:bodyPr>
        <a:lstStyle/>
        <a:p>
          <a:pPr lvl="0" algn="ctr" defTabSz="711200" rtl="1">
            <a:lnSpc>
              <a:spcPct val="90000"/>
            </a:lnSpc>
            <a:spcBef>
              <a:spcPct val="0"/>
            </a:spcBef>
            <a:spcAft>
              <a:spcPct val="35000"/>
            </a:spcAft>
          </a:pPr>
          <a:r>
            <a:rPr lang="ar-SA" sz="1600" b="1" kern="1200" dirty="0" smtClean="0">
              <a:cs typeface="B Titr" pitchFamily="2" charset="-78"/>
            </a:rPr>
            <a:t>قواعد پرداخت</a:t>
          </a:r>
          <a:endParaRPr lang="en-US" sz="1600" kern="1200" dirty="0">
            <a:cs typeface="B Titr" pitchFamily="2" charset="-78"/>
          </a:endParaRPr>
        </a:p>
      </dsp:txBody>
      <dsp:txXfrm>
        <a:off x="434537" y="2352469"/>
        <a:ext cx="5714606" cy="426206"/>
      </dsp:txXfrm>
    </dsp:sp>
  </dsp:spTree>
</dsp:drawing>
</file>

<file path=ppt/diagrams/drawing3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7BFF38A-34CA-4E57-A124-1531677FDD93}">
      <dsp:nvSpPr>
        <dsp:cNvPr id="0" name=""/>
        <dsp:cNvSpPr/>
      </dsp:nvSpPr>
      <dsp:spPr>
        <a:xfrm>
          <a:off x="0" y="408149"/>
          <a:ext cx="8229600" cy="2293200"/>
        </a:xfrm>
        <a:prstGeom prst="rect">
          <a:avLst/>
        </a:prstGeom>
        <a:solidFill>
          <a:schemeClr val="accent3">
            <a:alpha val="90000"/>
            <a:tint val="40000"/>
            <a:hueOff val="0"/>
            <a:satOff val="0"/>
            <a:lumOff val="0"/>
            <a:alphaOff val="0"/>
          </a:schemeClr>
        </a:solidFill>
        <a:ln w="9525" cap="flat" cmpd="sng" algn="ctr">
          <a:solidFill>
            <a:schemeClr val="accent3">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638708" tIns="291592" rIns="638708" bIns="99568" numCol="1" spcCol="1270" anchor="t" anchorCtr="0">
          <a:noAutofit/>
        </a:bodyPr>
        <a:lstStyle/>
        <a:p>
          <a:pPr marL="114300" lvl="1" indent="-114300" algn="r" defTabSz="622300" rtl="1">
            <a:lnSpc>
              <a:spcPct val="90000"/>
            </a:lnSpc>
            <a:spcBef>
              <a:spcPct val="0"/>
            </a:spcBef>
            <a:spcAft>
              <a:spcPct val="15000"/>
            </a:spcAft>
            <a:buChar char="••"/>
          </a:pPr>
          <a:endParaRPr lang="fa-IR" sz="1400" b="1" kern="1200" dirty="0"/>
        </a:p>
        <a:p>
          <a:pPr marL="114300" lvl="1" indent="-114300" algn="r" defTabSz="622300" rtl="1">
            <a:lnSpc>
              <a:spcPct val="90000"/>
            </a:lnSpc>
            <a:spcBef>
              <a:spcPct val="0"/>
            </a:spcBef>
            <a:spcAft>
              <a:spcPct val="15000"/>
            </a:spcAft>
            <a:buChar char="••"/>
          </a:pPr>
          <a:endParaRPr lang="fa-IR" sz="1400" b="1" kern="1200" dirty="0"/>
        </a:p>
        <a:p>
          <a:pPr marL="114300" lvl="1" indent="-114300" algn="r" defTabSz="622300" rtl="1">
            <a:lnSpc>
              <a:spcPct val="90000"/>
            </a:lnSpc>
            <a:spcBef>
              <a:spcPct val="0"/>
            </a:spcBef>
            <a:spcAft>
              <a:spcPct val="15000"/>
            </a:spcAft>
            <a:buChar char="••"/>
          </a:pPr>
          <a:endParaRPr lang="fa-IR" sz="1400" b="1" kern="1200" dirty="0"/>
        </a:p>
        <a:p>
          <a:pPr marL="114300" lvl="1" indent="-114300" algn="r" defTabSz="622300" rtl="1">
            <a:lnSpc>
              <a:spcPct val="90000"/>
            </a:lnSpc>
            <a:spcBef>
              <a:spcPct val="0"/>
            </a:spcBef>
            <a:spcAft>
              <a:spcPct val="15000"/>
            </a:spcAft>
            <a:buChar char="••"/>
          </a:pPr>
          <a:endParaRPr lang="fa-IR" sz="1400" b="1" kern="1200" dirty="0"/>
        </a:p>
        <a:p>
          <a:pPr marL="114300" lvl="1" indent="-114300" algn="r" defTabSz="622300" rtl="1">
            <a:lnSpc>
              <a:spcPct val="90000"/>
            </a:lnSpc>
            <a:spcBef>
              <a:spcPct val="0"/>
            </a:spcBef>
            <a:spcAft>
              <a:spcPct val="15000"/>
            </a:spcAft>
            <a:buChar char="••"/>
          </a:pPr>
          <a:endParaRPr lang="fa-IR" sz="1400" b="1" kern="1200" dirty="0"/>
        </a:p>
        <a:p>
          <a:pPr marL="114300" lvl="1" indent="-114300" algn="r" defTabSz="622300" rtl="1">
            <a:lnSpc>
              <a:spcPct val="90000"/>
            </a:lnSpc>
            <a:spcBef>
              <a:spcPct val="0"/>
            </a:spcBef>
            <a:spcAft>
              <a:spcPct val="15000"/>
            </a:spcAft>
            <a:buChar char="••"/>
          </a:pPr>
          <a:endParaRPr lang="fa-IR" sz="1400" b="1" kern="1200" dirty="0"/>
        </a:p>
        <a:p>
          <a:pPr marL="114300" lvl="1" indent="-114300" algn="r" defTabSz="622300" rtl="1">
            <a:lnSpc>
              <a:spcPct val="90000"/>
            </a:lnSpc>
            <a:spcBef>
              <a:spcPct val="0"/>
            </a:spcBef>
            <a:spcAft>
              <a:spcPct val="15000"/>
            </a:spcAft>
            <a:buChar char="••"/>
          </a:pPr>
          <a:endParaRPr lang="fa-IR" sz="1400" b="1" kern="1200" dirty="0"/>
        </a:p>
        <a:p>
          <a:pPr marL="114300" lvl="1" indent="-114300" algn="r" defTabSz="622300" rtl="1">
            <a:lnSpc>
              <a:spcPct val="90000"/>
            </a:lnSpc>
            <a:spcBef>
              <a:spcPct val="0"/>
            </a:spcBef>
            <a:spcAft>
              <a:spcPct val="15000"/>
            </a:spcAft>
            <a:buChar char="••"/>
          </a:pPr>
          <a:endParaRPr lang="fa-IR" sz="1400" b="1" kern="1200" dirty="0"/>
        </a:p>
        <a:p>
          <a:pPr marL="114300" lvl="1" indent="-114300" algn="r" defTabSz="622300" rtl="1">
            <a:lnSpc>
              <a:spcPct val="90000"/>
            </a:lnSpc>
            <a:spcBef>
              <a:spcPct val="0"/>
            </a:spcBef>
            <a:spcAft>
              <a:spcPct val="15000"/>
            </a:spcAft>
            <a:buChar char="••"/>
          </a:pPr>
          <a:endParaRPr lang="fa-IR" sz="1400" b="1" kern="1200" dirty="0"/>
        </a:p>
      </dsp:txBody>
      <dsp:txXfrm>
        <a:off x="0" y="408149"/>
        <a:ext cx="8229600" cy="2293200"/>
      </dsp:txXfrm>
    </dsp:sp>
    <dsp:sp modelId="{545B977C-5694-4237-8189-995A3BB9FEB5}">
      <dsp:nvSpPr>
        <dsp:cNvPr id="0" name=""/>
        <dsp:cNvSpPr/>
      </dsp:nvSpPr>
      <dsp:spPr>
        <a:xfrm>
          <a:off x="411480" y="201509"/>
          <a:ext cx="5760720" cy="413280"/>
        </a:xfrm>
        <a:prstGeom prst="round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217742" tIns="0" rIns="217742" bIns="0" numCol="1" spcCol="1270" anchor="ctr" anchorCtr="0">
          <a:noAutofit/>
        </a:bodyPr>
        <a:lstStyle/>
        <a:p>
          <a:pPr lvl="0" algn="ctr" defTabSz="622300" rtl="1">
            <a:lnSpc>
              <a:spcPct val="90000"/>
            </a:lnSpc>
            <a:spcBef>
              <a:spcPct val="0"/>
            </a:spcBef>
            <a:spcAft>
              <a:spcPct val="35000"/>
            </a:spcAft>
          </a:pPr>
          <a:r>
            <a:rPr lang="ar-SA" sz="1400" b="1" kern="1200" dirty="0" smtClean="0">
              <a:cs typeface="B Titr" pitchFamily="2" charset="-78"/>
            </a:rPr>
            <a:t>ساختار </a:t>
          </a:r>
          <a:r>
            <a:rPr lang="fa-IR" sz="1400" b="1" kern="1200" dirty="0" smtClean="0">
              <a:cs typeface="B Titr" pitchFamily="2" charset="-78"/>
            </a:rPr>
            <a:t>هفت </a:t>
          </a:r>
          <a:r>
            <a:rPr lang="ar-SA" sz="1400" b="1" kern="1200" dirty="0" smtClean="0">
              <a:cs typeface="B Titr" pitchFamily="2" charset="-78"/>
            </a:rPr>
            <a:t>طبقه‌اي با </a:t>
          </a:r>
          <a:r>
            <a:rPr lang="fa-IR" sz="1400" b="1" kern="1200" dirty="0" smtClean="0">
              <a:cs typeface="B Titr" pitchFamily="2" charset="-78"/>
            </a:rPr>
            <a:t>شش </a:t>
          </a:r>
          <a:r>
            <a:rPr lang="ar-SA" sz="1400" b="1" kern="1200" dirty="0" smtClean="0">
              <a:cs typeface="B Titr" pitchFamily="2" charset="-78"/>
            </a:rPr>
            <a:t>طبقة </a:t>
          </a:r>
          <a:r>
            <a:rPr lang="en-US" sz="1400" b="1" kern="1200" dirty="0" smtClean="0">
              <a:cs typeface="B Titr" pitchFamily="2" charset="-78"/>
            </a:rPr>
            <a:t>PAC</a:t>
          </a:r>
          <a:r>
            <a:rPr lang="fa-IR" sz="1400" b="1" kern="1200" dirty="0" smtClean="0">
              <a:cs typeface="B Titr" pitchFamily="2" charset="-78"/>
            </a:rPr>
            <a:t> </a:t>
          </a:r>
          <a:r>
            <a:rPr lang="ar-SA" sz="1400" b="1" kern="1200" dirty="0" smtClean="0">
              <a:cs typeface="B Titr" pitchFamily="2" charset="-78"/>
            </a:rPr>
            <a:t>و يك طبقة حامي</a:t>
          </a:r>
          <a:endParaRPr lang="en-US" sz="1400" b="1" kern="1200" dirty="0">
            <a:cs typeface="B Titr" pitchFamily="2" charset="-78"/>
          </a:endParaRPr>
        </a:p>
      </dsp:txBody>
      <dsp:txXfrm>
        <a:off x="431655" y="221684"/>
        <a:ext cx="5720370" cy="372930"/>
      </dsp:txXfrm>
    </dsp:sp>
    <dsp:sp modelId="{2E97F68A-80FF-48B7-9930-8D8CC7274F29}">
      <dsp:nvSpPr>
        <dsp:cNvPr id="0" name=""/>
        <dsp:cNvSpPr/>
      </dsp:nvSpPr>
      <dsp:spPr>
        <a:xfrm>
          <a:off x="0" y="2983590"/>
          <a:ext cx="8229600" cy="2072700"/>
        </a:xfrm>
        <a:prstGeom prst="rect">
          <a:avLst/>
        </a:prstGeom>
        <a:solidFill>
          <a:schemeClr val="accent3">
            <a:alpha val="90000"/>
            <a:tint val="40000"/>
            <a:hueOff val="0"/>
            <a:satOff val="0"/>
            <a:lumOff val="0"/>
            <a:alphaOff val="0"/>
          </a:schemeClr>
        </a:solidFill>
        <a:ln w="9525" cap="flat" cmpd="sng" algn="ctr">
          <a:solidFill>
            <a:schemeClr val="accent3">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638708" tIns="291592" rIns="638708" bIns="99568" numCol="1" spcCol="1270" anchor="t" anchorCtr="0">
          <a:noAutofit/>
        </a:bodyPr>
        <a:lstStyle/>
        <a:p>
          <a:pPr marL="114300" lvl="1" indent="-114300" algn="r" defTabSz="622300" rtl="1">
            <a:lnSpc>
              <a:spcPct val="90000"/>
            </a:lnSpc>
            <a:spcBef>
              <a:spcPct val="0"/>
            </a:spcBef>
            <a:spcAft>
              <a:spcPct val="15000"/>
            </a:spcAft>
            <a:buChar char="••"/>
          </a:pPr>
          <a:r>
            <a:rPr lang="ar-SA" sz="1400" kern="1200" dirty="0" smtClean="0">
              <a:cs typeface="B Zar" pitchFamily="2" charset="-78"/>
            </a:rPr>
            <a:t>براي پرداخت بهرة دوره‌اي: بهرة هر دورة طبقه‌‌ها را براساس ماندة اصل در ابتداي هر دوره پرداخت كنيد.</a:t>
          </a:r>
          <a:endParaRPr lang="en-US" sz="1400" kern="1200" dirty="0">
            <a:cs typeface="B Zar" pitchFamily="2" charset="-78"/>
          </a:endParaRPr>
        </a:p>
        <a:p>
          <a:pPr marL="114300" lvl="1" indent="-114300" algn="justLow" defTabSz="622300" rtl="1">
            <a:lnSpc>
              <a:spcPct val="90000"/>
            </a:lnSpc>
            <a:spcBef>
              <a:spcPct val="0"/>
            </a:spcBef>
            <a:spcAft>
              <a:spcPct val="15000"/>
            </a:spcAft>
            <a:buChar char="••"/>
          </a:pPr>
          <a:r>
            <a:rPr lang="ar-SA" sz="1400" kern="1200" dirty="0" smtClean="0">
              <a:cs typeface="B Zar" pitchFamily="2" charset="-78"/>
            </a:rPr>
            <a:t>براي پرداخت اصل: اصل طبقه‌هاي </a:t>
          </a:r>
          <a:r>
            <a:rPr lang="en-US" sz="1400" kern="1200" dirty="0" smtClean="0">
              <a:cs typeface="B Zar" pitchFamily="2" charset="-78"/>
            </a:rPr>
            <a:t>P-A</a:t>
          </a:r>
          <a:r>
            <a:rPr lang="ar-SA" sz="1400" kern="1200" dirty="0" smtClean="0">
              <a:cs typeface="B Zar" pitchFamily="2" charset="-78"/>
            </a:rPr>
            <a:t> تا </a:t>
          </a:r>
          <a:r>
            <a:rPr lang="en-US" sz="1400" kern="1200" dirty="0" smtClean="0">
              <a:cs typeface="B Zar" pitchFamily="2" charset="-78"/>
            </a:rPr>
            <a:t>P-F</a:t>
          </a:r>
          <a:r>
            <a:rPr lang="ar-SA" sz="1400" kern="1200" dirty="0" smtClean="0">
              <a:cs typeface="B Zar" pitchFamily="2" charset="-78"/>
            </a:rPr>
            <a:t> را براساس برنامة پرداخت اصل مربوط به هر طبقه، پرداخت نماييد. طبقة </a:t>
          </a:r>
          <a:r>
            <a:rPr lang="en-US" sz="1400" kern="1200" dirty="0" smtClean="0">
              <a:cs typeface="B Zar" pitchFamily="2" charset="-78"/>
            </a:rPr>
            <a:t>P-A</a:t>
          </a:r>
          <a:r>
            <a:rPr lang="ar-SA" sz="1400" kern="1200" dirty="0" smtClean="0">
              <a:cs typeface="B Zar" pitchFamily="2" charset="-78"/>
            </a:rPr>
            <a:t> جهت اجراي برنامۀ پرداخت اصل نسبت به پرداخت‌هاي فعلي و آتي اصل از اولويت برخوردار است. اگر اصل‌هاي پرداختي در يك ماه بيش از مقدار لازم براي اجراي برنامة پرداخت طبقة </a:t>
          </a:r>
          <a:r>
            <a:rPr lang="en-US" sz="1400" kern="1200" dirty="0" smtClean="0">
              <a:cs typeface="B Zar" pitchFamily="2" charset="-78"/>
            </a:rPr>
            <a:t>P-A</a:t>
          </a:r>
          <a:r>
            <a:rPr lang="ar-SA" sz="1400" kern="1200" dirty="0" smtClean="0">
              <a:cs typeface="B Zar" pitchFamily="2" charset="-78"/>
            </a:rPr>
            <a:t> باشد، به طبقة </a:t>
          </a:r>
          <a:r>
            <a:rPr lang="en-US" sz="1400" kern="1200" dirty="0" smtClean="0">
              <a:cs typeface="B Zar" pitchFamily="2" charset="-78"/>
            </a:rPr>
            <a:t>S</a:t>
          </a:r>
          <a:r>
            <a:rPr lang="ar-SA" sz="1400" kern="1200" dirty="0" smtClean="0">
              <a:cs typeface="B Zar" pitchFamily="2" charset="-78"/>
            </a:rPr>
            <a:t> پرداخت مي‌شود. بعد از اين‌كه طبقة </a:t>
          </a:r>
          <a:r>
            <a:rPr lang="en-US" sz="1400" kern="1200" dirty="0" smtClean="0">
              <a:cs typeface="B Zar" pitchFamily="2" charset="-78"/>
            </a:rPr>
            <a:t>P-A</a:t>
          </a:r>
          <a:r>
            <a:rPr lang="ar-SA" sz="1400" kern="1200" dirty="0" smtClean="0">
              <a:cs typeface="B Zar" pitchFamily="2" charset="-78"/>
            </a:rPr>
            <a:t> به‌طور كامل پرداخت شد، </a:t>
          </a:r>
          <a:r>
            <a:rPr lang="ar-SA" sz="1400" kern="1200" dirty="0" smtClean="0">
              <a:cs typeface="B Zar" pitchFamily="2" charset="-78"/>
            </a:rPr>
            <a:t>طبقة</a:t>
          </a:r>
          <a:r>
            <a:rPr lang="fa-IR" sz="1400" kern="1200" dirty="0" smtClean="0">
              <a:cs typeface="B Zar" pitchFamily="2" charset="-78"/>
            </a:rPr>
            <a:t> </a:t>
          </a:r>
          <a:r>
            <a:rPr lang="en-US" sz="1400" kern="1200" dirty="0" smtClean="0">
              <a:cs typeface="B Zar" pitchFamily="2" charset="-78"/>
            </a:rPr>
            <a:t>P-B</a:t>
          </a:r>
          <a:r>
            <a:rPr lang="ar-SA" sz="1400" kern="1200" dirty="0" smtClean="0">
              <a:cs typeface="B Zar" pitchFamily="2" charset="-78"/>
            </a:rPr>
            <a:t> داراي اولويت است و سپس طبقة </a:t>
          </a:r>
          <a:r>
            <a:rPr lang="en-US" sz="1400" kern="1200" dirty="0" smtClean="0">
              <a:cs typeface="B Zar" pitchFamily="2" charset="-78"/>
            </a:rPr>
            <a:t>P-C</a:t>
          </a:r>
          <a:r>
            <a:rPr lang="ar-SA" sz="1400" kern="1200" dirty="0" smtClean="0">
              <a:cs typeface="B Zar" pitchFamily="2" charset="-78"/>
            </a:rPr>
            <a:t> و همين‌طور الي آخر. وقتي طبقة </a:t>
          </a:r>
          <a:r>
            <a:rPr lang="en-US" sz="1400" kern="1200" dirty="0" smtClean="0">
              <a:cs typeface="B Zar" pitchFamily="2" charset="-78"/>
            </a:rPr>
            <a:t>S</a:t>
          </a:r>
          <a:r>
            <a:rPr lang="ar-SA" sz="1400" kern="1200" dirty="0" smtClean="0">
              <a:cs typeface="B Zar" pitchFamily="2" charset="-78"/>
            </a:rPr>
            <a:t> به‌طور كامل پرداخت گرديد، تمامي پرداخت‌هاي اصل بدون توجه به برنامة پرداخت‌ها، به طبقه‌هاي باقي‌ماندة </a:t>
          </a:r>
          <a:r>
            <a:rPr lang="en-US" sz="1400" kern="1200" dirty="0" smtClean="0">
              <a:cs typeface="B Zar" pitchFamily="2" charset="-78"/>
            </a:rPr>
            <a:t>PAC</a:t>
          </a:r>
          <a:r>
            <a:rPr lang="ar-SA" sz="1400" kern="1200" dirty="0" smtClean="0">
              <a:cs typeface="B Zar" pitchFamily="2" charset="-78"/>
            </a:rPr>
            <a:t> اختصاص مي‌يابد.</a:t>
          </a:r>
          <a:endParaRPr lang="en-US" sz="1400" kern="1200" dirty="0">
            <a:cs typeface="B Zar" pitchFamily="2" charset="-78"/>
          </a:endParaRPr>
        </a:p>
      </dsp:txBody>
      <dsp:txXfrm>
        <a:off x="0" y="2983590"/>
        <a:ext cx="8229600" cy="2072700"/>
      </dsp:txXfrm>
    </dsp:sp>
    <dsp:sp modelId="{27026466-AC41-443B-AC26-41CECD7591B6}">
      <dsp:nvSpPr>
        <dsp:cNvPr id="0" name=""/>
        <dsp:cNvSpPr/>
      </dsp:nvSpPr>
      <dsp:spPr>
        <a:xfrm>
          <a:off x="411480" y="2776950"/>
          <a:ext cx="5760720" cy="413280"/>
        </a:xfrm>
        <a:prstGeom prst="round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217742" tIns="0" rIns="217742" bIns="0" numCol="1" spcCol="1270" anchor="ctr" anchorCtr="0">
          <a:noAutofit/>
        </a:bodyPr>
        <a:lstStyle/>
        <a:p>
          <a:pPr lvl="0" algn="ctr" defTabSz="622300" rtl="1">
            <a:lnSpc>
              <a:spcPct val="90000"/>
            </a:lnSpc>
            <a:spcBef>
              <a:spcPct val="0"/>
            </a:spcBef>
            <a:spcAft>
              <a:spcPct val="35000"/>
            </a:spcAft>
          </a:pPr>
          <a:r>
            <a:rPr lang="ar-SA" sz="1400" b="1" kern="1200" dirty="0" smtClean="0">
              <a:cs typeface="B Titr" pitchFamily="2" charset="-78"/>
            </a:rPr>
            <a:t>قواعد پرداخت</a:t>
          </a:r>
          <a:endParaRPr lang="en-US" sz="1400" kern="1200" dirty="0">
            <a:cs typeface="B Titr" pitchFamily="2" charset="-78"/>
          </a:endParaRPr>
        </a:p>
      </dsp:txBody>
      <dsp:txXfrm>
        <a:off x="431655" y="2797125"/>
        <a:ext cx="5720370" cy="37293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8F35751-9A34-4D69-9460-AA515BBC1734}">
      <dsp:nvSpPr>
        <dsp:cNvPr id="0" name=""/>
        <dsp:cNvSpPr/>
      </dsp:nvSpPr>
      <dsp:spPr>
        <a:xfrm>
          <a:off x="0" y="459932"/>
          <a:ext cx="8229600" cy="4460400"/>
        </a:xfrm>
        <a:prstGeom prst="rect">
          <a:avLst/>
        </a:prstGeom>
        <a:solidFill>
          <a:schemeClr val="accent2">
            <a:alpha val="90000"/>
            <a:tint val="40000"/>
            <a:hueOff val="0"/>
            <a:satOff val="0"/>
            <a:lumOff val="0"/>
            <a:alphaOff val="0"/>
          </a:schemeClr>
        </a:solidFill>
        <a:ln w="9525" cap="flat" cmpd="sng" algn="ctr">
          <a:solidFill>
            <a:schemeClr val="accent2">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638708" tIns="499872" rIns="638708" bIns="199136" numCol="1" spcCol="1270" anchor="t" anchorCtr="0">
          <a:noAutofit/>
        </a:bodyPr>
        <a:lstStyle/>
        <a:p>
          <a:pPr marL="285750" lvl="1" indent="-285750" algn="justLow" defTabSz="1244600" rtl="1">
            <a:lnSpc>
              <a:spcPct val="90000"/>
            </a:lnSpc>
            <a:spcBef>
              <a:spcPct val="0"/>
            </a:spcBef>
            <a:spcAft>
              <a:spcPct val="15000"/>
            </a:spcAft>
            <a:buChar char="••"/>
          </a:pPr>
          <a:r>
            <a:rPr lang="fa-IR" sz="2800" kern="1200" dirty="0" smtClean="0">
              <a:cs typeface="B Zar" pitchFamily="2" charset="-78"/>
            </a:rPr>
            <a:t>در سال 1968 </a:t>
          </a:r>
          <a:r>
            <a:rPr lang="en-US" sz="2400" kern="1200" dirty="0" err="1" smtClean="0">
              <a:cs typeface="B Zar" pitchFamily="2" charset="-78"/>
            </a:rPr>
            <a:t>Ginnie</a:t>
          </a:r>
          <a:r>
            <a:rPr lang="en-US" sz="2800" kern="1200" dirty="0" smtClean="0">
              <a:cs typeface="B Zar" pitchFamily="2" charset="-78"/>
            </a:rPr>
            <a:t> </a:t>
          </a:r>
          <a:r>
            <a:rPr lang="en-US" sz="2400" kern="1200" dirty="0" smtClean="0">
              <a:cs typeface="B Zar" pitchFamily="2" charset="-78"/>
            </a:rPr>
            <a:t>Mae</a:t>
          </a:r>
          <a:r>
            <a:rPr lang="ar-SA" sz="2800" kern="1200" dirty="0" smtClean="0">
              <a:cs typeface="B Zar" pitchFamily="2" charset="-78"/>
            </a:rPr>
            <a:t> اولین گواهی انتقالی قرضه با پشتوانۀ رهن را منتشر کرد. </a:t>
          </a:r>
          <a:r>
            <a:rPr lang="en-US" sz="2400" kern="1200" dirty="0" smtClean="0">
              <a:cs typeface="B Zar" pitchFamily="2" charset="-78"/>
            </a:rPr>
            <a:t>Freddie</a:t>
          </a:r>
          <a:r>
            <a:rPr lang="en-US" sz="2800" kern="1200" dirty="0" smtClean="0">
              <a:cs typeface="B Zar" pitchFamily="2" charset="-78"/>
            </a:rPr>
            <a:t> </a:t>
          </a:r>
          <a:r>
            <a:rPr lang="en-US" sz="2400" kern="1200" dirty="0" smtClean="0">
              <a:cs typeface="B Zar" pitchFamily="2" charset="-78"/>
            </a:rPr>
            <a:t>Mac</a:t>
          </a:r>
          <a:r>
            <a:rPr lang="ar-SA" sz="2800" kern="1200" dirty="0" smtClean="0">
              <a:cs typeface="B Zar" pitchFamily="2" charset="-78"/>
            </a:rPr>
            <a:t> درسال 1971 اولین گواهی قرضۀ  انتقالی با پشتوانۀ رهن </a:t>
          </a:r>
          <a:r>
            <a:rPr lang="fa-IR" sz="2800" kern="1200" dirty="0" smtClean="0">
              <a:cs typeface="B Zar" pitchFamily="2" charset="-78"/>
            </a:rPr>
            <a:t>خود </a:t>
          </a:r>
          <a:r>
            <a:rPr lang="ar-SA" sz="2800" kern="1200" dirty="0" smtClean="0">
              <a:cs typeface="B Zar" pitchFamily="2" charset="-78"/>
            </a:rPr>
            <a:t>را با نام گواهی مشارکت منتشرکرد. در سال 1981 </a:t>
          </a:r>
          <a:r>
            <a:rPr lang="en-US" sz="2400" kern="1200" dirty="0" smtClean="0">
              <a:cs typeface="B Zar" pitchFamily="2" charset="-78"/>
            </a:rPr>
            <a:t>Fannie</a:t>
          </a:r>
          <a:r>
            <a:rPr lang="en-US" sz="2800" kern="1200" dirty="0" smtClean="0">
              <a:cs typeface="B Zar" pitchFamily="2" charset="-78"/>
            </a:rPr>
            <a:t> </a:t>
          </a:r>
          <a:r>
            <a:rPr lang="en-US" sz="2400" kern="1200" dirty="0" smtClean="0">
              <a:cs typeface="B Zar" pitchFamily="2" charset="-78"/>
            </a:rPr>
            <a:t>Mae</a:t>
          </a:r>
          <a:r>
            <a:rPr lang="ar-SA" sz="2800" kern="1200" dirty="0" smtClean="0">
              <a:cs typeface="B Zar" pitchFamily="2" charset="-78"/>
            </a:rPr>
            <a:t> اولین گواهی انتقالی قرضه با پشتوانۀ رهن را با عنوان ورق بهادار با پشتوانۀ رهن منتشر کرد. در سال 1983 </a:t>
          </a:r>
          <a:r>
            <a:rPr lang="en-US" sz="2400" kern="1200" dirty="0" smtClean="0">
              <a:cs typeface="B Zar" pitchFamily="2" charset="-78"/>
            </a:rPr>
            <a:t>Freddie</a:t>
          </a:r>
          <a:r>
            <a:rPr lang="en-US" sz="2800" kern="1200" dirty="0" smtClean="0">
              <a:cs typeface="B Zar" pitchFamily="2" charset="-78"/>
            </a:rPr>
            <a:t> </a:t>
          </a:r>
          <a:r>
            <a:rPr lang="en-US" sz="2400" kern="1200" dirty="0" smtClean="0">
              <a:cs typeface="B Zar" pitchFamily="2" charset="-78"/>
            </a:rPr>
            <a:t>Mac</a:t>
          </a:r>
          <a:r>
            <a:rPr lang="ar-SA" sz="2800" kern="1200" dirty="0" smtClean="0">
              <a:cs typeface="B Zar" pitchFamily="2" charset="-78"/>
            </a:rPr>
            <a:t> اولین تعهد رهنی وثیقه‌دار را منتشر کرد.</a:t>
          </a:r>
          <a:endParaRPr lang="en-US" sz="2800" kern="1200" dirty="0">
            <a:cs typeface="B Zar" pitchFamily="2" charset="-78"/>
          </a:endParaRPr>
        </a:p>
      </dsp:txBody>
      <dsp:txXfrm>
        <a:off x="0" y="459932"/>
        <a:ext cx="8229600" cy="4460400"/>
      </dsp:txXfrm>
    </dsp:sp>
    <dsp:sp modelId="{35662712-05DA-492B-813B-13913C299F38}">
      <dsp:nvSpPr>
        <dsp:cNvPr id="0" name=""/>
        <dsp:cNvSpPr/>
      </dsp:nvSpPr>
      <dsp:spPr>
        <a:xfrm>
          <a:off x="411480" y="105692"/>
          <a:ext cx="5760720" cy="708480"/>
        </a:xfrm>
        <a:prstGeom prst="round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17742" tIns="0" rIns="217742" bIns="0" numCol="1" spcCol="1270" anchor="ctr" anchorCtr="0">
          <a:noAutofit/>
        </a:bodyPr>
        <a:lstStyle/>
        <a:p>
          <a:pPr lvl="0" algn="ctr" defTabSz="1066800" rtl="1">
            <a:lnSpc>
              <a:spcPct val="90000"/>
            </a:lnSpc>
            <a:spcBef>
              <a:spcPct val="0"/>
            </a:spcBef>
            <a:spcAft>
              <a:spcPct val="35000"/>
            </a:spcAft>
          </a:pPr>
          <a:r>
            <a:rPr lang="fa-IR" sz="2400" kern="1200" dirty="0" smtClean="0">
              <a:cs typeface="B Titr" pitchFamily="2" charset="-78"/>
            </a:rPr>
            <a:t>دهۀ 60، 70 و 80- تبدیل به اوراق بهادار کردن</a:t>
          </a:r>
          <a:endParaRPr lang="en-US" sz="2400" kern="1200" dirty="0">
            <a:cs typeface="B Titr" pitchFamily="2" charset="-78"/>
          </a:endParaRPr>
        </a:p>
      </dsp:txBody>
      <dsp:txXfrm>
        <a:off x="446065" y="140277"/>
        <a:ext cx="5691550" cy="63931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4765BA9-119E-44BF-A7BE-036711298E83}">
      <dsp:nvSpPr>
        <dsp:cNvPr id="0" name=""/>
        <dsp:cNvSpPr/>
      </dsp:nvSpPr>
      <dsp:spPr>
        <a:xfrm>
          <a:off x="6390798" y="1800361"/>
          <a:ext cx="91440" cy="635758"/>
        </a:xfrm>
        <a:custGeom>
          <a:avLst/>
          <a:gdLst/>
          <a:ahLst/>
          <a:cxnLst/>
          <a:rect l="0" t="0" r="0" b="0"/>
          <a:pathLst>
            <a:path>
              <a:moveTo>
                <a:pt x="45720" y="0"/>
              </a:moveTo>
              <a:lnTo>
                <a:pt x="45720" y="635758"/>
              </a:lnTo>
            </a:path>
          </a:pathLst>
        </a:custGeom>
        <a:noFill/>
        <a:ln w="25400" cap="flat" cmpd="sng" algn="ctr">
          <a:solidFill>
            <a:schemeClr val="accent2">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5724F873-C47D-4575-8F66-43D121939F4B}">
      <dsp:nvSpPr>
        <dsp:cNvPr id="0" name=""/>
        <dsp:cNvSpPr/>
      </dsp:nvSpPr>
      <dsp:spPr>
        <a:xfrm>
          <a:off x="3719036" y="1800361"/>
          <a:ext cx="91440" cy="635758"/>
        </a:xfrm>
        <a:custGeom>
          <a:avLst/>
          <a:gdLst/>
          <a:ahLst/>
          <a:cxnLst/>
          <a:rect l="0" t="0" r="0" b="0"/>
          <a:pathLst>
            <a:path>
              <a:moveTo>
                <a:pt x="45720" y="0"/>
              </a:moveTo>
              <a:lnTo>
                <a:pt x="45720" y="635758"/>
              </a:lnTo>
            </a:path>
          </a:pathLst>
        </a:custGeom>
        <a:noFill/>
        <a:ln w="25400" cap="flat" cmpd="sng" algn="ctr">
          <a:solidFill>
            <a:schemeClr val="accent2">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451421B5-7A31-42EE-B723-A320582F06A2}">
      <dsp:nvSpPr>
        <dsp:cNvPr id="0" name=""/>
        <dsp:cNvSpPr/>
      </dsp:nvSpPr>
      <dsp:spPr>
        <a:xfrm>
          <a:off x="1047273" y="1800361"/>
          <a:ext cx="91440" cy="635758"/>
        </a:xfrm>
        <a:custGeom>
          <a:avLst/>
          <a:gdLst/>
          <a:ahLst/>
          <a:cxnLst/>
          <a:rect l="0" t="0" r="0" b="0"/>
          <a:pathLst>
            <a:path>
              <a:moveTo>
                <a:pt x="45720" y="0"/>
              </a:moveTo>
              <a:lnTo>
                <a:pt x="45720" y="635758"/>
              </a:lnTo>
            </a:path>
          </a:pathLst>
        </a:custGeom>
        <a:noFill/>
        <a:ln w="25400" cap="flat" cmpd="sng" algn="ctr">
          <a:solidFill>
            <a:schemeClr val="accent2">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011F8BBB-B6F5-4F00-A9BF-2699E906A2DF}">
      <dsp:nvSpPr>
        <dsp:cNvPr id="0" name=""/>
        <dsp:cNvSpPr/>
      </dsp:nvSpPr>
      <dsp:spPr>
        <a:xfrm>
          <a:off x="0" y="412259"/>
          <a:ext cx="2185987" cy="1388102"/>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D61C598B-31AB-40CD-8ADB-14259747CF17}">
      <dsp:nvSpPr>
        <dsp:cNvPr id="0" name=""/>
        <dsp:cNvSpPr/>
      </dsp:nvSpPr>
      <dsp:spPr>
        <a:xfrm>
          <a:off x="242887" y="643002"/>
          <a:ext cx="2185987" cy="1388102"/>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25400" h="3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91440" tIns="91440" rIns="91440" bIns="91440" numCol="1" spcCol="1270" anchor="ctr" anchorCtr="0">
          <a:noAutofit/>
        </a:bodyPr>
        <a:lstStyle/>
        <a:p>
          <a:pPr lvl="0" algn="ctr" defTabSz="1066800" rtl="1">
            <a:lnSpc>
              <a:spcPct val="90000"/>
            </a:lnSpc>
            <a:spcBef>
              <a:spcPct val="0"/>
            </a:spcBef>
            <a:spcAft>
              <a:spcPct val="35000"/>
            </a:spcAft>
          </a:pPr>
          <a:r>
            <a:rPr lang="fa-IR" sz="2400" kern="1200" dirty="0" smtClean="0">
              <a:cs typeface="B Zar" pitchFamily="2" charset="-78"/>
            </a:rPr>
            <a:t>کاهش هزینۀ معاملات</a:t>
          </a:r>
          <a:endParaRPr lang="en-US" sz="2400" kern="1200" dirty="0">
            <a:cs typeface="B Zar" pitchFamily="2" charset="-78"/>
          </a:endParaRPr>
        </a:p>
      </dsp:txBody>
      <dsp:txXfrm>
        <a:off x="283543" y="683658"/>
        <a:ext cx="2104675" cy="1306790"/>
      </dsp:txXfrm>
    </dsp:sp>
    <dsp:sp modelId="{5DCFFA44-1076-46FB-8F8B-BD2BF00FB268}">
      <dsp:nvSpPr>
        <dsp:cNvPr id="0" name=""/>
        <dsp:cNvSpPr/>
      </dsp:nvSpPr>
      <dsp:spPr>
        <a:xfrm>
          <a:off x="0" y="2436119"/>
          <a:ext cx="2185987" cy="1388102"/>
        </a:xfrm>
        <a:prstGeom prst="roundRect">
          <a:avLst>
            <a:gd name="adj" fmla="val 10000"/>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E544EC18-E8E3-4EA0-B08F-88A7F11DA4D4}">
      <dsp:nvSpPr>
        <dsp:cNvPr id="0" name=""/>
        <dsp:cNvSpPr/>
      </dsp:nvSpPr>
      <dsp:spPr>
        <a:xfrm>
          <a:off x="242887" y="2666863"/>
          <a:ext cx="2185987" cy="1388102"/>
        </a:xfrm>
        <a:prstGeom prst="roundRect">
          <a:avLst>
            <a:gd name="adj" fmla="val 10000"/>
          </a:avLst>
        </a:prstGeom>
        <a:solidFill>
          <a:schemeClr val="lt1">
            <a:alpha val="90000"/>
            <a:hueOff val="0"/>
            <a:satOff val="0"/>
            <a:lumOff val="0"/>
            <a:alphaOff val="0"/>
          </a:schemeClr>
        </a:solidFill>
        <a:ln w="9525" cap="flat" cmpd="sng" algn="ctr">
          <a:solidFill>
            <a:schemeClr val="accent2">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25400" h="3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76200" tIns="76200" rIns="76200" bIns="76200" numCol="1" spcCol="1270" anchor="ctr" anchorCtr="0">
          <a:noAutofit/>
        </a:bodyPr>
        <a:lstStyle/>
        <a:p>
          <a:pPr lvl="0" algn="ctr" defTabSz="889000" rtl="0">
            <a:lnSpc>
              <a:spcPct val="90000"/>
            </a:lnSpc>
            <a:spcBef>
              <a:spcPct val="0"/>
            </a:spcBef>
            <a:spcAft>
              <a:spcPct val="35000"/>
            </a:spcAft>
          </a:pPr>
          <a:r>
            <a:rPr lang="en-US" sz="2000" kern="1200" dirty="0" smtClean="0">
              <a:cs typeface="B Zar" pitchFamily="2" charset="-78"/>
            </a:rPr>
            <a:t>Transaction cost</a:t>
          </a:r>
          <a:endParaRPr lang="en-US" sz="2000" kern="1200" dirty="0">
            <a:cs typeface="B Zar" pitchFamily="2" charset="-78"/>
          </a:endParaRPr>
        </a:p>
      </dsp:txBody>
      <dsp:txXfrm>
        <a:off x="283543" y="2707519"/>
        <a:ext cx="2104675" cy="1306790"/>
      </dsp:txXfrm>
    </dsp:sp>
    <dsp:sp modelId="{9F0D6DC8-4AD0-4AA0-8977-E1008B4AE67B}">
      <dsp:nvSpPr>
        <dsp:cNvPr id="0" name=""/>
        <dsp:cNvSpPr/>
      </dsp:nvSpPr>
      <dsp:spPr>
        <a:xfrm>
          <a:off x="2671762" y="412259"/>
          <a:ext cx="2185987" cy="1388102"/>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E009E17A-0A46-4F3E-AE5A-5310D601FBEA}">
      <dsp:nvSpPr>
        <dsp:cNvPr id="0" name=""/>
        <dsp:cNvSpPr/>
      </dsp:nvSpPr>
      <dsp:spPr>
        <a:xfrm>
          <a:off x="2914650" y="643002"/>
          <a:ext cx="2185987" cy="1388102"/>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25400" h="3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91440" tIns="91440" rIns="91440" bIns="91440" numCol="1" spcCol="1270" anchor="ctr" anchorCtr="0">
          <a:noAutofit/>
        </a:bodyPr>
        <a:lstStyle/>
        <a:p>
          <a:pPr lvl="0" algn="ctr" defTabSz="1066800" rtl="1">
            <a:lnSpc>
              <a:spcPct val="90000"/>
            </a:lnSpc>
            <a:spcBef>
              <a:spcPct val="0"/>
            </a:spcBef>
            <a:spcAft>
              <a:spcPct val="35000"/>
            </a:spcAft>
          </a:pPr>
          <a:r>
            <a:rPr lang="fa-IR" sz="2400" kern="1200" dirty="0" smtClean="0">
              <a:cs typeface="B Zar" pitchFamily="2" charset="-78"/>
            </a:rPr>
            <a:t>قیمت‌یابی</a:t>
          </a:r>
          <a:endParaRPr lang="fa-IR" sz="2400" kern="1200" dirty="0">
            <a:cs typeface="B Zar" pitchFamily="2" charset="-78"/>
          </a:endParaRPr>
        </a:p>
      </dsp:txBody>
      <dsp:txXfrm>
        <a:off x="2955306" y="683658"/>
        <a:ext cx="2104675" cy="1306790"/>
      </dsp:txXfrm>
    </dsp:sp>
    <dsp:sp modelId="{13A46D62-EA52-4561-AF04-4F89B2982CE0}">
      <dsp:nvSpPr>
        <dsp:cNvPr id="0" name=""/>
        <dsp:cNvSpPr/>
      </dsp:nvSpPr>
      <dsp:spPr>
        <a:xfrm>
          <a:off x="2671762" y="2436119"/>
          <a:ext cx="2185987" cy="1388102"/>
        </a:xfrm>
        <a:prstGeom prst="roundRect">
          <a:avLst>
            <a:gd name="adj" fmla="val 10000"/>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7376CFA5-99C6-4C2E-A2CA-E4F0B7A9732F}">
      <dsp:nvSpPr>
        <dsp:cNvPr id="0" name=""/>
        <dsp:cNvSpPr/>
      </dsp:nvSpPr>
      <dsp:spPr>
        <a:xfrm>
          <a:off x="2914650" y="2666863"/>
          <a:ext cx="2185987" cy="1388102"/>
        </a:xfrm>
        <a:prstGeom prst="roundRect">
          <a:avLst>
            <a:gd name="adj" fmla="val 10000"/>
          </a:avLst>
        </a:prstGeom>
        <a:solidFill>
          <a:schemeClr val="lt1">
            <a:alpha val="90000"/>
            <a:hueOff val="0"/>
            <a:satOff val="0"/>
            <a:lumOff val="0"/>
            <a:alphaOff val="0"/>
          </a:schemeClr>
        </a:solidFill>
        <a:ln w="9525" cap="flat" cmpd="sng" algn="ctr">
          <a:solidFill>
            <a:schemeClr val="accent2">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25400" h="3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76200" tIns="76200" rIns="76200" bIns="76200" numCol="1" spcCol="1270" anchor="ctr" anchorCtr="0">
          <a:noAutofit/>
        </a:bodyPr>
        <a:lstStyle/>
        <a:p>
          <a:pPr lvl="0" algn="ctr" defTabSz="889000" rtl="0">
            <a:lnSpc>
              <a:spcPct val="90000"/>
            </a:lnSpc>
            <a:spcBef>
              <a:spcPct val="0"/>
            </a:spcBef>
            <a:spcAft>
              <a:spcPct val="35000"/>
            </a:spcAft>
          </a:pPr>
          <a:r>
            <a:rPr lang="en-US" sz="2000" kern="1200" dirty="0" smtClean="0">
              <a:cs typeface="B Zar" pitchFamily="2" charset="-78"/>
            </a:rPr>
            <a:t>Price discovery</a:t>
          </a:r>
          <a:endParaRPr lang="en-US" sz="2000" kern="1200" dirty="0">
            <a:cs typeface="B Zar" pitchFamily="2" charset="-78"/>
          </a:endParaRPr>
        </a:p>
      </dsp:txBody>
      <dsp:txXfrm>
        <a:off x="2955306" y="2707519"/>
        <a:ext cx="2104675" cy="1306790"/>
      </dsp:txXfrm>
    </dsp:sp>
    <dsp:sp modelId="{F112DC5F-CEF3-4FB4-9AB4-CE087B42C7D2}">
      <dsp:nvSpPr>
        <dsp:cNvPr id="0" name=""/>
        <dsp:cNvSpPr/>
      </dsp:nvSpPr>
      <dsp:spPr>
        <a:xfrm>
          <a:off x="5343524" y="412259"/>
          <a:ext cx="2185987" cy="1388102"/>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07764A6D-0C79-44B5-82AD-EBB1860CB8B1}">
      <dsp:nvSpPr>
        <dsp:cNvPr id="0" name=""/>
        <dsp:cNvSpPr/>
      </dsp:nvSpPr>
      <dsp:spPr>
        <a:xfrm>
          <a:off x="5586412" y="643002"/>
          <a:ext cx="2185987" cy="1388102"/>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25400" h="3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91440" tIns="91440" rIns="91440" bIns="91440" numCol="1" spcCol="1270" anchor="ctr" anchorCtr="0">
          <a:noAutofit/>
        </a:bodyPr>
        <a:lstStyle/>
        <a:p>
          <a:pPr lvl="0" algn="ctr" defTabSz="1066800" rtl="1">
            <a:lnSpc>
              <a:spcPct val="90000"/>
            </a:lnSpc>
            <a:spcBef>
              <a:spcPct val="0"/>
            </a:spcBef>
            <a:spcAft>
              <a:spcPct val="35000"/>
            </a:spcAft>
          </a:pPr>
          <a:r>
            <a:rPr lang="fa-IR" sz="2400" kern="1200" dirty="0" smtClean="0">
              <a:cs typeface="B Zar" pitchFamily="2" charset="-78"/>
            </a:rPr>
            <a:t>فرآهم آوردن نقدینگی</a:t>
          </a:r>
          <a:endParaRPr lang="en-US" sz="2400" kern="1200" dirty="0">
            <a:cs typeface="B Zar" pitchFamily="2" charset="-78"/>
          </a:endParaRPr>
        </a:p>
      </dsp:txBody>
      <dsp:txXfrm>
        <a:off x="5627068" y="683658"/>
        <a:ext cx="2104675" cy="1306790"/>
      </dsp:txXfrm>
    </dsp:sp>
    <dsp:sp modelId="{032A2392-C68B-4428-935A-087B53D805EE}">
      <dsp:nvSpPr>
        <dsp:cNvPr id="0" name=""/>
        <dsp:cNvSpPr/>
      </dsp:nvSpPr>
      <dsp:spPr>
        <a:xfrm>
          <a:off x="5343524" y="2436119"/>
          <a:ext cx="2185987" cy="1388102"/>
        </a:xfrm>
        <a:prstGeom prst="roundRect">
          <a:avLst>
            <a:gd name="adj" fmla="val 10000"/>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3C381038-60AF-4A53-9043-56E1000C8EF7}">
      <dsp:nvSpPr>
        <dsp:cNvPr id="0" name=""/>
        <dsp:cNvSpPr/>
      </dsp:nvSpPr>
      <dsp:spPr>
        <a:xfrm>
          <a:off x="5586412" y="2666863"/>
          <a:ext cx="2185987" cy="1388102"/>
        </a:xfrm>
        <a:prstGeom prst="roundRect">
          <a:avLst>
            <a:gd name="adj" fmla="val 10000"/>
          </a:avLst>
        </a:prstGeom>
        <a:solidFill>
          <a:schemeClr val="lt1">
            <a:alpha val="90000"/>
            <a:hueOff val="0"/>
            <a:satOff val="0"/>
            <a:lumOff val="0"/>
            <a:alphaOff val="0"/>
          </a:schemeClr>
        </a:solidFill>
        <a:ln w="9525" cap="flat" cmpd="sng" algn="ctr">
          <a:solidFill>
            <a:schemeClr val="accent2">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25400" h="3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76200" tIns="76200" rIns="76200" bIns="76200" numCol="1" spcCol="1270" anchor="ctr" anchorCtr="0">
          <a:noAutofit/>
        </a:bodyPr>
        <a:lstStyle/>
        <a:p>
          <a:pPr lvl="0" algn="ctr" defTabSz="889000" rtl="0">
            <a:lnSpc>
              <a:spcPct val="90000"/>
            </a:lnSpc>
            <a:spcBef>
              <a:spcPct val="0"/>
            </a:spcBef>
            <a:spcAft>
              <a:spcPct val="35000"/>
            </a:spcAft>
          </a:pPr>
          <a:r>
            <a:rPr lang="en-US" sz="2000" kern="1200" dirty="0" smtClean="0">
              <a:cs typeface="B Zar" pitchFamily="2" charset="-78"/>
            </a:rPr>
            <a:t>Liquidity</a:t>
          </a:r>
          <a:endParaRPr lang="en-US" sz="2000" kern="1200" dirty="0">
            <a:cs typeface="B Zar" pitchFamily="2" charset="-78"/>
          </a:endParaRPr>
        </a:p>
      </dsp:txBody>
      <dsp:txXfrm>
        <a:off x="5627068" y="2707519"/>
        <a:ext cx="2104675" cy="1306790"/>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904F9AB-8481-4179-9A44-7802022676CE}">
      <dsp:nvSpPr>
        <dsp:cNvPr id="0" name=""/>
        <dsp:cNvSpPr/>
      </dsp:nvSpPr>
      <dsp:spPr>
        <a:xfrm>
          <a:off x="0" y="629365"/>
          <a:ext cx="2257097" cy="890825"/>
        </a:xfrm>
        <a:prstGeom prst="rect">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w="9525" cap="flat" cmpd="sng" algn="ctr">
          <a:solidFill>
            <a:schemeClr val="accent5">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txBody>
        <a:bodyPr spcFirstLastPara="0" vert="horz" wrap="square" lIns="128016" tIns="73152" rIns="128016" bIns="73152" numCol="1" spcCol="1270" anchor="ctr" anchorCtr="0">
          <a:noAutofit/>
        </a:bodyPr>
        <a:lstStyle/>
        <a:p>
          <a:pPr lvl="0" algn="ctr" defTabSz="800100" rtl="1">
            <a:lnSpc>
              <a:spcPct val="90000"/>
            </a:lnSpc>
            <a:spcBef>
              <a:spcPct val="0"/>
            </a:spcBef>
            <a:spcAft>
              <a:spcPct val="35000"/>
            </a:spcAft>
          </a:pPr>
          <a:r>
            <a:rPr lang="fa-IR" sz="1800" kern="1200" dirty="0" smtClean="0">
              <a:cs typeface="B Titr" pitchFamily="2" charset="-78"/>
            </a:rPr>
            <a:t>سرمایه‌گذاران</a:t>
          </a:r>
        </a:p>
        <a:p>
          <a:pPr lvl="0" algn="ctr" defTabSz="800100" rtl="1">
            <a:lnSpc>
              <a:spcPct val="90000"/>
            </a:lnSpc>
            <a:spcBef>
              <a:spcPct val="0"/>
            </a:spcBef>
            <a:spcAft>
              <a:spcPct val="35000"/>
            </a:spcAft>
          </a:pPr>
          <a:r>
            <a:rPr lang="en-US" sz="1800" kern="1200" dirty="0" smtClean="0">
              <a:cs typeface="B Titr" pitchFamily="2" charset="-78"/>
            </a:rPr>
            <a:t>investors</a:t>
          </a:r>
        </a:p>
      </dsp:txBody>
      <dsp:txXfrm>
        <a:off x="0" y="629365"/>
        <a:ext cx="2257097" cy="890825"/>
      </dsp:txXfrm>
    </dsp:sp>
    <dsp:sp modelId="{1D080A1D-1EC0-4E9C-B47C-E5919CB26698}">
      <dsp:nvSpPr>
        <dsp:cNvPr id="0" name=""/>
        <dsp:cNvSpPr/>
      </dsp:nvSpPr>
      <dsp:spPr>
        <a:xfrm>
          <a:off x="0" y="1520190"/>
          <a:ext cx="2257097" cy="1210545"/>
        </a:xfrm>
        <a:prstGeom prst="rect">
          <a:avLst/>
        </a:prstGeom>
        <a:solidFill>
          <a:schemeClr val="accent5">
            <a:tint val="40000"/>
            <a:alpha val="90000"/>
            <a:hueOff val="0"/>
            <a:satOff val="0"/>
            <a:lumOff val="0"/>
            <a:alphaOff val="0"/>
          </a:schemeClr>
        </a:solidFill>
        <a:ln w="9525" cap="flat" cmpd="sng" algn="ctr">
          <a:solidFill>
            <a:schemeClr val="accent5">
              <a:tint val="40000"/>
              <a:alpha val="9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96012" tIns="96012" rIns="128016" bIns="144018" numCol="1" spcCol="1270" anchor="t" anchorCtr="0">
          <a:noAutofit/>
        </a:bodyPr>
        <a:lstStyle/>
        <a:p>
          <a:pPr marL="171450" lvl="1" indent="-171450" algn="r" defTabSz="800100" rtl="1">
            <a:lnSpc>
              <a:spcPct val="90000"/>
            </a:lnSpc>
            <a:spcBef>
              <a:spcPct val="0"/>
            </a:spcBef>
            <a:spcAft>
              <a:spcPct val="15000"/>
            </a:spcAft>
            <a:buChar char="••"/>
          </a:pPr>
          <a:endParaRPr lang="en-US" sz="1800" kern="1200" dirty="0" smtClean="0">
            <a:cs typeface="B Zar" pitchFamily="2" charset="-78"/>
          </a:endParaRPr>
        </a:p>
        <a:p>
          <a:pPr marL="171450" lvl="1" indent="-171450" algn="r" defTabSz="800100" rtl="1">
            <a:lnSpc>
              <a:spcPct val="90000"/>
            </a:lnSpc>
            <a:spcBef>
              <a:spcPct val="0"/>
            </a:spcBef>
            <a:spcAft>
              <a:spcPct val="15000"/>
            </a:spcAft>
            <a:buChar char="••"/>
          </a:pPr>
          <a:r>
            <a:rPr lang="fa-IR" sz="1800" kern="1200" dirty="0" smtClean="0">
              <a:cs typeface="B Zar" pitchFamily="2" charset="-78"/>
            </a:rPr>
            <a:t>اوراق بهادار با پشوانۀ رهن را معامله می‌کنند.</a:t>
          </a:r>
          <a:endParaRPr lang="en-US" sz="1800" kern="1200" dirty="0" smtClean="0">
            <a:cs typeface="B Zar" pitchFamily="2" charset="-78"/>
          </a:endParaRPr>
        </a:p>
      </dsp:txBody>
      <dsp:txXfrm>
        <a:off x="0" y="1520190"/>
        <a:ext cx="2257097" cy="1210545"/>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E3656BF-72B4-4683-838D-0609C9E73B4E}">
      <dsp:nvSpPr>
        <dsp:cNvPr id="0" name=""/>
        <dsp:cNvSpPr/>
      </dsp:nvSpPr>
      <dsp:spPr>
        <a:xfrm>
          <a:off x="0" y="629365"/>
          <a:ext cx="2257097" cy="890825"/>
        </a:xfrm>
        <a:prstGeom prst="rect">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w="9525" cap="flat" cmpd="sng" algn="ctr">
          <a:solidFill>
            <a:schemeClr val="accent2">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txBody>
        <a:bodyPr spcFirstLastPara="0" vert="horz" wrap="square" lIns="128016" tIns="73152" rIns="128016" bIns="73152" numCol="1" spcCol="1270" anchor="ctr" anchorCtr="0">
          <a:noAutofit/>
        </a:bodyPr>
        <a:lstStyle/>
        <a:p>
          <a:pPr lvl="0" algn="ctr" defTabSz="800100" rtl="1">
            <a:lnSpc>
              <a:spcPct val="90000"/>
            </a:lnSpc>
            <a:spcBef>
              <a:spcPct val="0"/>
            </a:spcBef>
            <a:spcAft>
              <a:spcPct val="35000"/>
            </a:spcAft>
          </a:pPr>
          <a:r>
            <a:rPr lang="fa-IR" sz="1800" kern="1200" dirty="0" smtClean="0">
              <a:cs typeface="B Titr" pitchFamily="2" charset="-78"/>
            </a:rPr>
            <a:t>بانک</a:t>
          </a:r>
          <a:endParaRPr lang="en-US" sz="1800" kern="1200" dirty="0" smtClean="0">
            <a:cs typeface="B Titr" pitchFamily="2" charset="-78"/>
          </a:endParaRPr>
        </a:p>
        <a:p>
          <a:pPr lvl="0" algn="ctr" defTabSz="800100" rtl="1">
            <a:lnSpc>
              <a:spcPct val="90000"/>
            </a:lnSpc>
            <a:spcBef>
              <a:spcPct val="0"/>
            </a:spcBef>
            <a:spcAft>
              <a:spcPct val="35000"/>
            </a:spcAft>
          </a:pPr>
          <a:r>
            <a:rPr lang="en-US" sz="1800" kern="1200" dirty="0" smtClean="0">
              <a:cs typeface="B Titr" pitchFamily="2" charset="-78"/>
            </a:rPr>
            <a:t>originator</a:t>
          </a:r>
        </a:p>
      </dsp:txBody>
      <dsp:txXfrm>
        <a:off x="0" y="629365"/>
        <a:ext cx="2257097" cy="890825"/>
      </dsp:txXfrm>
    </dsp:sp>
    <dsp:sp modelId="{3B34D743-E37B-4BB3-BD37-7DAD3FDAC112}">
      <dsp:nvSpPr>
        <dsp:cNvPr id="0" name=""/>
        <dsp:cNvSpPr/>
      </dsp:nvSpPr>
      <dsp:spPr>
        <a:xfrm>
          <a:off x="0" y="1516159"/>
          <a:ext cx="2257097" cy="1210545"/>
        </a:xfrm>
        <a:prstGeom prst="rect">
          <a:avLst/>
        </a:prstGeom>
        <a:solidFill>
          <a:schemeClr val="accent2">
            <a:tint val="40000"/>
            <a:alpha val="90000"/>
            <a:hueOff val="0"/>
            <a:satOff val="0"/>
            <a:lumOff val="0"/>
            <a:alphaOff val="0"/>
          </a:schemeClr>
        </a:solidFill>
        <a:ln w="9525" cap="flat" cmpd="sng" algn="ctr">
          <a:solidFill>
            <a:schemeClr val="accent2">
              <a:tint val="40000"/>
              <a:alpha val="9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96012" tIns="96012" rIns="128016" bIns="144018" numCol="1" spcCol="1270" anchor="t" anchorCtr="0">
          <a:noAutofit/>
        </a:bodyPr>
        <a:lstStyle/>
        <a:p>
          <a:pPr marL="171450" lvl="1" indent="-171450" algn="r" defTabSz="800100" rtl="1">
            <a:lnSpc>
              <a:spcPct val="90000"/>
            </a:lnSpc>
            <a:spcBef>
              <a:spcPct val="0"/>
            </a:spcBef>
            <a:spcAft>
              <a:spcPct val="15000"/>
            </a:spcAft>
            <a:buChar char="••"/>
          </a:pPr>
          <a:endParaRPr lang="en-US" sz="1800" kern="1200" dirty="0" smtClean="0">
            <a:cs typeface="B Zar" pitchFamily="2" charset="-78"/>
          </a:endParaRPr>
        </a:p>
        <a:p>
          <a:pPr marL="171450" lvl="1" indent="-171450" algn="ctr" defTabSz="800100" rtl="1">
            <a:lnSpc>
              <a:spcPct val="90000"/>
            </a:lnSpc>
            <a:spcBef>
              <a:spcPct val="0"/>
            </a:spcBef>
            <a:spcAft>
              <a:spcPct val="15000"/>
            </a:spcAft>
            <a:buChar char="••"/>
          </a:pPr>
          <a:r>
            <a:rPr lang="fa-IR" sz="1800" kern="1200" dirty="0" smtClean="0">
              <a:cs typeface="B Zar" pitchFamily="2" charset="-78"/>
            </a:rPr>
            <a:t>وام‌های رهنی تولید  می‌کند</a:t>
          </a:r>
          <a:r>
            <a:rPr lang="fa-IR" sz="1800" kern="1200" dirty="0" smtClean="0"/>
            <a:t>.</a:t>
          </a:r>
          <a:endParaRPr lang="en-US" sz="1800" kern="1200" dirty="0" smtClean="0">
            <a:cs typeface="B Zar" pitchFamily="2" charset="-78"/>
          </a:endParaRPr>
        </a:p>
      </dsp:txBody>
      <dsp:txXfrm>
        <a:off x="0" y="1516159"/>
        <a:ext cx="2257097" cy="1210545"/>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4F01F9B-BC57-48DF-A6A2-C2D31A8AD7C3}">
      <dsp:nvSpPr>
        <dsp:cNvPr id="0" name=""/>
        <dsp:cNvSpPr/>
      </dsp:nvSpPr>
      <dsp:spPr>
        <a:xfrm>
          <a:off x="0" y="624731"/>
          <a:ext cx="2257097" cy="902838"/>
        </a:xfrm>
        <a:prstGeom prst="rect">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w="9525" cap="flat" cmpd="sng" algn="ctr">
          <a:solidFill>
            <a:schemeClr val="accent3">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txBody>
        <a:bodyPr spcFirstLastPara="0" vert="horz" wrap="square" lIns="113792" tIns="65024" rIns="113792" bIns="65024" numCol="1" spcCol="1270" anchor="ctr" anchorCtr="0">
          <a:noAutofit/>
        </a:bodyPr>
        <a:lstStyle/>
        <a:p>
          <a:pPr lvl="0" algn="ctr" defTabSz="711200" rtl="1">
            <a:lnSpc>
              <a:spcPct val="90000"/>
            </a:lnSpc>
            <a:spcBef>
              <a:spcPct val="0"/>
            </a:spcBef>
            <a:spcAft>
              <a:spcPct val="35000"/>
            </a:spcAft>
          </a:pPr>
          <a:r>
            <a:rPr lang="fa-IR" sz="1600" kern="1200" dirty="0" smtClean="0">
              <a:cs typeface="B Titr" pitchFamily="2" charset="-78"/>
            </a:rPr>
            <a:t>شرکت واسط</a:t>
          </a:r>
          <a:endParaRPr lang="en-US" sz="1600" kern="1200" dirty="0" smtClean="0">
            <a:cs typeface="B Titr" pitchFamily="2" charset="-78"/>
          </a:endParaRPr>
        </a:p>
        <a:p>
          <a:pPr lvl="0" algn="ctr" defTabSz="711200" rtl="1">
            <a:lnSpc>
              <a:spcPct val="90000"/>
            </a:lnSpc>
            <a:spcBef>
              <a:spcPct val="0"/>
            </a:spcBef>
            <a:spcAft>
              <a:spcPct val="35000"/>
            </a:spcAft>
          </a:pPr>
          <a:r>
            <a:rPr lang="en-US" sz="1600" kern="1200" dirty="0" smtClean="0">
              <a:cs typeface="B Titr" pitchFamily="2" charset="-78"/>
            </a:rPr>
            <a:t>SPV</a:t>
          </a:r>
          <a:r>
            <a:rPr lang="fa-IR" sz="1600" kern="1200" dirty="0" smtClean="0">
              <a:cs typeface="B Titr" pitchFamily="2" charset="-78"/>
            </a:rPr>
            <a:t> </a:t>
          </a:r>
          <a:endParaRPr lang="en-US" sz="1600" kern="1200" dirty="0" smtClean="0">
            <a:cs typeface="B Titr" pitchFamily="2" charset="-78"/>
          </a:endParaRPr>
        </a:p>
      </dsp:txBody>
      <dsp:txXfrm>
        <a:off x="0" y="624731"/>
        <a:ext cx="2257097" cy="902838"/>
      </dsp:txXfrm>
    </dsp:sp>
    <dsp:sp modelId="{D7799154-4830-41A9-A8F7-EE04507D5211}">
      <dsp:nvSpPr>
        <dsp:cNvPr id="0" name=""/>
        <dsp:cNvSpPr/>
      </dsp:nvSpPr>
      <dsp:spPr>
        <a:xfrm>
          <a:off x="0" y="1527569"/>
          <a:ext cx="2257097" cy="1207800"/>
        </a:xfrm>
        <a:prstGeom prst="rect">
          <a:avLst/>
        </a:prstGeom>
        <a:solidFill>
          <a:schemeClr val="accent3">
            <a:alpha val="90000"/>
            <a:tint val="40000"/>
            <a:hueOff val="0"/>
            <a:satOff val="0"/>
            <a:lumOff val="0"/>
            <a:alphaOff val="0"/>
          </a:schemeClr>
        </a:solidFill>
        <a:ln w="9525" cap="flat" cmpd="sng" algn="ctr">
          <a:solidFill>
            <a:schemeClr val="accent3">
              <a:alpha val="90000"/>
              <a:tint val="4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96012" tIns="96012" rIns="128016" bIns="144018" numCol="1" spcCol="1270" anchor="t" anchorCtr="0">
          <a:noAutofit/>
        </a:bodyPr>
        <a:lstStyle/>
        <a:p>
          <a:pPr marL="171450" lvl="1" indent="-171450" algn="r" defTabSz="800100" rtl="1">
            <a:lnSpc>
              <a:spcPct val="90000"/>
            </a:lnSpc>
            <a:spcBef>
              <a:spcPct val="0"/>
            </a:spcBef>
            <a:spcAft>
              <a:spcPct val="15000"/>
            </a:spcAft>
            <a:buChar char="••"/>
          </a:pPr>
          <a:endParaRPr lang="en-US" sz="1800" kern="1200" dirty="0" smtClean="0">
            <a:cs typeface="B Zar" pitchFamily="2" charset="-78"/>
          </a:endParaRPr>
        </a:p>
        <a:p>
          <a:pPr marL="171450" lvl="1" indent="-171450" algn="ctr" defTabSz="800100" rtl="1">
            <a:lnSpc>
              <a:spcPct val="90000"/>
            </a:lnSpc>
            <a:spcBef>
              <a:spcPct val="0"/>
            </a:spcBef>
            <a:spcAft>
              <a:spcPct val="15000"/>
            </a:spcAft>
            <a:buChar char="••"/>
          </a:pPr>
          <a:r>
            <a:rPr lang="fa-IR" sz="1800" kern="1200" dirty="0" smtClean="0">
              <a:cs typeface="B Zar" pitchFamily="2" charset="-78"/>
            </a:rPr>
            <a:t>رهن‌ها را یک‌کاسه‌ می‌کند</a:t>
          </a:r>
          <a:r>
            <a:rPr lang="fa-IR" sz="1800" kern="1200" dirty="0" smtClean="0"/>
            <a:t>.</a:t>
          </a:r>
          <a:endParaRPr lang="en-US" sz="1800" kern="1200" dirty="0" smtClean="0">
            <a:cs typeface="B Zar" pitchFamily="2" charset="-78"/>
          </a:endParaRPr>
        </a:p>
      </dsp:txBody>
      <dsp:txXfrm>
        <a:off x="0" y="1527569"/>
        <a:ext cx="2257097" cy="1207800"/>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880423D-2BD5-4A17-A2C2-358D108CFD1F}">
      <dsp:nvSpPr>
        <dsp:cNvPr id="0" name=""/>
        <dsp:cNvSpPr/>
      </dsp:nvSpPr>
      <dsp:spPr>
        <a:xfrm>
          <a:off x="1601787" y="0"/>
          <a:ext cx="5026025" cy="5026025"/>
        </a:xfrm>
        <a:prstGeom prst="ellipse">
          <a:avLst/>
        </a:prstGeom>
        <a:solidFill>
          <a:schemeClr val="accent3">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28016" tIns="128016" rIns="128016" bIns="128016" numCol="1" spcCol="1270" anchor="ctr" anchorCtr="0">
          <a:noAutofit/>
        </a:bodyPr>
        <a:lstStyle/>
        <a:p>
          <a:pPr lvl="0" algn="ctr" defTabSz="800100" rtl="1">
            <a:lnSpc>
              <a:spcPct val="90000"/>
            </a:lnSpc>
            <a:spcBef>
              <a:spcPct val="0"/>
            </a:spcBef>
            <a:spcAft>
              <a:spcPct val="35000"/>
            </a:spcAft>
          </a:pPr>
          <a:r>
            <a:rPr lang="fa-IR" sz="1800" kern="1200" dirty="0" smtClean="0">
              <a:cs typeface="B Titr" pitchFamily="2" charset="-78"/>
            </a:rPr>
            <a:t>اوراق بهادار با پشتوانۀ دارایی</a:t>
          </a:r>
          <a:endParaRPr lang="en-US" sz="1800" kern="1200" dirty="0">
            <a:cs typeface="B Titr" pitchFamily="2" charset="-78"/>
          </a:endParaRPr>
        </a:p>
      </dsp:txBody>
      <dsp:txXfrm>
        <a:off x="2795468" y="376951"/>
        <a:ext cx="2638663" cy="854424"/>
      </dsp:txXfrm>
    </dsp:sp>
    <dsp:sp modelId="{E1022106-6A31-4142-A087-23A2B9E894CC}">
      <dsp:nvSpPr>
        <dsp:cNvPr id="0" name=""/>
        <dsp:cNvSpPr/>
      </dsp:nvSpPr>
      <dsp:spPr>
        <a:xfrm>
          <a:off x="2230040" y="1256506"/>
          <a:ext cx="3769518" cy="3769518"/>
        </a:xfrm>
        <a:prstGeom prst="ellipse">
          <a:avLst/>
        </a:prstGeom>
        <a:solidFill>
          <a:schemeClr val="accent3">
            <a:hueOff val="11624607"/>
            <a:satOff val="-37145"/>
            <a:lumOff val="-9412"/>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28016" tIns="128016" rIns="128016" bIns="128016" numCol="1" spcCol="1270" anchor="ctr" anchorCtr="0">
          <a:noAutofit/>
        </a:bodyPr>
        <a:lstStyle/>
        <a:p>
          <a:pPr lvl="0" algn="ctr" defTabSz="800100" rtl="1">
            <a:lnSpc>
              <a:spcPct val="90000"/>
            </a:lnSpc>
            <a:spcBef>
              <a:spcPct val="0"/>
            </a:spcBef>
            <a:spcAft>
              <a:spcPct val="35000"/>
            </a:spcAft>
          </a:pPr>
          <a:r>
            <a:rPr lang="fa-IR" sz="1800" kern="1200" dirty="0" smtClean="0">
              <a:cs typeface="B Titr" pitchFamily="2" charset="-78"/>
            </a:rPr>
            <a:t>اوراق بهادار با پشتوانۀ رهن</a:t>
          </a:r>
          <a:endParaRPr lang="en-US" sz="1800" kern="1200" dirty="0">
            <a:cs typeface="B Titr" pitchFamily="2" charset="-78"/>
          </a:endParaRPr>
        </a:p>
      </dsp:txBody>
      <dsp:txXfrm>
        <a:off x="2782073" y="2198885"/>
        <a:ext cx="2665452" cy="1884759"/>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process3">
  <dgm:title val=""/>
  <dgm:desc val=""/>
  <dgm:catLst>
    <dgm:cat type="process" pri="2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3" destOrd="0"/>
        <dgm:cxn modelId="12" srcId="1" destId="11" srcOrd="0" destOrd="0"/>
        <dgm:cxn modelId="23" srcId="2" destId="21" srcOrd="0" destOrd="0"/>
        <dgm:cxn modelId="34" srcId="3" destId="31" srcOrd="0"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fact="0.3333"/>
      <dgm:constr type="w" for="des" forName="parTx"/>
      <dgm:constr type="h" for="des" forName="parTx" op="equ"/>
      <dgm:constr type="h" for="des" forName="parSh" op="equ"/>
      <dgm:constr type="w" for="des" forName="desTx"/>
      <dgm:constr type="h" for="des" forName="desTx" op="equ"/>
      <dgm:constr type="w" for="des" forName="parSh"/>
      <dgm:constr type="primFontSz" for="des" forName="parTx" val="65"/>
      <dgm:constr type="secFontSz" for="des" forName="desTx" refType="primFontSz" refFor="des" refForName="parTx" op="equ"/>
      <dgm:constr type="primFontSz" for="des" forName="connTx" refType="primFontSz" refFor="des" refForName="parTx" fact="0.8"/>
      <dgm:constr type="primFontSz" for="des" forName="connTx" refType="primFontSz" refFor="des" refForName="parTx" op="lte" fact="0.8"/>
      <dgm:constr type="h" for="des" forName="parTx" refType="primFontSz" refFor="des" refForName="parTx" fact="0.8"/>
      <dgm:constr type="h" for="des" forName="parSh" refType="primFontSz" refFor="des" refForName="parTx" fact="1.2"/>
      <dgm:constr type="h" for="des" forName="desTx" refType="primFontSz" refFor="des" refForName="parTx" fact="1.6"/>
      <dgm:constr type="h" for="des" forName="parSh" refType="h" refFor="des" refForName="parTx" op="lte" fact="1.5"/>
      <dgm:constr type="h" for="des" forName="parSh" refType="h" refFor="des" refForName="parTx" op="gte" fact="1.5"/>
    </dgm:constrLst>
    <dgm:ruleLst>
      <dgm:rule type="w" for="ch" forName="composite" val="0" fact="NaN" max="NaN"/>
      <dgm:rule type="primFontSz" for="des" forName="parTx" val="5" fact="NaN" max="NaN"/>
    </dgm:ruleLst>
    <dgm:forEach name="Name3" axis="ch" ptType="node">
      <dgm:layoutNode name="composite">
        <dgm:alg type="composite"/>
        <dgm:shape xmlns:r="http://schemas.openxmlformats.org/officeDocument/2006/relationships" r:blip="">
          <dgm:adjLst/>
        </dgm:shape>
        <dgm:presOf/>
        <dgm:choose name="Name4">
          <dgm:if name="Name5" func="var" arg="dir" op="equ" val="norm">
            <dgm:constrLst>
              <dgm:constr type="h" refType="w" fact="1000"/>
              <dgm:constr type="l" for="ch" forName="parTx"/>
              <dgm:constr type="w" for="ch" forName="parTx" refType="w" fact="0.83"/>
              <dgm:constr type="t" for="ch" forName="parTx"/>
              <dgm:constr type="l" for="ch" forName="parSh"/>
              <dgm:constr type="w" for="ch" forName="parSh" refType="w" refFor="ch" refForName="parTx"/>
              <dgm:constr type="t" for="ch" forName="parSh"/>
              <dgm:constr type="l" for="ch" forName="desTx" refType="w" fact="0.17"/>
              <dgm:constr type="w" for="ch" forName="desTx" refType="w" refFor="ch" refForName="parTx"/>
              <dgm:constr type="t" for="ch" forName="desTx" refType="h" refFor="ch" refForName="parTx"/>
            </dgm:constrLst>
          </dgm:if>
          <dgm:else name="Name6">
            <dgm:constrLst>
              <dgm:constr type="h" refType="w" fact="1000"/>
              <dgm:constr type="l" for="ch" forName="parTx" refType="w" fact="0.17"/>
              <dgm:constr type="w" for="ch" forName="parTx" refType="w" fact="0.83"/>
              <dgm:constr type="t" for="ch" forName="parTx"/>
              <dgm:constr type="l" for="ch" forName="parSh" refType="w" fact="0.15"/>
              <dgm:constr type="w" for="ch" forName="parSh" refType="w" refFor="ch" refForName="parTx"/>
              <dgm:constr type="t" for="ch" forName="parSh"/>
              <dgm:constr type="l" for="ch" forName="desTx"/>
              <dgm:constr type="w" for="ch" forName="desTx" refType="w" refFor="ch" refForName="parTx"/>
              <dgm:constr type="t" for="ch" forName="desTx" refType="h" refFor="ch" refForName="parTx"/>
            </dgm:constrLst>
          </dgm:else>
        </dgm:choose>
        <dgm:ruleLst>
          <dgm:rule type="h" val="INF" fact="NaN" max="NaN"/>
        </dgm:ruleLst>
        <dgm:layoutNode name="parTx">
          <dgm:varLst>
            <dgm:chMax val="0"/>
            <dgm:chPref val="0"/>
            <dgm:bulletEnabled val="1"/>
          </dgm:varLst>
          <dgm:alg type="tx">
            <dgm:param type="parTxLTRAlign" val="l"/>
            <dgm:param type="parTxRTLAlign" val="r"/>
            <dgm:param type="txAnchorVert" val="t"/>
          </dgm:alg>
          <dgm:shape xmlns:r="http://schemas.openxmlformats.org/officeDocument/2006/relationships" type="rect" r:blip="" zOrderOff="1" hideGeom="1">
            <dgm:adjLst>
              <dgm:adj idx="1" val="0.1"/>
            </dgm:adjLst>
          </dgm:shape>
          <dgm:presOf axis="self" ptType="node"/>
          <dgm:constrLst>
            <dgm:constr type="h" refType="w" op="lte" fact="0.4"/>
            <dgm:constr type="bMarg" refType="primFontSz" fact="0.3"/>
            <dgm:constr type="h"/>
          </dgm:constrLst>
          <dgm:ruleLst>
            <dgm:rule type="h" val="INF" fact="NaN" max="NaN"/>
          </dgm:ruleLst>
        </dgm:layoutNode>
        <dgm:layoutNode name="parSh">
          <dgm:alg type="sp"/>
          <dgm:shape xmlns:r="http://schemas.openxmlformats.org/officeDocument/2006/relationships" type="roundRect" r:blip="">
            <dgm:adjLst>
              <dgm:adj idx="1" val="0.1"/>
            </dgm:adjLst>
          </dgm:shape>
          <dgm:presOf axis="self" ptType="node"/>
          <dgm:constrLst>
            <dgm:constr type="h"/>
          </dgm:constrLst>
          <dgm:ruleLst/>
        </dgm:layoutNode>
        <dgm:layoutNode name="desTx" styleLbl="fgAcc1">
          <dgm:varLst>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secFontSz" val="65"/>
            <dgm:constr type="primFontSz" refType="secFontSz"/>
            <dgm:constr type="h"/>
          </dgm:constrLst>
          <dgm:ruleLst>
            <dgm:rule type="h" val="INF" fact="NaN" max="NaN"/>
          </dgm:ruleLst>
        </dgm:layoutNode>
      </dgm:layoutNode>
      <dgm:forEach name="sibTransForEach" axis="followSib" ptType="sibTrans" cnt="1">
        <dgm:layoutNode name="sibTrans">
          <dgm:alg type="conn">
            <dgm:param type="begPts" val="auto"/>
            <dgm:param type="endPts" val="auto"/>
            <dgm:param type="srcNode" val="parTx"/>
            <dgm:param type="dstNode" val="parTx"/>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3.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14.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15.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16.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17.xml><?xml version="1.0" encoding="utf-8"?>
<dgm:layoutDef xmlns:dgm="http://schemas.openxmlformats.org/drawingml/2006/diagram" xmlns:a="http://schemas.openxmlformats.org/drawingml/2006/main" uniqueId="urn:microsoft.com/office/officeart/2005/8/layout/process3">
  <dgm:title val=""/>
  <dgm:desc val=""/>
  <dgm:catLst>
    <dgm:cat type="process" pri="2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3" destOrd="0"/>
        <dgm:cxn modelId="12" srcId="1" destId="11" srcOrd="0" destOrd="0"/>
        <dgm:cxn modelId="23" srcId="2" destId="21" srcOrd="0" destOrd="0"/>
        <dgm:cxn modelId="34" srcId="3" destId="31" srcOrd="0"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fact="0.3333"/>
      <dgm:constr type="w" for="des" forName="parTx"/>
      <dgm:constr type="h" for="des" forName="parTx" op="equ"/>
      <dgm:constr type="h" for="des" forName="parSh" op="equ"/>
      <dgm:constr type="w" for="des" forName="desTx"/>
      <dgm:constr type="h" for="des" forName="desTx" op="equ"/>
      <dgm:constr type="w" for="des" forName="parSh"/>
      <dgm:constr type="primFontSz" for="des" forName="parTx" val="65"/>
      <dgm:constr type="secFontSz" for="des" forName="desTx" refType="primFontSz" refFor="des" refForName="parTx" op="equ"/>
      <dgm:constr type="primFontSz" for="des" forName="connTx" refType="primFontSz" refFor="des" refForName="parTx" fact="0.8"/>
      <dgm:constr type="primFontSz" for="des" forName="connTx" refType="primFontSz" refFor="des" refForName="parTx" op="lte" fact="0.8"/>
      <dgm:constr type="h" for="des" forName="parTx" refType="primFontSz" refFor="des" refForName="parTx" fact="0.8"/>
      <dgm:constr type="h" for="des" forName="parSh" refType="primFontSz" refFor="des" refForName="parTx" fact="1.2"/>
      <dgm:constr type="h" for="des" forName="desTx" refType="primFontSz" refFor="des" refForName="parTx" fact="1.6"/>
      <dgm:constr type="h" for="des" forName="parSh" refType="h" refFor="des" refForName="parTx" op="lte" fact="1.5"/>
      <dgm:constr type="h" for="des" forName="parSh" refType="h" refFor="des" refForName="parTx" op="gte" fact="1.5"/>
    </dgm:constrLst>
    <dgm:ruleLst>
      <dgm:rule type="w" for="ch" forName="composite" val="0" fact="NaN" max="NaN"/>
      <dgm:rule type="primFontSz" for="des" forName="parTx" val="5" fact="NaN" max="NaN"/>
    </dgm:ruleLst>
    <dgm:forEach name="Name3" axis="ch" ptType="node">
      <dgm:layoutNode name="composite">
        <dgm:alg type="composite"/>
        <dgm:shape xmlns:r="http://schemas.openxmlformats.org/officeDocument/2006/relationships" r:blip="">
          <dgm:adjLst/>
        </dgm:shape>
        <dgm:presOf/>
        <dgm:choose name="Name4">
          <dgm:if name="Name5" func="var" arg="dir" op="equ" val="norm">
            <dgm:constrLst>
              <dgm:constr type="h" refType="w" fact="1000"/>
              <dgm:constr type="l" for="ch" forName="parTx"/>
              <dgm:constr type="w" for="ch" forName="parTx" refType="w" fact="0.83"/>
              <dgm:constr type="t" for="ch" forName="parTx"/>
              <dgm:constr type="l" for="ch" forName="parSh"/>
              <dgm:constr type="w" for="ch" forName="parSh" refType="w" refFor="ch" refForName="parTx"/>
              <dgm:constr type="t" for="ch" forName="parSh"/>
              <dgm:constr type="l" for="ch" forName="desTx" refType="w" fact="0.17"/>
              <dgm:constr type="w" for="ch" forName="desTx" refType="w" refFor="ch" refForName="parTx"/>
              <dgm:constr type="t" for="ch" forName="desTx" refType="h" refFor="ch" refForName="parTx"/>
            </dgm:constrLst>
          </dgm:if>
          <dgm:else name="Name6">
            <dgm:constrLst>
              <dgm:constr type="h" refType="w" fact="1000"/>
              <dgm:constr type="l" for="ch" forName="parTx" refType="w" fact="0.17"/>
              <dgm:constr type="w" for="ch" forName="parTx" refType="w" fact="0.83"/>
              <dgm:constr type="t" for="ch" forName="parTx"/>
              <dgm:constr type="l" for="ch" forName="parSh" refType="w" fact="0.15"/>
              <dgm:constr type="w" for="ch" forName="parSh" refType="w" refFor="ch" refForName="parTx"/>
              <dgm:constr type="t" for="ch" forName="parSh"/>
              <dgm:constr type="l" for="ch" forName="desTx"/>
              <dgm:constr type="w" for="ch" forName="desTx" refType="w" refFor="ch" refForName="parTx"/>
              <dgm:constr type="t" for="ch" forName="desTx" refType="h" refFor="ch" refForName="parTx"/>
            </dgm:constrLst>
          </dgm:else>
        </dgm:choose>
        <dgm:ruleLst>
          <dgm:rule type="h" val="INF" fact="NaN" max="NaN"/>
        </dgm:ruleLst>
        <dgm:layoutNode name="parTx">
          <dgm:varLst>
            <dgm:chMax val="0"/>
            <dgm:chPref val="0"/>
            <dgm:bulletEnabled val="1"/>
          </dgm:varLst>
          <dgm:alg type="tx">
            <dgm:param type="parTxLTRAlign" val="l"/>
            <dgm:param type="parTxRTLAlign" val="r"/>
            <dgm:param type="txAnchorVert" val="t"/>
          </dgm:alg>
          <dgm:shape xmlns:r="http://schemas.openxmlformats.org/officeDocument/2006/relationships" type="rect" r:blip="" zOrderOff="1" hideGeom="1">
            <dgm:adjLst>
              <dgm:adj idx="1" val="0.1"/>
            </dgm:adjLst>
          </dgm:shape>
          <dgm:presOf axis="self" ptType="node"/>
          <dgm:constrLst>
            <dgm:constr type="h" refType="w" op="lte" fact="0.4"/>
            <dgm:constr type="bMarg" refType="primFontSz" fact="0.3"/>
            <dgm:constr type="h"/>
          </dgm:constrLst>
          <dgm:ruleLst>
            <dgm:rule type="h" val="INF" fact="NaN" max="NaN"/>
          </dgm:ruleLst>
        </dgm:layoutNode>
        <dgm:layoutNode name="parSh">
          <dgm:alg type="sp"/>
          <dgm:shape xmlns:r="http://schemas.openxmlformats.org/officeDocument/2006/relationships" type="roundRect" r:blip="">
            <dgm:adjLst>
              <dgm:adj idx="1" val="0.1"/>
            </dgm:adjLst>
          </dgm:shape>
          <dgm:presOf axis="self" ptType="node"/>
          <dgm:constrLst>
            <dgm:constr type="h"/>
          </dgm:constrLst>
          <dgm:ruleLst/>
        </dgm:layoutNode>
        <dgm:layoutNode name="desTx" styleLbl="fgAcc1">
          <dgm:varLst>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secFontSz" val="65"/>
            <dgm:constr type="primFontSz" refType="secFontSz"/>
            <dgm:constr type="h"/>
          </dgm:constrLst>
          <dgm:ruleLst>
            <dgm:rule type="h" val="INF" fact="NaN" max="NaN"/>
          </dgm:ruleLst>
        </dgm:layoutNode>
      </dgm:layoutNode>
      <dgm:forEach name="sibTransForEach" axis="followSib" ptType="sibTrans" cnt="1">
        <dgm:layoutNode name="sibTrans">
          <dgm:alg type="conn">
            <dgm:param type="begPts" val="auto"/>
            <dgm:param type="endPts" val="auto"/>
            <dgm:param type="srcNode" val="parTx"/>
            <dgm:param type="dstNode" val="parTx"/>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18.xml><?xml version="1.0" encoding="utf-8"?>
<dgm:layoutDef xmlns:dgm="http://schemas.openxmlformats.org/drawingml/2006/diagram" xmlns:a="http://schemas.openxmlformats.org/drawingml/2006/main" uniqueId="urn:microsoft.com/office/officeart/2005/8/layout/process3">
  <dgm:title val=""/>
  <dgm:desc val=""/>
  <dgm:catLst>
    <dgm:cat type="process" pri="2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3" destOrd="0"/>
        <dgm:cxn modelId="12" srcId="1" destId="11" srcOrd="0" destOrd="0"/>
        <dgm:cxn modelId="23" srcId="2" destId="21" srcOrd="0" destOrd="0"/>
        <dgm:cxn modelId="34" srcId="3" destId="31" srcOrd="0"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fact="0.3333"/>
      <dgm:constr type="w" for="des" forName="parTx"/>
      <dgm:constr type="h" for="des" forName="parTx" op="equ"/>
      <dgm:constr type="h" for="des" forName="parSh" op="equ"/>
      <dgm:constr type="w" for="des" forName="desTx"/>
      <dgm:constr type="h" for="des" forName="desTx" op="equ"/>
      <dgm:constr type="w" for="des" forName="parSh"/>
      <dgm:constr type="primFontSz" for="des" forName="parTx" val="65"/>
      <dgm:constr type="secFontSz" for="des" forName="desTx" refType="primFontSz" refFor="des" refForName="parTx" op="equ"/>
      <dgm:constr type="primFontSz" for="des" forName="connTx" refType="primFontSz" refFor="des" refForName="parTx" fact="0.8"/>
      <dgm:constr type="primFontSz" for="des" forName="connTx" refType="primFontSz" refFor="des" refForName="parTx" op="lte" fact="0.8"/>
      <dgm:constr type="h" for="des" forName="parTx" refType="primFontSz" refFor="des" refForName="parTx" fact="0.8"/>
      <dgm:constr type="h" for="des" forName="parSh" refType="primFontSz" refFor="des" refForName="parTx" fact="1.2"/>
      <dgm:constr type="h" for="des" forName="desTx" refType="primFontSz" refFor="des" refForName="parTx" fact="1.6"/>
      <dgm:constr type="h" for="des" forName="parSh" refType="h" refFor="des" refForName="parTx" op="lte" fact="1.5"/>
      <dgm:constr type="h" for="des" forName="parSh" refType="h" refFor="des" refForName="parTx" op="gte" fact="1.5"/>
    </dgm:constrLst>
    <dgm:ruleLst>
      <dgm:rule type="w" for="ch" forName="composite" val="0" fact="NaN" max="NaN"/>
      <dgm:rule type="primFontSz" for="des" forName="parTx" val="5" fact="NaN" max="NaN"/>
    </dgm:ruleLst>
    <dgm:forEach name="Name3" axis="ch" ptType="node">
      <dgm:layoutNode name="composite">
        <dgm:alg type="composite"/>
        <dgm:shape xmlns:r="http://schemas.openxmlformats.org/officeDocument/2006/relationships" r:blip="">
          <dgm:adjLst/>
        </dgm:shape>
        <dgm:presOf/>
        <dgm:choose name="Name4">
          <dgm:if name="Name5" func="var" arg="dir" op="equ" val="norm">
            <dgm:constrLst>
              <dgm:constr type="h" refType="w" fact="1000"/>
              <dgm:constr type="l" for="ch" forName="parTx"/>
              <dgm:constr type="w" for="ch" forName="parTx" refType="w" fact="0.83"/>
              <dgm:constr type="t" for="ch" forName="parTx"/>
              <dgm:constr type="l" for="ch" forName="parSh"/>
              <dgm:constr type="w" for="ch" forName="parSh" refType="w" refFor="ch" refForName="parTx"/>
              <dgm:constr type="t" for="ch" forName="parSh"/>
              <dgm:constr type="l" for="ch" forName="desTx" refType="w" fact="0.17"/>
              <dgm:constr type="w" for="ch" forName="desTx" refType="w" refFor="ch" refForName="parTx"/>
              <dgm:constr type="t" for="ch" forName="desTx" refType="h" refFor="ch" refForName="parTx"/>
            </dgm:constrLst>
          </dgm:if>
          <dgm:else name="Name6">
            <dgm:constrLst>
              <dgm:constr type="h" refType="w" fact="1000"/>
              <dgm:constr type="l" for="ch" forName="parTx" refType="w" fact="0.17"/>
              <dgm:constr type="w" for="ch" forName="parTx" refType="w" fact="0.83"/>
              <dgm:constr type="t" for="ch" forName="parTx"/>
              <dgm:constr type="l" for="ch" forName="parSh" refType="w" fact="0.15"/>
              <dgm:constr type="w" for="ch" forName="parSh" refType="w" refFor="ch" refForName="parTx"/>
              <dgm:constr type="t" for="ch" forName="parSh"/>
              <dgm:constr type="l" for="ch" forName="desTx"/>
              <dgm:constr type="w" for="ch" forName="desTx" refType="w" refFor="ch" refForName="parTx"/>
              <dgm:constr type="t" for="ch" forName="desTx" refType="h" refFor="ch" refForName="parTx"/>
            </dgm:constrLst>
          </dgm:else>
        </dgm:choose>
        <dgm:ruleLst>
          <dgm:rule type="h" val="INF" fact="NaN" max="NaN"/>
        </dgm:ruleLst>
        <dgm:layoutNode name="parTx">
          <dgm:varLst>
            <dgm:chMax val="0"/>
            <dgm:chPref val="0"/>
            <dgm:bulletEnabled val="1"/>
          </dgm:varLst>
          <dgm:alg type="tx">
            <dgm:param type="parTxLTRAlign" val="l"/>
            <dgm:param type="parTxRTLAlign" val="r"/>
            <dgm:param type="txAnchorVert" val="t"/>
          </dgm:alg>
          <dgm:shape xmlns:r="http://schemas.openxmlformats.org/officeDocument/2006/relationships" type="rect" r:blip="" zOrderOff="1" hideGeom="1">
            <dgm:adjLst>
              <dgm:adj idx="1" val="0.1"/>
            </dgm:adjLst>
          </dgm:shape>
          <dgm:presOf axis="self" ptType="node"/>
          <dgm:constrLst>
            <dgm:constr type="h" refType="w" op="lte" fact="0.4"/>
            <dgm:constr type="bMarg" refType="primFontSz" fact="0.3"/>
            <dgm:constr type="h"/>
          </dgm:constrLst>
          <dgm:ruleLst>
            <dgm:rule type="h" val="INF" fact="NaN" max="NaN"/>
          </dgm:ruleLst>
        </dgm:layoutNode>
        <dgm:layoutNode name="parSh">
          <dgm:alg type="sp"/>
          <dgm:shape xmlns:r="http://schemas.openxmlformats.org/officeDocument/2006/relationships" type="roundRect" r:blip="">
            <dgm:adjLst>
              <dgm:adj idx="1" val="0.1"/>
            </dgm:adjLst>
          </dgm:shape>
          <dgm:presOf axis="self" ptType="node"/>
          <dgm:constrLst>
            <dgm:constr type="h"/>
          </dgm:constrLst>
          <dgm:ruleLst/>
        </dgm:layoutNode>
        <dgm:layoutNode name="desTx" styleLbl="fgAcc1">
          <dgm:varLst>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secFontSz" val="65"/>
            <dgm:constr type="primFontSz" refType="secFontSz"/>
            <dgm:constr type="h"/>
          </dgm:constrLst>
          <dgm:ruleLst>
            <dgm:rule type="h" val="INF" fact="NaN" max="NaN"/>
          </dgm:ruleLst>
        </dgm:layoutNode>
      </dgm:layoutNode>
      <dgm:forEach name="sibTransForEach" axis="followSib" ptType="sibTrans" cnt="1">
        <dgm:layoutNode name="sibTrans">
          <dgm:alg type="conn">
            <dgm:param type="begPts" val="auto"/>
            <dgm:param type="endPts" val="auto"/>
            <dgm:param type="srcNode" val="parTx"/>
            <dgm:param type="dstNode" val="parTx"/>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19.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process3">
  <dgm:title val=""/>
  <dgm:desc val=""/>
  <dgm:catLst>
    <dgm:cat type="process" pri="2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3" destOrd="0"/>
        <dgm:cxn modelId="12" srcId="1" destId="11" srcOrd="0" destOrd="0"/>
        <dgm:cxn modelId="23" srcId="2" destId="21" srcOrd="0" destOrd="0"/>
        <dgm:cxn modelId="34" srcId="3" destId="31" srcOrd="0"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fact="0.3333"/>
      <dgm:constr type="w" for="des" forName="parTx"/>
      <dgm:constr type="h" for="des" forName="parTx" op="equ"/>
      <dgm:constr type="h" for="des" forName="parSh" op="equ"/>
      <dgm:constr type="w" for="des" forName="desTx"/>
      <dgm:constr type="h" for="des" forName="desTx" op="equ"/>
      <dgm:constr type="w" for="des" forName="parSh"/>
      <dgm:constr type="primFontSz" for="des" forName="parTx" val="65"/>
      <dgm:constr type="secFontSz" for="des" forName="desTx" refType="primFontSz" refFor="des" refForName="parTx" op="equ"/>
      <dgm:constr type="primFontSz" for="des" forName="connTx" refType="primFontSz" refFor="des" refForName="parTx" fact="0.8"/>
      <dgm:constr type="primFontSz" for="des" forName="connTx" refType="primFontSz" refFor="des" refForName="parTx" op="lte" fact="0.8"/>
      <dgm:constr type="h" for="des" forName="parTx" refType="primFontSz" refFor="des" refForName="parTx" fact="0.8"/>
      <dgm:constr type="h" for="des" forName="parSh" refType="primFontSz" refFor="des" refForName="parTx" fact="1.2"/>
      <dgm:constr type="h" for="des" forName="desTx" refType="primFontSz" refFor="des" refForName="parTx" fact="1.6"/>
      <dgm:constr type="h" for="des" forName="parSh" refType="h" refFor="des" refForName="parTx" op="lte" fact="1.5"/>
      <dgm:constr type="h" for="des" forName="parSh" refType="h" refFor="des" refForName="parTx" op="gte" fact="1.5"/>
    </dgm:constrLst>
    <dgm:ruleLst>
      <dgm:rule type="w" for="ch" forName="composite" val="0" fact="NaN" max="NaN"/>
      <dgm:rule type="primFontSz" for="des" forName="parTx" val="5" fact="NaN" max="NaN"/>
    </dgm:ruleLst>
    <dgm:forEach name="Name3" axis="ch" ptType="node">
      <dgm:layoutNode name="composite">
        <dgm:alg type="composite"/>
        <dgm:shape xmlns:r="http://schemas.openxmlformats.org/officeDocument/2006/relationships" r:blip="">
          <dgm:adjLst/>
        </dgm:shape>
        <dgm:presOf/>
        <dgm:choose name="Name4">
          <dgm:if name="Name5" func="var" arg="dir" op="equ" val="norm">
            <dgm:constrLst>
              <dgm:constr type="h" refType="w" fact="1000"/>
              <dgm:constr type="l" for="ch" forName="parTx"/>
              <dgm:constr type="w" for="ch" forName="parTx" refType="w" fact="0.83"/>
              <dgm:constr type="t" for="ch" forName="parTx"/>
              <dgm:constr type="l" for="ch" forName="parSh"/>
              <dgm:constr type="w" for="ch" forName="parSh" refType="w" refFor="ch" refForName="parTx"/>
              <dgm:constr type="t" for="ch" forName="parSh"/>
              <dgm:constr type="l" for="ch" forName="desTx" refType="w" fact="0.17"/>
              <dgm:constr type="w" for="ch" forName="desTx" refType="w" refFor="ch" refForName="parTx"/>
              <dgm:constr type="t" for="ch" forName="desTx" refType="h" refFor="ch" refForName="parTx"/>
            </dgm:constrLst>
          </dgm:if>
          <dgm:else name="Name6">
            <dgm:constrLst>
              <dgm:constr type="h" refType="w" fact="1000"/>
              <dgm:constr type="l" for="ch" forName="parTx" refType="w" fact="0.17"/>
              <dgm:constr type="w" for="ch" forName="parTx" refType="w" fact="0.83"/>
              <dgm:constr type="t" for="ch" forName="parTx"/>
              <dgm:constr type="l" for="ch" forName="parSh" refType="w" fact="0.15"/>
              <dgm:constr type="w" for="ch" forName="parSh" refType="w" refFor="ch" refForName="parTx"/>
              <dgm:constr type="t" for="ch" forName="parSh"/>
              <dgm:constr type="l" for="ch" forName="desTx"/>
              <dgm:constr type="w" for="ch" forName="desTx" refType="w" refFor="ch" refForName="parTx"/>
              <dgm:constr type="t" for="ch" forName="desTx" refType="h" refFor="ch" refForName="parTx"/>
            </dgm:constrLst>
          </dgm:else>
        </dgm:choose>
        <dgm:ruleLst>
          <dgm:rule type="h" val="INF" fact="NaN" max="NaN"/>
        </dgm:ruleLst>
        <dgm:layoutNode name="parTx">
          <dgm:varLst>
            <dgm:chMax val="0"/>
            <dgm:chPref val="0"/>
            <dgm:bulletEnabled val="1"/>
          </dgm:varLst>
          <dgm:alg type="tx">
            <dgm:param type="parTxLTRAlign" val="l"/>
            <dgm:param type="parTxRTLAlign" val="r"/>
            <dgm:param type="txAnchorVert" val="t"/>
          </dgm:alg>
          <dgm:shape xmlns:r="http://schemas.openxmlformats.org/officeDocument/2006/relationships" type="rect" r:blip="" zOrderOff="1" hideGeom="1">
            <dgm:adjLst>
              <dgm:adj idx="1" val="0.1"/>
            </dgm:adjLst>
          </dgm:shape>
          <dgm:presOf axis="self" ptType="node"/>
          <dgm:constrLst>
            <dgm:constr type="h" refType="w" op="lte" fact="0.4"/>
            <dgm:constr type="bMarg" refType="primFontSz" fact="0.3"/>
            <dgm:constr type="h"/>
          </dgm:constrLst>
          <dgm:ruleLst>
            <dgm:rule type="h" val="INF" fact="NaN" max="NaN"/>
          </dgm:ruleLst>
        </dgm:layoutNode>
        <dgm:layoutNode name="parSh">
          <dgm:alg type="sp"/>
          <dgm:shape xmlns:r="http://schemas.openxmlformats.org/officeDocument/2006/relationships" type="roundRect" r:blip="">
            <dgm:adjLst>
              <dgm:adj idx="1" val="0.1"/>
            </dgm:adjLst>
          </dgm:shape>
          <dgm:presOf axis="self" ptType="node"/>
          <dgm:constrLst>
            <dgm:constr type="h"/>
          </dgm:constrLst>
          <dgm:ruleLst/>
        </dgm:layoutNode>
        <dgm:layoutNode name="desTx" styleLbl="fgAcc1">
          <dgm:varLst>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secFontSz" val="65"/>
            <dgm:constr type="primFontSz" refType="secFontSz"/>
            <dgm:constr type="h"/>
          </dgm:constrLst>
          <dgm:ruleLst>
            <dgm:rule type="h" val="INF" fact="NaN" max="NaN"/>
          </dgm:ruleLst>
        </dgm:layoutNode>
      </dgm:layoutNode>
      <dgm:forEach name="sibTransForEach" axis="followSib" ptType="sibTrans" cnt="1">
        <dgm:layoutNode name="sibTrans">
          <dgm:alg type="conn">
            <dgm:param type="begPts" val="auto"/>
            <dgm:param type="endPts" val="auto"/>
            <dgm:param type="srcNode" val="parTx"/>
            <dgm:param type="dstNode" val="parTx"/>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0.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21.xml><?xml version="1.0" encoding="utf-8"?>
<dgm:layoutDef xmlns:dgm="http://schemas.openxmlformats.org/drawingml/2006/diagram" xmlns:a="http://schemas.openxmlformats.org/drawingml/2006/main" uniqueId="urn:microsoft.com/office/officeart/2005/8/layout/arrow6">
  <dgm:title val=""/>
  <dgm:desc val=""/>
  <dgm:catLst>
    <dgm:cat type="relationship" pri="4000"/>
    <dgm:cat type="process" pri="29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param type="horzAlign" val="ctr"/>
      <dgm:param type="vertAlign" val="mid"/>
      <dgm:param type="ar" val="2.5"/>
    </dgm:alg>
    <dgm:shape xmlns:r="http://schemas.openxmlformats.org/officeDocument/2006/relationships" r:blip="">
      <dgm:adjLst/>
    </dgm:shape>
    <dgm:presOf/>
    <dgm:constrLst>
      <dgm:constr type="primFontSz" for="des" ptType="node" op="equ"/>
      <dgm:constr type="w" for="ch" forName="ribbon" refType="h" refFor="ch" refForName="ribbon" fact="2.5"/>
      <dgm:constr type="h" for="ch" forName="leftArrowText" refType="h" fact="0.49"/>
      <dgm:constr type="ctrY" for="ch" forName="leftArrowText" refType="ctrY" refFor="ch" refForName="ribbon"/>
      <dgm:constr type="ctrYOff" for="ch" forName="leftArrowText" refType="h" refFor="ch" refForName="ribbon" fact="-0.08"/>
      <dgm:constr type="l" for="ch" forName="leftArrowText" refType="w" refFor="ch" refForName="ribbon" fact="0.12"/>
      <dgm:constr type="r" for="ch" forName="leftArrowText" refType="w" refFor="ch" refForName="ribbon" fact="0.45"/>
      <dgm:constr type="h" for="ch" forName="rightArrowText" refType="h" fact="0.49"/>
      <dgm:constr type="ctrY" for="ch" forName="rightArrowText" refType="ctrY" refFor="ch" refForName="ribbon"/>
      <dgm:constr type="ctrYOff" for="ch" forName="rightArrowText" refType="h" refFor="ch" refForName="ribbon" fact="0.08"/>
      <dgm:constr type="l" for="ch" forName="rightArrowText" refType="w" refFor="ch" refForName="ribbon" fact="0.5"/>
      <dgm:constr type="r" for="ch" forName="rightArrowText" refType="w" refFor="ch" refForName="ribbon" fact="0.89"/>
    </dgm:constrLst>
    <dgm:ruleLst/>
    <dgm:choose name="Name0">
      <dgm:if name="Name1" axis="ch" ptType="node" func="cnt" op="gte" val="1">
        <dgm:layoutNode name="ribbon" styleLbl="node1">
          <dgm:alg type="sp"/>
          <dgm:shape xmlns:r="http://schemas.openxmlformats.org/officeDocument/2006/relationships" type="leftRightRibbon" r:blip="">
            <dgm:adjLst/>
          </dgm:shape>
          <dgm:presOf/>
          <dgm:constrLst/>
          <dgm:ruleLst/>
        </dgm:layoutNode>
        <dgm:layoutNode name="leftArrowText" styleLbl="node1">
          <dgm:varLst>
            <dgm:chMax val="0"/>
            <dgm:bulletEnabled val="1"/>
          </dgm:varLst>
          <dgm:alg type="tx">
            <dgm:param type="txAnchorVertCh" val="mid"/>
          </dgm:alg>
          <dgm:shape xmlns:r="http://schemas.openxmlformats.org/officeDocument/2006/relationships" type="rect" r:blip="" hideGeom="1">
            <dgm:adjLst/>
          </dgm:shape>
          <dgm:choose name="Name2">
            <dgm:if name="Name3" func="var" arg="dir" op="equ" val="norm">
              <dgm:presOf axis="ch desOrSelf" ptType="node node" st="1 1" cnt="1 0"/>
            </dgm:if>
            <dgm:else name="Name4">
              <dgm:presOf axis="ch desOrSelf" ptType="node node" st="2 1" cnt="1 0"/>
            </dgm:else>
          </dgm:choose>
          <dgm:constrLst>
            <dgm:constr type="primFontSz" val="65"/>
            <dgm:constr type="tMarg" refType="primFontSz" fact="0.28"/>
            <dgm:constr type="lMarg"/>
            <dgm:constr type="bMarg" refType="primFontSz" fact="0.3"/>
            <dgm:constr type="rMarg"/>
          </dgm:constrLst>
          <dgm:ruleLst>
            <dgm:rule type="primFontSz" val="5" fact="NaN" max="NaN"/>
          </dgm:ruleLst>
        </dgm:layoutNode>
        <dgm:layoutNode name="rightArrowText" styleLbl="node1">
          <dgm:varLst>
            <dgm:chMax val="0"/>
            <dgm:bulletEnabled val="1"/>
          </dgm:varLst>
          <dgm:alg type="tx">
            <dgm:param type="txAnchorVertCh" val="mid"/>
          </dgm:alg>
          <dgm:shape xmlns:r="http://schemas.openxmlformats.org/officeDocument/2006/relationships" type="rect" r:blip="" hideGeom="1">
            <dgm:adjLst/>
          </dgm:shape>
          <dgm:choose name="Name5">
            <dgm:if name="Name6" func="var" arg="dir" op="equ" val="norm">
              <dgm:presOf axis="ch desOrSelf" ptType="node node" st="2 1" cnt="1 0"/>
            </dgm:if>
            <dgm:else name="Name7">
              <dgm:presOf axis="ch desOrSelf" ptType="node node" st="1 1" cnt="1 0"/>
            </dgm:else>
          </dgm:choose>
          <dgm:constrLst>
            <dgm:constr type="primFontSz" val="65"/>
            <dgm:constr type="tMarg" refType="primFontSz" fact="0.28"/>
            <dgm:constr type="lMarg"/>
            <dgm:constr type="bMarg" refType="primFontSz" fact="0.3"/>
            <dgm:constr type="rMarg"/>
          </dgm:constrLst>
          <dgm:ruleLst>
            <dgm:rule type="primFontSz" val="5" fact="NaN" max="NaN"/>
          </dgm:ruleLst>
        </dgm:layoutNode>
      </dgm:if>
      <dgm:else name="Name8"/>
    </dgm:choose>
  </dgm:layoutNode>
</dgm:layoutDef>
</file>

<file path=ppt/diagrams/layout2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3.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6.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7.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8.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9.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30.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3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3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33.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34.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35.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36.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venn2">
  <dgm:title val=""/>
  <dgm:desc val=""/>
  <dgm:catLst>
    <dgm:cat type="relationship" pri="30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resizeHandles val="exact"/>
    </dgm:varLst>
    <dgm:alg type="composite">
      <dgm:param type="ar" val="1"/>
    </dgm:alg>
    <dgm:shape xmlns:r="http://schemas.openxmlformats.org/officeDocument/2006/relationships" r:blip="">
      <dgm:adjLst/>
    </dgm:shape>
    <dgm:presOf/>
    <dgm:choose name="Name1">
      <dgm:if name="Name2" axis="ch" ptType="node" func="cnt" op="lte" val="3">
        <dgm:constrLst>
          <dgm:constr type="w" for="ch" forName="comp1" refType="w"/>
          <dgm:constr type="h" for="ch" forName="comp1" refType="w" refFor="ch" refForName="comp1"/>
          <dgm:constr type="w" for="ch" forName="comp2" refType="w" fact="0.75"/>
          <dgm:constr type="h" for="ch" forName="comp2" refType="w" refFor="ch" refForName="comp2"/>
          <dgm:constr type="ctrX" for="ch" forName="comp2" refType="ctrX" refFor="ch" refForName="comp1"/>
          <dgm:constr type="b" for="ch" forName="comp2" refType="b" refFor="ch" refForName="comp1"/>
          <dgm:constr type="w" for="ch" forName="comp3" refType="w" fact="0.5"/>
          <dgm:constr type="h" for="ch" forName="comp3" refType="w" refFor="ch" refForName="comp3"/>
          <dgm:constr type="ctrX" for="ch" forName="comp3" refType="ctrX" refFor="ch" refForName="comp1"/>
          <dgm:constr type="b" for="ch" forName="comp3" refType="b" refFor="ch" refForName="comp1"/>
          <dgm:constr type="primFontSz" for="des" ptType="node" op="equ" val="65"/>
        </dgm:constrLst>
      </dgm:if>
      <dgm:if name="Name3" axis="ch" ptType="node" func="cnt" op="equ" val="4">
        <dgm:constrLst>
          <dgm:constr type="w" for="ch" forName="comp1" refType="w"/>
          <dgm:constr type="h" for="ch" forName="comp1" refType="w" refFor="ch" refForName="comp1"/>
          <dgm:constr type="w" for="ch" forName="comp2" refType="w" fact="0.8"/>
          <dgm:constr type="h" for="ch" forName="comp2" refType="w" refFor="ch" refForName="comp2"/>
          <dgm:constr type="ctrX" for="ch" forName="comp2" refType="ctrX" refFor="ch" refForName="comp1"/>
          <dgm:constr type="b" for="ch" forName="comp2" refType="b" refFor="ch" refForName="comp1"/>
          <dgm:constr type="w" for="ch" forName="comp3" refType="w" fact="0.6"/>
          <dgm:constr type="h" for="ch" forName="comp3" refType="w" refFor="ch" refForName="comp3"/>
          <dgm:constr type="ctrX" for="ch" forName="comp3" refType="ctrX" refFor="ch" refForName="comp1"/>
          <dgm:constr type="b" for="ch" forName="comp3" refType="b" refFor="ch" refForName="comp1"/>
          <dgm:constr type="w" for="ch" forName="comp4" refType="w" fact="0.4"/>
          <dgm:constr type="h" for="ch" forName="comp4" refType="w" refFor="ch" refForName="comp4"/>
          <dgm:constr type="ctrX" for="ch" forName="comp4" refType="ctrX" refFor="ch" refForName="comp1"/>
          <dgm:constr type="b" for="ch" forName="comp4" refType="b" refFor="ch" refForName="comp1"/>
          <dgm:constr type="primFontSz" for="des" ptType="node" op="equ" val="65"/>
        </dgm:constrLst>
      </dgm:if>
      <dgm:else name="Name4">
        <dgm:constrLst>
          <dgm:constr type="w" for="ch" forName="comp1" refType="w"/>
          <dgm:constr type="h" for="ch" forName="comp1" refType="w" refFor="ch" refForName="comp1"/>
          <dgm:constr type="w" for="ch" forName="comp2" refType="w" fact="0.85"/>
          <dgm:constr type="h" for="ch" forName="comp2" refType="w" refFor="ch" refForName="comp2"/>
          <dgm:constr type="ctrX" for="ch" forName="comp2" refType="ctrX" refFor="ch" refForName="comp1"/>
          <dgm:constr type="b" for="ch" forName="comp2" refType="b" refFor="ch" refForName="comp1"/>
          <dgm:constr type="w" for="ch" forName="comp3" refType="w" fact="0.7"/>
          <dgm:constr type="h" for="ch" forName="comp3" refType="w" refFor="ch" refForName="comp3"/>
          <dgm:constr type="ctrX" for="ch" forName="comp3" refType="ctrX" refFor="ch" refForName="comp1"/>
          <dgm:constr type="b" for="ch" forName="comp3" refType="b" refFor="ch" refForName="comp1"/>
          <dgm:constr type="w" for="ch" forName="comp4" refType="w" fact="0.55"/>
          <dgm:constr type="h" for="ch" forName="comp4" refType="w" refFor="ch" refForName="comp4"/>
          <dgm:constr type="ctrX" for="ch" forName="comp4" refType="ctrX" refFor="ch" refForName="comp1"/>
          <dgm:constr type="b" for="ch" forName="comp4" refType="b" refFor="ch" refForName="comp1"/>
          <dgm:constr type="w" for="ch" forName="comp5" refType="w" fact="0.4"/>
          <dgm:constr type="h" for="ch" forName="comp5" refType="w" refFor="ch" refForName="comp5"/>
          <dgm:constr type="ctrX" for="ch" forName="comp5" refType="ctrX" refFor="ch" refForName="comp1"/>
          <dgm:constr type="b" for="ch" forName="comp5" refType="b" refFor="ch" refForName="comp1"/>
          <dgm:constr type="w" for="ch" forName="comp6" refType="w" fact="0.25"/>
          <dgm:constr type="h" for="ch" forName="comp6" refType="w" refFor="ch" refForName="comp6"/>
          <dgm:constr type="ctrX" for="ch" forName="comp6" refType="ctrX" refFor="ch" refForName="comp1"/>
          <dgm:constr type="b" for="ch" forName="comp6" refType="b" refFor="ch" refForName="comp1"/>
          <dgm:constr type="w" for="ch" forName="comp7" refType="w" fact="0.15"/>
          <dgm:constr type="h" for="ch" forName="comp7" refType="w" refFor="ch" refForName="comp7"/>
          <dgm:constr type="ctrX" for="ch" forName="comp7" refType="ctrX" refFor="ch" refForName="comp1"/>
          <dgm:constr type="b" for="ch" forName="comp7" refType="b" refFor="ch" refForName="comp1"/>
          <dgm:constr type="primFontSz" for="des" ptType="node" op="equ" val="65"/>
        </dgm:constrLst>
      </dgm:else>
    </dgm:choose>
    <dgm:ruleLst/>
    <dgm:choose name="Name5">
      <dgm:if name="Name6" axis="ch" ptType="node" func="cnt" op="gte" val="1">
        <dgm:layoutNode name="comp1">
          <dgm:alg type="composite"/>
          <dgm:shape xmlns:r="http://schemas.openxmlformats.org/officeDocument/2006/relationships" r:blip="">
            <dgm:adjLst/>
          </dgm:shape>
          <dgm:presOf/>
          <dgm:choose name="Name7">
            <dgm:if name="Name8" axis="ch" ptType="node" func="cnt" op="equ" val="1">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5"/>
                <dgm:constr type="w" for="ch" forName="c1text" refType="w" refFor="ch" refForName="circle1" fact="0.70711"/>
                <dgm:constr type="h" for="ch" forName="c1text" refType="h" refFor="ch" refForName="circle1" fact="0.5"/>
              </dgm:constrLst>
            </dgm:if>
            <dgm:if name="Name9" axis="ch" ptType="node" func="cnt" op="equ" val="2">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6"/>
                <dgm:constr type="w" for="ch" forName="c1text" refType="w" refFor="ch" refForName="circle1" fact="0.525"/>
                <dgm:constr type="h" for="ch" forName="c1text" refType="h" refFor="ch" refForName="circle1" fact="0.17"/>
              </dgm:constrLst>
            </dgm:if>
            <dgm:if name="Name10" axis="ch" ptType="node" func="cnt" op="equ" val="3">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3495"/>
                <dgm:constr type="h" for="ch" forName="c1text" refType="h" refFor="ch" refForName="circle1" fact="0.15"/>
              </dgm:constrLst>
            </dgm:if>
            <dgm:if name="Name11" axis="ch" ptType="node" func="cnt" op="equ" val="4">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2796"/>
                <dgm:constr type="h" for="ch" forName="c1text" refType="h" refFor="ch" refForName="circle1" fact="0.15"/>
              </dgm:constrLst>
            </dgm:if>
            <dgm:if name="Name12" axis="ch" ptType="node" func="cnt" op="gte" val="5">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
                <dgm:constr type="w" for="ch" forName="c1text" refType="w" refFor="ch" refForName="circle1" fact="0.375"/>
                <dgm:constr type="h" for="ch" forName="c1text" refType="h" refFor="ch" refForName="circle1" fact="0.1"/>
              </dgm:constrLst>
            </dgm:if>
            <dgm:else name="Name13"/>
          </dgm:choose>
          <dgm:ruleLst/>
          <dgm:layoutNode name="circle1" styleLbl="node1">
            <dgm:alg type="sp"/>
            <dgm:shape xmlns:r="http://schemas.openxmlformats.org/officeDocument/2006/relationships" type="ellipse" r:blip="">
              <dgm:adjLst/>
            </dgm:shape>
            <dgm:presOf axis="ch desOrSelf" ptType="node node" st="1 1" cnt="1 0"/>
            <dgm:constrLst>
              <dgm:constr type="h" refType="w"/>
            </dgm:constrLst>
            <dgm:ruleLst/>
          </dgm:layoutNode>
          <dgm:layoutNode name="c1text">
            <dgm:varLst>
              <dgm:bulletEnabled val="1"/>
            </dgm:varLst>
            <dgm:alg type="tx"/>
            <dgm:shape xmlns:r="http://schemas.openxmlformats.org/officeDocument/2006/relationships" type="rect" r:blip="" hideGeom="1">
              <dgm:adjLst/>
            </dgm:shape>
            <dgm:presOf axis="ch desOrSelf" ptType="node node" st="1 1" cnt="1 0"/>
            <dgm:constrLst/>
            <dgm:ruleLst>
              <dgm:rule type="primFontSz" val="5" fact="NaN" max="NaN"/>
            </dgm:ruleLst>
          </dgm:layoutNode>
        </dgm:layoutNode>
      </dgm:if>
      <dgm:else name="Name14"/>
    </dgm:choose>
    <dgm:choose name="Name15">
      <dgm:if name="Name16" axis="ch" ptType="node" func="cnt" op="gte" val="2">
        <dgm:layoutNode name="comp2">
          <dgm:alg type="composite"/>
          <dgm:shape xmlns:r="http://schemas.openxmlformats.org/officeDocument/2006/relationships" r:blip="">
            <dgm:adjLst/>
          </dgm:shape>
          <dgm:presOf/>
          <dgm:choose name="Name17">
            <dgm:if name="Name18" axis="ch" ptType="node" func="cnt" op="equ" val="2">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5"/>
                <dgm:constr type="w" for="ch" forName="c2text" refType="w" refFor="ch" refForName="circle2" fact="0.70711"/>
                <dgm:constr type="h" for="ch" forName="c2text" refType="h" refFor="ch" refForName="circle2" fact="0.5"/>
              </dgm:constrLst>
            </dgm:if>
            <dgm:if name="Name19" axis="ch" ptType="node" func="cnt" op="equ" val="3">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625"/>
                <dgm:constr type="w" for="ch" forName="c2text" refType="w" refFor="ch" refForName="circle2" fact="0.466"/>
                <dgm:constr type="h" for="ch" forName="c2text" refType="h" refFor="ch" refForName="circle2" fact="0.1875"/>
              </dgm:constrLst>
            </dgm:if>
            <dgm:if name="Name20" axis="ch" ptType="node" func="cnt" op="equ" val="4">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
                <dgm:constr type="w" for="ch" forName="c2text" refType="w" refFor="ch" refForName="circle2" fact="0.3495"/>
                <dgm:constr type="h" for="ch" forName="c2text" refType="h" refFor="ch" refForName="circle2" fact="0.18"/>
              </dgm:constrLst>
            </dgm:if>
            <dgm:if name="Name21" axis="ch" ptType="node" func="cnt" op="gte" val="5">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15"/>
                <dgm:constr type="w" for="ch" forName="c2text" refType="w" refFor="ch" refForName="circle2" fact="0.43125"/>
                <dgm:constr type="h" for="ch" forName="c2text" refType="h" refFor="ch" refForName="circle2" fact="0.115"/>
              </dgm:constrLst>
            </dgm:if>
            <dgm:else name="Name22"/>
          </dgm:choose>
          <dgm:ruleLst/>
          <dgm:layoutNode name="circle2" styleLbl="node1">
            <dgm:alg type="sp"/>
            <dgm:shape xmlns:r="http://schemas.openxmlformats.org/officeDocument/2006/relationships" type="ellipse" r:blip="">
              <dgm:adjLst/>
            </dgm:shape>
            <dgm:presOf axis="ch desOrSelf" ptType="node node" st="2 1" cnt="1 0"/>
            <dgm:constrLst>
              <dgm:constr type="h" refType="w"/>
            </dgm:constrLst>
            <dgm:ruleLst/>
          </dgm:layoutNode>
          <dgm:layoutNode name="c2text">
            <dgm:varLst>
              <dgm:bulletEnabled val="1"/>
            </dgm:varLst>
            <dgm:alg type="tx"/>
            <dgm:shape xmlns:r="http://schemas.openxmlformats.org/officeDocument/2006/relationships" type="rect" r:blip="" hideGeom="1">
              <dgm:adjLst/>
            </dgm:shape>
            <dgm:presOf axis="ch desOrSelf" ptType="node node" st="2 1" cnt="1 0"/>
            <dgm:constrLst/>
            <dgm:ruleLst>
              <dgm:rule type="primFontSz" val="5" fact="NaN" max="NaN"/>
            </dgm:ruleLst>
          </dgm:layoutNode>
        </dgm:layoutNode>
      </dgm:if>
      <dgm:else name="Name23"/>
    </dgm:choose>
    <dgm:choose name="Name24">
      <dgm:if name="Name25" axis="ch" ptType="node" func="cnt" op="gte" val="3">
        <dgm:layoutNode name="comp3">
          <dgm:alg type="composite"/>
          <dgm:shape xmlns:r="http://schemas.openxmlformats.org/officeDocument/2006/relationships" r:blip="">
            <dgm:adjLst/>
          </dgm:shape>
          <dgm:presOf/>
          <dgm:choose name="Name26">
            <dgm:if name="Name27" axis="ch" ptType="node" func="cnt" op="equ" val="3">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5"/>
                <dgm:constr type="w" for="ch" forName="c3text" refType="w" refFor="ch" refForName="circle3" fact="0.70711"/>
                <dgm:constr type="h" for="ch" forName="c3text" refType="h" refFor="ch" refForName="circle3" fact="0.5"/>
              </dgm:constrLst>
            </dgm:if>
            <dgm:if name="Name28" axis="ch" ptType="node" func="cnt" op="equ" val="4">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875"/>
                <dgm:constr type="w" for="ch" forName="c3text" refType="w" refFor="ch" refForName="circle3" fact="0.466"/>
                <dgm:constr type="h" for="ch" forName="c3text" refType="h" refFor="ch" refForName="circle3" fact="0.225"/>
              </dgm:constrLst>
            </dgm:if>
            <dgm:if name="Name29" axis="ch" ptType="node" func="cnt" op="gte" val="5">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38"/>
                <dgm:constr type="w" for="ch" forName="c3text" refType="w" refFor="ch" refForName="circle3" fact="0.5175"/>
                <dgm:constr type="h" for="ch" forName="c3text" refType="h" refFor="ch" refForName="circle3" fact="0.138"/>
              </dgm:constrLst>
            </dgm:if>
            <dgm:else name="Name30"/>
          </dgm:choose>
          <dgm:ruleLst/>
          <dgm:layoutNode name="circle3" styleLbl="node1">
            <dgm:alg type="sp"/>
            <dgm:shape xmlns:r="http://schemas.openxmlformats.org/officeDocument/2006/relationships" type="ellipse" r:blip="">
              <dgm:adjLst/>
            </dgm:shape>
            <dgm:presOf axis="ch desOrSelf" ptType="node node" st="3 1" cnt="1 0"/>
            <dgm:constrLst>
              <dgm:constr type="h" refType="w"/>
            </dgm:constrLst>
            <dgm:ruleLst/>
          </dgm:layoutNode>
          <dgm:layoutNode name="c3text">
            <dgm:varLst>
              <dgm:bulletEnabled val="1"/>
            </dgm:varLst>
            <dgm:alg type="tx"/>
            <dgm:shape xmlns:r="http://schemas.openxmlformats.org/officeDocument/2006/relationships" type="rect" r:blip="" hideGeom="1">
              <dgm:adjLst/>
            </dgm:shape>
            <dgm:presOf axis="ch desOrSelf" ptType="node node" st="3 1" cnt="1 0"/>
            <dgm:constrLst/>
            <dgm:ruleLst>
              <dgm:rule type="primFontSz" val="5" fact="NaN" max="NaN"/>
            </dgm:ruleLst>
          </dgm:layoutNode>
        </dgm:layoutNode>
      </dgm:if>
      <dgm:else name="Name31"/>
    </dgm:choose>
    <dgm:choose name="Name32">
      <dgm:if name="Name33" axis="ch" ptType="node" func="cnt" op="gte" val="4">
        <dgm:layoutNode name="comp4">
          <dgm:alg type="composite"/>
          <dgm:shape xmlns:r="http://schemas.openxmlformats.org/officeDocument/2006/relationships" r:blip="">
            <dgm:adjLst/>
          </dgm:shape>
          <dgm:presOf/>
          <dgm:choose name="Name34">
            <dgm:if name="Name35" axis="ch" ptType="node" func="cnt" op="equ" val="4">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5"/>
                <dgm:constr type="w" for="ch" forName="c4text" refType="w" refFor="ch" refForName="circle4" fact="0.70711"/>
                <dgm:constr type="h" for="ch" forName="c4text" refType="h" refFor="ch" refForName="circle4" fact="0.5"/>
              </dgm:constrLst>
            </dgm:if>
            <dgm:if name="Name36" axis="ch" ptType="node" func="cnt" op="gte" val="5">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18"/>
                <dgm:constr type="w" for="ch" forName="c4text" refType="w" refFor="ch" refForName="circle4" fact="0.54"/>
                <dgm:constr type="h" for="ch" forName="c4text" refType="h" refFor="ch" refForName="circle4" fact="0.18"/>
              </dgm:constrLst>
            </dgm:if>
            <dgm:else name="Name37"/>
          </dgm:choose>
          <dgm:ruleLst/>
          <dgm:layoutNode name="circle4" styleLbl="node1">
            <dgm:alg type="sp"/>
            <dgm:shape xmlns:r="http://schemas.openxmlformats.org/officeDocument/2006/relationships" type="ellipse" r:blip="">
              <dgm:adjLst/>
            </dgm:shape>
            <dgm:presOf axis="ch desOrSelf" ptType="node node" st="4 1" cnt="1 0"/>
            <dgm:constrLst>
              <dgm:constr type="h" refType="w"/>
            </dgm:constrLst>
            <dgm:ruleLst/>
          </dgm:layoutNode>
          <dgm:layoutNode name="c4text">
            <dgm:varLst>
              <dgm:bulletEnabled val="1"/>
            </dgm:varLst>
            <dgm:alg type="tx"/>
            <dgm:shape xmlns:r="http://schemas.openxmlformats.org/officeDocument/2006/relationships" type="rect" r:blip="" hideGeom="1">
              <dgm:adjLst/>
            </dgm:shape>
            <dgm:presOf axis="ch desOrSelf" ptType="node node" st="4 1" cnt="1 0"/>
            <dgm:constrLst/>
            <dgm:ruleLst>
              <dgm:rule type="primFontSz" val="5" fact="NaN" max="NaN"/>
            </dgm:ruleLst>
          </dgm:layoutNode>
        </dgm:layoutNode>
      </dgm:if>
      <dgm:else name="Name38"/>
    </dgm:choose>
    <dgm:choose name="Name39">
      <dgm:if name="Name40" axis="ch" ptType="node" func="cnt" op="gte" val="5">
        <dgm:layoutNode name="comp5">
          <dgm:alg type="composite"/>
          <dgm:shape xmlns:r="http://schemas.openxmlformats.org/officeDocument/2006/relationships" r:blip="">
            <dgm:adjLst/>
          </dgm:shape>
          <dgm:presOf/>
          <dgm:choose name="Name41">
            <dgm:if name="Name42" axis="ch" ptType="node" func="cnt" op="equ" val="5">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5"/>
                <dgm:constr type="w" for="ch" forName="c5text" refType="w" refFor="ch" refForName="circle5" fact="0.70711"/>
                <dgm:constr type="h" for="ch" forName="c5text" refType="h" refFor="ch" refForName="circle5" fact="0.5"/>
              </dgm:constrLst>
            </dgm:if>
            <dgm:if name="Name43" axis="ch" ptType="node" func="cnt" op="gte" val="6">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25"/>
                <dgm:constr type="w" for="ch" forName="c5text" refType="w" refFor="ch" refForName="circle5" fact="0.65"/>
                <dgm:constr type="h" for="ch" forName="c5text" refType="h" refFor="ch" refForName="circle5" fact="0.25"/>
              </dgm:constrLst>
            </dgm:if>
            <dgm:else name="Name44"/>
          </dgm:choose>
          <dgm:ruleLst/>
          <dgm:layoutNode name="circle5" styleLbl="node1">
            <dgm:alg type="sp"/>
            <dgm:shape xmlns:r="http://schemas.openxmlformats.org/officeDocument/2006/relationships" type="ellipse" r:blip="">
              <dgm:adjLst/>
            </dgm:shape>
            <dgm:presOf axis="ch desOrSelf" ptType="node node" st="5 1" cnt="1 0"/>
            <dgm:constrLst>
              <dgm:constr type="h" refType="w"/>
            </dgm:constrLst>
            <dgm:ruleLst/>
          </dgm:layoutNode>
          <dgm:layoutNode name="c5text">
            <dgm:varLst>
              <dgm:bulletEnabled val="1"/>
            </dgm:varLst>
            <dgm:alg type="tx"/>
            <dgm:shape xmlns:r="http://schemas.openxmlformats.org/officeDocument/2006/relationships" type="rect" r:blip="" hideGeom="1">
              <dgm:adjLst/>
            </dgm:shape>
            <dgm:presOf axis="ch desOrSelf" ptType="node node" st="5 1" cnt="1 0"/>
            <dgm:constrLst/>
            <dgm:ruleLst>
              <dgm:rule type="primFontSz" val="5" fact="NaN" max="NaN"/>
            </dgm:ruleLst>
          </dgm:layoutNode>
        </dgm:layoutNode>
      </dgm:if>
      <dgm:else name="Name45"/>
    </dgm:choose>
    <dgm:choose name="Name46">
      <dgm:if name="Name47" axis="ch" ptType="node" func="cnt" op="gte" val="6">
        <dgm:layoutNode name="comp6">
          <dgm:alg type="composite"/>
          <dgm:shape xmlns:r="http://schemas.openxmlformats.org/officeDocument/2006/relationships" r:blip="">
            <dgm:adjLst/>
          </dgm:shape>
          <dgm:presOf/>
          <dgm:choose name="Name48">
            <dgm:if name="Name49" axis="ch" ptType="node" func="cnt" op="equ" val="6">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5"/>
                <dgm:constr type="w" for="ch" forName="c6text" refType="w" refFor="ch" refForName="circle6" fact="0.70711"/>
                <dgm:constr type="h" for="ch" forName="c6text" refType="h" refFor="ch" refForName="circle6" fact="0.5"/>
              </dgm:constrLst>
            </dgm:if>
            <dgm:if name="Name50" axis="ch" ptType="node" func="cnt" op="gte" val="7">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27"/>
                <dgm:constr type="w" for="ch" forName="c6text" refType="w" refFor="ch" refForName="circle6" fact="0.68"/>
                <dgm:constr type="h" for="ch" forName="c6text" refType="h" refFor="ch" refForName="circle6" fact="0.241"/>
              </dgm:constrLst>
            </dgm:if>
            <dgm:else name="Name51"/>
          </dgm:choose>
          <dgm:ruleLst/>
          <dgm:layoutNode name="circle6" styleLbl="node1">
            <dgm:alg type="sp"/>
            <dgm:shape xmlns:r="http://schemas.openxmlformats.org/officeDocument/2006/relationships" type="ellipse" r:blip="">
              <dgm:adjLst/>
            </dgm:shape>
            <dgm:presOf axis="ch desOrSelf" ptType="node node" st="6 1" cnt="1 0"/>
            <dgm:constrLst>
              <dgm:constr type="h" refType="w"/>
            </dgm:constrLst>
            <dgm:ruleLst/>
          </dgm:layoutNode>
          <dgm:layoutNode name="c6text">
            <dgm:varLst>
              <dgm:bulletEnabled val="1"/>
            </dgm:varLst>
            <dgm:alg type="tx"/>
            <dgm:shape xmlns:r="http://schemas.openxmlformats.org/officeDocument/2006/relationships" type="rect" r:blip="" hideGeom="1">
              <dgm:adjLst/>
            </dgm:shape>
            <dgm:presOf axis="ch desOrSelf" ptType="node node" st="6 1" cnt="1 0"/>
            <dgm:constrLst/>
            <dgm:ruleLst>
              <dgm:rule type="primFontSz" val="5" fact="NaN" max="NaN"/>
            </dgm:ruleLst>
          </dgm:layoutNode>
        </dgm:layoutNode>
      </dgm:if>
      <dgm:else name="Name52"/>
    </dgm:choose>
    <dgm:choose name="Name53">
      <dgm:if name="Name54" axis="ch" ptType="node" func="cnt" op="gte" val="7">
        <dgm:layoutNode name="comp7">
          <dgm:alg type="composite"/>
          <dgm:shape xmlns:r="http://schemas.openxmlformats.org/officeDocument/2006/relationships" r:blip="">
            <dgm:adjLst/>
          </dgm:shape>
          <dgm:presOf/>
          <dgm:constrLst>
            <dgm:constr type="w" for="ch" forName="circle7" refType="w"/>
            <dgm:constr type="h" for="ch" forName="circle7" refType="h"/>
            <dgm:constr type="ctrX" for="ch" forName="circle7" refType="w" fact="0.5"/>
            <dgm:constr type="ctrY" for="ch" forName="circle7" refType="h" fact="0.5"/>
            <dgm:constr type="ctrX" for="ch" forName="c7text" refType="w" fact="0.5"/>
            <dgm:constr type="ctrY" for="ch" forName="c7text" refType="h" fact="0.5"/>
            <dgm:constr type="w" for="ch" forName="c7text" refType="w" refFor="ch" refForName="circle7" fact="0.70711"/>
            <dgm:constr type="h" for="ch" forName="c7text" refType="h" refFor="ch" refForName="circle7" fact="0.5"/>
          </dgm:constrLst>
          <dgm:ruleLst/>
          <dgm:layoutNode name="circle7" styleLbl="node1">
            <dgm:alg type="sp"/>
            <dgm:shape xmlns:r="http://schemas.openxmlformats.org/officeDocument/2006/relationships" type="ellipse" r:blip="">
              <dgm:adjLst/>
            </dgm:shape>
            <dgm:presOf axis="ch desOrSelf" ptType="node node" st="7 1" cnt="1 0"/>
            <dgm:constrLst>
              <dgm:constr type="h" refType="w"/>
            </dgm:constrLst>
            <dgm:ruleLst/>
          </dgm:layoutNode>
          <dgm:layoutNode name="c7text">
            <dgm:varLst>
              <dgm:bulletEnabled val="1"/>
            </dgm:varLst>
            <dgm:alg type="tx"/>
            <dgm:shape xmlns:r="http://schemas.openxmlformats.org/officeDocument/2006/relationships" type="rect" r:blip="" hideGeom="1">
              <dgm:adjLst/>
            </dgm:shape>
            <dgm:presOf axis="ch desOrSelf" ptType="node node" st="7 1" cnt="1 0"/>
            <dgm:constrLst/>
            <dgm:ruleLst>
              <dgm:rule type="primFontSz" val="5" fact="NaN" max="NaN"/>
            </dgm:ruleLst>
          </dgm:layoutNode>
        </dgm:layoutNode>
      </dgm:if>
      <dgm:else name="Name5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2.xml><?xml version="1.0" encoding="utf-8"?>
<dgm:styleDef xmlns:dgm="http://schemas.openxmlformats.org/drawingml/2006/diagram" xmlns:a="http://schemas.openxmlformats.org/drawingml/2006/main" uniqueId="urn:microsoft.com/office/officeart/2005/8/quickstyle/3d7">
  <dgm:title val=""/>
  <dgm:desc val=""/>
  <dgm:catLst>
    <dgm:cat type="3D" pri="11700"/>
  </dgm:catLst>
  <dgm:scene3d>
    <a:camera prst="perspectiveLeft" zoom="91000"/>
    <a:lightRig rig="threePt" dir="t">
      <a:rot lat="0" lon="0" rev="20640000"/>
    </a:lightRig>
  </dgm:scene3d>
  <dgm:styleLbl name="node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lnNod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vennNode1">
    <dgm:scene3d>
      <a:camera prst="orthographicFront"/>
      <a:lightRig rig="threePt" dir="t"/>
    </dgm:scene3d>
    <dgm:sp3d extrusionH="50600" prstMaterial="clear">
      <a:bevelT w="101600" h="80600" prst="relaxedInset"/>
      <a:bevelB w="80600" h="80600" prst="relaxedInset"/>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50600" prstMaterial="metal">
      <a:bevelT w="101600" h="80600" prst="relaxedInset"/>
      <a:bevelB w="80600" h="80600" prst="relaxedInset"/>
    </dgm:sp3d>
    <dgm:txPr/>
    <dgm:style>
      <a:lnRef idx="1">
        <a:scrgbClr r="0" g="0" b="0"/>
      </a:lnRef>
      <a:fillRef idx="1">
        <a:scrgbClr r="0" g="0" b="0"/>
      </a:fillRef>
      <a:effectRef idx="1">
        <a:scrgbClr r="0" g="0" b="0"/>
      </a:effectRef>
      <a:fontRef idx="minor">
        <a:schemeClr val="dk1"/>
      </a:fontRef>
    </dgm:style>
  </dgm:styleLbl>
  <dgm:styleLbl name="node1">
    <dgm:scene3d>
      <a:camera prst="orthographicFront"/>
      <a:lightRig rig="threePt" dir="t"/>
    </dgm:scene3d>
    <dgm:sp3d extrusionH="50600" prstMaterial="metal">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fgImgPlace1">
    <dgm:scene3d>
      <a:camera prst="orthographicFront"/>
      <a:lightRig rig="threePt" dir="t"/>
    </dgm:scene3d>
    <dgm:sp3d z="572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alignImgPlac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dgm:style>
  </dgm:styleLbl>
  <dgm:styleLbl name="bgImgPlace1">
    <dgm:scene3d>
      <a:camera prst="orthographicFront"/>
      <a:lightRig rig="threePt" dir="t"/>
    </dgm:scene3d>
    <dgm:sp3d z="-2118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sibTrans2D1">
    <dgm:scene3d>
      <a:camera prst="orthographicFront"/>
      <a:lightRig rig="threePt" dir="t"/>
    </dgm:scene3d>
    <dgm:sp3d z="-110000">
      <a:bevelT w="40600" h="20600" prst="relaxedInset"/>
    </dgm:sp3d>
    <dgm:txPr/>
    <dgm:style>
      <a:lnRef idx="0">
        <a:scrgbClr r="0" g="0" b="0"/>
      </a:lnRef>
      <a:fillRef idx="1">
        <a:scrgbClr r="0" g="0" b="0"/>
      </a:fillRef>
      <a:effectRef idx="2">
        <a:scrgbClr r="0" g="0" b="0"/>
      </a:effectRef>
      <a:fontRef idx="minor"/>
    </dgm:style>
  </dgm:styleLbl>
  <dgm:styleLbl name="fgSibTrans2D1">
    <dgm:scene3d>
      <a:camera prst="orthographicFront"/>
      <a:lightRig rig="threePt" dir="t"/>
    </dgm:scene3d>
    <dgm:sp3d z="10600">
      <a:bevelT w="40600" h="20600" prst="relaxedInset"/>
    </dgm:sp3d>
    <dgm:txPr/>
    <dgm:style>
      <a:lnRef idx="0">
        <a:scrgbClr r="0" g="0" b="0"/>
      </a:lnRef>
      <a:fillRef idx="1">
        <a:scrgbClr r="0" g="0" b="0"/>
      </a:fillRef>
      <a:effectRef idx="2">
        <a:scrgbClr r="0" g="0" b="0"/>
      </a:effectRef>
      <a:fontRef idx="minor"/>
    </dgm:style>
  </dgm:styleLbl>
  <dgm:styleLbl name="bgSibTrans2D1">
    <dgm:scene3d>
      <a:camera prst="orthographicFront"/>
      <a:lightRig rig="threePt" dir="t"/>
    </dgm:scene3d>
    <dgm:sp3d z="-211800">
      <a:bevelT w="40600" h="20600" prst="relaxedInset"/>
    </dgm:sp3d>
    <dgm:txPr/>
    <dgm:style>
      <a:lnRef idx="0">
        <a:scrgbClr r="0" g="0" b="0"/>
      </a:lnRef>
      <a:fillRef idx="1">
        <a:scrgbClr r="0" g="0" b="0"/>
      </a:fillRef>
      <a:effectRef idx="2">
        <a:scrgbClr r="0" g="0" b="0"/>
      </a:effectRef>
      <a:fontRef idx="minor"/>
    </dgm:style>
  </dgm:styleLbl>
  <dgm:styleLbl name="sibTrans1D1">
    <dgm:scene3d>
      <a:camera prst="orthographicFront"/>
      <a:lightRig rig="threePt" dir="t"/>
    </dgm:scene3d>
    <dgm:sp3d z="-110000"/>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0000"/>
    <dgm:txPr/>
    <dgm:style>
      <a:lnRef idx="1">
        <a:scrgbClr r="0" g="0" b="0"/>
      </a:lnRef>
      <a:fillRef idx="1">
        <a:scrgbClr r="0" g="0" b="0"/>
      </a:fillRef>
      <a:effectRef idx="0">
        <a:scrgbClr r="0" g="0" b="0"/>
      </a:effectRef>
      <a:fontRef idx="minor"/>
    </dgm:style>
  </dgm:styleLbl>
  <dgm:styleLbl name="asst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parChTrans2D1">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2">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3">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2D4">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1D1">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50600">
      <a:bevelT w="101600" h="80600"/>
      <a:bevelB w="80600" h="80600"/>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50600">
      <a:bevelT w="101600" h="80600"/>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solidBgAcc1">
    <dgm:scene3d>
      <a:camera prst="orthographicFront"/>
      <a:lightRig rig="threePt" dir="t"/>
    </dgm:scene3d>
    <dgm:sp3d z="-161800" extrusionH="10600" contourW="3000">
      <a:bevelT w="48600" h="8600" prst="softRound"/>
      <a:bevelB w="48600" h="8600" prst="relaxedInset"/>
    </dgm:sp3d>
    <dgm:txPr/>
    <dgm:style>
      <a:lnRef idx="0">
        <a:scrgbClr r="0" g="0" b="0"/>
      </a:lnRef>
      <a:fillRef idx="1">
        <a:scrgbClr r="0" g="0" b="0"/>
      </a:fillRef>
      <a:effectRef idx="0">
        <a:scrgbClr r="0" g="0" b="0"/>
      </a:effectRef>
      <a:fontRef idx="minor"/>
    </dgm:style>
  </dgm:styleLbl>
  <dgm:styleLbl name="fgAccFollowNode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161800" extrusionH="10600" contourW="3000">
      <a:bevelT w="48600" h="8600" prst="relaxedInset"/>
      <a:bevelB w="48600" h="8600" prst="relaxedInset"/>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618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50600">
      <a:bevelT w="80600" h="80600" prst="relaxedInset"/>
      <a:bevelB w="80600" h="80600" prst="relaxedInset"/>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200" extrusionH="600" contourW="3000" prstMaterial="plastic">
      <a:bevelT w="80600" h="18600" prst="relaxedInset"/>
      <a:bevelB w="80600" h="8600" prst="relaxedInset"/>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3.xml><?xml version="1.0" encoding="utf-8"?>
<dgm:styleDef xmlns:dgm="http://schemas.openxmlformats.org/drawingml/2006/diagram" xmlns:a="http://schemas.openxmlformats.org/drawingml/2006/main" uniqueId="urn:microsoft.com/office/officeart/2005/8/quickstyle/3d7">
  <dgm:title val=""/>
  <dgm:desc val=""/>
  <dgm:catLst>
    <dgm:cat type="3D" pri="11700"/>
  </dgm:catLst>
  <dgm:scene3d>
    <a:camera prst="perspectiveLeft" zoom="91000"/>
    <a:lightRig rig="threePt" dir="t">
      <a:rot lat="0" lon="0" rev="20640000"/>
    </a:lightRig>
  </dgm:scene3d>
  <dgm:styleLbl name="node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lnNod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vennNode1">
    <dgm:scene3d>
      <a:camera prst="orthographicFront"/>
      <a:lightRig rig="threePt" dir="t"/>
    </dgm:scene3d>
    <dgm:sp3d extrusionH="50600" prstMaterial="clear">
      <a:bevelT w="101600" h="80600" prst="relaxedInset"/>
      <a:bevelB w="80600" h="80600" prst="relaxedInset"/>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50600" prstMaterial="metal">
      <a:bevelT w="101600" h="80600" prst="relaxedInset"/>
      <a:bevelB w="80600" h="80600" prst="relaxedInset"/>
    </dgm:sp3d>
    <dgm:txPr/>
    <dgm:style>
      <a:lnRef idx="1">
        <a:scrgbClr r="0" g="0" b="0"/>
      </a:lnRef>
      <a:fillRef idx="1">
        <a:scrgbClr r="0" g="0" b="0"/>
      </a:fillRef>
      <a:effectRef idx="1">
        <a:scrgbClr r="0" g="0" b="0"/>
      </a:effectRef>
      <a:fontRef idx="minor">
        <a:schemeClr val="dk1"/>
      </a:fontRef>
    </dgm:style>
  </dgm:styleLbl>
  <dgm:styleLbl name="node1">
    <dgm:scene3d>
      <a:camera prst="orthographicFront"/>
      <a:lightRig rig="threePt" dir="t"/>
    </dgm:scene3d>
    <dgm:sp3d extrusionH="50600" prstMaterial="metal">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fgImgPlace1">
    <dgm:scene3d>
      <a:camera prst="orthographicFront"/>
      <a:lightRig rig="threePt" dir="t"/>
    </dgm:scene3d>
    <dgm:sp3d z="572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alignImgPlac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dgm:style>
  </dgm:styleLbl>
  <dgm:styleLbl name="bgImgPlace1">
    <dgm:scene3d>
      <a:camera prst="orthographicFront"/>
      <a:lightRig rig="threePt" dir="t"/>
    </dgm:scene3d>
    <dgm:sp3d z="-2118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sibTrans2D1">
    <dgm:scene3d>
      <a:camera prst="orthographicFront"/>
      <a:lightRig rig="threePt" dir="t"/>
    </dgm:scene3d>
    <dgm:sp3d z="-110000">
      <a:bevelT w="40600" h="20600" prst="relaxedInset"/>
    </dgm:sp3d>
    <dgm:txPr/>
    <dgm:style>
      <a:lnRef idx="0">
        <a:scrgbClr r="0" g="0" b="0"/>
      </a:lnRef>
      <a:fillRef idx="1">
        <a:scrgbClr r="0" g="0" b="0"/>
      </a:fillRef>
      <a:effectRef idx="2">
        <a:scrgbClr r="0" g="0" b="0"/>
      </a:effectRef>
      <a:fontRef idx="minor"/>
    </dgm:style>
  </dgm:styleLbl>
  <dgm:styleLbl name="fgSibTrans2D1">
    <dgm:scene3d>
      <a:camera prst="orthographicFront"/>
      <a:lightRig rig="threePt" dir="t"/>
    </dgm:scene3d>
    <dgm:sp3d z="10600">
      <a:bevelT w="40600" h="20600" prst="relaxedInset"/>
    </dgm:sp3d>
    <dgm:txPr/>
    <dgm:style>
      <a:lnRef idx="0">
        <a:scrgbClr r="0" g="0" b="0"/>
      </a:lnRef>
      <a:fillRef idx="1">
        <a:scrgbClr r="0" g="0" b="0"/>
      </a:fillRef>
      <a:effectRef idx="2">
        <a:scrgbClr r="0" g="0" b="0"/>
      </a:effectRef>
      <a:fontRef idx="minor"/>
    </dgm:style>
  </dgm:styleLbl>
  <dgm:styleLbl name="bgSibTrans2D1">
    <dgm:scene3d>
      <a:camera prst="orthographicFront"/>
      <a:lightRig rig="threePt" dir="t"/>
    </dgm:scene3d>
    <dgm:sp3d z="-211800">
      <a:bevelT w="40600" h="20600" prst="relaxedInset"/>
    </dgm:sp3d>
    <dgm:txPr/>
    <dgm:style>
      <a:lnRef idx="0">
        <a:scrgbClr r="0" g="0" b="0"/>
      </a:lnRef>
      <a:fillRef idx="1">
        <a:scrgbClr r="0" g="0" b="0"/>
      </a:fillRef>
      <a:effectRef idx="2">
        <a:scrgbClr r="0" g="0" b="0"/>
      </a:effectRef>
      <a:fontRef idx="minor"/>
    </dgm:style>
  </dgm:styleLbl>
  <dgm:styleLbl name="sibTrans1D1">
    <dgm:scene3d>
      <a:camera prst="orthographicFront"/>
      <a:lightRig rig="threePt" dir="t"/>
    </dgm:scene3d>
    <dgm:sp3d z="-110000"/>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0000"/>
    <dgm:txPr/>
    <dgm:style>
      <a:lnRef idx="1">
        <a:scrgbClr r="0" g="0" b="0"/>
      </a:lnRef>
      <a:fillRef idx="1">
        <a:scrgbClr r="0" g="0" b="0"/>
      </a:fillRef>
      <a:effectRef idx="0">
        <a:scrgbClr r="0" g="0" b="0"/>
      </a:effectRef>
      <a:fontRef idx="minor"/>
    </dgm:style>
  </dgm:styleLbl>
  <dgm:styleLbl name="asst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parChTrans2D1">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2">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3">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2D4">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1D1">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50600">
      <a:bevelT w="101600" h="80600"/>
      <a:bevelB w="80600" h="80600"/>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50600">
      <a:bevelT w="101600" h="80600"/>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solidBgAcc1">
    <dgm:scene3d>
      <a:camera prst="orthographicFront"/>
      <a:lightRig rig="threePt" dir="t"/>
    </dgm:scene3d>
    <dgm:sp3d z="-161800" extrusionH="10600" contourW="3000">
      <a:bevelT w="48600" h="8600" prst="softRound"/>
      <a:bevelB w="48600" h="8600" prst="relaxedInset"/>
    </dgm:sp3d>
    <dgm:txPr/>
    <dgm:style>
      <a:lnRef idx="0">
        <a:scrgbClr r="0" g="0" b="0"/>
      </a:lnRef>
      <a:fillRef idx="1">
        <a:scrgbClr r="0" g="0" b="0"/>
      </a:fillRef>
      <a:effectRef idx="0">
        <a:scrgbClr r="0" g="0" b="0"/>
      </a:effectRef>
      <a:fontRef idx="minor"/>
    </dgm:style>
  </dgm:styleLbl>
  <dgm:styleLbl name="fgAccFollowNode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161800" extrusionH="10600" contourW="3000">
      <a:bevelT w="48600" h="8600" prst="relaxedInset"/>
      <a:bevelB w="48600" h="8600" prst="relaxedInset"/>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618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50600">
      <a:bevelT w="80600" h="80600" prst="relaxedInset"/>
      <a:bevelB w="80600" h="80600" prst="relaxedInset"/>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200" extrusionH="600" contourW="3000" prstMaterial="plastic">
      <a:bevelT w="80600" h="18600" prst="relaxedInset"/>
      <a:bevelB w="80600" h="8600" prst="relaxedInset"/>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6.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3.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4.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5.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6.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8850" name="Rectangle 2"/>
          <p:cNvSpPr>
            <a:spLocks noGrp="1" noChangeArrowheads="1"/>
          </p:cNvSpPr>
          <p:nvPr>
            <p:ph type="hdr" sz="quarter"/>
          </p:nvPr>
        </p:nvSpPr>
        <p:spPr bwMode="auto">
          <a:xfrm>
            <a:off x="0" y="0"/>
            <a:ext cx="3032125" cy="463550"/>
          </a:xfrm>
          <a:prstGeom prst="rect">
            <a:avLst/>
          </a:prstGeom>
          <a:noFill/>
          <a:ln w="9525">
            <a:noFill/>
            <a:miter lim="800000"/>
            <a:headEnd/>
            <a:tailEnd/>
          </a:ln>
        </p:spPr>
        <p:txBody>
          <a:bodyPr vert="horz" wrap="square" lIns="93006" tIns="46506" rIns="93006" bIns="46506" numCol="1" anchor="t" anchorCtr="0" compatLnSpc="1">
            <a:prstTxWarp prst="textNoShape">
              <a:avLst/>
            </a:prstTxWarp>
          </a:bodyPr>
          <a:lstStyle>
            <a:lvl1pPr defTabSz="930275" eaLnBrk="0" hangingPunct="0">
              <a:defRPr sz="1200">
                <a:latin typeface="Arial" pitchFamily="34" charset="0"/>
                <a:cs typeface="Arial" pitchFamily="34" charset="0"/>
              </a:defRPr>
            </a:lvl1pPr>
          </a:lstStyle>
          <a:p>
            <a:pPr>
              <a:defRPr/>
            </a:pPr>
            <a:endParaRPr lang="en-US" dirty="0"/>
          </a:p>
        </p:txBody>
      </p:sp>
      <p:sp>
        <p:nvSpPr>
          <p:cNvPr id="78851" name="Rectangle 3"/>
          <p:cNvSpPr>
            <a:spLocks noGrp="1" noChangeArrowheads="1"/>
          </p:cNvSpPr>
          <p:nvPr>
            <p:ph type="dt" sz="quarter" idx="1"/>
          </p:nvPr>
        </p:nvSpPr>
        <p:spPr bwMode="auto">
          <a:xfrm>
            <a:off x="3963988" y="0"/>
            <a:ext cx="3032125" cy="463550"/>
          </a:xfrm>
          <a:prstGeom prst="rect">
            <a:avLst/>
          </a:prstGeom>
          <a:noFill/>
          <a:ln w="9525">
            <a:noFill/>
            <a:miter lim="800000"/>
            <a:headEnd/>
            <a:tailEnd/>
          </a:ln>
        </p:spPr>
        <p:txBody>
          <a:bodyPr vert="horz" wrap="square" lIns="93006" tIns="46506" rIns="93006" bIns="46506" numCol="1" anchor="t" anchorCtr="0" compatLnSpc="1">
            <a:prstTxWarp prst="textNoShape">
              <a:avLst/>
            </a:prstTxWarp>
          </a:bodyPr>
          <a:lstStyle>
            <a:lvl1pPr algn="r" defTabSz="930275" eaLnBrk="0" hangingPunct="0">
              <a:defRPr sz="1200">
                <a:latin typeface="Arial" pitchFamily="34" charset="0"/>
                <a:cs typeface="Arial" pitchFamily="34" charset="0"/>
              </a:defRPr>
            </a:lvl1pPr>
          </a:lstStyle>
          <a:p>
            <a:pPr>
              <a:defRPr/>
            </a:pPr>
            <a:fld id="{62EDED47-B701-4340-8C97-F97172D9E6D8}" type="datetimeFigureOut">
              <a:rPr lang="en-US"/>
              <a:pPr>
                <a:defRPr/>
              </a:pPr>
              <a:t>11/10/2013</a:t>
            </a:fld>
            <a:endParaRPr lang="en-US" dirty="0"/>
          </a:p>
        </p:txBody>
      </p:sp>
      <p:sp>
        <p:nvSpPr>
          <p:cNvPr id="78852" name="Rectangle 4"/>
          <p:cNvSpPr>
            <a:spLocks noGrp="1" noChangeArrowheads="1"/>
          </p:cNvSpPr>
          <p:nvPr>
            <p:ph type="ftr" sz="quarter" idx="2"/>
          </p:nvPr>
        </p:nvSpPr>
        <p:spPr bwMode="auto">
          <a:xfrm>
            <a:off x="0" y="8818563"/>
            <a:ext cx="3032125" cy="463550"/>
          </a:xfrm>
          <a:prstGeom prst="rect">
            <a:avLst/>
          </a:prstGeom>
          <a:noFill/>
          <a:ln w="9525">
            <a:noFill/>
            <a:miter lim="800000"/>
            <a:headEnd/>
            <a:tailEnd/>
          </a:ln>
        </p:spPr>
        <p:txBody>
          <a:bodyPr vert="horz" wrap="square" lIns="93006" tIns="46506" rIns="93006" bIns="46506" numCol="1" anchor="b" anchorCtr="0" compatLnSpc="1">
            <a:prstTxWarp prst="textNoShape">
              <a:avLst/>
            </a:prstTxWarp>
          </a:bodyPr>
          <a:lstStyle>
            <a:lvl1pPr defTabSz="930275" eaLnBrk="0" hangingPunct="0">
              <a:defRPr sz="1200">
                <a:latin typeface="Arial" pitchFamily="34" charset="0"/>
                <a:cs typeface="Arial" pitchFamily="34" charset="0"/>
              </a:defRPr>
            </a:lvl1pPr>
          </a:lstStyle>
          <a:p>
            <a:pPr>
              <a:defRPr/>
            </a:pPr>
            <a:endParaRPr lang="en-US" dirty="0"/>
          </a:p>
        </p:txBody>
      </p:sp>
      <p:sp>
        <p:nvSpPr>
          <p:cNvPr id="78853" name="Rectangle 5"/>
          <p:cNvSpPr>
            <a:spLocks noGrp="1" noChangeArrowheads="1"/>
          </p:cNvSpPr>
          <p:nvPr>
            <p:ph type="sldNum" sz="quarter" idx="3"/>
          </p:nvPr>
        </p:nvSpPr>
        <p:spPr bwMode="auto">
          <a:xfrm>
            <a:off x="3963988" y="8818563"/>
            <a:ext cx="3032125" cy="463550"/>
          </a:xfrm>
          <a:prstGeom prst="rect">
            <a:avLst/>
          </a:prstGeom>
          <a:noFill/>
          <a:ln w="9525">
            <a:noFill/>
            <a:miter lim="800000"/>
            <a:headEnd/>
            <a:tailEnd/>
          </a:ln>
        </p:spPr>
        <p:txBody>
          <a:bodyPr vert="horz" wrap="square" lIns="93006" tIns="46506" rIns="93006" bIns="46506" numCol="1" anchor="b" anchorCtr="0" compatLnSpc="1">
            <a:prstTxWarp prst="textNoShape">
              <a:avLst/>
            </a:prstTxWarp>
          </a:bodyPr>
          <a:lstStyle>
            <a:lvl1pPr algn="r" defTabSz="930275" eaLnBrk="0" hangingPunct="0">
              <a:defRPr sz="1200">
                <a:latin typeface="Arial" pitchFamily="34" charset="0"/>
                <a:cs typeface="Arial" pitchFamily="34" charset="0"/>
              </a:defRPr>
            </a:lvl1pPr>
          </a:lstStyle>
          <a:p>
            <a:pPr>
              <a:defRPr/>
            </a:pPr>
            <a:fld id="{DD9C1766-2E12-478C-9CA8-85C400EE8447}" type="slidenum">
              <a:rPr lang="en-US"/>
              <a:pPr>
                <a:defRPr/>
              </a:pPr>
              <a:t>‹#›</a:t>
            </a:fld>
            <a:endParaRPr lang="en-US" dirty="0"/>
          </a:p>
        </p:txBody>
      </p:sp>
    </p:spTree>
    <p:extLst>
      <p:ext uri="{BB962C8B-B14F-4D97-AF65-F5344CB8AC3E}">
        <p14:creationId xmlns:p14="http://schemas.microsoft.com/office/powerpoint/2010/main" val="189137661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5842" name="Rectangle 2"/>
          <p:cNvSpPr>
            <a:spLocks noGrp="1" noChangeArrowheads="1"/>
          </p:cNvSpPr>
          <p:nvPr>
            <p:ph type="hdr" sz="quarter"/>
          </p:nvPr>
        </p:nvSpPr>
        <p:spPr bwMode="auto">
          <a:xfrm>
            <a:off x="0" y="0"/>
            <a:ext cx="3032125" cy="463550"/>
          </a:xfrm>
          <a:prstGeom prst="rect">
            <a:avLst/>
          </a:prstGeom>
          <a:noFill/>
          <a:ln w="9525">
            <a:noFill/>
            <a:miter lim="800000"/>
            <a:headEnd/>
            <a:tailEnd/>
          </a:ln>
        </p:spPr>
        <p:txBody>
          <a:bodyPr vert="horz" wrap="square" lIns="93006" tIns="46506" rIns="93006" bIns="46506" numCol="1" anchor="t" anchorCtr="0" compatLnSpc="1">
            <a:prstTxWarp prst="textNoShape">
              <a:avLst/>
            </a:prstTxWarp>
          </a:bodyPr>
          <a:lstStyle>
            <a:lvl1pPr defTabSz="930275">
              <a:defRPr sz="1200">
                <a:latin typeface="Arial" pitchFamily="34" charset="0"/>
                <a:cs typeface="Arial" pitchFamily="34" charset="0"/>
              </a:defRPr>
            </a:lvl1pPr>
          </a:lstStyle>
          <a:p>
            <a:pPr>
              <a:defRPr/>
            </a:pPr>
            <a:endParaRPr lang="en-US" dirty="0"/>
          </a:p>
        </p:txBody>
      </p:sp>
      <p:sp>
        <p:nvSpPr>
          <p:cNvPr id="35843" name="Rectangle 3"/>
          <p:cNvSpPr>
            <a:spLocks noGrp="1" noChangeArrowheads="1"/>
          </p:cNvSpPr>
          <p:nvPr>
            <p:ph type="dt" idx="1"/>
          </p:nvPr>
        </p:nvSpPr>
        <p:spPr bwMode="auto">
          <a:xfrm>
            <a:off x="3963988" y="0"/>
            <a:ext cx="3032125" cy="463550"/>
          </a:xfrm>
          <a:prstGeom prst="rect">
            <a:avLst/>
          </a:prstGeom>
          <a:noFill/>
          <a:ln w="9525">
            <a:noFill/>
            <a:miter lim="800000"/>
            <a:headEnd/>
            <a:tailEnd/>
          </a:ln>
        </p:spPr>
        <p:txBody>
          <a:bodyPr vert="horz" wrap="square" lIns="93006" tIns="46506" rIns="93006" bIns="46506" numCol="1" anchor="t" anchorCtr="0" compatLnSpc="1">
            <a:prstTxWarp prst="textNoShape">
              <a:avLst/>
            </a:prstTxWarp>
          </a:bodyPr>
          <a:lstStyle>
            <a:lvl1pPr algn="r" defTabSz="930275">
              <a:defRPr sz="1200">
                <a:latin typeface="Arial" pitchFamily="34" charset="0"/>
                <a:cs typeface="Arial" pitchFamily="34" charset="0"/>
              </a:defRPr>
            </a:lvl1pPr>
          </a:lstStyle>
          <a:p>
            <a:pPr>
              <a:defRPr/>
            </a:pPr>
            <a:endParaRPr lang="en-US" dirty="0"/>
          </a:p>
        </p:txBody>
      </p:sp>
      <p:sp>
        <p:nvSpPr>
          <p:cNvPr id="24580" name="Rectangle 4"/>
          <p:cNvSpPr>
            <a:spLocks noGrp="1" noRot="1" noChangeAspect="1" noChangeArrowheads="1" noTextEdit="1"/>
          </p:cNvSpPr>
          <p:nvPr>
            <p:ph type="sldImg" idx="2"/>
          </p:nvPr>
        </p:nvSpPr>
        <p:spPr bwMode="auto">
          <a:xfrm>
            <a:off x="1177925" y="696913"/>
            <a:ext cx="4641850" cy="3481387"/>
          </a:xfrm>
          <a:prstGeom prst="rect">
            <a:avLst/>
          </a:prstGeom>
          <a:noFill/>
          <a:ln w="9525">
            <a:solidFill>
              <a:srgbClr val="000000"/>
            </a:solidFill>
            <a:miter lim="800000"/>
            <a:headEnd/>
            <a:tailEnd/>
          </a:ln>
        </p:spPr>
      </p:sp>
      <p:sp>
        <p:nvSpPr>
          <p:cNvPr id="35845" name="Rectangle 5"/>
          <p:cNvSpPr>
            <a:spLocks noGrp="1" noChangeArrowheads="1"/>
          </p:cNvSpPr>
          <p:nvPr>
            <p:ph type="body" sz="quarter" idx="3"/>
          </p:nvPr>
        </p:nvSpPr>
        <p:spPr bwMode="auto">
          <a:xfrm>
            <a:off x="700088" y="4410075"/>
            <a:ext cx="5597525" cy="4176713"/>
          </a:xfrm>
          <a:prstGeom prst="rect">
            <a:avLst/>
          </a:prstGeom>
          <a:noFill/>
          <a:ln w="9525">
            <a:noFill/>
            <a:miter lim="800000"/>
            <a:headEnd/>
            <a:tailEnd/>
          </a:ln>
        </p:spPr>
        <p:txBody>
          <a:bodyPr vert="horz" wrap="square" lIns="93006" tIns="46506" rIns="93006" bIns="46506"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5846" name="Rectangle 6"/>
          <p:cNvSpPr>
            <a:spLocks noGrp="1" noChangeArrowheads="1"/>
          </p:cNvSpPr>
          <p:nvPr>
            <p:ph type="ftr" sz="quarter" idx="4"/>
          </p:nvPr>
        </p:nvSpPr>
        <p:spPr bwMode="auto">
          <a:xfrm>
            <a:off x="0" y="8818563"/>
            <a:ext cx="3032125" cy="463550"/>
          </a:xfrm>
          <a:prstGeom prst="rect">
            <a:avLst/>
          </a:prstGeom>
          <a:noFill/>
          <a:ln w="9525">
            <a:noFill/>
            <a:miter lim="800000"/>
            <a:headEnd/>
            <a:tailEnd/>
          </a:ln>
        </p:spPr>
        <p:txBody>
          <a:bodyPr vert="horz" wrap="square" lIns="93006" tIns="46506" rIns="93006" bIns="46506" numCol="1" anchor="b" anchorCtr="0" compatLnSpc="1">
            <a:prstTxWarp prst="textNoShape">
              <a:avLst/>
            </a:prstTxWarp>
          </a:bodyPr>
          <a:lstStyle>
            <a:lvl1pPr defTabSz="930275">
              <a:defRPr sz="1200">
                <a:latin typeface="Arial" pitchFamily="34" charset="0"/>
                <a:cs typeface="Arial" pitchFamily="34" charset="0"/>
              </a:defRPr>
            </a:lvl1pPr>
          </a:lstStyle>
          <a:p>
            <a:pPr>
              <a:defRPr/>
            </a:pPr>
            <a:endParaRPr lang="en-US" dirty="0"/>
          </a:p>
        </p:txBody>
      </p:sp>
      <p:sp>
        <p:nvSpPr>
          <p:cNvPr id="35847" name="Rectangle 7"/>
          <p:cNvSpPr>
            <a:spLocks noGrp="1" noChangeArrowheads="1"/>
          </p:cNvSpPr>
          <p:nvPr>
            <p:ph type="sldNum" sz="quarter" idx="5"/>
          </p:nvPr>
        </p:nvSpPr>
        <p:spPr bwMode="auto">
          <a:xfrm>
            <a:off x="3963988" y="8818563"/>
            <a:ext cx="3032125" cy="463550"/>
          </a:xfrm>
          <a:prstGeom prst="rect">
            <a:avLst/>
          </a:prstGeom>
          <a:noFill/>
          <a:ln w="9525">
            <a:noFill/>
            <a:miter lim="800000"/>
            <a:headEnd/>
            <a:tailEnd/>
          </a:ln>
        </p:spPr>
        <p:txBody>
          <a:bodyPr vert="horz" wrap="square" lIns="93006" tIns="46506" rIns="93006" bIns="46506" numCol="1" anchor="b" anchorCtr="0" compatLnSpc="1">
            <a:prstTxWarp prst="textNoShape">
              <a:avLst/>
            </a:prstTxWarp>
          </a:bodyPr>
          <a:lstStyle>
            <a:lvl1pPr algn="r" defTabSz="930275">
              <a:defRPr sz="1200">
                <a:latin typeface="Arial" pitchFamily="34" charset="0"/>
                <a:cs typeface="Arial" pitchFamily="34" charset="0"/>
              </a:defRPr>
            </a:lvl1pPr>
          </a:lstStyle>
          <a:p>
            <a:pPr>
              <a:defRPr/>
            </a:pPr>
            <a:fld id="{37E99620-120D-4961-A14D-0DD188F02D33}" type="slidenum">
              <a:rPr lang="en-US"/>
              <a:pPr>
                <a:defRPr/>
              </a:pPr>
              <a:t>‹#›</a:t>
            </a:fld>
            <a:endParaRPr lang="en-US" dirty="0"/>
          </a:p>
        </p:txBody>
      </p:sp>
    </p:spTree>
    <p:extLst>
      <p:ext uri="{BB962C8B-B14F-4D97-AF65-F5344CB8AC3E}">
        <p14:creationId xmlns:p14="http://schemas.microsoft.com/office/powerpoint/2010/main" val="337052351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a:p>
        </p:txBody>
      </p:sp>
      <p:sp>
        <p:nvSpPr>
          <p:cNvPr id="4" name="Slide Number Placeholder 3"/>
          <p:cNvSpPr>
            <a:spLocks noGrp="1"/>
          </p:cNvSpPr>
          <p:nvPr>
            <p:ph type="sldNum" sz="quarter" idx="10"/>
          </p:nvPr>
        </p:nvSpPr>
        <p:spPr/>
        <p:txBody>
          <a:bodyPr/>
          <a:lstStyle/>
          <a:p>
            <a:fld id="{DB946E9D-8DDD-4F7B-AC98-5D185A215068}" type="slidenum">
              <a:rPr lang="fa-IR" smtClean="0"/>
              <a:pPr/>
              <a:t>1</a:t>
            </a:fld>
            <a:endParaRPr lang="fa-I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37E99620-120D-4961-A14D-0DD188F02D33}" type="slidenum">
              <a:rPr lang="en-US" smtClean="0"/>
              <a:pPr>
                <a:defRPr/>
              </a:pPr>
              <a:t>25</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عنصر نائب لصورة الشريحة 1"/>
          <p:cNvSpPr>
            <a:spLocks noGrp="1" noRot="1" noChangeAspect="1" noTextEdit="1"/>
          </p:cNvSpPr>
          <p:nvPr>
            <p:ph type="sldImg"/>
          </p:nvPr>
        </p:nvSpPr>
        <p:spPr>
          <a:ln/>
        </p:spPr>
      </p:sp>
      <p:sp>
        <p:nvSpPr>
          <p:cNvPr id="29699" name="عنصر نائب للملاحظات 2"/>
          <p:cNvSpPr>
            <a:spLocks noGrp="1"/>
          </p:cNvSpPr>
          <p:nvPr>
            <p:ph type="body" idx="1"/>
          </p:nvPr>
        </p:nvSpPr>
        <p:spPr>
          <a:noFill/>
          <a:ln/>
        </p:spPr>
        <p:txBody>
          <a:bodyPr/>
          <a:lstStyle/>
          <a:p>
            <a:pPr algn="r" rtl="1"/>
            <a:endParaRPr lang="en-US" dirty="0" smtClean="0"/>
          </a:p>
        </p:txBody>
      </p:sp>
      <p:sp>
        <p:nvSpPr>
          <p:cNvPr id="29700" name="عنصر نائب لرقم الشريحة 3"/>
          <p:cNvSpPr>
            <a:spLocks noGrp="1"/>
          </p:cNvSpPr>
          <p:nvPr>
            <p:ph type="sldNum" sz="quarter" idx="5"/>
          </p:nvPr>
        </p:nvSpPr>
        <p:spPr>
          <a:noFill/>
        </p:spPr>
        <p:txBody>
          <a:bodyPr/>
          <a:lstStyle/>
          <a:p>
            <a:fld id="{DF7222BC-75AA-40D3-A93B-FFF088E3235E}" type="slidenum">
              <a:rPr lang="en-US" smtClean="0">
                <a:latin typeface="Arial" charset="0"/>
                <a:cs typeface="Arial" charset="0"/>
              </a:rPr>
              <a:pPr/>
              <a:t>42</a:t>
            </a:fld>
            <a:endParaRPr lang="en-US" dirty="0" smtClean="0">
              <a:latin typeface="Arial" charset="0"/>
              <a:cs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4" name="Rectangle 51"/>
          <p:cNvSpPr>
            <a:spLocks noChangeArrowheads="1"/>
          </p:cNvSpPr>
          <p:nvPr/>
        </p:nvSpPr>
        <p:spPr bwMode="ltGray">
          <a:xfrm>
            <a:off x="0" y="476250"/>
            <a:ext cx="9147175" cy="6381750"/>
          </a:xfrm>
          <a:prstGeom prst="rect">
            <a:avLst/>
          </a:prstGeom>
          <a:gradFill rotWithShape="1">
            <a:gsLst>
              <a:gs pos="0">
                <a:srgbClr val="437CD1"/>
              </a:gs>
              <a:gs pos="100000">
                <a:srgbClr val="000066"/>
              </a:gs>
            </a:gsLst>
            <a:lin ang="0" scaled="1"/>
          </a:gradFill>
          <a:ln w="9525">
            <a:noFill/>
            <a:miter lim="800000"/>
            <a:headEnd/>
            <a:tailEnd/>
          </a:ln>
        </p:spPr>
        <p:txBody>
          <a:bodyPr wrap="none" anchor="ctr"/>
          <a:lstStyle/>
          <a:p>
            <a:pPr>
              <a:defRPr/>
            </a:pPr>
            <a:endParaRPr lang="en-US" dirty="0">
              <a:cs typeface="+mn-cs"/>
            </a:endParaRPr>
          </a:p>
        </p:txBody>
      </p:sp>
      <p:sp>
        <p:nvSpPr>
          <p:cNvPr id="5" name="Rectangle 35"/>
          <p:cNvSpPr>
            <a:spLocks noChangeArrowheads="1"/>
          </p:cNvSpPr>
          <p:nvPr/>
        </p:nvSpPr>
        <p:spPr bwMode="gray">
          <a:xfrm>
            <a:off x="0" y="0"/>
            <a:ext cx="9144000" cy="609600"/>
          </a:xfrm>
          <a:prstGeom prst="rect">
            <a:avLst/>
          </a:prstGeom>
          <a:gradFill rotWithShape="1">
            <a:gsLst>
              <a:gs pos="0">
                <a:schemeClr val="accent1">
                  <a:gamma/>
                  <a:shade val="42353"/>
                  <a:invGamma/>
                </a:schemeClr>
              </a:gs>
              <a:gs pos="100000">
                <a:schemeClr val="accent1"/>
              </a:gs>
            </a:gsLst>
            <a:lin ang="0" scaled="1"/>
          </a:gradFill>
          <a:ln w="9525">
            <a:noFill/>
            <a:miter lim="800000"/>
            <a:headEnd/>
            <a:tailEnd/>
          </a:ln>
          <a:effectLst/>
        </p:spPr>
        <p:txBody>
          <a:bodyPr wrap="none" anchor="ctr"/>
          <a:lstStyle/>
          <a:p>
            <a:pPr>
              <a:defRPr/>
            </a:pPr>
            <a:endParaRPr lang="en-US" dirty="0">
              <a:cs typeface="+mn-cs"/>
            </a:endParaRPr>
          </a:p>
        </p:txBody>
      </p:sp>
      <p:sp>
        <p:nvSpPr>
          <p:cNvPr id="6" name="Rectangle 36"/>
          <p:cNvSpPr>
            <a:spLocks noChangeArrowheads="1"/>
          </p:cNvSpPr>
          <p:nvPr/>
        </p:nvSpPr>
        <p:spPr bwMode="ltGray">
          <a:xfrm flipV="1">
            <a:off x="304800" y="685800"/>
            <a:ext cx="5257800" cy="6019800"/>
          </a:xfrm>
          <a:prstGeom prst="rect">
            <a:avLst/>
          </a:prstGeom>
          <a:noFill/>
          <a:ln w="9525">
            <a:solidFill>
              <a:schemeClr val="tx2"/>
            </a:solidFill>
            <a:miter lim="800000"/>
            <a:headEnd/>
            <a:tailEnd/>
          </a:ln>
          <a:effectLst/>
        </p:spPr>
        <p:txBody>
          <a:bodyPr wrap="none" anchor="ctr"/>
          <a:lstStyle/>
          <a:p>
            <a:pPr>
              <a:defRPr/>
            </a:pPr>
            <a:endParaRPr lang="en-US" dirty="0">
              <a:cs typeface="+mn-cs"/>
            </a:endParaRPr>
          </a:p>
        </p:txBody>
      </p:sp>
      <p:sp>
        <p:nvSpPr>
          <p:cNvPr id="7" name="Rectangle 37"/>
          <p:cNvSpPr>
            <a:spLocks noChangeArrowheads="1"/>
          </p:cNvSpPr>
          <p:nvPr/>
        </p:nvSpPr>
        <p:spPr bwMode="auto">
          <a:xfrm>
            <a:off x="1600200" y="0"/>
            <a:ext cx="7162800" cy="1143000"/>
          </a:xfrm>
          <a:prstGeom prst="rect">
            <a:avLst/>
          </a:prstGeom>
          <a:noFill/>
          <a:ln w="9525">
            <a:noFill/>
            <a:miter lim="800000"/>
            <a:headEnd/>
            <a:tailEnd/>
          </a:ln>
          <a:effectLst/>
        </p:spPr>
        <p:txBody>
          <a:bodyPr wrap="none" anchor="ctr"/>
          <a:lstStyle/>
          <a:p>
            <a:pPr>
              <a:defRPr/>
            </a:pPr>
            <a:endParaRPr lang="en-US" dirty="0">
              <a:cs typeface="+mn-cs"/>
            </a:endParaRPr>
          </a:p>
        </p:txBody>
      </p:sp>
      <p:grpSp>
        <p:nvGrpSpPr>
          <p:cNvPr id="8" name="Group 38"/>
          <p:cNvGrpSpPr>
            <a:grpSpLocks/>
          </p:cNvGrpSpPr>
          <p:nvPr/>
        </p:nvGrpSpPr>
        <p:grpSpPr bwMode="auto">
          <a:xfrm>
            <a:off x="1143000" y="2132013"/>
            <a:ext cx="8001000" cy="4725987"/>
            <a:chOff x="720" y="1343"/>
            <a:chExt cx="5040" cy="2977"/>
          </a:xfrm>
        </p:grpSpPr>
        <p:sp>
          <p:nvSpPr>
            <p:cNvPr id="9" name="Rectangle 39"/>
            <p:cNvSpPr>
              <a:spLocks noChangeArrowheads="1"/>
            </p:cNvSpPr>
            <p:nvPr userDrawn="1"/>
          </p:nvSpPr>
          <p:spPr bwMode="gray">
            <a:xfrm>
              <a:off x="1032" y="1344"/>
              <a:ext cx="4728" cy="2976"/>
            </a:xfrm>
            <a:prstGeom prst="rect">
              <a:avLst/>
            </a:prstGeom>
            <a:solidFill>
              <a:schemeClr val="bg1"/>
            </a:solidFill>
            <a:ln w="9525">
              <a:noFill/>
              <a:miter lim="800000"/>
              <a:headEnd/>
              <a:tailEnd/>
            </a:ln>
            <a:effectLst/>
          </p:spPr>
          <p:txBody>
            <a:bodyPr wrap="none" anchor="ctr"/>
            <a:lstStyle/>
            <a:p>
              <a:pPr>
                <a:defRPr/>
              </a:pPr>
              <a:endParaRPr lang="en-US" dirty="0">
                <a:cs typeface="+mn-cs"/>
              </a:endParaRPr>
            </a:p>
          </p:txBody>
        </p:sp>
        <p:grpSp>
          <p:nvGrpSpPr>
            <p:cNvPr id="10" name="Group 40"/>
            <p:cNvGrpSpPr>
              <a:grpSpLocks/>
            </p:cNvGrpSpPr>
            <p:nvPr userDrawn="1"/>
          </p:nvGrpSpPr>
          <p:grpSpPr bwMode="auto">
            <a:xfrm>
              <a:off x="720" y="1343"/>
              <a:ext cx="624" cy="2974"/>
              <a:chOff x="768" y="1104"/>
              <a:chExt cx="624" cy="3216"/>
            </a:xfrm>
          </p:grpSpPr>
          <p:sp>
            <p:nvSpPr>
              <p:cNvPr id="11" name="Oval 41"/>
              <p:cNvSpPr>
                <a:spLocks noChangeArrowheads="1"/>
              </p:cNvSpPr>
              <p:nvPr userDrawn="1"/>
            </p:nvSpPr>
            <p:spPr bwMode="gray">
              <a:xfrm>
                <a:off x="768" y="1104"/>
                <a:ext cx="624" cy="624"/>
              </a:xfrm>
              <a:prstGeom prst="ellipse">
                <a:avLst/>
              </a:prstGeom>
              <a:solidFill>
                <a:schemeClr val="bg1"/>
              </a:solidFill>
              <a:ln w="9525">
                <a:noFill/>
                <a:miter lim="800000"/>
                <a:headEnd/>
                <a:tailEnd/>
              </a:ln>
              <a:effectLst/>
            </p:spPr>
            <p:txBody>
              <a:bodyPr wrap="none" anchor="ctr"/>
              <a:lstStyle/>
              <a:p>
                <a:pPr>
                  <a:defRPr/>
                </a:pPr>
                <a:endParaRPr lang="en-US" dirty="0">
                  <a:cs typeface="+mn-cs"/>
                </a:endParaRPr>
              </a:p>
            </p:txBody>
          </p:sp>
          <p:sp>
            <p:nvSpPr>
              <p:cNvPr id="12" name="Rectangle 42"/>
              <p:cNvSpPr>
                <a:spLocks noChangeArrowheads="1"/>
              </p:cNvSpPr>
              <p:nvPr userDrawn="1"/>
            </p:nvSpPr>
            <p:spPr bwMode="gray">
              <a:xfrm>
                <a:off x="768" y="1440"/>
                <a:ext cx="576" cy="2880"/>
              </a:xfrm>
              <a:prstGeom prst="rect">
                <a:avLst/>
              </a:prstGeom>
              <a:solidFill>
                <a:schemeClr val="bg1"/>
              </a:solidFill>
              <a:ln w="9525">
                <a:noFill/>
                <a:miter lim="800000"/>
                <a:headEnd/>
                <a:tailEnd/>
              </a:ln>
              <a:effectLst/>
            </p:spPr>
            <p:txBody>
              <a:bodyPr wrap="none" anchor="ctr"/>
              <a:lstStyle/>
              <a:p>
                <a:pPr>
                  <a:defRPr/>
                </a:pPr>
                <a:endParaRPr lang="en-US" dirty="0">
                  <a:cs typeface="+mn-cs"/>
                </a:endParaRPr>
              </a:p>
            </p:txBody>
          </p:sp>
        </p:grpSp>
      </p:grpSp>
      <p:sp>
        <p:nvSpPr>
          <p:cNvPr id="13" name="Rectangle 43"/>
          <p:cNvSpPr>
            <a:spLocks noChangeArrowheads="1"/>
          </p:cNvSpPr>
          <p:nvPr/>
        </p:nvSpPr>
        <p:spPr bwMode="ltGray">
          <a:xfrm>
            <a:off x="533400" y="6553200"/>
            <a:ext cx="8610600" cy="304800"/>
          </a:xfrm>
          <a:prstGeom prst="rect">
            <a:avLst/>
          </a:prstGeom>
          <a:solidFill>
            <a:schemeClr val="accent2"/>
          </a:solidFill>
          <a:ln w="9525">
            <a:noFill/>
            <a:miter lim="800000"/>
            <a:headEnd/>
            <a:tailEnd/>
          </a:ln>
          <a:effectLst/>
        </p:spPr>
        <p:txBody>
          <a:bodyPr wrap="none" anchor="ctr"/>
          <a:lstStyle/>
          <a:p>
            <a:pPr>
              <a:defRPr/>
            </a:pPr>
            <a:endParaRPr lang="en-US" dirty="0">
              <a:cs typeface="+mn-cs"/>
            </a:endParaRPr>
          </a:p>
        </p:txBody>
      </p:sp>
      <p:sp>
        <p:nvSpPr>
          <p:cNvPr id="14" name="Rectangle 44"/>
          <p:cNvSpPr>
            <a:spLocks noChangeArrowheads="1"/>
          </p:cNvSpPr>
          <p:nvPr/>
        </p:nvSpPr>
        <p:spPr bwMode="ltGray">
          <a:xfrm>
            <a:off x="2352675" y="1860550"/>
            <a:ext cx="6791325" cy="501650"/>
          </a:xfrm>
          <a:prstGeom prst="rect">
            <a:avLst/>
          </a:prstGeom>
          <a:solidFill>
            <a:schemeClr val="hlink"/>
          </a:solidFill>
          <a:ln w="28575">
            <a:solidFill>
              <a:schemeClr val="tx2"/>
            </a:solidFill>
            <a:miter lim="800000"/>
            <a:headEnd/>
            <a:tailEnd/>
          </a:ln>
          <a:effectLst/>
        </p:spPr>
        <p:txBody>
          <a:bodyPr/>
          <a:lstStyle/>
          <a:p>
            <a:pPr algn="ctr">
              <a:spcBef>
                <a:spcPct val="20000"/>
              </a:spcBef>
              <a:buFont typeface="Wingdings" pitchFamily="2" charset="2"/>
              <a:buNone/>
              <a:defRPr/>
            </a:pPr>
            <a:endParaRPr lang="en-US" altLang="ko-KR" sz="2800" dirty="0">
              <a:solidFill>
                <a:schemeClr val="bg1"/>
              </a:solidFill>
              <a:cs typeface="+mn-cs"/>
            </a:endParaRPr>
          </a:p>
        </p:txBody>
      </p:sp>
      <p:sp>
        <p:nvSpPr>
          <p:cNvPr id="3074" name="Rectangle 2"/>
          <p:cNvSpPr>
            <a:spLocks noGrp="1" noChangeArrowheads="1"/>
          </p:cNvSpPr>
          <p:nvPr>
            <p:ph type="ctrTitle"/>
          </p:nvPr>
        </p:nvSpPr>
        <p:spPr>
          <a:xfrm>
            <a:off x="1600200" y="3200400"/>
            <a:ext cx="6858000" cy="685800"/>
          </a:xfrm>
        </p:spPr>
        <p:txBody>
          <a:bodyPr/>
          <a:lstStyle>
            <a:lvl1pPr algn="ctr">
              <a:defRPr sz="4400" b="1">
                <a:solidFill>
                  <a:schemeClr val="tx1"/>
                </a:solidFill>
              </a:defRPr>
            </a:lvl1pPr>
          </a:lstStyle>
          <a:p>
            <a:r>
              <a:rPr lang="en-US" dirty="0"/>
              <a:t>Click to edit Master title style</a:t>
            </a:r>
          </a:p>
        </p:txBody>
      </p:sp>
      <p:sp>
        <p:nvSpPr>
          <p:cNvPr id="3075" name="Rectangle 3"/>
          <p:cNvSpPr>
            <a:spLocks noGrp="1" noChangeArrowheads="1"/>
          </p:cNvSpPr>
          <p:nvPr>
            <p:ph type="subTitle" idx="1"/>
          </p:nvPr>
        </p:nvSpPr>
        <p:spPr>
          <a:xfrm>
            <a:off x="2362200" y="1871663"/>
            <a:ext cx="6400800" cy="457200"/>
          </a:xfrm>
        </p:spPr>
        <p:txBody>
          <a:bodyPr/>
          <a:lstStyle>
            <a:lvl1pPr marL="0" indent="0" algn="ctr">
              <a:buFont typeface="Wingdings" pitchFamily="2" charset="2"/>
              <a:buNone/>
              <a:defRPr sz="2800">
                <a:solidFill>
                  <a:schemeClr val="bg1"/>
                </a:solidFill>
              </a:defRPr>
            </a:lvl1pPr>
          </a:lstStyle>
          <a:p>
            <a:r>
              <a:rPr lang="en-US"/>
              <a:t>Click to edit Master subtitle style</a:t>
            </a:r>
          </a:p>
        </p:txBody>
      </p:sp>
      <p:sp>
        <p:nvSpPr>
          <p:cNvPr id="15" name="Rectangle 4"/>
          <p:cNvSpPr>
            <a:spLocks noGrp="1" noChangeArrowheads="1"/>
          </p:cNvSpPr>
          <p:nvPr>
            <p:ph type="dt" sz="half" idx="10"/>
          </p:nvPr>
        </p:nvSpPr>
        <p:spPr>
          <a:xfrm>
            <a:off x="457200" y="6400800"/>
            <a:ext cx="2133600" cy="320675"/>
          </a:xfrm>
        </p:spPr>
        <p:txBody>
          <a:bodyPr/>
          <a:lstStyle>
            <a:lvl1pPr>
              <a:defRPr>
                <a:solidFill>
                  <a:schemeClr val="bg1"/>
                </a:solidFill>
              </a:defRPr>
            </a:lvl1pPr>
          </a:lstStyle>
          <a:p>
            <a:pPr>
              <a:defRPr/>
            </a:pPr>
            <a:fld id="{18BA1552-00F1-441A-86D9-38DC48BA3F8C}" type="datetime1">
              <a:rPr lang="en-US"/>
              <a:pPr>
                <a:defRPr/>
              </a:pPr>
              <a:t>11/10/2013</a:t>
            </a:fld>
            <a:endParaRPr lang="en-US" dirty="0"/>
          </a:p>
        </p:txBody>
      </p:sp>
      <p:sp>
        <p:nvSpPr>
          <p:cNvPr id="16" name="Rectangle 5"/>
          <p:cNvSpPr>
            <a:spLocks noGrp="1" noChangeArrowheads="1"/>
          </p:cNvSpPr>
          <p:nvPr>
            <p:ph type="ftr" sz="quarter" idx="11"/>
          </p:nvPr>
        </p:nvSpPr>
        <p:spPr>
          <a:xfrm>
            <a:off x="3124200" y="6537325"/>
            <a:ext cx="2895600" cy="320675"/>
          </a:xfrm>
        </p:spPr>
        <p:txBody>
          <a:bodyPr/>
          <a:lstStyle>
            <a:lvl1pPr>
              <a:defRPr>
                <a:solidFill>
                  <a:schemeClr val="bg1"/>
                </a:solidFill>
              </a:defRPr>
            </a:lvl1pPr>
          </a:lstStyle>
          <a:p>
            <a:pPr>
              <a:defRPr/>
            </a:pP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48A97B97-AA10-4CAA-BC30-7977EBB44987}" type="datetime1">
              <a:rPr lang="en-US"/>
              <a:pPr>
                <a:defRPr/>
              </a:pPr>
              <a:t>11/10/2013</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E07C00E6-9770-4F68-A34A-B3145ACEBC3A}"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86550" y="457200"/>
            <a:ext cx="2076450" cy="5940425"/>
          </a:xfrm>
        </p:spPr>
        <p:txBody>
          <a:bodyPr vert="eaVert"/>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a:xfrm>
            <a:off x="457200" y="457200"/>
            <a:ext cx="6076950" cy="59404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F0573C3D-6058-4D76-AE87-2E1139A29E65}" type="datetime1">
              <a:rPr lang="en-US"/>
              <a:pPr>
                <a:defRPr/>
              </a:pPr>
              <a:t>11/10/2013</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8A012CEA-8A74-415E-B619-EF9715D9FB6F}" type="slidenum">
              <a:rPr lang="en-US"/>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عنوان وجدول">
    <p:spTree>
      <p:nvGrpSpPr>
        <p:cNvPr id="1" name=""/>
        <p:cNvGrpSpPr/>
        <p:nvPr/>
      </p:nvGrpSpPr>
      <p:grpSpPr>
        <a:xfrm>
          <a:off x="0" y="0"/>
          <a:ext cx="0" cy="0"/>
          <a:chOff x="0" y="0"/>
          <a:chExt cx="0" cy="0"/>
        </a:xfrm>
      </p:grpSpPr>
      <p:sp>
        <p:nvSpPr>
          <p:cNvPr id="2" name="عنوان 1"/>
          <p:cNvSpPr>
            <a:spLocks noGrp="1"/>
          </p:cNvSpPr>
          <p:nvPr>
            <p:ph type="title"/>
          </p:nvPr>
        </p:nvSpPr>
        <p:spPr>
          <a:xfrm>
            <a:off x="1905000" y="457200"/>
            <a:ext cx="6858000" cy="533400"/>
          </a:xfrm>
        </p:spPr>
        <p:txBody>
          <a:bodyPr/>
          <a:lstStyle/>
          <a:p>
            <a:r>
              <a:rPr lang="ar-SA" smtClean="0"/>
              <a:t>انقر لتحرير نمط العنوان الرئيسي</a:t>
            </a:r>
            <a:endParaRPr lang="en-US"/>
          </a:p>
        </p:txBody>
      </p:sp>
      <p:sp>
        <p:nvSpPr>
          <p:cNvPr id="3" name="عنصر نائب للجدول 2"/>
          <p:cNvSpPr>
            <a:spLocks noGrp="1"/>
          </p:cNvSpPr>
          <p:nvPr>
            <p:ph type="tbl" idx="1"/>
          </p:nvPr>
        </p:nvSpPr>
        <p:spPr>
          <a:xfrm>
            <a:off x="457200" y="1371600"/>
            <a:ext cx="8229600" cy="5026025"/>
          </a:xfrm>
        </p:spPr>
        <p:txBody>
          <a:bodyPr/>
          <a:lstStyle/>
          <a:p>
            <a:pPr lvl="0"/>
            <a:endParaRPr lang="en-US" noProof="0" dirty="0"/>
          </a:p>
        </p:txBody>
      </p:sp>
      <p:sp>
        <p:nvSpPr>
          <p:cNvPr id="4" name="Rectangle 4"/>
          <p:cNvSpPr>
            <a:spLocks noGrp="1" noChangeArrowheads="1"/>
          </p:cNvSpPr>
          <p:nvPr>
            <p:ph type="dt" sz="half" idx="10"/>
          </p:nvPr>
        </p:nvSpPr>
        <p:spPr>
          <a:ln/>
        </p:spPr>
        <p:txBody>
          <a:bodyPr/>
          <a:lstStyle>
            <a:lvl1pPr>
              <a:defRPr/>
            </a:lvl1pPr>
          </a:lstStyle>
          <a:p>
            <a:pPr>
              <a:defRPr/>
            </a:pPr>
            <a:fld id="{A7316966-5246-4623-98D8-9C0DAB6EE2E2}" type="datetime1">
              <a:rPr lang="en-US"/>
              <a:pPr>
                <a:defRPr/>
              </a:pPr>
              <a:t>11/10/2013</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BAE0FE9A-7B9B-49B0-A538-33EE85337648}" type="slidenum">
              <a:rPr lang="en-US"/>
              <a:pPr>
                <a:defRPr/>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reserve="1">
  <p:cSld name="محتوى">
    <p:spTree>
      <p:nvGrpSpPr>
        <p:cNvPr id="1" name=""/>
        <p:cNvGrpSpPr/>
        <p:nvPr/>
      </p:nvGrpSpPr>
      <p:grpSpPr>
        <a:xfrm>
          <a:off x="0" y="0"/>
          <a:ext cx="0" cy="0"/>
          <a:chOff x="0" y="0"/>
          <a:chExt cx="0" cy="0"/>
        </a:xfrm>
      </p:grpSpPr>
      <p:sp>
        <p:nvSpPr>
          <p:cNvPr id="2" name="عنصر نائب للمحتوى 1"/>
          <p:cNvSpPr>
            <a:spLocks noGrp="1"/>
          </p:cNvSpPr>
          <p:nvPr>
            <p:ph/>
          </p:nvPr>
        </p:nvSpPr>
        <p:spPr>
          <a:xfrm>
            <a:off x="457200" y="457200"/>
            <a:ext cx="8305800" cy="5940425"/>
          </a:xfrm>
        </p:spPr>
        <p:txBody>
          <a:bodyPr/>
          <a:lstStyle/>
          <a:p>
            <a:pPr lvl="0"/>
            <a:r>
              <a:rPr lang="ar-SA" dirty="0" smtClean="0"/>
              <a:t>انقر لتحرير أنماط النص الرئيسي</a:t>
            </a:r>
          </a:p>
          <a:p>
            <a:pPr lvl="1"/>
            <a:r>
              <a:rPr lang="ar-SA" dirty="0" smtClean="0"/>
              <a:t>المستوى الثاني</a:t>
            </a:r>
          </a:p>
          <a:p>
            <a:pPr lvl="2"/>
            <a:r>
              <a:rPr lang="ar-SA" dirty="0" smtClean="0"/>
              <a:t>المستوى الثالث</a:t>
            </a:r>
          </a:p>
          <a:p>
            <a:pPr lvl="3"/>
            <a:r>
              <a:rPr lang="ar-SA" dirty="0" smtClean="0"/>
              <a:t>المستوى الرابع</a:t>
            </a:r>
          </a:p>
          <a:p>
            <a:pPr lvl="4"/>
            <a:r>
              <a:rPr lang="ar-SA" dirty="0" smtClean="0"/>
              <a:t>المستوى الخامس</a:t>
            </a:r>
            <a:endParaRPr lang="en-US" dirty="0"/>
          </a:p>
        </p:txBody>
      </p:sp>
      <p:sp>
        <p:nvSpPr>
          <p:cNvPr id="3" name="Rectangle 4"/>
          <p:cNvSpPr>
            <a:spLocks noGrp="1" noChangeArrowheads="1"/>
          </p:cNvSpPr>
          <p:nvPr>
            <p:ph type="dt" sz="half" idx="10"/>
          </p:nvPr>
        </p:nvSpPr>
        <p:spPr>
          <a:ln/>
        </p:spPr>
        <p:txBody>
          <a:bodyPr/>
          <a:lstStyle>
            <a:lvl1pPr>
              <a:defRPr/>
            </a:lvl1pPr>
          </a:lstStyle>
          <a:p>
            <a:pPr>
              <a:defRPr/>
            </a:pPr>
            <a:fld id="{0E40B800-EE50-4854-9D50-265FA3FDFA86}" type="datetime1">
              <a:rPr lang="en-US"/>
              <a:pPr>
                <a:defRPr/>
              </a:pPr>
              <a:t>11/10/2013</a:t>
            </a:fld>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fld id="{612A6033-C03D-4652-8FEF-4BBE57ABF290}"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txAndObj" preserve="1">
  <p:cSld name="عنوان، ونص، ومحتوى">
    <p:spTree>
      <p:nvGrpSpPr>
        <p:cNvPr id="1" name=""/>
        <p:cNvGrpSpPr/>
        <p:nvPr/>
      </p:nvGrpSpPr>
      <p:grpSpPr>
        <a:xfrm>
          <a:off x="0" y="0"/>
          <a:ext cx="0" cy="0"/>
          <a:chOff x="0" y="0"/>
          <a:chExt cx="0" cy="0"/>
        </a:xfrm>
      </p:grpSpPr>
      <p:sp>
        <p:nvSpPr>
          <p:cNvPr id="2" name="عنوان 1"/>
          <p:cNvSpPr>
            <a:spLocks noGrp="1"/>
          </p:cNvSpPr>
          <p:nvPr>
            <p:ph type="title"/>
          </p:nvPr>
        </p:nvSpPr>
        <p:spPr>
          <a:xfrm>
            <a:off x="1905000" y="457200"/>
            <a:ext cx="6858000" cy="533400"/>
          </a:xfrm>
        </p:spPr>
        <p:txBody>
          <a:bodyPr/>
          <a:lstStyle/>
          <a:p>
            <a:r>
              <a:rPr lang="ar-SA" smtClean="0"/>
              <a:t>انقر لتحرير نمط العنوان الرئيسي</a:t>
            </a:r>
            <a:endParaRPr lang="en-US"/>
          </a:p>
        </p:txBody>
      </p:sp>
      <p:sp>
        <p:nvSpPr>
          <p:cNvPr id="3" name="عنصر نائب للنص 2"/>
          <p:cNvSpPr>
            <a:spLocks noGrp="1"/>
          </p:cNvSpPr>
          <p:nvPr>
            <p:ph type="body" sz="half" idx="1"/>
          </p:nvPr>
        </p:nvSpPr>
        <p:spPr>
          <a:xfrm>
            <a:off x="457200" y="1371600"/>
            <a:ext cx="4038600" cy="5026025"/>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محتوى 3"/>
          <p:cNvSpPr>
            <a:spLocks noGrp="1"/>
          </p:cNvSpPr>
          <p:nvPr>
            <p:ph sz="half" idx="2"/>
          </p:nvPr>
        </p:nvSpPr>
        <p:spPr>
          <a:xfrm>
            <a:off x="4648200" y="1371600"/>
            <a:ext cx="4038600" cy="5026025"/>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Rectangle 4"/>
          <p:cNvSpPr>
            <a:spLocks noGrp="1" noChangeArrowheads="1"/>
          </p:cNvSpPr>
          <p:nvPr>
            <p:ph type="dt" sz="half" idx="10"/>
          </p:nvPr>
        </p:nvSpPr>
        <p:spPr>
          <a:ln/>
        </p:spPr>
        <p:txBody>
          <a:bodyPr/>
          <a:lstStyle>
            <a:lvl1pPr>
              <a:defRPr/>
            </a:lvl1pPr>
          </a:lstStyle>
          <a:p>
            <a:pPr>
              <a:defRPr/>
            </a:pPr>
            <a:fld id="{EA5685B9-6EBC-4584-8F67-EA4FE0D90285}" type="datetime1">
              <a:rPr lang="en-US"/>
              <a:pPr>
                <a:defRPr/>
              </a:pPr>
              <a:t>11/10/2013</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2EA232A9-362D-4782-B5EB-C263B4622A9E}" type="slidenum">
              <a:rPr lang="en-US"/>
              <a:pPr>
                <a:defRPr/>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dgm" preserve="1">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0" y="457200"/>
            <a:ext cx="6858000" cy="533400"/>
          </a:xfrm>
        </p:spPr>
        <p:txBody>
          <a:bodyPr/>
          <a:lstStyle>
            <a:lvl1pPr>
              <a:defRPr>
                <a:cs typeface="B Elham" pitchFamily="2" charset="-78"/>
              </a:defRPr>
            </a:lvl1pPr>
          </a:lstStyle>
          <a:p>
            <a:r>
              <a:rPr lang="fa-IR" dirty="0" smtClean="0"/>
              <a:t>ساس</a:t>
            </a:r>
            <a:endParaRPr lang="en-US" dirty="0"/>
          </a:p>
        </p:txBody>
      </p:sp>
      <p:sp>
        <p:nvSpPr>
          <p:cNvPr id="3" name="SmartArt Placeholder 2"/>
          <p:cNvSpPr>
            <a:spLocks noGrp="1"/>
          </p:cNvSpPr>
          <p:nvPr>
            <p:ph type="dgm" idx="1"/>
          </p:nvPr>
        </p:nvSpPr>
        <p:spPr>
          <a:xfrm>
            <a:off x="457200" y="1371600"/>
            <a:ext cx="8229600" cy="5026025"/>
          </a:xfrm>
        </p:spPr>
        <p:txBody>
          <a:bodyPr/>
          <a:lstStyle/>
          <a:p>
            <a:pPr lvl="0"/>
            <a:endParaRPr lang="en-US" noProof="0" dirty="0"/>
          </a:p>
        </p:txBody>
      </p:sp>
      <p:sp>
        <p:nvSpPr>
          <p:cNvPr id="4" name="Rectangle 4"/>
          <p:cNvSpPr>
            <a:spLocks noGrp="1" noChangeArrowheads="1"/>
          </p:cNvSpPr>
          <p:nvPr>
            <p:ph type="dt" sz="half" idx="10"/>
          </p:nvPr>
        </p:nvSpPr>
        <p:spPr>
          <a:ln/>
        </p:spPr>
        <p:txBody>
          <a:bodyPr/>
          <a:lstStyle>
            <a:lvl1pPr>
              <a:defRPr/>
            </a:lvl1pPr>
          </a:lstStyle>
          <a:p>
            <a:pPr>
              <a:defRPr/>
            </a:pPr>
            <a:fld id="{582E76A0-34AA-4FAC-AC28-82D7F4589F9E}" type="datetime1">
              <a:rPr lang="en-US"/>
              <a:pPr>
                <a:defRPr/>
              </a:pPr>
              <a:t>11/10/2013</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C5289386-61F8-42D7-9E47-0CBE9B4126FD}" type="slidenum">
              <a:rPr lang="en-US"/>
              <a:pPr>
                <a:defRPr/>
              </a:pPr>
              <a:t>‹#›</a:t>
            </a:fld>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cs typeface="B Elham" pitchFamily="2" charset="-78"/>
              </a:defRPr>
            </a:lvl1pPr>
          </a:lstStyle>
          <a:p>
            <a:r>
              <a:rPr lang="ar-SA" dirty="0" smtClean="0"/>
              <a:t>انقر لتحرير نمط العنوان الرئيسي</a:t>
            </a:r>
            <a:endParaRPr lang="en-US" dirty="0"/>
          </a:p>
        </p:txBody>
      </p:sp>
      <p:sp>
        <p:nvSpPr>
          <p:cNvPr id="3" name="عنصر نائب للمحتوى 2"/>
          <p:cNvSpPr>
            <a:spLocks noGrp="1"/>
          </p:cNvSpPr>
          <p:nvPr>
            <p:ph idx="1"/>
          </p:nvPr>
        </p:nvSpPr>
        <p:spPr/>
        <p:txBody>
          <a:bodyPr/>
          <a:lstStyle/>
          <a:p>
            <a:pPr lvl="0"/>
            <a:r>
              <a:rPr lang="ar-SA" dirty="0" smtClean="0"/>
              <a:t>انقر لتحرير أنماط النص الرئيسي</a:t>
            </a:r>
          </a:p>
          <a:p>
            <a:pPr lvl="1"/>
            <a:r>
              <a:rPr lang="ar-SA" dirty="0" smtClean="0"/>
              <a:t>المستوى الثاني</a:t>
            </a:r>
          </a:p>
          <a:p>
            <a:pPr lvl="2"/>
            <a:r>
              <a:rPr lang="ar-SA" dirty="0" smtClean="0"/>
              <a:t>المستوى الثالث</a:t>
            </a:r>
          </a:p>
          <a:p>
            <a:pPr lvl="3"/>
            <a:r>
              <a:rPr lang="ar-SA" dirty="0" smtClean="0"/>
              <a:t>المستوى الرابع</a:t>
            </a:r>
          </a:p>
          <a:p>
            <a:pPr lvl="4"/>
            <a:r>
              <a:rPr lang="ar-SA" dirty="0" smtClean="0"/>
              <a:t>المستوى الخامس</a:t>
            </a:r>
            <a:endParaRPr lang="en-US" dirty="0"/>
          </a:p>
        </p:txBody>
      </p:sp>
      <p:sp>
        <p:nvSpPr>
          <p:cNvPr id="4" name="Rectangle 4"/>
          <p:cNvSpPr>
            <a:spLocks noGrp="1" noChangeArrowheads="1"/>
          </p:cNvSpPr>
          <p:nvPr>
            <p:ph type="dt" sz="half" idx="10"/>
          </p:nvPr>
        </p:nvSpPr>
        <p:spPr>
          <a:ln/>
        </p:spPr>
        <p:txBody>
          <a:bodyPr/>
          <a:lstStyle>
            <a:lvl1pPr>
              <a:defRPr/>
            </a:lvl1pPr>
          </a:lstStyle>
          <a:p>
            <a:pPr>
              <a:defRPr/>
            </a:pPr>
            <a:fld id="{D305D4E2-95D5-4516-82E4-1D83F924D3F9}" type="datetime1">
              <a:rPr lang="en-US"/>
              <a:pPr>
                <a:defRPr/>
              </a:pPr>
              <a:t>11/10/2013</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83A1594A-FFBB-4D4C-9102-B83135140D26}"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2800" b="1" cap="all" spc="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Elham" pitchFamily="2" charset="-78"/>
              </a:defRPr>
            </a:lvl1pPr>
          </a:lstStyle>
          <a:p>
            <a:r>
              <a:rPr lang="ar-SA" dirty="0" smtClean="0"/>
              <a:t>انقر لتحرير نمط العنوان الرئيسي</a:t>
            </a:r>
            <a:endParaRPr lang="en-US" dirty="0"/>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4000" b="1" cap="none" spc="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B Elham" pitchFamily="2" charset="-78"/>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ar-SA" smtClean="0"/>
              <a:t>انقر لتحرير أنماط النص الرئيسي</a:t>
            </a:r>
          </a:p>
        </p:txBody>
      </p:sp>
      <p:sp>
        <p:nvSpPr>
          <p:cNvPr id="4" name="Rectangle 4"/>
          <p:cNvSpPr>
            <a:spLocks noGrp="1" noChangeArrowheads="1"/>
          </p:cNvSpPr>
          <p:nvPr>
            <p:ph type="dt" sz="half" idx="10"/>
          </p:nvPr>
        </p:nvSpPr>
        <p:spPr>
          <a:ln/>
        </p:spPr>
        <p:txBody>
          <a:bodyPr/>
          <a:lstStyle>
            <a:lvl1pPr>
              <a:defRPr/>
            </a:lvl1pPr>
          </a:lstStyle>
          <a:p>
            <a:pPr>
              <a:defRPr/>
            </a:pPr>
            <a:fld id="{6F3028F9-7363-4A8C-BF84-701E97A104CA}" type="datetime1">
              <a:rPr lang="en-US"/>
              <a:pPr>
                <a:defRPr/>
              </a:pPr>
              <a:t>11/10/2013</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9125F3BF-D623-4509-BE0C-830B860F17C7}"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sz="half" idx="1"/>
          </p:nvPr>
        </p:nvSpPr>
        <p:spPr>
          <a:xfrm>
            <a:off x="457200" y="1371600"/>
            <a:ext cx="4038600" cy="50260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محتوى 3"/>
          <p:cNvSpPr>
            <a:spLocks noGrp="1"/>
          </p:cNvSpPr>
          <p:nvPr>
            <p:ph sz="half" idx="2"/>
          </p:nvPr>
        </p:nvSpPr>
        <p:spPr>
          <a:xfrm>
            <a:off x="4648200" y="1371600"/>
            <a:ext cx="4038600" cy="50260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Rectangle 4"/>
          <p:cNvSpPr>
            <a:spLocks noGrp="1" noChangeArrowheads="1"/>
          </p:cNvSpPr>
          <p:nvPr>
            <p:ph type="dt" sz="half" idx="10"/>
          </p:nvPr>
        </p:nvSpPr>
        <p:spPr>
          <a:ln/>
        </p:spPr>
        <p:txBody>
          <a:bodyPr/>
          <a:lstStyle>
            <a:lvl1pPr>
              <a:defRPr/>
            </a:lvl1pPr>
          </a:lstStyle>
          <a:p>
            <a:pPr>
              <a:defRPr/>
            </a:pPr>
            <a:fld id="{AF814D0F-2834-49E0-81FA-F631C716A9EE}" type="datetime1">
              <a:rPr lang="en-US"/>
              <a:pPr>
                <a:defRPr/>
              </a:pPr>
              <a:t>11/10/2013</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A4C7BE41-1A7C-46C0-B731-96511F9FF91A}"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1143000"/>
          </a:xfrm>
        </p:spPr>
        <p:txBody>
          <a:bodyPr/>
          <a:lstStyle>
            <a:lvl1pPr>
              <a:defRPr/>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7" name="Rectangle 4"/>
          <p:cNvSpPr>
            <a:spLocks noGrp="1" noChangeArrowheads="1"/>
          </p:cNvSpPr>
          <p:nvPr>
            <p:ph type="dt" sz="half" idx="10"/>
          </p:nvPr>
        </p:nvSpPr>
        <p:spPr>
          <a:ln/>
        </p:spPr>
        <p:txBody>
          <a:bodyPr/>
          <a:lstStyle>
            <a:lvl1pPr>
              <a:defRPr/>
            </a:lvl1pPr>
          </a:lstStyle>
          <a:p>
            <a:pPr>
              <a:defRPr/>
            </a:pPr>
            <a:fld id="{CE58FEC8-F19B-49C1-9541-9245FCB554A5}" type="datetime1">
              <a:rPr lang="en-US"/>
              <a:pPr>
                <a:defRPr/>
              </a:pPr>
              <a:t>11/10/2013</a:t>
            </a:fld>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fld id="{BD4BA05F-AF24-4442-869C-1AEF264E3A71}"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cs typeface="B Elham" pitchFamily="2" charset="-78"/>
              </a:defRPr>
            </a:lvl1pPr>
          </a:lstStyle>
          <a:p>
            <a:r>
              <a:rPr lang="ar-SA" dirty="0" smtClean="0"/>
              <a:t>انقر لتحرير نمط العنوان الرئيسي</a:t>
            </a:r>
            <a:endParaRPr lang="en-US" dirty="0"/>
          </a:p>
        </p:txBody>
      </p:sp>
      <p:sp>
        <p:nvSpPr>
          <p:cNvPr id="3" name="Rectangle 4"/>
          <p:cNvSpPr>
            <a:spLocks noGrp="1" noChangeArrowheads="1"/>
          </p:cNvSpPr>
          <p:nvPr>
            <p:ph type="dt" sz="half" idx="10"/>
          </p:nvPr>
        </p:nvSpPr>
        <p:spPr>
          <a:ln/>
        </p:spPr>
        <p:txBody>
          <a:bodyPr/>
          <a:lstStyle>
            <a:lvl1pPr>
              <a:defRPr/>
            </a:lvl1pPr>
          </a:lstStyle>
          <a:p>
            <a:pPr>
              <a:defRPr/>
            </a:pPr>
            <a:fld id="{EDD427AE-D398-4E0F-8510-5DC476BA7353}" type="datetime1">
              <a:rPr lang="en-US"/>
              <a:pPr>
                <a:defRPr/>
              </a:pPr>
              <a:t>11/10/2013</a:t>
            </a:fld>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fld id="{88AF0D8B-55E3-4FB1-AA9F-BFD265DEDD9A}"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89F7B684-ED64-41B5-92AE-5CE3FEE3E156}" type="datetime1">
              <a:rPr lang="en-US"/>
              <a:pPr>
                <a:defRPr/>
              </a:pPr>
              <a:t>11/10/2013</a:t>
            </a:fld>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fld id="{0CCBE3D9-BF8F-44B0-BF47-C87551A10BC3}"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l">
              <a:defRPr sz="2000" b="1"/>
            </a:lvl1pPr>
          </a:lstStyle>
          <a:p>
            <a:r>
              <a:rPr lang="ar-SA" smtClean="0"/>
              <a:t>انقر لتحرير نمط العنوان الرئيسي</a:t>
            </a:r>
            <a:endParaRPr lang="en-US"/>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Rectangle 4"/>
          <p:cNvSpPr>
            <a:spLocks noGrp="1" noChangeArrowheads="1"/>
          </p:cNvSpPr>
          <p:nvPr>
            <p:ph type="dt" sz="half" idx="10"/>
          </p:nvPr>
        </p:nvSpPr>
        <p:spPr>
          <a:ln/>
        </p:spPr>
        <p:txBody>
          <a:bodyPr/>
          <a:lstStyle>
            <a:lvl1pPr>
              <a:defRPr/>
            </a:lvl1pPr>
          </a:lstStyle>
          <a:p>
            <a:pPr>
              <a:defRPr/>
            </a:pPr>
            <a:fld id="{6F00CD3D-633E-4872-82CE-4627022B91FC}" type="datetime1">
              <a:rPr lang="en-US"/>
              <a:pPr>
                <a:defRPr/>
              </a:pPr>
              <a:t>11/10/2013</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BE26E92E-50CB-4FC0-ABBB-BD076BA5B3A9}"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l">
              <a:defRPr sz="2000" b="1"/>
            </a:lvl1pPr>
          </a:lstStyle>
          <a:p>
            <a:r>
              <a:rPr lang="ar-SA" smtClean="0"/>
              <a:t>انقر لتحرير نمط العنوان الرئيسي</a:t>
            </a:r>
            <a:endParaRPr lang="en-US"/>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Rectangle 4"/>
          <p:cNvSpPr>
            <a:spLocks noGrp="1" noChangeArrowheads="1"/>
          </p:cNvSpPr>
          <p:nvPr>
            <p:ph type="dt" sz="half" idx="10"/>
          </p:nvPr>
        </p:nvSpPr>
        <p:spPr>
          <a:ln/>
        </p:spPr>
        <p:txBody>
          <a:bodyPr/>
          <a:lstStyle>
            <a:lvl1pPr>
              <a:defRPr/>
            </a:lvl1pPr>
          </a:lstStyle>
          <a:p>
            <a:pPr>
              <a:defRPr/>
            </a:pPr>
            <a:fld id="{B383E64A-2479-4C7A-A539-083146BD0A32}" type="datetime1">
              <a:rPr lang="en-US"/>
              <a:pPr>
                <a:defRPr/>
              </a:pPr>
              <a:t>11/10/2013</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9CA3E7B1-382F-4B7F-862E-CEF735823E21}"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1">
                <a:gamma/>
                <a:tint val="39216"/>
                <a:invGamma/>
              </a:schemeClr>
            </a:gs>
          </a:gsLst>
          <a:lin ang="5400000" scaled="1"/>
        </a:gradFill>
        <a:effectLst/>
      </p:bgPr>
    </p:bg>
    <p:spTree>
      <p:nvGrpSpPr>
        <p:cNvPr id="1" name=""/>
        <p:cNvGrpSpPr/>
        <p:nvPr/>
      </p:nvGrpSpPr>
      <p:grpSpPr>
        <a:xfrm>
          <a:off x="0" y="0"/>
          <a:ext cx="0" cy="0"/>
          <a:chOff x="0" y="0"/>
          <a:chExt cx="0" cy="0"/>
        </a:xfrm>
      </p:grpSpPr>
      <p:sp>
        <p:nvSpPr>
          <p:cNvPr id="1047" name="Rectangle 23"/>
          <p:cNvSpPr>
            <a:spLocks noChangeArrowheads="1"/>
          </p:cNvSpPr>
          <p:nvPr/>
        </p:nvSpPr>
        <p:spPr bwMode="gray">
          <a:xfrm>
            <a:off x="0" y="0"/>
            <a:ext cx="9144000" cy="990600"/>
          </a:xfrm>
          <a:prstGeom prst="rect">
            <a:avLst/>
          </a:prstGeom>
          <a:gradFill rotWithShape="1">
            <a:gsLst>
              <a:gs pos="0">
                <a:schemeClr val="accent1"/>
              </a:gs>
              <a:gs pos="100000">
                <a:srgbClr val="16335E"/>
              </a:gs>
            </a:gsLst>
            <a:lin ang="0" scaled="1"/>
          </a:gradFill>
          <a:ln w="9525">
            <a:noFill/>
            <a:miter lim="800000"/>
            <a:headEnd/>
            <a:tailEnd/>
          </a:ln>
        </p:spPr>
        <p:txBody>
          <a:bodyPr wrap="none" anchor="ctr"/>
          <a:lstStyle/>
          <a:p>
            <a:pPr>
              <a:defRPr/>
            </a:pPr>
            <a:endParaRPr lang="en-US" dirty="0">
              <a:cs typeface="+mn-cs"/>
            </a:endParaRPr>
          </a:p>
        </p:txBody>
      </p:sp>
      <p:sp>
        <p:nvSpPr>
          <p:cNvPr id="1049" name="Rectangle 25"/>
          <p:cNvSpPr>
            <a:spLocks noChangeArrowheads="1"/>
          </p:cNvSpPr>
          <p:nvPr/>
        </p:nvSpPr>
        <p:spPr bwMode="gray">
          <a:xfrm>
            <a:off x="8839200" y="228600"/>
            <a:ext cx="304800" cy="6629400"/>
          </a:xfrm>
          <a:prstGeom prst="rect">
            <a:avLst/>
          </a:prstGeom>
          <a:solidFill>
            <a:schemeClr val="accent1"/>
          </a:solidFill>
          <a:ln w="9525">
            <a:noFill/>
            <a:miter lim="800000"/>
            <a:headEnd/>
            <a:tailEnd/>
          </a:ln>
          <a:effectLst/>
        </p:spPr>
        <p:txBody>
          <a:bodyPr wrap="none" anchor="ctr"/>
          <a:lstStyle/>
          <a:p>
            <a:pPr>
              <a:defRPr/>
            </a:pPr>
            <a:endParaRPr lang="en-US" dirty="0">
              <a:cs typeface="+mn-cs"/>
            </a:endParaRPr>
          </a:p>
        </p:txBody>
      </p:sp>
      <p:sp>
        <p:nvSpPr>
          <p:cNvPr id="1053" name="Rectangle 29"/>
          <p:cNvSpPr>
            <a:spLocks noChangeArrowheads="1"/>
          </p:cNvSpPr>
          <p:nvPr/>
        </p:nvSpPr>
        <p:spPr bwMode="gray">
          <a:xfrm>
            <a:off x="0" y="0"/>
            <a:ext cx="7620000" cy="1066800"/>
          </a:xfrm>
          <a:prstGeom prst="rect">
            <a:avLst/>
          </a:prstGeom>
          <a:solidFill>
            <a:schemeClr val="bg1"/>
          </a:solidFill>
          <a:ln w="9525">
            <a:noFill/>
            <a:miter lim="800000"/>
            <a:headEnd/>
            <a:tailEnd/>
          </a:ln>
          <a:effectLst/>
        </p:spPr>
        <p:txBody>
          <a:bodyPr wrap="none" anchor="ctr"/>
          <a:lstStyle/>
          <a:p>
            <a:pPr>
              <a:defRPr/>
            </a:pPr>
            <a:endParaRPr lang="en-US" dirty="0">
              <a:cs typeface="+mn-cs"/>
            </a:endParaRPr>
          </a:p>
        </p:txBody>
      </p:sp>
      <p:sp>
        <p:nvSpPr>
          <p:cNvPr id="1029" name="Rectangle 2"/>
          <p:cNvSpPr>
            <a:spLocks noGrp="1" noChangeArrowheads="1"/>
          </p:cNvSpPr>
          <p:nvPr>
            <p:ph type="title"/>
          </p:nvPr>
        </p:nvSpPr>
        <p:spPr bwMode="auto">
          <a:xfrm>
            <a:off x="0" y="457200"/>
            <a:ext cx="6858000" cy="533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30" name="Rectangle 3"/>
          <p:cNvSpPr>
            <a:spLocks noGrp="1" noChangeArrowheads="1"/>
          </p:cNvSpPr>
          <p:nvPr>
            <p:ph type="body" idx="1"/>
          </p:nvPr>
        </p:nvSpPr>
        <p:spPr bwMode="auto">
          <a:xfrm>
            <a:off x="457200" y="1371600"/>
            <a:ext cx="8229600" cy="50260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 name="Rectangle 4"/>
          <p:cNvSpPr>
            <a:spLocks noGrp="1" noChangeArrowheads="1"/>
          </p:cNvSpPr>
          <p:nvPr>
            <p:ph type="dt" sz="half" idx="2"/>
          </p:nvPr>
        </p:nvSpPr>
        <p:spPr bwMode="auto">
          <a:xfrm>
            <a:off x="457200" y="6521450"/>
            <a:ext cx="2133600" cy="244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solidFill>
                  <a:schemeClr val="accent1"/>
                </a:solidFill>
                <a:latin typeface="Arial" pitchFamily="34" charset="0"/>
                <a:cs typeface="Arial" pitchFamily="34" charset="0"/>
              </a:defRPr>
            </a:lvl1pPr>
          </a:lstStyle>
          <a:p>
            <a:pPr>
              <a:defRPr/>
            </a:pPr>
            <a:fld id="{A58E8211-8E95-4283-A9BA-0011682B83E6}" type="datetime1">
              <a:rPr lang="en-US"/>
              <a:pPr>
                <a:defRPr/>
              </a:pPr>
              <a:t>11/10/2013</a:t>
            </a:fld>
            <a:endParaRPr lang="en-US" dirty="0"/>
          </a:p>
        </p:txBody>
      </p:sp>
      <p:sp>
        <p:nvSpPr>
          <p:cNvPr id="4" name="Rectangle 5"/>
          <p:cNvSpPr>
            <a:spLocks noGrp="1" noChangeArrowheads="1"/>
          </p:cNvSpPr>
          <p:nvPr>
            <p:ph type="ftr" sz="quarter" idx="3"/>
          </p:nvPr>
        </p:nvSpPr>
        <p:spPr bwMode="auto">
          <a:xfrm>
            <a:off x="3124200" y="6521450"/>
            <a:ext cx="2895600" cy="244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solidFill>
                  <a:schemeClr val="accent1"/>
                </a:solidFill>
                <a:latin typeface="Arial" pitchFamily="34" charset="0"/>
                <a:cs typeface="Arial" pitchFamily="34" charset="0"/>
              </a:defRPr>
            </a:lvl1pPr>
          </a:lstStyle>
          <a:p>
            <a:pPr>
              <a:defRPr/>
            </a:pPr>
            <a:endParaRPr lang="en-US" dirty="0"/>
          </a:p>
        </p:txBody>
      </p:sp>
      <p:sp>
        <p:nvSpPr>
          <p:cNvPr id="5" name="Rectangle 6"/>
          <p:cNvSpPr>
            <a:spLocks noGrp="1" noChangeArrowheads="1"/>
          </p:cNvSpPr>
          <p:nvPr>
            <p:ph type="sldNum" sz="quarter" idx="4"/>
          </p:nvPr>
        </p:nvSpPr>
        <p:spPr bwMode="auto">
          <a:xfrm>
            <a:off x="6553200" y="6521450"/>
            <a:ext cx="2133600" cy="244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chemeClr val="accent1"/>
                </a:solidFill>
                <a:latin typeface="Arial" charset="0"/>
                <a:cs typeface="+mn-cs"/>
              </a:defRPr>
            </a:lvl1pPr>
          </a:lstStyle>
          <a:p>
            <a:pPr>
              <a:defRPr/>
            </a:pPr>
            <a:fld id="{50E44DC0-5066-40CF-9A31-DF9B11815ABE}" type="slidenum">
              <a:rPr lang="en-US"/>
              <a:pPr>
                <a:defRPr/>
              </a:pPr>
              <a:t>‹#›</a:t>
            </a:fld>
            <a:endParaRPr lang="en-US" dirty="0"/>
          </a:p>
        </p:txBody>
      </p:sp>
      <p:sp>
        <p:nvSpPr>
          <p:cNvPr id="1043" name="Rectangle 19"/>
          <p:cNvSpPr>
            <a:spLocks noChangeArrowheads="1"/>
          </p:cNvSpPr>
          <p:nvPr userDrawn="1"/>
        </p:nvSpPr>
        <p:spPr bwMode="auto">
          <a:xfrm>
            <a:off x="0" y="6400800"/>
            <a:ext cx="8839200" cy="457200"/>
          </a:xfrm>
          <a:prstGeom prst="rect">
            <a:avLst/>
          </a:prstGeom>
          <a:gradFill rotWithShape="1">
            <a:gsLst>
              <a:gs pos="0">
                <a:schemeClr val="accent1">
                  <a:gamma/>
                  <a:shade val="46275"/>
                  <a:invGamma/>
                </a:schemeClr>
              </a:gs>
              <a:gs pos="100000">
                <a:schemeClr val="accent1"/>
              </a:gs>
            </a:gsLst>
            <a:lin ang="0" scaled="1"/>
          </a:gradFill>
          <a:ln w="9525">
            <a:noFill/>
            <a:miter lim="800000"/>
            <a:headEnd/>
            <a:tailEnd/>
          </a:ln>
          <a:effectLst/>
        </p:spPr>
        <p:txBody>
          <a:bodyPr wrap="none" anchor="ctr"/>
          <a:lstStyle/>
          <a:p>
            <a:pPr>
              <a:defRPr/>
            </a:pPr>
            <a:endParaRPr lang="en-US" dirty="0">
              <a:latin typeface="Arial" pitchFamily="34" charset="0"/>
              <a:cs typeface="Arial" pitchFamily="34" charset="0"/>
            </a:endParaRPr>
          </a:p>
        </p:txBody>
      </p:sp>
      <p:sp>
        <p:nvSpPr>
          <p:cNvPr id="3" name="Rectangle 20"/>
          <p:cNvSpPr>
            <a:spLocks noChangeArrowheads="1"/>
          </p:cNvSpPr>
          <p:nvPr userDrawn="1"/>
        </p:nvSpPr>
        <p:spPr bwMode="auto">
          <a:xfrm>
            <a:off x="7391400" y="0"/>
            <a:ext cx="1752600" cy="990600"/>
          </a:xfrm>
          <a:prstGeom prst="rect">
            <a:avLst/>
          </a:prstGeom>
          <a:solidFill>
            <a:schemeClr val="tx2"/>
          </a:solidFill>
          <a:ln w="9525">
            <a:noFill/>
            <a:miter lim="800000"/>
            <a:headEnd/>
            <a:tailEnd/>
          </a:ln>
          <a:effectLst/>
        </p:spPr>
        <p:txBody>
          <a:bodyPr wrap="none" anchor="ctr"/>
          <a:lstStyle/>
          <a:p>
            <a:pPr>
              <a:defRPr/>
            </a:pPr>
            <a:endParaRPr lang="en-US" dirty="0">
              <a:latin typeface="Arial" pitchFamily="34" charset="0"/>
              <a:cs typeface="Arial" pitchFamily="34" charset="0"/>
            </a:endParaRPr>
          </a:p>
        </p:txBody>
      </p:sp>
      <p:sp>
        <p:nvSpPr>
          <p:cNvPr id="1051" name="Line 27"/>
          <p:cNvSpPr>
            <a:spLocks noChangeShapeType="1"/>
          </p:cNvSpPr>
          <p:nvPr userDrawn="1"/>
        </p:nvSpPr>
        <p:spPr bwMode="gray">
          <a:xfrm rot="10800000">
            <a:off x="0" y="1143000"/>
            <a:ext cx="9144000" cy="0"/>
          </a:xfrm>
          <a:prstGeom prst="line">
            <a:avLst/>
          </a:prstGeom>
          <a:noFill/>
          <a:ln w="28575">
            <a:solidFill>
              <a:schemeClr val="hlink"/>
            </a:solidFill>
            <a:miter lim="800000"/>
            <a:headEnd/>
            <a:tailEnd/>
          </a:ln>
        </p:spPr>
        <p:txBody>
          <a:bodyPr wrap="none"/>
          <a:lstStyle/>
          <a:p>
            <a:pPr>
              <a:defRPr/>
            </a:pPr>
            <a:endParaRPr lang="en-US" dirty="0">
              <a:latin typeface="Arial" pitchFamily="34" charset="0"/>
              <a:cs typeface="Arial" pitchFamily="34" charset="0"/>
            </a:endParaRPr>
          </a:p>
        </p:txBody>
      </p:sp>
      <p:sp>
        <p:nvSpPr>
          <p:cNvPr id="1052" name="Rectangle 28"/>
          <p:cNvSpPr>
            <a:spLocks noChangeArrowheads="1"/>
          </p:cNvSpPr>
          <p:nvPr userDrawn="1"/>
        </p:nvSpPr>
        <p:spPr bwMode="gray">
          <a:xfrm rot="10800000">
            <a:off x="7162800" y="989013"/>
            <a:ext cx="1981200" cy="153987"/>
          </a:xfrm>
          <a:prstGeom prst="rect">
            <a:avLst/>
          </a:prstGeom>
          <a:solidFill>
            <a:schemeClr val="hlink"/>
          </a:solidFill>
          <a:ln w="9525">
            <a:noFill/>
            <a:miter lim="800000"/>
            <a:headEnd/>
            <a:tailEnd/>
          </a:ln>
        </p:spPr>
        <p:txBody>
          <a:bodyPr rot="10800000" wrap="none" anchor="ctr"/>
          <a:lstStyle/>
          <a:p>
            <a:pPr>
              <a:defRPr/>
            </a:pPr>
            <a:endParaRPr lang="en-US" dirty="0">
              <a:cs typeface="+mn-cs"/>
            </a:endParaRPr>
          </a:p>
        </p:txBody>
      </p:sp>
    </p:spTree>
  </p:cSld>
  <p:clrMap bg1="lt1" tx1="dk1" bg2="lt2" tx2="dk2" accent1="accent1" accent2="accent2" accent3="accent3" accent4="accent4" accent5="accent5" accent6="accent6" hlink="hlink" folHlink="folHlink"/>
  <p:sldLayoutIdLst>
    <p:sldLayoutId id="2147483896" r:id="rId1"/>
    <p:sldLayoutId id="2147483882" r:id="rId2"/>
    <p:sldLayoutId id="2147483883" r:id="rId3"/>
    <p:sldLayoutId id="2147483884" r:id="rId4"/>
    <p:sldLayoutId id="2147483885" r:id="rId5"/>
    <p:sldLayoutId id="2147483886" r:id="rId6"/>
    <p:sldLayoutId id="2147483887" r:id="rId7"/>
    <p:sldLayoutId id="2147483888" r:id="rId8"/>
    <p:sldLayoutId id="2147483889" r:id="rId9"/>
    <p:sldLayoutId id="2147483890" r:id="rId10"/>
    <p:sldLayoutId id="2147483891" r:id="rId11"/>
    <p:sldLayoutId id="2147483892" r:id="rId12"/>
    <p:sldLayoutId id="2147483893" r:id="rId13"/>
    <p:sldLayoutId id="2147483894" r:id="rId14"/>
    <p:sldLayoutId id="2147483895" r:id="rId15"/>
  </p:sldLayoutIdLst>
  <p:transition>
    <p:fade/>
  </p:transition>
  <p:hf hdr="0" ftr="0" dt="0"/>
  <p:txStyles>
    <p:titleStyle>
      <a:lvl1pPr algn="ctr" rtl="1" eaLnBrk="0" fontAlgn="base" hangingPunct="0">
        <a:spcBef>
          <a:spcPct val="0"/>
        </a:spcBef>
        <a:spcAft>
          <a:spcPct val="0"/>
        </a:spcAft>
        <a:defRPr sz="4000">
          <a:solidFill>
            <a:schemeClr val="accent1"/>
          </a:solidFill>
          <a:latin typeface="+mj-lt"/>
          <a:ea typeface="+mj-ea"/>
          <a:cs typeface="+mj-cs"/>
        </a:defRPr>
      </a:lvl1pPr>
      <a:lvl2pPr algn="ctr" rtl="1" eaLnBrk="0" fontAlgn="base" hangingPunct="0">
        <a:spcBef>
          <a:spcPct val="0"/>
        </a:spcBef>
        <a:spcAft>
          <a:spcPct val="0"/>
        </a:spcAft>
        <a:defRPr sz="4000">
          <a:solidFill>
            <a:schemeClr val="accent1"/>
          </a:solidFill>
          <a:latin typeface="Arial" charset="0"/>
        </a:defRPr>
      </a:lvl2pPr>
      <a:lvl3pPr algn="ctr" rtl="1" eaLnBrk="0" fontAlgn="base" hangingPunct="0">
        <a:spcBef>
          <a:spcPct val="0"/>
        </a:spcBef>
        <a:spcAft>
          <a:spcPct val="0"/>
        </a:spcAft>
        <a:defRPr sz="4000">
          <a:solidFill>
            <a:schemeClr val="accent1"/>
          </a:solidFill>
          <a:latin typeface="Arial" charset="0"/>
        </a:defRPr>
      </a:lvl3pPr>
      <a:lvl4pPr algn="ctr" rtl="1" eaLnBrk="0" fontAlgn="base" hangingPunct="0">
        <a:spcBef>
          <a:spcPct val="0"/>
        </a:spcBef>
        <a:spcAft>
          <a:spcPct val="0"/>
        </a:spcAft>
        <a:defRPr sz="4000">
          <a:solidFill>
            <a:schemeClr val="accent1"/>
          </a:solidFill>
          <a:latin typeface="Arial" charset="0"/>
        </a:defRPr>
      </a:lvl4pPr>
      <a:lvl5pPr algn="ctr" rtl="1" eaLnBrk="0" fontAlgn="base" hangingPunct="0">
        <a:spcBef>
          <a:spcPct val="0"/>
        </a:spcBef>
        <a:spcAft>
          <a:spcPct val="0"/>
        </a:spcAft>
        <a:defRPr sz="4000">
          <a:solidFill>
            <a:schemeClr val="accent1"/>
          </a:solidFill>
          <a:latin typeface="Arial" charset="0"/>
        </a:defRPr>
      </a:lvl5pPr>
      <a:lvl6pPr marL="457200" algn="l" rtl="0" fontAlgn="base">
        <a:spcBef>
          <a:spcPct val="0"/>
        </a:spcBef>
        <a:spcAft>
          <a:spcPct val="0"/>
        </a:spcAft>
        <a:defRPr sz="4000">
          <a:solidFill>
            <a:schemeClr val="accent1"/>
          </a:solidFill>
          <a:latin typeface="Arial" charset="0"/>
        </a:defRPr>
      </a:lvl6pPr>
      <a:lvl7pPr marL="914400" algn="l" rtl="0" fontAlgn="base">
        <a:spcBef>
          <a:spcPct val="0"/>
        </a:spcBef>
        <a:spcAft>
          <a:spcPct val="0"/>
        </a:spcAft>
        <a:defRPr sz="4000">
          <a:solidFill>
            <a:schemeClr val="accent1"/>
          </a:solidFill>
          <a:latin typeface="Arial" charset="0"/>
        </a:defRPr>
      </a:lvl7pPr>
      <a:lvl8pPr marL="1371600" algn="l" rtl="0" fontAlgn="base">
        <a:spcBef>
          <a:spcPct val="0"/>
        </a:spcBef>
        <a:spcAft>
          <a:spcPct val="0"/>
        </a:spcAft>
        <a:defRPr sz="4000">
          <a:solidFill>
            <a:schemeClr val="accent1"/>
          </a:solidFill>
          <a:latin typeface="Arial" charset="0"/>
        </a:defRPr>
      </a:lvl8pPr>
      <a:lvl9pPr marL="1828800" algn="l" rtl="0" fontAlgn="base">
        <a:spcBef>
          <a:spcPct val="0"/>
        </a:spcBef>
        <a:spcAft>
          <a:spcPct val="0"/>
        </a:spcAft>
        <a:defRPr sz="4000">
          <a:solidFill>
            <a:schemeClr val="accent1"/>
          </a:solidFill>
          <a:latin typeface="Arial" charset="0"/>
        </a:defRPr>
      </a:lvl9pPr>
    </p:titleStyle>
    <p:bodyStyle>
      <a:lvl1pPr marL="342900" indent="-342900" algn="justLow" rtl="1" eaLnBrk="0" fontAlgn="base" hangingPunct="0">
        <a:spcBef>
          <a:spcPct val="20000"/>
        </a:spcBef>
        <a:spcAft>
          <a:spcPct val="0"/>
        </a:spcAft>
        <a:buFont typeface="Wingdings" pitchFamily="2" charset="2"/>
        <a:buChar char="§"/>
        <a:defRPr sz="3200">
          <a:solidFill>
            <a:schemeClr val="tx1"/>
          </a:solidFill>
          <a:latin typeface="+mn-lt"/>
          <a:ea typeface="+mn-ea"/>
          <a:cs typeface="+mn-cs"/>
        </a:defRPr>
      </a:lvl1pPr>
      <a:lvl2pPr marL="742950" indent="-285750" algn="justLow" rtl="1" eaLnBrk="0" fontAlgn="base" hangingPunct="0">
        <a:spcBef>
          <a:spcPct val="20000"/>
        </a:spcBef>
        <a:spcAft>
          <a:spcPct val="0"/>
        </a:spcAft>
        <a:buSzPct val="50000"/>
        <a:buFont typeface="Wingdings 2" pitchFamily="18" charset="2"/>
        <a:buChar char=""/>
        <a:defRPr sz="2800">
          <a:solidFill>
            <a:schemeClr val="tx1"/>
          </a:solidFill>
          <a:latin typeface="+mn-lt"/>
        </a:defRPr>
      </a:lvl2pPr>
      <a:lvl3pPr marL="1143000" indent="-228600" algn="justLow" rtl="1" eaLnBrk="0" fontAlgn="base" hangingPunct="0">
        <a:spcBef>
          <a:spcPct val="20000"/>
        </a:spcBef>
        <a:spcAft>
          <a:spcPct val="0"/>
        </a:spcAft>
        <a:buFont typeface="Wingdings" pitchFamily="2" charset="2"/>
        <a:buChar char="§"/>
        <a:defRPr sz="2400">
          <a:solidFill>
            <a:schemeClr val="tx1"/>
          </a:solidFill>
          <a:latin typeface="+mn-lt"/>
        </a:defRPr>
      </a:lvl3pPr>
      <a:lvl4pPr marL="1600200" indent="-228600" algn="justLow" rtl="1" eaLnBrk="0" fontAlgn="base" hangingPunct="0">
        <a:spcBef>
          <a:spcPct val="20000"/>
        </a:spcBef>
        <a:spcAft>
          <a:spcPct val="0"/>
        </a:spcAft>
        <a:buSzPct val="60000"/>
        <a:buFont typeface="Wingdings 2" pitchFamily="18" charset="2"/>
        <a:buChar char=""/>
        <a:defRPr sz="2000">
          <a:solidFill>
            <a:schemeClr val="tx1"/>
          </a:solidFill>
          <a:latin typeface="+mn-lt"/>
        </a:defRPr>
      </a:lvl4pPr>
      <a:lvl5pPr marL="2057400" indent="-228600" algn="justLow" rtl="1" eaLnBrk="0" fontAlgn="base" hangingPunct="0">
        <a:spcBef>
          <a:spcPct val="20000"/>
        </a:spcBef>
        <a:spcAft>
          <a:spcPct val="0"/>
        </a:spcAft>
        <a:buFont typeface="Wingdings" pitchFamily="2" charset="2"/>
        <a:buChar char="§"/>
        <a:defRPr sz="2000">
          <a:solidFill>
            <a:schemeClr val="tx1"/>
          </a:solidFill>
          <a:latin typeface="+mn-lt"/>
        </a:defRPr>
      </a:lvl5pPr>
      <a:lvl6pPr marL="2514600" indent="-228600" algn="l" rtl="0" fontAlgn="base">
        <a:spcBef>
          <a:spcPct val="20000"/>
        </a:spcBef>
        <a:spcAft>
          <a:spcPct val="0"/>
        </a:spcAft>
        <a:buFont typeface="Wingdings" pitchFamily="2" charset="2"/>
        <a:buChar char="§"/>
        <a:defRPr sz="2000">
          <a:solidFill>
            <a:schemeClr val="tx1"/>
          </a:solidFill>
          <a:latin typeface="+mn-lt"/>
        </a:defRPr>
      </a:lvl6pPr>
      <a:lvl7pPr marL="2971800" indent="-228600" algn="l" rtl="0" fontAlgn="base">
        <a:spcBef>
          <a:spcPct val="20000"/>
        </a:spcBef>
        <a:spcAft>
          <a:spcPct val="0"/>
        </a:spcAft>
        <a:buFont typeface="Wingdings" pitchFamily="2" charset="2"/>
        <a:buChar char="§"/>
        <a:defRPr sz="2000">
          <a:solidFill>
            <a:schemeClr val="tx1"/>
          </a:solidFill>
          <a:latin typeface="+mn-lt"/>
        </a:defRPr>
      </a:lvl7pPr>
      <a:lvl8pPr marL="3429000" indent="-228600" algn="l" rtl="0" fontAlgn="base">
        <a:spcBef>
          <a:spcPct val="20000"/>
        </a:spcBef>
        <a:spcAft>
          <a:spcPct val="0"/>
        </a:spcAft>
        <a:buFont typeface="Wingdings" pitchFamily="2" charset="2"/>
        <a:buChar char="§"/>
        <a:defRPr sz="2000">
          <a:solidFill>
            <a:schemeClr val="tx1"/>
          </a:solidFill>
          <a:latin typeface="+mn-lt"/>
        </a:defRPr>
      </a:lvl8pPr>
      <a:lvl9pPr marL="3886200" indent="-228600" algn="l" rtl="0" fontAlgn="base">
        <a:spcBef>
          <a:spcPct val="20000"/>
        </a:spcBef>
        <a:spcAft>
          <a:spcPct val="0"/>
        </a:spcAft>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2.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2.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14.xml"/><Relationship Id="rId2" Type="http://schemas.openxmlformats.org/officeDocument/2006/relationships/diagramData" Target="../diagrams/data14.xml"/><Relationship Id="rId1" Type="http://schemas.openxmlformats.org/officeDocument/2006/relationships/slideLayout" Target="../slideLayouts/slideLayout2.xml"/><Relationship Id="rId6" Type="http://schemas.microsoft.com/office/2007/relationships/diagramDrawing" Target="../diagrams/drawing14.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15.xml"/><Relationship Id="rId2" Type="http://schemas.openxmlformats.org/officeDocument/2006/relationships/diagramData" Target="../diagrams/data15.xml"/><Relationship Id="rId1" Type="http://schemas.openxmlformats.org/officeDocument/2006/relationships/slideLayout" Target="../slideLayouts/slideLayout2.xml"/><Relationship Id="rId6" Type="http://schemas.microsoft.com/office/2007/relationships/diagramDrawing" Target="../diagrams/drawing15.xml"/><Relationship Id="rId5" Type="http://schemas.openxmlformats.org/officeDocument/2006/relationships/diagramColors" Target="../diagrams/colors15.xml"/><Relationship Id="rId4" Type="http://schemas.openxmlformats.org/officeDocument/2006/relationships/diagramQuickStyle" Target="../diagrams/quickStyle1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16.xml"/><Relationship Id="rId2" Type="http://schemas.openxmlformats.org/officeDocument/2006/relationships/diagramData" Target="../diagrams/data16.xml"/><Relationship Id="rId1" Type="http://schemas.openxmlformats.org/officeDocument/2006/relationships/slideLayout" Target="../slideLayouts/slideLayout2.xml"/><Relationship Id="rId6" Type="http://schemas.microsoft.com/office/2007/relationships/diagramDrawing" Target="../diagrams/drawing16.xml"/><Relationship Id="rId5" Type="http://schemas.openxmlformats.org/officeDocument/2006/relationships/diagramColors" Target="../diagrams/colors16.xml"/><Relationship Id="rId4" Type="http://schemas.openxmlformats.org/officeDocument/2006/relationships/diagramQuickStyle" Target="../diagrams/quickStyle16.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17.xml"/><Relationship Id="rId2" Type="http://schemas.openxmlformats.org/officeDocument/2006/relationships/diagramData" Target="../diagrams/data17.xml"/><Relationship Id="rId1" Type="http://schemas.openxmlformats.org/officeDocument/2006/relationships/slideLayout" Target="../slideLayouts/slideLayout2.xml"/><Relationship Id="rId6" Type="http://schemas.microsoft.com/office/2007/relationships/diagramDrawing" Target="../diagrams/drawing17.xml"/><Relationship Id="rId5" Type="http://schemas.openxmlformats.org/officeDocument/2006/relationships/diagramColors" Target="../diagrams/colors17.xml"/><Relationship Id="rId4" Type="http://schemas.openxmlformats.org/officeDocument/2006/relationships/diagramQuickStyle" Target="../diagrams/quickStyle17.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18.xml"/><Relationship Id="rId2" Type="http://schemas.openxmlformats.org/officeDocument/2006/relationships/diagramData" Target="../diagrams/data18.xml"/><Relationship Id="rId1" Type="http://schemas.openxmlformats.org/officeDocument/2006/relationships/slideLayout" Target="../slideLayouts/slideLayout2.xml"/><Relationship Id="rId6" Type="http://schemas.microsoft.com/office/2007/relationships/diagramDrawing" Target="../diagrams/drawing18.xml"/><Relationship Id="rId5" Type="http://schemas.openxmlformats.org/officeDocument/2006/relationships/diagramColors" Target="../diagrams/colors18.xml"/><Relationship Id="rId4" Type="http://schemas.openxmlformats.org/officeDocument/2006/relationships/diagramQuickStyle" Target="../diagrams/quickStyle18.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19.xml"/><Relationship Id="rId7" Type="http://schemas.openxmlformats.org/officeDocument/2006/relationships/image" Target="../media/image3.png"/><Relationship Id="rId2" Type="http://schemas.openxmlformats.org/officeDocument/2006/relationships/diagramData" Target="../diagrams/data19.xml"/><Relationship Id="rId1" Type="http://schemas.openxmlformats.org/officeDocument/2006/relationships/slideLayout" Target="../slideLayouts/slideLayout2.xml"/><Relationship Id="rId6" Type="http://schemas.microsoft.com/office/2007/relationships/diagramDrawing" Target="../diagrams/drawing19.xml"/><Relationship Id="rId5" Type="http://schemas.openxmlformats.org/officeDocument/2006/relationships/diagramColors" Target="../diagrams/colors19.xml"/><Relationship Id="rId4" Type="http://schemas.openxmlformats.org/officeDocument/2006/relationships/diagramQuickStyle" Target="../diagrams/quickStyle19.xml"/></Relationships>
</file>

<file path=ppt/slides/_rels/slide25.xml.rels><?xml version="1.0" encoding="UTF-8" standalone="yes"?>
<Relationships xmlns="http://schemas.openxmlformats.org/package/2006/relationships"><Relationship Id="rId3" Type="http://schemas.openxmlformats.org/officeDocument/2006/relationships/diagramData" Target="../diagrams/data20.xml"/><Relationship Id="rId7" Type="http://schemas.microsoft.com/office/2007/relationships/diagramDrawing" Target="../diagrams/drawing20.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20.xml"/><Relationship Id="rId5" Type="http://schemas.openxmlformats.org/officeDocument/2006/relationships/diagramQuickStyle" Target="../diagrams/quickStyle20.xml"/><Relationship Id="rId4" Type="http://schemas.openxmlformats.org/officeDocument/2006/relationships/diagramLayout" Target="../diagrams/layout20.xml"/></Relationships>
</file>

<file path=ppt/slides/_rels/slide26.xml.rels><?xml version="1.0" encoding="UTF-8" standalone="yes"?>
<Relationships xmlns="http://schemas.openxmlformats.org/package/2006/relationships"><Relationship Id="rId3" Type="http://schemas.openxmlformats.org/officeDocument/2006/relationships/diagramLayout" Target="../diagrams/layout21.xml"/><Relationship Id="rId2" Type="http://schemas.openxmlformats.org/officeDocument/2006/relationships/diagramData" Target="../diagrams/data21.xml"/><Relationship Id="rId1" Type="http://schemas.openxmlformats.org/officeDocument/2006/relationships/slideLayout" Target="../slideLayouts/slideLayout2.xml"/><Relationship Id="rId6" Type="http://schemas.microsoft.com/office/2007/relationships/diagramDrawing" Target="../diagrams/drawing21.xml"/><Relationship Id="rId5" Type="http://schemas.openxmlformats.org/officeDocument/2006/relationships/diagramColors" Target="../diagrams/colors21.xml"/><Relationship Id="rId4" Type="http://schemas.openxmlformats.org/officeDocument/2006/relationships/diagramQuickStyle" Target="../diagrams/quickStyle21.xml"/></Relationships>
</file>

<file path=ppt/slides/_rels/slide27.xml.rels><?xml version="1.0" encoding="UTF-8" standalone="yes"?>
<Relationships xmlns="http://schemas.openxmlformats.org/package/2006/relationships"><Relationship Id="rId3" Type="http://schemas.openxmlformats.org/officeDocument/2006/relationships/diagramLayout" Target="../diagrams/layout22.xml"/><Relationship Id="rId2" Type="http://schemas.openxmlformats.org/officeDocument/2006/relationships/diagramData" Target="../diagrams/data22.xml"/><Relationship Id="rId1" Type="http://schemas.openxmlformats.org/officeDocument/2006/relationships/slideLayout" Target="../slideLayouts/slideLayout2.xml"/><Relationship Id="rId6" Type="http://schemas.microsoft.com/office/2007/relationships/diagramDrawing" Target="../diagrams/drawing22.xml"/><Relationship Id="rId5" Type="http://schemas.openxmlformats.org/officeDocument/2006/relationships/diagramColors" Target="../diagrams/colors22.xml"/><Relationship Id="rId4" Type="http://schemas.openxmlformats.org/officeDocument/2006/relationships/diagramQuickStyle" Target="../diagrams/quickStyle22.xml"/></Relationships>
</file>

<file path=ppt/slides/_rels/slide28.xml.rels><?xml version="1.0" encoding="UTF-8" standalone="yes"?>
<Relationships xmlns="http://schemas.openxmlformats.org/package/2006/relationships"><Relationship Id="rId3" Type="http://schemas.openxmlformats.org/officeDocument/2006/relationships/diagramLayout" Target="../diagrams/layout23.xml"/><Relationship Id="rId2" Type="http://schemas.openxmlformats.org/officeDocument/2006/relationships/diagramData" Target="../diagrams/data23.xml"/><Relationship Id="rId1" Type="http://schemas.openxmlformats.org/officeDocument/2006/relationships/slideLayout" Target="../slideLayouts/slideLayout2.xml"/><Relationship Id="rId6" Type="http://schemas.microsoft.com/office/2007/relationships/diagramDrawing" Target="../diagrams/drawing23.xml"/><Relationship Id="rId5" Type="http://schemas.openxmlformats.org/officeDocument/2006/relationships/diagramColors" Target="../diagrams/colors23.xml"/><Relationship Id="rId4" Type="http://schemas.openxmlformats.org/officeDocument/2006/relationships/diagramQuickStyle" Target="../diagrams/quickStyle23.xml"/></Relationships>
</file>

<file path=ppt/slides/_rels/slide29.xml.rels><?xml version="1.0" encoding="UTF-8" standalone="yes"?>
<Relationships xmlns="http://schemas.openxmlformats.org/package/2006/relationships"><Relationship Id="rId3" Type="http://schemas.openxmlformats.org/officeDocument/2006/relationships/diagramLayout" Target="../diagrams/layout24.xml"/><Relationship Id="rId2" Type="http://schemas.openxmlformats.org/officeDocument/2006/relationships/diagramData" Target="../diagrams/data24.xml"/><Relationship Id="rId1" Type="http://schemas.openxmlformats.org/officeDocument/2006/relationships/slideLayout" Target="../slideLayouts/slideLayout2.xml"/><Relationship Id="rId6" Type="http://schemas.microsoft.com/office/2007/relationships/diagramDrawing" Target="../diagrams/drawing24.xml"/><Relationship Id="rId5" Type="http://schemas.openxmlformats.org/officeDocument/2006/relationships/diagramColors" Target="../diagrams/colors24.xml"/><Relationship Id="rId4" Type="http://schemas.openxmlformats.org/officeDocument/2006/relationships/diagramQuickStyle" Target="../diagrams/quickStyle2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3" Type="http://schemas.openxmlformats.org/officeDocument/2006/relationships/diagramLayout" Target="../diagrams/layout25.xml"/><Relationship Id="rId2" Type="http://schemas.openxmlformats.org/officeDocument/2006/relationships/diagramData" Target="../diagrams/data25.xml"/><Relationship Id="rId1" Type="http://schemas.openxmlformats.org/officeDocument/2006/relationships/slideLayout" Target="../slideLayouts/slideLayout2.xml"/><Relationship Id="rId6" Type="http://schemas.microsoft.com/office/2007/relationships/diagramDrawing" Target="../diagrams/drawing25.xml"/><Relationship Id="rId5" Type="http://schemas.openxmlformats.org/officeDocument/2006/relationships/diagramColors" Target="../diagrams/colors25.xml"/><Relationship Id="rId4" Type="http://schemas.openxmlformats.org/officeDocument/2006/relationships/diagramQuickStyle" Target="../diagrams/quickStyle25.xml"/></Relationships>
</file>

<file path=ppt/slides/_rels/slide31.xml.rels><?xml version="1.0" encoding="UTF-8" standalone="yes"?>
<Relationships xmlns="http://schemas.openxmlformats.org/package/2006/relationships"><Relationship Id="rId3" Type="http://schemas.openxmlformats.org/officeDocument/2006/relationships/diagramLayout" Target="../diagrams/layout26.xml"/><Relationship Id="rId2" Type="http://schemas.openxmlformats.org/officeDocument/2006/relationships/diagramData" Target="../diagrams/data26.xml"/><Relationship Id="rId1" Type="http://schemas.openxmlformats.org/officeDocument/2006/relationships/slideLayout" Target="../slideLayouts/slideLayout2.xml"/><Relationship Id="rId6" Type="http://schemas.microsoft.com/office/2007/relationships/diagramDrawing" Target="../diagrams/drawing26.xml"/><Relationship Id="rId5" Type="http://schemas.openxmlformats.org/officeDocument/2006/relationships/diagramColors" Target="../diagrams/colors26.xml"/><Relationship Id="rId4" Type="http://schemas.openxmlformats.org/officeDocument/2006/relationships/diagramQuickStyle" Target="../diagrams/quickStyle26.xml"/></Relationships>
</file>

<file path=ppt/slides/_rels/slide32.xml.rels><?xml version="1.0" encoding="UTF-8" standalone="yes"?>
<Relationships xmlns="http://schemas.openxmlformats.org/package/2006/relationships"><Relationship Id="rId3" Type="http://schemas.openxmlformats.org/officeDocument/2006/relationships/diagramLayout" Target="../diagrams/layout27.xml"/><Relationship Id="rId2" Type="http://schemas.openxmlformats.org/officeDocument/2006/relationships/diagramData" Target="../diagrams/data27.xml"/><Relationship Id="rId1" Type="http://schemas.openxmlformats.org/officeDocument/2006/relationships/slideLayout" Target="../slideLayouts/slideLayout2.xml"/><Relationship Id="rId6" Type="http://schemas.microsoft.com/office/2007/relationships/diagramDrawing" Target="../diagrams/drawing27.xml"/><Relationship Id="rId5" Type="http://schemas.openxmlformats.org/officeDocument/2006/relationships/diagramColors" Target="../diagrams/colors27.xml"/><Relationship Id="rId4" Type="http://schemas.openxmlformats.org/officeDocument/2006/relationships/diagramQuickStyle" Target="../diagrams/quickStyle27.xml"/></Relationships>
</file>

<file path=ppt/slides/_rels/slide33.xml.rels><?xml version="1.0" encoding="UTF-8" standalone="yes"?>
<Relationships xmlns="http://schemas.openxmlformats.org/package/2006/relationships"><Relationship Id="rId3" Type="http://schemas.openxmlformats.org/officeDocument/2006/relationships/diagramLayout" Target="../diagrams/layout28.xml"/><Relationship Id="rId2" Type="http://schemas.openxmlformats.org/officeDocument/2006/relationships/diagramData" Target="../diagrams/data28.xml"/><Relationship Id="rId1" Type="http://schemas.openxmlformats.org/officeDocument/2006/relationships/slideLayout" Target="../slideLayouts/slideLayout2.xml"/><Relationship Id="rId6" Type="http://schemas.microsoft.com/office/2007/relationships/diagramDrawing" Target="../diagrams/drawing28.xml"/><Relationship Id="rId5" Type="http://schemas.openxmlformats.org/officeDocument/2006/relationships/diagramColors" Target="../diagrams/colors28.xml"/><Relationship Id="rId4" Type="http://schemas.openxmlformats.org/officeDocument/2006/relationships/diagramQuickStyle" Target="../diagrams/quickStyle28.xml"/></Relationships>
</file>

<file path=ppt/slides/_rels/slide34.xml.rels><?xml version="1.0" encoding="UTF-8" standalone="yes"?>
<Relationships xmlns="http://schemas.openxmlformats.org/package/2006/relationships"><Relationship Id="rId3" Type="http://schemas.openxmlformats.org/officeDocument/2006/relationships/diagramLayout" Target="../diagrams/layout29.xml"/><Relationship Id="rId2" Type="http://schemas.openxmlformats.org/officeDocument/2006/relationships/diagramData" Target="../diagrams/data29.xml"/><Relationship Id="rId1" Type="http://schemas.openxmlformats.org/officeDocument/2006/relationships/slideLayout" Target="../slideLayouts/slideLayout2.xml"/><Relationship Id="rId6" Type="http://schemas.microsoft.com/office/2007/relationships/diagramDrawing" Target="../diagrams/drawing29.xml"/><Relationship Id="rId5" Type="http://schemas.openxmlformats.org/officeDocument/2006/relationships/diagramColors" Target="../diagrams/colors29.xml"/><Relationship Id="rId4" Type="http://schemas.openxmlformats.org/officeDocument/2006/relationships/diagramQuickStyle" Target="../diagrams/quickStyle29.xml"/></Relationships>
</file>

<file path=ppt/slides/_rels/slide35.xml.rels><?xml version="1.0" encoding="UTF-8" standalone="yes"?>
<Relationships xmlns="http://schemas.openxmlformats.org/package/2006/relationships"><Relationship Id="rId3" Type="http://schemas.openxmlformats.org/officeDocument/2006/relationships/diagramLayout" Target="../diagrams/layout30.xml"/><Relationship Id="rId2" Type="http://schemas.openxmlformats.org/officeDocument/2006/relationships/diagramData" Target="../diagrams/data30.xml"/><Relationship Id="rId1" Type="http://schemas.openxmlformats.org/officeDocument/2006/relationships/slideLayout" Target="../slideLayouts/slideLayout2.xml"/><Relationship Id="rId6" Type="http://schemas.microsoft.com/office/2007/relationships/diagramDrawing" Target="../diagrams/drawing30.xml"/><Relationship Id="rId5" Type="http://schemas.openxmlformats.org/officeDocument/2006/relationships/diagramColors" Target="../diagrams/colors30.xml"/><Relationship Id="rId4" Type="http://schemas.openxmlformats.org/officeDocument/2006/relationships/diagramQuickStyle" Target="../diagrams/quickStyle30.xml"/></Relationships>
</file>

<file path=ppt/slides/_rels/slide36.xml.rels><?xml version="1.0" encoding="UTF-8" standalone="yes"?>
<Relationships xmlns="http://schemas.openxmlformats.org/package/2006/relationships"><Relationship Id="rId3" Type="http://schemas.openxmlformats.org/officeDocument/2006/relationships/diagramLayout" Target="../diagrams/layout31.xml"/><Relationship Id="rId2" Type="http://schemas.openxmlformats.org/officeDocument/2006/relationships/diagramData" Target="../diagrams/data31.xml"/><Relationship Id="rId1" Type="http://schemas.openxmlformats.org/officeDocument/2006/relationships/slideLayout" Target="../slideLayouts/slideLayout2.xml"/><Relationship Id="rId6" Type="http://schemas.microsoft.com/office/2007/relationships/diagramDrawing" Target="../diagrams/drawing31.xml"/><Relationship Id="rId5" Type="http://schemas.openxmlformats.org/officeDocument/2006/relationships/diagramColors" Target="../diagrams/colors31.xml"/><Relationship Id="rId4" Type="http://schemas.openxmlformats.org/officeDocument/2006/relationships/diagramQuickStyle" Target="../diagrams/quickStyle31.xml"/></Relationships>
</file>

<file path=ppt/slides/_rels/slide37.xml.rels><?xml version="1.0" encoding="UTF-8" standalone="yes"?>
<Relationships xmlns="http://schemas.openxmlformats.org/package/2006/relationships"><Relationship Id="rId3" Type="http://schemas.openxmlformats.org/officeDocument/2006/relationships/diagramLayout" Target="../diagrams/layout32.xml"/><Relationship Id="rId2" Type="http://schemas.openxmlformats.org/officeDocument/2006/relationships/diagramData" Target="../diagrams/data32.xml"/><Relationship Id="rId1" Type="http://schemas.openxmlformats.org/officeDocument/2006/relationships/slideLayout" Target="../slideLayouts/slideLayout2.xml"/><Relationship Id="rId6" Type="http://schemas.microsoft.com/office/2007/relationships/diagramDrawing" Target="../diagrams/drawing32.xml"/><Relationship Id="rId5" Type="http://schemas.openxmlformats.org/officeDocument/2006/relationships/diagramColors" Target="../diagrams/colors32.xml"/><Relationship Id="rId4" Type="http://schemas.openxmlformats.org/officeDocument/2006/relationships/diagramQuickStyle" Target="../diagrams/quickStyle32.xml"/></Relationships>
</file>

<file path=ppt/slides/_rels/slide38.xml.rels><?xml version="1.0" encoding="UTF-8" standalone="yes"?>
<Relationships xmlns="http://schemas.openxmlformats.org/package/2006/relationships"><Relationship Id="rId3" Type="http://schemas.openxmlformats.org/officeDocument/2006/relationships/diagramLayout" Target="../diagrams/layout33.xml"/><Relationship Id="rId2" Type="http://schemas.openxmlformats.org/officeDocument/2006/relationships/diagramData" Target="../diagrams/data33.xml"/><Relationship Id="rId1" Type="http://schemas.openxmlformats.org/officeDocument/2006/relationships/slideLayout" Target="../slideLayouts/slideLayout2.xml"/><Relationship Id="rId6" Type="http://schemas.microsoft.com/office/2007/relationships/diagramDrawing" Target="../diagrams/drawing33.xml"/><Relationship Id="rId5" Type="http://schemas.openxmlformats.org/officeDocument/2006/relationships/diagramColors" Target="../diagrams/colors33.xml"/><Relationship Id="rId4" Type="http://schemas.openxmlformats.org/officeDocument/2006/relationships/diagramQuickStyle" Target="../diagrams/quickStyle33.xml"/></Relationships>
</file>

<file path=ppt/slides/_rels/slide39.xml.rels><?xml version="1.0" encoding="UTF-8" standalone="yes"?>
<Relationships xmlns="http://schemas.openxmlformats.org/package/2006/relationships"><Relationship Id="rId3" Type="http://schemas.openxmlformats.org/officeDocument/2006/relationships/diagramLayout" Target="../diagrams/layout34.xml"/><Relationship Id="rId2" Type="http://schemas.openxmlformats.org/officeDocument/2006/relationships/diagramData" Target="../diagrams/data34.xml"/><Relationship Id="rId1" Type="http://schemas.openxmlformats.org/officeDocument/2006/relationships/slideLayout" Target="../slideLayouts/slideLayout2.xml"/><Relationship Id="rId6" Type="http://schemas.microsoft.com/office/2007/relationships/diagramDrawing" Target="../diagrams/drawing34.xml"/><Relationship Id="rId5" Type="http://schemas.openxmlformats.org/officeDocument/2006/relationships/diagramColors" Target="../diagrams/colors34.xml"/><Relationship Id="rId4" Type="http://schemas.openxmlformats.org/officeDocument/2006/relationships/diagramQuickStyle" Target="../diagrams/quickStyle34.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0.xml.rels><?xml version="1.0" encoding="UTF-8" standalone="yes"?>
<Relationships xmlns="http://schemas.openxmlformats.org/package/2006/relationships"><Relationship Id="rId3" Type="http://schemas.openxmlformats.org/officeDocument/2006/relationships/diagramLayout" Target="../diagrams/layout35.xml"/><Relationship Id="rId2" Type="http://schemas.openxmlformats.org/officeDocument/2006/relationships/diagramData" Target="../diagrams/data35.xml"/><Relationship Id="rId1" Type="http://schemas.openxmlformats.org/officeDocument/2006/relationships/slideLayout" Target="../slideLayouts/slideLayout2.xml"/><Relationship Id="rId6" Type="http://schemas.microsoft.com/office/2007/relationships/diagramDrawing" Target="../diagrams/drawing35.xml"/><Relationship Id="rId5" Type="http://schemas.openxmlformats.org/officeDocument/2006/relationships/diagramColors" Target="../diagrams/colors35.xml"/><Relationship Id="rId4" Type="http://schemas.openxmlformats.org/officeDocument/2006/relationships/diagramQuickStyle" Target="../diagrams/quickStyle35.xml"/></Relationships>
</file>

<file path=ppt/slides/_rels/slide41.xml.rels><?xml version="1.0" encoding="UTF-8" standalone="yes"?>
<Relationships xmlns="http://schemas.openxmlformats.org/package/2006/relationships"><Relationship Id="rId3" Type="http://schemas.openxmlformats.org/officeDocument/2006/relationships/diagramLayout" Target="../diagrams/layout36.xml"/><Relationship Id="rId2" Type="http://schemas.openxmlformats.org/officeDocument/2006/relationships/diagramData" Target="../diagrams/data36.xml"/><Relationship Id="rId1" Type="http://schemas.openxmlformats.org/officeDocument/2006/relationships/slideLayout" Target="../slideLayouts/slideLayout2.xml"/><Relationship Id="rId6" Type="http://schemas.microsoft.com/office/2007/relationships/diagramDrawing" Target="../diagrams/drawing36.xml"/><Relationship Id="rId5" Type="http://schemas.openxmlformats.org/officeDocument/2006/relationships/diagramColors" Target="../diagrams/colors36.xml"/><Relationship Id="rId4" Type="http://schemas.openxmlformats.org/officeDocument/2006/relationships/diagramQuickStyle" Target="../diagrams/quickStyle36.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9.xml.rels><?xml version="1.0" encoding="UTF-8" standalone="yes"?>
<Relationships xmlns="http://schemas.openxmlformats.org/package/2006/relationships"><Relationship Id="rId8" Type="http://schemas.openxmlformats.org/officeDocument/2006/relationships/diagramLayout" Target="../diagrams/layout7.xml"/><Relationship Id="rId13" Type="http://schemas.openxmlformats.org/officeDocument/2006/relationships/diagramLayout" Target="../diagrams/layout8.xml"/><Relationship Id="rId3" Type="http://schemas.openxmlformats.org/officeDocument/2006/relationships/diagramLayout" Target="../diagrams/layout6.xml"/><Relationship Id="rId7" Type="http://schemas.openxmlformats.org/officeDocument/2006/relationships/diagramData" Target="../diagrams/data7.xml"/><Relationship Id="rId12" Type="http://schemas.openxmlformats.org/officeDocument/2006/relationships/diagramData" Target="../diagrams/data8.xml"/><Relationship Id="rId2" Type="http://schemas.openxmlformats.org/officeDocument/2006/relationships/diagramData" Target="../diagrams/data6.xml"/><Relationship Id="rId16" Type="http://schemas.microsoft.com/office/2007/relationships/diagramDrawing" Target="../diagrams/drawing8.xml"/><Relationship Id="rId1" Type="http://schemas.openxmlformats.org/officeDocument/2006/relationships/slideLayout" Target="../slideLayouts/slideLayout2.xml"/><Relationship Id="rId6" Type="http://schemas.microsoft.com/office/2007/relationships/diagramDrawing" Target="../diagrams/drawing6.xml"/><Relationship Id="rId11" Type="http://schemas.microsoft.com/office/2007/relationships/diagramDrawing" Target="../diagrams/drawing7.xml"/><Relationship Id="rId5" Type="http://schemas.openxmlformats.org/officeDocument/2006/relationships/diagramColors" Target="../diagrams/colors6.xml"/><Relationship Id="rId15" Type="http://schemas.openxmlformats.org/officeDocument/2006/relationships/diagramColors" Target="../diagrams/colors8.xml"/><Relationship Id="rId10" Type="http://schemas.openxmlformats.org/officeDocument/2006/relationships/diagramColors" Target="../diagrams/colors7.xml"/><Relationship Id="rId4" Type="http://schemas.openxmlformats.org/officeDocument/2006/relationships/diagramQuickStyle" Target="../diagrams/quickStyle6.xml"/><Relationship Id="rId9" Type="http://schemas.openxmlformats.org/officeDocument/2006/relationships/diagramQuickStyle" Target="../diagrams/quickStyle7.xml"/><Relationship Id="rId14" Type="http://schemas.openxmlformats.org/officeDocument/2006/relationships/diagramQuickStyle" Target="../diagrams/quickStyl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fa-IR" sz="480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B Elham" pitchFamily="2" charset="-78"/>
              </a:rPr>
              <a:t>بسم‌الله الرحمن الرحیم</a:t>
            </a:r>
            <a:endParaRPr lang="fa-IR" sz="480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B Elham" pitchFamily="2" charset="-78"/>
            </a:endParaRPr>
          </a:p>
        </p:txBody>
      </p:sp>
      <p:sp>
        <p:nvSpPr>
          <p:cNvPr id="3" name="Subtitle 2"/>
          <p:cNvSpPr>
            <a:spLocks noGrp="1"/>
          </p:cNvSpPr>
          <p:nvPr>
            <p:ph type="subTitle" idx="1"/>
          </p:nvPr>
        </p:nvSpPr>
        <p:spPr/>
        <p:txBody>
          <a:bodyPr/>
          <a:lstStyle/>
          <a:p>
            <a:r>
              <a:rPr lang="fa-IR"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به نام آنکه جان را فکرت آموخت</a:t>
            </a:r>
            <a:endParaRPr lang="fa-IR"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t" anchorCtr="0" compatLnSpc="1">
            <a:prstTxWarp prst="textNoShape">
              <a:avLst/>
            </a:prstTxWarp>
          </a:bodyPr>
          <a:lstStyle/>
          <a:p>
            <a:r>
              <a:rPr lang="en-US" sz="2400" dirty="0" smtClean="0"/>
              <a:t/>
            </a:r>
            <a:br>
              <a:rPr lang="en-US" sz="2400" dirty="0" smtClean="0"/>
            </a:br>
            <a:r>
              <a:rPr lang="fa-IR" sz="2400" b="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Elham" pitchFamily="2" charset="-78"/>
              </a:rPr>
              <a:t/>
            </a:r>
            <a:br>
              <a:rPr lang="fa-IR" sz="2400" b="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Elham" pitchFamily="2" charset="-78"/>
              </a:rPr>
            </a:br>
            <a:r>
              <a:rPr lang="fa-IR" sz="2400" b="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Elham" pitchFamily="2" charset="-78"/>
              </a:rPr>
              <a:t/>
            </a:r>
            <a:br>
              <a:rPr lang="fa-IR" sz="2400" b="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Elham" pitchFamily="2" charset="-78"/>
              </a:rPr>
            </a:br>
            <a:r>
              <a:rPr lang="fa-IR" sz="2400" b="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Elham" pitchFamily="2" charset="-78"/>
              </a:rPr>
              <a:t/>
            </a:r>
            <a:br>
              <a:rPr lang="fa-IR" sz="2400" b="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Elham" pitchFamily="2" charset="-78"/>
              </a:rPr>
            </a:br>
            <a:endParaRPr lang="en-US" sz="2400" b="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Elham" pitchFamily="2" charset="-78"/>
            </a:endParaRPr>
          </a:p>
        </p:txBody>
      </p:sp>
      <p:sp>
        <p:nvSpPr>
          <p:cNvPr id="3" name="Text Placeholder 2"/>
          <p:cNvSpPr>
            <a:spLocks noGrp="1"/>
          </p:cNvSpPr>
          <p:nvPr>
            <p:ph type="body" idx="1"/>
          </p:nvPr>
        </p:nvSpPr>
        <p:spPr/>
        <p:txBody>
          <a:bodyPr/>
          <a:lstStyle/>
          <a:p>
            <a:r>
              <a:rPr lang="fa-IR" sz="4400" dirty="0" smtClean="0"/>
              <a:t>اوراق بهادار با پشتوانۀ رهن</a:t>
            </a:r>
            <a:endParaRPr lang="en-US" sz="4400" dirty="0"/>
          </a:p>
        </p:txBody>
      </p:sp>
      <p:sp>
        <p:nvSpPr>
          <p:cNvPr id="4" name="Slide Number Placeholder 3"/>
          <p:cNvSpPr>
            <a:spLocks noGrp="1"/>
          </p:cNvSpPr>
          <p:nvPr>
            <p:ph type="sldNum" sz="quarter" idx="12"/>
          </p:nvPr>
        </p:nvSpPr>
        <p:spPr/>
        <p:txBody>
          <a:bodyPr/>
          <a:lstStyle/>
          <a:p>
            <a:pPr>
              <a:defRPr/>
            </a:pPr>
            <a:fld id="{9125F3BF-D623-4509-BE0C-830B860F17C7}" type="slidenum">
              <a:rPr lang="en-US" smtClean="0"/>
              <a:pPr>
                <a:defRPr/>
              </a:pPr>
              <a:t>10</a:t>
            </a:fld>
            <a:endParaRPr lang="en-US" dirty="0"/>
          </a:p>
        </p:txBody>
      </p:sp>
      <p:sp>
        <p:nvSpPr>
          <p:cNvPr id="5" name="TextBox 4"/>
          <p:cNvSpPr txBox="1"/>
          <p:nvPr/>
        </p:nvSpPr>
        <p:spPr>
          <a:xfrm>
            <a:off x="685800" y="4724400"/>
            <a:ext cx="7772400" cy="830997"/>
          </a:xfrm>
          <a:prstGeom prst="rect">
            <a:avLst/>
          </a:prstGeom>
          <a:noFill/>
        </p:spPr>
        <p:txBody>
          <a:bodyPr wrap="square" rtlCol="0">
            <a:spAutoFit/>
          </a:bodyPr>
          <a:lstStyle/>
          <a:p>
            <a:pPr algn="r" rtl="1">
              <a:buFont typeface="Wingdings" pitchFamily="2" charset="2"/>
              <a:buChar char="ü"/>
            </a:pPr>
            <a:r>
              <a:rPr lang="fa-IR" sz="2400"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j-lt"/>
                <a:ea typeface="+mj-ea"/>
                <a:cs typeface="B Elham" pitchFamily="2" charset="-78"/>
              </a:rPr>
              <a:t>تعریف</a:t>
            </a:r>
          </a:p>
          <a:p>
            <a:pPr algn="r" rtl="1">
              <a:buFont typeface="Wingdings" pitchFamily="2" charset="2"/>
              <a:buChar char="ü"/>
            </a:pPr>
            <a:r>
              <a:rPr lang="fa-IR" sz="2400"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j-lt"/>
                <a:ea typeface="+mj-ea"/>
                <a:cs typeface="B Elham" pitchFamily="2" charset="-78"/>
              </a:rPr>
              <a:t>انواع</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graphicFrame>
        <p:nvGraphicFramePr>
          <p:cNvPr id="14" name="Content Placeholder 13"/>
          <p:cNvGraphicFramePr>
            <a:graphicFrameLocks noGrp="1"/>
          </p:cNvGraphicFramePr>
          <p:nvPr>
            <p:ph idx="1"/>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11</a:t>
            </a:fld>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sz="3600" dirty="0" smtClean="0"/>
              <a:t>نمونه‌هایی از دارایی‌های پشتوانۀ اوراق بهادار</a:t>
            </a:r>
            <a:endParaRPr lang="en-US" sz="3600"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563174612"/>
              </p:ext>
            </p:extLst>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r>
              <a:rPr lang="en-US" dirty="0" smtClean="0"/>
              <a:t>			</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fa-IR" dirty="0" smtClean="0"/>
              <a:t>اوراق بهادار با پشتوانۀ رهن</a:t>
            </a:r>
            <a:endParaRPr lang="en-US" dirty="0"/>
          </a:p>
        </p:txBody>
      </p:sp>
      <p:graphicFrame>
        <p:nvGraphicFramePr>
          <p:cNvPr id="5" name="Content Placeholder 4"/>
          <p:cNvGraphicFramePr>
            <a:graphicFrameLocks noGrp="1"/>
          </p:cNvGraphicFramePr>
          <p:nvPr>
            <p:ph idx="1"/>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13</a:t>
            </a:fld>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sz="3600" dirty="0" smtClean="0"/>
              <a:t>انواع غالب اوراق بهادار با پشتوانۀ رهن</a:t>
            </a:r>
            <a:endParaRPr lang="en-US" sz="3600" dirty="0"/>
          </a:p>
        </p:txBody>
      </p:sp>
      <p:graphicFrame>
        <p:nvGraphicFramePr>
          <p:cNvPr id="6" name="Content Placeholder 5"/>
          <p:cNvGraphicFramePr>
            <a:graphicFrameLocks noGrp="1"/>
          </p:cNvGraphicFramePr>
          <p:nvPr>
            <p:ph idx="1"/>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14</a:t>
            </a:fld>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5" name="Content Placeholder 4"/>
          <p:cNvGraphicFramePr>
            <a:graphicFrameLocks noGrp="1"/>
          </p:cNvGraphicFramePr>
          <p:nvPr>
            <p:ph idx="1"/>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15</a:t>
            </a:fld>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graphicFrame>
        <p:nvGraphicFramePr>
          <p:cNvPr id="5" name="Content Placeholder 4"/>
          <p:cNvGraphicFramePr>
            <a:graphicFrameLocks noGrp="1"/>
          </p:cNvGraphicFramePr>
          <p:nvPr>
            <p:ph idx="1"/>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16</a:t>
            </a:fld>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639283055"/>
              </p:ext>
            </p:extLst>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17</a:t>
            </a:fld>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a:buFont typeface="Wingdings" pitchFamily="2" charset="2"/>
              <a:buChar char="ü"/>
            </a:pPr>
            <a:r>
              <a:rPr lang="fa-IR" sz="2400" kern="1200" dirty="0" smtClean="0"/>
              <a:t>ملاحظات </a:t>
            </a:r>
            <a:br>
              <a:rPr lang="fa-IR" sz="2400" kern="1200" dirty="0" smtClean="0"/>
            </a:br>
            <a:endParaRPr lang="en-US" sz="2400" kern="1200" dirty="0" smtClean="0"/>
          </a:p>
        </p:txBody>
      </p:sp>
      <p:sp>
        <p:nvSpPr>
          <p:cNvPr id="3" name="Text Placeholder 2"/>
          <p:cNvSpPr>
            <a:spLocks noGrp="1"/>
          </p:cNvSpPr>
          <p:nvPr>
            <p:ph type="body" idx="1"/>
          </p:nvPr>
        </p:nvSpPr>
        <p:spPr/>
        <p:txBody>
          <a:bodyPr/>
          <a:lstStyle/>
          <a:p>
            <a:r>
              <a:rPr lang="fa-IR" sz="4400" dirty="0" smtClean="0"/>
              <a:t>طراحی </a:t>
            </a:r>
            <a:r>
              <a:rPr lang="en-US" sz="4400" dirty="0" smtClean="0"/>
              <a:t>MBS</a:t>
            </a:r>
            <a:endParaRPr lang="en-US" sz="4400" dirty="0"/>
          </a:p>
        </p:txBody>
      </p:sp>
      <p:sp>
        <p:nvSpPr>
          <p:cNvPr id="4" name="Slide Number Placeholder 3"/>
          <p:cNvSpPr>
            <a:spLocks noGrp="1"/>
          </p:cNvSpPr>
          <p:nvPr>
            <p:ph type="sldNum" sz="quarter" idx="12"/>
          </p:nvPr>
        </p:nvSpPr>
        <p:spPr/>
        <p:txBody>
          <a:bodyPr/>
          <a:lstStyle/>
          <a:p>
            <a:pPr>
              <a:defRPr/>
            </a:pPr>
            <a:fld id="{9125F3BF-D623-4509-BE0C-830B860F17C7}" type="slidenum">
              <a:rPr lang="en-US" smtClean="0"/>
              <a:pPr>
                <a:defRPr/>
              </a:pPr>
              <a:t>18</a:t>
            </a:fld>
            <a:endParaRPr lang="en-US" dirty="0"/>
          </a:p>
        </p:txBody>
      </p:sp>
      <p:sp>
        <p:nvSpPr>
          <p:cNvPr id="5" name="TextBox 4"/>
          <p:cNvSpPr txBox="1"/>
          <p:nvPr/>
        </p:nvSpPr>
        <p:spPr>
          <a:xfrm>
            <a:off x="685800" y="4724400"/>
            <a:ext cx="7772400" cy="830997"/>
          </a:xfrm>
          <a:prstGeom prst="rect">
            <a:avLst/>
          </a:prstGeom>
          <a:noFill/>
        </p:spPr>
        <p:txBody>
          <a:bodyPr wrap="square" rtlCol="0">
            <a:spAutoFit/>
          </a:bodyPr>
          <a:lstStyle/>
          <a:p>
            <a:pPr algn="r" rtl="1">
              <a:buFont typeface="Wingdings" pitchFamily="2" charset="2"/>
              <a:buChar char="ü"/>
            </a:pPr>
            <a:r>
              <a:rPr lang="fa-IR" sz="2400"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j-lt"/>
                <a:ea typeface="+mj-ea"/>
                <a:cs typeface="B Elham" pitchFamily="2" charset="-78"/>
              </a:rPr>
              <a:t>ریسک‌ها </a:t>
            </a:r>
            <a:endParaRPr lang="en-US" sz="2400"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j-lt"/>
              <a:ea typeface="+mj-ea"/>
              <a:cs typeface="B Elham" pitchFamily="2" charset="-78"/>
            </a:endParaRPr>
          </a:p>
          <a:p>
            <a:pPr algn="r" rtl="1">
              <a:buFont typeface="Wingdings" pitchFamily="2" charset="2"/>
              <a:buChar char="ü"/>
            </a:pPr>
            <a:r>
              <a:rPr lang="fa-IR" sz="2400"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j-lt"/>
                <a:ea typeface="+mj-ea"/>
                <a:cs typeface="B Elham" pitchFamily="2" charset="-78"/>
              </a:rPr>
              <a:t>تمهیدات</a:t>
            </a:r>
            <a:endParaRPr lang="en-US" sz="2400"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j-lt"/>
              <a:ea typeface="+mj-ea"/>
              <a:cs typeface="B Elham" pitchFamily="2" charset="-78"/>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روند طراحی و انتشار </a:t>
            </a:r>
            <a:r>
              <a:rPr lang="en-US" dirty="0" smtClean="0"/>
              <a:t>MBS</a:t>
            </a:r>
          </a:p>
        </p:txBody>
      </p:sp>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19</a:t>
            </a:fld>
            <a:endParaRPr lang="en-US" dirty="0"/>
          </a:p>
        </p:txBody>
      </p:sp>
      <p:grpSp>
        <p:nvGrpSpPr>
          <p:cNvPr id="3" name="Group 4"/>
          <p:cNvGrpSpPr/>
          <p:nvPr/>
        </p:nvGrpSpPr>
        <p:grpSpPr>
          <a:xfrm>
            <a:off x="805190" y="1143000"/>
            <a:ext cx="7043410" cy="4906833"/>
            <a:chOff x="805190" y="1143000"/>
            <a:chExt cx="7043410" cy="4906833"/>
          </a:xfrm>
        </p:grpSpPr>
        <p:grpSp>
          <p:nvGrpSpPr>
            <p:cNvPr id="5" name="Group 40"/>
            <p:cNvGrpSpPr/>
            <p:nvPr/>
          </p:nvGrpSpPr>
          <p:grpSpPr>
            <a:xfrm>
              <a:off x="963717" y="1143000"/>
              <a:ext cx="6884883" cy="4906833"/>
              <a:chOff x="685800" y="838200"/>
              <a:chExt cx="6884883" cy="4906833"/>
            </a:xfrm>
          </p:grpSpPr>
          <p:pic>
            <p:nvPicPr>
              <p:cNvPr id="9" name="Picture 3"/>
              <p:cNvPicPr>
                <a:picLocks noChangeAspect="1" noChangeArrowheads="1"/>
              </p:cNvPicPr>
              <p:nvPr/>
            </p:nvPicPr>
            <p:blipFill>
              <a:blip r:embed="rId2" cstate="print">
                <a:clrChange>
                  <a:clrFrom>
                    <a:srgbClr val="FFFFFF"/>
                  </a:clrFrom>
                  <a:clrTo>
                    <a:srgbClr val="FFFFFF">
                      <a:alpha val="0"/>
                    </a:srgbClr>
                  </a:clrTo>
                </a:clrChange>
              </a:blip>
              <a:srcRect l="23824" r="18999" b="83333"/>
              <a:stretch>
                <a:fillRect/>
              </a:stretch>
            </p:blipFill>
            <p:spPr bwMode="auto">
              <a:xfrm>
                <a:off x="685800" y="838200"/>
                <a:ext cx="3868615" cy="838200"/>
              </a:xfrm>
              <a:prstGeom prst="rect">
                <a:avLst/>
              </a:prstGeom>
              <a:noFill/>
              <a:ln w="9525">
                <a:noFill/>
                <a:miter lim="800000"/>
                <a:headEnd/>
                <a:tailEnd/>
              </a:ln>
            </p:spPr>
          </p:pic>
          <p:cxnSp>
            <p:nvCxnSpPr>
              <p:cNvPr id="10" name="Straight Arrow Connector 9"/>
              <p:cNvCxnSpPr/>
              <p:nvPr/>
            </p:nvCxnSpPr>
            <p:spPr>
              <a:xfrm rot="5400000">
                <a:off x="2411306" y="1855894"/>
                <a:ext cx="360000" cy="1012"/>
              </a:xfrm>
              <a:prstGeom prst="straightConnector1">
                <a:avLst/>
              </a:prstGeom>
              <a:ln w="19050">
                <a:solidFill>
                  <a:schemeClr val="tx1"/>
                </a:solidFill>
                <a:tailEnd type="arrow"/>
              </a:ln>
            </p:spPr>
            <p:style>
              <a:lnRef idx="1">
                <a:schemeClr val="dk1"/>
              </a:lnRef>
              <a:fillRef idx="0">
                <a:schemeClr val="dk1"/>
              </a:fillRef>
              <a:effectRef idx="0">
                <a:schemeClr val="dk1"/>
              </a:effectRef>
              <a:fontRef idx="minor">
                <a:schemeClr val="tx1"/>
              </a:fontRef>
            </p:style>
          </p:cxnSp>
          <p:sp>
            <p:nvSpPr>
              <p:cNvPr id="11" name="TextBox 10"/>
              <p:cNvSpPr txBox="1"/>
              <p:nvPr/>
            </p:nvSpPr>
            <p:spPr>
              <a:xfrm>
                <a:off x="1023146" y="2054423"/>
                <a:ext cx="3167854" cy="307777"/>
              </a:xfrm>
              <a:prstGeom prst="rect">
                <a:avLst/>
              </a:prstGeom>
              <a:solidFill>
                <a:schemeClr val="bg1"/>
              </a:solidFill>
              <a:ln>
                <a:solidFill>
                  <a:schemeClr val="tx1"/>
                </a:solidFill>
              </a:ln>
              <a:effectLst>
                <a:outerShdw blurRad="50800" dist="38100" dir="2700000" algn="tl" rotWithShape="0">
                  <a:prstClr val="black">
                    <a:alpha val="40000"/>
                  </a:prstClr>
                </a:outerShdw>
              </a:effectLst>
            </p:spPr>
            <p:txBody>
              <a:bodyPr wrap="none" rtlCol="1">
                <a:spAutoFit/>
              </a:bodyPr>
              <a:lstStyle/>
              <a:p>
                <a:r>
                  <a:rPr lang="fa-IR" sz="1400" b="1" dirty="0" smtClean="0">
                    <a:cs typeface="B Mitra" pitchFamily="2" charset="-78"/>
                  </a:rPr>
                  <a:t>انتخاب تسهیلات مورد نظر از کل تسهیلات موجود</a:t>
                </a:r>
                <a:endParaRPr lang="fa-IR" sz="1400" b="1" dirty="0">
                  <a:cs typeface="B Mitra" pitchFamily="2" charset="-78"/>
                </a:endParaRPr>
              </a:p>
            </p:txBody>
          </p:sp>
          <p:cxnSp>
            <p:nvCxnSpPr>
              <p:cNvPr id="12" name="Straight Arrow Connector 11"/>
              <p:cNvCxnSpPr/>
              <p:nvPr/>
            </p:nvCxnSpPr>
            <p:spPr>
              <a:xfrm rot="5400000">
                <a:off x="2411306" y="2544671"/>
                <a:ext cx="360000" cy="1012"/>
              </a:xfrm>
              <a:prstGeom prst="straightConnector1">
                <a:avLst/>
              </a:prstGeom>
              <a:ln w="19050">
                <a:solidFill>
                  <a:schemeClr val="tx1"/>
                </a:solidFill>
                <a:tailEnd type="arrow"/>
              </a:ln>
            </p:spPr>
            <p:style>
              <a:lnRef idx="1">
                <a:schemeClr val="dk1"/>
              </a:lnRef>
              <a:fillRef idx="0">
                <a:schemeClr val="dk1"/>
              </a:fillRef>
              <a:effectRef idx="0">
                <a:schemeClr val="dk1"/>
              </a:effectRef>
              <a:fontRef idx="minor">
                <a:schemeClr val="tx1"/>
              </a:fontRef>
            </p:style>
          </p:cxnSp>
          <p:sp>
            <p:nvSpPr>
              <p:cNvPr id="13" name="TextBox 12"/>
              <p:cNvSpPr txBox="1"/>
              <p:nvPr/>
            </p:nvSpPr>
            <p:spPr>
              <a:xfrm>
                <a:off x="1318900" y="2743200"/>
                <a:ext cx="2576346" cy="307777"/>
              </a:xfrm>
              <a:prstGeom prst="rect">
                <a:avLst/>
              </a:prstGeom>
              <a:solidFill>
                <a:schemeClr val="bg1"/>
              </a:solidFill>
              <a:ln>
                <a:solidFill>
                  <a:schemeClr val="tx1"/>
                </a:solidFill>
              </a:ln>
              <a:effectLst>
                <a:outerShdw blurRad="50800" dist="38100" dir="2700000" algn="tl" rotWithShape="0">
                  <a:prstClr val="black">
                    <a:alpha val="40000"/>
                  </a:prstClr>
                </a:outerShdw>
              </a:effectLst>
            </p:spPr>
            <p:txBody>
              <a:bodyPr wrap="none" rtlCol="1">
                <a:spAutoFit/>
              </a:bodyPr>
              <a:lstStyle/>
              <a:p>
                <a:r>
                  <a:rPr lang="fa-IR" sz="1400" b="1" dirty="0" smtClean="0">
                    <a:cs typeface="B Mitra" pitchFamily="2" charset="-78"/>
                  </a:rPr>
                  <a:t>تجمیع پرونده ها و اقساط سال های آتی</a:t>
                </a:r>
                <a:endParaRPr lang="fa-IR" sz="1400" b="1" dirty="0">
                  <a:cs typeface="B Mitra" pitchFamily="2" charset="-78"/>
                </a:endParaRPr>
              </a:p>
            </p:txBody>
          </p:sp>
          <p:sp>
            <p:nvSpPr>
              <p:cNvPr id="14" name="TextBox 13"/>
              <p:cNvSpPr txBox="1"/>
              <p:nvPr/>
            </p:nvSpPr>
            <p:spPr>
              <a:xfrm>
                <a:off x="1786837" y="1219200"/>
                <a:ext cx="1669047" cy="307777"/>
              </a:xfrm>
              <a:prstGeom prst="rect">
                <a:avLst/>
              </a:prstGeom>
              <a:solidFill>
                <a:schemeClr val="bg1"/>
              </a:solidFill>
              <a:ln>
                <a:solidFill>
                  <a:schemeClr val="bg1"/>
                </a:solidFill>
              </a:ln>
              <a:effectLst/>
            </p:spPr>
            <p:txBody>
              <a:bodyPr wrap="none" rtlCol="1">
                <a:spAutoFit/>
              </a:bodyPr>
              <a:lstStyle/>
              <a:p>
                <a:pPr algn="r" rtl="1"/>
                <a:r>
                  <a:rPr lang="fa-IR" sz="1400" b="1" dirty="0" smtClean="0">
                    <a:cs typeface="B Mitra" pitchFamily="2" charset="-78"/>
                  </a:rPr>
                  <a:t>اعطای تسهیلات به افراد</a:t>
                </a:r>
                <a:endParaRPr lang="fa-IR" sz="1400" b="1" dirty="0">
                  <a:cs typeface="B Mitra" pitchFamily="2" charset="-78"/>
                </a:endParaRPr>
              </a:p>
            </p:txBody>
          </p:sp>
          <p:cxnSp>
            <p:nvCxnSpPr>
              <p:cNvPr id="15" name="Straight Arrow Connector 14"/>
              <p:cNvCxnSpPr/>
              <p:nvPr/>
            </p:nvCxnSpPr>
            <p:spPr>
              <a:xfrm rot="5400000">
                <a:off x="2411306" y="3227494"/>
                <a:ext cx="360000" cy="1012"/>
              </a:xfrm>
              <a:prstGeom prst="straightConnector1">
                <a:avLst/>
              </a:prstGeom>
              <a:ln w="19050">
                <a:solidFill>
                  <a:schemeClr val="tx1"/>
                </a:solidFill>
                <a:tailEnd type="arrow"/>
              </a:ln>
            </p:spPr>
            <p:style>
              <a:lnRef idx="1">
                <a:schemeClr val="dk1"/>
              </a:lnRef>
              <a:fillRef idx="0">
                <a:schemeClr val="dk1"/>
              </a:fillRef>
              <a:effectRef idx="0">
                <a:schemeClr val="dk1"/>
              </a:effectRef>
              <a:fontRef idx="minor">
                <a:schemeClr val="tx1"/>
              </a:fontRef>
            </p:style>
          </p:cxnSp>
          <p:sp>
            <p:nvSpPr>
              <p:cNvPr id="16" name="TextBox 15"/>
              <p:cNvSpPr txBox="1"/>
              <p:nvPr/>
            </p:nvSpPr>
            <p:spPr>
              <a:xfrm>
                <a:off x="2017008" y="3426023"/>
                <a:ext cx="1180131" cy="307777"/>
              </a:xfrm>
              <a:prstGeom prst="rect">
                <a:avLst/>
              </a:prstGeom>
              <a:solidFill>
                <a:schemeClr val="bg1"/>
              </a:solidFill>
              <a:ln>
                <a:solidFill>
                  <a:schemeClr val="tx1"/>
                </a:solidFill>
              </a:ln>
              <a:effectLst>
                <a:outerShdw blurRad="50800" dist="38100" dir="2700000" algn="tl" rotWithShape="0">
                  <a:prstClr val="black">
                    <a:alpha val="40000"/>
                  </a:prstClr>
                </a:outerShdw>
              </a:effectLst>
            </p:spPr>
            <p:txBody>
              <a:bodyPr wrap="none" rtlCol="1">
                <a:spAutoFit/>
              </a:bodyPr>
              <a:lstStyle/>
              <a:p>
                <a:r>
                  <a:rPr lang="fa-IR" sz="1400" b="1" dirty="0" smtClean="0">
                    <a:cs typeface="B Mitra" pitchFamily="2" charset="-78"/>
                  </a:rPr>
                  <a:t>تعیین نرخ تنزیل</a:t>
                </a:r>
                <a:endParaRPr lang="fa-IR" sz="1400" b="1" dirty="0">
                  <a:cs typeface="B Mitra" pitchFamily="2" charset="-78"/>
                </a:endParaRPr>
              </a:p>
            </p:txBody>
          </p:sp>
          <p:cxnSp>
            <p:nvCxnSpPr>
              <p:cNvPr id="17" name="Straight Arrow Connector 16"/>
              <p:cNvCxnSpPr/>
              <p:nvPr/>
            </p:nvCxnSpPr>
            <p:spPr>
              <a:xfrm rot="5400000">
                <a:off x="2411306" y="3916271"/>
                <a:ext cx="360000" cy="1012"/>
              </a:xfrm>
              <a:prstGeom prst="straightConnector1">
                <a:avLst/>
              </a:prstGeom>
              <a:ln w="19050">
                <a:solidFill>
                  <a:schemeClr val="tx1"/>
                </a:solidFill>
                <a:tailEnd type="arrow"/>
              </a:ln>
            </p:spPr>
            <p:style>
              <a:lnRef idx="1">
                <a:schemeClr val="dk1"/>
              </a:lnRef>
              <a:fillRef idx="0">
                <a:schemeClr val="dk1"/>
              </a:fillRef>
              <a:effectRef idx="0">
                <a:schemeClr val="dk1"/>
              </a:effectRef>
              <a:fontRef idx="minor">
                <a:schemeClr val="tx1"/>
              </a:fontRef>
            </p:style>
          </p:cxnSp>
          <p:sp>
            <p:nvSpPr>
              <p:cNvPr id="18" name="TextBox 17"/>
              <p:cNvSpPr txBox="1"/>
              <p:nvPr/>
            </p:nvSpPr>
            <p:spPr>
              <a:xfrm>
                <a:off x="1222547" y="4114800"/>
                <a:ext cx="2739853" cy="307777"/>
              </a:xfrm>
              <a:prstGeom prst="rect">
                <a:avLst/>
              </a:prstGeom>
              <a:solidFill>
                <a:schemeClr val="bg1"/>
              </a:solidFill>
              <a:ln>
                <a:solidFill>
                  <a:schemeClr val="tx1"/>
                </a:solidFill>
              </a:ln>
              <a:effectLst>
                <a:outerShdw blurRad="50800" dist="38100" dir="2700000" algn="tl" rotWithShape="0">
                  <a:prstClr val="black">
                    <a:alpha val="40000"/>
                  </a:prstClr>
                </a:outerShdw>
              </a:effectLst>
            </p:spPr>
            <p:txBody>
              <a:bodyPr wrap="none" rtlCol="1">
                <a:spAutoFit/>
              </a:bodyPr>
              <a:lstStyle/>
              <a:p>
                <a:r>
                  <a:rPr lang="fa-IR" sz="1400" b="1" dirty="0" smtClean="0">
                    <a:cs typeface="B Mitra" pitchFamily="2" charset="-78"/>
                  </a:rPr>
                  <a:t>تعیین ارزش سبد (ارزش فعلی اقساط آتی)</a:t>
                </a:r>
                <a:endParaRPr lang="fa-IR" sz="1400" b="1" dirty="0">
                  <a:cs typeface="B Mitra" pitchFamily="2" charset="-78"/>
                </a:endParaRPr>
              </a:p>
            </p:txBody>
          </p:sp>
          <p:cxnSp>
            <p:nvCxnSpPr>
              <p:cNvPr id="19" name="Straight Arrow Connector 18"/>
              <p:cNvCxnSpPr/>
              <p:nvPr/>
            </p:nvCxnSpPr>
            <p:spPr>
              <a:xfrm rot="5400000">
                <a:off x="2411306" y="4602071"/>
                <a:ext cx="360000" cy="1012"/>
              </a:xfrm>
              <a:prstGeom prst="straightConnector1">
                <a:avLst/>
              </a:prstGeom>
              <a:ln w="19050">
                <a:solidFill>
                  <a:schemeClr val="tx1"/>
                </a:solidFill>
                <a:tailEnd type="arrow"/>
              </a:ln>
            </p:spPr>
            <p:style>
              <a:lnRef idx="1">
                <a:schemeClr val="dk1"/>
              </a:lnRef>
              <a:fillRef idx="0">
                <a:schemeClr val="dk1"/>
              </a:fillRef>
              <a:effectRef idx="0">
                <a:schemeClr val="dk1"/>
              </a:effectRef>
              <a:fontRef idx="minor">
                <a:schemeClr val="tx1"/>
              </a:fontRef>
            </p:style>
          </p:cxnSp>
          <p:cxnSp>
            <p:nvCxnSpPr>
              <p:cNvPr id="20" name="Elbow Connector 19"/>
              <p:cNvCxnSpPr>
                <a:stCxn id="22" idx="3"/>
                <a:endCxn id="11" idx="3"/>
              </p:cNvCxnSpPr>
              <p:nvPr/>
            </p:nvCxnSpPr>
            <p:spPr>
              <a:xfrm flipV="1">
                <a:off x="3095976" y="2208312"/>
                <a:ext cx="1095024" cy="2746177"/>
              </a:xfrm>
              <a:prstGeom prst="bentConnector3">
                <a:avLst>
                  <a:gd name="adj1" fmla="val 195103"/>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rot="16200000">
                <a:off x="4969970" y="3449106"/>
                <a:ext cx="542135" cy="261610"/>
              </a:xfrm>
              <a:prstGeom prst="rect">
                <a:avLst/>
              </a:prstGeom>
              <a:solidFill>
                <a:schemeClr val="bg1"/>
              </a:solidFill>
              <a:ln>
                <a:solidFill>
                  <a:schemeClr val="tx1"/>
                </a:solidFill>
              </a:ln>
              <a:effectLst>
                <a:outerShdw blurRad="50800" dist="38100" dir="2700000" algn="tl" rotWithShape="0">
                  <a:prstClr val="black">
                    <a:alpha val="40000"/>
                  </a:prstClr>
                </a:outerShdw>
              </a:effectLst>
            </p:spPr>
            <p:txBody>
              <a:bodyPr wrap="none" rtlCol="1">
                <a:spAutoFit/>
              </a:bodyPr>
              <a:lstStyle/>
              <a:p>
                <a:r>
                  <a:rPr lang="fa-IR" sz="1100" b="1" dirty="0" smtClean="0">
                    <a:cs typeface="B Mitra" pitchFamily="2" charset="-78"/>
                  </a:rPr>
                  <a:t>بازخورد</a:t>
                </a:r>
                <a:endParaRPr lang="fa-IR" sz="1100" b="1" dirty="0">
                  <a:cs typeface="B Mitra" pitchFamily="2" charset="-78"/>
                </a:endParaRPr>
              </a:p>
            </p:txBody>
          </p:sp>
          <p:sp>
            <p:nvSpPr>
              <p:cNvPr id="22" name="TextBox 21"/>
              <p:cNvSpPr txBox="1"/>
              <p:nvPr/>
            </p:nvSpPr>
            <p:spPr>
              <a:xfrm>
                <a:off x="2088970" y="4800600"/>
                <a:ext cx="1007006" cy="307777"/>
              </a:xfrm>
              <a:prstGeom prst="rect">
                <a:avLst/>
              </a:prstGeom>
              <a:solidFill>
                <a:schemeClr val="bg1"/>
              </a:solidFill>
              <a:ln>
                <a:solidFill>
                  <a:schemeClr val="tx1"/>
                </a:solidFill>
              </a:ln>
              <a:effectLst>
                <a:outerShdw blurRad="50800" dist="38100" dir="2700000" algn="tl" rotWithShape="0">
                  <a:prstClr val="black">
                    <a:alpha val="40000"/>
                  </a:prstClr>
                </a:outerShdw>
              </a:effectLst>
            </p:spPr>
            <p:txBody>
              <a:bodyPr wrap="none" rtlCol="1">
                <a:spAutoFit/>
              </a:bodyPr>
              <a:lstStyle/>
              <a:p>
                <a:r>
                  <a:rPr lang="fa-IR" sz="1400" b="1" dirty="0" smtClean="0">
                    <a:cs typeface="B Mitra" pitchFamily="2" charset="-78"/>
                  </a:rPr>
                  <a:t>طراحی اوراق </a:t>
                </a:r>
                <a:endParaRPr lang="fa-IR" sz="1400" b="1" dirty="0">
                  <a:cs typeface="B Mitra" pitchFamily="2" charset="-78"/>
                </a:endParaRPr>
              </a:p>
            </p:txBody>
          </p:sp>
          <p:sp>
            <p:nvSpPr>
              <p:cNvPr id="23" name="TextBox 22"/>
              <p:cNvSpPr txBox="1"/>
              <p:nvPr/>
            </p:nvSpPr>
            <p:spPr>
              <a:xfrm>
                <a:off x="6629400" y="4800600"/>
                <a:ext cx="941283" cy="307777"/>
              </a:xfrm>
              <a:prstGeom prst="rect">
                <a:avLst/>
              </a:prstGeom>
              <a:solidFill>
                <a:schemeClr val="bg1"/>
              </a:solidFill>
              <a:ln>
                <a:solidFill>
                  <a:schemeClr val="tx1"/>
                </a:solidFill>
              </a:ln>
              <a:effectLst>
                <a:outerShdw blurRad="50800" dist="38100" dir="2700000" algn="tl" rotWithShape="0">
                  <a:prstClr val="black">
                    <a:alpha val="40000"/>
                  </a:prstClr>
                </a:outerShdw>
              </a:effectLst>
            </p:spPr>
            <p:txBody>
              <a:bodyPr wrap="none" rtlCol="1">
                <a:spAutoFit/>
              </a:bodyPr>
              <a:lstStyle/>
              <a:p>
                <a:r>
                  <a:rPr lang="fa-IR" sz="1400" b="1" dirty="0" smtClean="0">
                    <a:cs typeface="B Mitra" pitchFamily="2" charset="-78"/>
                  </a:rPr>
                  <a:t>نیازهای بازار</a:t>
                </a:r>
                <a:endParaRPr lang="fa-IR" sz="1400" b="1" dirty="0">
                  <a:cs typeface="B Mitra" pitchFamily="2" charset="-78"/>
                </a:endParaRPr>
              </a:p>
            </p:txBody>
          </p:sp>
          <p:cxnSp>
            <p:nvCxnSpPr>
              <p:cNvPr id="24" name="Elbow Connector 23"/>
              <p:cNvCxnSpPr>
                <a:stCxn id="23" idx="2"/>
                <a:endCxn id="22" idx="2"/>
              </p:cNvCxnSpPr>
              <p:nvPr/>
            </p:nvCxnSpPr>
            <p:spPr>
              <a:xfrm rot="5400000">
                <a:off x="4846258" y="2854593"/>
                <a:ext cx="1588" cy="4507569"/>
              </a:xfrm>
              <a:prstGeom prst="bentConnector3">
                <a:avLst>
                  <a:gd name="adj1" fmla="val 33589557"/>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4538475" y="5483423"/>
                <a:ext cx="542135" cy="261610"/>
              </a:xfrm>
              <a:prstGeom prst="rect">
                <a:avLst/>
              </a:prstGeom>
              <a:solidFill>
                <a:schemeClr val="bg1"/>
              </a:solidFill>
              <a:ln>
                <a:solidFill>
                  <a:schemeClr val="tx1"/>
                </a:solidFill>
              </a:ln>
              <a:effectLst>
                <a:outerShdw blurRad="50800" dist="38100" dir="2700000" algn="tl" rotWithShape="0">
                  <a:prstClr val="black">
                    <a:alpha val="40000"/>
                  </a:prstClr>
                </a:outerShdw>
              </a:effectLst>
            </p:spPr>
            <p:txBody>
              <a:bodyPr wrap="none" rtlCol="1">
                <a:spAutoFit/>
              </a:bodyPr>
              <a:lstStyle/>
              <a:p>
                <a:r>
                  <a:rPr lang="fa-IR" sz="1100" b="1" dirty="0" smtClean="0">
                    <a:cs typeface="B Mitra" pitchFamily="2" charset="-78"/>
                  </a:rPr>
                  <a:t>بازخورد</a:t>
                </a:r>
                <a:endParaRPr lang="fa-IR" sz="1100" b="1" dirty="0">
                  <a:cs typeface="B Mitra" pitchFamily="2" charset="-78"/>
                </a:endParaRPr>
              </a:p>
            </p:txBody>
          </p:sp>
        </p:grpSp>
        <p:cxnSp>
          <p:nvCxnSpPr>
            <p:cNvPr id="7" name="Elbow Connector 6"/>
            <p:cNvCxnSpPr>
              <a:stCxn id="22" idx="1"/>
              <a:endCxn id="16" idx="1"/>
            </p:cNvCxnSpPr>
            <p:nvPr/>
          </p:nvCxnSpPr>
          <p:spPr>
            <a:xfrm rot="10800000">
              <a:off x="2294925" y="3884713"/>
              <a:ext cx="71962" cy="1374577"/>
            </a:xfrm>
            <a:prstGeom prst="bentConnector3">
              <a:avLst>
                <a:gd name="adj1" fmla="val 2023655"/>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rot="5400000">
              <a:off x="664927" y="4331263"/>
              <a:ext cx="542135" cy="261610"/>
            </a:xfrm>
            <a:prstGeom prst="rect">
              <a:avLst/>
            </a:prstGeom>
            <a:solidFill>
              <a:schemeClr val="bg1"/>
            </a:solidFill>
            <a:ln>
              <a:solidFill>
                <a:schemeClr val="tx1"/>
              </a:solidFill>
            </a:ln>
            <a:effectLst>
              <a:outerShdw blurRad="50800" dist="38100" dir="2700000" algn="tl" rotWithShape="0">
                <a:prstClr val="black">
                  <a:alpha val="40000"/>
                </a:prstClr>
              </a:outerShdw>
            </a:effectLst>
          </p:spPr>
          <p:txBody>
            <a:bodyPr wrap="none" rtlCol="1">
              <a:spAutoFit/>
            </a:bodyPr>
            <a:lstStyle/>
            <a:p>
              <a:r>
                <a:rPr lang="fa-IR" sz="1100" b="1" dirty="0" smtClean="0">
                  <a:cs typeface="B Mitra" pitchFamily="2" charset="-78"/>
                </a:rPr>
                <a:t>بازخورد</a:t>
              </a:r>
              <a:endParaRPr lang="fa-IR" sz="1100" b="1" dirty="0">
                <a:cs typeface="B Mitra" pitchFamily="2" charset="-78"/>
              </a:endParaRPr>
            </a:p>
          </p:txBody>
        </p:sp>
      </p:gr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AutoShape 2"/>
          <p:cNvSpPr>
            <a:spLocks noGrp="1" noChangeArrowheads="1"/>
          </p:cNvSpPr>
          <p:nvPr>
            <p:ph type="ctrTitle"/>
          </p:nvPr>
        </p:nvSpPr>
        <p:spPr>
          <a:xfrm>
            <a:off x="1676400" y="2667000"/>
            <a:ext cx="6934200" cy="1905000"/>
          </a:xfrm>
        </p:spPr>
        <p:txBody>
          <a:bodyPr/>
          <a:lstStyle/>
          <a:p>
            <a:pPr eaLnBrk="1" hangingPunct="1"/>
            <a:r>
              <a:rPr lang="en-US" sz="5400" b="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B Elham" pitchFamily="2" charset="-78"/>
              </a:rPr>
              <a:t/>
            </a:r>
            <a:br>
              <a:rPr lang="en-US" sz="5400" b="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B Elham" pitchFamily="2" charset="-78"/>
              </a:rPr>
            </a:br>
            <a:r>
              <a:rPr lang="en-US" sz="5400" b="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B Elham" pitchFamily="2" charset="-78"/>
              </a:rPr>
              <a:t/>
            </a:r>
            <a:br>
              <a:rPr lang="en-US" sz="5400" b="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B Elham" pitchFamily="2" charset="-78"/>
              </a:rPr>
            </a:br>
            <a:r>
              <a:rPr lang="fa-IR" sz="5400" b="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B Elham" pitchFamily="2" charset="-78"/>
              </a:rPr>
              <a:t> بازار ثانویۀ رهن</a:t>
            </a:r>
            <a:r>
              <a:rPr lang="en-US" sz="5400" b="0" dirty="0" smtClean="0">
                <a:cs typeface="B Elham" pitchFamily="2" charset="-78"/>
              </a:rPr>
              <a:t/>
            </a:r>
            <a:br>
              <a:rPr lang="en-US" sz="5400" b="0" dirty="0" smtClean="0">
                <a:cs typeface="B Elham" pitchFamily="2" charset="-78"/>
              </a:rPr>
            </a:br>
            <a:r>
              <a:rPr lang="en-US" sz="5400" b="0" dirty="0" smtClean="0">
                <a:cs typeface="B Elham" pitchFamily="2" charset="-78"/>
              </a:rPr>
              <a:t/>
            </a:r>
            <a:br>
              <a:rPr lang="en-US" sz="5400" b="0" dirty="0" smtClean="0">
                <a:cs typeface="B Elham" pitchFamily="2" charset="-78"/>
              </a:rPr>
            </a:br>
            <a:r>
              <a:rPr lang="en-US" sz="5400" b="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B Elham" pitchFamily="2" charset="-78"/>
              </a:rPr>
              <a:t/>
            </a:r>
            <a:br>
              <a:rPr lang="en-US" sz="5400" b="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B Elham" pitchFamily="2" charset="-78"/>
              </a:rPr>
            </a:br>
            <a:endParaRPr lang="en-US" sz="5400" b="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B Elham" pitchFamily="2" charset="-78"/>
            </a:endParaRPr>
          </a:p>
        </p:txBody>
      </p:sp>
      <p:sp>
        <p:nvSpPr>
          <p:cNvPr id="3075" name="Rectangle 3"/>
          <p:cNvSpPr>
            <a:spLocks noGrp="1" noChangeArrowheads="1"/>
          </p:cNvSpPr>
          <p:nvPr>
            <p:ph type="subTitle" idx="1"/>
          </p:nvPr>
        </p:nvSpPr>
        <p:spPr>
          <a:xfrm>
            <a:off x="1905000" y="4343400"/>
            <a:ext cx="6400800" cy="457200"/>
          </a:xfrm>
        </p:spPr>
        <p:txBody>
          <a:bodyPr/>
          <a:lstStyle/>
          <a:p>
            <a:pPr eaLnBrk="1" hangingPunct="1"/>
            <a:r>
              <a:rPr lang="fa-IR" sz="1800" dirty="0" smtClean="0">
                <a:solidFill>
                  <a:schemeClr val="tx1"/>
                </a:solidFill>
                <a:cs typeface="B Zar" pitchFamily="2" charset="-78"/>
              </a:rPr>
              <a:t>حسین عبده تبریزی</a:t>
            </a:r>
            <a:endParaRPr lang="en-US" sz="1800" dirty="0" smtClean="0">
              <a:solidFill>
                <a:schemeClr val="tx1"/>
              </a:solidFill>
              <a:cs typeface="B Zar" pitchFamily="2" charset="-78"/>
            </a:endParaRPr>
          </a:p>
          <a:p>
            <a:pPr eaLnBrk="1" hangingPunct="1"/>
            <a:r>
              <a:rPr lang="fa-IR" sz="1800" dirty="0" smtClean="0">
                <a:solidFill>
                  <a:schemeClr val="tx1"/>
                </a:solidFill>
                <a:cs typeface="B Zar" pitchFamily="2" charset="-78"/>
              </a:rPr>
              <a:t>میثم رادپور</a:t>
            </a:r>
            <a:endParaRPr lang="en-US" sz="1800" dirty="0" smtClean="0">
              <a:solidFill>
                <a:schemeClr val="tx1"/>
              </a:solidFill>
              <a:cs typeface="B Zar" pitchFamily="2" charset="-78"/>
            </a:endParaRPr>
          </a:p>
        </p:txBody>
      </p:sp>
      <p:sp>
        <p:nvSpPr>
          <p:cNvPr id="3076" name="Rectangle 3"/>
          <p:cNvSpPr txBox="1">
            <a:spLocks noChangeArrowheads="1"/>
          </p:cNvSpPr>
          <p:nvPr/>
        </p:nvSpPr>
        <p:spPr bwMode="auto">
          <a:xfrm>
            <a:off x="2743200" y="4953000"/>
            <a:ext cx="6248401" cy="1822450"/>
          </a:xfrm>
          <a:prstGeom prst="rect">
            <a:avLst/>
          </a:prstGeom>
          <a:noFill/>
          <a:ln w="9525">
            <a:noFill/>
            <a:miter lim="800000"/>
            <a:headEnd/>
            <a:tailEnd/>
          </a:ln>
        </p:spPr>
        <p:txBody>
          <a:bodyPr anchor="b"/>
          <a:lstStyle/>
          <a:p>
            <a:pPr algn="r" rtl="1"/>
            <a:r>
              <a:rPr lang="fa-IR" sz="1700" dirty="0" smtClean="0">
                <a:cs typeface="B Zar" pitchFamily="2" charset="-78"/>
              </a:rPr>
              <a:t>22آبان ماه </a:t>
            </a:r>
            <a:r>
              <a:rPr lang="fa-IR" sz="1700" dirty="0">
                <a:cs typeface="B Zar" pitchFamily="2" charset="-78"/>
              </a:rPr>
              <a:t>سال </a:t>
            </a:r>
            <a:r>
              <a:rPr lang="fa-IR" sz="1700" dirty="0" smtClean="0">
                <a:cs typeface="B Zar" pitchFamily="2" charset="-78"/>
              </a:rPr>
              <a:t>نود و یک </a:t>
            </a:r>
            <a:r>
              <a:rPr lang="fa-IR" sz="1700" dirty="0">
                <a:cs typeface="B Zar" pitchFamily="2" charset="-78"/>
              </a:rPr>
              <a:t>– </a:t>
            </a:r>
            <a:r>
              <a:rPr lang="fa-IR" sz="1700" dirty="0" smtClean="0">
                <a:cs typeface="B Zar" pitchFamily="2" charset="-78"/>
              </a:rPr>
              <a:t>تهران</a:t>
            </a:r>
          </a:p>
          <a:p>
            <a:pPr algn="r" rtl="1"/>
            <a:endParaRPr lang="en-US" sz="1700" dirty="0">
              <a:cs typeface="B Zar" pitchFamily="2" charset="-78"/>
            </a:endParaRPr>
          </a:p>
          <a:p>
            <a:pPr algn="r" rtl="1"/>
            <a:r>
              <a:rPr lang="fa-IR" sz="1700" dirty="0">
                <a:cs typeface="B Zar" pitchFamily="2" charset="-78"/>
              </a:rPr>
              <a:t> اول بار ارائه در دانشگاه صنعتی </a:t>
            </a:r>
            <a:r>
              <a:rPr lang="fa-IR" sz="1700" dirty="0" smtClean="0">
                <a:cs typeface="B Zar" pitchFamily="2" charset="-78"/>
              </a:rPr>
              <a:t>شریف </a:t>
            </a:r>
            <a:r>
              <a:rPr lang="fa-IR" sz="1700" dirty="0">
                <a:cs typeface="B Zar" pitchFamily="2" charset="-78"/>
              </a:rPr>
              <a:t>کلاس تأمین مالی و سرمایه‌گذاری </a:t>
            </a:r>
            <a:r>
              <a:rPr lang="fa-IR" sz="1700" dirty="0" smtClean="0">
                <a:cs typeface="B Zar" pitchFamily="2" charset="-78"/>
              </a:rPr>
              <a:t>املاک و مستغلات</a:t>
            </a:r>
            <a:endParaRPr lang="fa-IR" sz="1700" dirty="0">
              <a:cs typeface="B Zar" pitchFamily="2" charset="-78"/>
            </a:endParaRPr>
          </a:p>
          <a:p>
            <a:pPr algn="r" rtl="1"/>
            <a:r>
              <a:rPr lang="fa-IR" sz="1700" dirty="0">
                <a:cs typeface="B Zar" pitchFamily="2" charset="-78"/>
              </a:rPr>
              <a:t> </a:t>
            </a:r>
            <a:endParaRPr lang="en-US" sz="1700" dirty="0">
              <a:cs typeface="B Zar" pitchFamily="2" charset="-78"/>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sz="3600" dirty="0" smtClean="0"/>
              <a:t>نحوۀ تشکیل نمودار تجمعی اقساط</a:t>
            </a:r>
            <a:endParaRPr lang="en-US" sz="3600" dirty="0" smtClean="0"/>
          </a:p>
        </p:txBody>
      </p:sp>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20</a:t>
            </a:fld>
            <a:endParaRPr lang="en-US" dirty="0"/>
          </a:p>
        </p:txBody>
      </p:sp>
      <p:pic>
        <p:nvPicPr>
          <p:cNvPr id="5" name="Picture 2"/>
          <p:cNvPicPr>
            <a:picLocks noChangeAspect="1" noChangeArrowheads="1"/>
          </p:cNvPicPr>
          <p:nvPr/>
        </p:nvPicPr>
        <p:blipFill>
          <a:blip r:embed="rId2" cstate="print">
            <a:clrChange>
              <a:clrFrom>
                <a:srgbClr val="FFFFFF"/>
              </a:clrFrom>
              <a:clrTo>
                <a:srgbClr val="FFFFFF">
                  <a:alpha val="0"/>
                </a:srgbClr>
              </a:clrTo>
            </a:clrChange>
          </a:blip>
          <a:srcRect l="2500" t="32000" r="4375" b="17000"/>
          <a:stretch>
            <a:fillRect/>
          </a:stretch>
        </p:blipFill>
        <p:spPr bwMode="auto">
          <a:xfrm>
            <a:off x="304800" y="1447800"/>
            <a:ext cx="8153400" cy="4647476"/>
          </a:xfrm>
          <a:prstGeom prst="rect">
            <a:avLst/>
          </a:prstGeom>
          <a:solidFill>
            <a:srgbClr val="FFFFFF">
              <a:shade val="85000"/>
            </a:srgbClr>
          </a:solidFill>
          <a:ln w="88900" cap="sq">
            <a:noFill/>
            <a:miter lim="800000"/>
          </a:ln>
          <a:effectLst/>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ar-SA" sz="3600" dirty="0" smtClean="0"/>
              <a:t>نرخ و سررسید وام‌های رهنی یک‌کاسه‌شده</a:t>
            </a:r>
            <a:endParaRPr lang="en-US" sz="3600" dirty="0" smtClean="0"/>
          </a:p>
        </p:txBody>
      </p:sp>
      <p:graphicFrame>
        <p:nvGraphicFramePr>
          <p:cNvPr id="5" name="Content Placeholder 4"/>
          <p:cNvGraphicFramePr>
            <a:graphicFrameLocks noGrp="1"/>
          </p:cNvGraphicFramePr>
          <p:nvPr>
            <p:ph idx="1"/>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21</a:t>
            </a:fld>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graphicFrame>
        <p:nvGraphicFramePr>
          <p:cNvPr id="5" name="Content Placeholder 4"/>
          <p:cNvGraphicFramePr>
            <a:graphicFrameLocks noGrp="1"/>
          </p:cNvGraphicFramePr>
          <p:nvPr>
            <p:ph idx="1"/>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22</a:t>
            </a:fld>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5" name="Content Placeholder 4"/>
          <p:cNvGraphicFramePr>
            <a:graphicFrameLocks noGrp="1"/>
          </p:cNvGraphicFramePr>
          <p:nvPr>
            <p:ph idx="1"/>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23</a:t>
            </a:fld>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انطباق دیرش </a:t>
            </a:r>
            <a:r>
              <a:rPr lang="en-GB" dirty="0" smtClean="0"/>
              <a:t>(Duration)</a:t>
            </a:r>
            <a:endParaRPr lang="en-US" dirty="0"/>
          </a:p>
        </p:txBody>
      </p:sp>
      <p:graphicFrame>
        <p:nvGraphicFramePr>
          <p:cNvPr id="5" name="Content Placeholder 4"/>
          <p:cNvGraphicFramePr>
            <a:graphicFrameLocks noGrp="1"/>
          </p:cNvGraphicFramePr>
          <p:nvPr>
            <p:ph idx="1"/>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24</a:t>
            </a:fld>
            <a:endParaRPr lang="en-US" dirty="0"/>
          </a:p>
        </p:txBody>
      </p:sp>
      <p:pic>
        <p:nvPicPr>
          <p:cNvPr id="6" name="Picture 2" descr="C:\Users\hp\AppData\Local\Microsoft\Windows\Temporary Internet Files\Content.IE5\RNTQP702\MCj04338830000[1].png"/>
          <p:cNvPicPr>
            <a:picLocks noChangeAspect="1" noChangeArrowheads="1"/>
          </p:cNvPicPr>
          <p:nvPr/>
        </p:nvPicPr>
        <p:blipFill>
          <a:blip r:embed="rId7" cstate="print"/>
          <a:srcRect/>
          <a:stretch>
            <a:fillRect/>
          </a:stretch>
        </p:blipFill>
        <p:spPr bwMode="auto">
          <a:xfrm rot="20440739">
            <a:off x="1126724" y="1840655"/>
            <a:ext cx="1196580" cy="1196580"/>
          </a:xfrm>
          <a:prstGeom prst="rect">
            <a:avLst/>
          </a:prstGeom>
          <a:noFill/>
          <a:effectLst>
            <a:outerShdw blurRad="50800" dist="38100" dir="5400000" algn="t" rotWithShape="0">
              <a:prstClr val="black">
                <a:alpha val="40000"/>
              </a:prstClr>
            </a:outerShdw>
          </a:effectLst>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z="3200" dirty="0" smtClean="0"/>
              <a:t>ملاحظات طراحی </a:t>
            </a:r>
            <a:r>
              <a:rPr lang="en-US" sz="3200" dirty="0" smtClean="0"/>
              <a:t>MBS</a:t>
            </a:r>
            <a:r>
              <a:rPr lang="fa-IR" sz="3200" dirty="0" smtClean="0"/>
              <a:t>: پرداخت پیش از موعد</a:t>
            </a:r>
            <a:endParaRPr lang="en-US" sz="3200" dirty="0"/>
          </a:p>
        </p:txBody>
      </p:sp>
      <p:graphicFrame>
        <p:nvGraphicFramePr>
          <p:cNvPr id="5" name="Content Placeholder 4"/>
          <p:cNvGraphicFramePr>
            <a:graphicFrameLocks noGrp="1"/>
          </p:cNvGraphicFramePr>
          <p:nvPr>
            <p:ph idx="1"/>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25</a:t>
            </a:fld>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دو وجه ریسک پرداخت پیش از موعد</a:t>
            </a:r>
            <a:endParaRPr lang="en-US" dirty="0"/>
          </a:p>
        </p:txBody>
      </p:sp>
      <p:graphicFrame>
        <p:nvGraphicFramePr>
          <p:cNvPr id="5" name="Content Placeholder 4"/>
          <p:cNvGraphicFramePr>
            <a:graphicFrameLocks noGrp="1"/>
          </p:cNvGraphicFramePr>
          <p:nvPr>
            <p:ph idx="1"/>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26</a:t>
            </a:fld>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5" name="Content Placeholder 4"/>
          <p:cNvGraphicFramePr>
            <a:graphicFrameLocks noGrp="1"/>
          </p:cNvGraphicFramePr>
          <p:nvPr>
            <p:ph idx="1"/>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27</a:t>
            </a:fld>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5" name="Content Placeholder 4"/>
          <p:cNvGraphicFramePr>
            <a:graphicFrameLocks noGrp="1"/>
          </p:cNvGraphicFramePr>
          <p:nvPr>
            <p:ph idx="1"/>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28</a:t>
            </a:fld>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sz="2800" dirty="0" smtClean="0"/>
              <a:t>مهندسی مالی: تسکین ریسک پرداخت پیش از موعد (</a:t>
            </a:r>
            <a:r>
              <a:rPr lang="en-US" sz="2800" dirty="0" smtClean="0">
                <a:latin typeface="Times New Roman" pitchFamily="18" charset="0"/>
                <a:cs typeface="Times New Roman" pitchFamily="18" charset="0"/>
              </a:rPr>
              <a:t>I</a:t>
            </a:r>
            <a:r>
              <a:rPr lang="fa-IR" sz="2800" dirty="0" smtClean="0"/>
              <a:t>) </a:t>
            </a:r>
            <a:endParaRPr lang="en-US" sz="2800" dirty="0"/>
          </a:p>
        </p:txBody>
      </p:sp>
      <p:graphicFrame>
        <p:nvGraphicFramePr>
          <p:cNvPr id="5" name="Content Placeholder 4"/>
          <p:cNvGraphicFramePr>
            <a:graphicFrameLocks noGrp="1"/>
          </p:cNvGraphicFramePr>
          <p:nvPr>
            <p:ph idx="1"/>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29</a:t>
            </a:fld>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t" anchorCtr="0" compatLnSpc="1">
            <a:prstTxWarp prst="textNoShape">
              <a:avLst/>
            </a:prstTxWarp>
          </a:bodyPr>
          <a:lstStyle/>
          <a:p>
            <a:r>
              <a:rPr lang="en-US" sz="2400" dirty="0" smtClean="0"/>
              <a:t/>
            </a:r>
            <a:br>
              <a:rPr lang="en-US" sz="2400" dirty="0" smtClean="0"/>
            </a:br>
            <a:r>
              <a:rPr lang="fa-IR" sz="2400" b="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Elham" pitchFamily="2" charset="-78"/>
              </a:rPr>
              <a:t/>
            </a:r>
            <a:br>
              <a:rPr lang="fa-IR" sz="2400" b="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Elham" pitchFamily="2" charset="-78"/>
              </a:rPr>
            </a:br>
            <a:r>
              <a:rPr lang="fa-IR" sz="2400" b="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Elham" pitchFamily="2" charset="-78"/>
              </a:rPr>
              <a:t/>
            </a:r>
            <a:br>
              <a:rPr lang="fa-IR" sz="2400" b="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Elham" pitchFamily="2" charset="-78"/>
              </a:rPr>
            </a:br>
            <a:r>
              <a:rPr lang="fa-IR" sz="2400" b="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Elham" pitchFamily="2" charset="-78"/>
              </a:rPr>
              <a:t/>
            </a:r>
            <a:br>
              <a:rPr lang="fa-IR" sz="2400" b="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Elham" pitchFamily="2" charset="-78"/>
              </a:rPr>
            </a:br>
            <a:endParaRPr lang="en-US" sz="2400" b="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Elham" pitchFamily="2" charset="-78"/>
            </a:endParaRPr>
          </a:p>
        </p:txBody>
      </p:sp>
      <p:sp>
        <p:nvSpPr>
          <p:cNvPr id="3" name="Text Placeholder 2"/>
          <p:cNvSpPr>
            <a:spLocks noGrp="1"/>
          </p:cNvSpPr>
          <p:nvPr>
            <p:ph type="body" idx="1"/>
          </p:nvPr>
        </p:nvSpPr>
        <p:spPr/>
        <p:txBody>
          <a:bodyPr/>
          <a:lstStyle/>
          <a:p>
            <a:r>
              <a:rPr lang="fa-IR" sz="4400" dirty="0" smtClean="0"/>
              <a:t>بازار ثانویۀ رهن</a:t>
            </a:r>
            <a:endParaRPr lang="en-US" sz="4400" dirty="0"/>
          </a:p>
        </p:txBody>
      </p:sp>
      <p:sp>
        <p:nvSpPr>
          <p:cNvPr id="4" name="Slide Number Placeholder 3"/>
          <p:cNvSpPr>
            <a:spLocks noGrp="1"/>
          </p:cNvSpPr>
          <p:nvPr>
            <p:ph type="sldNum" sz="quarter" idx="12"/>
          </p:nvPr>
        </p:nvSpPr>
        <p:spPr/>
        <p:txBody>
          <a:bodyPr/>
          <a:lstStyle/>
          <a:p>
            <a:pPr>
              <a:defRPr/>
            </a:pPr>
            <a:fld id="{9125F3BF-D623-4509-BE0C-830B860F17C7}" type="slidenum">
              <a:rPr lang="en-US" smtClean="0"/>
              <a:pPr>
                <a:defRPr/>
              </a:pPr>
              <a:t>3</a:t>
            </a:fld>
            <a:endParaRPr lang="en-US" dirty="0"/>
          </a:p>
        </p:txBody>
      </p:sp>
      <p:sp>
        <p:nvSpPr>
          <p:cNvPr id="5" name="TextBox 4"/>
          <p:cNvSpPr txBox="1"/>
          <p:nvPr/>
        </p:nvSpPr>
        <p:spPr>
          <a:xfrm>
            <a:off x="685800" y="4724400"/>
            <a:ext cx="7772400" cy="1569660"/>
          </a:xfrm>
          <a:prstGeom prst="rect">
            <a:avLst/>
          </a:prstGeom>
          <a:noFill/>
        </p:spPr>
        <p:txBody>
          <a:bodyPr wrap="square" rtlCol="0">
            <a:spAutoFit/>
          </a:bodyPr>
          <a:lstStyle/>
          <a:p>
            <a:pPr algn="r" rtl="1">
              <a:buFont typeface="Wingdings" pitchFamily="2" charset="2"/>
              <a:buChar char="ü"/>
            </a:pPr>
            <a:r>
              <a:rPr lang="fa-IR" sz="2400"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j-lt"/>
                <a:ea typeface="+mj-ea"/>
                <a:cs typeface="B Elham" pitchFamily="2" charset="-78"/>
              </a:rPr>
              <a:t>تعریف</a:t>
            </a:r>
          </a:p>
          <a:p>
            <a:pPr algn="r" rtl="1">
              <a:buFont typeface="Wingdings" pitchFamily="2" charset="2"/>
              <a:buChar char="ü"/>
            </a:pPr>
            <a:r>
              <a:rPr lang="fa-IR" sz="2400"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j-lt"/>
                <a:ea typeface="+mj-ea"/>
                <a:cs typeface="B Elham" pitchFamily="2" charset="-78"/>
              </a:rPr>
              <a:t>تاریخچه</a:t>
            </a:r>
          </a:p>
          <a:p>
            <a:pPr algn="r" rtl="1">
              <a:buFont typeface="Wingdings" pitchFamily="2" charset="2"/>
              <a:buChar char="ü"/>
            </a:pPr>
            <a:r>
              <a:rPr lang="fa-IR" sz="2400"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j-lt"/>
                <a:ea typeface="+mj-ea"/>
                <a:cs typeface="B Elham" pitchFamily="2" charset="-78"/>
              </a:rPr>
              <a:t>بازیگران</a:t>
            </a:r>
          </a:p>
          <a:p>
            <a:pPr algn="r" rtl="1">
              <a:buFont typeface="Wingdings" pitchFamily="2" charset="2"/>
              <a:buChar char="ü"/>
            </a:pPr>
            <a:r>
              <a:rPr lang="fa-IR" sz="2400"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j-lt"/>
                <a:ea typeface="+mj-ea"/>
                <a:cs typeface="B Elham" pitchFamily="2" charset="-78"/>
              </a:rPr>
              <a:t>کارگردها</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sz="2800" dirty="0" smtClean="0"/>
              <a:t>مهندسی مالی: تسکین ریسک پرداخت پیش از موعد (</a:t>
            </a:r>
            <a:r>
              <a:rPr lang="en-US" sz="2800" dirty="0" smtClean="0">
                <a:latin typeface="Times New Roman" pitchFamily="18" charset="0"/>
                <a:cs typeface="Times New Roman" pitchFamily="18" charset="0"/>
              </a:rPr>
              <a:t>II</a:t>
            </a:r>
            <a:r>
              <a:rPr lang="fa-IR" sz="2800" dirty="0" smtClean="0"/>
              <a:t>) </a:t>
            </a:r>
            <a:endParaRPr lang="en-US" sz="2800" dirty="0"/>
          </a:p>
        </p:txBody>
      </p:sp>
      <p:graphicFrame>
        <p:nvGraphicFramePr>
          <p:cNvPr id="5" name="Content Placeholder 4"/>
          <p:cNvGraphicFramePr>
            <a:graphicFrameLocks noGrp="1"/>
          </p:cNvGraphicFramePr>
          <p:nvPr>
            <p:ph idx="1"/>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30</a:t>
            </a:fld>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طبقات تعهدات رهنی وثیقه‌دار</a:t>
            </a:r>
            <a:endParaRPr lang="en-US" dirty="0"/>
          </a:p>
        </p:txBody>
      </p:sp>
      <p:graphicFrame>
        <p:nvGraphicFramePr>
          <p:cNvPr id="5" name="Content Placeholder 4"/>
          <p:cNvGraphicFramePr>
            <a:graphicFrameLocks noGrp="1"/>
          </p:cNvGraphicFramePr>
          <p:nvPr>
            <p:ph idx="1"/>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31</a:t>
            </a:fld>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طبقات تعهدات رهنی وثیقه‌دار (</a:t>
            </a:r>
            <a:r>
              <a:rPr lang="en-US" dirty="0" smtClean="0">
                <a:latin typeface="Times New Roman" pitchFamily="18" charset="0"/>
                <a:cs typeface="Times New Roman" pitchFamily="18" charset="0"/>
              </a:rPr>
              <a:t>I</a:t>
            </a:r>
            <a:r>
              <a:rPr lang="fa-IR" dirty="0" smtClean="0"/>
              <a:t>) </a:t>
            </a:r>
            <a:endParaRPr lang="en-US" dirty="0"/>
          </a:p>
        </p:txBody>
      </p:sp>
      <p:graphicFrame>
        <p:nvGraphicFramePr>
          <p:cNvPr id="7" name="Content Placeholder 6"/>
          <p:cNvGraphicFramePr>
            <a:graphicFrameLocks noGrp="1"/>
          </p:cNvGraphicFramePr>
          <p:nvPr>
            <p:ph idx="1"/>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32</a:t>
            </a:fld>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طبقات تعهدات رهنی وثیقه‌دار (</a:t>
            </a:r>
            <a:r>
              <a:rPr lang="en-US" dirty="0" smtClean="0">
                <a:latin typeface="Times New Roman" pitchFamily="18" charset="0"/>
                <a:cs typeface="Times New Roman" pitchFamily="18" charset="0"/>
              </a:rPr>
              <a:t>II</a:t>
            </a:r>
            <a:r>
              <a:rPr lang="fa-IR" dirty="0" smtClean="0"/>
              <a:t>) </a:t>
            </a:r>
            <a:endParaRPr lang="en-US" dirty="0"/>
          </a:p>
        </p:txBody>
      </p:sp>
      <p:graphicFrame>
        <p:nvGraphicFramePr>
          <p:cNvPr id="5" name="Content Placeholder 4"/>
          <p:cNvGraphicFramePr>
            <a:graphicFrameLocks noGrp="1"/>
          </p:cNvGraphicFramePr>
          <p:nvPr>
            <p:ph idx="1"/>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33</a:t>
            </a:fld>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طبقات تعهدات رهنی وثیقه‌دار (</a:t>
            </a:r>
            <a:r>
              <a:rPr lang="en-US" dirty="0" smtClean="0">
                <a:latin typeface="Times New Roman" pitchFamily="18" charset="0"/>
                <a:cs typeface="Times New Roman" pitchFamily="18" charset="0"/>
              </a:rPr>
              <a:t>III</a:t>
            </a:r>
            <a:r>
              <a:rPr lang="fa-IR" dirty="0" smtClean="0"/>
              <a:t>) </a:t>
            </a:r>
            <a:endParaRPr lang="en-US" dirty="0"/>
          </a:p>
        </p:txBody>
      </p:sp>
      <p:graphicFrame>
        <p:nvGraphicFramePr>
          <p:cNvPr id="5" name="Content Placeholder 4"/>
          <p:cNvGraphicFramePr>
            <a:graphicFrameLocks noGrp="1"/>
          </p:cNvGraphicFramePr>
          <p:nvPr>
            <p:ph idx="1"/>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34</a:t>
            </a:fld>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طبقات تعهدات رهنی وثیقه‌دار (</a:t>
            </a:r>
            <a:r>
              <a:rPr lang="en-US" dirty="0" smtClean="0">
                <a:latin typeface="Times New Roman" pitchFamily="18" charset="0"/>
                <a:cs typeface="Times New Roman" pitchFamily="18" charset="0"/>
              </a:rPr>
              <a:t>IV</a:t>
            </a:r>
            <a:r>
              <a:rPr lang="fa-IR" dirty="0" smtClean="0"/>
              <a:t>) </a:t>
            </a:r>
            <a:endParaRPr lang="en-US" dirty="0"/>
          </a:p>
        </p:txBody>
      </p:sp>
      <p:graphicFrame>
        <p:nvGraphicFramePr>
          <p:cNvPr id="5" name="Content Placeholder 4"/>
          <p:cNvGraphicFramePr>
            <a:graphicFrameLocks noGrp="1"/>
          </p:cNvGraphicFramePr>
          <p:nvPr>
            <p:ph idx="1"/>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35</a:t>
            </a:fld>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طبقات تعهدات رهنی وثیقه‌دار (</a:t>
            </a:r>
            <a:r>
              <a:rPr lang="en-US" dirty="0" smtClean="0">
                <a:latin typeface="Times New Roman" pitchFamily="18" charset="0"/>
                <a:cs typeface="Times New Roman" pitchFamily="18" charset="0"/>
              </a:rPr>
              <a:t>V</a:t>
            </a:r>
            <a:r>
              <a:rPr lang="fa-IR" dirty="0" smtClean="0"/>
              <a:t>) </a:t>
            </a:r>
            <a:endParaRPr lang="en-US" dirty="0"/>
          </a:p>
        </p:txBody>
      </p:sp>
      <p:graphicFrame>
        <p:nvGraphicFramePr>
          <p:cNvPr id="5" name="Content Placeholder 4"/>
          <p:cNvGraphicFramePr>
            <a:graphicFrameLocks noGrp="1"/>
          </p:cNvGraphicFramePr>
          <p:nvPr>
            <p:ph idx="1"/>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36</a:t>
            </a:fld>
            <a:endParaRPr 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طبقات تعهدات رهنی وثیقه‌دار (</a:t>
            </a:r>
            <a:r>
              <a:rPr lang="en-US" dirty="0" smtClean="0">
                <a:latin typeface="Times New Roman" pitchFamily="18" charset="0"/>
                <a:cs typeface="Times New Roman" pitchFamily="18" charset="0"/>
              </a:rPr>
              <a:t>VI</a:t>
            </a:r>
            <a:r>
              <a:rPr lang="fa-IR" dirty="0" smtClean="0"/>
              <a:t>) </a:t>
            </a:r>
            <a:endParaRPr lang="en-US" dirty="0"/>
          </a:p>
        </p:txBody>
      </p:sp>
      <p:graphicFrame>
        <p:nvGraphicFramePr>
          <p:cNvPr id="5" name="Content Placeholder 4"/>
          <p:cNvGraphicFramePr>
            <a:graphicFrameLocks noGrp="1"/>
          </p:cNvGraphicFramePr>
          <p:nvPr>
            <p:ph idx="1"/>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37</a:t>
            </a:fld>
            <a:endParaRPr 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sz="2800" dirty="0" smtClean="0"/>
              <a:t>مثال: نمونۀ ساختار طبقات تعهدات رهنی وثیقه‌دار (</a:t>
            </a:r>
            <a:r>
              <a:rPr lang="en-US" sz="2800" dirty="0" smtClean="0">
                <a:latin typeface="Times New Roman" pitchFamily="18" charset="0"/>
                <a:cs typeface="Times New Roman" pitchFamily="18" charset="0"/>
              </a:rPr>
              <a:t>I</a:t>
            </a:r>
            <a:r>
              <a:rPr lang="fa-IR" sz="2800" dirty="0" smtClean="0"/>
              <a:t>) </a:t>
            </a:r>
            <a:endParaRPr lang="en-US" sz="2800" dirty="0"/>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1113094404"/>
              </p:ext>
            </p:extLst>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38</a:t>
            </a:fld>
            <a:endParaRPr lang="en-US" dirty="0"/>
          </a:p>
        </p:txBody>
      </p:sp>
      <p:graphicFrame>
        <p:nvGraphicFramePr>
          <p:cNvPr id="5" name="Content Placeholder 5"/>
          <p:cNvGraphicFramePr>
            <a:graphicFrameLocks/>
          </p:cNvGraphicFramePr>
          <p:nvPr/>
        </p:nvGraphicFramePr>
        <p:xfrm>
          <a:off x="1143000" y="1982724"/>
          <a:ext cx="6096000" cy="1316736"/>
        </p:xfrm>
        <a:graphic>
          <a:graphicData uri="http://schemas.openxmlformats.org/drawingml/2006/table">
            <a:tbl>
              <a:tblPr rtl="1"/>
              <a:tblGrid>
                <a:gridCol w="1469136"/>
                <a:gridCol w="2624938"/>
                <a:gridCol w="2001926"/>
              </a:tblGrid>
              <a:tr h="0">
                <a:tc>
                  <a:txBody>
                    <a:bodyPr/>
                    <a:lstStyle/>
                    <a:p>
                      <a:pPr marL="0" marR="0" algn="ctr" rtl="1">
                        <a:lnSpc>
                          <a:spcPct val="90000"/>
                        </a:lnSpc>
                        <a:spcBef>
                          <a:spcPts val="0"/>
                        </a:spcBef>
                        <a:spcAft>
                          <a:spcPts val="0"/>
                        </a:spcAft>
                      </a:pPr>
                      <a:r>
                        <a:rPr lang="fa-IR" sz="1600" dirty="0">
                          <a:latin typeface="Times New Roman"/>
                          <a:ea typeface="Calibri"/>
                          <a:cs typeface="B Zar"/>
                        </a:rPr>
                        <a:t>كلاس</a:t>
                      </a:r>
                      <a:endParaRPr lang="en-US" sz="1600" dirty="0">
                        <a:latin typeface="Times New Roman"/>
                        <a:ea typeface="Calibri"/>
                        <a:cs typeface="Arial"/>
                      </a:endParaRPr>
                    </a:p>
                  </a:txBody>
                  <a:tcPr marL="68580" marR="68580" marT="0" marB="0">
                    <a:lnL>
                      <a:noFill/>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90000"/>
                        </a:lnSpc>
                        <a:spcBef>
                          <a:spcPts val="0"/>
                        </a:spcBef>
                        <a:spcAft>
                          <a:spcPts val="0"/>
                        </a:spcAft>
                      </a:pPr>
                      <a:r>
                        <a:rPr lang="fa-IR" sz="1600">
                          <a:latin typeface="Times New Roman"/>
                          <a:ea typeface="Calibri"/>
                          <a:cs typeface="B Zar"/>
                        </a:rPr>
                        <a:t>ارزش اسمي</a:t>
                      </a:r>
                      <a:endParaRPr lang="en-US" sz="1600">
                        <a:latin typeface="Times New Roman"/>
                        <a:ea typeface="Calibri"/>
                        <a:cs typeface="Arial"/>
                      </a:endParaRPr>
                    </a:p>
                  </a:txBody>
                  <a:tcPr marL="68580" marR="68580" marT="0" marB="0">
                    <a:lnL w="12700" cap="flat" cmpd="sng" algn="ctr">
                      <a:solidFill>
                        <a:srgbClr val="000000"/>
                      </a:solidFill>
                      <a:prstDash val="solid"/>
                      <a:round/>
                      <a:headEnd type="none" w="med" len="med"/>
                      <a:tailEnd type="none" w="med" len="med"/>
                    </a:lnL>
                    <a:lnR>
                      <a:noFill/>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90000"/>
                        </a:lnSpc>
                        <a:spcBef>
                          <a:spcPts val="0"/>
                        </a:spcBef>
                        <a:spcAft>
                          <a:spcPts val="0"/>
                        </a:spcAft>
                      </a:pPr>
                      <a:r>
                        <a:rPr lang="fa-IR" sz="1600" dirty="0">
                          <a:latin typeface="Times New Roman"/>
                          <a:ea typeface="Calibri"/>
                          <a:cs typeface="B Zar"/>
                        </a:rPr>
                        <a:t>نرخ كوپن</a:t>
                      </a:r>
                      <a:endParaRPr lang="en-US" sz="1600" dirty="0">
                        <a:latin typeface="Times New Roman"/>
                        <a:ea typeface="Calibri"/>
                        <a:cs typeface="Arial"/>
                      </a:endParaRPr>
                    </a:p>
                  </a:txBody>
                  <a:tcPr marL="68580" marR="68580" marT="0" marB="0">
                    <a:lnL>
                      <a:noFill/>
                    </a:lnL>
                    <a:lnR>
                      <a:noFill/>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ctr" rtl="1">
                        <a:lnSpc>
                          <a:spcPct val="90000"/>
                        </a:lnSpc>
                        <a:spcBef>
                          <a:spcPts val="0"/>
                        </a:spcBef>
                        <a:spcAft>
                          <a:spcPts val="0"/>
                        </a:spcAft>
                      </a:pPr>
                      <a:r>
                        <a:rPr lang="en-US" sz="1600" dirty="0" smtClean="0">
                          <a:latin typeface="Times New Roman"/>
                          <a:ea typeface="Calibri"/>
                          <a:cs typeface="B Zar"/>
                        </a:rPr>
                        <a:t>A</a:t>
                      </a:r>
                      <a:endParaRPr lang="en-US" sz="1600" dirty="0">
                        <a:latin typeface="Times New Roman"/>
                        <a:ea typeface="Calibri"/>
                        <a:cs typeface="Arial"/>
                      </a:endParaRP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0" algn="ctr" rtl="1">
                        <a:lnSpc>
                          <a:spcPct val="90000"/>
                        </a:lnSpc>
                        <a:spcBef>
                          <a:spcPts val="0"/>
                        </a:spcBef>
                        <a:spcAft>
                          <a:spcPts val="0"/>
                        </a:spcAft>
                      </a:pPr>
                      <a:r>
                        <a:rPr lang="fa-IR" sz="1600" dirty="0">
                          <a:latin typeface="Times New Roman"/>
                          <a:ea typeface="Calibri"/>
                          <a:cs typeface="B Zar"/>
                        </a:rPr>
                        <a:t>000ر500ر194</a:t>
                      </a:r>
                      <a:endParaRPr lang="en-US" sz="1600" dirty="0">
                        <a:latin typeface="Times New Roman"/>
                        <a:ea typeface="Calibri"/>
                        <a:cs typeface="Arial"/>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marL="0" marR="0" algn="ctr" rtl="1">
                        <a:lnSpc>
                          <a:spcPct val="90000"/>
                        </a:lnSpc>
                        <a:spcBef>
                          <a:spcPts val="0"/>
                        </a:spcBef>
                        <a:spcAft>
                          <a:spcPts val="0"/>
                        </a:spcAft>
                      </a:pPr>
                      <a:r>
                        <a:rPr lang="fa-IR" sz="1600" dirty="0" smtClean="0">
                          <a:latin typeface="Times New Roman"/>
                          <a:ea typeface="Calibri"/>
                          <a:cs typeface="B Zar"/>
                        </a:rPr>
                        <a:t>7/5%</a:t>
                      </a:r>
                      <a:endParaRPr lang="en-US" sz="1600" dirty="0">
                        <a:latin typeface="Times New Roman"/>
                        <a:ea typeface="Calibri"/>
                        <a:cs typeface="Arial"/>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r>
              <a:tr h="0">
                <a:tc>
                  <a:txBody>
                    <a:bodyPr/>
                    <a:lstStyle/>
                    <a:p>
                      <a:pPr marL="0" marR="0" algn="ctr" rtl="1">
                        <a:lnSpc>
                          <a:spcPct val="90000"/>
                        </a:lnSpc>
                        <a:spcBef>
                          <a:spcPts val="0"/>
                        </a:spcBef>
                        <a:spcAft>
                          <a:spcPts val="0"/>
                        </a:spcAft>
                      </a:pPr>
                      <a:r>
                        <a:rPr lang="en-US" sz="1600" dirty="0">
                          <a:latin typeface="Times New Roman"/>
                          <a:ea typeface="Calibri"/>
                          <a:cs typeface="B Zar"/>
                        </a:rPr>
                        <a:t>B</a:t>
                      </a:r>
                      <a:endParaRPr lang="en-US" sz="1600" dirty="0">
                        <a:latin typeface="Times New Roman"/>
                        <a:ea typeface="Calibri"/>
                        <a:cs typeface="Arial"/>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marL="0" marR="0" algn="ctr" rtl="1">
                        <a:lnSpc>
                          <a:spcPct val="90000"/>
                        </a:lnSpc>
                        <a:spcBef>
                          <a:spcPts val="0"/>
                        </a:spcBef>
                        <a:spcAft>
                          <a:spcPts val="0"/>
                        </a:spcAft>
                      </a:pPr>
                      <a:r>
                        <a:rPr lang="fa-IR" sz="1600">
                          <a:latin typeface="Times New Roman"/>
                          <a:ea typeface="Calibri"/>
                          <a:cs typeface="B Zar"/>
                        </a:rPr>
                        <a:t>000ر000ر36</a:t>
                      </a:r>
                      <a:endParaRPr lang="en-US" sz="1600">
                        <a:latin typeface="Times New Roman"/>
                        <a:ea typeface="Calibri"/>
                        <a:cs typeface="Arial"/>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marL="0" marR="0" algn="ctr" rtl="1">
                        <a:lnSpc>
                          <a:spcPct val="90000"/>
                        </a:lnSpc>
                        <a:spcBef>
                          <a:spcPts val="0"/>
                        </a:spcBef>
                        <a:spcAft>
                          <a:spcPts val="0"/>
                        </a:spcAft>
                      </a:pPr>
                      <a:r>
                        <a:rPr lang="fa-IR" sz="1600" dirty="0" smtClean="0">
                          <a:latin typeface="Times New Roman"/>
                          <a:ea typeface="Calibri"/>
                          <a:cs typeface="B Zar"/>
                        </a:rPr>
                        <a:t>7/5%</a:t>
                      </a:r>
                      <a:endParaRPr lang="en-US" sz="1600" dirty="0">
                        <a:latin typeface="Times New Roman"/>
                        <a:ea typeface="Calibri"/>
                        <a:cs typeface="Arial"/>
                      </a:endParaRPr>
                    </a:p>
                  </a:txBody>
                  <a:tcPr marL="68580" marR="68580" marT="0" marB="0">
                    <a:lnL>
                      <a:noFill/>
                    </a:lnL>
                    <a:lnR>
                      <a:noFill/>
                    </a:lnR>
                    <a:lnT>
                      <a:noFill/>
                    </a:lnT>
                    <a:lnB>
                      <a:noFill/>
                    </a:lnB>
                  </a:tcPr>
                </a:tc>
              </a:tr>
              <a:tr h="0">
                <a:tc>
                  <a:txBody>
                    <a:bodyPr/>
                    <a:lstStyle/>
                    <a:p>
                      <a:pPr marL="0" marR="0" algn="ctr" rtl="1">
                        <a:lnSpc>
                          <a:spcPct val="90000"/>
                        </a:lnSpc>
                        <a:spcBef>
                          <a:spcPts val="0"/>
                        </a:spcBef>
                        <a:spcAft>
                          <a:spcPts val="0"/>
                        </a:spcAft>
                      </a:pPr>
                      <a:r>
                        <a:rPr lang="en-US" sz="1600">
                          <a:latin typeface="Times New Roman"/>
                          <a:ea typeface="Calibri"/>
                          <a:cs typeface="B Zar"/>
                        </a:rPr>
                        <a:t>C</a:t>
                      </a:r>
                      <a:endParaRPr lang="en-US" sz="1600">
                        <a:latin typeface="Times New Roman"/>
                        <a:ea typeface="Calibri"/>
                        <a:cs typeface="Arial"/>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marL="0" marR="0" algn="ctr" rtl="1">
                        <a:lnSpc>
                          <a:spcPct val="90000"/>
                        </a:lnSpc>
                        <a:spcBef>
                          <a:spcPts val="0"/>
                        </a:spcBef>
                        <a:spcAft>
                          <a:spcPts val="0"/>
                        </a:spcAft>
                      </a:pPr>
                      <a:r>
                        <a:rPr lang="fa-IR" sz="1600" dirty="0">
                          <a:latin typeface="Times New Roman"/>
                          <a:ea typeface="Calibri"/>
                          <a:cs typeface="B Zar"/>
                        </a:rPr>
                        <a:t>000ر500ر96</a:t>
                      </a:r>
                      <a:endParaRPr lang="en-US" sz="1600" dirty="0">
                        <a:latin typeface="Times New Roman"/>
                        <a:ea typeface="Calibri"/>
                        <a:cs typeface="Arial"/>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marL="0" marR="0" algn="ctr" rtl="1">
                        <a:lnSpc>
                          <a:spcPct val="90000"/>
                        </a:lnSpc>
                        <a:spcBef>
                          <a:spcPts val="0"/>
                        </a:spcBef>
                        <a:spcAft>
                          <a:spcPts val="0"/>
                        </a:spcAft>
                      </a:pPr>
                      <a:r>
                        <a:rPr lang="fa-IR" sz="1600" dirty="0" smtClean="0">
                          <a:latin typeface="Times New Roman"/>
                          <a:ea typeface="Calibri"/>
                          <a:cs typeface="B Zar"/>
                        </a:rPr>
                        <a:t>7/5%</a:t>
                      </a:r>
                      <a:endParaRPr lang="en-US" sz="1600" dirty="0">
                        <a:latin typeface="Times New Roman"/>
                        <a:ea typeface="Calibri"/>
                        <a:cs typeface="Arial"/>
                      </a:endParaRPr>
                    </a:p>
                  </a:txBody>
                  <a:tcPr marL="68580" marR="68580" marT="0" marB="0">
                    <a:lnL>
                      <a:noFill/>
                    </a:lnL>
                    <a:lnR>
                      <a:noFill/>
                    </a:lnR>
                    <a:lnT>
                      <a:noFill/>
                    </a:lnT>
                    <a:lnB>
                      <a:noFill/>
                    </a:lnB>
                  </a:tcPr>
                </a:tc>
              </a:tr>
              <a:tr h="198755">
                <a:tc>
                  <a:txBody>
                    <a:bodyPr/>
                    <a:lstStyle/>
                    <a:p>
                      <a:pPr marL="0" marR="0" algn="ctr" rtl="1">
                        <a:lnSpc>
                          <a:spcPct val="90000"/>
                        </a:lnSpc>
                        <a:spcBef>
                          <a:spcPts val="0"/>
                        </a:spcBef>
                        <a:spcAft>
                          <a:spcPts val="0"/>
                        </a:spcAft>
                      </a:pPr>
                      <a:r>
                        <a:rPr lang="en-US" sz="1600">
                          <a:latin typeface="Times New Roman"/>
                          <a:ea typeface="Calibri"/>
                          <a:cs typeface="B Zar"/>
                        </a:rPr>
                        <a:t>D</a:t>
                      </a:r>
                      <a:endParaRPr lang="en-US" sz="1600">
                        <a:latin typeface="Times New Roman"/>
                        <a:ea typeface="Calibri"/>
                        <a:cs typeface="Arial"/>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marL="0" marR="0" algn="ctr" rtl="1">
                        <a:lnSpc>
                          <a:spcPct val="90000"/>
                        </a:lnSpc>
                        <a:spcBef>
                          <a:spcPts val="0"/>
                        </a:spcBef>
                        <a:spcAft>
                          <a:spcPts val="0"/>
                        </a:spcAft>
                      </a:pPr>
                      <a:r>
                        <a:rPr lang="fa-IR" sz="1600">
                          <a:latin typeface="Times New Roman"/>
                          <a:ea typeface="Calibri"/>
                          <a:cs typeface="B Zar"/>
                        </a:rPr>
                        <a:t>000ر000ر73</a:t>
                      </a:r>
                      <a:endParaRPr lang="en-US" sz="1600">
                        <a:latin typeface="Times New Roman"/>
                        <a:ea typeface="Calibri"/>
                        <a:cs typeface="Arial"/>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marL="0" marR="0" algn="ctr" rtl="1">
                        <a:lnSpc>
                          <a:spcPct val="90000"/>
                        </a:lnSpc>
                        <a:spcBef>
                          <a:spcPts val="0"/>
                        </a:spcBef>
                        <a:spcAft>
                          <a:spcPts val="0"/>
                        </a:spcAft>
                      </a:pPr>
                      <a:r>
                        <a:rPr lang="fa-IR" sz="1600" dirty="0" smtClean="0">
                          <a:latin typeface="Times New Roman"/>
                          <a:ea typeface="Calibri"/>
                          <a:cs typeface="B Zar"/>
                        </a:rPr>
                        <a:t>7/5%</a:t>
                      </a:r>
                      <a:endParaRPr lang="en-US" sz="1600" dirty="0">
                        <a:latin typeface="Times New Roman"/>
                        <a:ea typeface="Calibri"/>
                        <a:cs typeface="Arial"/>
                      </a:endParaRPr>
                    </a:p>
                  </a:txBody>
                  <a:tcPr marL="68580" marR="68580" marT="0" marB="0">
                    <a:lnL>
                      <a:noFill/>
                    </a:lnL>
                    <a:lnR>
                      <a:noFill/>
                    </a:lnR>
                    <a:lnT>
                      <a:noFill/>
                    </a:lnT>
                    <a:lnB>
                      <a:noFill/>
                    </a:lnB>
                  </a:tcPr>
                </a:tc>
              </a:tr>
              <a:tr h="35560">
                <a:tc>
                  <a:txBody>
                    <a:bodyPr/>
                    <a:lstStyle/>
                    <a:p>
                      <a:pPr marL="0" marR="0" algn="ctr" rtl="1">
                        <a:lnSpc>
                          <a:spcPct val="90000"/>
                        </a:lnSpc>
                        <a:spcBef>
                          <a:spcPts val="0"/>
                        </a:spcBef>
                        <a:spcAft>
                          <a:spcPts val="0"/>
                        </a:spcAft>
                      </a:pPr>
                      <a:r>
                        <a:rPr lang="fa-IR" sz="1600">
                          <a:latin typeface="Times New Roman"/>
                          <a:ea typeface="Calibri"/>
                          <a:cs typeface="B Zar"/>
                        </a:rPr>
                        <a:t>جمع</a:t>
                      </a:r>
                      <a:endParaRPr lang="en-US" sz="1600">
                        <a:latin typeface="Times New Roman"/>
                        <a:ea typeface="Calibri"/>
                        <a:cs typeface="Arial"/>
                      </a:endParaRPr>
                    </a:p>
                  </a:txBody>
                  <a:tcPr marL="68580" marR="68580" marT="0" marB="0">
                    <a:lnL>
                      <a:noFill/>
                    </a:lnL>
                    <a:lnR w="12700" cap="flat" cmpd="sng" algn="ctr">
                      <a:solidFill>
                        <a:srgbClr val="000000"/>
                      </a:solidFill>
                      <a:prstDash val="solid"/>
                      <a:round/>
                      <a:headEnd type="none" w="med" len="med"/>
                      <a:tailEnd type="none" w="med" len="med"/>
                    </a:lnR>
                    <a:lnT>
                      <a:noFill/>
                    </a:lnT>
                    <a:lnB w="19050" cap="flat" cmpd="sng" algn="ctr">
                      <a:solidFill>
                        <a:srgbClr val="000000"/>
                      </a:solidFill>
                      <a:prstDash val="solid"/>
                      <a:round/>
                      <a:headEnd type="none" w="med" len="med"/>
                      <a:tailEnd type="none" w="med" len="med"/>
                    </a:lnB>
                  </a:tcPr>
                </a:tc>
                <a:tc>
                  <a:txBody>
                    <a:bodyPr/>
                    <a:lstStyle/>
                    <a:p>
                      <a:pPr marL="0" marR="0" algn="ctr" rtl="1">
                        <a:lnSpc>
                          <a:spcPct val="90000"/>
                        </a:lnSpc>
                        <a:spcBef>
                          <a:spcPts val="0"/>
                        </a:spcBef>
                        <a:spcAft>
                          <a:spcPts val="0"/>
                        </a:spcAft>
                      </a:pPr>
                      <a:r>
                        <a:rPr lang="fa-IR" sz="1600" dirty="0">
                          <a:latin typeface="Times New Roman"/>
                          <a:ea typeface="Calibri"/>
                          <a:cs typeface="B Zar"/>
                        </a:rPr>
                        <a:t>000ر000ر400</a:t>
                      </a:r>
                      <a:endParaRPr lang="en-US" sz="1600" dirty="0">
                        <a:latin typeface="Times New Roman"/>
                        <a:ea typeface="Calibri"/>
                        <a:cs typeface="Arial"/>
                      </a:endParaRPr>
                    </a:p>
                  </a:txBody>
                  <a:tcPr marL="68580" marR="68580" marT="0" marB="0">
                    <a:lnL w="12700" cap="flat" cmpd="sng" algn="ctr">
                      <a:solidFill>
                        <a:srgbClr val="000000"/>
                      </a:solidFill>
                      <a:prstDash val="solid"/>
                      <a:round/>
                      <a:headEnd type="none" w="med" len="med"/>
                      <a:tailEnd type="none" w="med" len="med"/>
                    </a:lnL>
                    <a:lnR>
                      <a:noFill/>
                    </a:lnR>
                    <a:lnT>
                      <a:noFill/>
                    </a:lnT>
                    <a:lnB w="19050" cap="flat" cmpd="sng" algn="ctr">
                      <a:solidFill>
                        <a:srgbClr val="000000"/>
                      </a:solidFill>
                      <a:prstDash val="solid"/>
                      <a:round/>
                      <a:headEnd type="none" w="med" len="med"/>
                      <a:tailEnd type="none" w="med" len="med"/>
                    </a:lnB>
                  </a:tcPr>
                </a:tc>
                <a:tc>
                  <a:txBody>
                    <a:bodyPr/>
                    <a:lstStyle/>
                    <a:p>
                      <a:pPr marL="0" marR="0" algn="ctr" rtl="1">
                        <a:lnSpc>
                          <a:spcPct val="90000"/>
                        </a:lnSpc>
                        <a:spcBef>
                          <a:spcPts val="0"/>
                        </a:spcBef>
                        <a:spcAft>
                          <a:spcPts val="0"/>
                        </a:spcAft>
                      </a:pPr>
                      <a:endParaRPr lang="fa-IR" sz="1600" dirty="0">
                        <a:latin typeface="Times New Roman"/>
                        <a:ea typeface="Calibri"/>
                        <a:cs typeface="B Zar"/>
                      </a:endParaRPr>
                    </a:p>
                  </a:txBody>
                  <a:tcPr marL="68580" marR="68580" marT="0" marB="0">
                    <a:lnL>
                      <a:noFill/>
                    </a:lnL>
                    <a:lnR>
                      <a:noFill/>
                    </a:lnR>
                    <a:lnT>
                      <a:noFill/>
                    </a:lnT>
                    <a:lnB w="1905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sz="2800" dirty="0" smtClean="0"/>
              <a:t>مثال: نمونۀ ساختار طبقات تعهدات رهنی وثیقه‌دار (</a:t>
            </a:r>
            <a:r>
              <a:rPr lang="en-US" sz="2800" dirty="0" smtClean="0">
                <a:latin typeface="Times New Roman" pitchFamily="18" charset="0"/>
                <a:cs typeface="Times New Roman" pitchFamily="18" charset="0"/>
              </a:rPr>
              <a:t>II</a:t>
            </a:r>
            <a:r>
              <a:rPr lang="fa-IR" sz="2800" dirty="0" smtClean="0"/>
              <a:t>) </a:t>
            </a:r>
            <a:endParaRPr lang="en-US" sz="2800" dirty="0"/>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21360319"/>
              </p:ext>
            </p:extLst>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39</a:t>
            </a:fld>
            <a:endParaRPr lang="en-US" dirty="0"/>
          </a:p>
        </p:txBody>
      </p:sp>
      <p:graphicFrame>
        <p:nvGraphicFramePr>
          <p:cNvPr id="9" name="Table 8"/>
          <p:cNvGraphicFramePr>
            <a:graphicFrameLocks noGrp="1"/>
          </p:cNvGraphicFramePr>
          <p:nvPr/>
        </p:nvGraphicFramePr>
        <p:xfrm>
          <a:off x="1371600" y="1965960"/>
          <a:ext cx="6096001" cy="1463040"/>
        </p:xfrm>
        <a:graphic>
          <a:graphicData uri="http://schemas.openxmlformats.org/drawingml/2006/table">
            <a:tbl>
              <a:tblPr rtl="1"/>
              <a:tblGrid>
                <a:gridCol w="1539850"/>
                <a:gridCol w="2565197"/>
                <a:gridCol w="1990954"/>
              </a:tblGrid>
              <a:tr h="152400">
                <a:tc>
                  <a:txBody>
                    <a:bodyPr/>
                    <a:lstStyle/>
                    <a:p>
                      <a:pPr marL="0" marR="0" algn="ctr" rtl="1">
                        <a:spcBef>
                          <a:spcPts val="0"/>
                        </a:spcBef>
                        <a:spcAft>
                          <a:spcPts val="0"/>
                        </a:spcAft>
                      </a:pPr>
                      <a:r>
                        <a:rPr lang="fa-IR" sz="1600" dirty="0">
                          <a:latin typeface="Times New Roman"/>
                          <a:ea typeface="Calibri"/>
                          <a:cs typeface="B Zar"/>
                        </a:rPr>
                        <a:t>كلاس</a:t>
                      </a:r>
                      <a:endParaRPr lang="en-US" sz="1600" dirty="0">
                        <a:latin typeface="Times New Roman"/>
                        <a:ea typeface="Calibri"/>
                        <a:cs typeface="Traditional Arabic"/>
                      </a:endParaRPr>
                    </a:p>
                  </a:txBody>
                  <a:tcPr marL="68580" marR="68580" marT="0" marB="0">
                    <a:lnL>
                      <a:noFill/>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spcBef>
                          <a:spcPts val="0"/>
                        </a:spcBef>
                        <a:spcAft>
                          <a:spcPts val="0"/>
                        </a:spcAft>
                      </a:pPr>
                      <a:r>
                        <a:rPr lang="fa-IR" sz="1600">
                          <a:latin typeface="Times New Roman"/>
                          <a:ea typeface="Calibri"/>
                          <a:cs typeface="B Zar"/>
                        </a:rPr>
                        <a:t>ارزش اسمي</a:t>
                      </a:r>
                      <a:endParaRPr lang="en-US" sz="1600">
                        <a:latin typeface="Times New Roman"/>
                        <a:ea typeface="Calibri"/>
                        <a:cs typeface="Traditional Arabic"/>
                      </a:endParaRPr>
                    </a:p>
                  </a:txBody>
                  <a:tcPr marL="68580" marR="68580" marT="0" marB="0">
                    <a:lnL w="12700" cap="flat" cmpd="sng" algn="ctr">
                      <a:solidFill>
                        <a:srgbClr val="000000"/>
                      </a:solidFill>
                      <a:prstDash val="solid"/>
                      <a:round/>
                      <a:headEnd type="none" w="med" len="med"/>
                      <a:tailEnd type="none" w="med" len="med"/>
                    </a:lnL>
                    <a:lnR>
                      <a:noFill/>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spcBef>
                          <a:spcPts val="0"/>
                        </a:spcBef>
                        <a:spcAft>
                          <a:spcPts val="0"/>
                        </a:spcAft>
                      </a:pPr>
                      <a:r>
                        <a:rPr lang="fa-IR" sz="1600">
                          <a:latin typeface="Times New Roman"/>
                          <a:ea typeface="Calibri"/>
                          <a:cs typeface="B Zar"/>
                        </a:rPr>
                        <a:t>نرخ كوپن</a:t>
                      </a:r>
                      <a:endParaRPr lang="en-US" sz="1600">
                        <a:latin typeface="Times New Roman"/>
                        <a:ea typeface="Calibri"/>
                        <a:cs typeface="Traditional Arabic"/>
                      </a:endParaRPr>
                    </a:p>
                  </a:txBody>
                  <a:tcPr marL="68580" marR="68580" marT="0" marB="0">
                    <a:lnL>
                      <a:noFill/>
                    </a:lnL>
                    <a:lnR>
                      <a:noFill/>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7640">
                <a:tc>
                  <a:txBody>
                    <a:bodyPr/>
                    <a:lstStyle/>
                    <a:p>
                      <a:pPr marL="0" marR="0" algn="ctr" rtl="1">
                        <a:spcBef>
                          <a:spcPts val="0"/>
                        </a:spcBef>
                        <a:spcAft>
                          <a:spcPts val="0"/>
                        </a:spcAft>
                      </a:pPr>
                      <a:r>
                        <a:rPr lang="en-US" sz="1600">
                          <a:latin typeface="Times New Roman"/>
                          <a:ea typeface="Calibri"/>
                          <a:cs typeface="B Zar"/>
                        </a:rPr>
                        <a:t>A</a:t>
                      </a:r>
                      <a:endParaRPr lang="en-US" sz="1600">
                        <a:latin typeface="Times New Roman"/>
                        <a:ea typeface="Calibri"/>
                        <a:cs typeface="Traditional Arabic"/>
                      </a:endParaRP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0" algn="ctr" rtl="1">
                        <a:spcBef>
                          <a:spcPts val="0"/>
                        </a:spcBef>
                        <a:spcAft>
                          <a:spcPts val="0"/>
                        </a:spcAft>
                      </a:pPr>
                      <a:r>
                        <a:rPr lang="fa-IR" sz="1600">
                          <a:latin typeface="Times New Roman"/>
                          <a:ea typeface="Calibri"/>
                          <a:cs typeface="B Zar"/>
                        </a:rPr>
                        <a:t>000ر000ر194</a:t>
                      </a:r>
                      <a:endParaRPr lang="en-US" sz="1600">
                        <a:latin typeface="Times New Roman"/>
                        <a:ea typeface="Calibri"/>
                        <a:cs typeface="Traditional Arabic"/>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marL="0" marR="0" algn="ctr" rtl="1">
                        <a:lnSpc>
                          <a:spcPct val="90000"/>
                        </a:lnSpc>
                        <a:spcBef>
                          <a:spcPts val="0"/>
                        </a:spcBef>
                        <a:spcAft>
                          <a:spcPts val="0"/>
                        </a:spcAft>
                      </a:pPr>
                      <a:r>
                        <a:rPr lang="fa-IR" sz="1600" dirty="0" smtClean="0">
                          <a:latin typeface="Times New Roman"/>
                          <a:ea typeface="Calibri"/>
                          <a:cs typeface="B Zar"/>
                        </a:rPr>
                        <a:t>7/5%</a:t>
                      </a:r>
                      <a:endParaRPr lang="en-US" sz="1600" dirty="0">
                        <a:latin typeface="Times New Roman"/>
                        <a:ea typeface="Calibri"/>
                        <a:cs typeface="Arial"/>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r>
              <a:tr h="167640">
                <a:tc>
                  <a:txBody>
                    <a:bodyPr/>
                    <a:lstStyle/>
                    <a:p>
                      <a:pPr marL="0" marR="0" algn="ctr" rtl="1">
                        <a:spcBef>
                          <a:spcPts val="0"/>
                        </a:spcBef>
                        <a:spcAft>
                          <a:spcPts val="0"/>
                        </a:spcAft>
                      </a:pPr>
                      <a:r>
                        <a:rPr lang="en-US" sz="1600">
                          <a:latin typeface="Times New Roman"/>
                          <a:ea typeface="Calibri"/>
                          <a:cs typeface="B Zar"/>
                        </a:rPr>
                        <a:t>B</a:t>
                      </a:r>
                      <a:endParaRPr lang="en-US" sz="1600">
                        <a:latin typeface="Times New Roman"/>
                        <a:ea typeface="Calibri"/>
                        <a:cs typeface="Traditional Arabic"/>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marL="0" marR="0" algn="ctr" rtl="1">
                        <a:spcBef>
                          <a:spcPts val="0"/>
                        </a:spcBef>
                        <a:spcAft>
                          <a:spcPts val="0"/>
                        </a:spcAft>
                      </a:pPr>
                      <a:r>
                        <a:rPr lang="fa-IR" sz="1600">
                          <a:latin typeface="Times New Roman"/>
                          <a:ea typeface="Calibri"/>
                          <a:cs typeface="B Zar"/>
                        </a:rPr>
                        <a:t>000ر000ر36</a:t>
                      </a:r>
                      <a:endParaRPr lang="en-US" sz="1600">
                        <a:latin typeface="Times New Roman"/>
                        <a:ea typeface="Calibri"/>
                        <a:cs typeface="Traditional Arabic"/>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marL="0" marR="0" algn="ctr" rtl="1">
                        <a:lnSpc>
                          <a:spcPct val="90000"/>
                        </a:lnSpc>
                        <a:spcBef>
                          <a:spcPts val="0"/>
                        </a:spcBef>
                        <a:spcAft>
                          <a:spcPts val="0"/>
                        </a:spcAft>
                      </a:pPr>
                      <a:r>
                        <a:rPr lang="fa-IR" sz="1600" dirty="0" smtClean="0">
                          <a:latin typeface="Times New Roman"/>
                          <a:ea typeface="Calibri"/>
                          <a:cs typeface="B Zar"/>
                        </a:rPr>
                        <a:t>7/5%</a:t>
                      </a:r>
                      <a:endParaRPr lang="en-US" sz="1600" dirty="0">
                        <a:latin typeface="Times New Roman"/>
                        <a:ea typeface="Calibri"/>
                        <a:cs typeface="Arial"/>
                      </a:endParaRPr>
                    </a:p>
                  </a:txBody>
                  <a:tcPr marL="68580" marR="68580" marT="0" marB="0">
                    <a:lnL>
                      <a:noFill/>
                    </a:lnL>
                    <a:lnR>
                      <a:noFill/>
                    </a:lnR>
                    <a:lnT>
                      <a:noFill/>
                    </a:lnT>
                    <a:lnB>
                      <a:noFill/>
                    </a:lnB>
                  </a:tcPr>
                </a:tc>
              </a:tr>
              <a:tr h="167640">
                <a:tc>
                  <a:txBody>
                    <a:bodyPr/>
                    <a:lstStyle/>
                    <a:p>
                      <a:pPr marL="0" marR="0" algn="ctr" rtl="1">
                        <a:spcBef>
                          <a:spcPts val="0"/>
                        </a:spcBef>
                        <a:spcAft>
                          <a:spcPts val="0"/>
                        </a:spcAft>
                      </a:pPr>
                      <a:r>
                        <a:rPr lang="en-US" sz="1600">
                          <a:latin typeface="Times New Roman"/>
                          <a:ea typeface="Calibri"/>
                          <a:cs typeface="B Zar"/>
                        </a:rPr>
                        <a:t>C</a:t>
                      </a:r>
                      <a:endParaRPr lang="en-US" sz="1600">
                        <a:latin typeface="Times New Roman"/>
                        <a:ea typeface="Calibri"/>
                        <a:cs typeface="Traditional Arabic"/>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marL="0" marR="0" algn="ctr" rtl="1">
                        <a:spcBef>
                          <a:spcPts val="0"/>
                        </a:spcBef>
                        <a:spcAft>
                          <a:spcPts val="0"/>
                        </a:spcAft>
                      </a:pPr>
                      <a:r>
                        <a:rPr lang="fa-IR" sz="1600" dirty="0">
                          <a:latin typeface="Times New Roman"/>
                          <a:ea typeface="Calibri"/>
                          <a:cs typeface="B Zar"/>
                        </a:rPr>
                        <a:t>000ر500ر96</a:t>
                      </a:r>
                      <a:endParaRPr lang="en-US" sz="1600" dirty="0">
                        <a:latin typeface="Times New Roman"/>
                        <a:ea typeface="Calibri"/>
                        <a:cs typeface="Traditional Arabic"/>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marL="0" marR="0" algn="ctr" rtl="1">
                        <a:lnSpc>
                          <a:spcPct val="90000"/>
                        </a:lnSpc>
                        <a:spcBef>
                          <a:spcPts val="0"/>
                        </a:spcBef>
                        <a:spcAft>
                          <a:spcPts val="0"/>
                        </a:spcAft>
                      </a:pPr>
                      <a:r>
                        <a:rPr lang="fa-IR" sz="1600" dirty="0" smtClean="0">
                          <a:latin typeface="Times New Roman"/>
                          <a:ea typeface="Calibri"/>
                          <a:cs typeface="B Zar"/>
                        </a:rPr>
                        <a:t>7/5%</a:t>
                      </a:r>
                      <a:endParaRPr lang="en-US" sz="1600" dirty="0">
                        <a:latin typeface="Times New Roman"/>
                        <a:ea typeface="Calibri"/>
                        <a:cs typeface="Arial"/>
                      </a:endParaRPr>
                    </a:p>
                  </a:txBody>
                  <a:tcPr marL="68580" marR="68580" marT="0" marB="0">
                    <a:lnL>
                      <a:noFill/>
                    </a:lnL>
                    <a:lnR>
                      <a:noFill/>
                    </a:lnR>
                    <a:lnT>
                      <a:noFill/>
                    </a:lnT>
                    <a:lnB>
                      <a:noFill/>
                    </a:lnB>
                  </a:tcPr>
                </a:tc>
              </a:tr>
              <a:tr h="167640">
                <a:tc>
                  <a:txBody>
                    <a:bodyPr/>
                    <a:lstStyle/>
                    <a:p>
                      <a:pPr marL="0" marR="0" algn="ctr" rtl="1">
                        <a:spcBef>
                          <a:spcPts val="0"/>
                        </a:spcBef>
                        <a:spcAft>
                          <a:spcPts val="0"/>
                        </a:spcAft>
                      </a:pPr>
                      <a:r>
                        <a:rPr lang="en-US" sz="1600">
                          <a:latin typeface="Times New Roman"/>
                          <a:ea typeface="Calibri"/>
                          <a:cs typeface="B Zar"/>
                        </a:rPr>
                        <a:t>Z</a:t>
                      </a:r>
                      <a:endParaRPr lang="en-US" sz="1600">
                        <a:latin typeface="Times New Roman"/>
                        <a:ea typeface="Calibri"/>
                        <a:cs typeface="Traditional Arabic"/>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marL="0" marR="0" algn="ctr" rtl="1">
                        <a:spcBef>
                          <a:spcPts val="0"/>
                        </a:spcBef>
                        <a:spcAft>
                          <a:spcPts val="0"/>
                        </a:spcAft>
                      </a:pPr>
                      <a:r>
                        <a:rPr lang="fa-IR" sz="1600">
                          <a:latin typeface="Times New Roman"/>
                          <a:ea typeface="Calibri"/>
                          <a:cs typeface="B Zar"/>
                        </a:rPr>
                        <a:t>000ر000ر73</a:t>
                      </a:r>
                      <a:endParaRPr lang="en-US" sz="1600">
                        <a:latin typeface="Times New Roman"/>
                        <a:ea typeface="Calibri"/>
                        <a:cs typeface="Traditional Arabic"/>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marL="0" marR="0" algn="ctr" rtl="1">
                        <a:lnSpc>
                          <a:spcPct val="90000"/>
                        </a:lnSpc>
                        <a:spcBef>
                          <a:spcPts val="0"/>
                        </a:spcBef>
                        <a:spcAft>
                          <a:spcPts val="0"/>
                        </a:spcAft>
                      </a:pPr>
                      <a:r>
                        <a:rPr lang="fa-IR" sz="1600" dirty="0" smtClean="0">
                          <a:latin typeface="Times New Roman"/>
                          <a:ea typeface="Calibri"/>
                          <a:cs typeface="B Zar"/>
                        </a:rPr>
                        <a:t>8/5%</a:t>
                      </a:r>
                      <a:endParaRPr lang="en-US" sz="1600" dirty="0">
                        <a:latin typeface="Times New Roman"/>
                        <a:ea typeface="Calibri"/>
                        <a:cs typeface="Arial"/>
                      </a:endParaRPr>
                    </a:p>
                  </a:txBody>
                  <a:tcPr marL="68580" marR="68580" marT="0" marB="0">
                    <a:lnL>
                      <a:noFill/>
                    </a:lnL>
                    <a:lnR>
                      <a:noFill/>
                    </a:lnR>
                    <a:lnT>
                      <a:noFill/>
                    </a:lnT>
                    <a:lnB>
                      <a:noFill/>
                    </a:lnB>
                  </a:tcPr>
                </a:tc>
              </a:tr>
              <a:tr h="152400">
                <a:tc>
                  <a:txBody>
                    <a:bodyPr/>
                    <a:lstStyle/>
                    <a:p>
                      <a:pPr marL="0" marR="0" algn="ctr" rtl="1">
                        <a:spcBef>
                          <a:spcPts val="0"/>
                        </a:spcBef>
                        <a:spcAft>
                          <a:spcPts val="0"/>
                        </a:spcAft>
                      </a:pPr>
                      <a:r>
                        <a:rPr lang="fa-IR" sz="1600">
                          <a:latin typeface="Times New Roman"/>
                          <a:ea typeface="Calibri"/>
                          <a:cs typeface="B Zar"/>
                        </a:rPr>
                        <a:t>جمع</a:t>
                      </a:r>
                      <a:endParaRPr lang="en-US" sz="1600">
                        <a:latin typeface="Times New Roman"/>
                        <a:ea typeface="Calibri"/>
                        <a:cs typeface="Traditional Arabic"/>
                      </a:endParaRPr>
                    </a:p>
                  </a:txBody>
                  <a:tcPr marL="68580" marR="68580" marT="0" marB="0">
                    <a:lnL>
                      <a:noFill/>
                    </a:lnL>
                    <a:lnR w="12700" cap="flat" cmpd="sng" algn="ctr">
                      <a:solidFill>
                        <a:srgbClr val="000000"/>
                      </a:solidFill>
                      <a:prstDash val="solid"/>
                      <a:round/>
                      <a:headEnd type="none" w="med" len="med"/>
                      <a:tailEnd type="none" w="med" len="med"/>
                    </a:lnR>
                    <a:lnT>
                      <a:noFill/>
                    </a:lnT>
                    <a:lnB w="19050" cap="flat" cmpd="sng" algn="ctr">
                      <a:solidFill>
                        <a:srgbClr val="000000"/>
                      </a:solidFill>
                      <a:prstDash val="solid"/>
                      <a:round/>
                      <a:headEnd type="none" w="med" len="med"/>
                      <a:tailEnd type="none" w="med" len="med"/>
                    </a:lnB>
                  </a:tcPr>
                </a:tc>
                <a:tc>
                  <a:txBody>
                    <a:bodyPr/>
                    <a:lstStyle/>
                    <a:p>
                      <a:pPr marL="0" marR="0" algn="ctr" rtl="1">
                        <a:spcBef>
                          <a:spcPts val="0"/>
                        </a:spcBef>
                        <a:spcAft>
                          <a:spcPts val="0"/>
                        </a:spcAft>
                      </a:pPr>
                      <a:r>
                        <a:rPr lang="fa-IR" sz="1600">
                          <a:latin typeface="Times New Roman"/>
                          <a:ea typeface="Calibri"/>
                          <a:cs typeface="B Zar"/>
                        </a:rPr>
                        <a:t>000ر000ر400</a:t>
                      </a:r>
                      <a:endParaRPr lang="en-US" sz="1600">
                        <a:latin typeface="Times New Roman"/>
                        <a:ea typeface="Calibri"/>
                        <a:cs typeface="Traditional Arabic"/>
                      </a:endParaRPr>
                    </a:p>
                  </a:txBody>
                  <a:tcPr marL="68580" marR="68580" marT="0" marB="0">
                    <a:lnL w="12700" cap="flat" cmpd="sng" algn="ctr">
                      <a:solidFill>
                        <a:srgbClr val="000000"/>
                      </a:solidFill>
                      <a:prstDash val="solid"/>
                      <a:round/>
                      <a:headEnd type="none" w="med" len="med"/>
                      <a:tailEnd type="none" w="med" len="med"/>
                    </a:lnL>
                    <a:lnR>
                      <a:noFill/>
                    </a:lnR>
                    <a:lnT>
                      <a:noFill/>
                    </a:lnT>
                    <a:lnB w="19050" cap="flat" cmpd="sng" algn="ctr">
                      <a:solidFill>
                        <a:srgbClr val="000000"/>
                      </a:solidFill>
                      <a:prstDash val="solid"/>
                      <a:round/>
                      <a:headEnd type="none" w="med" len="med"/>
                      <a:tailEnd type="none" w="med" len="med"/>
                    </a:lnB>
                  </a:tcPr>
                </a:tc>
                <a:tc>
                  <a:txBody>
                    <a:bodyPr/>
                    <a:lstStyle/>
                    <a:p>
                      <a:pPr marL="0" marR="0" algn="ctr" rtl="1">
                        <a:spcBef>
                          <a:spcPts val="0"/>
                        </a:spcBef>
                        <a:spcAft>
                          <a:spcPts val="0"/>
                        </a:spcAft>
                      </a:pPr>
                      <a:endParaRPr lang="fa-IR" sz="1600" dirty="0">
                        <a:latin typeface="Times New Roman"/>
                        <a:ea typeface="Calibri"/>
                        <a:cs typeface="B Zar"/>
                      </a:endParaRPr>
                    </a:p>
                  </a:txBody>
                  <a:tcPr marL="68580" marR="68580" marT="0" marB="0">
                    <a:lnL>
                      <a:noFill/>
                    </a:lnL>
                    <a:lnR>
                      <a:noFill/>
                    </a:lnR>
                    <a:lnT>
                      <a:noFill/>
                    </a:lnT>
                    <a:lnB w="1905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بازارهای رهن</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679575344"/>
              </p:ext>
            </p:extLst>
          </p:nvPr>
        </p:nvGraphicFramePr>
        <p:xfrm>
          <a:off x="457200" y="1066800"/>
          <a:ext cx="8229600" cy="5486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4</a:t>
            </a:fld>
            <a:endParaRPr lang="en-US"/>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sz="2800" dirty="0" smtClean="0"/>
              <a:t>مثال: نمونۀ ساختار طبقات تعهدات رهنی وثیقه‌دار (</a:t>
            </a:r>
            <a:r>
              <a:rPr lang="en-US" sz="2800" dirty="0" smtClean="0">
                <a:latin typeface="Times New Roman" pitchFamily="18" charset="0"/>
                <a:cs typeface="Times New Roman" pitchFamily="18" charset="0"/>
              </a:rPr>
              <a:t>III</a:t>
            </a:r>
            <a:r>
              <a:rPr lang="fa-IR" sz="2800" dirty="0" smtClean="0"/>
              <a:t>) </a:t>
            </a:r>
            <a:endParaRPr lang="en-US" sz="2800" dirty="0"/>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620360765"/>
              </p:ext>
            </p:extLst>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40</a:t>
            </a:fld>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1139669698"/>
              </p:ext>
            </p:extLst>
          </p:nvPr>
        </p:nvGraphicFramePr>
        <p:xfrm>
          <a:off x="1447800" y="2133600"/>
          <a:ext cx="6095999" cy="1295400"/>
        </p:xfrm>
        <a:graphic>
          <a:graphicData uri="http://schemas.openxmlformats.org/drawingml/2006/table">
            <a:tbl>
              <a:tblPr rtl="1"/>
              <a:tblGrid>
                <a:gridCol w="3147974"/>
                <a:gridCol w="1593494"/>
                <a:gridCol w="1354531"/>
              </a:tblGrid>
              <a:tr h="323850">
                <a:tc>
                  <a:txBody>
                    <a:bodyPr/>
                    <a:lstStyle/>
                    <a:p>
                      <a:pPr marL="0" marR="0" algn="ctr" rtl="1">
                        <a:spcBef>
                          <a:spcPts val="0"/>
                        </a:spcBef>
                        <a:spcAft>
                          <a:spcPts val="0"/>
                        </a:spcAft>
                      </a:pPr>
                      <a:r>
                        <a:rPr lang="fa-IR" sz="1800" dirty="0">
                          <a:latin typeface="Times New Roman"/>
                          <a:ea typeface="Calibri"/>
                          <a:cs typeface="B Zar"/>
                        </a:rPr>
                        <a:t>طبقة اوراق</a:t>
                      </a:r>
                      <a:endParaRPr lang="en-US" sz="1800" dirty="0">
                        <a:latin typeface="Times New Roman"/>
                        <a:ea typeface="Calibri"/>
                        <a:cs typeface="Traditional Arabic"/>
                      </a:endParaRPr>
                    </a:p>
                  </a:txBody>
                  <a:tcPr marL="68580" marR="68580" marT="0" marB="0" anchor="ctr">
                    <a:lnL>
                      <a:noFill/>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spcBef>
                          <a:spcPts val="0"/>
                        </a:spcBef>
                        <a:spcAft>
                          <a:spcPts val="0"/>
                        </a:spcAft>
                      </a:pPr>
                      <a:r>
                        <a:rPr lang="fa-IR" sz="1800">
                          <a:latin typeface="Times New Roman"/>
                          <a:ea typeface="Calibri"/>
                          <a:cs typeface="B Zar"/>
                        </a:rPr>
                        <a:t>ارزش اسمي</a:t>
                      </a:r>
                      <a:endParaRPr lang="en-US" sz="1800">
                        <a:latin typeface="Times New Roman"/>
                        <a:ea typeface="Calibri"/>
                        <a:cs typeface="Traditional Arabic"/>
                      </a:endParaRPr>
                    </a:p>
                  </a:txBody>
                  <a:tcPr marL="68580" marR="68580" marT="0" marB="0" anchor="ctr">
                    <a:lnL w="12700" cap="flat" cmpd="sng" algn="ctr">
                      <a:solidFill>
                        <a:srgbClr val="000000"/>
                      </a:solidFill>
                      <a:prstDash val="solid"/>
                      <a:round/>
                      <a:headEnd type="none" w="med" len="med"/>
                      <a:tailEnd type="none" w="med" len="med"/>
                    </a:lnL>
                    <a:lnR>
                      <a:noFill/>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spcBef>
                          <a:spcPts val="0"/>
                        </a:spcBef>
                        <a:spcAft>
                          <a:spcPts val="0"/>
                        </a:spcAft>
                      </a:pPr>
                      <a:r>
                        <a:rPr lang="fa-IR" sz="1800">
                          <a:latin typeface="Times New Roman"/>
                          <a:ea typeface="Calibri"/>
                          <a:cs typeface="B Zar"/>
                        </a:rPr>
                        <a:t>نرخ كوپن</a:t>
                      </a:r>
                      <a:endParaRPr lang="en-US" sz="1800">
                        <a:latin typeface="Times New Roman"/>
                        <a:ea typeface="Calibri"/>
                        <a:cs typeface="Traditional Arabic"/>
                      </a:endParaRPr>
                    </a:p>
                  </a:txBody>
                  <a:tcPr marL="68580" marR="68580" marT="0" marB="0" anchor="ctr">
                    <a:lnL>
                      <a:noFill/>
                    </a:lnL>
                    <a:lnR>
                      <a:noFill/>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3850">
                <a:tc>
                  <a:txBody>
                    <a:bodyPr/>
                    <a:lstStyle/>
                    <a:p>
                      <a:pPr marL="0" marR="0" algn="ctr" rtl="1">
                        <a:spcBef>
                          <a:spcPts val="0"/>
                        </a:spcBef>
                        <a:spcAft>
                          <a:spcPts val="0"/>
                        </a:spcAft>
                      </a:pPr>
                      <a:r>
                        <a:rPr lang="en-US" sz="1800" dirty="0">
                          <a:latin typeface="Times New Roman"/>
                          <a:ea typeface="Calibri"/>
                          <a:cs typeface="B Zar"/>
                        </a:rPr>
                        <a:t>P(PAC)</a:t>
                      </a:r>
                      <a:endParaRPr lang="en-US" sz="1800" dirty="0">
                        <a:latin typeface="Times New Roman"/>
                        <a:ea typeface="Calibri"/>
                        <a:cs typeface="Traditional Arabic"/>
                      </a:endParaRPr>
                    </a:p>
                  </a:txBody>
                  <a:tcPr marL="68580" marR="6858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0" algn="ctr" rtl="1">
                        <a:spcBef>
                          <a:spcPts val="0"/>
                        </a:spcBef>
                        <a:spcAft>
                          <a:spcPts val="0"/>
                        </a:spcAft>
                      </a:pPr>
                      <a:r>
                        <a:rPr lang="fa-IR" sz="1800">
                          <a:latin typeface="Times New Roman"/>
                          <a:ea typeface="Calibri"/>
                          <a:cs typeface="B Zar"/>
                        </a:rPr>
                        <a:t>000ر800ر243</a:t>
                      </a:r>
                      <a:endParaRPr lang="en-US" sz="1800">
                        <a:latin typeface="Times New Roman"/>
                        <a:ea typeface="Calibri"/>
                        <a:cs typeface="Traditional Arabic"/>
                      </a:endParaRPr>
                    </a:p>
                  </a:txBody>
                  <a:tcPr marL="68580" marR="6858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marL="0" marR="0" algn="ctr" rtl="1">
                        <a:spcBef>
                          <a:spcPts val="0"/>
                        </a:spcBef>
                        <a:spcAft>
                          <a:spcPts val="0"/>
                        </a:spcAft>
                      </a:pPr>
                      <a:r>
                        <a:rPr lang="fa-IR" sz="1800" dirty="0" smtClean="0">
                          <a:latin typeface="Times New Roman"/>
                          <a:ea typeface="Calibri"/>
                          <a:cs typeface="B Zar"/>
                        </a:rPr>
                        <a:t>5.86</a:t>
                      </a:r>
                      <a:endParaRPr lang="en-US" sz="1800" dirty="0">
                        <a:latin typeface="Times New Roman"/>
                        <a:ea typeface="Calibri"/>
                        <a:cs typeface="Traditional Arabic"/>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r>
              <a:tr h="323850">
                <a:tc>
                  <a:txBody>
                    <a:bodyPr/>
                    <a:lstStyle/>
                    <a:p>
                      <a:pPr marL="0" marR="0" algn="ctr" rtl="1">
                        <a:spcBef>
                          <a:spcPts val="0"/>
                        </a:spcBef>
                        <a:spcAft>
                          <a:spcPts val="0"/>
                        </a:spcAft>
                      </a:pPr>
                      <a:r>
                        <a:rPr lang="en-US" sz="1800" dirty="0">
                          <a:latin typeface="Times New Roman"/>
                          <a:ea typeface="Calibri"/>
                          <a:cs typeface="B Zar"/>
                        </a:rPr>
                        <a:t>S(Support)</a:t>
                      </a:r>
                      <a:endParaRPr lang="en-US" sz="1800" dirty="0">
                        <a:latin typeface="Times New Roman"/>
                        <a:ea typeface="Calibri"/>
                        <a:cs typeface="Traditional Arabic"/>
                      </a:endParaRPr>
                    </a:p>
                  </a:txBody>
                  <a:tcPr marL="68580" marR="68580" marT="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marL="0" marR="0" algn="ctr" rtl="1">
                        <a:spcBef>
                          <a:spcPts val="0"/>
                        </a:spcBef>
                        <a:spcAft>
                          <a:spcPts val="0"/>
                        </a:spcAft>
                      </a:pPr>
                      <a:r>
                        <a:rPr lang="fa-IR" sz="1800" dirty="0">
                          <a:latin typeface="Times New Roman"/>
                          <a:ea typeface="Calibri"/>
                          <a:cs typeface="B Zar"/>
                        </a:rPr>
                        <a:t>000ر200ر156</a:t>
                      </a:r>
                      <a:endParaRPr lang="en-US" sz="1800" dirty="0">
                        <a:latin typeface="Times New Roman"/>
                        <a:ea typeface="Calibri"/>
                        <a:cs typeface="Traditional Arabic"/>
                      </a:endParaRPr>
                    </a:p>
                  </a:txBody>
                  <a:tcPr marL="68580" marR="68580"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fa-IR" sz="1800" dirty="0" smtClean="0">
                          <a:latin typeface="Times New Roman"/>
                          <a:ea typeface="Calibri"/>
                          <a:cs typeface="B Zar"/>
                        </a:rPr>
                        <a:t>7/49</a:t>
                      </a:r>
                      <a:endParaRPr lang="en-US" sz="1800" dirty="0" smtClean="0">
                        <a:latin typeface="Times New Roman"/>
                        <a:ea typeface="Calibri"/>
                        <a:cs typeface="Traditional Arabic"/>
                      </a:endParaRPr>
                    </a:p>
                  </a:txBody>
                  <a:tcPr marL="68580" marR="68580" marT="0" marB="0" anchor="ctr">
                    <a:lnL>
                      <a:noFill/>
                    </a:lnL>
                    <a:lnR>
                      <a:noFill/>
                    </a:lnR>
                    <a:lnT>
                      <a:noFill/>
                    </a:lnT>
                    <a:lnB>
                      <a:noFill/>
                    </a:lnB>
                  </a:tcPr>
                </a:tc>
              </a:tr>
              <a:tr h="323850">
                <a:tc>
                  <a:txBody>
                    <a:bodyPr/>
                    <a:lstStyle/>
                    <a:p>
                      <a:pPr marL="0" marR="0" algn="ctr" rtl="1">
                        <a:spcBef>
                          <a:spcPts val="0"/>
                        </a:spcBef>
                        <a:spcAft>
                          <a:spcPts val="0"/>
                        </a:spcAft>
                      </a:pPr>
                      <a:r>
                        <a:rPr lang="fa-IR" sz="1800" dirty="0">
                          <a:latin typeface="Times New Roman"/>
                          <a:ea typeface="Calibri"/>
                          <a:cs typeface="B Zar"/>
                        </a:rPr>
                        <a:t>جمع</a:t>
                      </a:r>
                      <a:endParaRPr lang="en-US" sz="1800" dirty="0">
                        <a:latin typeface="Times New Roman"/>
                        <a:ea typeface="Calibri"/>
                        <a:cs typeface="Traditional Arabic"/>
                      </a:endParaRPr>
                    </a:p>
                  </a:txBody>
                  <a:tcPr marL="68580" marR="68580" marT="0" marB="0" anchor="ctr">
                    <a:lnL>
                      <a:noFill/>
                    </a:lnL>
                    <a:lnR w="12700" cap="flat" cmpd="sng" algn="ctr">
                      <a:solidFill>
                        <a:srgbClr val="000000"/>
                      </a:solidFill>
                      <a:prstDash val="solid"/>
                      <a:round/>
                      <a:headEnd type="none" w="med" len="med"/>
                      <a:tailEnd type="none" w="med" len="med"/>
                    </a:lnR>
                    <a:lnT>
                      <a:noFill/>
                    </a:lnT>
                    <a:lnB w="19050" cap="flat" cmpd="sng" algn="ctr">
                      <a:solidFill>
                        <a:srgbClr val="000000"/>
                      </a:solidFill>
                      <a:prstDash val="solid"/>
                      <a:round/>
                      <a:headEnd type="none" w="med" len="med"/>
                      <a:tailEnd type="none" w="med" len="med"/>
                    </a:lnB>
                  </a:tcPr>
                </a:tc>
                <a:tc>
                  <a:txBody>
                    <a:bodyPr/>
                    <a:lstStyle/>
                    <a:p>
                      <a:pPr marL="0" marR="0" algn="ctr" rtl="1">
                        <a:spcBef>
                          <a:spcPts val="0"/>
                        </a:spcBef>
                        <a:spcAft>
                          <a:spcPts val="0"/>
                        </a:spcAft>
                      </a:pPr>
                      <a:r>
                        <a:rPr lang="fa-IR" sz="1800" dirty="0">
                          <a:latin typeface="Times New Roman"/>
                          <a:ea typeface="Calibri"/>
                          <a:cs typeface="B Zar"/>
                        </a:rPr>
                        <a:t>000ر000ر400</a:t>
                      </a:r>
                      <a:endParaRPr lang="en-US" sz="1800" dirty="0">
                        <a:latin typeface="Times New Roman"/>
                        <a:ea typeface="Calibri"/>
                        <a:cs typeface="Traditional Arabic"/>
                      </a:endParaRPr>
                    </a:p>
                  </a:txBody>
                  <a:tcPr marL="68580" marR="68580" marT="0" marB="0" anchor="ctr">
                    <a:lnL w="12700" cap="flat" cmpd="sng" algn="ctr">
                      <a:solidFill>
                        <a:srgbClr val="000000"/>
                      </a:solidFill>
                      <a:prstDash val="solid"/>
                      <a:round/>
                      <a:headEnd type="none" w="med" len="med"/>
                      <a:tailEnd type="none" w="med" len="med"/>
                    </a:lnL>
                    <a:lnR>
                      <a:noFill/>
                    </a:lnR>
                    <a:lnT>
                      <a:noFill/>
                    </a:lnT>
                    <a:lnB w="19050" cap="flat" cmpd="sng" algn="ctr">
                      <a:solidFill>
                        <a:srgbClr val="000000"/>
                      </a:solidFill>
                      <a:prstDash val="solid"/>
                      <a:round/>
                      <a:headEnd type="none" w="med" len="med"/>
                      <a:tailEnd type="none" w="med" len="med"/>
                    </a:lnB>
                  </a:tcPr>
                </a:tc>
                <a:tc>
                  <a:txBody>
                    <a:bodyPr/>
                    <a:lstStyle/>
                    <a:p>
                      <a:pPr marL="0" marR="0" algn="ctr" rtl="1">
                        <a:spcBef>
                          <a:spcPts val="0"/>
                        </a:spcBef>
                        <a:spcAft>
                          <a:spcPts val="0"/>
                        </a:spcAft>
                      </a:pPr>
                      <a:endParaRPr lang="fa-IR" sz="1800" dirty="0">
                        <a:latin typeface="Times New Roman"/>
                        <a:ea typeface="Calibri"/>
                        <a:cs typeface="B Zar"/>
                      </a:endParaRPr>
                    </a:p>
                  </a:txBody>
                  <a:tcPr marL="68580" marR="68580" marT="0" marB="0" anchor="ctr">
                    <a:lnL>
                      <a:noFill/>
                    </a:lnL>
                    <a:lnR>
                      <a:noFill/>
                    </a:lnR>
                    <a:lnT>
                      <a:noFill/>
                    </a:lnT>
                    <a:lnB w="1905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sz="2800" dirty="0" smtClean="0"/>
              <a:t>مثال: نمونۀ ساختار طبقات تعهدات رهنی وثیقه‌دار (</a:t>
            </a:r>
            <a:r>
              <a:rPr lang="en-US" sz="2800" dirty="0" smtClean="0">
                <a:latin typeface="Times New Roman" pitchFamily="18" charset="0"/>
                <a:cs typeface="Times New Roman" pitchFamily="18" charset="0"/>
              </a:rPr>
              <a:t>IV</a:t>
            </a:r>
            <a:r>
              <a:rPr lang="fa-IR" sz="2800" dirty="0" smtClean="0"/>
              <a:t>) </a:t>
            </a:r>
            <a:endParaRPr lang="en-US" sz="2800" dirty="0"/>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2826818488"/>
              </p:ext>
            </p:extLst>
          </p:nvPr>
        </p:nvGraphicFramePr>
        <p:xfrm>
          <a:off x="457200" y="1371600"/>
          <a:ext cx="8229600" cy="5257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41</a:t>
            </a:fld>
            <a:endParaRPr lang="en-US" dirty="0"/>
          </a:p>
        </p:txBody>
      </p:sp>
      <p:graphicFrame>
        <p:nvGraphicFramePr>
          <p:cNvPr id="7" name="Table 6"/>
          <p:cNvGraphicFramePr>
            <a:graphicFrameLocks noGrp="1"/>
          </p:cNvGraphicFramePr>
          <p:nvPr>
            <p:extLst>
              <p:ext uri="{D42A27DB-BD31-4B8C-83A1-F6EECF244321}">
                <p14:modId xmlns:p14="http://schemas.microsoft.com/office/powerpoint/2010/main" val="1253794135"/>
              </p:ext>
            </p:extLst>
          </p:nvPr>
        </p:nvGraphicFramePr>
        <p:xfrm>
          <a:off x="1524000" y="2118360"/>
          <a:ext cx="6096000" cy="1920240"/>
        </p:xfrm>
        <a:graphic>
          <a:graphicData uri="http://schemas.openxmlformats.org/drawingml/2006/table">
            <a:tbl>
              <a:tblPr rtl="1"/>
              <a:tblGrid>
                <a:gridCol w="1897075"/>
                <a:gridCol w="2303069"/>
                <a:gridCol w="1895856"/>
              </a:tblGrid>
              <a:tr h="180975">
                <a:tc>
                  <a:txBody>
                    <a:bodyPr/>
                    <a:lstStyle/>
                    <a:p>
                      <a:pPr marL="0" marR="0" algn="ctr" rtl="1">
                        <a:spcBef>
                          <a:spcPts val="0"/>
                        </a:spcBef>
                        <a:spcAft>
                          <a:spcPts val="0"/>
                        </a:spcAft>
                      </a:pPr>
                      <a:r>
                        <a:rPr lang="fa-IR" sz="1400" dirty="0">
                          <a:latin typeface="Times New Roman"/>
                          <a:ea typeface="Calibri"/>
                          <a:cs typeface="B Zar"/>
                        </a:rPr>
                        <a:t>طبقة</a:t>
                      </a:r>
                      <a:endParaRPr lang="en-US" sz="1400" dirty="0">
                        <a:latin typeface="Times New Roman"/>
                        <a:ea typeface="Calibri"/>
                        <a:cs typeface="Traditional Arabic"/>
                      </a:endParaRPr>
                    </a:p>
                  </a:txBody>
                  <a:tcPr marL="68580" marR="68580" marT="0" marB="0">
                    <a:lnL>
                      <a:noFill/>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spcBef>
                          <a:spcPts val="0"/>
                        </a:spcBef>
                        <a:spcAft>
                          <a:spcPts val="0"/>
                        </a:spcAft>
                      </a:pPr>
                      <a:r>
                        <a:rPr lang="fa-IR" sz="1400">
                          <a:latin typeface="Times New Roman"/>
                          <a:ea typeface="Calibri"/>
                          <a:cs typeface="B Zar"/>
                        </a:rPr>
                        <a:t>ارزش اسمي</a:t>
                      </a:r>
                      <a:endParaRPr lang="en-US" sz="1400">
                        <a:latin typeface="Times New Roman"/>
                        <a:ea typeface="Calibri"/>
                        <a:cs typeface="Traditional Arabic"/>
                      </a:endParaRPr>
                    </a:p>
                  </a:txBody>
                  <a:tcPr marL="68580" marR="68580" marT="0" marB="0">
                    <a:lnL w="12700" cap="flat" cmpd="sng" algn="ctr">
                      <a:solidFill>
                        <a:srgbClr val="000000"/>
                      </a:solidFill>
                      <a:prstDash val="solid"/>
                      <a:round/>
                      <a:headEnd type="none" w="med" len="med"/>
                      <a:tailEnd type="none" w="med" len="med"/>
                    </a:lnL>
                    <a:lnR>
                      <a:noFill/>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spcBef>
                          <a:spcPts val="0"/>
                        </a:spcBef>
                        <a:spcAft>
                          <a:spcPts val="0"/>
                        </a:spcAft>
                      </a:pPr>
                      <a:r>
                        <a:rPr lang="fa-IR" sz="1400">
                          <a:latin typeface="Times New Roman"/>
                          <a:ea typeface="Calibri"/>
                          <a:cs typeface="B Zar"/>
                        </a:rPr>
                        <a:t>نرخ كوپن</a:t>
                      </a:r>
                      <a:endParaRPr lang="en-US" sz="1400">
                        <a:latin typeface="Times New Roman"/>
                        <a:ea typeface="Calibri"/>
                        <a:cs typeface="Traditional Arabic"/>
                      </a:endParaRPr>
                    </a:p>
                  </a:txBody>
                  <a:tcPr marL="68580" marR="68580" marT="0" marB="0">
                    <a:lnL>
                      <a:noFill/>
                    </a:lnL>
                    <a:lnR>
                      <a:noFill/>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0500">
                <a:tc>
                  <a:txBody>
                    <a:bodyPr/>
                    <a:lstStyle/>
                    <a:p>
                      <a:pPr marL="0" marR="0" algn="ctr" rtl="0">
                        <a:spcBef>
                          <a:spcPts val="0"/>
                        </a:spcBef>
                        <a:spcAft>
                          <a:spcPts val="0"/>
                        </a:spcAft>
                      </a:pPr>
                      <a:r>
                        <a:rPr lang="en-US" sz="1400">
                          <a:latin typeface="Times New Roman"/>
                          <a:ea typeface="Calibri"/>
                          <a:cs typeface="B Zar"/>
                        </a:rPr>
                        <a:t>P-A</a:t>
                      </a:r>
                      <a:endParaRPr lang="en-US" sz="1400">
                        <a:latin typeface="Times New Roman"/>
                        <a:ea typeface="Calibri"/>
                        <a:cs typeface="Traditional Arabic"/>
                      </a:endParaRP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0" algn="ctr" rtl="1">
                        <a:spcBef>
                          <a:spcPts val="0"/>
                        </a:spcBef>
                        <a:spcAft>
                          <a:spcPts val="0"/>
                        </a:spcAft>
                      </a:pPr>
                      <a:r>
                        <a:rPr lang="fa-IR" sz="1400">
                          <a:latin typeface="Times New Roman"/>
                          <a:ea typeface="Calibri"/>
                          <a:cs typeface="B Zar"/>
                        </a:rPr>
                        <a:t>000ر000ر85</a:t>
                      </a:r>
                      <a:endParaRPr lang="en-US" sz="1400">
                        <a:latin typeface="Times New Roman"/>
                        <a:ea typeface="Calibri"/>
                        <a:cs typeface="Traditional Arabic"/>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marL="0" marR="0" algn="ctr" rtl="1">
                        <a:spcBef>
                          <a:spcPts val="0"/>
                        </a:spcBef>
                        <a:spcAft>
                          <a:spcPts val="0"/>
                        </a:spcAft>
                      </a:pPr>
                      <a:r>
                        <a:rPr lang="fa-IR" sz="1400" dirty="0" smtClean="0">
                          <a:latin typeface="Times New Roman"/>
                          <a:ea typeface="Calibri"/>
                          <a:cs typeface="B Zar"/>
                        </a:rPr>
                        <a:t>6%</a:t>
                      </a:r>
                      <a:endParaRPr lang="en-US" sz="1400" dirty="0">
                        <a:latin typeface="Times New Roman"/>
                        <a:ea typeface="Calibri"/>
                        <a:cs typeface="Traditional Arabic"/>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r>
              <a:tr h="190500">
                <a:tc>
                  <a:txBody>
                    <a:bodyPr/>
                    <a:lstStyle/>
                    <a:p>
                      <a:pPr marL="0" marR="0" algn="ctr" rtl="0">
                        <a:spcBef>
                          <a:spcPts val="0"/>
                        </a:spcBef>
                        <a:spcAft>
                          <a:spcPts val="0"/>
                        </a:spcAft>
                      </a:pPr>
                      <a:r>
                        <a:rPr lang="en-US" sz="1400">
                          <a:latin typeface="Times New Roman"/>
                          <a:ea typeface="Calibri"/>
                          <a:cs typeface="B Zar"/>
                        </a:rPr>
                        <a:t>P-B</a:t>
                      </a:r>
                      <a:endParaRPr lang="en-US" sz="1400">
                        <a:latin typeface="Times New Roman"/>
                        <a:ea typeface="Calibri"/>
                        <a:cs typeface="Traditional Arabic"/>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marL="0" marR="0" algn="ctr" rtl="1">
                        <a:spcBef>
                          <a:spcPts val="0"/>
                        </a:spcBef>
                        <a:spcAft>
                          <a:spcPts val="0"/>
                        </a:spcAft>
                      </a:pPr>
                      <a:r>
                        <a:rPr lang="fa-IR" sz="1400">
                          <a:latin typeface="Times New Roman"/>
                          <a:ea typeface="Calibri"/>
                          <a:cs typeface="B Zar"/>
                        </a:rPr>
                        <a:t>000ر000ر8</a:t>
                      </a:r>
                      <a:endParaRPr lang="en-US" sz="1400">
                        <a:latin typeface="Times New Roman"/>
                        <a:ea typeface="Calibri"/>
                        <a:cs typeface="Traditional Arabic"/>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marL="0" marR="0" algn="ctr" rtl="0">
                        <a:spcBef>
                          <a:spcPts val="0"/>
                        </a:spcBef>
                        <a:spcAft>
                          <a:spcPts val="0"/>
                        </a:spcAft>
                      </a:pPr>
                      <a:r>
                        <a:rPr lang="fa-IR" sz="1400" dirty="0" smtClean="0">
                          <a:latin typeface="Times New Roman"/>
                          <a:ea typeface="Calibri"/>
                          <a:cs typeface="B Zar"/>
                        </a:rPr>
                        <a:t>6/2%</a:t>
                      </a:r>
                      <a:endParaRPr lang="en-US" sz="1400" dirty="0">
                        <a:latin typeface="Times New Roman"/>
                        <a:ea typeface="Calibri"/>
                        <a:cs typeface="Traditional Arabic"/>
                      </a:endParaRPr>
                    </a:p>
                  </a:txBody>
                  <a:tcPr marL="68580" marR="68580" marT="0" marB="0">
                    <a:lnL>
                      <a:noFill/>
                    </a:lnL>
                    <a:lnR>
                      <a:noFill/>
                    </a:lnR>
                    <a:lnT>
                      <a:noFill/>
                    </a:lnT>
                    <a:lnB>
                      <a:noFill/>
                    </a:lnB>
                  </a:tcPr>
                </a:tc>
              </a:tr>
              <a:tr h="190500">
                <a:tc>
                  <a:txBody>
                    <a:bodyPr/>
                    <a:lstStyle/>
                    <a:p>
                      <a:pPr marL="0" marR="0" algn="ctr" rtl="0">
                        <a:spcBef>
                          <a:spcPts val="0"/>
                        </a:spcBef>
                        <a:spcAft>
                          <a:spcPts val="0"/>
                        </a:spcAft>
                      </a:pPr>
                      <a:r>
                        <a:rPr lang="en-US" sz="1400">
                          <a:latin typeface="Times New Roman"/>
                          <a:ea typeface="Calibri"/>
                          <a:cs typeface="B Zar"/>
                        </a:rPr>
                        <a:t>P-C</a:t>
                      </a:r>
                      <a:endParaRPr lang="en-US" sz="1400">
                        <a:latin typeface="Times New Roman"/>
                        <a:ea typeface="Calibri"/>
                        <a:cs typeface="Traditional Arabic"/>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marL="0" marR="0" algn="ctr" rtl="1">
                        <a:spcBef>
                          <a:spcPts val="0"/>
                        </a:spcBef>
                        <a:spcAft>
                          <a:spcPts val="0"/>
                        </a:spcAft>
                      </a:pPr>
                      <a:r>
                        <a:rPr lang="fa-IR" sz="1400">
                          <a:latin typeface="Times New Roman"/>
                          <a:ea typeface="Calibri"/>
                          <a:cs typeface="B Zar"/>
                        </a:rPr>
                        <a:t>000ر000ر35</a:t>
                      </a:r>
                      <a:endParaRPr lang="en-US" sz="1400">
                        <a:latin typeface="Times New Roman"/>
                        <a:ea typeface="Calibri"/>
                        <a:cs typeface="Traditional Arabic"/>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marL="0" marR="0" algn="ctr" rtl="0">
                        <a:spcBef>
                          <a:spcPts val="0"/>
                        </a:spcBef>
                        <a:spcAft>
                          <a:spcPts val="0"/>
                        </a:spcAft>
                      </a:pPr>
                      <a:r>
                        <a:rPr lang="fa-IR" sz="1400" dirty="0" smtClean="0">
                          <a:latin typeface="Times New Roman"/>
                          <a:ea typeface="Calibri"/>
                          <a:cs typeface="B Zar"/>
                        </a:rPr>
                        <a:t>6/5%</a:t>
                      </a:r>
                      <a:endParaRPr lang="en-US" sz="1400" dirty="0">
                        <a:latin typeface="Times New Roman"/>
                        <a:ea typeface="Calibri"/>
                        <a:cs typeface="Traditional Arabic"/>
                      </a:endParaRPr>
                    </a:p>
                  </a:txBody>
                  <a:tcPr marL="68580" marR="68580" marT="0" marB="0">
                    <a:lnL>
                      <a:noFill/>
                    </a:lnL>
                    <a:lnR>
                      <a:noFill/>
                    </a:lnR>
                    <a:lnT>
                      <a:noFill/>
                    </a:lnT>
                    <a:lnB>
                      <a:noFill/>
                    </a:lnB>
                  </a:tcPr>
                </a:tc>
              </a:tr>
              <a:tr h="190500">
                <a:tc>
                  <a:txBody>
                    <a:bodyPr/>
                    <a:lstStyle/>
                    <a:p>
                      <a:pPr marL="0" marR="0" algn="ctr" rtl="0">
                        <a:spcBef>
                          <a:spcPts val="0"/>
                        </a:spcBef>
                        <a:spcAft>
                          <a:spcPts val="0"/>
                        </a:spcAft>
                      </a:pPr>
                      <a:r>
                        <a:rPr lang="en-US" sz="1400">
                          <a:latin typeface="Times New Roman"/>
                          <a:ea typeface="Calibri"/>
                          <a:cs typeface="B Zar"/>
                        </a:rPr>
                        <a:t>P-D</a:t>
                      </a:r>
                      <a:endParaRPr lang="en-US" sz="1400">
                        <a:latin typeface="Times New Roman"/>
                        <a:ea typeface="Calibri"/>
                        <a:cs typeface="Traditional Arabic"/>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marL="0" marR="0" algn="ctr" rtl="1">
                        <a:spcBef>
                          <a:spcPts val="0"/>
                        </a:spcBef>
                        <a:spcAft>
                          <a:spcPts val="0"/>
                        </a:spcAft>
                      </a:pPr>
                      <a:r>
                        <a:rPr lang="fa-IR" sz="1400">
                          <a:latin typeface="Times New Roman"/>
                          <a:ea typeface="Calibri"/>
                          <a:cs typeface="B Zar"/>
                        </a:rPr>
                        <a:t>000ر000ر45</a:t>
                      </a:r>
                      <a:endParaRPr lang="en-US" sz="1400">
                        <a:latin typeface="Times New Roman"/>
                        <a:ea typeface="Calibri"/>
                        <a:cs typeface="Traditional Arabic"/>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marL="0" marR="0" algn="ctr" rtl="1">
                        <a:spcBef>
                          <a:spcPts val="0"/>
                        </a:spcBef>
                        <a:spcAft>
                          <a:spcPts val="0"/>
                        </a:spcAft>
                      </a:pPr>
                      <a:r>
                        <a:rPr lang="fa-IR" sz="1400" dirty="0" smtClean="0">
                          <a:latin typeface="Times New Roman"/>
                          <a:ea typeface="Calibri"/>
                          <a:cs typeface="B Zar"/>
                        </a:rPr>
                        <a:t>7%</a:t>
                      </a:r>
                      <a:endParaRPr lang="en-US" sz="1400" dirty="0">
                        <a:latin typeface="Times New Roman"/>
                        <a:ea typeface="Calibri"/>
                        <a:cs typeface="Traditional Arabic"/>
                      </a:endParaRPr>
                    </a:p>
                  </a:txBody>
                  <a:tcPr marL="68580" marR="68580" marT="0" marB="0">
                    <a:lnL>
                      <a:noFill/>
                    </a:lnL>
                    <a:lnR>
                      <a:noFill/>
                    </a:lnR>
                    <a:lnT>
                      <a:noFill/>
                    </a:lnT>
                    <a:lnB>
                      <a:noFill/>
                    </a:lnB>
                  </a:tcPr>
                </a:tc>
              </a:tr>
              <a:tr h="190500">
                <a:tc>
                  <a:txBody>
                    <a:bodyPr/>
                    <a:lstStyle/>
                    <a:p>
                      <a:pPr marL="0" marR="0" algn="ctr" rtl="0">
                        <a:spcBef>
                          <a:spcPts val="0"/>
                        </a:spcBef>
                        <a:spcAft>
                          <a:spcPts val="0"/>
                        </a:spcAft>
                      </a:pPr>
                      <a:r>
                        <a:rPr lang="en-US" sz="1400">
                          <a:latin typeface="Times New Roman"/>
                          <a:ea typeface="Calibri"/>
                          <a:cs typeface="B Zar"/>
                        </a:rPr>
                        <a:t>P-E</a:t>
                      </a:r>
                      <a:endParaRPr lang="en-US" sz="1400">
                        <a:latin typeface="Times New Roman"/>
                        <a:ea typeface="Calibri"/>
                        <a:cs typeface="Traditional Arabic"/>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marL="0" marR="0" algn="ctr" rtl="1">
                        <a:spcBef>
                          <a:spcPts val="0"/>
                        </a:spcBef>
                        <a:spcAft>
                          <a:spcPts val="0"/>
                        </a:spcAft>
                      </a:pPr>
                      <a:r>
                        <a:rPr lang="fa-IR" sz="1400">
                          <a:latin typeface="Times New Roman"/>
                          <a:ea typeface="Calibri"/>
                          <a:cs typeface="B Zar"/>
                        </a:rPr>
                        <a:t>000ر000ر40</a:t>
                      </a:r>
                      <a:endParaRPr lang="en-US" sz="1400">
                        <a:latin typeface="Times New Roman"/>
                        <a:ea typeface="Calibri"/>
                        <a:cs typeface="Traditional Arabic"/>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marL="0" marR="0" algn="ctr" rtl="0">
                        <a:spcBef>
                          <a:spcPts val="0"/>
                        </a:spcBef>
                        <a:spcAft>
                          <a:spcPts val="0"/>
                        </a:spcAft>
                      </a:pPr>
                      <a:r>
                        <a:rPr lang="fa-IR" sz="1400" dirty="0" smtClean="0">
                          <a:latin typeface="Times New Roman"/>
                          <a:ea typeface="Calibri"/>
                          <a:cs typeface="B Zar"/>
                        </a:rPr>
                        <a:t>7/4%</a:t>
                      </a:r>
                      <a:endParaRPr lang="en-US" sz="1400" dirty="0">
                        <a:latin typeface="Times New Roman"/>
                        <a:ea typeface="Calibri"/>
                        <a:cs typeface="Traditional Arabic"/>
                      </a:endParaRPr>
                    </a:p>
                  </a:txBody>
                  <a:tcPr marL="68580" marR="68580" marT="0" marB="0">
                    <a:lnL>
                      <a:noFill/>
                    </a:lnL>
                    <a:lnR>
                      <a:noFill/>
                    </a:lnR>
                    <a:lnT>
                      <a:noFill/>
                    </a:lnT>
                    <a:lnB>
                      <a:noFill/>
                    </a:lnB>
                  </a:tcPr>
                </a:tc>
              </a:tr>
              <a:tr h="190500">
                <a:tc>
                  <a:txBody>
                    <a:bodyPr/>
                    <a:lstStyle/>
                    <a:p>
                      <a:pPr marL="0" marR="0" algn="ctr" rtl="0">
                        <a:spcBef>
                          <a:spcPts val="0"/>
                        </a:spcBef>
                        <a:spcAft>
                          <a:spcPts val="0"/>
                        </a:spcAft>
                      </a:pPr>
                      <a:r>
                        <a:rPr lang="en-US" sz="1400" dirty="0">
                          <a:latin typeface="Times New Roman"/>
                          <a:ea typeface="Calibri"/>
                          <a:cs typeface="B Zar"/>
                        </a:rPr>
                        <a:t>P-F</a:t>
                      </a:r>
                      <a:endParaRPr lang="en-US" sz="1400" dirty="0">
                        <a:latin typeface="Times New Roman"/>
                        <a:ea typeface="Calibri"/>
                        <a:cs typeface="Traditional Arabic"/>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marL="0" marR="0" algn="ctr" rtl="1">
                        <a:spcBef>
                          <a:spcPts val="0"/>
                        </a:spcBef>
                        <a:spcAft>
                          <a:spcPts val="0"/>
                        </a:spcAft>
                      </a:pPr>
                      <a:r>
                        <a:rPr lang="fa-IR" sz="1400">
                          <a:latin typeface="Times New Roman"/>
                          <a:ea typeface="Calibri"/>
                          <a:cs typeface="B Zar"/>
                        </a:rPr>
                        <a:t>000ر800ر30</a:t>
                      </a:r>
                      <a:endParaRPr lang="en-US" sz="1400">
                        <a:latin typeface="Times New Roman"/>
                        <a:ea typeface="Calibri"/>
                        <a:cs typeface="Traditional Arabic"/>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marL="0" marR="0" algn="ctr" rtl="0">
                        <a:spcBef>
                          <a:spcPts val="0"/>
                        </a:spcBef>
                        <a:spcAft>
                          <a:spcPts val="0"/>
                        </a:spcAft>
                      </a:pPr>
                      <a:r>
                        <a:rPr lang="fa-IR" sz="1400" dirty="0" smtClean="0">
                          <a:latin typeface="Times New Roman"/>
                          <a:ea typeface="Calibri"/>
                          <a:cs typeface="B Zar"/>
                        </a:rPr>
                        <a:t>8%</a:t>
                      </a:r>
                      <a:endParaRPr lang="en-US" sz="1400" dirty="0">
                        <a:latin typeface="Times New Roman"/>
                        <a:ea typeface="Calibri"/>
                        <a:cs typeface="Traditional Arabic"/>
                      </a:endParaRPr>
                    </a:p>
                  </a:txBody>
                  <a:tcPr marL="68580" marR="68580" marT="0" marB="0">
                    <a:lnL>
                      <a:noFill/>
                    </a:lnL>
                    <a:lnR>
                      <a:noFill/>
                    </a:lnR>
                    <a:lnT>
                      <a:noFill/>
                    </a:lnT>
                    <a:lnB>
                      <a:noFill/>
                    </a:lnB>
                  </a:tcPr>
                </a:tc>
              </a:tr>
              <a:tr h="180975">
                <a:tc>
                  <a:txBody>
                    <a:bodyPr/>
                    <a:lstStyle/>
                    <a:p>
                      <a:pPr marL="0" marR="0" algn="ctr" rtl="0">
                        <a:spcBef>
                          <a:spcPts val="0"/>
                        </a:spcBef>
                        <a:spcAft>
                          <a:spcPts val="0"/>
                        </a:spcAft>
                      </a:pPr>
                      <a:r>
                        <a:rPr lang="en-US" sz="1400" dirty="0">
                          <a:latin typeface="Times New Roman"/>
                          <a:ea typeface="Calibri"/>
                          <a:cs typeface="B Zar"/>
                        </a:rPr>
                        <a:t>S</a:t>
                      </a:r>
                      <a:endParaRPr lang="en-US" sz="1400" dirty="0">
                        <a:latin typeface="Times New Roman"/>
                        <a:ea typeface="Calibri"/>
                        <a:cs typeface="Traditional Arabic"/>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marL="0" marR="0" algn="ctr" rtl="1">
                        <a:spcBef>
                          <a:spcPts val="0"/>
                        </a:spcBef>
                        <a:spcAft>
                          <a:spcPts val="0"/>
                        </a:spcAft>
                      </a:pPr>
                      <a:r>
                        <a:rPr lang="fa-IR" sz="1400" dirty="0">
                          <a:latin typeface="Times New Roman"/>
                          <a:ea typeface="Calibri"/>
                          <a:cs typeface="B Zar"/>
                        </a:rPr>
                        <a:t>000ر200ر156</a:t>
                      </a:r>
                      <a:endParaRPr lang="en-US" sz="1400" dirty="0">
                        <a:latin typeface="Times New Roman"/>
                        <a:ea typeface="Calibri"/>
                        <a:cs typeface="Traditional Arabic"/>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marL="0" marR="0" algn="ctr" rtl="0">
                        <a:spcBef>
                          <a:spcPts val="0"/>
                        </a:spcBef>
                        <a:spcAft>
                          <a:spcPts val="0"/>
                        </a:spcAft>
                      </a:pPr>
                      <a:r>
                        <a:rPr lang="fa-IR" sz="1400" dirty="0" smtClean="0">
                          <a:latin typeface="Times New Roman"/>
                          <a:ea typeface="Calibri"/>
                          <a:cs typeface="B Zar"/>
                        </a:rPr>
                        <a:t>9%</a:t>
                      </a:r>
                      <a:endParaRPr lang="en-US" sz="1400" dirty="0">
                        <a:latin typeface="Times New Roman"/>
                        <a:ea typeface="Calibri"/>
                        <a:cs typeface="Traditional Arabic"/>
                      </a:endParaRPr>
                    </a:p>
                  </a:txBody>
                  <a:tcPr marL="68580" marR="68580" marT="0" marB="0">
                    <a:lnL>
                      <a:noFill/>
                    </a:lnL>
                    <a:lnR>
                      <a:noFill/>
                    </a:lnR>
                    <a:lnT>
                      <a:noFill/>
                    </a:lnT>
                    <a:lnB>
                      <a:noFill/>
                    </a:lnB>
                  </a:tcPr>
                </a:tc>
              </a:tr>
              <a:tr h="190500">
                <a:tc>
                  <a:txBody>
                    <a:bodyPr/>
                    <a:lstStyle/>
                    <a:p>
                      <a:pPr marL="0" marR="0" algn="ctr" rtl="1">
                        <a:spcBef>
                          <a:spcPts val="0"/>
                        </a:spcBef>
                        <a:spcAft>
                          <a:spcPts val="0"/>
                        </a:spcAft>
                      </a:pPr>
                      <a:r>
                        <a:rPr lang="fa-IR" sz="1400">
                          <a:latin typeface="Times New Roman"/>
                          <a:ea typeface="Calibri"/>
                          <a:cs typeface="B Zar"/>
                        </a:rPr>
                        <a:t>مجموع</a:t>
                      </a:r>
                      <a:endParaRPr lang="en-US" sz="1400">
                        <a:latin typeface="Times New Roman"/>
                        <a:ea typeface="Calibri"/>
                        <a:cs typeface="Traditional Arabic"/>
                      </a:endParaRPr>
                    </a:p>
                  </a:txBody>
                  <a:tcPr marL="68580" marR="68580" marT="0" marB="0">
                    <a:lnL>
                      <a:noFill/>
                    </a:lnL>
                    <a:lnR w="12700" cap="flat" cmpd="sng" algn="ctr">
                      <a:solidFill>
                        <a:srgbClr val="000000"/>
                      </a:solidFill>
                      <a:prstDash val="solid"/>
                      <a:round/>
                      <a:headEnd type="none" w="med" len="med"/>
                      <a:tailEnd type="none" w="med" len="med"/>
                    </a:lnR>
                    <a:lnT>
                      <a:noFill/>
                    </a:lnT>
                    <a:lnB w="19050" cap="flat" cmpd="sng" algn="ctr">
                      <a:solidFill>
                        <a:srgbClr val="000000"/>
                      </a:solidFill>
                      <a:prstDash val="solid"/>
                      <a:round/>
                      <a:headEnd type="none" w="med" len="med"/>
                      <a:tailEnd type="none" w="med" len="med"/>
                    </a:lnB>
                  </a:tcPr>
                </a:tc>
                <a:tc>
                  <a:txBody>
                    <a:bodyPr/>
                    <a:lstStyle/>
                    <a:p>
                      <a:pPr marL="0" marR="0" algn="ctr" rtl="1">
                        <a:spcBef>
                          <a:spcPts val="0"/>
                        </a:spcBef>
                        <a:spcAft>
                          <a:spcPts val="0"/>
                        </a:spcAft>
                      </a:pPr>
                      <a:r>
                        <a:rPr lang="fa-IR" sz="1400" dirty="0">
                          <a:latin typeface="Times New Roman"/>
                          <a:ea typeface="Calibri"/>
                          <a:cs typeface="B Zar"/>
                        </a:rPr>
                        <a:t>000ر000ر400</a:t>
                      </a:r>
                      <a:endParaRPr lang="en-US" sz="1400" dirty="0">
                        <a:latin typeface="Times New Roman"/>
                        <a:ea typeface="Calibri"/>
                        <a:cs typeface="Traditional Arabic"/>
                      </a:endParaRPr>
                    </a:p>
                  </a:txBody>
                  <a:tcPr marL="68580" marR="68580" marT="0" marB="0">
                    <a:lnL w="12700" cap="flat" cmpd="sng" algn="ctr">
                      <a:solidFill>
                        <a:srgbClr val="000000"/>
                      </a:solidFill>
                      <a:prstDash val="solid"/>
                      <a:round/>
                      <a:headEnd type="none" w="med" len="med"/>
                      <a:tailEnd type="none" w="med" len="med"/>
                    </a:lnL>
                    <a:lnR>
                      <a:noFill/>
                    </a:lnR>
                    <a:lnT>
                      <a:noFill/>
                    </a:lnT>
                    <a:lnB w="19050" cap="flat" cmpd="sng" algn="ctr">
                      <a:solidFill>
                        <a:srgbClr val="000000"/>
                      </a:solidFill>
                      <a:prstDash val="solid"/>
                      <a:round/>
                      <a:headEnd type="none" w="med" len="med"/>
                      <a:tailEnd type="none" w="med" len="med"/>
                    </a:lnB>
                  </a:tcPr>
                </a:tc>
                <a:tc>
                  <a:txBody>
                    <a:bodyPr/>
                    <a:lstStyle/>
                    <a:p>
                      <a:pPr marL="0" marR="0" algn="ctr" rtl="0">
                        <a:spcBef>
                          <a:spcPts val="0"/>
                        </a:spcBef>
                        <a:spcAft>
                          <a:spcPts val="0"/>
                        </a:spcAft>
                      </a:pPr>
                      <a:endParaRPr lang="en-US" sz="1400" dirty="0">
                        <a:latin typeface="Times New Roman"/>
                        <a:ea typeface="Calibri"/>
                        <a:cs typeface="B Zar"/>
                      </a:endParaRPr>
                    </a:p>
                  </a:txBody>
                  <a:tcPr marL="68580" marR="68580" marT="0" marB="0">
                    <a:lnL>
                      <a:noFill/>
                    </a:lnL>
                    <a:lnR>
                      <a:noFill/>
                    </a:lnR>
                    <a:lnT>
                      <a:noFill/>
                    </a:lnT>
                    <a:lnB w="1905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p:txBody>
          <a:bodyPr/>
          <a:lstStyle/>
          <a:p>
            <a:pPr>
              <a:defRPr/>
            </a:pPr>
            <a:fld id="{9ACD263F-EACE-439E-8E58-6F62B750036D}" type="slidenum">
              <a:rPr lang="en-US"/>
              <a:pPr>
                <a:defRPr/>
              </a:pPr>
              <a:t>42</a:t>
            </a:fld>
            <a:endParaRPr lang="en-US" dirty="0"/>
          </a:p>
        </p:txBody>
      </p:sp>
      <p:sp>
        <p:nvSpPr>
          <p:cNvPr id="23555" name="Rectangle 2"/>
          <p:cNvSpPr>
            <a:spLocks noGrp="1" noChangeArrowheads="1"/>
          </p:cNvSpPr>
          <p:nvPr>
            <p:ph type="title"/>
          </p:nvPr>
        </p:nvSpPr>
        <p:spPr/>
        <p:txBody>
          <a:bodyPr/>
          <a:lstStyle/>
          <a:p>
            <a:endParaRPr lang="en-US" dirty="0" smtClean="0"/>
          </a:p>
        </p:txBody>
      </p:sp>
      <p:sp>
        <p:nvSpPr>
          <p:cNvPr id="37892" name="Text Box 7"/>
          <p:cNvSpPr txBox="1">
            <a:spLocks noChangeArrowheads="1"/>
          </p:cNvSpPr>
          <p:nvPr/>
        </p:nvSpPr>
        <p:spPr bwMode="auto">
          <a:xfrm>
            <a:off x="685800" y="2559050"/>
            <a:ext cx="7620000" cy="1098550"/>
          </a:xfrm>
          <a:prstGeom prst="rect">
            <a:avLst/>
          </a:prstGeom>
          <a:noFill/>
          <a:ln w="9525">
            <a:noFill/>
            <a:miter lim="800000"/>
            <a:headEnd/>
            <a:tailEnd/>
          </a:ln>
          <a:effectLst>
            <a:prstShdw prst="shdw12">
              <a:schemeClr val="bg2">
                <a:alpha val="50000"/>
              </a:schemeClr>
            </a:prstShdw>
          </a:effectLst>
        </p:spPr>
        <p:txBody>
          <a:bodyPr>
            <a:spAutoFit/>
          </a:bodyPr>
          <a:lstStyle/>
          <a:p>
            <a:pPr algn="ctr">
              <a:spcBef>
                <a:spcPct val="50000"/>
              </a:spcBef>
              <a:defRPr/>
            </a:pPr>
            <a:r>
              <a:rPr lang="fa-IR" sz="66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cs typeface="B Elham" pitchFamily="2" charset="-78"/>
              </a:rPr>
              <a:t>با تشکر</a:t>
            </a:r>
            <a:endParaRPr lang="en-US" sz="66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cs typeface="B Elham" pitchFamily="2" charset="-78"/>
            </a:endParaRPr>
          </a:p>
        </p:txBody>
      </p:sp>
    </p:spTree>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graphicFrame>
        <p:nvGraphicFramePr>
          <p:cNvPr id="6" name="Content Placeholder 5"/>
          <p:cNvGraphicFramePr>
            <a:graphicFrameLocks noGrp="1"/>
          </p:cNvGraphicFramePr>
          <p:nvPr>
            <p:ph idx="1"/>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5</a:t>
            </a:fld>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sz="3200" dirty="0" smtClean="0"/>
              <a:t>تاریخچۀ توسعۀ بازارهای رهن در امریکا (</a:t>
            </a:r>
            <a:r>
              <a:rPr lang="en-US" sz="3200" dirty="0" smtClean="0">
                <a:latin typeface="Times New Roman" pitchFamily="18" charset="0"/>
                <a:cs typeface="Times New Roman" pitchFamily="18" charset="0"/>
              </a:rPr>
              <a:t>I</a:t>
            </a:r>
            <a:r>
              <a:rPr lang="fa-IR" sz="3200" dirty="0" smtClean="0"/>
              <a:t>)</a:t>
            </a:r>
            <a:endParaRPr lang="en-US" sz="32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391919758"/>
              </p:ext>
            </p:extLst>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6</a:t>
            </a:fld>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sz="3200" dirty="0" smtClean="0"/>
              <a:t>تاریخچۀ توسعۀ بازارهای رهن در امریکا (</a:t>
            </a:r>
            <a:r>
              <a:rPr lang="en-US" sz="3200" dirty="0" smtClean="0">
                <a:latin typeface="Times New Roman" pitchFamily="18" charset="0"/>
                <a:cs typeface="Times New Roman" pitchFamily="18" charset="0"/>
              </a:rPr>
              <a:t>II</a:t>
            </a:r>
            <a:r>
              <a:rPr lang="fa-IR" sz="3200" dirty="0" smtClean="0"/>
              <a:t>)</a:t>
            </a:r>
            <a:endParaRPr lang="en-US" sz="3200" dirty="0"/>
          </a:p>
        </p:txBody>
      </p:sp>
      <p:graphicFrame>
        <p:nvGraphicFramePr>
          <p:cNvPr id="5" name="Content Placeholder 4"/>
          <p:cNvGraphicFramePr>
            <a:graphicFrameLocks noGrp="1"/>
          </p:cNvGraphicFramePr>
          <p:nvPr>
            <p:ph idx="1"/>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7</a:t>
            </a:fld>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t>کارکردهای اقتصادی </a:t>
            </a:r>
            <a:r>
              <a:rPr lang="fa-IR" dirty="0" smtClean="0"/>
              <a:t>بازار ثانویۀ رهن</a:t>
            </a:r>
            <a:endParaRPr lang="en-US" dirty="0"/>
          </a:p>
        </p:txBody>
      </p:sp>
      <p:graphicFrame>
        <p:nvGraphicFramePr>
          <p:cNvPr id="6" name="Content Placeholder 5"/>
          <p:cNvGraphicFramePr>
            <a:graphicFrameLocks noGrp="1"/>
          </p:cNvGraphicFramePr>
          <p:nvPr>
            <p:ph idx="1"/>
          </p:nvPr>
        </p:nvGraphicFramePr>
        <p:xfrm>
          <a:off x="685800" y="1196975"/>
          <a:ext cx="7772400" cy="44672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بازیگران عمدۀ بازار ثانویۀ رهن</a:t>
            </a:r>
            <a:endParaRPr lang="en-US" dirty="0" smtClean="0"/>
          </a:p>
        </p:txBody>
      </p:sp>
      <p:sp>
        <p:nvSpPr>
          <p:cNvPr id="4" name="Slide Number Placeholder 3"/>
          <p:cNvSpPr>
            <a:spLocks noGrp="1"/>
          </p:cNvSpPr>
          <p:nvPr>
            <p:ph type="sldNum" sz="quarter" idx="4294967295"/>
          </p:nvPr>
        </p:nvSpPr>
        <p:spPr>
          <a:xfrm>
            <a:off x="6553200" y="6521450"/>
            <a:ext cx="2133600" cy="244475"/>
          </a:xfrm>
          <a:prstGeom prst="rect">
            <a:avLst/>
          </a:prstGeom>
        </p:spPr>
        <p:txBody>
          <a:bodyPr/>
          <a:lstStyle/>
          <a:p>
            <a:pPr>
              <a:defRPr/>
            </a:pPr>
            <a:fld id="{83A1594A-FFBB-4D4C-9102-B83135140D26}" type="slidenum">
              <a:rPr lang="en-US" smtClean="0"/>
              <a:pPr>
                <a:defRPr/>
              </a:pPr>
              <a:t>9</a:t>
            </a:fld>
            <a:endParaRPr lang="en-US"/>
          </a:p>
        </p:txBody>
      </p:sp>
      <p:graphicFrame>
        <p:nvGraphicFramePr>
          <p:cNvPr id="30" name="Diagram 29"/>
          <p:cNvGraphicFramePr/>
          <p:nvPr/>
        </p:nvGraphicFramePr>
        <p:xfrm>
          <a:off x="0" y="1752600"/>
          <a:ext cx="2257097" cy="336010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31" name="Diagram 30"/>
          <p:cNvGraphicFramePr/>
          <p:nvPr/>
        </p:nvGraphicFramePr>
        <p:xfrm>
          <a:off x="6505903" y="1897699"/>
          <a:ext cx="2257097" cy="3360101"/>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aphicFrame>
        <p:nvGraphicFramePr>
          <p:cNvPr id="33" name="Diagram 32"/>
          <p:cNvGraphicFramePr/>
          <p:nvPr/>
        </p:nvGraphicFramePr>
        <p:xfrm>
          <a:off x="3229303" y="1821499"/>
          <a:ext cx="2257097" cy="3360101"/>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cxnSp>
        <p:nvCxnSpPr>
          <p:cNvPr id="35" name="Elbow Connector 34"/>
          <p:cNvCxnSpPr/>
          <p:nvPr/>
        </p:nvCxnSpPr>
        <p:spPr bwMode="auto">
          <a:xfrm rot="10800000">
            <a:off x="5486400" y="2590801"/>
            <a:ext cx="990600" cy="533413"/>
          </a:xfrm>
          <a:prstGeom prst="bentConnector3">
            <a:avLst>
              <a:gd name="adj1" fmla="val 50000"/>
            </a:avLst>
          </a:prstGeom>
          <a:ln w="53975">
            <a:headEnd type="none"/>
            <a:tailEnd type="arrow"/>
          </a:ln>
        </p:spPr>
        <p:style>
          <a:lnRef idx="2">
            <a:schemeClr val="accent2"/>
          </a:lnRef>
          <a:fillRef idx="0">
            <a:schemeClr val="accent2"/>
          </a:fillRef>
          <a:effectRef idx="1">
            <a:schemeClr val="accent2"/>
          </a:effectRef>
          <a:fontRef idx="minor">
            <a:schemeClr val="tx1"/>
          </a:fontRef>
        </p:style>
      </p:cxnSp>
      <p:cxnSp>
        <p:nvCxnSpPr>
          <p:cNvPr id="62" name="Elbow Connector 61"/>
          <p:cNvCxnSpPr/>
          <p:nvPr/>
        </p:nvCxnSpPr>
        <p:spPr bwMode="auto">
          <a:xfrm flipV="1">
            <a:off x="5486400" y="3810000"/>
            <a:ext cx="990600" cy="609598"/>
          </a:xfrm>
          <a:prstGeom prst="bentConnector3">
            <a:avLst>
              <a:gd name="adj1" fmla="val 50000"/>
            </a:avLst>
          </a:prstGeom>
          <a:ln w="53975">
            <a:headEnd type="none"/>
            <a:tailEnd type="arrow"/>
          </a:ln>
        </p:spPr>
        <p:style>
          <a:lnRef idx="2">
            <a:schemeClr val="accent3"/>
          </a:lnRef>
          <a:fillRef idx="0">
            <a:schemeClr val="accent3"/>
          </a:fillRef>
          <a:effectRef idx="1">
            <a:schemeClr val="accent3"/>
          </a:effectRef>
          <a:fontRef idx="minor">
            <a:schemeClr val="tx1"/>
          </a:fontRef>
        </p:style>
      </p:cxnSp>
      <p:sp>
        <p:nvSpPr>
          <p:cNvPr id="72" name="TextBox 71"/>
          <p:cNvSpPr txBox="1"/>
          <p:nvPr/>
        </p:nvSpPr>
        <p:spPr>
          <a:xfrm>
            <a:off x="2209800" y="1981200"/>
            <a:ext cx="1066800" cy="369332"/>
          </a:xfrm>
          <a:prstGeom prst="rect">
            <a:avLst/>
          </a:prstGeom>
        </p:spPr>
        <p:style>
          <a:lnRef idx="0">
            <a:schemeClr val="accent2"/>
          </a:lnRef>
          <a:fillRef idx="3">
            <a:schemeClr val="accent2"/>
          </a:fillRef>
          <a:effectRef idx="3">
            <a:schemeClr val="accent2"/>
          </a:effectRef>
          <a:fontRef idx="minor">
            <a:schemeClr val="lt1"/>
          </a:fontRef>
        </p:style>
        <p:txBody>
          <a:bodyPr wrap="square" rtlCol="0">
            <a:spAutoFit/>
          </a:bodyPr>
          <a:lstStyle/>
          <a:p>
            <a:r>
              <a:rPr lang="fa-IR" dirty="0" smtClean="0">
                <a:cs typeface="B Zar" pitchFamily="2" charset="-78"/>
              </a:rPr>
              <a:t>فروش اوراق</a:t>
            </a:r>
            <a:endParaRPr lang="en-US" dirty="0">
              <a:cs typeface="B Zar" pitchFamily="2" charset="-78"/>
            </a:endParaRPr>
          </a:p>
        </p:txBody>
      </p:sp>
      <p:sp>
        <p:nvSpPr>
          <p:cNvPr id="73" name="TextBox 72"/>
          <p:cNvSpPr txBox="1"/>
          <p:nvPr/>
        </p:nvSpPr>
        <p:spPr>
          <a:xfrm>
            <a:off x="5410200" y="2057400"/>
            <a:ext cx="1219200" cy="369332"/>
          </a:xfrm>
          <a:prstGeom prst="rect">
            <a:avLst/>
          </a:prstGeom>
        </p:spPr>
        <p:style>
          <a:lnRef idx="0">
            <a:schemeClr val="accent4"/>
          </a:lnRef>
          <a:fillRef idx="3">
            <a:schemeClr val="accent4"/>
          </a:fillRef>
          <a:effectRef idx="3">
            <a:schemeClr val="accent4"/>
          </a:effectRef>
          <a:fontRef idx="minor">
            <a:schemeClr val="lt1"/>
          </a:fontRef>
        </p:style>
        <p:txBody>
          <a:bodyPr wrap="square" rtlCol="0">
            <a:spAutoFit/>
          </a:bodyPr>
          <a:lstStyle/>
          <a:p>
            <a:pPr rtl="1"/>
            <a:r>
              <a:rPr lang="fa-IR" dirty="0" smtClean="0">
                <a:cs typeface="B Zar" pitchFamily="2" charset="-78"/>
              </a:rPr>
              <a:t>فروش رهن‌ها</a:t>
            </a:r>
            <a:endParaRPr lang="en-US" dirty="0">
              <a:cs typeface="B Zar" pitchFamily="2" charset="-78"/>
            </a:endParaRPr>
          </a:p>
        </p:txBody>
      </p:sp>
      <p:sp>
        <p:nvSpPr>
          <p:cNvPr id="74" name="TextBox 73"/>
          <p:cNvSpPr txBox="1"/>
          <p:nvPr/>
        </p:nvSpPr>
        <p:spPr>
          <a:xfrm>
            <a:off x="2286000" y="4572000"/>
            <a:ext cx="990600" cy="369332"/>
          </a:xfrm>
          <a:prstGeom prst="rect">
            <a:avLst/>
          </a:prstGeom>
        </p:spPr>
        <p:style>
          <a:lnRef idx="0">
            <a:schemeClr val="accent6"/>
          </a:lnRef>
          <a:fillRef idx="3">
            <a:schemeClr val="accent6"/>
          </a:fillRef>
          <a:effectRef idx="3">
            <a:schemeClr val="accent6"/>
          </a:effectRef>
          <a:fontRef idx="minor">
            <a:schemeClr val="lt1"/>
          </a:fontRef>
        </p:style>
        <p:txBody>
          <a:bodyPr wrap="square" rtlCol="0">
            <a:spAutoFit/>
          </a:bodyPr>
          <a:lstStyle/>
          <a:p>
            <a:pPr algn="ctr"/>
            <a:r>
              <a:rPr lang="fa-IR" dirty="0" smtClean="0">
                <a:cs typeface="B Zar" pitchFamily="2" charset="-78"/>
              </a:rPr>
              <a:t>وجوه </a:t>
            </a:r>
            <a:endParaRPr lang="en-US" dirty="0">
              <a:cs typeface="B Zar" pitchFamily="2" charset="-78"/>
            </a:endParaRPr>
          </a:p>
        </p:txBody>
      </p:sp>
      <p:cxnSp>
        <p:nvCxnSpPr>
          <p:cNvPr id="22" name="Elbow Connector 21"/>
          <p:cNvCxnSpPr/>
          <p:nvPr/>
        </p:nvCxnSpPr>
        <p:spPr bwMode="auto">
          <a:xfrm flipV="1">
            <a:off x="2286000" y="2438400"/>
            <a:ext cx="914400" cy="609600"/>
          </a:xfrm>
          <a:prstGeom prst="bentConnector3">
            <a:avLst>
              <a:gd name="adj1" fmla="val 50000"/>
            </a:avLst>
          </a:prstGeom>
          <a:ln w="53975">
            <a:headEnd type="arrow"/>
            <a:tailEnd type="none"/>
          </a:ln>
        </p:spPr>
        <p:style>
          <a:lnRef idx="2">
            <a:schemeClr val="accent4"/>
          </a:lnRef>
          <a:fillRef idx="0">
            <a:schemeClr val="accent4"/>
          </a:fillRef>
          <a:effectRef idx="1">
            <a:schemeClr val="accent4"/>
          </a:effectRef>
          <a:fontRef idx="minor">
            <a:schemeClr val="tx1"/>
          </a:fontRef>
        </p:style>
      </p:cxnSp>
      <p:cxnSp>
        <p:nvCxnSpPr>
          <p:cNvPr id="25" name="Elbow Connector 24"/>
          <p:cNvCxnSpPr/>
          <p:nvPr/>
        </p:nvCxnSpPr>
        <p:spPr bwMode="auto">
          <a:xfrm rot="10800000">
            <a:off x="2286000" y="3733800"/>
            <a:ext cx="914400" cy="533400"/>
          </a:xfrm>
          <a:prstGeom prst="bentConnector3">
            <a:avLst>
              <a:gd name="adj1" fmla="val 50000"/>
            </a:avLst>
          </a:prstGeom>
          <a:ln w="53975">
            <a:headEnd type="arrow"/>
            <a:tailEnd type="none"/>
          </a:ln>
        </p:spPr>
        <p:style>
          <a:lnRef idx="2">
            <a:schemeClr val="accent3"/>
          </a:lnRef>
          <a:fillRef idx="0">
            <a:schemeClr val="accent3"/>
          </a:fillRef>
          <a:effectRef idx="1">
            <a:schemeClr val="accent3"/>
          </a:effectRef>
          <a:fontRef idx="minor">
            <a:schemeClr val="tx1"/>
          </a:fontRef>
        </p:style>
      </p:cxnSp>
      <p:sp>
        <p:nvSpPr>
          <p:cNvPr id="47" name="TextBox 46"/>
          <p:cNvSpPr txBox="1"/>
          <p:nvPr/>
        </p:nvSpPr>
        <p:spPr>
          <a:xfrm>
            <a:off x="5562600" y="4572000"/>
            <a:ext cx="990600" cy="369332"/>
          </a:xfrm>
          <a:prstGeom prst="rect">
            <a:avLst/>
          </a:prstGeom>
        </p:spPr>
        <p:style>
          <a:lnRef idx="0">
            <a:schemeClr val="accent6"/>
          </a:lnRef>
          <a:fillRef idx="3">
            <a:schemeClr val="accent6"/>
          </a:fillRef>
          <a:effectRef idx="3">
            <a:schemeClr val="accent6"/>
          </a:effectRef>
          <a:fontRef idx="minor">
            <a:schemeClr val="lt1"/>
          </a:fontRef>
        </p:style>
        <p:txBody>
          <a:bodyPr wrap="square" rtlCol="0">
            <a:spAutoFit/>
          </a:bodyPr>
          <a:lstStyle/>
          <a:p>
            <a:pPr algn="ctr"/>
            <a:r>
              <a:rPr lang="fa-IR" dirty="0" smtClean="0">
                <a:cs typeface="B Zar" pitchFamily="2" charset="-78"/>
              </a:rPr>
              <a:t>وجوه </a:t>
            </a:r>
            <a:endParaRPr lang="en-US" dirty="0">
              <a:cs typeface="B Zar"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0" presetClass="entr" presetSubtype="0" decel="100000" fill="hold" grpId="0" nodeType="clickEffect">
                                  <p:stCondLst>
                                    <p:cond delay="0"/>
                                  </p:stCondLst>
                                  <p:childTnLst>
                                    <p:set>
                                      <p:cBhvr>
                                        <p:cTn id="6" dur="1" fill="hold">
                                          <p:stCondLst>
                                            <p:cond delay="0"/>
                                          </p:stCondLst>
                                        </p:cTn>
                                        <p:tgtEl>
                                          <p:spTgt spid="31"/>
                                        </p:tgtEl>
                                        <p:attrNameLst>
                                          <p:attrName>style.visibility</p:attrName>
                                        </p:attrNameLst>
                                      </p:cBhvr>
                                      <p:to>
                                        <p:strVal val="visible"/>
                                      </p:to>
                                    </p:set>
                                    <p:anim calcmode="lin" valueType="num">
                                      <p:cBhvr>
                                        <p:cTn id="7" dur="1000" fill="hold"/>
                                        <p:tgtEl>
                                          <p:spTgt spid="31"/>
                                        </p:tgtEl>
                                        <p:attrNameLst>
                                          <p:attrName>ppt_w</p:attrName>
                                        </p:attrNameLst>
                                      </p:cBhvr>
                                      <p:tavLst>
                                        <p:tav tm="0">
                                          <p:val>
                                            <p:strVal val="#ppt_w+.3"/>
                                          </p:val>
                                        </p:tav>
                                        <p:tav tm="100000">
                                          <p:val>
                                            <p:strVal val="#ppt_w"/>
                                          </p:val>
                                        </p:tav>
                                      </p:tavLst>
                                    </p:anim>
                                    <p:anim calcmode="lin" valueType="num">
                                      <p:cBhvr>
                                        <p:cTn id="8" dur="1000" fill="hold"/>
                                        <p:tgtEl>
                                          <p:spTgt spid="31"/>
                                        </p:tgtEl>
                                        <p:attrNameLst>
                                          <p:attrName>ppt_h</p:attrName>
                                        </p:attrNameLst>
                                      </p:cBhvr>
                                      <p:tavLst>
                                        <p:tav tm="0">
                                          <p:val>
                                            <p:strVal val="#ppt_h"/>
                                          </p:val>
                                        </p:tav>
                                        <p:tav tm="100000">
                                          <p:val>
                                            <p:strVal val="#ppt_h"/>
                                          </p:val>
                                        </p:tav>
                                      </p:tavLst>
                                    </p:anim>
                                    <p:animEffect transition="in" filter="fade">
                                      <p:cBhvr>
                                        <p:cTn id="9" dur="1000"/>
                                        <p:tgtEl>
                                          <p:spTgt spid="31"/>
                                        </p:tgtEl>
                                      </p:cBhvr>
                                    </p:animEffect>
                                  </p:childTnLst>
                                </p:cTn>
                              </p:par>
                              <p:par>
                                <p:cTn id="10" presetID="50" presetClass="entr" presetSubtype="0" decel="100000" fill="hold" grpId="0" nodeType="withEffect">
                                  <p:stCondLst>
                                    <p:cond delay="0"/>
                                  </p:stCondLst>
                                  <p:childTnLst>
                                    <p:set>
                                      <p:cBhvr>
                                        <p:cTn id="11" dur="1" fill="hold">
                                          <p:stCondLst>
                                            <p:cond delay="0"/>
                                          </p:stCondLst>
                                        </p:cTn>
                                        <p:tgtEl>
                                          <p:spTgt spid="30"/>
                                        </p:tgtEl>
                                        <p:attrNameLst>
                                          <p:attrName>style.visibility</p:attrName>
                                        </p:attrNameLst>
                                      </p:cBhvr>
                                      <p:to>
                                        <p:strVal val="visible"/>
                                      </p:to>
                                    </p:set>
                                    <p:anim calcmode="lin" valueType="num">
                                      <p:cBhvr>
                                        <p:cTn id="12" dur="1000" fill="hold"/>
                                        <p:tgtEl>
                                          <p:spTgt spid="30"/>
                                        </p:tgtEl>
                                        <p:attrNameLst>
                                          <p:attrName>ppt_w</p:attrName>
                                        </p:attrNameLst>
                                      </p:cBhvr>
                                      <p:tavLst>
                                        <p:tav tm="0">
                                          <p:val>
                                            <p:strVal val="#ppt_w+.3"/>
                                          </p:val>
                                        </p:tav>
                                        <p:tav tm="100000">
                                          <p:val>
                                            <p:strVal val="#ppt_w"/>
                                          </p:val>
                                        </p:tav>
                                      </p:tavLst>
                                    </p:anim>
                                    <p:anim calcmode="lin" valueType="num">
                                      <p:cBhvr>
                                        <p:cTn id="13" dur="1000" fill="hold"/>
                                        <p:tgtEl>
                                          <p:spTgt spid="30"/>
                                        </p:tgtEl>
                                        <p:attrNameLst>
                                          <p:attrName>ppt_h</p:attrName>
                                        </p:attrNameLst>
                                      </p:cBhvr>
                                      <p:tavLst>
                                        <p:tav tm="0">
                                          <p:val>
                                            <p:strVal val="#ppt_h"/>
                                          </p:val>
                                        </p:tav>
                                        <p:tav tm="100000">
                                          <p:val>
                                            <p:strVal val="#ppt_h"/>
                                          </p:val>
                                        </p:tav>
                                      </p:tavLst>
                                    </p:anim>
                                    <p:animEffect transition="in" filter="fade">
                                      <p:cBhvr>
                                        <p:cTn id="14" dur="1000"/>
                                        <p:tgtEl>
                                          <p:spTgt spid="30"/>
                                        </p:tgtEl>
                                      </p:cBhvr>
                                    </p:animEffect>
                                  </p:childTnLst>
                                </p:cTn>
                              </p:par>
                              <p:par>
                                <p:cTn id="15" presetID="50" presetClass="entr" presetSubtype="0" decel="100000" fill="hold" grpId="0" nodeType="withEffect">
                                  <p:stCondLst>
                                    <p:cond delay="0"/>
                                  </p:stCondLst>
                                  <p:childTnLst>
                                    <p:set>
                                      <p:cBhvr>
                                        <p:cTn id="16" dur="1" fill="hold">
                                          <p:stCondLst>
                                            <p:cond delay="0"/>
                                          </p:stCondLst>
                                        </p:cTn>
                                        <p:tgtEl>
                                          <p:spTgt spid="33"/>
                                        </p:tgtEl>
                                        <p:attrNameLst>
                                          <p:attrName>style.visibility</p:attrName>
                                        </p:attrNameLst>
                                      </p:cBhvr>
                                      <p:to>
                                        <p:strVal val="visible"/>
                                      </p:to>
                                    </p:set>
                                    <p:anim calcmode="lin" valueType="num">
                                      <p:cBhvr>
                                        <p:cTn id="17" dur="1000" fill="hold"/>
                                        <p:tgtEl>
                                          <p:spTgt spid="33"/>
                                        </p:tgtEl>
                                        <p:attrNameLst>
                                          <p:attrName>ppt_w</p:attrName>
                                        </p:attrNameLst>
                                      </p:cBhvr>
                                      <p:tavLst>
                                        <p:tav tm="0">
                                          <p:val>
                                            <p:strVal val="#ppt_w+.3"/>
                                          </p:val>
                                        </p:tav>
                                        <p:tav tm="100000">
                                          <p:val>
                                            <p:strVal val="#ppt_w"/>
                                          </p:val>
                                        </p:tav>
                                      </p:tavLst>
                                    </p:anim>
                                    <p:anim calcmode="lin" valueType="num">
                                      <p:cBhvr>
                                        <p:cTn id="18" dur="1000" fill="hold"/>
                                        <p:tgtEl>
                                          <p:spTgt spid="33"/>
                                        </p:tgtEl>
                                        <p:attrNameLst>
                                          <p:attrName>ppt_h</p:attrName>
                                        </p:attrNameLst>
                                      </p:cBhvr>
                                      <p:tavLst>
                                        <p:tav tm="0">
                                          <p:val>
                                            <p:strVal val="#ppt_h"/>
                                          </p:val>
                                        </p:tav>
                                        <p:tav tm="100000">
                                          <p:val>
                                            <p:strVal val="#ppt_h"/>
                                          </p:val>
                                        </p:tav>
                                      </p:tavLst>
                                    </p:anim>
                                    <p:animEffect transition="in" filter="fade">
                                      <p:cBhvr>
                                        <p:cTn id="19" dur="1000"/>
                                        <p:tgtEl>
                                          <p:spTgt spid="33"/>
                                        </p:tgtEl>
                                      </p:cBhvr>
                                    </p:animEffect>
                                  </p:childTnLst>
                                </p:cTn>
                              </p:par>
                            </p:childTnLst>
                          </p:cTn>
                        </p:par>
                      </p:childTnLst>
                    </p:cTn>
                  </p:par>
                  <p:par>
                    <p:cTn id="20" fill="hold">
                      <p:stCondLst>
                        <p:cond delay="indefinite"/>
                      </p:stCondLst>
                      <p:childTnLst>
                        <p:par>
                          <p:cTn id="21" fill="hold">
                            <p:stCondLst>
                              <p:cond delay="0"/>
                            </p:stCondLst>
                            <p:childTnLst>
                              <p:par>
                                <p:cTn id="22" presetID="29" presetClass="entr" presetSubtype="0" fill="hold" nodeType="clickEffect">
                                  <p:stCondLst>
                                    <p:cond delay="0"/>
                                  </p:stCondLst>
                                  <p:childTnLst>
                                    <p:set>
                                      <p:cBhvr>
                                        <p:cTn id="23" dur="1" fill="hold">
                                          <p:stCondLst>
                                            <p:cond delay="0"/>
                                          </p:stCondLst>
                                        </p:cTn>
                                        <p:tgtEl>
                                          <p:spTgt spid="35"/>
                                        </p:tgtEl>
                                        <p:attrNameLst>
                                          <p:attrName>style.visibility</p:attrName>
                                        </p:attrNameLst>
                                      </p:cBhvr>
                                      <p:to>
                                        <p:strVal val="visible"/>
                                      </p:to>
                                    </p:set>
                                    <p:anim calcmode="lin" valueType="num">
                                      <p:cBhvr>
                                        <p:cTn id="24" dur="1000" fill="hold"/>
                                        <p:tgtEl>
                                          <p:spTgt spid="35"/>
                                        </p:tgtEl>
                                        <p:attrNameLst>
                                          <p:attrName>ppt_x</p:attrName>
                                        </p:attrNameLst>
                                      </p:cBhvr>
                                      <p:tavLst>
                                        <p:tav tm="0">
                                          <p:val>
                                            <p:strVal val="#ppt_x-.2"/>
                                          </p:val>
                                        </p:tav>
                                        <p:tav tm="100000">
                                          <p:val>
                                            <p:strVal val="#ppt_x"/>
                                          </p:val>
                                        </p:tav>
                                      </p:tavLst>
                                    </p:anim>
                                    <p:anim calcmode="lin" valueType="num">
                                      <p:cBhvr>
                                        <p:cTn id="25" dur="1000" fill="hold"/>
                                        <p:tgtEl>
                                          <p:spTgt spid="35"/>
                                        </p:tgtEl>
                                        <p:attrNameLst>
                                          <p:attrName>ppt_y</p:attrName>
                                        </p:attrNameLst>
                                      </p:cBhvr>
                                      <p:tavLst>
                                        <p:tav tm="0">
                                          <p:val>
                                            <p:strVal val="#ppt_y"/>
                                          </p:val>
                                        </p:tav>
                                        <p:tav tm="100000">
                                          <p:val>
                                            <p:strVal val="#ppt_y"/>
                                          </p:val>
                                        </p:tav>
                                      </p:tavLst>
                                    </p:anim>
                                    <p:animEffect transition="in" filter="wipe(right)" prLst="gradientSize: 0.1">
                                      <p:cBhvr>
                                        <p:cTn id="26" dur="1000"/>
                                        <p:tgtEl>
                                          <p:spTgt spid="35"/>
                                        </p:tgtEl>
                                      </p:cBhvr>
                                    </p:animEffect>
                                  </p:childTnLst>
                                </p:cTn>
                              </p:par>
                              <p:par>
                                <p:cTn id="27" presetID="29" presetClass="entr" presetSubtype="0" fill="hold" nodeType="withEffect">
                                  <p:stCondLst>
                                    <p:cond delay="0"/>
                                  </p:stCondLst>
                                  <p:childTnLst>
                                    <p:set>
                                      <p:cBhvr>
                                        <p:cTn id="28" dur="1" fill="hold">
                                          <p:stCondLst>
                                            <p:cond delay="0"/>
                                          </p:stCondLst>
                                        </p:cTn>
                                        <p:tgtEl>
                                          <p:spTgt spid="62"/>
                                        </p:tgtEl>
                                        <p:attrNameLst>
                                          <p:attrName>style.visibility</p:attrName>
                                        </p:attrNameLst>
                                      </p:cBhvr>
                                      <p:to>
                                        <p:strVal val="visible"/>
                                      </p:to>
                                    </p:set>
                                    <p:anim calcmode="lin" valueType="num">
                                      <p:cBhvr>
                                        <p:cTn id="29" dur="1000" fill="hold"/>
                                        <p:tgtEl>
                                          <p:spTgt spid="62"/>
                                        </p:tgtEl>
                                        <p:attrNameLst>
                                          <p:attrName>ppt_x</p:attrName>
                                        </p:attrNameLst>
                                      </p:cBhvr>
                                      <p:tavLst>
                                        <p:tav tm="0">
                                          <p:val>
                                            <p:strVal val="#ppt_x-.2"/>
                                          </p:val>
                                        </p:tav>
                                        <p:tav tm="100000">
                                          <p:val>
                                            <p:strVal val="#ppt_x"/>
                                          </p:val>
                                        </p:tav>
                                      </p:tavLst>
                                    </p:anim>
                                    <p:anim calcmode="lin" valueType="num">
                                      <p:cBhvr>
                                        <p:cTn id="30" dur="1000" fill="hold"/>
                                        <p:tgtEl>
                                          <p:spTgt spid="62"/>
                                        </p:tgtEl>
                                        <p:attrNameLst>
                                          <p:attrName>ppt_y</p:attrName>
                                        </p:attrNameLst>
                                      </p:cBhvr>
                                      <p:tavLst>
                                        <p:tav tm="0">
                                          <p:val>
                                            <p:strVal val="#ppt_y"/>
                                          </p:val>
                                        </p:tav>
                                        <p:tav tm="100000">
                                          <p:val>
                                            <p:strVal val="#ppt_y"/>
                                          </p:val>
                                        </p:tav>
                                      </p:tavLst>
                                    </p:anim>
                                    <p:animEffect transition="in" filter="wipe(right)" prLst="gradientSize: 0.1">
                                      <p:cBhvr>
                                        <p:cTn id="31" dur="1000"/>
                                        <p:tgtEl>
                                          <p:spTgt spid="62"/>
                                        </p:tgtEl>
                                      </p:cBhvr>
                                    </p:animEffect>
                                  </p:childTnLst>
                                </p:cTn>
                              </p:par>
                              <p:par>
                                <p:cTn id="32" presetID="29" presetClass="entr" presetSubtype="0" fill="hold" nodeType="withEffect">
                                  <p:stCondLst>
                                    <p:cond delay="0"/>
                                  </p:stCondLst>
                                  <p:childTnLst>
                                    <p:set>
                                      <p:cBhvr>
                                        <p:cTn id="33" dur="1" fill="hold">
                                          <p:stCondLst>
                                            <p:cond delay="0"/>
                                          </p:stCondLst>
                                        </p:cTn>
                                        <p:tgtEl>
                                          <p:spTgt spid="22"/>
                                        </p:tgtEl>
                                        <p:attrNameLst>
                                          <p:attrName>style.visibility</p:attrName>
                                        </p:attrNameLst>
                                      </p:cBhvr>
                                      <p:to>
                                        <p:strVal val="visible"/>
                                      </p:to>
                                    </p:set>
                                    <p:anim calcmode="lin" valueType="num">
                                      <p:cBhvr>
                                        <p:cTn id="34" dur="1000" fill="hold"/>
                                        <p:tgtEl>
                                          <p:spTgt spid="22"/>
                                        </p:tgtEl>
                                        <p:attrNameLst>
                                          <p:attrName>ppt_x</p:attrName>
                                        </p:attrNameLst>
                                      </p:cBhvr>
                                      <p:tavLst>
                                        <p:tav tm="0">
                                          <p:val>
                                            <p:strVal val="#ppt_x-.2"/>
                                          </p:val>
                                        </p:tav>
                                        <p:tav tm="100000">
                                          <p:val>
                                            <p:strVal val="#ppt_x"/>
                                          </p:val>
                                        </p:tav>
                                      </p:tavLst>
                                    </p:anim>
                                    <p:anim calcmode="lin" valueType="num">
                                      <p:cBhvr>
                                        <p:cTn id="35" dur="1000" fill="hold"/>
                                        <p:tgtEl>
                                          <p:spTgt spid="22"/>
                                        </p:tgtEl>
                                        <p:attrNameLst>
                                          <p:attrName>ppt_y</p:attrName>
                                        </p:attrNameLst>
                                      </p:cBhvr>
                                      <p:tavLst>
                                        <p:tav tm="0">
                                          <p:val>
                                            <p:strVal val="#ppt_y"/>
                                          </p:val>
                                        </p:tav>
                                        <p:tav tm="100000">
                                          <p:val>
                                            <p:strVal val="#ppt_y"/>
                                          </p:val>
                                        </p:tav>
                                      </p:tavLst>
                                    </p:anim>
                                    <p:animEffect transition="in" filter="wipe(right)" prLst="gradientSize: 0.1">
                                      <p:cBhvr>
                                        <p:cTn id="36" dur="1000"/>
                                        <p:tgtEl>
                                          <p:spTgt spid="22"/>
                                        </p:tgtEl>
                                      </p:cBhvr>
                                    </p:animEffect>
                                  </p:childTnLst>
                                </p:cTn>
                              </p:par>
                            </p:childTnLst>
                          </p:cTn>
                        </p:par>
                        <p:par>
                          <p:cTn id="37" fill="hold">
                            <p:stCondLst>
                              <p:cond delay="1000"/>
                            </p:stCondLst>
                            <p:childTnLst>
                              <p:par>
                                <p:cTn id="38" presetID="29" presetClass="entr" presetSubtype="0" fill="hold" nodeType="afterEffect">
                                  <p:stCondLst>
                                    <p:cond delay="0"/>
                                  </p:stCondLst>
                                  <p:childTnLst>
                                    <p:set>
                                      <p:cBhvr>
                                        <p:cTn id="39" dur="1" fill="hold">
                                          <p:stCondLst>
                                            <p:cond delay="0"/>
                                          </p:stCondLst>
                                        </p:cTn>
                                        <p:tgtEl>
                                          <p:spTgt spid="25"/>
                                        </p:tgtEl>
                                        <p:attrNameLst>
                                          <p:attrName>style.visibility</p:attrName>
                                        </p:attrNameLst>
                                      </p:cBhvr>
                                      <p:to>
                                        <p:strVal val="visible"/>
                                      </p:to>
                                    </p:set>
                                    <p:anim calcmode="lin" valueType="num">
                                      <p:cBhvr>
                                        <p:cTn id="40" dur="1000" fill="hold"/>
                                        <p:tgtEl>
                                          <p:spTgt spid="25"/>
                                        </p:tgtEl>
                                        <p:attrNameLst>
                                          <p:attrName>ppt_x</p:attrName>
                                        </p:attrNameLst>
                                      </p:cBhvr>
                                      <p:tavLst>
                                        <p:tav tm="0">
                                          <p:val>
                                            <p:strVal val="#ppt_x-.2"/>
                                          </p:val>
                                        </p:tav>
                                        <p:tav tm="100000">
                                          <p:val>
                                            <p:strVal val="#ppt_x"/>
                                          </p:val>
                                        </p:tav>
                                      </p:tavLst>
                                    </p:anim>
                                    <p:anim calcmode="lin" valueType="num">
                                      <p:cBhvr>
                                        <p:cTn id="41" dur="1000" fill="hold"/>
                                        <p:tgtEl>
                                          <p:spTgt spid="25"/>
                                        </p:tgtEl>
                                        <p:attrNameLst>
                                          <p:attrName>ppt_y</p:attrName>
                                        </p:attrNameLst>
                                      </p:cBhvr>
                                      <p:tavLst>
                                        <p:tav tm="0">
                                          <p:val>
                                            <p:strVal val="#ppt_y"/>
                                          </p:val>
                                        </p:tav>
                                        <p:tav tm="100000">
                                          <p:val>
                                            <p:strVal val="#ppt_y"/>
                                          </p:val>
                                        </p:tav>
                                      </p:tavLst>
                                    </p:anim>
                                    <p:animEffect transition="in" filter="wipe(right)" prLst="gradientSize: 0.1">
                                      <p:cBhvr>
                                        <p:cTn id="42" dur="10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0" grpId="0">
        <p:bldAsOne/>
      </p:bldGraphic>
      <p:bldGraphic spid="31" grpId="0">
        <p:bldAsOne/>
      </p:bldGraphic>
      <p:bldGraphic spid="33" grpId="0">
        <p:bldAsOne/>
      </p:bldGraphic>
    </p:bldLst>
  </p:timing>
</p:sld>
</file>

<file path=ppt/theme/theme1.xml><?xml version="1.0" encoding="utf-8"?>
<a:theme xmlns:a="http://schemas.openxmlformats.org/drawingml/2006/main" name="Sample presentation slides">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Sample presentation slid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ample presentation slides 1">
        <a:dk1>
          <a:srgbClr val="808080"/>
        </a:dk1>
        <a:lt1>
          <a:srgbClr val="FFFFFF"/>
        </a:lt1>
        <a:dk2>
          <a:srgbClr val="FFFFFF"/>
        </a:dk2>
        <a:lt2>
          <a:srgbClr val="B2B2B2"/>
        </a:lt2>
        <a:accent1>
          <a:srgbClr val="058089"/>
        </a:accent1>
        <a:accent2>
          <a:srgbClr val="66BE0E"/>
        </a:accent2>
        <a:accent3>
          <a:srgbClr val="FFFFFF"/>
        </a:accent3>
        <a:accent4>
          <a:srgbClr val="6C6C6C"/>
        </a:accent4>
        <a:accent5>
          <a:srgbClr val="AAC0C4"/>
        </a:accent5>
        <a:accent6>
          <a:srgbClr val="5CAC0C"/>
        </a:accent6>
        <a:hlink>
          <a:srgbClr val="2CA9D0"/>
        </a:hlink>
        <a:folHlink>
          <a:srgbClr val="4841D9"/>
        </a:folHlink>
      </a:clrScheme>
      <a:clrMap bg1="lt1" tx1="dk1" bg2="lt2" tx2="dk2" accent1="accent1" accent2="accent2" accent3="accent3" accent4="accent4" accent5="accent5" accent6="accent6" hlink="hlink" folHlink="folHlink"/>
    </a:extraClrScheme>
    <a:extraClrScheme>
      <a:clrScheme name="Sample presentation slides 2">
        <a:dk1>
          <a:srgbClr val="1D528D"/>
        </a:dk1>
        <a:lt1>
          <a:srgbClr val="FFFFFF"/>
        </a:lt1>
        <a:dk2>
          <a:srgbClr val="FFFFFF"/>
        </a:dk2>
        <a:lt2>
          <a:srgbClr val="CACACA"/>
        </a:lt2>
        <a:accent1>
          <a:srgbClr val="0099CC"/>
        </a:accent1>
        <a:accent2>
          <a:srgbClr val="8BC84E"/>
        </a:accent2>
        <a:accent3>
          <a:srgbClr val="FFFFFF"/>
        </a:accent3>
        <a:accent4>
          <a:srgbClr val="174578"/>
        </a:accent4>
        <a:accent5>
          <a:srgbClr val="AACAE2"/>
        </a:accent5>
        <a:accent6>
          <a:srgbClr val="7DB546"/>
        </a:accent6>
        <a:hlink>
          <a:srgbClr val="6E81E0"/>
        </a:hlink>
        <a:folHlink>
          <a:srgbClr val="009999"/>
        </a:folHlink>
      </a:clrScheme>
      <a:clrMap bg1="lt1" tx1="dk1" bg2="lt2" tx2="dk2" accent1="accent1" accent2="accent2" accent3="accent3" accent4="accent4" accent5="accent5" accent6="accent6" hlink="hlink" folHlink="folHlink"/>
    </a:extraClrScheme>
    <a:extraClrScheme>
      <a:clrScheme name="Sample presentation slides 3">
        <a:dk1>
          <a:srgbClr val="0E3F96"/>
        </a:dk1>
        <a:lt1>
          <a:srgbClr val="FFFFFF"/>
        </a:lt1>
        <a:dk2>
          <a:srgbClr val="FFFFFF"/>
        </a:dk2>
        <a:lt2>
          <a:srgbClr val="B2B2B2"/>
        </a:lt2>
        <a:accent1>
          <a:srgbClr val="306FCC"/>
        </a:accent1>
        <a:accent2>
          <a:srgbClr val="99CCFF"/>
        </a:accent2>
        <a:accent3>
          <a:srgbClr val="FFFFFF"/>
        </a:accent3>
        <a:accent4>
          <a:srgbClr val="0A347F"/>
        </a:accent4>
        <a:accent5>
          <a:srgbClr val="ADBBE2"/>
        </a:accent5>
        <a:accent6>
          <a:srgbClr val="8AB9E7"/>
        </a:accent6>
        <a:hlink>
          <a:srgbClr val="25A2AF"/>
        </a:hlink>
        <a:folHlink>
          <a:srgbClr val="6666FF"/>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سمة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سمة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43340</TotalTime>
  <Words>2835</Words>
  <Application>Microsoft Office PowerPoint</Application>
  <PresentationFormat>On-screen Show (4:3)</PresentationFormat>
  <Paragraphs>293</Paragraphs>
  <Slides>42</Slides>
  <Notes>3</Notes>
  <HiddenSlides>0</HiddenSlides>
  <MMClips>0</MMClips>
  <ScaleCrop>false</ScaleCrop>
  <HeadingPairs>
    <vt:vector size="4" baseType="variant">
      <vt:variant>
        <vt:lpstr>Theme</vt:lpstr>
      </vt:variant>
      <vt:variant>
        <vt:i4>1</vt:i4>
      </vt:variant>
      <vt:variant>
        <vt:lpstr>Slide Titles</vt:lpstr>
      </vt:variant>
      <vt:variant>
        <vt:i4>42</vt:i4>
      </vt:variant>
    </vt:vector>
  </HeadingPairs>
  <TitlesOfParts>
    <vt:vector size="43" baseType="lpstr">
      <vt:lpstr>Sample presentation slides</vt:lpstr>
      <vt:lpstr>بسم‌الله الرحمن الرحیم</vt:lpstr>
      <vt:lpstr>   بازار ثانویۀ رهن   </vt:lpstr>
      <vt:lpstr>    </vt:lpstr>
      <vt:lpstr>بازارهای رهن</vt:lpstr>
      <vt:lpstr>PowerPoint Presentation</vt:lpstr>
      <vt:lpstr>تاریخچۀ توسعۀ بازارهای رهن در امریکا (I)</vt:lpstr>
      <vt:lpstr>تاریخچۀ توسعۀ بازارهای رهن در امریکا (II)</vt:lpstr>
      <vt:lpstr>کارکردهای اقتصادی بازار ثانویۀ رهن</vt:lpstr>
      <vt:lpstr>بازیگران عمدۀ بازار ثانویۀ رهن</vt:lpstr>
      <vt:lpstr>    </vt:lpstr>
      <vt:lpstr>PowerPoint Presentation</vt:lpstr>
      <vt:lpstr>نمونه‌هایی از دارایی‌های پشتوانۀ اوراق بهادار</vt:lpstr>
      <vt:lpstr>اوراق بهادار با پشتوانۀ رهن</vt:lpstr>
      <vt:lpstr>انواع غالب اوراق بهادار با پشتوانۀ رهن</vt:lpstr>
      <vt:lpstr>PowerPoint Presentation</vt:lpstr>
      <vt:lpstr>PowerPoint Presentation</vt:lpstr>
      <vt:lpstr>PowerPoint Presentation</vt:lpstr>
      <vt:lpstr>ملاحظات  </vt:lpstr>
      <vt:lpstr>روند طراحی و انتشار MBS</vt:lpstr>
      <vt:lpstr>نحوۀ تشکیل نمودار تجمعی اقساط</vt:lpstr>
      <vt:lpstr>نرخ و سررسید وام‌های رهنی یک‌کاسه‌شده</vt:lpstr>
      <vt:lpstr>PowerPoint Presentation</vt:lpstr>
      <vt:lpstr>PowerPoint Presentation</vt:lpstr>
      <vt:lpstr>انطباق دیرش (Duration)</vt:lpstr>
      <vt:lpstr>ملاحظات طراحی MBS: پرداخت پیش از موعد</vt:lpstr>
      <vt:lpstr>دو وجه ریسک پرداخت پیش از موعد</vt:lpstr>
      <vt:lpstr>PowerPoint Presentation</vt:lpstr>
      <vt:lpstr>PowerPoint Presentation</vt:lpstr>
      <vt:lpstr>مهندسی مالی: تسکین ریسک پرداخت پیش از موعد (I) </vt:lpstr>
      <vt:lpstr>مهندسی مالی: تسکین ریسک پرداخت پیش از موعد (II) </vt:lpstr>
      <vt:lpstr>طبقات تعهدات رهنی وثیقه‌دار</vt:lpstr>
      <vt:lpstr>طبقات تعهدات رهنی وثیقه‌دار (I) </vt:lpstr>
      <vt:lpstr>طبقات تعهدات رهنی وثیقه‌دار (II) </vt:lpstr>
      <vt:lpstr>طبقات تعهدات رهنی وثیقه‌دار (III) </vt:lpstr>
      <vt:lpstr>طبقات تعهدات رهنی وثیقه‌دار (IV) </vt:lpstr>
      <vt:lpstr>طبقات تعهدات رهنی وثیقه‌دار (V) </vt:lpstr>
      <vt:lpstr>طبقات تعهدات رهنی وثیقه‌دار (VI) </vt:lpstr>
      <vt:lpstr>مثال: نمونۀ ساختار طبقات تعهدات رهنی وثیقه‌دار (I) </vt:lpstr>
      <vt:lpstr>مثال: نمونۀ ساختار طبقات تعهدات رهنی وثیقه‌دار (II) </vt:lpstr>
      <vt:lpstr>مثال: نمونۀ ساختار طبقات تعهدات رهنی وثیقه‌دار (III) </vt:lpstr>
      <vt:lpstr>مثال: نمونۀ ساختار طبقات تعهدات رهنی وثیقه‌دار (IV) </vt:lpstr>
      <vt:lpstr>PowerPoint Presentation</vt:lpstr>
    </vt:vector>
  </TitlesOfParts>
  <Company>Saudi Aramco</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Click to add title</dc:title>
  <dc:creator>Administrator</dc:creator>
  <cp:lastModifiedBy>maysam</cp:lastModifiedBy>
  <cp:revision>1963</cp:revision>
  <dcterms:created xsi:type="dcterms:W3CDTF">2007-09-07T17:57:35Z</dcterms:created>
  <dcterms:modified xsi:type="dcterms:W3CDTF">2013-11-10T09:32:18Z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TC011367981033</vt:lpwstr>
  </property>
</Properties>
</file>