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drawing43.xml" ContentType="application/vnd.ms-office.drawingml.diagramDrawing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notesSlides/notesSlide7.xml" ContentType="application/vnd.openxmlformats-officedocument.presentationml.notesSlid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layout20.xml" ContentType="application/vnd.openxmlformats-officedocument.drawingml.diagramLayout+xml"/>
  <Default Extension="png" ContentType="image/png"/>
  <Override PartName="/ppt/diagrams/colors41.xml" ContentType="application/vnd.openxmlformats-officedocument.drawingml.diagramColor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0.xml" ContentType="application/vnd.ms-office.drawingml.diagramDrawing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quickStyle19.xml" ContentType="application/vnd.openxmlformats-officedocument.drawingml.diagramStyle+xml"/>
  <Override PartName="/ppt/diagrams/data40.xml" ContentType="application/vnd.openxmlformats-officedocument.drawingml.diagramData+xml"/>
  <Override PartName="/ppt/slides/slide41.xml" ContentType="application/vnd.openxmlformats-officedocument.presentationml.slide+xml"/>
  <Override PartName="/ppt/slides/slide30.xml" ContentType="application/vnd.openxmlformats-officedocument.presentationml.slide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drawing41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40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43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rawing39.xml" ContentType="application/vnd.ms-office.drawingml.diagramDrawing+xml"/>
  <Override PartName="/ppt/diagrams/data41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38.xml" ContentType="application/vnd.openxmlformats-officedocument.drawingml.diagram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41.xml" ContentType="application/vnd.openxmlformats-officedocument.drawingml.diagramStyle+xml"/>
  <Override PartName="/ppt/diagrams/drawing42.xml" ContentType="application/vnd.ms-office.drawingml.diagramDrawing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quickStyle29.xml" ContentType="application/vnd.openxmlformats-officedocument.drawingml.diagramStyl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slides/slide40.xml" ContentType="application/vnd.openxmlformats-officedocument.presentationml.slide+xml"/>
  <Override PartName="/ppt/diagrams/layout18.xml" ContentType="application/vnd.openxmlformats-officedocument.drawingml.diagramLayout+xml"/>
  <Override PartName="/ppt/diagrams/quickStyle43.xml" ContentType="application/vnd.openxmlformats-officedocument.drawingml.diagramStyl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layout43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drawing38.xml" ContentType="application/vnd.ms-office.drawingml.diagramDrawing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38" r:id="rId2"/>
    <p:sldId id="735" r:id="rId3"/>
    <p:sldId id="793" r:id="rId4"/>
    <p:sldId id="737" r:id="rId5"/>
    <p:sldId id="738" r:id="rId6"/>
    <p:sldId id="739" r:id="rId7"/>
    <p:sldId id="740" r:id="rId8"/>
    <p:sldId id="741" r:id="rId9"/>
    <p:sldId id="791" r:id="rId10"/>
    <p:sldId id="792" r:id="rId11"/>
    <p:sldId id="742" r:id="rId12"/>
    <p:sldId id="743" r:id="rId13"/>
    <p:sldId id="794" r:id="rId14"/>
    <p:sldId id="744" r:id="rId15"/>
    <p:sldId id="745" r:id="rId16"/>
    <p:sldId id="746" r:id="rId17"/>
    <p:sldId id="747" r:id="rId18"/>
    <p:sldId id="748" r:id="rId19"/>
    <p:sldId id="749" r:id="rId20"/>
    <p:sldId id="796" r:id="rId21"/>
    <p:sldId id="750" r:id="rId22"/>
    <p:sldId id="751" r:id="rId23"/>
    <p:sldId id="752" r:id="rId24"/>
    <p:sldId id="753" r:id="rId25"/>
    <p:sldId id="754" r:id="rId26"/>
    <p:sldId id="755" r:id="rId27"/>
    <p:sldId id="756" r:id="rId28"/>
    <p:sldId id="757" r:id="rId29"/>
    <p:sldId id="762" r:id="rId30"/>
    <p:sldId id="763" r:id="rId31"/>
    <p:sldId id="764" r:id="rId32"/>
    <p:sldId id="797" r:id="rId33"/>
    <p:sldId id="765" r:id="rId34"/>
    <p:sldId id="766" r:id="rId35"/>
    <p:sldId id="767" r:id="rId36"/>
    <p:sldId id="795" r:id="rId37"/>
    <p:sldId id="768" r:id="rId38"/>
    <p:sldId id="769" r:id="rId39"/>
    <p:sldId id="770" r:id="rId40"/>
    <p:sldId id="771" r:id="rId41"/>
    <p:sldId id="772" r:id="rId42"/>
    <p:sldId id="773" r:id="rId43"/>
    <p:sldId id="774" r:id="rId44"/>
    <p:sldId id="775" r:id="rId45"/>
    <p:sldId id="776" r:id="rId46"/>
    <p:sldId id="777" r:id="rId47"/>
    <p:sldId id="778" r:id="rId48"/>
    <p:sldId id="779" r:id="rId49"/>
    <p:sldId id="780" r:id="rId50"/>
    <p:sldId id="782" r:id="rId51"/>
    <p:sldId id="783" r:id="rId52"/>
    <p:sldId id="790" r:id="rId53"/>
    <p:sldId id="784" r:id="rId5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FFCCFF"/>
    <a:srgbClr val="FF7C80"/>
    <a:srgbClr val="DCFCF6"/>
    <a:srgbClr val="4D4D4D"/>
    <a:srgbClr val="33CCFF"/>
    <a:srgbClr val="3399FF"/>
    <a:srgbClr val="99CC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01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Sheet1!$D$6</c:f>
              <c:strCache>
                <c:ptCount val="1"/>
                <c:pt idx="0">
                  <c:v>Sale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cat>
            <c:numRef>
              <c:f>Sheet1!$E$5:$N$5</c:f>
              <c:numCache>
                <c:formatCode>General</c:formatCode>
                <c:ptCount val="10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89</c:v>
                </c:pt>
                <c:pt idx="9">
                  <c:v>90</c:v>
                </c:pt>
              </c:numCache>
            </c:numRef>
          </c:cat>
          <c:val>
            <c:numRef>
              <c:f>Sheet1!$E$6:$N$6</c:f>
              <c:numCache>
                <c:formatCode>General</c:formatCode>
                <c:ptCount val="10"/>
                <c:pt idx="0">
                  <c:v>100</c:v>
                </c:pt>
                <c:pt idx="1">
                  <c:v>102.5</c:v>
                </c:pt>
                <c:pt idx="2">
                  <c:v>105.06249999999997</c:v>
                </c:pt>
                <c:pt idx="3">
                  <c:v>107.68906249999995</c:v>
                </c:pt>
                <c:pt idx="4">
                  <c:v>110.38128906249995</c:v>
                </c:pt>
                <c:pt idx="5">
                  <c:v>113.14082128906283</c:v>
                </c:pt>
                <c:pt idx="6">
                  <c:v>115.96934182128898</c:v>
                </c:pt>
                <c:pt idx="7">
                  <c:v>118.86857536682054</c:v>
                </c:pt>
                <c:pt idx="8">
                  <c:v>121.84028975099173</c:v>
                </c:pt>
                <c:pt idx="9">
                  <c:v>124.88629699476651</c:v>
                </c:pt>
              </c:numCache>
            </c:numRef>
          </c:val>
        </c:ser>
        <c:ser>
          <c:idx val="1"/>
          <c:order val="1"/>
          <c:tx>
            <c:strRef>
              <c:f>Sheet1!$D$7</c:f>
              <c:strCache>
                <c:ptCount val="1"/>
                <c:pt idx="0">
                  <c:v>Cost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Sheet1!$E$5:$N$5</c:f>
              <c:numCache>
                <c:formatCode>General</c:formatCode>
                <c:ptCount val="10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89</c:v>
                </c:pt>
                <c:pt idx="9">
                  <c:v>90</c:v>
                </c:pt>
              </c:numCache>
            </c:numRef>
          </c:cat>
          <c:val>
            <c:numRef>
              <c:f>Sheet1!$E$7:$N$7</c:f>
              <c:numCache>
                <c:formatCode>General</c:formatCode>
                <c:ptCount val="10"/>
                <c:pt idx="0">
                  <c:v>40</c:v>
                </c:pt>
                <c:pt idx="1">
                  <c:v>45.4</c:v>
                </c:pt>
                <c:pt idx="2">
                  <c:v>52.527800000000006</c:v>
                </c:pt>
                <c:pt idx="3">
                  <c:v>61.352470400000001</c:v>
                </c:pt>
                <c:pt idx="4">
                  <c:v>67.180955087999948</c:v>
                </c:pt>
                <c:pt idx="5">
                  <c:v>75.377031608735948</c:v>
                </c:pt>
                <c:pt idx="6">
                  <c:v>88.040372919003588</c:v>
                </c:pt>
                <c:pt idx="7">
                  <c:v>107.23317421534639</c:v>
                </c:pt>
                <c:pt idx="8">
                  <c:v>123.51729767119153</c:v>
                </c:pt>
                <c:pt idx="9">
                  <c:v>142.57173140785511</c:v>
                </c:pt>
              </c:numCache>
            </c:numRef>
          </c:val>
        </c:ser>
        <c:ser>
          <c:idx val="2"/>
          <c:order val="2"/>
          <c:tx>
            <c:strRef>
              <c:f>Sheet1!$D$8</c:f>
              <c:strCache>
                <c:ptCount val="1"/>
                <c:pt idx="0">
                  <c:v>Profit</c:v>
                </c:pt>
              </c:strCache>
            </c:strRef>
          </c:tx>
          <c:spPr>
            <a:ln cap="rnd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Sheet1!$E$5:$N$5</c:f>
              <c:numCache>
                <c:formatCode>General</c:formatCode>
                <c:ptCount val="10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89</c:v>
                </c:pt>
                <c:pt idx="9">
                  <c:v>90</c:v>
                </c:pt>
              </c:numCache>
            </c:numRef>
          </c:cat>
          <c:val>
            <c:numRef>
              <c:f>Sheet1!$E$8:$N$8</c:f>
              <c:numCache>
                <c:formatCode>General</c:formatCode>
                <c:ptCount val="10"/>
                <c:pt idx="0">
                  <c:v>60</c:v>
                </c:pt>
                <c:pt idx="1">
                  <c:v>57.100000000000009</c:v>
                </c:pt>
                <c:pt idx="2">
                  <c:v>52.534699999999972</c:v>
                </c:pt>
                <c:pt idx="3">
                  <c:v>46.336592099999969</c:v>
                </c:pt>
                <c:pt idx="4">
                  <c:v>43.200333974500289</c:v>
                </c:pt>
                <c:pt idx="5">
                  <c:v>37.763789680326454</c:v>
                </c:pt>
                <c:pt idx="6">
                  <c:v>27.928968902285376</c:v>
                </c:pt>
                <c:pt idx="7">
                  <c:v>11.635401151474808</c:v>
                </c:pt>
                <c:pt idx="8">
                  <c:v>-1.6770079201994161</c:v>
                </c:pt>
                <c:pt idx="9">
                  <c:v>-17.685434413088601</c:v>
                </c:pt>
              </c:numCache>
            </c:numRef>
          </c:val>
        </c:ser>
        <c:marker val="1"/>
        <c:axId val="151774336"/>
        <c:axId val="151776640"/>
      </c:lineChart>
      <c:catAx>
        <c:axId val="151774336"/>
        <c:scaling>
          <c:orientation val="minMax"/>
        </c:scaling>
        <c:axPos val="b"/>
        <c:numFmt formatCode="General" sourceLinked="1"/>
        <c:majorTickMark val="none"/>
        <c:tickLblPos val="nextTo"/>
        <c:crossAx val="151776640"/>
        <c:crosses val="autoZero"/>
        <c:auto val="1"/>
        <c:lblAlgn val="ctr"/>
        <c:lblOffset val="100"/>
      </c:catAx>
      <c:valAx>
        <c:axId val="151776640"/>
        <c:scaling>
          <c:orientation val="minMax"/>
        </c:scaling>
        <c:axPos val="l"/>
        <c:numFmt formatCode="General" sourceLinked="1"/>
        <c:majorTickMark val="none"/>
        <c:tickLblPos val="nextTo"/>
        <c:crossAx val="15177433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51966-656F-4C7E-9E7C-278332F0419C}" type="doc">
      <dgm:prSet loTypeId="urn:microsoft.com/office/officeart/2005/8/layout/l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318669-942F-47DC-ACCC-733A86934B2E}">
      <dgm:prSet/>
      <dgm:spPr/>
      <dgm:t>
        <a:bodyPr/>
        <a:lstStyle/>
        <a:p>
          <a:pPr rtl="1"/>
          <a:r>
            <a:rPr lang="fa-IR" dirty="0" smtClean="0"/>
            <a:t>تعدیل اقتصادی</a:t>
          </a:r>
          <a:endParaRPr lang="en-US" dirty="0"/>
        </a:p>
      </dgm:t>
    </dgm:pt>
    <dgm:pt modelId="{A5F81890-362A-4459-AB89-35563C9AB858}" type="parTrans" cxnId="{62720FC9-3C76-41C4-A80C-0D3DC5DE3C95}">
      <dgm:prSet/>
      <dgm:spPr/>
      <dgm:t>
        <a:bodyPr/>
        <a:lstStyle/>
        <a:p>
          <a:endParaRPr lang="en-US"/>
        </a:p>
      </dgm:t>
    </dgm:pt>
    <dgm:pt modelId="{446FC2A0-91A6-4630-852A-E7B447031F21}" type="sibTrans" cxnId="{62720FC9-3C76-41C4-A80C-0D3DC5DE3C95}">
      <dgm:prSet/>
      <dgm:spPr/>
      <dgm:t>
        <a:bodyPr/>
        <a:lstStyle/>
        <a:p>
          <a:endParaRPr lang="en-US"/>
        </a:p>
      </dgm:t>
    </dgm:pt>
    <dgm:pt modelId="{1FD4335A-5CA9-40EE-B4C0-A12EAFC5293B}">
      <dgm:prSet/>
      <dgm:spPr/>
      <dgm:t>
        <a:bodyPr/>
        <a:lstStyle/>
        <a:p>
          <a:pPr rtl="1"/>
          <a:r>
            <a:rPr lang="fa-IR" dirty="0" smtClean="0"/>
            <a:t>استقرار مکانیزم بازار</a:t>
          </a:r>
          <a:endParaRPr lang="en-US" dirty="0"/>
        </a:p>
      </dgm:t>
    </dgm:pt>
    <dgm:pt modelId="{42B20008-8E2F-4C84-872D-3D956E35148B}" type="parTrans" cxnId="{5EE93173-8751-4CFA-A2C4-22345F87E333}">
      <dgm:prSet/>
      <dgm:spPr/>
      <dgm:t>
        <a:bodyPr/>
        <a:lstStyle/>
        <a:p>
          <a:endParaRPr lang="en-US"/>
        </a:p>
      </dgm:t>
    </dgm:pt>
    <dgm:pt modelId="{F76E837F-89A6-4D97-84BE-93C16F196572}" type="sibTrans" cxnId="{5EE93173-8751-4CFA-A2C4-22345F87E333}">
      <dgm:prSet/>
      <dgm:spPr/>
      <dgm:t>
        <a:bodyPr/>
        <a:lstStyle/>
        <a:p>
          <a:endParaRPr lang="en-US"/>
        </a:p>
      </dgm:t>
    </dgm:pt>
    <dgm:pt modelId="{7FFC6C10-DA22-48F7-A906-EA50D5465EBB}">
      <dgm:prSet/>
      <dgm:spPr/>
      <dgm:t>
        <a:bodyPr/>
        <a:lstStyle/>
        <a:p>
          <a:pPr rtl="1"/>
          <a:r>
            <a:rPr lang="fa-IR" dirty="0" smtClean="0"/>
            <a:t>مالیات بر درآمد و مالیات بر مصرف</a:t>
          </a:r>
          <a:endParaRPr lang="en-US" dirty="0"/>
        </a:p>
      </dgm:t>
    </dgm:pt>
    <dgm:pt modelId="{34F47328-ADB7-4934-A831-EB631FD912E7}" type="parTrans" cxnId="{F25C4FF8-840E-4530-88F7-B7B651F0571F}">
      <dgm:prSet/>
      <dgm:spPr/>
      <dgm:t>
        <a:bodyPr/>
        <a:lstStyle/>
        <a:p>
          <a:endParaRPr lang="en-US"/>
        </a:p>
      </dgm:t>
    </dgm:pt>
    <dgm:pt modelId="{BC3AD55B-A5D5-4602-9B2D-0D0632B010ED}" type="sibTrans" cxnId="{F25C4FF8-840E-4530-88F7-B7B651F0571F}">
      <dgm:prSet/>
      <dgm:spPr/>
      <dgm:t>
        <a:bodyPr/>
        <a:lstStyle/>
        <a:p>
          <a:endParaRPr lang="en-US"/>
        </a:p>
      </dgm:t>
    </dgm:pt>
    <dgm:pt modelId="{90CF2F94-E39A-4B00-A9DD-8606FDE6F5CB}">
      <dgm:prSet/>
      <dgm:spPr/>
      <dgm:t>
        <a:bodyPr/>
        <a:lstStyle/>
        <a:p>
          <a:pPr rtl="1"/>
          <a:r>
            <a:rPr lang="fa-IR" dirty="0" smtClean="0"/>
            <a:t>انتقال ثروت</a:t>
          </a:r>
          <a:endParaRPr lang="en-US" dirty="0"/>
        </a:p>
      </dgm:t>
    </dgm:pt>
    <dgm:pt modelId="{95113870-85CD-4109-8724-9D7EAB25C296}" type="parTrans" cxnId="{A9D08095-E31B-418D-B41D-A4F8067D97CE}">
      <dgm:prSet/>
      <dgm:spPr/>
      <dgm:t>
        <a:bodyPr/>
        <a:lstStyle/>
        <a:p>
          <a:endParaRPr lang="en-US"/>
        </a:p>
      </dgm:t>
    </dgm:pt>
    <dgm:pt modelId="{CE292C78-BEDD-45F5-915C-F2AE8D5D11D5}" type="sibTrans" cxnId="{A9D08095-E31B-418D-B41D-A4F8067D97CE}">
      <dgm:prSet/>
      <dgm:spPr/>
      <dgm:t>
        <a:bodyPr/>
        <a:lstStyle/>
        <a:p>
          <a:endParaRPr lang="en-US"/>
        </a:p>
      </dgm:t>
    </dgm:pt>
    <dgm:pt modelId="{BDEDDD0E-4FF1-4144-A4C8-3E246E17FE72}">
      <dgm:prSet/>
      <dgm:spPr/>
      <dgm:t>
        <a:bodyPr/>
        <a:lstStyle/>
        <a:p>
          <a:pPr rtl="1"/>
          <a:r>
            <a:rPr lang="fa-IR" dirty="0" smtClean="0"/>
            <a:t>افزایش رفاه</a:t>
          </a:r>
          <a:endParaRPr lang="en-US" dirty="0"/>
        </a:p>
      </dgm:t>
    </dgm:pt>
    <dgm:pt modelId="{CAE3D50B-F819-4430-9C48-5D061BB98F1E}" type="parTrans" cxnId="{3A3E188A-82CA-4771-A065-14EF002B633B}">
      <dgm:prSet/>
      <dgm:spPr/>
      <dgm:t>
        <a:bodyPr/>
        <a:lstStyle/>
        <a:p>
          <a:endParaRPr lang="en-US"/>
        </a:p>
      </dgm:t>
    </dgm:pt>
    <dgm:pt modelId="{DBE27AB2-D2C6-4DB4-9537-8305D862686F}" type="sibTrans" cxnId="{3A3E188A-82CA-4771-A065-14EF002B633B}">
      <dgm:prSet/>
      <dgm:spPr/>
      <dgm:t>
        <a:bodyPr/>
        <a:lstStyle/>
        <a:p>
          <a:endParaRPr lang="en-US"/>
        </a:p>
      </dgm:t>
    </dgm:pt>
    <dgm:pt modelId="{18603D78-4141-49D4-AF51-C143A3187EFB}">
      <dgm:prSet/>
      <dgm:spPr/>
      <dgm:t>
        <a:bodyPr/>
        <a:lstStyle/>
        <a:p>
          <a:pPr rtl="1"/>
          <a:r>
            <a:rPr lang="fa-IR" dirty="0" smtClean="0"/>
            <a:t>هدفمند‌کردن یارانه‌ها</a:t>
          </a:r>
          <a:endParaRPr lang="en-US" dirty="0"/>
        </a:p>
      </dgm:t>
    </dgm:pt>
    <dgm:pt modelId="{F30747D3-1064-4A86-BACA-6180B468CE8E}" type="parTrans" cxnId="{855C25F9-C6F1-4976-BE2C-A5AA94CC21EC}">
      <dgm:prSet/>
      <dgm:spPr/>
      <dgm:t>
        <a:bodyPr/>
        <a:lstStyle/>
        <a:p>
          <a:endParaRPr lang="en-US"/>
        </a:p>
      </dgm:t>
    </dgm:pt>
    <dgm:pt modelId="{AF1E737A-40BA-4780-8D1D-747A51E616D4}" type="sibTrans" cxnId="{855C25F9-C6F1-4976-BE2C-A5AA94CC21EC}">
      <dgm:prSet/>
      <dgm:spPr/>
      <dgm:t>
        <a:bodyPr/>
        <a:lstStyle/>
        <a:p>
          <a:endParaRPr lang="en-US"/>
        </a:p>
      </dgm:t>
    </dgm:pt>
    <dgm:pt modelId="{F6AD4817-A987-48C2-BA1D-0D7FC16F1BE4}">
      <dgm:prSet/>
      <dgm:spPr/>
      <dgm:t>
        <a:bodyPr/>
        <a:lstStyle/>
        <a:p>
          <a:pPr rtl="1"/>
          <a:r>
            <a:rPr lang="fa-IR" dirty="0" smtClean="0"/>
            <a:t>انتقال ثروت</a:t>
          </a:r>
          <a:endParaRPr lang="en-US" dirty="0"/>
        </a:p>
      </dgm:t>
    </dgm:pt>
    <dgm:pt modelId="{9CD8E19C-9198-42F9-BE22-F88CFD547285}" type="parTrans" cxnId="{341112FB-E8A1-4160-86D7-4707CDE1004B}">
      <dgm:prSet/>
      <dgm:spPr/>
      <dgm:t>
        <a:bodyPr/>
        <a:lstStyle/>
        <a:p>
          <a:endParaRPr lang="en-US"/>
        </a:p>
      </dgm:t>
    </dgm:pt>
    <dgm:pt modelId="{A706715C-B31F-44A8-9260-3ABBC81D81F6}" type="sibTrans" cxnId="{341112FB-E8A1-4160-86D7-4707CDE1004B}">
      <dgm:prSet/>
      <dgm:spPr/>
      <dgm:t>
        <a:bodyPr/>
        <a:lstStyle/>
        <a:p>
          <a:endParaRPr lang="en-US"/>
        </a:p>
      </dgm:t>
    </dgm:pt>
    <dgm:pt modelId="{503D190C-612C-45A6-BDF2-4697AB9B229D}">
      <dgm:prSet/>
      <dgm:spPr/>
      <dgm:t>
        <a:bodyPr/>
        <a:lstStyle/>
        <a:p>
          <a:pPr algn="ctr" rtl="1"/>
          <a:r>
            <a:rPr lang="fa-IR" dirty="0" smtClean="0"/>
            <a:t>افزایش رفاه</a:t>
          </a:r>
          <a:endParaRPr lang="en-US" dirty="0"/>
        </a:p>
      </dgm:t>
    </dgm:pt>
    <dgm:pt modelId="{CBA4A240-716A-447D-90DE-F622D8BC0CBC}" type="parTrans" cxnId="{66D4D593-EE76-4B77-9BCE-7DCFA322E176}">
      <dgm:prSet/>
      <dgm:spPr/>
      <dgm:t>
        <a:bodyPr/>
        <a:lstStyle/>
        <a:p>
          <a:endParaRPr lang="en-US"/>
        </a:p>
      </dgm:t>
    </dgm:pt>
    <dgm:pt modelId="{C5D3CEEC-B622-4288-A805-BA1A9BEC9F4D}" type="sibTrans" cxnId="{66D4D593-EE76-4B77-9BCE-7DCFA322E176}">
      <dgm:prSet/>
      <dgm:spPr/>
      <dgm:t>
        <a:bodyPr/>
        <a:lstStyle/>
        <a:p>
          <a:endParaRPr lang="en-US"/>
        </a:p>
      </dgm:t>
    </dgm:pt>
    <dgm:pt modelId="{DFC16BC2-0A39-432D-BC37-C269E13AFFD1}" type="pres">
      <dgm:prSet presAssocID="{3DA51966-656F-4C7E-9E7C-278332F041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BA1D65-1FDC-411B-81E2-CA732D8C99DD}" type="pres">
      <dgm:prSet presAssocID="{41318669-942F-47DC-ACCC-733A86934B2E}" presName="vertFlow" presStyleCnt="0"/>
      <dgm:spPr/>
    </dgm:pt>
    <dgm:pt modelId="{AC2EFCF6-C5D5-4F03-A9F3-73F2BCC8E4A4}" type="pres">
      <dgm:prSet presAssocID="{41318669-942F-47DC-ACCC-733A86934B2E}" presName="header" presStyleLbl="node1" presStyleIdx="0" presStyleCnt="2"/>
      <dgm:spPr/>
      <dgm:t>
        <a:bodyPr/>
        <a:lstStyle/>
        <a:p>
          <a:endParaRPr lang="en-US"/>
        </a:p>
      </dgm:t>
    </dgm:pt>
    <dgm:pt modelId="{5BAFFDEE-3E9A-4F63-B937-F115AEFAB4A9}" type="pres">
      <dgm:prSet presAssocID="{42B20008-8E2F-4C84-872D-3D956E35148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0C19F867-6458-4D7C-BB32-88B6158D24B2}" type="pres">
      <dgm:prSet presAssocID="{1FD4335A-5CA9-40EE-B4C0-A12EAFC5293B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77A0A-A357-43D2-91AE-33EAB0E5CF02}" type="pres">
      <dgm:prSet presAssocID="{F76E837F-89A6-4D97-84BE-93C16F19657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57174D09-4D73-4ACE-84C4-390F9E1EFAC8}" type="pres">
      <dgm:prSet presAssocID="{7FFC6C10-DA22-48F7-A906-EA50D5465EBB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5725D-CAB7-45CF-A90C-8550FA40A067}" type="pres">
      <dgm:prSet presAssocID="{BC3AD55B-A5D5-4602-9B2D-0D0632B010ED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BEB88EE-9BCE-40A8-A58C-B75EA74AEF91}" type="pres">
      <dgm:prSet presAssocID="{90CF2F94-E39A-4B00-A9DD-8606FDE6F5CB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FB12F-7709-4ED9-A234-702655EE3C97}" type="pres">
      <dgm:prSet presAssocID="{CE292C78-BEDD-45F5-915C-F2AE8D5D11D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CECCD81-E1FF-4746-88D0-B4E0A60B046A}" type="pres">
      <dgm:prSet presAssocID="{BDEDDD0E-4FF1-4144-A4C8-3E246E17FE72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82FF1-127E-4F51-AC13-E4B2BAD9FD92}" type="pres">
      <dgm:prSet presAssocID="{41318669-942F-47DC-ACCC-733A86934B2E}" presName="hSp" presStyleCnt="0"/>
      <dgm:spPr/>
    </dgm:pt>
    <dgm:pt modelId="{60F185E5-26D6-485C-988B-5646851880EB}" type="pres">
      <dgm:prSet presAssocID="{18603D78-4141-49D4-AF51-C143A3187EFB}" presName="vertFlow" presStyleCnt="0"/>
      <dgm:spPr/>
    </dgm:pt>
    <dgm:pt modelId="{D95ACF40-2DB3-4A25-83B3-87F56BB5F19F}" type="pres">
      <dgm:prSet presAssocID="{18603D78-4141-49D4-AF51-C143A3187EFB}" presName="header" presStyleLbl="node1" presStyleIdx="1" presStyleCnt="2"/>
      <dgm:spPr/>
      <dgm:t>
        <a:bodyPr/>
        <a:lstStyle/>
        <a:p>
          <a:endParaRPr lang="en-US"/>
        </a:p>
      </dgm:t>
    </dgm:pt>
    <dgm:pt modelId="{CEA05119-01A3-4FF2-9F21-190D1B611041}" type="pres">
      <dgm:prSet presAssocID="{9CD8E19C-9198-42F9-BE22-F88CFD54728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4842456B-0A6B-4096-AE14-3A93707FDD23}" type="pres">
      <dgm:prSet presAssocID="{F6AD4817-A987-48C2-BA1D-0D7FC16F1BE4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A8D6A-3373-458D-832A-7B3B1EDB2187}" type="pres">
      <dgm:prSet presAssocID="{A706715C-B31F-44A8-9260-3ABBC81D81F6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F3BA78E-1E25-4367-9F2B-F816985BF413}" type="pres">
      <dgm:prSet presAssocID="{503D190C-612C-45A6-BDF2-4697AB9B229D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BB740B-E3CE-4E94-A91D-94EE8BF37017}" type="presOf" srcId="{A706715C-B31F-44A8-9260-3ABBC81D81F6}" destId="{6C2A8D6A-3373-458D-832A-7B3B1EDB2187}" srcOrd="0" destOrd="0" presId="urn:microsoft.com/office/officeart/2005/8/layout/lProcess1"/>
    <dgm:cxn modelId="{DADBEB4E-3B2A-49E4-8054-71426DBB00D4}" type="presOf" srcId="{F76E837F-89A6-4D97-84BE-93C16F196572}" destId="{51A77A0A-A357-43D2-91AE-33EAB0E5CF02}" srcOrd="0" destOrd="0" presId="urn:microsoft.com/office/officeart/2005/8/layout/lProcess1"/>
    <dgm:cxn modelId="{3A3E188A-82CA-4771-A065-14EF002B633B}" srcId="{41318669-942F-47DC-ACCC-733A86934B2E}" destId="{BDEDDD0E-4FF1-4144-A4C8-3E246E17FE72}" srcOrd="3" destOrd="0" parTransId="{CAE3D50B-F819-4430-9C48-5D061BB98F1E}" sibTransId="{DBE27AB2-D2C6-4DB4-9537-8305D862686F}"/>
    <dgm:cxn modelId="{400EFEC0-73E9-40B1-93F4-F3FAFF77300D}" type="presOf" srcId="{BDEDDD0E-4FF1-4144-A4C8-3E246E17FE72}" destId="{DCECCD81-E1FF-4746-88D0-B4E0A60B046A}" srcOrd="0" destOrd="0" presId="urn:microsoft.com/office/officeart/2005/8/layout/lProcess1"/>
    <dgm:cxn modelId="{F25C4FF8-840E-4530-88F7-B7B651F0571F}" srcId="{41318669-942F-47DC-ACCC-733A86934B2E}" destId="{7FFC6C10-DA22-48F7-A906-EA50D5465EBB}" srcOrd="1" destOrd="0" parTransId="{34F47328-ADB7-4934-A831-EB631FD912E7}" sibTransId="{BC3AD55B-A5D5-4602-9B2D-0D0632B010ED}"/>
    <dgm:cxn modelId="{A9D08095-E31B-418D-B41D-A4F8067D97CE}" srcId="{41318669-942F-47DC-ACCC-733A86934B2E}" destId="{90CF2F94-E39A-4B00-A9DD-8606FDE6F5CB}" srcOrd="2" destOrd="0" parTransId="{95113870-85CD-4109-8724-9D7EAB25C296}" sibTransId="{CE292C78-BEDD-45F5-915C-F2AE8D5D11D5}"/>
    <dgm:cxn modelId="{E71F016C-46A2-4C76-A844-6A6ACC441ADC}" type="presOf" srcId="{503D190C-612C-45A6-BDF2-4697AB9B229D}" destId="{DF3BA78E-1E25-4367-9F2B-F816985BF413}" srcOrd="0" destOrd="0" presId="urn:microsoft.com/office/officeart/2005/8/layout/lProcess1"/>
    <dgm:cxn modelId="{855C25F9-C6F1-4976-BE2C-A5AA94CC21EC}" srcId="{3DA51966-656F-4C7E-9E7C-278332F0419C}" destId="{18603D78-4141-49D4-AF51-C143A3187EFB}" srcOrd="1" destOrd="0" parTransId="{F30747D3-1064-4A86-BACA-6180B468CE8E}" sibTransId="{AF1E737A-40BA-4780-8D1D-747A51E616D4}"/>
    <dgm:cxn modelId="{98341470-CA6B-4861-81CC-4F646BE1F63B}" type="presOf" srcId="{3DA51966-656F-4C7E-9E7C-278332F0419C}" destId="{DFC16BC2-0A39-432D-BC37-C269E13AFFD1}" srcOrd="0" destOrd="0" presId="urn:microsoft.com/office/officeart/2005/8/layout/lProcess1"/>
    <dgm:cxn modelId="{88BE6E12-65BC-4B17-AE89-F53208CAF277}" type="presOf" srcId="{41318669-942F-47DC-ACCC-733A86934B2E}" destId="{AC2EFCF6-C5D5-4F03-A9F3-73F2BCC8E4A4}" srcOrd="0" destOrd="0" presId="urn:microsoft.com/office/officeart/2005/8/layout/lProcess1"/>
    <dgm:cxn modelId="{182BBF38-70CA-4DCD-AE25-A969B07D36CD}" type="presOf" srcId="{42B20008-8E2F-4C84-872D-3D956E35148B}" destId="{5BAFFDEE-3E9A-4F63-B937-F115AEFAB4A9}" srcOrd="0" destOrd="0" presId="urn:microsoft.com/office/officeart/2005/8/layout/lProcess1"/>
    <dgm:cxn modelId="{341112FB-E8A1-4160-86D7-4707CDE1004B}" srcId="{18603D78-4141-49D4-AF51-C143A3187EFB}" destId="{F6AD4817-A987-48C2-BA1D-0D7FC16F1BE4}" srcOrd="0" destOrd="0" parTransId="{9CD8E19C-9198-42F9-BE22-F88CFD547285}" sibTransId="{A706715C-B31F-44A8-9260-3ABBC81D81F6}"/>
    <dgm:cxn modelId="{66D4D593-EE76-4B77-9BCE-7DCFA322E176}" srcId="{18603D78-4141-49D4-AF51-C143A3187EFB}" destId="{503D190C-612C-45A6-BDF2-4697AB9B229D}" srcOrd="1" destOrd="0" parTransId="{CBA4A240-716A-447D-90DE-F622D8BC0CBC}" sibTransId="{C5D3CEEC-B622-4288-A805-BA1A9BEC9F4D}"/>
    <dgm:cxn modelId="{62720FC9-3C76-41C4-A80C-0D3DC5DE3C95}" srcId="{3DA51966-656F-4C7E-9E7C-278332F0419C}" destId="{41318669-942F-47DC-ACCC-733A86934B2E}" srcOrd="0" destOrd="0" parTransId="{A5F81890-362A-4459-AB89-35563C9AB858}" sibTransId="{446FC2A0-91A6-4630-852A-E7B447031F21}"/>
    <dgm:cxn modelId="{1BECA89F-1D30-48FA-A07D-BED0B1997706}" type="presOf" srcId="{9CD8E19C-9198-42F9-BE22-F88CFD547285}" destId="{CEA05119-01A3-4FF2-9F21-190D1B611041}" srcOrd="0" destOrd="0" presId="urn:microsoft.com/office/officeart/2005/8/layout/lProcess1"/>
    <dgm:cxn modelId="{D809C743-D004-4D8A-947B-01EF16576FFE}" type="presOf" srcId="{1FD4335A-5CA9-40EE-B4C0-A12EAFC5293B}" destId="{0C19F867-6458-4D7C-BB32-88B6158D24B2}" srcOrd="0" destOrd="0" presId="urn:microsoft.com/office/officeart/2005/8/layout/lProcess1"/>
    <dgm:cxn modelId="{E3E0D125-1829-44A4-A753-9DD3D070781A}" type="presOf" srcId="{7FFC6C10-DA22-48F7-A906-EA50D5465EBB}" destId="{57174D09-4D73-4ACE-84C4-390F9E1EFAC8}" srcOrd="0" destOrd="0" presId="urn:microsoft.com/office/officeart/2005/8/layout/lProcess1"/>
    <dgm:cxn modelId="{3402EF8B-9BC0-4BF9-8F03-C6E138CFB966}" type="presOf" srcId="{90CF2F94-E39A-4B00-A9DD-8606FDE6F5CB}" destId="{DBEB88EE-9BCE-40A8-A58C-B75EA74AEF91}" srcOrd="0" destOrd="0" presId="urn:microsoft.com/office/officeart/2005/8/layout/lProcess1"/>
    <dgm:cxn modelId="{6FA95290-C654-46EF-BACA-B0C3B301420B}" type="presOf" srcId="{BC3AD55B-A5D5-4602-9B2D-0D0632B010ED}" destId="{C915725D-CAB7-45CF-A90C-8550FA40A067}" srcOrd="0" destOrd="0" presId="urn:microsoft.com/office/officeart/2005/8/layout/lProcess1"/>
    <dgm:cxn modelId="{D182F51C-D4D8-41A8-AC3B-31ACB5A372AA}" type="presOf" srcId="{18603D78-4141-49D4-AF51-C143A3187EFB}" destId="{D95ACF40-2DB3-4A25-83B3-87F56BB5F19F}" srcOrd="0" destOrd="0" presId="urn:microsoft.com/office/officeart/2005/8/layout/lProcess1"/>
    <dgm:cxn modelId="{0A356B19-59EA-4FBF-AC28-178F676EA92F}" type="presOf" srcId="{F6AD4817-A987-48C2-BA1D-0D7FC16F1BE4}" destId="{4842456B-0A6B-4096-AE14-3A93707FDD23}" srcOrd="0" destOrd="0" presId="urn:microsoft.com/office/officeart/2005/8/layout/lProcess1"/>
    <dgm:cxn modelId="{EE56B252-028C-4D32-9A80-52D191621C3E}" type="presOf" srcId="{CE292C78-BEDD-45F5-915C-F2AE8D5D11D5}" destId="{20BFB12F-7709-4ED9-A234-702655EE3C97}" srcOrd="0" destOrd="0" presId="urn:microsoft.com/office/officeart/2005/8/layout/lProcess1"/>
    <dgm:cxn modelId="{5EE93173-8751-4CFA-A2C4-22345F87E333}" srcId="{41318669-942F-47DC-ACCC-733A86934B2E}" destId="{1FD4335A-5CA9-40EE-B4C0-A12EAFC5293B}" srcOrd="0" destOrd="0" parTransId="{42B20008-8E2F-4C84-872D-3D956E35148B}" sibTransId="{F76E837F-89A6-4D97-84BE-93C16F196572}"/>
    <dgm:cxn modelId="{067C7296-D6DF-43C2-B2C8-7315FE357914}" type="presParOf" srcId="{DFC16BC2-0A39-432D-BC37-C269E13AFFD1}" destId="{04BA1D65-1FDC-411B-81E2-CA732D8C99DD}" srcOrd="0" destOrd="0" presId="urn:microsoft.com/office/officeart/2005/8/layout/lProcess1"/>
    <dgm:cxn modelId="{F0C2D86D-BB5C-4146-A1FB-60B8A73513BD}" type="presParOf" srcId="{04BA1D65-1FDC-411B-81E2-CA732D8C99DD}" destId="{AC2EFCF6-C5D5-4F03-A9F3-73F2BCC8E4A4}" srcOrd="0" destOrd="0" presId="urn:microsoft.com/office/officeart/2005/8/layout/lProcess1"/>
    <dgm:cxn modelId="{F96D6A0F-5302-4F5E-B6E3-64EC13BE23E0}" type="presParOf" srcId="{04BA1D65-1FDC-411B-81E2-CA732D8C99DD}" destId="{5BAFFDEE-3E9A-4F63-B937-F115AEFAB4A9}" srcOrd="1" destOrd="0" presId="urn:microsoft.com/office/officeart/2005/8/layout/lProcess1"/>
    <dgm:cxn modelId="{1A533982-64BA-4593-B286-E75A1D2EDB6F}" type="presParOf" srcId="{04BA1D65-1FDC-411B-81E2-CA732D8C99DD}" destId="{0C19F867-6458-4D7C-BB32-88B6158D24B2}" srcOrd="2" destOrd="0" presId="urn:microsoft.com/office/officeart/2005/8/layout/lProcess1"/>
    <dgm:cxn modelId="{CA03B5ED-9EF2-4442-9AF2-2E0DBE2149AB}" type="presParOf" srcId="{04BA1D65-1FDC-411B-81E2-CA732D8C99DD}" destId="{51A77A0A-A357-43D2-91AE-33EAB0E5CF02}" srcOrd="3" destOrd="0" presId="urn:microsoft.com/office/officeart/2005/8/layout/lProcess1"/>
    <dgm:cxn modelId="{B2E27A15-D0EA-4547-883B-588DACC9DA72}" type="presParOf" srcId="{04BA1D65-1FDC-411B-81E2-CA732D8C99DD}" destId="{57174D09-4D73-4ACE-84C4-390F9E1EFAC8}" srcOrd="4" destOrd="0" presId="urn:microsoft.com/office/officeart/2005/8/layout/lProcess1"/>
    <dgm:cxn modelId="{DB96E984-EC73-44CB-AD54-C8A66C099D89}" type="presParOf" srcId="{04BA1D65-1FDC-411B-81E2-CA732D8C99DD}" destId="{C915725D-CAB7-45CF-A90C-8550FA40A067}" srcOrd="5" destOrd="0" presId="urn:microsoft.com/office/officeart/2005/8/layout/lProcess1"/>
    <dgm:cxn modelId="{EB3C7C3E-064E-4F39-AEB0-636C4DAD0CBB}" type="presParOf" srcId="{04BA1D65-1FDC-411B-81E2-CA732D8C99DD}" destId="{DBEB88EE-9BCE-40A8-A58C-B75EA74AEF91}" srcOrd="6" destOrd="0" presId="urn:microsoft.com/office/officeart/2005/8/layout/lProcess1"/>
    <dgm:cxn modelId="{56EA951F-B82A-48A5-9F19-6C47F3FD8B3E}" type="presParOf" srcId="{04BA1D65-1FDC-411B-81E2-CA732D8C99DD}" destId="{20BFB12F-7709-4ED9-A234-702655EE3C97}" srcOrd="7" destOrd="0" presId="urn:microsoft.com/office/officeart/2005/8/layout/lProcess1"/>
    <dgm:cxn modelId="{9775BC24-33C8-4132-81F0-2207F71968BA}" type="presParOf" srcId="{04BA1D65-1FDC-411B-81E2-CA732D8C99DD}" destId="{DCECCD81-E1FF-4746-88D0-B4E0A60B046A}" srcOrd="8" destOrd="0" presId="urn:microsoft.com/office/officeart/2005/8/layout/lProcess1"/>
    <dgm:cxn modelId="{47D8C1E7-8DE1-4DC4-91D4-23CD8FE29317}" type="presParOf" srcId="{DFC16BC2-0A39-432D-BC37-C269E13AFFD1}" destId="{1BF82FF1-127E-4F51-AC13-E4B2BAD9FD92}" srcOrd="1" destOrd="0" presId="urn:microsoft.com/office/officeart/2005/8/layout/lProcess1"/>
    <dgm:cxn modelId="{8AF188F8-14B5-4DDB-ADB9-1B9488789AF6}" type="presParOf" srcId="{DFC16BC2-0A39-432D-BC37-C269E13AFFD1}" destId="{60F185E5-26D6-485C-988B-5646851880EB}" srcOrd="2" destOrd="0" presId="urn:microsoft.com/office/officeart/2005/8/layout/lProcess1"/>
    <dgm:cxn modelId="{D2C2A66D-8F41-400E-97EC-1C44ED2DBA0F}" type="presParOf" srcId="{60F185E5-26D6-485C-988B-5646851880EB}" destId="{D95ACF40-2DB3-4A25-83B3-87F56BB5F19F}" srcOrd="0" destOrd="0" presId="urn:microsoft.com/office/officeart/2005/8/layout/lProcess1"/>
    <dgm:cxn modelId="{A21504FF-0603-4B19-8BE6-17AFD89363EE}" type="presParOf" srcId="{60F185E5-26D6-485C-988B-5646851880EB}" destId="{CEA05119-01A3-4FF2-9F21-190D1B611041}" srcOrd="1" destOrd="0" presId="urn:microsoft.com/office/officeart/2005/8/layout/lProcess1"/>
    <dgm:cxn modelId="{E00E2A39-F898-4035-86A4-A7952CC1A6CD}" type="presParOf" srcId="{60F185E5-26D6-485C-988B-5646851880EB}" destId="{4842456B-0A6B-4096-AE14-3A93707FDD23}" srcOrd="2" destOrd="0" presId="urn:microsoft.com/office/officeart/2005/8/layout/lProcess1"/>
    <dgm:cxn modelId="{5CDA82D0-3863-4FBF-AE8E-FAE7C9A234B3}" type="presParOf" srcId="{60F185E5-26D6-485C-988B-5646851880EB}" destId="{6C2A8D6A-3373-458D-832A-7B3B1EDB2187}" srcOrd="3" destOrd="0" presId="urn:microsoft.com/office/officeart/2005/8/layout/lProcess1"/>
    <dgm:cxn modelId="{E69FCB3F-81AE-48A8-98D8-61B90FB7D507}" type="presParOf" srcId="{60F185E5-26D6-485C-988B-5646851880EB}" destId="{DF3BA78E-1E25-4367-9F2B-F816985BF413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5D57B7-E531-4A17-A630-10B8E426B2D2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8CB01C-F69F-4A96-932D-C05A1EAE9B61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افزایش ریسک تجاری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75E675C-5C89-4741-9BF1-D2A2318B7BA3}" type="parTrans" cxnId="{01B9E042-3306-47D3-8E50-58EF9018B0B1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984CAF0-AAC4-4EB4-8893-B0D8F0248411}" type="sibTrans" cxnId="{01B9E042-3306-47D3-8E50-58EF9018B0B1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7064A77-A021-4AED-A1A8-B5F154944D83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تغییرپذیری قیمت نهاده‌های تولید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419FDE1-D81D-4997-A26C-EC73827B1C2B}" type="parTrans" cxnId="{6B676137-EB64-42CB-B470-F7D50792D5CF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23E986B-6F47-4AA1-B928-A767B484A757}" type="sibTrans" cxnId="{6B676137-EB64-42CB-B470-F7D50792D5CF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7BA7900-C3C7-4CF8-8F2F-AA6BCD28DB2A}">
      <dgm:prSet/>
      <dgm:spPr/>
      <dgm:t>
        <a:bodyPr/>
        <a:lstStyle/>
        <a:p>
          <a:pPr rtl="1"/>
          <a:r>
            <a:rPr lang="fa-IR" dirty="0" smtClean="0"/>
            <a:t>افزایش تغییرپذیری 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هزینه‌های ثابت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59CFE5A-9C5E-41BD-8D43-97B8C53F928D}" type="parTrans" cxnId="{F22BFCE0-9646-4719-B5C2-0B664E4BB40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2164FA7-4539-4E69-A538-5BBBA6FFDE5A}" type="sibTrans" cxnId="{F22BFCE0-9646-4719-B5C2-0B664E4BB40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BEBF1B0-3A1B-4346-AFB8-E80442C14218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افزایش تغییر‌پذیری تقاضا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9FAC8B5-A863-4417-87DF-68A1067F9307}" type="parTrans" cxnId="{4DB3C242-624D-4C6E-A407-31CD7059028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5FE6E5E-4003-4593-B3AE-76CD56B9802C}" type="sibTrans" cxnId="{4DB3C242-624D-4C6E-A407-31CD7059028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67638F2-0FBB-4175-9EA1-45B0083B46CD}" type="pres">
      <dgm:prSet presAssocID="{145D57B7-E531-4A17-A630-10B8E426B2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3F2ADA-A251-49DC-AA70-B5B8600D7A96}" type="pres">
      <dgm:prSet presAssocID="{B68CB01C-F69F-4A96-932D-C05A1EAE9B61}" presName="centerShape" presStyleLbl="node0" presStyleIdx="0" presStyleCnt="1"/>
      <dgm:spPr/>
      <dgm:t>
        <a:bodyPr/>
        <a:lstStyle/>
        <a:p>
          <a:endParaRPr lang="en-US"/>
        </a:p>
      </dgm:t>
    </dgm:pt>
    <dgm:pt modelId="{ABD940CC-2408-4F44-89C2-09E21BF6403F}" type="pres">
      <dgm:prSet presAssocID="{6419FDE1-D81D-4997-A26C-EC73827B1C2B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49E2F39-560A-4BF0-82C0-97D0AFBB9794}" type="pres">
      <dgm:prSet presAssocID="{27064A77-A021-4AED-A1A8-B5F154944D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8DE81-713E-4E3B-825E-C60DDDD3D9B7}" type="pres">
      <dgm:prSet presAssocID="{A59CFE5A-9C5E-41BD-8D43-97B8C53F928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5F831BD-F024-45CD-8097-727E0C14B36F}" type="pres">
      <dgm:prSet presAssocID="{E7BA7900-C3C7-4CF8-8F2F-AA6BCD28DB2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1623C-BFCF-4F54-986C-FAAD41534CC2}" type="pres">
      <dgm:prSet presAssocID="{C9FAC8B5-A863-4417-87DF-68A1067F930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D4EABC8C-B8F1-4A69-8FCF-92288A500656}" type="pres">
      <dgm:prSet presAssocID="{1BEBF1B0-3A1B-4346-AFB8-E80442C142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C168C-01AF-46FB-8374-5DAF38973552}" type="presOf" srcId="{A59CFE5A-9C5E-41BD-8D43-97B8C53F928D}" destId="{F418DE81-713E-4E3B-825E-C60DDDD3D9B7}" srcOrd="0" destOrd="0" presId="urn:microsoft.com/office/officeart/2005/8/layout/radial4"/>
    <dgm:cxn modelId="{6D653919-75CA-4E92-B509-73B74012D27E}" type="presOf" srcId="{1BEBF1B0-3A1B-4346-AFB8-E80442C14218}" destId="{D4EABC8C-B8F1-4A69-8FCF-92288A500656}" srcOrd="0" destOrd="0" presId="urn:microsoft.com/office/officeart/2005/8/layout/radial4"/>
    <dgm:cxn modelId="{A74BE893-9CFB-4F96-9F7A-3B058296F980}" type="presOf" srcId="{27064A77-A021-4AED-A1A8-B5F154944D83}" destId="{E49E2F39-560A-4BF0-82C0-97D0AFBB9794}" srcOrd="0" destOrd="0" presId="urn:microsoft.com/office/officeart/2005/8/layout/radial4"/>
    <dgm:cxn modelId="{9A8C0A94-FFAD-4707-B6BA-AD6993BDBF32}" type="presOf" srcId="{C9FAC8B5-A863-4417-87DF-68A1067F9307}" destId="{48A1623C-BFCF-4F54-986C-FAAD41534CC2}" srcOrd="0" destOrd="0" presId="urn:microsoft.com/office/officeart/2005/8/layout/radial4"/>
    <dgm:cxn modelId="{D774A06D-7FDC-4099-82BA-DDCB8FF71B31}" type="presOf" srcId="{145D57B7-E531-4A17-A630-10B8E426B2D2}" destId="{667638F2-0FBB-4175-9EA1-45B0083B46CD}" srcOrd="0" destOrd="0" presId="urn:microsoft.com/office/officeart/2005/8/layout/radial4"/>
    <dgm:cxn modelId="{73C1EDE8-96A6-4011-8E15-86F203CFB810}" type="presOf" srcId="{B68CB01C-F69F-4A96-932D-C05A1EAE9B61}" destId="{973F2ADA-A251-49DC-AA70-B5B8600D7A96}" srcOrd="0" destOrd="0" presId="urn:microsoft.com/office/officeart/2005/8/layout/radial4"/>
    <dgm:cxn modelId="{F22BFCE0-9646-4719-B5C2-0B664E4BB404}" srcId="{B68CB01C-F69F-4A96-932D-C05A1EAE9B61}" destId="{E7BA7900-C3C7-4CF8-8F2F-AA6BCD28DB2A}" srcOrd="1" destOrd="0" parTransId="{A59CFE5A-9C5E-41BD-8D43-97B8C53F928D}" sibTransId="{C2164FA7-4539-4E69-A538-5BBBA6FFDE5A}"/>
    <dgm:cxn modelId="{4DB3C242-624D-4C6E-A407-31CD7059028A}" srcId="{B68CB01C-F69F-4A96-932D-C05A1EAE9B61}" destId="{1BEBF1B0-3A1B-4346-AFB8-E80442C14218}" srcOrd="2" destOrd="0" parTransId="{C9FAC8B5-A863-4417-87DF-68A1067F9307}" sibTransId="{A5FE6E5E-4003-4593-B3AE-76CD56B9802C}"/>
    <dgm:cxn modelId="{01B9E042-3306-47D3-8E50-58EF9018B0B1}" srcId="{145D57B7-E531-4A17-A630-10B8E426B2D2}" destId="{B68CB01C-F69F-4A96-932D-C05A1EAE9B61}" srcOrd="0" destOrd="0" parTransId="{A75E675C-5C89-4741-9BF1-D2A2318B7BA3}" sibTransId="{8984CAF0-AAC4-4EB4-8893-B0D8F0248411}"/>
    <dgm:cxn modelId="{A41A52F0-BC08-4B6E-B018-F3B981619DA4}" type="presOf" srcId="{E7BA7900-C3C7-4CF8-8F2F-AA6BCD28DB2A}" destId="{25F831BD-F024-45CD-8097-727E0C14B36F}" srcOrd="0" destOrd="0" presId="urn:microsoft.com/office/officeart/2005/8/layout/radial4"/>
    <dgm:cxn modelId="{6B676137-EB64-42CB-B470-F7D50792D5CF}" srcId="{B68CB01C-F69F-4A96-932D-C05A1EAE9B61}" destId="{27064A77-A021-4AED-A1A8-B5F154944D83}" srcOrd="0" destOrd="0" parTransId="{6419FDE1-D81D-4997-A26C-EC73827B1C2B}" sibTransId="{F23E986B-6F47-4AA1-B928-A767B484A757}"/>
    <dgm:cxn modelId="{107BB0D1-AA41-4EC5-8D1F-9395E8933A74}" type="presOf" srcId="{6419FDE1-D81D-4997-A26C-EC73827B1C2B}" destId="{ABD940CC-2408-4F44-89C2-09E21BF6403F}" srcOrd="0" destOrd="0" presId="urn:microsoft.com/office/officeart/2005/8/layout/radial4"/>
    <dgm:cxn modelId="{1CFC8AFA-5240-4CCE-AE7F-F1E93F00DB73}" type="presParOf" srcId="{667638F2-0FBB-4175-9EA1-45B0083B46CD}" destId="{973F2ADA-A251-49DC-AA70-B5B8600D7A96}" srcOrd="0" destOrd="0" presId="urn:microsoft.com/office/officeart/2005/8/layout/radial4"/>
    <dgm:cxn modelId="{8928F028-BF9E-4382-9478-D2723DCA7630}" type="presParOf" srcId="{667638F2-0FBB-4175-9EA1-45B0083B46CD}" destId="{ABD940CC-2408-4F44-89C2-09E21BF6403F}" srcOrd="1" destOrd="0" presId="urn:microsoft.com/office/officeart/2005/8/layout/radial4"/>
    <dgm:cxn modelId="{C1E0DDF4-7BE7-4360-B6AF-FBC10D13CFA9}" type="presParOf" srcId="{667638F2-0FBB-4175-9EA1-45B0083B46CD}" destId="{E49E2F39-560A-4BF0-82C0-97D0AFBB9794}" srcOrd="2" destOrd="0" presId="urn:microsoft.com/office/officeart/2005/8/layout/radial4"/>
    <dgm:cxn modelId="{32C75D40-03D4-43EA-AFFC-DDD0E0D9E07A}" type="presParOf" srcId="{667638F2-0FBB-4175-9EA1-45B0083B46CD}" destId="{F418DE81-713E-4E3B-825E-C60DDDD3D9B7}" srcOrd="3" destOrd="0" presId="urn:microsoft.com/office/officeart/2005/8/layout/radial4"/>
    <dgm:cxn modelId="{604AE44F-00FC-41D0-8BC4-134F5A1C3FC8}" type="presParOf" srcId="{667638F2-0FBB-4175-9EA1-45B0083B46CD}" destId="{25F831BD-F024-45CD-8097-727E0C14B36F}" srcOrd="4" destOrd="0" presId="urn:microsoft.com/office/officeart/2005/8/layout/radial4"/>
    <dgm:cxn modelId="{0552F819-5C4A-4022-94E8-29B142F62AA0}" type="presParOf" srcId="{667638F2-0FBB-4175-9EA1-45B0083B46CD}" destId="{48A1623C-BFCF-4F54-986C-FAAD41534CC2}" srcOrd="5" destOrd="0" presId="urn:microsoft.com/office/officeart/2005/8/layout/radial4"/>
    <dgm:cxn modelId="{167CE6C9-66ED-4574-BF7F-C414210E2FCF}" type="presParOf" srcId="{667638F2-0FBB-4175-9EA1-45B0083B46CD}" destId="{D4EABC8C-B8F1-4A69-8FCF-92288A50065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2FA341-9EBF-4466-84AA-7EFD544A2C06}" type="doc">
      <dgm:prSet loTypeId="urn:microsoft.com/office/officeart/2005/8/layout/lProcess2" loCatId="list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3364450-04DD-4D1D-BF44-09E1C16C5AA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شرط لازم افزایش بهره‌وری</a:t>
          </a:r>
          <a:endParaRPr lang="en-US" dirty="0">
            <a:cs typeface="B Titr" pitchFamily="2" charset="-78"/>
          </a:endParaRPr>
        </a:p>
      </dgm:t>
    </dgm:pt>
    <dgm:pt modelId="{A0C33AF9-BD86-41AA-8B0E-FD4D4D6869C0}" type="parTrans" cxnId="{2DFCD072-B7A4-4C34-9861-1AE93CD030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413B22B-D916-434F-82F7-E9065B5D6549}" type="sibTrans" cxnId="{2DFCD072-B7A4-4C34-9861-1AE93CD030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62F64F-9793-43EE-ABFF-01FF886B06C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خصوصی‌سازی </a:t>
          </a:r>
          <a:endParaRPr lang="en-US" dirty="0">
            <a:cs typeface="B Zar" pitchFamily="2" charset="-78"/>
          </a:endParaRPr>
        </a:p>
      </dgm:t>
    </dgm:pt>
    <dgm:pt modelId="{EE7D7B89-DA28-4E02-8209-D35F7259C7C0}" type="parTrans" cxnId="{11A971FE-8E1B-4E61-9257-619B72C9BC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29ADE34-C98B-47FF-8ADD-2AD5793128D7}" type="sibTrans" cxnId="{11A971FE-8E1B-4E61-9257-619B72C9BC3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25EC359-E2DF-4C74-89A5-A2ED410E4D0A}" type="pres">
      <dgm:prSet presAssocID="{412FA341-9EBF-4466-84AA-7EFD544A2C0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2420B-C4FB-42A2-AB52-2C7F01A9D291}" type="pres">
      <dgm:prSet presAssocID="{53364450-04DD-4D1D-BF44-09E1C16C5AAB}" presName="compNode" presStyleCnt="0"/>
      <dgm:spPr/>
    </dgm:pt>
    <dgm:pt modelId="{70684EF5-3A70-4AC3-9528-A246E4BF0A96}" type="pres">
      <dgm:prSet presAssocID="{53364450-04DD-4D1D-BF44-09E1C16C5AAB}" presName="aNode" presStyleLbl="bgShp" presStyleIdx="0" presStyleCnt="1"/>
      <dgm:spPr/>
      <dgm:t>
        <a:bodyPr/>
        <a:lstStyle/>
        <a:p>
          <a:endParaRPr lang="en-US"/>
        </a:p>
      </dgm:t>
    </dgm:pt>
    <dgm:pt modelId="{117875B3-4B35-4AFF-86E6-687EE05ED8BA}" type="pres">
      <dgm:prSet presAssocID="{53364450-04DD-4D1D-BF44-09E1C16C5AAB}" presName="textNode" presStyleLbl="bgShp" presStyleIdx="0" presStyleCnt="1"/>
      <dgm:spPr/>
      <dgm:t>
        <a:bodyPr/>
        <a:lstStyle/>
        <a:p>
          <a:endParaRPr lang="en-US"/>
        </a:p>
      </dgm:t>
    </dgm:pt>
    <dgm:pt modelId="{3D7E4423-BDD9-40A1-A6DF-3E55DC8AA9EE}" type="pres">
      <dgm:prSet presAssocID="{53364450-04DD-4D1D-BF44-09E1C16C5AAB}" presName="compChildNode" presStyleCnt="0"/>
      <dgm:spPr/>
    </dgm:pt>
    <dgm:pt modelId="{C38996D0-0652-4B0A-BD1A-FF2BE2759E4F}" type="pres">
      <dgm:prSet presAssocID="{53364450-04DD-4D1D-BF44-09E1C16C5AAB}" presName="theInnerList" presStyleCnt="0"/>
      <dgm:spPr/>
    </dgm:pt>
    <dgm:pt modelId="{4D604E12-0F1E-4C3E-8E43-BB01CC504F33}" type="pres">
      <dgm:prSet presAssocID="{F762F64F-9793-43EE-ABFF-01FF886B06CB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60924A-1AF7-41A7-BE70-EEA79F25BAF6}" type="presOf" srcId="{F762F64F-9793-43EE-ABFF-01FF886B06CB}" destId="{4D604E12-0F1E-4C3E-8E43-BB01CC504F33}" srcOrd="0" destOrd="0" presId="urn:microsoft.com/office/officeart/2005/8/layout/lProcess2"/>
    <dgm:cxn modelId="{626C30F7-4E1E-4D84-A587-1F19AB86B678}" type="presOf" srcId="{53364450-04DD-4D1D-BF44-09E1C16C5AAB}" destId="{117875B3-4B35-4AFF-86E6-687EE05ED8BA}" srcOrd="1" destOrd="0" presId="urn:microsoft.com/office/officeart/2005/8/layout/lProcess2"/>
    <dgm:cxn modelId="{98E4255D-8829-4CC9-B9E8-A9DF8F4EDBA7}" type="presOf" srcId="{412FA341-9EBF-4466-84AA-7EFD544A2C06}" destId="{225EC359-E2DF-4C74-89A5-A2ED410E4D0A}" srcOrd="0" destOrd="0" presId="urn:microsoft.com/office/officeart/2005/8/layout/lProcess2"/>
    <dgm:cxn modelId="{2DFCD072-B7A4-4C34-9861-1AE93CD03059}" srcId="{412FA341-9EBF-4466-84AA-7EFD544A2C06}" destId="{53364450-04DD-4D1D-BF44-09E1C16C5AAB}" srcOrd="0" destOrd="0" parTransId="{A0C33AF9-BD86-41AA-8B0E-FD4D4D6869C0}" sibTransId="{F413B22B-D916-434F-82F7-E9065B5D6549}"/>
    <dgm:cxn modelId="{4B7A30E1-48AF-4872-B496-BF0B0DE66008}" type="presOf" srcId="{53364450-04DD-4D1D-BF44-09E1C16C5AAB}" destId="{70684EF5-3A70-4AC3-9528-A246E4BF0A96}" srcOrd="0" destOrd="0" presId="urn:microsoft.com/office/officeart/2005/8/layout/lProcess2"/>
    <dgm:cxn modelId="{11A971FE-8E1B-4E61-9257-619B72C9BC3D}" srcId="{53364450-04DD-4D1D-BF44-09E1C16C5AAB}" destId="{F762F64F-9793-43EE-ABFF-01FF886B06CB}" srcOrd="0" destOrd="0" parTransId="{EE7D7B89-DA28-4E02-8209-D35F7259C7C0}" sibTransId="{C29ADE34-C98B-47FF-8ADD-2AD5793128D7}"/>
    <dgm:cxn modelId="{7774B37B-B594-4982-B680-A049DCE4ED4D}" type="presParOf" srcId="{225EC359-E2DF-4C74-89A5-A2ED410E4D0A}" destId="{4E02420B-C4FB-42A2-AB52-2C7F01A9D291}" srcOrd="0" destOrd="0" presId="urn:microsoft.com/office/officeart/2005/8/layout/lProcess2"/>
    <dgm:cxn modelId="{EE88544D-71E1-46C8-AA69-3520887AB4D5}" type="presParOf" srcId="{4E02420B-C4FB-42A2-AB52-2C7F01A9D291}" destId="{70684EF5-3A70-4AC3-9528-A246E4BF0A96}" srcOrd="0" destOrd="0" presId="urn:microsoft.com/office/officeart/2005/8/layout/lProcess2"/>
    <dgm:cxn modelId="{81F2C1FF-E7BE-4957-AA85-FFFFDA62DBC4}" type="presParOf" srcId="{4E02420B-C4FB-42A2-AB52-2C7F01A9D291}" destId="{117875B3-4B35-4AFF-86E6-687EE05ED8BA}" srcOrd="1" destOrd="0" presId="urn:microsoft.com/office/officeart/2005/8/layout/lProcess2"/>
    <dgm:cxn modelId="{BE174CA8-08BB-46E8-BA1C-7EE9F98B8FDC}" type="presParOf" srcId="{4E02420B-C4FB-42A2-AB52-2C7F01A9D291}" destId="{3D7E4423-BDD9-40A1-A6DF-3E55DC8AA9EE}" srcOrd="2" destOrd="0" presId="urn:microsoft.com/office/officeart/2005/8/layout/lProcess2"/>
    <dgm:cxn modelId="{5842E707-A082-41B8-B24E-9D7EA9A5C313}" type="presParOf" srcId="{3D7E4423-BDD9-40A1-A6DF-3E55DC8AA9EE}" destId="{C38996D0-0652-4B0A-BD1A-FF2BE2759E4F}" srcOrd="0" destOrd="0" presId="urn:microsoft.com/office/officeart/2005/8/layout/lProcess2"/>
    <dgm:cxn modelId="{BE0566C9-1A10-4FF5-9F17-6E6949201981}" type="presParOf" srcId="{C38996D0-0652-4B0A-BD1A-FF2BE2759E4F}" destId="{4D604E12-0F1E-4C3E-8E43-BB01CC504F3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A4E51E-21BB-4381-8CA9-12C62AD50270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AB6D1F-B8E8-47C6-B378-A771C4B123E5}">
      <dgm:prSet/>
      <dgm:spPr/>
      <dgm:t>
        <a:bodyPr/>
        <a:lstStyle/>
        <a:p>
          <a:pPr algn="ctr" rtl="1"/>
          <a:r>
            <a:rPr lang="fa-IR" b="1" dirty="0" smtClean="0">
              <a:cs typeface="B Zar" pitchFamily="2" charset="-78"/>
            </a:rPr>
            <a:t>رقابت</a:t>
          </a:r>
          <a:endParaRPr lang="en-US" b="1" dirty="0">
            <a:cs typeface="B Zar" pitchFamily="2" charset="-78"/>
          </a:endParaRPr>
        </a:p>
      </dgm:t>
    </dgm:pt>
    <dgm:pt modelId="{94D81E99-9EA9-4067-89BE-819F7BC1158D}" type="parTrans" cxnId="{7F46D4E0-AFAE-420A-8137-1285A298ECE7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3732062E-C995-41EE-BD59-BF8551BC0014}" type="sibTrans" cxnId="{7F46D4E0-AFAE-420A-8137-1285A298ECE7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2860959D-AF21-49EA-AD9B-EB321B73AFE2}">
      <dgm:prSet/>
      <dgm:spPr/>
      <dgm:t>
        <a:bodyPr/>
        <a:lstStyle/>
        <a:p>
          <a:pPr algn="ctr" rtl="1"/>
          <a:r>
            <a:rPr lang="fa-IR" b="1" dirty="0" smtClean="0">
              <a:cs typeface="B Zar" pitchFamily="2" charset="-78"/>
            </a:rPr>
            <a:t>ساختار بازار کالا</a:t>
          </a:r>
          <a:endParaRPr lang="en-US" b="1" dirty="0">
            <a:cs typeface="B Zar" pitchFamily="2" charset="-78"/>
          </a:endParaRPr>
        </a:p>
      </dgm:t>
    </dgm:pt>
    <dgm:pt modelId="{72AC954E-3256-4BEF-BF5B-911C593445B5}" type="parTrans" cxnId="{3D168C69-0834-4E05-9C1B-DB9127F162C4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C7F1FE7E-0395-40FB-8AA1-960BC2D5AB88}" type="sibTrans" cxnId="{3D168C69-0834-4E05-9C1B-DB9127F162C4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AA4B2FC7-2458-4863-A0DB-0C35738D70B6}">
      <dgm:prSet/>
      <dgm:spPr/>
      <dgm:t>
        <a:bodyPr/>
        <a:lstStyle/>
        <a:p>
          <a:pPr algn="ctr" rtl="1"/>
          <a:r>
            <a:rPr lang="fa-IR" b="1" dirty="0" smtClean="0">
              <a:cs typeface="B Zar" pitchFamily="2" charset="-78"/>
            </a:rPr>
            <a:t>ساختار بازار مالی</a:t>
          </a:r>
          <a:endParaRPr lang="en-US" b="1" dirty="0">
            <a:cs typeface="B Zar" pitchFamily="2" charset="-78"/>
          </a:endParaRPr>
        </a:p>
      </dgm:t>
    </dgm:pt>
    <dgm:pt modelId="{AD54E232-E8E7-4FBC-AFCB-85D1B7610413}" type="parTrans" cxnId="{78EAC681-8DD6-4841-B49C-F21056860C21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05B0F68F-6C17-4E9B-98B6-903C82DB9422}" type="sibTrans" cxnId="{78EAC681-8DD6-4841-B49C-F21056860C21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B31F1C1B-34E1-40CD-990A-CAC987804B5C}">
      <dgm:prSet/>
      <dgm:spPr/>
      <dgm:t>
        <a:bodyPr/>
        <a:lstStyle/>
        <a:p>
          <a:pPr algn="ctr" rtl="1"/>
          <a:r>
            <a:rPr lang="fa-IR" b="1" dirty="0" smtClean="0">
              <a:cs typeface="B Zar" pitchFamily="2" charset="-78"/>
            </a:rPr>
            <a:t>رشد تکنولوژی</a:t>
          </a:r>
          <a:endParaRPr lang="en-US" b="1" dirty="0">
            <a:cs typeface="B Zar" pitchFamily="2" charset="-78"/>
          </a:endParaRPr>
        </a:p>
      </dgm:t>
    </dgm:pt>
    <dgm:pt modelId="{5CD95E10-4465-4881-BF3E-53A2C2381770}" type="parTrans" cxnId="{2D9D4547-74D5-4771-A962-425595BBEBEA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F0684526-255B-4869-83A2-0DFC3BF8809E}" type="sibTrans" cxnId="{2D9D4547-74D5-4771-A962-425595BBEBEA}">
      <dgm:prSet/>
      <dgm:spPr/>
      <dgm:t>
        <a:bodyPr/>
        <a:lstStyle/>
        <a:p>
          <a:pPr algn="ctr"/>
          <a:endParaRPr lang="en-US" b="1">
            <a:cs typeface="B Zar" pitchFamily="2" charset="-78"/>
          </a:endParaRPr>
        </a:p>
      </dgm:t>
    </dgm:pt>
    <dgm:pt modelId="{F7931625-589C-4575-87FD-A69ED36DCBD9}" type="pres">
      <dgm:prSet presAssocID="{93A4E51E-21BB-4381-8CA9-12C62AD502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383303-8BB7-46EE-B317-F606AA938C2D}" type="pres">
      <dgm:prSet presAssocID="{13AB6D1F-B8E8-47C6-B378-A771C4B123E5}" presName="parentLin" presStyleCnt="0"/>
      <dgm:spPr/>
    </dgm:pt>
    <dgm:pt modelId="{D70212E9-C2AC-4249-BAB6-B60C487B5C83}" type="pres">
      <dgm:prSet presAssocID="{13AB6D1F-B8E8-47C6-B378-A771C4B123E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85E16CB-3E93-4DB7-AAFA-11EF67FEC9AF}" type="pres">
      <dgm:prSet presAssocID="{13AB6D1F-B8E8-47C6-B378-A771C4B123E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E667F-EE4B-48C2-A48C-D7791B642C22}" type="pres">
      <dgm:prSet presAssocID="{13AB6D1F-B8E8-47C6-B378-A771C4B123E5}" presName="negativeSpace" presStyleCnt="0"/>
      <dgm:spPr/>
    </dgm:pt>
    <dgm:pt modelId="{34CC0F6E-03B9-42AF-B5E5-0AEF0C89BDDE}" type="pres">
      <dgm:prSet presAssocID="{13AB6D1F-B8E8-47C6-B378-A771C4B123E5}" presName="childText" presStyleLbl="conFgAcc1" presStyleIdx="0" presStyleCnt="4">
        <dgm:presLayoutVars>
          <dgm:bulletEnabled val="1"/>
        </dgm:presLayoutVars>
      </dgm:prSet>
      <dgm:spPr/>
    </dgm:pt>
    <dgm:pt modelId="{55260B11-C9E7-490F-B7DF-1EE0697FAE45}" type="pres">
      <dgm:prSet presAssocID="{3732062E-C995-41EE-BD59-BF8551BC0014}" presName="spaceBetweenRectangles" presStyleCnt="0"/>
      <dgm:spPr/>
    </dgm:pt>
    <dgm:pt modelId="{364840E6-E8E4-49CD-B391-921CE1EB9AF1}" type="pres">
      <dgm:prSet presAssocID="{2860959D-AF21-49EA-AD9B-EB321B73AFE2}" presName="parentLin" presStyleCnt="0"/>
      <dgm:spPr/>
    </dgm:pt>
    <dgm:pt modelId="{DAA5626A-95CF-48AD-AE29-9F1662A713C6}" type="pres">
      <dgm:prSet presAssocID="{2860959D-AF21-49EA-AD9B-EB321B73AFE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8BB6E2C-CF3C-401C-BE64-E01B97E75B4C}" type="pres">
      <dgm:prSet presAssocID="{2860959D-AF21-49EA-AD9B-EB321B73AF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ED742-E105-4C54-9184-0F5786F34A30}" type="pres">
      <dgm:prSet presAssocID="{2860959D-AF21-49EA-AD9B-EB321B73AFE2}" presName="negativeSpace" presStyleCnt="0"/>
      <dgm:spPr/>
    </dgm:pt>
    <dgm:pt modelId="{15E7C218-E30D-418F-8456-51BBFEA69160}" type="pres">
      <dgm:prSet presAssocID="{2860959D-AF21-49EA-AD9B-EB321B73AFE2}" presName="childText" presStyleLbl="conFgAcc1" presStyleIdx="1" presStyleCnt="4">
        <dgm:presLayoutVars>
          <dgm:bulletEnabled val="1"/>
        </dgm:presLayoutVars>
      </dgm:prSet>
      <dgm:spPr/>
    </dgm:pt>
    <dgm:pt modelId="{6E744828-2B78-48CD-BF61-60583AD8DE91}" type="pres">
      <dgm:prSet presAssocID="{C7F1FE7E-0395-40FB-8AA1-960BC2D5AB88}" presName="spaceBetweenRectangles" presStyleCnt="0"/>
      <dgm:spPr/>
    </dgm:pt>
    <dgm:pt modelId="{9BAB4BDD-9811-4455-AD66-DE571CA4ECDB}" type="pres">
      <dgm:prSet presAssocID="{AA4B2FC7-2458-4863-A0DB-0C35738D70B6}" presName="parentLin" presStyleCnt="0"/>
      <dgm:spPr/>
    </dgm:pt>
    <dgm:pt modelId="{A66AA73A-41B8-4129-87D6-026D55F98E6A}" type="pres">
      <dgm:prSet presAssocID="{AA4B2FC7-2458-4863-A0DB-0C35738D70B6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B551975-D3E4-49F0-9632-FA58957E198D}" type="pres">
      <dgm:prSet presAssocID="{AA4B2FC7-2458-4863-A0DB-0C35738D70B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CFC94-D014-476B-A426-586DB67CCAE1}" type="pres">
      <dgm:prSet presAssocID="{AA4B2FC7-2458-4863-A0DB-0C35738D70B6}" presName="negativeSpace" presStyleCnt="0"/>
      <dgm:spPr/>
    </dgm:pt>
    <dgm:pt modelId="{ADD6AB2D-2F01-4A17-AD7B-6B0A43D3B262}" type="pres">
      <dgm:prSet presAssocID="{AA4B2FC7-2458-4863-A0DB-0C35738D70B6}" presName="childText" presStyleLbl="conFgAcc1" presStyleIdx="2" presStyleCnt="4">
        <dgm:presLayoutVars>
          <dgm:bulletEnabled val="1"/>
        </dgm:presLayoutVars>
      </dgm:prSet>
      <dgm:spPr/>
    </dgm:pt>
    <dgm:pt modelId="{66C1D798-3D5E-4CE5-B22D-8DDF5588107F}" type="pres">
      <dgm:prSet presAssocID="{05B0F68F-6C17-4E9B-98B6-903C82DB9422}" presName="spaceBetweenRectangles" presStyleCnt="0"/>
      <dgm:spPr/>
    </dgm:pt>
    <dgm:pt modelId="{3E4600EC-BE35-4CEB-9BC9-2E480F28AF7B}" type="pres">
      <dgm:prSet presAssocID="{B31F1C1B-34E1-40CD-990A-CAC987804B5C}" presName="parentLin" presStyleCnt="0"/>
      <dgm:spPr/>
    </dgm:pt>
    <dgm:pt modelId="{56E1617D-935D-4C9D-B3D6-9733BCB3B00F}" type="pres">
      <dgm:prSet presAssocID="{B31F1C1B-34E1-40CD-990A-CAC987804B5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93269E0-8C60-4553-88AD-3BE71A1078EF}" type="pres">
      <dgm:prSet presAssocID="{B31F1C1B-34E1-40CD-990A-CAC987804B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3D725-368F-4123-BB1B-F23B730A0AF5}" type="pres">
      <dgm:prSet presAssocID="{B31F1C1B-34E1-40CD-990A-CAC987804B5C}" presName="negativeSpace" presStyleCnt="0"/>
      <dgm:spPr/>
    </dgm:pt>
    <dgm:pt modelId="{FE46C47B-A48F-4DD8-A398-B6C3FD7582DF}" type="pres">
      <dgm:prSet presAssocID="{B31F1C1B-34E1-40CD-990A-CAC987804B5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8EAC681-8DD6-4841-B49C-F21056860C21}" srcId="{93A4E51E-21BB-4381-8CA9-12C62AD50270}" destId="{AA4B2FC7-2458-4863-A0DB-0C35738D70B6}" srcOrd="2" destOrd="0" parTransId="{AD54E232-E8E7-4FBC-AFCB-85D1B7610413}" sibTransId="{05B0F68F-6C17-4E9B-98B6-903C82DB9422}"/>
    <dgm:cxn modelId="{DFA647EE-8510-494C-A943-BAC49BCA6480}" type="presOf" srcId="{AA4B2FC7-2458-4863-A0DB-0C35738D70B6}" destId="{A66AA73A-41B8-4129-87D6-026D55F98E6A}" srcOrd="0" destOrd="0" presId="urn:microsoft.com/office/officeart/2005/8/layout/list1"/>
    <dgm:cxn modelId="{2D9D4547-74D5-4771-A962-425595BBEBEA}" srcId="{93A4E51E-21BB-4381-8CA9-12C62AD50270}" destId="{B31F1C1B-34E1-40CD-990A-CAC987804B5C}" srcOrd="3" destOrd="0" parTransId="{5CD95E10-4465-4881-BF3E-53A2C2381770}" sibTransId="{F0684526-255B-4869-83A2-0DFC3BF8809E}"/>
    <dgm:cxn modelId="{3D168C69-0834-4E05-9C1B-DB9127F162C4}" srcId="{93A4E51E-21BB-4381-8CA9-12C62AD50270}" destId="{2860959D-AF21-49EA-AD9B-EB321B73AFE2}" srcOrd="1" destOrd="0" parTransId="{72AC954E-3256-4BEF-BF5B-911C593445B5}" sibTransId="{C7F1FE7E-0395-40FB-8AA1-960BC2D5AB88}"/>
    <dgm:cxn modelId="{C448169B-34BF-4001-A4C6-B153C8DF708E}" type="presOf" srcId="{13AB6D1F-B8E8-47C6-B378-A771C4B123E5}" destId="{985E16CB-3E93-4DB7-AAFA-11EF67FEC9AF}" srcOrd="1" destOrd="0" presId="urn:microsoft.com/office/officeart/2005/8/layout/list1"/>
    <dgm:cxn modelId="{51A044C6-C869-42B1-91B9-952EBBF5ECB3}" type="presOf" srcId="{2860959D-AF21-49EA-AD9B-EB321B73AFE2}" destId="{E8BB6E2C-CF3C-401C-BE64-E01B97E75B4C}" srcOrd="1" destOrd="0" presId="urn:microsoft.com/office/officeart/2005/8/layout/list1"/>
    <dgm:cxn modelId="{F02F4ACC-5AF2-49E1-9CF8-5229BED615DF}" type="presOf" srcId="{B31F1C1B-34E1-40CD-990A-CAC987804B5C}" destId="{193269E0-8C60-4553-88AD-3BE71A1078EF}" srcOrd="1" destOrd="0" presId="urn:microsoft.com/office/officeart/2005/8/layout/list1"/>
    <dgm:cxn modelId="{33513578-113B-43E1-8ED1-AF78089AECF2}" type="presOf" srcId="{AA4B2FC7-2458-4863-A0DB-0C35738D70B6}" destId="{3B551975-D3E4-49F0-9632-FA58957E198D}" srcOrd="1" destOrd="0" presId="urn:microsoft.com/office/officeart/2005/8/layout/list1"/>
    <dgm:cxn modelId="{2B728839-8A5B-4EAB-B6BC-DA854B9237F6}" type="presOf" srcId="{93A4E51E-21BB-4381-8CA9-12C62AD50270}" destId="{F7931625-589C-4575-87FD-A69ED36DCBD9}" srcOrd="0" destOrd="0" presId="urn:microsoft.com/office/officeart/2005/8/layout/list1"/>
    <dgm:cxn modelId="{7F46D4E0-AFAE-420A-8137-1285A298ECE7}" srcId="{93A4E51E-21BB-4381-8CA9-12C62AD50270}" destId="{13AB6D1F-B8E8-47C6-B378-A771C4B123E5}" srcOrd="0" destOrd="0" parTransId="{94D81E99-9EA9-4067-89BE-819F7BC1158D}" sibTransId="{3732062E-C995-41EE-BD59-BF8551BC0014}"/>
    <dgm:cxn modelId="{F8DE24BE-13AF-4712-9782-B1B5A68D91DA}" type="presOf" srcId="{B31F1C1B-34E1-40CD-990A-CAC987804B5C}" destId="{56E1617D-935D-4C9D-B3D6-9733BCB3B00F}" srcOrd="0" destOrd="0" presId="urn:microsoft.com/office/officeart/2005/8/layout/list1"/>
    <dgm:cxn modelId="{A262B3C4-F7B7-4BAD-9841-18E3385796B8}" type="presOf" srcId="{2860959D-AF21-49EA-AD9B-EB321B73AFE2}" destId="{DAA5626A-95CF-48AD-AE29-9F1662A713C6}" srcOrd="0" destOrd="0" presId="urn:microsoft.com/office/officeart/2005/8/layout/list1"/>
    <dgm:cxn modelId="{23DA8C86-7278-4446-BE6B-09F5C5BE47D6}" type="presOf" srcId="{13AB6D1F-B8E8-47C6-B378-A771C4B123E5}" destId="{D70212E9-C2AC-4249-BAB6-B60C487B5C83}" srcOrd="0" destOrd="0" presId="urn:microsoft.com/office/officeart/2005/8/layout/list1"/>
    <dgm:cxn modelId="{2BDF9679-401A-415E-A17F-104FB9C134BE}" type="presParOf" srcId="{F7931625-589C-4575-87FD-A69ED36DCBD9}" destId="{E9383303-8BB7-46EE-B317-F606AA938C2D}" srcOrd="0" destOrd="0" presId="urn:microsoft.com/office/officeart/2005/8/layout/list1"/>
    <dgm:cxn modelId="{F558DCCC-725F-4989-B3EF-7CF940176EBB}" type="presParOf" srcId="{E9383303-8BB7-46EE-B317-F606AA938C2D}" destId="{D70212E9-C2AC-4249-BAB6-B60C487B5C83}" srcOrd="0" destOrd="0" presId="urn:microsoft.com/office/officeart/2005/8/layout/list1"/>
    <dgm:cxn modelId="{148A6EC1-EE82-4438-9F75-9E34C69382CE}" type="presParOf" srcId="{E9383303-8BB7-46EE-B317-F606AA938C2D}" destId="{985E16CB-3E93-4DB7-AAFA-11EF67FEC9AF}" srcOrd="1" destOrd="0" presId="urn:microsoft.com/office/officeart/2005/8/layout/list1"/>
    <dgm:cxn modelId="{344CD02F-31F7-4B29-B4F2-A477C74348D6}" type="presParOf" srcId="{F7931625-589C-4575-87FD-A69ED36DCBD9}" destId="{DF2E667F-EE4B-48C2-A48C-D7791B642C22}" srcOrd="1" destOrd="0" presId="urn:microsoft.com/office/officeart/2005/8/layout/list1"/>
    <dgm:cxn modelId="{1714213C-927E-4876-8CE9-8D54ECD454B8}" type="presParOf" srcId="{F7931625-589C-4575-87FD-A69ED36DCBD9}" destId="{34CC0F6E-03B9-42AF-B5E5-0AEF0C89BDDE}" srcOrd="2" destOrd="0" presId="urn:microsoft.com/office/officeart/2005/8/layout/list1"/>
    <dgm:cxn modelId="{30C9ED02-5D04-4C06-9F41-18D1D6A3F753}" type="presParOf" srcId="{F7931625-589C-4575-87FD-A69ED36DCBD9}" destId="{55260B11-C9E7-490F-B7DF-1EE0697FAE45}" srcOrd="3" destOrd="0" presId="urn:microsoft.com/office/officeart/2005/8/layout/list1"/>
    <dgm:cxn modelId="{E37E6867-60F9-40E6-A6EA-A9CFCB918399}" type="presParOf" srcId="{F7931625-589C-4575-87FD-A69ED36DCBD9}" destId="{364840E6-E8E4-49CD-B391-921CE1EB9AF1}" srcOrd="4" destOrd="0" presId="urn:microsoft.com/office/officeart/2005/8/layout/list1"/>
    <dgm:cxn modelId="{C85A6B41-9844-48F5-81B1-CE45C593F542}" type="presParOf" srcId="{364840E6-E8E4-49CD-B391-921CE1EB9AF1}" destId="{DAA5626A-95CF-48AD-AE29-9F1662A713C6}" srcOrd="0" destOrd="0" presId="urn:microsoft.com/office/officeart/2005/8/layout/list1"/>
    <dgm:cxn modelId="{8A209C27-52DB-4E4D-8C64-1D32428AED08}" type="presParOf" srcId="{364840E6-E8E4-49CD-B391-921CE1EB9AF1}" destId="{E8BB6E2C-CF3C-401C-BE64-E01B97E75B4C}" srcOrd="1" destOrd="0" presId="urn:microsoft.com/office/officeart/2005/8/layout/list1"/>
    <dgm:cxn modelId="{EB9EC978-2B73-45A1-990A-2B3ABC83D216}" type="presParOf" srcId="{F7931625-589C-4575-87FD-A69ED36DCBD9}" destId="{1CBED742-E105-4C54-9184-0F5786F34A30}" srcOrd="5" destOrd="0" presId="urn:microsoft.com/office/officeart/2005/8/layout/list1"/>
    <dgm:cxn modelId="{61FC3F0C-7B39-45BF-9BF9-5C9BB4073A05}" type="presParOf" srcId="{F7931625-589C-4575-87FD-A69ED36DCBD9}" destId="{15E7C218-E30D-418F-8456-51BBFEA69160}" srcOrd="6" destOrd="0" presId="urn:microsoft.com/office/officeart/2005/8/layout/list1"/>
    <dgm:cxn modelId="{C262D1FF-B7FF-4BEE-AFB2-594A267AD0B6}" type="presParOf" srcId="{F7931625-589C-4575-87FD-A69ED36DCBD9}" destId="{6E744828-2B78-48CD-BF61-60583AD8DE91}" srcOrd="7" destOrd="0" presId="urn:microsoft.com/office/officeart/2005/8/layout/list1"/>
    <dgm:cxn modelId="{3FCD92F4-D39B-4AAA-B530-ABF7C904B555}" type="presParOf" srcId="{F7931625-589C-4575-87FD-A69ED36DCBD9}" destId="{9BAB4BDD-9811-4455-AD66-DE571CA4ECDB}" srcOrd="8" destOrd="0" presId="urn:microsoft.com/office/officeart/2005/8/layout/list1"/>
    <dgm:cxn modelId="{200872A2-2706-4E77-B7B7-AA85F8F4CFCF}" type="presParOf" srcId="{9BAB4BDD-9811-4455-AD66-DE571CA4ECDB}" destId="{A66AA73A-41B8-4129-87D6-026D55F98E6A}" srcOrd="0" destOrd="0" presId="urn:microsoft.com/office/officeart/2005/8/layout/list1"/>
    <dgm:cxn modelId="{78C4B09A-A077-483D-9FAB-45DB5092EFCD}" type="presParOf" srcId="{9BAB4BDD-9811-4455-AD66-DE571CA4ECDB}" destId="{3B551975-D3E4-49F0-9632-FA58957E198D}" srcOrd="1" destOrd="0" presId="urn:microsoft.com/office/officeart/2005/8/layout/list1"/>
    <dgm:cxn modelId="{814C842D-7DF8-4285-8CEA-886421C30182}" type="presParOf" srcId="{F7931625-589C-4575-87FD-A69ED36DCBD9}" destId="{CF0CFC94-D014-476B-A426-586DB67CCAE1}" srcOrd="9" destOrd="0" presId="urn:microsoft.com/office/officeart/2005/8/layout/list1"/>
    <dgm:cxn modelId="{F0B8EBC6-8B42-4D62-8454-7763AC04FE08}" type="presParOf" srcId="{F7931625-589C-4575-87FD-A69ED36DCBD9}" destId="{ADD6AB2D-2F01-4A17-AD7B-6B0A43D3B262}" srcOrd="10" destOrd="0" presId="urn:microsoft.com/office/officeart/2005/8/layout/list1"/>
    <dgm:cxn modelId="{C90F1952-82D9-4E0F-B062-4E8C2D930F23}" type="presParOf" srcId="{F7931625-589C-4575-87FD-A69ED36DCBD9}" destId="{66C1D798-3D5E-4CE5-B22D-8DDF5588107F}" srcOrd="11" destOrd="0" presId="urn:microsoft.com/office/officeart/2005/8/layout/list1"/>
    <dgm:cxn modelId="{84888E58-A7BE-4F25-8429-D814653A9FD7}" type="presParOf" srcId="{F7931625-589C-4575-87FD-A69ED36DCBD9}" destId="{3E4600EC-BE35-4CEB-9BC9-2E480F28AF7B}" srcOrd="12" destOrd="0" presId="urn:microsoft.com/office/officeart/2005/8/layout/list1"/>
    <dgm:cxn modelId="{8F62F66D-4FA2-4D92-B977-B0B7EFDB0F7A}" type="presParOf" srcId="{3E4600EC-BE35-4CEB-9BC9-2E480F28AF7B}" destId="{56E1617D-935D-4C9D-B3D6-9733BCB3B00F}" srcOrd="0" destOrd="0" presId="urn:microsoft.com/office/officeart/2005/8/layout/list1"/>
    <dgm:cxn modelId="{A7378A28-3020-430F-94A6-24DC2CE865C8}" type="presParOf" srcId="{3E4600EC-BE35-4CEB-9BC9-2E480F28AF7B}" destId="{193269E0-8C60-4553-88AD-3BE71A1078EF}" srcOrd="1" destOrd="0" presId="urn:microsoft.com/office/officeart/2005/8/layout/list1"/>
    <dgm:cxn modelId="{F4313788-C512-4869-967C-B8B69D640563}" type="presParOf" srcId="{F7931625-589C-4575-87FD-A69ED36DCBD9}" destId="{2923D725-368F-4123-BB1B-F23B730A0AF5}" srcOrd="13" destOrd="0" presId="urn:microsoft.com/office/officeart/2005/8/layout/list1"/>
    <dgm:cxn modelId="{F7399E91-0125-4A9A-A15D-D278DB86B256}" type="presParOf" srcId="{F7931625-589C-4575-87FD-A69ED36DCBD9}" destId="{FE46C47B-A48F-4DD8-A398-B6C3FD7582D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D84CE9A-268E-4B0E-B91D-40688BE89685}" type="doc">
      <dgm:prSet loTypeId="urn:microsoft.com/office/officeart/2005/8/layout/vProcess5" loCatId="process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86426D2-CA63-49A3-A731-B34A9D26BB03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افزایش بهره‌وری سرمایه</a:t>
          </a:r>
          <a:endParaRPr lang="en-US" sz="2000" dirty="0">
            <a:cs typeface="B Zar" pitchFamily="2" charset="-78"/>
          </a:endParaRPr>
        </a:p>
      </dgm:t>
    </dgm:pt>
    <dgm:pt modelId="{9019F871-FC11-4AF1-80EB-7B856A21DCA5}" type="parTrans" cxnId="{12540072-3F24-41C2-A0D9-34C15035F0A6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7944CA81-34DA-4F74-A4E5-765C40BCCEF6}" type="sibTrans" cxnId="{12540072-3F24-41C2-A0D9-34C15035F0A6}">
      <dgm:prSet custT="1"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4A8B5874-E9D9-427B-A622-8A171EA121E0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افزایش بازدۀ دارایی‌های فیریکی</a:t>
          </a:r>
          <a:endParaRPr lang="en-US" sz="2000" dirty="0">
            <a:cs typeface="B Zar" pitchFamily="2" charset="-78"/>
          </a:endParaRPr>
        </a:p>
      </dgm:t>
    </dgm:pt>
    <dgm:pt modelId="{D5A75FA4-0CD7-417A-A1AD-63605052EA79}" type="parTrans" cxnId="{31304D42-CBDB-44E3-9245-FA520D20A231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BA6D3B65-5219-48E7-8D51-70F22A7D95FF}" type="sibTrans" cxnId="{31304D42-CBDB-44E3-9245-FA520D20A231}">
      <dgm:prSet custT="1"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33C0BD99-6F57-466A-8C4A-B2CD9F1B0DB2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افزایش نرخ بهرۀ واقعی</a:t>
          </a:r>
          <a:endParaRPr lang="en-US" sz="2000" dirty="0">
            <a:cs typeface="B Zar" pitchFamily="2" charset="-78"/>
          </a:endParaRPr>
        </a:p>
      </dgm:t>
    </dgm:pt>
    <dgm:pt modelId="{6CC159BE-DF96-4749-B5B5-EE4CC43D81A8}" type="parTrans" cxnId="{1A54A440-D823-4392-BAFA-4C63844B2ED2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4E6DA1FE-A406-43D9-B074-DA757FA1FED2}" type="sibTrans" cxnId="{1A54A440-D823-4392-BAFA-4C63844B2ED2}">
      <dgm:prSet custT="1"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D5AEDDE2-2094-48A8-B2FB-E4B57492EA1F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افزایش نرخ بازدۀ پس‌انداز</a:t>
          </a:r>
          <a:endParaRPr lang="en-US" sz="2000" dirty="0">
            <a:cs typeface="B Zar" pitchFamily="2" charset="-78"/>
          </a:endParaRPr>
        </a:p>
      </dgm:t>
    </dgm:pt>
    <dgm:pt modelId="{D3662D63-2B9F-41C4-9F74-3671805DD3B4}" type="parTrans" cxnId="{F33A34A8-6B09-4AF1-89E7-5EE99FE74181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CB9179C3-A28A-42B7-AB57-B6F91ED5D57B}" type="sibTrans" cxnId="{F33A34A8-6B09-4AF1-89E7-5EE99FE74181}">
      <dgm:prSet custT="1"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47817883-744F-4642-914C-5319EECEEFDB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افزایش عرضه‌کنندگان وجوه</a:t>
          </a:r>
          <a:endParaRPr lang="en-US" sz="2000" dirty="0">
            <a:cs typeface="B Zar" pitchFamily="2" charset="-78"/>
          </a:endParaRPr>
        </a:p>
      </dgm:t>
    </dgm:pt>
    <dgm:pt modelId="{9E044A46-0BE4-41EE-A09C-FCC142083D9A}" type="parTrans" cxnId="{979E9C5B-F965-4753-BF67-027BE2F62589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8E534C36-D38D-41CE-9577-A67D37C440D5}" type="sibTrans" cxnId="{979E9C5B-F965-4753-BF67-027BE2F62589}">
      <dgm:prSet/>
      <dgm:spPr/>
      <dgm:t>
        <a:bodyPr/>
        <a:lstStyle/>
        <a:p>
          <a:endParaRPr lang="en-US" sz="2000">
            <a:cs typeface="B Zar" pitchFamily="2" charset="-78"/>
          </a:endParaRPr>
        </a:p>
      </dgm:t>
    </dgm:pt>
    <dgm:pt modelId="{B126B426-5646-4213-9592-8CEBE65D89F2}" type="pres">
      <dgm:prSet presAssocID="{3D84CE9A-268E-4B0E-B91D-40688BE8968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AF9E9B-5812-46DA-87AA-51051BF70CB7}" type="pres">
      <dgm:prSet presAssocID="{3D84CE9A-268E-4B0E-B91D-40688BE89685}" presName="dummyMaxCanvas" presStyleCnt="0">
        <dgm:presLayoutVars/>
      </dgm:prSet>
      <dgm:spPr/>
    </dgm:pt>
    <dgm:pt modelId="{73121C7D-43F3-4592-84A8-D667275B766B}" type="pres">
      <dgm:prSet presAssocID="{3D84CE9A-268E-4B0E-B91D-40688BE89685}" presName="FiveNodes_1" presStyleLbl="node1" presStyleIdx="0" presStyleCnt="5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B965FB9B-19F9-4E22-B5B9-C8BEDF1269D1}" type="pres">
      <dgm:prSet presAssocID="{3D84CE9A-268E-4B0E-B91D-40688BE8968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92E65-EEE5-440F-8211-4B6EFD77BBF0}" type="pres">
      <dgm:prSet presAssocID="{3D84CE9A-268E-4B0E-B91D-40688BE8968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87227-FDA3-4E1D-B658-026B271839DE}" type="pres">
      <dgm:prSet presAssocID="{3D84CE9A-268E-4B0E-B91D-40688BE8968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CD128-5856-49FB-B3CC-040DCBCD5941}" type="pres">
      <dgm:prSet presAssocID="{3D84CE9A-268E-4B0E-B91D-40688BE89685}" presName="FiveNodes_5" presStyleLbl="node1" presStyleIdx="4" presStyleCnt="5">
        <dgm:presLayoutVars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en-US"/>
        </a:p>
      </dgm:t>
    </dgm:pt>
    <dgm:pt modelId="{86E02C51-9F3B-4469-B186-5D39D2930250}" type="pres">
      <dgm:prSet presAssocID="{3D84CE9A-268E-4B0E-B91D-40688BE8968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2DDE1-7866-449B-99E7-5E2CC3976887}" type="pres">
      <dgm:prSet presAssocID="{3D84CE9A-268E-4B0E-B91D-40688BE8968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CAB82-3DE8-46FB-BDE5-00D7547E1360}" type="pres">
      <dgm:prSet presAssocID="{3D84CE9A-268E-4B0E-B91D-40688BE8968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99FA9-7843-414C-B92D-4D1CBC06EA09}" type="pres">
      <dgm:prSet presAssocID="{3D84CE9A-268E-4B0E-B91D-40688BE8968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EC5E4-D921-4169-B076-7201B2D8B3C9}" type="pres">
      <dgm:prSet presAssocID="{3D84CE9A-268E-4B0E-B91D-40688BE8968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AC6DE-EEFB-4426-A705-342EA07D7025}" type="pres">
      <dgm:prSet presAssocID="{3D84CE9A-268E-4B0E-B91D-40688BE8968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3E12A-8E40-4980-A492-05AD29C677BF}" type="pres">
      <dgm:prSet presAssocID="{3D84CE9A-268E-4B0E-B91D-40688BE8968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99BF5-C82E-4433-9882-7E26B0058649}" type="pres">
      <dgm:prSet presAssocID="{3D84CE9A-268E-4B0E-B91D-40688BE8968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3D3E8-67FC-4F59-9C39-E51857DFE621}" type="pres">
      <dgm:prSet presAssocID="{3D84CE9A-268E-4B0E-B91D-40688BE8968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E495A5-EDC0-4C00-BA8A-D31AE9813B48}" type="presOf" srcId="{47817883-744F-4642-914C-5319EECEEFDB}" destId="{013CD128-5856-49FB-B3CC-040DCBCD5941}" srcOrd="0" destOrd="0" presId="urn:microsoft.com/office/officeart/2005/8/layout/vProcess5"/>
    <dgm:cxn modelId="{A63DCFA3-541A-4DB1-B161-F8E0D82166FA}" type="presOf" srcId="{586426D2-CA63-49A3-A731-B34A9D26BB03}" destId="{231EC5E4-D921-4169-B076-7201B2D8B3C9}" srcOrd="1" destOrd="0" presId="urn:microsoft.com/office/officeart/2005/8/layout/vProcess5"/>
    <dgm:cxn modelId="{F33A34A8-6B09-4AF1-89E7-5EE99FE74181}" srcId="{3D84CE9A-268E-4B0E-B91D-40688BE89685}" destId="{D5AEDDE2-2094-48A8-B2FB-E4B57492EA1F}" srcOrd="3" destOrd="0" parTransId="{D3662D63-2B9F-41C4-9F74-3671805DD3B4}" sibTransId="{CB9179C3-A28A-42B7-AB57-B6F91ED5D57B}"/>
    <dgm:cxn modelId="{E784E582-DEBD-4E30-81DD-1BB84A2899E8}" type="presOf" srcId="{33C0BD99-6F57-466A-8C4A-B2CD9F1B0DB2}" destId="{7B492E65-EEE5-440F-8211-4B6EFD77BBF0}" srcOrd="0" destOrd="0" presId="urn:microsoft.com/office/officeart/2005/8/layout/vProcess5"/>
    <dgm:cxn modelId="{44EEAE1B-0088-4944-97A5-01B995CEDCC8}" type="presOf" srcId="{33C0BD99-6F57-466A-8C4A-B2CD9F1B0DB2}" destId="{63A3E12A-8E40-4980-A492-05AD29C677BF}" srcOrd="1" destOrd="0" presId="urn:microsoft.com/office/officeart/2005/8/layout/vProcess5"/>
    <dgm:cxn modelId="{591E0486-C3D9-4C13-A118-EAFB8F0B2D9D}" type="presOf" srcId="{3D84CE9A-268E-4B0E-B91D-40688BE89685}" destId="{B126B426-5646-4213-9592-8CEBE65D89F2}" srcOrd="0" destOrd="0" presId="urn:microsoft.com/office/officeart/2005/8/layout/vProcess5"/>
    <dgm:cxn modelId="{B1F7AB58-072F-4F1C-94D9-B69BD2EC9390}" type="presOf" srcId="{D5AEDDE2-2094-48A8-B2FB-E4B57492EA1F}" destId="{39399BF5-C82E-4433-9882-7E26B0058649}" srcOrd="1" destOrd="0" presId="urn:microsoft.com/office/officeart/2005/8/layout/vProcess5"/>
    <dgm:cxn modelId="{6F84FAD2-153A-48B3-BDCF-6595748FEA9F}" type="presOf" srcId="{4E6DA1FE-A406-43D9-B074-DA757FA1FED2}" destId="{3D6CAB82-3DE8-46FB-BDE5-00D7547E1360}" srcOrd="0" destOrd="0" presId="urn:microsoft.com/office/officeart/2005/8/layout/vProcess5"/>
    <dgm:cxn modelId="{419A570B-67D8-49C1-AB81-4B7B1CEB33B4}" type="presOf" srcId="{CB9179C3-A28A-42B7-AB57-B6F91ED5D57B}" destId="{AF499FA9-7843-414C-B92D-4D1CBC06EA09}" srcOrd="0" destOrd="0" presId="urn:microsoft.com/office/officeart/2005/8/layout/vProcess5"/>
    <dgm:cxn modelId="{E49751B8-436F-413C-8D01-9D2707801CB9}" type="presOf" srcId="{4A8B5874-E9D9-427B-A622-8A171EA121E0}" destId="{D6FAC6DE-EEFB-4426-A705-342EA07D7025}" srcOrd="1" destOrd="0" presId="urn:microsoft.com/office/officeart/2005/8/layout/vProcess5"/>
    <dgm:cxn modelId="{979E9C5B-F965-4753-BF67-027BE2F62589}" srcId="{3D84CE9A-268E-4B0E-B91D-40688BE89685}" destId="{47817883-744F-4642-914C-5319EECEEFDB}" srcOrd="4" destOrd="0" parTransId="{9E044A46-0BE4-41EE-A09C-FCC142083D9A}" sibTransId="{8E534C36-D38D-41CE-9577-A67D37C440D5}"/>
    <dgm:cxn modelId="{1E4F00FE-642B-4BA1-ADC3-A798BD86A24C}" type="presOf" srcId="{7944CA81-34DA-4F74-A4E5-765C40BCCEF6}" destId="{86E02C51-9F3B-4469-B186-5D39D2930250}" srcOrd="0" destOrd="0" presId="urn:microsoft.com/office/officeart/2005/8/layout/vProcess5"/>
    <dgm:cxn modelId="{1A54A440-D823-4392-BAFA-4C63844B2ED2}" srcId="{3D84CE9A-268E-4B0E-B91D-40688BE89685}" destId="{33C0BD99-6F57-466A-8C4A-B2CD9F1B0DB2}" srcOrd="2" destOrd="0" parTransId="{6CC159BE-DF96-4749-B5B5-EE4CC43D81A8}" sibTransId="{4E6DA1FE-A406-43D9-B074-DA757FA1FED2}"/>
    <dgm:cxn modelId="{31304D42-CBDB-44E3-9245-FA520D20A231}" srcId="{3D84CE9A-268E-4B0E-B91D-40688BE89685}" destId="{4A8B5874-E9D9-427B-A622-8A171EA121E0}" srcOrd="1" destOrd="0" parTransId="{D5A75FA4-0CD7-417A-A1AD-63605052EA79}" sibTransId="{BA6D3B65-5219-48E7-8D51-70F22A7D95FF}"/>
    <dgm:cxn modelId="{FDE9C353-A5FD-44BC-8D00-D3DE7452DE18}" type="presOf" srcId="{47817883-744F-4642-914C-5319EECEEFDB}" destId="{F7E3D3E8-67FC-4F59-9C39-E51857DFE621}" srcOrd="1" destOrd="0" presId="urn:microsoft.com/office/officeart/2005/8/layout/vProcess5"/>
    <dgm:cxn modelId="{12540072-3F24-41C2-A0D9-34C15035F0A6}" srcId="{3D84CE9A-268E-4B0E-B91D-40688BE89685}" destId="{586426D2-CA63-49A3-A731-B34A9D26BB03}" srcOrd="0" destOrd="0" parTransId="{9019F871-FC11-4AF1-80EB-7B856A21DCA5}" sibTransId="{7944CA81-34DA-4F74-A4E5-765C40BCCEF6}"/>
    <dgm:cxn modelId="{8AC63AC4-FB69-4EFA-AD4C-260B0F65A5D7}" type="presOf" srcId="{4A8B5874-E9D9-427B-A622-8A171EA121E0}" destId="{B965FB9B-19F9-4E22-B5B9-C8BEDF1269D1}" srcOrd="0" destOrd="0" presId="urn:microsoft.com/office/officeart/2005/8/layout/vProcess5"/>
    <dgm:cxn modelId="{C98A5527-635D-4F69-A961-1765BB7C3B84}" type="presOf" srcId="{586426D2-CA63-49A3-A731-B34A9D26BB03}" destId="{73121C7D-43F3-4592-84A8-D667275B766B}" srcOrd="0" destOrd="0" presId="urn:microsoft.com/office/officeart/2005/8/layout/vProcess5"/>
    <dgm:cxn modelId="{FFE93A4E-C754-498B-9AD6-A5B4CFD08069}" type="presOf" srcId="{D5AEDDE2-2094-48A8-B2FB-E4B57492EA1F}" destId="{DED87227-FDA3-4E1D-B658-026B271839DE}" srcOrd="0" destOrd="0" presId="urn:microsoft.com/office/officeart/2005/8/layout/vProcess5"/>
    <dgm:cxn modelId="{F0C76DB0-F1B8-4227-8E44-A41137C38A6F}" type="presOf" srcId="{BA6D3B65-5219-48E7-8D51-70F22A7D95FF}" destId="{7652DDE1-7866-449B-99E7-5E2CC3976887}" srcOrd="0" destOrd="0" presId="urn:microsoft.com/office/officeart/2005/8/layout/vProcess5"/>
    <dgm:cxn modelId="{5C46EFFC-8C7D-478A-A914-10E61A12124A}" type="presParOf" srcId="{B126B426-5646-4213-9592-8CEBE65D89F2}" destId="{22AF9E9B-5812-46DA-87AA-51051BF70CB7}" srcOrd="0" destOrd="0" presId="urn:microsoft.com/office/officeart/2005/8/layout/vProcess5"/>
    <dgm:cxn modelId="{9F290751-A2E0-4F32-8775-CD669C9A0261}" type="presParOf" srcId="{B126B426-5646-4213-9592-8CEBE65D89F2}" destId="{73121C7D-43F3-4592-84A8-D667275B766B}" srcOrd="1" destOrd="0" presId="urn:microsoft.com/office/officeart/2005/8/layout/vProcess5"/>
    <dgm:cxn modelId="{8FC77CB8-E079-4E6B-A985-4074F7B7FD0C}" type="presParOf" srcId="{B126B426-5646-4213-9592-8CEBE65D89F2}" destId="{B965FB9B-19F9-4E22-B5B9-C8BEDF1269D1}" srcOrd="2" destOrd="0" presId="urn:microsoft.com/office/officeart/2005/8/layout/vProcess5"/>
    <dgm:cxn modelId="{4D628801-5244-400E-9273-EA0AA97F5181}" type="presParOf" srcId="{B126B426-5646-4213-9592-8CEBE65D89F2}" destId="{7B492E65-EEE5-440F-8211-4B6EFD77BBF0}" srcOrd="3" destOrd="0" presId="urn:microsoft.com/office/officeart/2005/8/layout/vProcess5"/>
    <dgm:cxn modelId="{3403E2FF-C6BC-474A-B81D-7A2AB77D343A}" type="presParOf" srcId="{B126B426-5646-4213-9592-8CEBE65D89F2}" destId="{DED87227-FDA3-4E1D-B658-026B271839DE}" srcOrd="4" destOrd="0" presId="urn:microsoft.com/office/officeart/2005/8/layout/vProcess5"/>
    <dgm:cxn modelId="{F083D348-DFB5-4515-8AEB-A62BF5F42FC2}" type="presParOf" srcId="{B126B426-5646-4213-9592-8CEBE65D89F2}" destId="{013CD128-5856-49FB-B3CC-040DCBCD5941}" srcOrd="5" destOrd="0" presId="urn:microsoft.com/office/officeart/2005/8/layout/vProcess5"/>
    <dgm:cxn modelId="{451AFEFC-340F-4CF9-9362-C5F6283CA237}" type="presParOf" srcId="{B126B426-5646-4213-9592-8CEBE65D89F2}" destId="{86E02C51-9F3B-4469-B186-5D39D2930250}" srcOrd="6" destOrd="0" presId="urn:microsoft.com/office/officeart/2005/8/layout/vProcess5"/>
    <dgm:cxn modelId="{E7826290-5212-4097-95EF-E718DFFE6FCD}" type="presParOf" srcId="{B126B426-5646-4213-9592-8CEBE65D89F2}" destId="{7652DDE1-7866-449B-99E7-5E2CC3976887}" srcOrd="7" destOrd="0" presId="urn:microsoft.com/office/officeart/2005/8/layout/vProcess5"/>
    <dgm:cxn modelId="{8E058C1A-6AF3-45F7-8403-D976EBD3B0D6}" type="presParOf" srcId="{B126B426-5646-4213-9592-8CEBE65D89F2}" destId="{3D6CAB82-3DE8-46FB-BDE5-00D7547E1360}" srcOrd="8" destOrd="0" presId="urn:microsoft.com/office/officeart/2005/8/layout/vProcess5"/>
    <dgm:cxn modelId="{61B3E19D-D2FC-4146-A8B1-56D9F6BBA3FF}" type="presParOf" srcId="{B126B426-5646-4213-9592-8CEBE65D89F2}" destId="{AF499FA9-7843-414C-B92D-4D1CBC06EA09}" srcOrd="9" destOrd="0" presId="urn:microsoft.com/office/officeart/2005/8/layout/vProcess5"/>
    <dgm:cxn modelId="{E92216B1-3A4D-415E-B8FF-7A27A5B16EE9}" type="presParOf" srcId="{B126B426-5646-4213-9592-8CEBE65D89F2}" destId="{231EC5E4-D921-4169-B076-7201B2D8B3C9}" srcOrd="10" destOrd="0" presId="urn:microsoft.com/office/officeart/2005/8/layout/vProcess5"/>
    <dgm:cxn modelId="{A1002B90-E8E1-4344-93D6-B236A37F0D89}" type="presParOf" srcId="{B126B426-5646-4213-9592-8CEBE65D89F2}" destId="{D6FAC6DE-EEFB-4426-A705-342EA07D7025}" srcOrd="11" destOrd="0" presId="urn:microsoft.com/office/officeart/2005/8/layout/vProcess5"/>
    <dgm:cxn modelId="{5DCD7C82-D1F7-4EE0-87AE-E3247538E336}" type="presParOf" srcId="{B126B426-5646-4213-9592-8CEBE65D89F2}" destId="{63A3E12A-8E40-4980-A492-05AD29C677BF}" srcOrd="12" destOrd="0" presId="urn:microsoft.com/office/officeart/2005/8/layout/vProcess5"/>
    <dgm:cxn modelId="{0539A450-0F69-46D5-8580-9FB43C3424EB}" type="presParOf" srcId="{B126B426-5646-4213-9592-8CEBE65D89F2}" destId="{39399BF5-C82E-4433-9882-7E26B0058649}" srcOrd="13" destOrd="0" presId="urn:microsoft.com/office/officeart/2005/8/layout/vProcess5"/>
    <dgm:cxn modelId="{0806A8A3-4635-49E7-B38C-2977E5351A29}" type="presParOf" srcId="{B126B426-5646-4213-9592-8CEBE65D89F2}" destId="{F7E3D3E8-67FC-4F59-9C39-E51857DFE6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7F418BE-FF70-4264-BDFF-28DB5F08A5E5}" type="doc">
      <dgm:prSet loTypeId="urn:microsoft.com/office/officeart/2005/8/layout/vProcess5" loCatId="process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2F9A1F1-54C1-4B60-9B08-4349FC69141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بهره‌وری سرمایه</a:t>
          </a:r>
          <a:endParaRPr lang="en-US" dirty="0">
            <a:cs typeface="B Zar" pitchFamily="2" charset="-78"/>
          </a:endParaRPr>
        </a:p>
      </dgm:t>
    </dgm:pt>
    <dgm:pt modelId="{24D80192-561E-4BCE-BF39-7ACFB0EB0D2D}" type="parTrans" cxnId="{537FC38A-13A7-47B5-9B65-8284FDBA2C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0FF9E8-6849-42CE-BB17-FBB67B24EF15}" type="sibTrans" cxnId="{537FC38A-13A7-47B5-9B65-8284FDBA2C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39B711-DE71-4577-99B6-1DF791CDD7D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تولید</a:t>
          </a:r>
          <a:endParaRPr lang="en-US" dirty="0">
            <a:cs typeface="B Zar" pitchFamily="2" charset="-78"/>
          </a:endParaRPr>
        </a:p>
      </dgm:t>
    </dgm:pt>
    <dgm:pt modelId="{A3DE223F-08EB-4352-B25A-D839058ADB34}" type="parTrans" cxnId="{48A149BF-110D-430B-8C49-0D5E46D59C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2A14F2-07F6-48AC-AA95-B4FCBB2C3946}" type="sibTrans" cxnId="{48A149BF-110D-430B-8C49-0D5E46D59C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B302B4-36E5-4C60-A026-2E680CC0D1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کاهش نرخ تورم</a:t>
          </a:r>
          <a:endParaRPr lang="en-US" dirty="0">
            <a:cs typeface="B Zar" pitchFamily="2" charset="-78"/>
          </a:endParaRPr>
        </a:p>
      </dgm:t>
    </dgm:pt>
    <dgm:pt modelId="{82E64EA6-5635-4ACE-9A8C-B51A64ADCFF2}" type="parTrans" cxnId="{5337936F-A4DB-454A-9A0A-B5AB34A7CE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839B46A-7C14-4B56-BE45-EA8BBDF78EC5}" type="sibTrans" cxnId="{5337936F-A4DB-454A-9A0A-B5AB34A7CE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B1B6FA-68C7-437E-8931-24EC9B9A9F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کاهش نرخ بهرۀ اسمی</a:t>
          </a:r>
          <a:endParaRPr lang="en-US" dirty="0">
            <a:cs typeface="B Zar" pitchFamily="2" charset="-78"/>
          </a:endParaRPr>
        </a:p>
      </dgm:t>
    </dgm:pt>
    <dgm:pt modelId="{DE9B0D84-4397-45FB-BB67-9125C52C38A5}" type="parTrans" cxnId="{41657A53-BF2D-4C0D-96B2-F5E0322CB7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EB46CB-99D7-41D9-8C85-65B777E6145C}" type="sibTrans" cxnId="{41657A53-BF2D-4C0D-96B2-F5E0322CB7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FEDD57F-14CB-46A6-BBE5-6306859C665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متقاضیان وجوه</a:t>
          </a:r>
          <a:endParaRPr lang="en-US" dirty="0">
            <a:cs typeface="B Zar" pitchFamily="2" charset="-78"/>
          </a:endParaRPr>
        </a:p>
      </dgm:t>
    </dgm:pt>
    <dgm:pt modelId="{55C9E405-1630-43B0-82B5-305DD87D0F57}" type="parTrans" cxnId="{73C1BFFA-D802-49B3-B9E9-76DB38BFA6A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73F857-0EEE-4147-84AB-43754444F1FC}" type="sibTrans" cxnId="{73C1BFFA-D802-49B3-B9E9-76DB38BFA6A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76BFCF-AE1A-4E84-B1F7-CD555D12530D}" type="pres">
      <dgm:prSet presAssocID="{B7F418BE-FF70-4264-BDFF-28DB5F08A5E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3F2EB-1073-4206-812D-A7FE24B24E40}" type="pres">
      <dgm:prSet presAssocID="{B7F418BE-FF70-4264-BDFF-28DB5F08A5E5}" presName="dummyMaxCanvas" presStyleCnt="0">
        <dgm:presLayoutVars/>
      </dgm:prSet>
      <dgm:spPr/>
    </dgm:pt>
    <dgm:pt modelId="{E5CF289E-7C66-4E11-BD1E-2B5C79482AA5}" type="pres">
      <dgm:prSet presAssocID="{B7F418BE-FF70-4264-BDFF-28DB5F08A5E5}" presName="FiveNodes_1" presStyleLbl="node1" presStyleIdx="0" presStyleCnt="5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FBF37E36-D3B0-4B20-9694-C7125A01FB2E}" type="pres">
      <dgm:prSet presAssocID="{B7F418BE-FF70-4264-BDFF-28DB5F08A5E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DBD09-47C1-4F08-A057-9E7D2B7156CD}" type="pres">
      <dgm:prSet presAssocID="{B7F418BE-FF70-4264-BDFF-28DB5F08A5E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3773C-12D6-4520-AD3B-3ACC95A65E72}" type="pres">
      <dgm:prSet presAssocID="{B7F418BE-FF70-4264-BDFF-28DB5F08A5E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DB424-17B3-42B1-831C-2D2A21F27878}" type="pres">
      <dgm:prSet presAssocID="{B7F418BE-FF70-4264-BDFF-28DB5F08A5E5}" presName="FiveNodes_5" presStyleLbl="node1" presStyleIdx="4" presStyleCnt="5">
        <dgm:presLayoutVars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endParaRPr lang="en-US"/>
        </a:p>
      </dgm:t>
    </dgm:pt>
    <dgm:pt modelId="{5EF22A0A-FA96-4FBF-8B33-22CB6CBF1298}" type="pres">
      <dgm:prSet presAssocID="{B7F418BE-FF70-4264-BDFF-28DB5F08A5E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69AC0-CC38-48E9-A255-E1B817F194E7}" type="pres">
      <dgm:prSet presAssocID="{B7F418BE-FF70-4264-BDFF-28DB5F08A5E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BD0B-B77F-4F73-B505-9C516A85F417}" type="pres">
      <dgm:prSet presAssocID="{B7F418BE-FF70-4264-BDFF-28DB5F08A5E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46079-F142-4E7C-9B45-D7001AFCB4C6}" type="pres">
      <dgm:prSet presAssocID="{B7F418BE-FF70-4264-BDFF-28DB5F08A5E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1E2821-214B-418F-AB53-5C8DED0E0477}" type="pres">
      <dgm:prSet presAssocID="{B7F418BE-FF70-4264-BDFF-28DB5F08A5E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BDA69-32B1-4754-B952-B44D6830912E}" type="pres">
      <dgm:prSet presAssocID="{B7F418BE-FF70-4264-BDFF-28DB5F08A5E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9AD68-BE01-419C-979C-80BDE1CDE066}" type="pres">
      <dgm:prSet presAssocID="{B7F418BE-FF70-4264-BDFF-28DB5F08A5E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5DDF2-E409-4FC9-9DE1-E4CE376CBF54}" type="pres">
      <dgm:prSet presAssocID="{B7F418BE-FF70-4264-BDFF-28DB5F08A5E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94A12-04E7-480E-9020-D0CAF51053AD}" type="pres">
      <dgm:prSet presAssocID="{B7F418BE-FF70-4264-BDFF-28DB5F08A5E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7FC38A-13A7-47B5-9B65-8284FDBA2C97}" srcId="{B7F418BE-FF70-4264-BDFF-28DB5F08A5E5}" destId="{C2F9A1F1-54C1-4B60-9B08-4349FC69141B}" srcOrd="0" destOrd="0" parTransId="{24D80192-561E-4BCE-BF39-7ACFB0EB0D2D}" sibTransId="{150FF9E8-6849-42CE-BB17-FBB67B24EF15}"/>
    <dgm:cxn modelId="{A521BA75-CAC9-41BB-848E-29506ACAB7A8}" type="presOf" srcId="{EFEDD57F-14CB-46A6-BBE5-6306859C6657}" destId="{B67DB424-17B3-42B1-831C-2D2A21F27878}" srcOrd="0" destOrd="0" presId="urn:microsoft.com/office/officeart/2005/8/layout/vProcess5"/>
    <dgm:cxn modelId="{5337936F-A4DB-454A-9A0A-B5AB34A7CEDE}" srcId="{B7F418BE-FF70-4264-BDFF-28DB5F08A5E5}" destId="{B2B302B4-36E5-4C60-A026-2E680CC0D10A}" srcOrd="2" destOrd="0" parTransId="{82E64EA6-5635-4ACE-9A8C-B51A64ADCFF2}" sibTransId="{0839B46A-7C14-4B56-BE45-EA8BBDF78EC5}"/>
    <dgm:cxn modelId="{D4FA8279-242E-45ED-AFFA-C42183BDB7CF}" type="presOf" srcId="{C2F9A1F1-54C1-4B60-9B08-4349FC69141B}" destId="{E5CF289E-7C66-4E11-BD1E-2B5C79482AA5}" srcOrd="0" destOrd="0" presId="urn:microsoft.com/office/officeart/2005/8/layout/vProcess5"/>
    <dgm:cxn modelId="{C7FC1B37-EF22-400F-991E-2F5D8B76EFB5}" type="presOf" srcId="{0839B46A-7C14-4B56-BE45-EA8BBDF78EC5}" destId="{96C9BD0B-B77F-4F73-B505-9C516A85F417}" srcOrd="0" destOrd="0" presId="urn:microsoft.com/office/officeart/2005/8/layout/vProcess5"/>
    <dgm:cxn modelId="{7FF0D6A9-2A61-41FF-82B4-E9B3DE642F97}" type="presOf" srcId="{7439B711-DE71-4577-99B6-1DF791CDD7D0}" destId="{669BDA69-32B1-4754-B952-B44D6830912E}" srcOrd="1" destOrd="0" presId="urn:microsoft.com/office/officeart/2005/8/layout/vProcess5"/>
    <dgm:cxn modelId="{48A149BF-110D-430B-8C49-0D5E46D59CDA}" srcId="{B7F418BE-FF70-4264-BDFF-28DB5F08A5E5}" destId="{7439B711-DE71-4577-99B6-1DF791CDD7D0}" srcOrd="1" destOrd="0" parTransId="{A3DE223F-08EB-4352-B25A-D839058ADB34}" sibTransId="{312A14F2-07F6-48AC-AA95-B4FCBB2C3946}"/>
    <dgm:cxn modelId="{73C1BFFA-D802-49B3-B9E9-76DB38BFA6AC}" srcId="{B7F418BE-FF70-4264-BDFF-28DB5F08A5E5}" destId="{EFEDD57F-14CB-46A6-BBE5-6306859C6657}" srcOrd="4" destOrd="0" parTransId="{55C9E405-1630-43B0-82B5-305DD87D0F57}" sibTransId="{3173F857-0EEE-4147-84AB-43754444F1FC}"/>
    <dgm:cxn modelId="{17D00F89-EC68-4479-8D34-DD9630E6DA23}" type="presOf" srcId="{B2B302B4-36E5-4C60-A026-2E680CC0D10A}" destId="{21FDBD09-47C1-4F08-A057-9E7D2B7156CD}" srcOrd="0" destOrd="0" presId="urn:microsoft.com/office/officeart/2005/8/layout/vProcess5"/>
    <dgm:cxn modelId="{18C2CC01-9CC1-4EB7-A76F-79D478616C87}" type="presOf" srcId="{7439B711-DE71-4577-99B6-1DF791CDD7D0}" destId="{FBF37E36-D3B0-4B20-9694-C7125A01FB2E}" srcOrd="0" destOrd="0" presId="urn:microsoft.com/office/officeart/2005/8/layout/vProcess5"/>
    <dgm:cxn modelId="{5B7D01C1-8D8F-4676-B952-901E03380C39}" type="presOf" srcId="{150FF9E8-6849-42CE-BB17-FBB67B24EF15}" destId="{5EF22A0A-FA96-4FBF-8B33-22CB6CBF1298}" srcOrd="0" destOrd="0" presId="urn:microsoft.com/office/officeart/2005/8/layout/vProcess5"/>
    <dgm:cxn modelId="{FC7FE93C-FBE7-4EBE-ADC7-3B0D71D15125}" type="presOf" srcId="{B7F418BE-FF70-4264-BDFF-28DB5F08A5E5}" destId="{F876BFCF-AE1A-4E84-B1F7-CD555D12530D}" srcOrd="0" destOrd="0" presId="urn:microsoft.com/office/officeart/2005/8/layout/vProcess5"/>
    <dgm:cxn modelId="{27E1B55E-B8AF-41C0-8437-635CC1EEEC8A}" type="presOf" srcId="{48EB46CB-99D7-41D9-8C85-65B777E6145C}" destId="{D9946079-F142-4E7C-9B45-D7001AFCB4C6}" srcOrd="0" destOrd="0" presId="urn:microsoft.com/office/officeart/2005/8/layout/vProcess5"/>
    <dgm:cxn modelId="{41657A53-BF2D-4C0D-96B2-F5E0322CB78E}" srcId="{B7F418BE-FF70-4264-BDFF-28DB5F08A5E5}" destId="{92B1B6FA-68C7-437E-8931-24EC9B9A9F75}" srcOrd="3" destOrd="0" parTransId="{DE9B0D84-4397-45FB-BB67-9125C52C38A5}" sibTransId="{48EB46CB-99D7-41D9-8C85-65B777E6145C}"/>
    <dgm:cxn modelId="{4B29CC68-ED13-4AAE-A62E-56C4542B1F4E}" type="presOf" srcId="{EFEDD57F-14CB-46A6-BBE5-6306859C6657}" destId="{B4894A12-04E7-480E-9020-D0CAF51053AD}" srcOrd="1" destOrd="0" presId="urn:microsoft.com/office/officeart/2005/8/layout/vProcess5"/>
    <dgm:cxn modelId="{87A5A3EB-08FB-4556-B996-14FB7ECD1344}" type="presOf" srcId="{C2F9A1F1-54C1-4B60-9B08-4349FC69141B}" destId="{151E2821-214B-418F-AB53-5C8DED0E0477}" srcOrd="1" destOrd="0" presId="urn:microsoft.com/office/officeart/2005/8/layout/vProcess5"/>
    <dgm:cxn modelId="{7D7DE342-3866-40B1-814F-9D28349FB91B}" type="presOf" srcId="{92B1B6FA-68C7-437E-8931-24EC9B9A9F75}" destId="{E985DDF2-E409-4FC9-9DE1-E4CE376CBF54}" srcOrd="1" destOrd="0" presId="urn:microsoft.com/office/officeart/2005/8/layout/vProcess5"/>
    <dgm:cxn modelId="{03A971EF-7C41-4CF5-8619-1570221834FF}" type="presOf" srcId="{B2B302B4-36E5-4C60-A026-2E680CC0D10A}" destId="{6D09AD68-BE01-419C-979C-80BDE1CDE066}" srcOrd="1" destOrd="0" presId="urn:microsoft.com/office/officeart/2005/8/layout/vProcess5"/>
    <dgm:cxn modelId="{B6023FBD-9D2A-4AF4-907D-68A4A1DD591E}" type="presOf" srcId="{92B1B6FA-68C7-437E-8931-24EC9B9A9F75}" destId="{C7E3773C-12D6-4520-AD3B-3ACC95A65E72}" srcOrd="0" destOrd="0" presId="urn:microsoft.com/office/officeart/2005/8/layout/vProcess5"/>
    <dgm:cxn modelId="{718BAE89-3A46-47F0-9BD9-68F8C170D10C}" type="presOf" srcId="{312A14F2-07F6-48AC-AA95-B4FCBB2C3946}" destId="{A2369AC0-CC38-48E9-A255-E1B817F194E7}" srcOrd="0" destOrd="0" presId="urn:microsoft.com/office/officeart/2005/8/layout/vProcess5"/>
    <dgm:cxn modelId="{73F43B54-95FA-4C52-A949-14DA12B679A3}" type="presParOf" srcId="{F876BFCF-AE1A-4E84-B1F7-CD555D12530D}" destId="{B233F2EB-1073-4206-812D-A7FE24B24E40}" srcOrd="0" destOrd="0" presId="urn:microsoft.com/office/officeart/2005/8/layout/vProcess5"/>
    <dgm:cxn modelId="{8C1396D7-8B60-4836-B2BB-CB9600601982}" type="presParOf" srcId="{F876BFCF-AE1A-4E84-B1F7-CD555D12530D}" destId="{E5CF289E-7C66-4E11-BD1E-2B5C79482AA5}" srcOrd="1" destOrd="0" presId="urn:microsoft.com/office/officeart/2005/8/layout/vProcess5"/>
    <dgm:cxn modelId="{9164818B-74D1-47ED-8FB5-9537CF3F8877}" type="presParOf" srcId="{F876BFCF-AE1A-4E84-B1F7-CD555D12530D}" destId="{FBF37E36-D3B0-4B20-9694-C7125A01FB2E}" srcOrd="2" destOrd="0" presId="urn:microsoft.com/office/officeart/2005/8/layout/vProcess5"/>
    <dgm:cxn modelId="{0844CF6F-6C1A-4150-B3A2-18FB98079E4D}" type="presParOf" srcId="{F876BFCF-AE1A-4E84-B1F7-CD555D12530D}" destId="{21FDBD09-47C1-4F08-A057-9E7D2B7156CD}" srcOrd="3" destOrd="0" presId="urn:microsoft.com/office/officeart/2005/8/layout/vProcess5"/>
    <dgm:cxn modelId="{BB65CC3A-FD8A-4938-9F03-E18CC913ACBF}" type="presParOf" srcId="{F876BFCF-AE1A-4E84-B1F7-CD555D12530D}" destId="{C7E3773C-12D6-4520-AD3B-3ACC95A65E72}" srcOrd="4" destOrd="0" presId="urn:microsoft.com/office/officeart/2005/8/layout/vProcess5"/>
    <dgm:cxn modelId="{0A3D119F-42A7-4859-89FF-14157EDD2413}" type="presParOf" srcId="{F876BFCF-AE1A-4E84-B1F7-CD555D12530D}" destId="{B67DB424-17B3-42B1-831C-2D2A21F27878}" srcOrd="5" destOrd="0" presId="urn:microsoft.com/office/officeart/2005/8/layout/vProcess5"/>
    <dgm:cxn modelId="{A1B59605-FBF4-4AAB-8A00-97F3FA2F5F95}" type="presParOf" srcId="{F876BFCF-AE1A-4E84-B1F7-CD555D12530D}" destId="{5EF22A0A-FA96-4FBF-8B33-22CB6CBF1298}" srcOrd="6" destOrd="0" presId="urn:microsoft.com/office/officeart/2005/8/layout/vProcess5"/>
    <dgm:cxn modelId="{1D058179-2FB6-4D6C-A144-6376327736F2}" type="presParOf" srcId="{F876BFCF-AE1A-4E84-B1F7-CD555D12530D}" destId="{A2369AC0-CC38-48E9-A255-E1B817F194E7}" srcOrd="7" destOrd="0" presId="urn:microsoft.com/office/officeart/2005/8/layout/vProcess5"/>
    <dgm:cxn modelId="{B3D6ACD7-9A40-4628-83F3-34319AE2AECD}" type="presParOf" srcId="{F876BFCF-AE1A-4E84-B1F7-CD555D12530D}" destId="{96C9BD0B-B77F-4F73-B505-9C516A85F417}" srcOrd="8" destOrd="0" presId="urn:microsoft.com/office/officeart/2005/8/layout/vProcess5"/>
    <dgm:cxn modelId="{BC5BB5C1-E2B7-44D3-B01B-BC3EF89565E0}" type="presParOf" srcId="{F876BFCF-AE1A-4E84-B1F7-CD555D12530D}" destId="{D9946079-F142-4E7C-9B45-D7001AFCB4C6}" srcOrd="9" destOrd="0" presId="urn:microsoft.com/office/officeart/2005/8/layout/vProcess5"/>
    <dgm:cxn modelId="{5704470A-FF8D-4141-B0CD-458DCD433FA2}" type="presParOf" srcId="{F876BFCF-AE1A-4E84-B1F7-CD555D12530D}" destId="{151E2821-214B-418F-AB53-5C8DED0E0477}" srcOrd="10" destOrd="0" presId="urn:microsoft.com/office/officeart/2005/8/layout/vProcess5"/>
    <dgm:cxn modelId="{142935E1-C263-49D2-9EFA-4BFF8C887967}" type="presParOf" srcId="{F876BFCF-AE1A-4E84-B1F7-CD555D12530D}" destId="{669BDA69-32B1-4754-B952-B44D6830912E}" srcOrd="11" destOrd="0" presId="urn:microsoft.com/office/officeart/2005/8/layout/vProcess5"/>
    <dgm:cxn modelId="{B28BD3FB-5A4E-4380-B0ED-01A09629B302}" type="presParOf" srcId="{F876BFCF-AE1A-4E84-B1F7-CD555D12530D}" destId="{6D09AD68-BE01-419C-979C-80BDE1CDE066}" srcOrd="12" destOrd="0" presId="urn:microsoft.com/office/officeart/2005/8/layout/vProcess5"/>
    <dgm:cxn modelId="{6DBF3E4F-1CE6-45D9-B255-481A5B057E5D}" type="presParOf" srcId="{F876BFCF-AE1A-4E84-B1F7-CD555D12530D}" destId="{E985DDF2-E409-4FC9-9DE1-E4CE376CBF54}" srcOrd="13" destOrd="0" presId="urn:microsoft.com/office/officeart/2005/8/layout/vProcess5"/>
    <dgm:cxn modelId="{14E5F2EF-8048-48D0-89FB-02F1C16DE20F}" type="presParOf" srcId="{F876BFCF-AE1A-4E84-B1F7-CD555D12530D}" destId="{B4894A12-04E7-480E-9020-D0CAF51053A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DA2060C-2726-4EF0-A606-B82262AFCE31}" type="doc">
      <dgm:prSet loTypeId="urn:microsoft.com/office/officeart/2005/8/layout/process5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FC4D3A-4785-48C4-98A4-ABD5291059C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شفافیت بیشتر قیمت‌ها در بازار</a:t>
          </a:r>
          <a:endParaRPr lang="en-US" dirty="0">
            <a:cs typeface="B Zar" pitchFamily="2" charset="-78"/>
          </a:endParaRPr>
        </a:p>
      </dgm:t>
    </dgm:pt>
    <dgm:pt modelId="{EAFC2414-78D1-4AF8-8540-4096E0D82B10}" type="parTrans" cxnId="{005633F6-EDC5-4912-8792-B2BD8AEC357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03D56A-6A94-4064-A9E2-A8A79C50CCF7}" type="sibTrans" cxnId="{005633F6-EDC5-4912-8792-B2BD8AEC357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0F89137-551D-493D-8BD6-00ED890299E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علامت‌دهی بهتر قیمت‌ها</a:t>
          </a:r>
          <a:endParaRPr lang="en-US" dirty="0">
            <a:cs typeface="B Zar" pitchFamily="2" charset="-78"/>
          </a:endParaRPr>
        </a:p>
      </dgm:t>
    </dgm:pt>
    <dgm:pt modelId="{4A979497-066C-4EF3-9434-B75DFE7D16F8}" type="parTrans" cxnId="{43D53482-E45E-4FF3-9E2C-21742224991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B26BBE-1ECA-45FD-BAF6-3D3AA6166A05}" type="sibTrans" cxnId="{43D53482-E45E-4FF3-9E2C-21742224991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9E2963-7546-4A68-AAF2-993F7C44B53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اصلاح قیمت‌های نسبی</a:t>
          </a:r>
          <a:endParaRPr lang="en-US" dirty="0">
            <a:cs typeface="B Zar" pitchFamily="2" charset="-78"/>
          </a:endParaRPr>
        </a:p>
      </dgm:t>
    </dgm:pt>
    <dgm:pt modelId="{D8663CC7-74B0-4F15-A137-4532512149C6}" type="parTrans" cxnId="{D915FEAB-5038-48ED-A6F5-3712F9B122D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53F551-91A9-46C6-B8DC-C088369CE19B}" type="sibTrans" cxnId="{D915FEAB-5038-48ED-A6F5-3712F9B122D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4D6EAD-A57A-474F-90D2-CF382578C98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کارایی تخصیص منابع در بازاهای مالی</a:t>
          </a:r>
          <a:endParaRPr lang="en-US" dirty="0">
            <a:cs typeface="B Zar" pitchFamily="2" charset="-78"/>
          </a:endParaRPr>
        </a:p>
      </dgm:t>
    </dgm:pt>
    <dgm:pt modelId="{40359D99-75E9-48CF-AB37-9266CDB3CC2C}" type="parTrans" cxnId="{E9522FB6-CB5F-4ACA-B86A-C6CD107F1EB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CCD776C-FEAE-472B-9AA0-8BC643BCBAED}" type="sibTrans" cxnId="{E9522FB6-CB5F-4ACA-B86A-C6CD107F1EB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9956A8C-8208-4F23-82DD-BBECFB22EA67}" type="pres">
      <dgm:prSet presAssocID="{3DA2060C-2726-4EF0-A606-B82262AFCE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FCB496-3847-4266-8A0B-A6ED90F775DB}" type="pres">
      <dgm:prSet presAssocID="{98FC4D3A-4785-48C4-98A4-ABD5291059C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23452-B80A-4C36-95EC-7A2416BB2343}" type="pres">
      <dgm:prSet presAssocID="{D703D56A-6A94-4064-A9E2-A8A79C50CCF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FC5CEAB-B92D-4A48-8225-2030886D9B9D}" type="pres">
      <dgm:prSet presAssocID="{D703D56A-6A94-4064-A9E2-A8A79C50CCF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4554BEE-1196-4148-A356-CCE3B8C3B588}" type="pres">
      <dgm:prSet presAssocID="{30F89137-551D-493D-8BD6-00ED890299E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C5249-00C1-421B-B911-DDE11D859F73}" type="pres">
      <dgm:prSet presAssocID="{A8B26BBE-1ECA-45FD-BAF6-3D3AA6166A0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BAA91C6-3D46-4C46-9711-E7A1509FD073}" type="pres">
      <dgm:prSet presAssocID="{A8B26BBE-1ECA-45FD-BAF6-3D3AA6166A0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8190C1E-2908-47C3-90E9-B0A4F6F75F7F}" type="pres">
      <dgm:prSet presAssocID="{CD9E2963-7546-4A68-AAF2-993F7C44B5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65CF4-EF19-4D88-8E5F-D0AEFAC17A22}" type="pres">
      <dgm:prSet presAssocID="{B753F551-91A9-46C6-B8DC-C088369CE19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19794BB-60B3-4B65-86F5-42D7FA4332E1}" type="pres">
      <dgm:prSet presAssocID="{B753F551-91A9-46C6-B8DC-C088369CE19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1E35150-AC64-4EF1-A842-1993E64BDD31}" type="pres">
      <dgm:prSet presAssocID="{564D6EAD-A57A-474F-90D2-CF382578C9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10A8C-67EB-4293-8E89-34A2F47A0224}" type="presOf" srcId="{CD9E2963-7546-4A68-AAF2-993F7C44B53D}" destId="{B8190C1E-2908-47C3-90E9-B0A4F6F75F7F}" srcOrd="0" destOrd="0" presId="urn:microsoft.com/office/officeart/2005/8/layout/process5"/>
    <dgm:cxn modelId="{D915FEAB-5038-48ED-A6F5-3712F9B122D8}" srcId="{3DA2060C-2726-4EF0-A606-B82262AFCE31}" destId="{CD9E2963-7546-4A68-AAF2-993F7C44B53D}" srcOrd="2" destOrd="0" parTransId="{D8663CC7-74B0-4F15-A137-4532512149C6}" sibTransId="{B753F551-91A9-46C6-B8DC-C088369CE19B}"/>
    <dgm:cxn modelId="{19EF122A-CE47-4E73-98AA-7825F7920FFE}" type="presOf" srcId="{D703D56A-6A94-4064-A9E2-A8A79C50CCF7}" destId="{2D223452-B80A-4C36-95EC-7A2416BB2343}" srcOrd="0" destOrd="0" presId="urn:microsoft.com/office/officeart/2005/8/layout/process5"/>
    <dgm:cxn modelId="{241C4A98-892D-4ACF-83A8-5C28F4BE0CFE}" type="presOf" srcId="{3DA2060C-2726-4EF0-A606-B82262AFCE31}" destId="{C9956A8C-8208-4F23-82DD-BBECFB22EA67}" srcOrd="0" destOrd="0" presId="urn:microsoft.com/office/officeart/2005/8/layout/process5"/>
    <dgm:cxn modelId="{005633F6-EDC5-4912-8792-B2BD8AEC3577}" srcId="{3DA2060C-2726-4EF0-A606-B82262AFCE31}" destId="{98FC4D3A-4785-48C4-98A4-ABD5291059C3}" srcOrd="0" destOrd="0" parTransId="{EAFC2414-78D1-4AF8-8540-4096E0D82B10}" sibTransId="{D703D56A-6A94-4064-A9E2-A8A79C50CCF7}"/>
    <dgm:cxn modelId="{B631CEB6-F5FB-4164-B83A-A81C576F420B}" type="presOf" srcId="{B753F551-91A9-46C6-B8DC-C088369CE19B}" destId="{C19794BB-60B3-4B65-86F5-42D7FA4332E1}" srcOrd="1" destOrd="0" presId="urn:microsoft.com/office/officeart/2005/8/layout/process5"/>
    <dgm:cxn modelId="{654077C1-8DC0-476C-AA2F-151AE9854EE1}" type="presOf" srcId="{A8B26BBE-1ECA-45FD-BAF6-3D3AA6166A05}" destId="{423C5249-00C1-421B-B911-DDE11D859F73}" srcOrd="0" destOrd="0" presId="urn:microsoft.com/office/officeart/2005/8/layout/process5"/>
    <dgm:cxn modelId="{17D2DEF9-B302-4C93-A389-B904F745EEBF}" type="presOf" srcId="{A8B26BBE-1ECA-45FD-BAF6-3D3AA6166A05}" destId="{5BAA91C6-3D46-4C46-9711-E7A1509FD073}" srcOrd="1" destOrd="0" presId="urn:microsoft.com/office/officeart/2005/8/layout/process5"/>
    <dgm:cxn modelId="{4580CEF8-4F98-4C57-934B-1CBC81F67EAC}" type="presOf" srcId="{B753F551-91A9-46C6-B8DC-C088369CE19B}" destId="{06C65CF4-EF19-4D88-8E5F-D0AEFAC17A22}" srcOrd="0" destOrd="0" presId="urn:microsoft.com/office/officeart/2005/8/layout/process5"/>
    <dgm:cxn modelId="{E62993F1-CC9E-477F-B47E-904050666BA5}" type="presOf" srcId="{30F89137-551D-493D-8BD6-00ED890299EC}" destId="{F4554BEE-1196-4148-A356-CCE3B8C3B588}" srcOrd="0" destOrd="0" presId="urn:microsoft.com/office/officeart/2005/8/layout/process5"/>
    <dgm:cxn modelId="{43D53482-E45E-4FF3-9E2C-21742224991A}" srcId="{3DA2060C-2726-4EF0-A606-B82262AFCE31}" destId="{30F89137-551D-493D-8BD6-00ED890299EC}" srcOrd="1" destOrd="0" parTransId="{4A979497-066C-4EF3-9434-B75DFE7D16F8}" sibTransId="{A8B26BBE-1ECA-45FD-BAF6-3D3AA6166A05}"/>
    <dgm:cxn modelId="{E45795CE-1BE6-447F-BE5B-7FABA6561FBE}" type="presOf" srcId="{98FC4D3A-4785-48C4-98A4-ABD5291059C3}" destId="{35FCB496-3847-4266-8A0B-A6ED90F775DB}" srcOrd="0" destOrd="0" presId="urn:microsoft.com/office/officeart/2005/8/layout/process5"/>
    <dgm:cxn modelId="{B5E8C2CA-4D35-4414-8D0C-6837E3738712}" type="presOf" srcId="{564D6EAD-A57A-474F-90D2-CF382578C987}" destId="{61E35150-AC64-4EF1-A842-1993E64BDD31}" srcOrd="0" destOrd="0" presId="urn:microsoft.com/office/officeart/2005/8/layout/process5"/>
    <dgm:cxn modelId="{55620B24-9DF6-488E-B052-69095B41196E}" type="presOf" srcId="{D703D56A-6A94-4064-A9E2-A8A79C50CCF7}" destId="{5FC5CEAB-B92D-4A48-8225-2030886D9B9D}" srcOrd="1" destOrd="0" presId="urn:microsoft.com/office/officeart/2005/8/layout/process5"/>
    <dgm:cxn modelId="{E9522FB6-CB5F-4ACA-B86A-C6CD107F1EBA}" srcId="{3DA2060C-2726-4EF0-A606-B82262AFCE31}" destId="{564D6EAD-A57A-474F-90D2-CF382578C987}" srcOrd="3" destOrd="0" parTransId="{40359D99-75E9-48CF-AB37-9266CDB3CC2C}" sibTransId="{2CCD776C-FEAE-472B-9AA0-8BC643BCBAED}"/>
    <dgm:cxn modelId="{BC27EED9-6767-4B27-AC37-CC2207F563FD}" type="presParOf" srcId="{C9956A8C-8208-4F23-82DD-BBECFB22EA67}" destId="{35FCB496-3847-4266-8A0B-A6ED90F775DB}" srcOrd="0" destOrd="0" presId="urn:microsoft.com/office/officeart/2005/8/layout/process5"/>
    <dgm:cxn modelId="{FDB82E74-3E21-4F93-9EFA-B4D9ABD8517B}" type="presParOf" srcId="{C9956A8C-8208-4F23-82DD-BBECFB22EA67}" destId="{2D223452-B80A-4C36-95EC-7A2416BB2343}" srcOrd="1" destOrd="0" presId="urn:microsoft.com/office/officeart/2005/8/layout/process5"/>
    <dgm:cxn modelId="{814CECF3-8FBF-4FAA-815A-632CA5620BA3}" type="presParOf" srcId="{2D223452-B80A-4C36-95EC-7A2416BB2343}" destId="{5FC5CEAB-B92D-4A48-8225-2030886D9B9D}" srcOrd="0" destOrd="0" presId="urn:microsoft.com/office/officeart/2005/8/layout/process5"/>
    <dgm:cxn modelId="{0AF0C9A5-7048-421C-B6C8-A02DAA435EF2}" type="presParOf" srcId="{C9956A8C-8208-4F23-82DD-BBECFB22EA67}" destId="{F4554BEE-1196-4148-A356-CCE3B8C3B588}" srcOrd="2" destOrd="0" presId="urn:microsoft.com/office/officeart/2005/8/layout/process5"/>
    <dgm:cxn modelId="{2D71CDD3-F0E2-4DA1-9933-17906C84CB8C}" type="presParOf" srcId="{C9956A8C-8208-4F23-82DD-BBECFB22EA67}" destId="{423C5249-00C1-421B-B911-DDE11D859F73}" srcOrd="3" destOrd="0" presId="urn:microsoft.com/office/officeart/2005/8/layout/process5"/>
    <dgm:cxn modelId="{2604FEA4-E3F1-4606-BA39-5BD58AA472CC}" type="presParOf" srcId="{423C5249-00C1-421B-B911-DDE11D859F73}" destId="{5BAA91C6-3D46-4C46-9711-E7A1509FD073}" srcOrd="0" destOrd="0" presId="urn:microsoft.com/office/officeart/2005/8/layout/process5"/>
    <dgm:cxn modelId="{9535F451-7638-4766-BD19-6D9B183EEE93}" type="presParOf" srcId="{C9956A8C-8208-4F23-82DD-BBECFB22EA67}" destId="{B8190C1E-2908-47C3-90E9-B0A4F6F75F7F}" srcOrd="4" destOrd="0" presId="urn:microsoft.com/office/officeart/2005/8/layout/process5"/>
    <dgm:cxn modelId="{05418D5D-EC77-4B46-B2EE-EC2A5ECE1148}" type="presParOf" srcId="{C9956A8C-8208-4F23-82DD-BBECFB22EA67}" destId="{06C65CF4-EF19-4D88-8E5F-D0AEFAC17A22}" srcOrd="5" destOrd="0" presId="urn:microsoft.com/office/officeart/2005/8/layout/process5"/>
    <dgm:cxn modelId="{E9AF9C3F-113B-4A53-B70E-BE928829142A}" type="presParOf" srcId="{06C65CF4-EF19-4D88-8E5F-D0AEFAC17A22}" destId="{C19794BB-60B3-4B65-86F5-42D7FA4332E1}" srcOrd="0" destOrd="0" presId="urn:microsoft.com/office/officeart/2005/8/layout/process5"/>
    <dgm:cxn modelId="{337F4356-49D5-4369-B23F-25FE2E863969}" type="presParOf" srcId="{C9956A8C-8208-4F23-82DD-BBECFB22EA67}" destId="{61E35150-AC64-4EF1-A842-1993E64BDD3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985A32-63DF-4518-9DB2-6250C5480DD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5EE3076-821E-4738-829B-3F0A67C8DFB4}">
      <dgm:prSet/>
      <dgm:spPr/>
      <dgm:t>
        <a:bodyPr/>
        <a:lstStyle/>
        <a:p>
          <a:pPr algn="ctr" rtl="1"/>
          <a:r>
            <a:rPr lang="fa-IR" dirty="0" smtClean="0"/>
            <a:t>شفافیت بیشتر قیمت‌ها در بازار</a:t>
          </a:r>
          <a:endParaRPr lang="en-US" dirty="0"/>
        </a:p>
      </dgm:t>
    </dgm:pt>
    <dgm:pt modelId="{C8FC982F-59DA-461C-835F-AD34C0FC4B00}" type="parTrans" cxnId="{0FBEBBB7-595D-44FE-8265-A82892F2357A}">
      <dgm:prSet/>
      <dgm:spPr/>
      <dgm:t>
        <a:bodyPr/>
        <a:lstStyle/>
        <a:p>
          <a:pPr algn="ctr"/>
          <a:endParaRPr lang="en-US"/>
        </a:p>
      </dgm:t>
    </dgm:pt>
    <dgm:pt modelId="{C0D86DDC-8216-4444-AFBD-29E987D8ED44}" type="sibTrans" cxnId="{0FBEBBB7-595D-44FE-8265-A82892F2357A}">
      <dgm:prSet/>
      <dgm:spPr/>
      <dgm:t>
        <a:bodyPr/>
        <a:lstStyle/>
        <a:p>
          <a:pPr algn="ctr"/>
          <a:endParaRPr lang="en-US"/>
        </a:p>
      </dgm:t>
    </dgm:pt>
    <dgm:pt modelId="{3F4C72F6-FC9B-4758-8B0E-02005C791CA7}">
      <dgm:prSet/>
      <dgm:spPr/>
      <dgm:t>
        <a:bodyPr/>
        <a:lstStyle/>
        <a:p>
          <a:pPr algn="ctr" rtl="1"/>
          <a:r>
            <a:rPr lang="fa-IR" dirty="0" smtClean="0"/>
            <a:t>علامت‌دهی بهتر قیمت‌ها</a:t>
          </a:r>
          <a:endParaRPr lang="en-US" dirty="0"/>
        </a:p>
      </dgm:t>
    </dgm:pt>
    <dgm:pt modelId="{37F7FE1C-B3C5-4A4F-933A-E063C82027DD}" type="parTrans" cxnId="{25A996F7-9930-42A3-A1A8-E2EA5CF6D862}">
      <dgm:prSet/>
      <dgm:spPr/>
      <dgm:t>
        <a:bodyPr/>
        <a:lstStyle/>
        <a:p>
          <a:pPr algn="ctr"/>
          <a:endParaRPr lang="en-US"/>
        </a:p>
      </dgm:t>
    </dgm:pt>
    <dgm:pt modelId="{BD70F931-A386-4E3E-BB3C-3214CD896E2D}" type="sibTrans" cxnId="{25A996F7-9930-42A3-A1A8-E2EA5CF6D862}">
      <dgm:prSet/>
      <dgm:spPr/>
      <dgm:t>
        <a:bodyPr/>
        <a:lstStyle/>
        <a:p>
          <a:pPr algn="ctr"/>
          <a:endParaRPr lang="en-US"/>
        </a:p>
      </dgm:t>
    </dgm:pt>
    <dgm:pt modelId="{C5B95936-A80D-432A-AB67-4D551E754359}">
      <dgm:prSet/>
      <dgm:spPr/>
      <dgm:t>
        <a:bodyPr/>
        <a:lstStyle/>
        <a:p>
          <a:pPr algn="ctr" rtl="1"/>
          <a:r>
            <a:rPr lang="fa-IR" dirty="0" smtClean="0"/>
            <a:t>اصلاح قیمت‌های نسبی</a:t>
          </a:r>
          <a:endParaRPr lang="en-US" dirty="0"/>
        </a:p>
      </dgm:t>
    </dgm:pt>
    <dgm:pt modelId="{6C547195-E4B7-4993-B39B-F68685B53E93}" type="parTrans" cxnId="{5F7929EB-B384-4CB3-8954-D6B17CA9E1FB}">
      <dgm:prSet/>
      <dgm:spPr/>
      <dgm:t>
        <a:bodyPr/>
        <a:lstStyle/>
        <a:p>
          <a:pPr algn="ctr"/>
          <a:endParaRPr lang="en-US"/>
        </a:p>
      </dgm:t>
    </dgm:pt>
    <dgm:pt modelId="{5BF31685-56B4-41DE-B0FC-6D65E1F411D6}" type="sibTrans" cxnId="{5F7929EB-B384-4CB3-8954-D6B17CA9E1FB}">
      <dgm:prSet/>
      <dgm:spPr/>
      <dgm:t>
        <a:bodyPr/>
        <a:lstStyle/>
        <a:p>
          <a:pPr algn="ctr"/>
          <a:endParaRPr lang="en-US"/>
        </a:p>
      </dgm:t>
    </dgm:pt>
    <dgm:pt modelId="{94C820E4-2EE7-4A90-ACC8-B23E7158B798}">
      <dgm:prSet/>
      <dgm:spPr/>
      <dgm:t>
        <a:bodyPr/>
        <a:lstStyle/>
        <a:p>
          <a:pPr algn="ctr" rtl="1"/>
          <a:r>
            <a:rPr lang="fa-IR" dirty="0" smtClean="0"/>
            <a:t>بهبود بهره‌‌وری سرمایه</a:t>
          </a:r>
          <a:endParaRPr lang="en-US" dirty="0"/>
        </a:p>
      </dgm:t>
    </dgm:pt>
    <dgm:pt modelId="{BCE0E977-388F-4F73-A0CD-D2802F7DD33B}" type="parTrans" cxnId="{AC11592A-2553-4C79-A4DF-74ACDB9B0F6A}">
      <dgm:prSet/>
      <dgm:spPr/>
      <dgm:t>
        <a:bodyPr/>
        <a:lstStyle/>
        <a:p>
          <a:pPr algn="ctr"/>
          <a:endParaRPr lang="en-US"/>
        </a:p>
      </dgm:t>
    </dgm:pt>
    <dgm:pt modelId="{D943B4EC-1BC9-4CB6-9494-AE43AE0C1445}" type="sibTrans" cxnId="{AC11592A-2553-4C79-A4DF-74ACDB9B0F6A}">
      <dgm:prSet/>
      <dgm:spPr/>
      <dgm:t>
        <a:bodyPr/>
        <a:lstStyle/>
        <a:p>
          <a:pPr algn="ctr"/>
          <a:endParaRPr lang="en-US"/>
        </a:p>
      </dgm:t>
    </dgm:pt>
    <dgm:pt modelId="{AA739341-56A3-41C0-8151-85E64A2794D3}">
      <dgm:prSet/>
      <dgm:spPr/>
      <dgm:t>
        <a:bodyPr/>
        <a:lstStyle/>
        <a:p>
          <a:pPr algn="ctr" rtl="1"/>
          <a:r>
            <a:rPr lang="fa-IR" dirty="0" smtClean="0"/>
            <a:t>بهبود کارایی تخصیصی بورس</a:t>
          </a:r>
          <a:endParaRPr lang="en-US" dirty="0"/>
        </a:p>
      </dgm:t>
    </dgm:pt>
    <dgm:pt modelId="{032F78C7-E795-45C0-A6A9-E9AA308D1F82}" type="parTrans" cxnId="{F00DB05C-7052-419A-A521-0A3E2F6ACE26}">
      <dgm:prSet/>
      <dgm:spPr/>
      <dgm:t>
        <a:bodyPr/>
        <a:lstStyle/>
        <a:p>
          <a:pPr algn="ctr"/>
          <a:endParaRPr lang="en-US"/>
        </a:p>
      </dgm:t>
    </dgm:pt>
    <dgm:pt modelId="{BBB5B59A-B358-43D5-905D-A9D9096C0265}" type="sibTrans" cxnId="{F00DB05C-7052-419A-A521-0A3E2F6ACE26}">
      <dgm:prSet/>
      <dgm:spPr/>
      <dgm:t>
        <a:bodyPr/>
        <a:lstStyle/>
        <a:p>
          <a:pPr algn="ctr"/>
          <a:endParaRPr lang="en-US"/>
        </a:p>
      </dgm:t>
    </dgm:pt>
    <dgm:pt modelId="{5A6591B3-730F-4085-8475-A6FE25285CBA}">
      <dgm:prSet/>
      <dgm:spPr/>
      <dgm:t>
        <a:bodyPr/>
        <a:lstStyle/>
        <a:p>
          <a:pPr algn="ctr" rtl="1"/>
          <a:r>
            <a:rPr lang="fa-IR" dirty="0" smtClean="0"/>
            <a:t>افزایش ریسک تجاری</a:t>
          </a:r>
          <a:endParaRPr lang="en-US" dirty="0"/>
        </a:p>
      </dgm:t>
    </dgm:pt>
    <dgm:pt modelId="{B722AC73-844B-4707-8DC5-0B1F42807AAE}" type="parTrans" cxnId="{9E47A5A9-53B9-4B0E-8F5B-67CCEBEC07D2}">
      <dgm:prSet/>
      <dgm:spPr/>
      <dgm:t>
        <a:bodyPr/>
        <a:lstStyle/>
        <a:p>
          <a:pPr algn="ctr"/>
          <a:endParaRPr lang="en-US"/>
        </a:p>
      </dgm:t>
    </dgm:pt>
    <dgm:pt modelId="{398BB1AD-5142-45C0-8829-66ED1C80C0F4}" type="sibTrans" cxnId="{9E47A5A9-53B9-4B0E-8F5B-67CCEBEC07D2}">
      <dgm:prSet/>
      <dgm:spPr/>
      <dgm:t>
        <a:bodyPr/>
        <a:lstStyle/>
        <a:p>
          <a:pPr algn="ctr"/>
          <a:endParaRPr lang="en-US"/>
        </a:p>
      </dgm:t>
    </dgm:pt>
    <dgm:pt modelId="{E9324E6C-6253-499C-8538-16732A82D718}">
      <dgm:prSet/>
      <dgm:spPr/>
      <dgm:t>
        <a:bodyPr/>
        <a:lstStyle/>
        <a:p>
          <a:pPr algn="ctr" rtl="1"/>
          <a:r>
            <a:rPr lang="fa-IR" dirty="0" smtClean="0"/>
            <a:t>تغییر ساختار سرمایه</a:t>
          </a:r>
          <a:endParaRPr lang="en-US" dirty="0"/>
        </a:p>
      </dgm:t>
    </dgm:pt>
    <dgm:pt modelId="{8C3ACC60-BDDF-4009-91FE-92AF882F3600}" type="parTrans" cxnId="{FF49CCDC-53DE-4639-A8A9-541A44EA3AE3}">
      <dgm:prSet/>
      <dgm:spPr/>
      <dgm:t>
        <a:bodyPr/>
        <a:lstStyle/>
        <a:p>
          <a:pPr algn="ctr"/>
          <a:endParaRPr lang="en-US"/>
        </a:p>
      </dgm:t>
    </dgm:pt>
    <dgm:pt modelId="{97AF468D-0F31-4F69-9E31-191FAD162334}" type="sibTrans" cxnId="{FF49CCDC-53DE-4639-A8A9-541A44EA3AE3}">
      <dgm:prSet/>
      <dgm:spPr/>
      <dgm:t>
        <a:bodyPr/>
        <a:lstStyle/>
        <a:p>
          <a:pPr algn="ctr"/>
          <a:endParaRPr lang="en-US"/>
        </a:p>
      </dgm:t>
    </dgm:pt>
    <dgm:pt modelId="{826D09E8-AAF7-41CC-BDEB-59B208F76809}" type="pres">
      <dgm:prSet presAssocID="{8B985A32-63DF-4518-9DB2-6250C5480D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4D7017-CA41-4FCE-BD5A-F5AF86D068AB}" type="pres">
      <dgm:prSet presAssocID="{E5EE3076-821E-4738-829B-3F0A67C8DFB4}" presName="parentLin" presStyleCnt="0"/>
      <dgm:spPr/>
    </dgm:pt>
    <dgm:pt modelId="{1A71BD1F-5A8E-4F92-9FB6-038F3B7F1EBE}" type="pres">
      <dgm:prSet presAssocID="{E5EE3076-821E-4738-829B-3F0A67C8DFB4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930F61D0-6B4B-45D8-9C01-0EA7BF071144}" type="pres">
      <dgm:prSet presAssocID="{E5EE3076-821E-4738-829B-3F0A67C8DFB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A2EA0-09E3-48E1-8C55-273D92089766}" type="pres">
      <dgm:prSet presAssocID="{E5EE3076-821E-4738-829B-3F0A67C8DFB4}" presName="negativeSpace" presStyleCnt="0"/>
      <dgm:spPr/>
    </dgm:pt>
    <dgm:pt modelId="{735076AA-52D6-4413-BB27-126E3611BC54}" type="pres">
      <dgm:prSet presAssocID="{E5EE3076-821E-4738-829B-3F0A67C8DFB4}" presName="childText" presStyleLbl="conFgAcc1" presStyleIdx="0" presStyleCnt="7">
        <dgm:presLayoutVars>
          <dgm:bulletEnabled val="1"/>
        </dgm:presLayoutVars>
      </dgm:prSet>
      <dgm:spPr/>
    </dgm:pt>
    <dgm:pt modelId="{E8852E12-F58E-49AE-8D17-D25CCF602771}" type="pres">
      <dgm:prSet presAssocID="{C0D86DDC-8216-4444-AFBD-29E987D8ED44}" presName="spaceBetweenRectangles" presStyleCnt="0"/>
      <dgm:spPr/>
    </dgm:pt>
    <dgm:pt modelId="{BB22E88A-3351-48A6-B00D-6BA35CFE2A1A}" type="pres">
      <dgm:prSet presAssocID="{3F4C72F6-FC9B-4758-8B0E-02005C791CA7}" presName="parentLin" presStyleCnt="0"/>
      <dgm:spPr/>
    </dgm:pt>
    <dgm:pt modelId="{FBE55F72-E44C-4456-A05C-0CDF01BE3C52}" type="pres">
      <dgm:prSet presAssocID="{3F4C72F6-FC9B-4758-8B0E-02005C791CA7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82565A8C-CD0B-4E2A-AB3F-B2B7A7807DDD}" type="pres">
      <dgm:prSet presAssocID="{3F4C72F6-FC9B-4758-8B0E-02005C791CA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317A0-E9F2-4A68-A8C0-90045BADEFAE}" type="pres">
      <dgm:prSet presAssocID="{3F4C72F6-FC9B-4758-8B0E-02005C791CA7}" presName="negativeSpace" presStyleCnt="0"/>
      <dgm:spPr/>
    </dgm:pt>
    <dgm:pt modelId="{F2BF3352-6B9E-4E8B-8936-B5BD14C8ED6F}" type="pres">
      <dgm:prSet presAssocID="{3F4C72F6-FC9B-4758-8B0E-02005C791CA7}" presName="childText" presStyleLbl="conFgAcc1" presStyleIdx="1" presStyleCnt="7">
        <dgm:presLayoutVars>
          <dgm:bulletEnabled val="1"/>
        </dgm:presLayoutVars>
      </dgm:prSet>
      <dgm:spPr/>
    </dgm:pt>
    <dgm:pt modelId="{13EFC61E-8146-4517-8313-CBF8D8634BB9}" type="pres">
      <dgm:prSet presAssocID="{BD70F931-A386-4E3E-BB3C-3214CD896E2D}" presName="spaceBetweenRectangles" presStyleCnt="0"/>
      <dgm:spPr/>
    </dgm:pt>
    <dgm:pt modelId="{9DC85B0D-668D-49E1-9E75-C16D1E423194}" type="pres">
      <dgm:prSet presAssocID="{C5B95936-A80D-432A-AB67-4D551E754359}" presName="parentLin" presStyleCnt="0"/>
      <dgm:spPr/>
    </dgm:pt>
    <dgm:pt modelId="{CABE7EB7-C3DD-4725-975C-6A18D35220E1}" type="pres">
      <dgm:prSet presAssocID="{C5B95936-A80D-432A-AB67-4D551E754359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ED9245F1-6A72-4D1E-A301-026010CA7F3B}" type="pres">
      <dgm:prSet presAssocID="{C5B95936-A80D-432A-AB67-4D551E75435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89A80-0F22-4690-A2FB-B7A99EEF8239}" type="pres">
      <dgm:prSet presAssocID="{C5B95936-A80D-432A-AB67-4D551E754359}" presName="negativeSpace" presStyleCnt="0"/>
      <dgm:spPr/>
    </dgm:pt>
    <dgm:pt modelId="{10D5AFEB-5FEA-4C19-A50B-9FC8827C07B3}" type="pres">
      <dgm:prSet presAssocID="{C5B95936-A80D-432A-AB67-4D551E754359}" presName="childText" presStyleLbl="conFgAcc1" presStyleIdx="2" presStyleCnt="7">
        <dgm:presLayoutVars>
          <dgm:bulletEnabled val="1"/>
        </dgm:presLayoutVars>
      </dgm:prSet>
      <dgm:spPr/>
    </dgm:pt>
    <dgm:pt modelId="{B2840947-61A1-4C56-81ED-54C2F58A8BF3}" type="pres">
      <dgm:prSet presAssocID="{5BF31685-56B4-41DE-B0FC-6D65E1F411D6}" presName="spaceBetweenRectangles" presStyleCnt="0"/>
      <dgm:spPr/>
    </dgm:pt>
    <dgm:pt modelId="{3CB85D37-686B-421E-8955-A1F21329B762}" type="pres">
      <dgm:prSet presAssocID="{94C820E4-2EE7-4A90-ACC8-B23E7158B798}" presName="parentLin" presStyleCnt="0"/>
      <dgm:spPr/>
    </dgm:pt>
    <dgm:pt modelId="{EC1520CB-DA21-4936-B634-7C3965408088}" type="pres">
      <dgm:prSet presAssocID="{94C820E4-2EE7-4A90-ACC8-B23E7158B798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896298B4-E18C-41DF-9F4D-FD6ACF032282}" type="pres">
      <dgm:prSet presAssocID="{94C820E4-2EE7-4A90-ACC8-B23E7158B79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A2D58-584B-4180-888A-34A3DCEF7A23}" type="pres">
      <dgm:prSet presAssocID="{94C820E4-2EE7-4A90-ACC8-B23E7158B798}" presName="negativeSpace" presStyleCnt="0"/>
      <dgm:spPr/>
    </dgm:pt>
    <dgm:pt modelId="{DAED3DB8-6DF8-448D-98B2-F8D51826C429}" type="pres">
      <dgm:prSet presAssocID="{94C820E4-2EE7-4A90-ACC8-B23E7158B798}" presName="childText" presStyleLbl="conFgAcc1" presStyleIdx="3" presStyleCnt="7">
        <dgm:presLayoutVars>
          <dgm:bulletEnabled val="1"/>
        </dgm:presLayoutVars>
      </dgm:prSet>
      <dgm:spPr/>
    </dgm:pt>
    <dgm:pt modelId="{E52A36B6-03C2-4D7E-ADA1-63BF346BDB15}" type="pres">
      <dgm:prSet presAssocID="{D943B4EC-1BC9-4CB6-9494-AE43AE0C1445}" presName="spaceBetweenRectangles" presStyleCnt="0"/>
      <dgm:spPr/>
    </dgm:pt>
    <dgm:pt modelId="{E15C7152-0173-4062-A69F-06DAAA9BFC90}" type="pres">
      <dgm:prSet presAssocID="{AA739341-56A3-41C0-8151-85E64A2794D3}" presName="parentLin" presStyleCnt="0"/>
      <dgm:spPr/>
    </dgm:pt>
    <dgm:pt modelId="{8426C2DE-754C-4482-BF98-4A8A612265FE}" type="pres">
      <dgm:prSet presAssocID="{AA739341-56A3-41C0-8151-85E64A2794D3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93B31534-6153-47DF-9C88-46126644F741}" type="pres">
      <dgm:prSet presAssocID="{AA739341-56A3-41C0-8151-85E64A2794D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4A322-AD3D-4D76-906A-E60C40101322}" type="pres">
      <dgm:prSet presAssocID="{AA739341-56A3-41C0-8151-85E64A2794D3}" presName="negativeSpace" presStyleCnt="0"/>
      <dgm:spPr/>
    </dgm:pt>
    <dgm:pt modelId="{42372C5E-C2C2-468D-BA0D-1927B4DC850A}" type="pres">
      <dgm:prSet presAssocID="{AA739341-56A3-41C0-8151-85E64A2794D3}" presName="childText" presStyleLbl="conFgAcc1" presStyleIdx="4" presStyleCnt="7">
        <dgm:presLayoutVars>
          <dgm:bulletEnabled val="1"/>
        </dgm:presLayoutVars>
      </dgm:prSet>
      <dgm:spPr/>
    </dgm:pt>
    <dgm:pt modelId="{9A38AC0C-8B5A-4C52-94CA-E129531D045C}" type="pres">
      <dgm:prSet presAssocID="{BBB5B59A-B358-43D5-905D-A9D9096C0265}" presName="spaceBetweenRectangles" presStyleCnt="0"/>
      <dgm:spPr/>
    </dgm:pt>
    <dgm:pt modelId="{67476C93-24B8-48BD-AB5C-C8355781D848}" type="pres">
      <dgm:prSet presAssocID="{5A6591B3-730F-4085-8475-A6FE25285CBA}" presName="parentLin" presStyleCnt="0"/>
      <dgm:spPr/>
    </dgm:pt>
    <dgm:pt modelId="{48B6692E-F6CC-45EE-9477-A5471C909D71}" type="pres">
      <dgm:prSet presAssocID="{5A6591B3-730F-4085-8475-A6FE25285CBA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AC06D1BD-AB99-4924-9233-BBF4D116AE5F}" type="pres">
      <dgm:prSet presAssocID="{5A6591B3-730F-4085-8475-A6FE25285CB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D8B17-E1EF-4253-AFEE-2D605E8CEFE0}" type="pres">
      <dgm:prSet presAssocID="{5A6591B3-730F-4085-8475-A6FE25285CBA}" presName="negativeSpace" presStyleCnt="0"/>
      <dgm:spPr/>
    </dgm:pt>
    <dgm:pt modelId="{E0C04777-6C4C-40A8-9FE9-4E9D53F14D22}" type="pres">
      <dgm:prSet presAssocID="{5A6591B3-730F-4085-8475-A6FE25285CBA}" presName="childText" presStyleLbl="conFgAcc1" presStyleIdx="5" presStyleCnt="7">
        <dgm:presLayoutVars>
          <dgm:bulletEnabled val="1"/>
        </dgm:presLayoutVars>
      </dgm:prSet>
      <dgm:spPr/>
    </dgm:pt>
    <dgm:pt modelId="{B494D4CF-FA7D-4E00-99AD-3063978BA7CB}" type="pres">
      <dgm:prSet presAssocID="{398BB1AD-5142-45C0-8829-66ED1C80C0F4}" presName="spaceBetweenRectangles" presStyleCnt="0"/>
      <dgm:spPr/>
    </dgm:pt>
    <dgm:pt modelId="{3FE116B4-0B7F-4502-B97A-53AC001F4131}" type="pres">
      <dgm:prSet presAssocID="{E9324E6C-6253-499C-8538-16732A82D718}" presName="parentLin" presStyleCnt="0"/>
      <dgm:spPr/>
    </dgm:pt>
    <dgm:pt modelId="{4F729884-9F17-4C8F-BF67-8782C9B0FAAD}" type="pres">
      <dgm:prSet presAssocID="{E9324E6C-6253-499C-8538-16732A82D718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AABE53F8-87B4-4692-9658-7C2B9B80E77F}" type="pres">
      <dgm:prSet presAssocID="{E9324E6C-6253-499C-8538-16732A82D71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FE71E-56B8-43FA-B21D-2C234208B4A9}" type="pres">
      <dgm:prSet presAssocID="{E9324E6C-6253-499C-8538-16732A82D718}" presName="negativeSpace" presStyleCnt="0"/>
      <dgm:spPr/>
    </dgm:pt>
    <dgm:pt modelId="{B0CEB763-2579-4FF9-83E2-F2658214D1AD}" type="pres">
      <dgm:prSet presAssocID="{E9324E6C-6253-499C-8538-16732A82D71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24DC17D-92D8-4D83-AFCD-0C3A5EF9BEDE}" type="presOf" srcId="{5A6591B3-730F-4085-8475-A6FE25285CBA}" destId="{AC06D1BD-AB99-4924-9233-BBF4D116AE5F}" srcOrd="1" destOrd="0" presId="urn:microsoft.com/office/officeart/2005/8/layout/list1"/>
    <dgm:cxn modelId="{BF92E5D0-026A-4F24-AA96-D1A9DC8E6BD2}" type="presOf" srcId="{E9324E6C-6253-499C-8538-16732A82D718}" destId="{4F729884-9F17-4C8F-BF67-8782C9B0FAAD}" srcOrd="0" destOrd="0" presId="urn:microsoft.com/office/officeart/2005/8/layout/list1"/>
    <dgm:cxn modelId="{97ED2688-C4F0-473D-9AB7-E198E3C52AAC}" type="presOf" srcId="{3F4C72F6-FC9B-4758-8B0E-02005C791CA7}" destId="{82565A8C-CD0B-4E2A-AB3F-B2B7A7807DDD}" srcOrd="1" destOrd="0" presId="urn:microsoft.com/office/officeart/2005/8/layout/list1"/>
    <dgm:cxn modelId="{AC11592A-2553-4C79-A4DF-74ACDB9B0F6A}" srcId="{8B985A32-63DF-4518-9DB2-6250C5480DDD}" destId="{94C820E4-2EE7-4A90-ACC8-B23E7158B798}" srcOrd="3" destOrd="0" parTransId="{BCE0E977-388F-4F73-A0CD-D2802F7DD33B}" sibTransId="{D943B4EC-1BC9-4CB6-9494-AE43AE0C1445}"/>
    <dgm:cxn modelId="{7E3F875F-F3C8-45F2-B047-3B6AB44CF69C}" type="presOf" srcId="{E5EE3076-821E-4738-829B-3F0A67C8DFB4}" destId="{1A71BD1F-5A8E-4F92-9FB6-038F3B7F1EBE}" srcOrd="0" destOrd="0" presId="urn:microsoft.com/office/officeart/2005/8/layout/list1"/>
    <dgm:cxn modelId="{FF49CCDC-53DE-4639-A8A9-541A44EA3AE3}" srcId="{8B985A32-63DF-4518-9DB2-6250C5480DDD}" destId="{E9324E6C-6253-499C-8538-16732A82D718}" srcOrd="6" destOrd="0" parTransId="{8C3ACC60-BDDF-4009-91FE-92AF882F3600}" sibTransId="{97AF468D-0F31-4F69-9E31-191FAD162334}"/>
    <dgm:cxn modelId="{3D843AE6-0605-4E4B-B0E8-80F3820F2999}" type="presOf" srcId="{AA739341-56A3-41C0-8151-85E64A2794D3}" destId="{8426C2DE-754C-4482-BF98-4A8A612265FE}" srcOrd="0" destOrd="0" presId="urn:microsoft.com/office/officeart/2005/8/layout/list1"/>
    <dgm:cxn modelId="{9E47A5A9-53B9-4B0E-8F5B-67CCEBEC07D2}" srcId="{8B985A32-63DF-4518-9DB2-6250C5480DDD}" destId="{5A6591B3-730F-4085-8475-A6FE25285CBA}" srcOrd="5" destOrd="0" parTransId="{B722AC73-844B-4707-8DC5-0B1F42807AAE}" sibTransId="{398BB1AD-5142-45C0-8829-66ED1C80C0F4}"/>
    <dgm:cxn modelId="{CDCD2778-2488-4334-A44C-236CB7792B7D}" type="presOf" srcId="{8B985A32-63DF-4518-9DB2-6250C5480DDD}" destId="{826D09E8-AAF7-41CC-BDEB-59B208F76809}" srcOrd="0" destOrd="0" presId="urn:microsoft.com/office/officeart/2005/8/layout/list1"/>
    <dgm:cxn modelId="{3085EE45-843E-4940-ADA7-6191421EAAD4}" type="presOf" srcId="{94C820E4-2EE7-4A90-ACC8-B23E7158B798}" destId="{896298B4-E18C-41DF-9F4D-FD6ACF032282}" srcOrd="1" destOrd="0" presId="urn:microsoft.com/office/officeart/2005/8/layout/list1"/>
    <dgm:cxn modelId="{F00DB05C-7052-419A-A521-0A3E2F6ACE26}" srcId="{8B985A32-63DF-4518-9DB2-6250C5480DDD}" destId="{AA739341-56A3-41C0-8151-85E64A2794D3}" srcOrd="4" destOrd="0" parTransId="{032F78C7-E795-45C0-A6A9-E9AA308D1F82}" sibTransId="{BBB5B59A-B358-43D5-905D-A9D9096C0265}"/>
    <dgm:cxn modelId="{AC166AE1-ECB7-4E91-978F-564784D53623}" type="presOf" srcId="{94C820E4-2EE7-4A90-ACC8-B23E7158B798}" destId="{EC1520CB-DA21-4936-B634-7C3965408088}" srcOrd="0" destOrd="0" presId="urn:microsoft.com/office/officeart/2005/8/layout/list1"/>
    <dgm:cxn modelId="{D5F4A492-7812-4CD0-B9C3-B4B38A1A6CBB}" type="presOf" srcId="{C5B95936-A80D-432A-AB67-4D551E754359}" destId="{CABE7EB7-C3DD-4725-975C-6A18D35220E1}" srcOrd="0" destOrd="0" presId="urn:microsoft.com/office/officeart/2005/8/layout/list1"/>
    <dgm:cxn modelId="{2D106D62-DB66-4388-B4A1-773024C8B1FC}" type="presOf" srcId="{AA739341-56A3-41C0-8151-85E64A2794D3}" destId="{93B31534-6153-47DF-9C88-46126644F741}" srcOrd="1" destOrd="0" presId="urn:microsoft.com/office/officeart/2005/8/layout/list1"/>
    <dgm:cxn modelId="{98C7B0A4-480E-44B9-9211-EC3BA372A237}" type="presOf" srcId="{E9324E6C-6253-499C-8538-16732A82D718}" destId="{AABE53F8-87B4-4692-9658-7C2B9B80E77F}" srcOrd="1" destOrd="0" presId="urn:microsoft.com/office/officeart/2005/8/layout/list1"/>
    <dgm:cxn modelId="{86FB7D2B-A53F-48B8-A4C1-02CF5292CFB2}" type="presOf" srcId="{5A6591B3-730F-4085-8475-A6FE25285CBA}" destId="{48B6692E-F6CC-45EE-9477-A5471C909D71}" srcOrd="0" destOrd="0" presId="urn:microsoft.com/office/officeart/2005/8/layout/list1"/>
    <dgm:cxn modelId="{0FBEBBB7-595D-44FE-8265-A82892F2357A}" srcId="{8B985A32-63DF-4518-9DB2-6250C5480DDD}" destId="{E5EE3076-821E-4738-829B-3F0A67C8DFB4}" srcOrd="0" destOrd="0" parTransId="{C8FC982F-59DA-461C-835F-AD34C0FC4B00}" sibTransId="{C0D86DDC-8216-4444-AFBD-29E987D8ED44}"/>
    <dgm:cxn modelId="{25A996F7-9930-42A3-A1A8-E2EA5CF6D862}" srcId="{8B985A32-63DF-4518-9DB2-6250C5480DDD}" destId="{3F4C72F6-FC9B-4758-8B0E-02005C791CA7}" srcOrd="1" destOrd="0" parTransId="{37F7FE1C-B3C5-4A4F-933A-E063C82027DD}" sibTransId="{BD70F931-A386-4E3E-BB3C-3214CD896E2D}"/>
    <dgm:cxn modelId="{5F7929EB-B384-4CB3-8954-D6B17CA9E1FB}" srcId="{8B985A32-63DF-4518-9DB2-6250C5480DDD}" destId="{C5B95936-A80D-432A-AB67-4D551E754359}" srcOrd="2" destOrd="0" parTransId="{6C547195-E4B7-4993-B39B-F68685B53E93}" sibTransId="{5BF31685-56B4-41DE-B0FC-6D65E1F411D6}"/>
    <dgm:cxn modelId="{AE3EAA2C-EE44-46D6-B462-48CEBFF2F207}" type="presOf" srcId="{C5B95936-A80D-432A-AB67-4D551E754359}" destId="{ED9245F1-6A72-4D1E-A301-026010CA7F3B}" srcOrd="1" destOrd="0" presId="urn:microsoft.com/office/officeart/2005/8/layout/list1"/>
    <dgm:cxn modelId="{577B041A-E874-4384-8FC9-5D8DBB35B384}" type="presOf" srcId="{3F4C72F6-FC9B-4758-8B0E-02005C791CA7}" destId="{FBE55F72-E44C-4456-A05C-0CDF01BE3C52}" srcOrd="0" destOrd="0" presId="urn:microsoft.com/office/officeart/2005/8/layout/list1"/>
    <dgm:cxn modelId="{2FA6C607-A6AF-48F7-BE49-C7192695DE4F}" type="presOf" srcId="{E5EE3076-821E-4738-829B-3F0A67C8DFB4}" destId="{930F61D0-6B4B-45D8-9C01-0EA7BF071144}" srcOrd="1" destOrd="0" presId="urn:microsoft.com/office/officeart/2005/8/layout/list1"/>
    <dgm:cxn modelId="{E2CE4B0C-C337-4755-9009-29D101F1772C}" type="presParOf" srcId="{826D09E8-AAF7-41CC-BDEB-59B208F76809}" destId="{394D7017-CA41-4FCE-BD5A-F5AF86D068AB}" srcOrd="0" destOrd="0" presId="urn:microsoft.com/office/officeart/2005/8/layout/list1"/>
    <dgm:cxn modelId="{7EEBF97A-895E-46C2-8D7C-69E6405589E3}" type="presParOf" srcId="{394D7017-CA41-4FCE-BD5A-F5AF86D068AB}" destId="{1A71BD1F-5A8E-4F92-9FB6-038F3B7F1EBE}" srcOrd="0" destOrd="0" presId="urn:microsoft.com/office/officeart/2005/8/layout/list1"/>
    <dgm:cxn modelId="{1C95EA73-CB5F-4749-9C00-CF08B6B4EE38}" type="presParOf" srcId="{394D7017-CA41-4FCE-BD5A-F5AF86D068AB}" destId="{930F61D0-6B4B-45D8-9C01-0EA7BF071144}" srcOrd="1" destOrd="0" presId="urn:microsoft.com/office/officeart/2005/8/layout/list1"/>
    <dgm:cxn modelId="{4226694D-778F-402D-851A-E962BD3164E8}" type="presParOf" srcId="{826D09E8-AAF7-41CC-BDEB-59B208F76809}" destId="{C7CA2EA0-09E3-48E1-8C55-273D92089766}" srcOrd="1" destOrd="0" presId="urn:microsoft.com/office/officeart/2005/8/layout/list1"/>
    <dgm:cxn modelId="{5F6C5B37-4DA7-4F2D-AD0E-09ECA58FCC26}" type="presParOf" srcId="{826D09E8-AAF7-41CC-BDEB-59B208F76809}" destId="{735076AA-52D6-4413-BB27-126E3611BC54}" srcOrd="2" destOrd="0" presId="urn:microsoft.com/office/officeart/2005/8/layout/list1"/>
    <dgm:cxn modelId="{329665E7-84BA-45F4-9FEB-207A71C53303}" type="presParOf" srcId="{826D09E8-AAF7-41CC-BDEB-59B208F76809}" destId="{E8852E12-F58E-49AE-8D17-D25CCF602771}" srcOrd="3" destOrd="0" presId="urn:microsoft.com/office/officeart/2005/8/layout/list1"/>
    <dgm:cxn modelId="{83F3C0A3-5C91-4E81-966B-55612CBD4759}" type="presParOf" srcId="{826D09E8-AAF7-41CC-BDEB-59B208F76809}" destId="{BB22E88A-3351-48A6-B00D-6BA35CFE2A1A}" srcOrd="4" destOrd="0" presId="urn:microsoft.com/office/officeart/2005/8/layout/list1"/>
    <dgm:cxn modelId="{EDE7620E-AF99-4235-8755-89D70FC7675F}" type="presParOf" srcId="{BB22E88A-3351-48A6-B00D-6BA35CFE2A1A}" destId="{FBE55F72-E44C-4456-A05C-0CDF01BE3C52}" srcOrd="0" destOrd="0" presId="urn:microsoft.com/office/officeart/2005/8/layout/list1"/>
    <dgm:cxn modelId="{873B50B6-82A8-4B8A-A381-A4D952557AC4}" type="presParOf" srcId="{BB22E88A-3351-48A6-B00D-6BA35CFE2A1A}" destId="{82565A8C-CD0B-4E2A-AB3F-B2B7A7807DDD}" srcOrd="1" destOrd="0" presId="urn:microsoft.com/office/officeart/2005/8/layout/list1"/>
    <dgm:cxn modelId="{BA99C706-9EE8-4FAD-8D1D-98D9FFFCE486}" type="presParOf" srcId="{826D09E8-AAF7-41CC-BDEB-59B208F76809}" destId="{70F317A0-E9F2-4A68-A8C0-90045BADEFAE}" srcOrd="5" destOrd="0" presId="urn:microsoft.com/office/officeart/2005/8/layout/list1"/>
    <dgm:cxn modelId="{786133BE-4A25-4A38-9F9A-78C0EE8D53C0}" type="presParOf" srcId="{826D09E8-AAF7-41CC-BDEB-59B208F76809}" destId="{F2BF3352-6B9E-4E8B-8936-B5BD14C8ED6F}" srcOrd="6" destOrd="0" presId="urn:microsoft.com/office/officeart/2005/8/layout/list1"/>
    <dgm:cxn modelId="{1E2544B0-4E51-43F7-865D-9BA5152303D5}" type="presParOf" srcId="{826D09E8-AAF7-41CC-BDEB-59B208F76809}" destId="{13EFC61E-8146-4517-8313-CBF8D8634BB9}" srcOrd="7" destOrd="0" presId="urn:microsoft.com/office/officeart/2005/8/layout/list1"/>
    <dgm:cxn modelId="{7C00ECEE-D558-4566-A66F-A69570AB807C}" type="presParOf" srcId="{826D09E8-AAF7-41CC-BDEB-59B208F76809}" destId="{9DC85B0D-668D-49E1-9E75-C16D1E423194}" srcOrd="8" destOrd="0" presId="urn:microsoft.com/office/officeart/2005/8/layout/list1"/>
    <dgm:cxn modelId="{37B124B6-7BBA-419C-9BBD-BEBA8F00BF32}" type="presParOf" srcId="{9DC85B0D-668D-49E1-9E75-C16D1E423194}" destId="{CABE7EB7-C3DD-4725-975C-6A18D35220E1}" srcOrd="0" destOrd="0" presId="urn:microsoft.com/office/officeart/2005/8/layout/list1"/>
    <dgm:cxn modelId="{E18D6CA5-8619-45B3-BE27-B4F5062FA58F}" type="presParOf" srcId="{9DC85B0D-668D-49E1-9E75-C16D1E423194}" destId="{ED9245F1-6A72-4D1E-A301-026010CA7F3B}" srcOrd="1" destOrd="0" presId="urn:microsoft.com/office/officeart/2005/8/layout/list1"/>
    <dgm:cxn modelId="{F440FB17-80B6-4E3F-9AD3-E58C2054FBB6}" type="presParOf" srcId="{826D09E8-AAF7-41CC-BDEB-59B208F76809}" destId="{05089A80-0F22-4690-A2FB-B7A99EEF8239}" srcOrd="9" destOrd="0" presId="urn:microsoft.com/office/officeart/2005/8/layout/list1"/>
    <dgm:cxn modelId="{1EF775A1-59B5-4109-B138-308E276EAA08}" type="presParOf" srcId="{826D09E8-AAF7-41CC-BDEB-59B208F76809}" destId="{10D5AFEB-5FEA-4C19-A50B-9FC8827C07B3}" srcOrd="10" destOrd="0" presId="urn:microsoft.com/office/officeart/2005/8/layout/list1"/>
    <dgm:cxn modelId="{1FD0C576-CB71-4BDA-BDC8-12818AF2F23B}" type="presParOf" srcId="{826D09E8-AAF7-41CC-BDEB-59B208F76809}" destId="{B2840947-61A1-4C56-81ED-54C2F58A8BF3}" srcOrd="11" destOrd="0" presId="urn:microsoft.com/office/officeart/2005/8/layout/list1"/>
    <dgm:cxn modelId="{137A571B-6C93-45D9-8F6A-9137382D9657}" type="presParOf" srcId="{826D09E8-AAF7-41CC-BDEB-59B208F76809}" destId="{3CB85D37-686B-421E-8955-A1F21329B762}" srcOrd="12" destOrd="0" presId="urn:microsoft.com/office/officeart/2005/8/layout/list1"/>
    <dgm:cxn modelId="{FDFCF00F-E289-4B73-B4FE-A23A498BD365}" type="presParOf" srcId="{3CB85D37-686B-421E-8955-A1F21329B762}" destId="{EC1520CB-DA21-4936-B634-7C3965408088}" srcOrd="0" destOrd="0" presId="urn:microsoft.com/office/officeart/2005/8/layout/list1"/>
    <dgm:cxn modelId="{AA4AD526-FC15-413B-8D50-115A66698E9C}" type="presParOf" srcId="{3CB85D37-686B-421E-8955-A1F21329B762}" destId="{896298B4-E18C-41DF-9F4D-FD6ACF032282}" srcOrd="1" destOrd="0" presId="urn:microsoft.com/office/officeart/2005/8/layout/list1"/>
    <dgm:cxn modelId="{6CD1A7E6-1B11-4F3C-AE97-D8A3881DDD23}" type="presParOf" srcId="{826D09E8-AAF7-41CC-BDEB-59B208F76809}" destId="{CDDA2D58-584B-4180-888A-34A3DCEF7A23}" srcOrd="13" destOrd="0" presId="urn:microsoft.com/office/officeart/2005/8/layout/list1"/>
    <dgm:cxn modelId="{09C162E0-94D4-4C48-8C2F-E29C61C2EBE0}" type="presParOf" srcId="{826D09E8-AAF7-41CC-BDEB-59B208F76809}" destId="{DAED3DB8-6DF8-448D-98B2-F8D51826C429}" srcOrd="14" destOrd="0" presId="urn:microsoft.com/office/officeart/2005/8/layout/list1"/>
    <dgm:cxn modelId="{9D22A761-9E0A-4425-A7BA-3D2B5234D4E2}" type="presParOf" srcId="{826D09E8-AAF7-41CC-BDEB-59B208F76809}" destId="{E52A36B6-03C2-4D7E-ADA1-63BF346BDB15}" srcOrd="15" destOrd="0" presId="urn:microsoft.com/office/officeart/2005/8/layout/list1"/>
    <dgm:cxn modelId="{26A2F4AD-62C1-4FAB-AB80-ADA9D0A7BC5D}" type="presParOf" srcId="{826D09E8-AAF7-41CC-BDEB-59B208F76809}" destId="{E15C7152-0173-4062-A69F-06DAAA9BFC90}" srcOrd="16" destOrd="0" presId="urn:microsoft.com/office/officeart/2005/8/layout/list1"/>
    <dgm:cxn modelId="{7BC0E6C0-0A5F-4A50-8BC5-4FA9CBC4E3C9}" type="presParOf" srcId="{E15C7152-0173-4062-A69F-06DAAA9BFC90}" destId="{8426C2DE-754C-4482-BF98-4A8A612265FE}" srcOrd="0" destOrd="0" presId="urn:microsoft.com/office/officeart/2005/8/layout/list1"/>
    <dgm:cxn modelId="{3DBFBDF9-9C51-4F4A-82D8-427E69BD64EE}" type="presParOf" srcId="{E15C7152-0173-4062-A69F-06DAAA9BFC90}" destId="{93B31534-6153-47DF-9C88-46126644F741}" srcOrd="1" destOrd="0" presId="urn:microsoft.com/office/officeart/2005/8/layout/list1"/>
    <dgm:cxn modelId="{2293D804-DDEF-4353-8CC4-7490E2989BE3}" type="presParOf" srcId="{826D09E8-AAF7-41CC-BDEB-59B208F76809}" destId="{26F4A322-AD3D-4D76-906A-E60C40101322}" srcOrd="17" destOrd="0" presId="urn:microsoft.com/office/officeart/2005/8/layout/list1"/>
    <dgm:cxn modelId="{3CDAD2CF-C292-4D59-9D23-5784AD304BDB}" type="presParOf" srcId="{826D09E8-AAF7-41CC-BDEB-59B208F76809}" destId="{42372C5E-C2C2-468D-BA0D-1927B4DC850A}" srcOrd="18" destOrd="0" presId="urn:microsoft.com/office/officeart/2005/8/layout/list1"/>
    <dgm:cxn modelId="{45CEAB02-9B43-47CD-8E32-C252CF471F90}" type="presParOf" srcId="{826D09E8-AAF7-41CC-BDEB-59B208F76809}" destId="{9A38AC0C-8B5A-4C52-94CA-E129531D045C}" srcOrd="19" destOrd="0" presId="urn:microsoft.com/office/officeart/2005/8/layout/list1"/>
    <dgm:cxn modelId="{3FA54AAD-AECC-47C0-B712-9338C7D1E4E6}" type="presParOf" srcId="{826D09E8-AAF7-41CC-BDEB-59B208F76809}" destId="{67476C93-24B8-48BD-AB5C-C8355781D848}" srcOrd="20" destOrd="0" presId="urn:microsoft.com/office/officeart/2005/8/layout/list1"/>
    <dgm:cxn modelId="{84484A9B-551D-4C9D-8B83-9FEA13AD4D42}" type="presParOf" srcId="{67476C93-24B8-48BD-AB5C-C8355781D848}" destId="{48B6692E-F6CC-45EE-9477-A5471C909D71}" srcOrd="0" destOrd="0" presId="urn:microsoft.com/office/officeart/2005/8/layout/list1"/>
    <dgm:cxn modelId="{5E07C131-4E65-49D5-A188-785402294AC6}" type="presParOf" srcId="{67476C93-24B8-48BD-AB5C-C8355781D848}" destId="{AC06D1BD-AB99-4924-9233-BBF4D116AE5F}" srcOrd="1" destOrd="0" presId="urn:microsoft.com/office/officeart/2005/8/layout/list1"/>
    <dgm:cxn modelId="{21880C68-C6B8-4720-826E-76CD4FE5C049}" type="presParOf" srcId="{826D09E8-AAF7-41CC-BDEB-59B208F76809}" destId="{98DD8B17-E1EF-4253-AFEE-2D605E8CEFE0}" srcOrd="21" destOrd="0" presId="urn:microsoft.com/office/officeart/2005/8/layout/list1"/>
    <dgm:cxn modelId="{16CC888A-74D7-4AC5-BC75-595745866BBA}" type="presParOf" srcId="{826D09E8-AAF7-41CC-BDEB-59B208F76809}" destId="{E0C04777-6C4C-40A8-9FE9-4E9D53F14D22}" srcOrd="22" destOrd="0" presId="urn:microsoft.com/office/officeart/2005/8/layout/list1"/>
    <dgm:cxn modelId="{34122418-D513-41FB-BD96-ED250EDD7C10}" type="presParOf" srcId="{826D09E8-AAF7-41CC-BDEB-59B208F76809}" destId="{B494D4CF-FA7D-4E00-99AD-3063978BA7CB}" srcOrd="23" destOrd="0" presId="urn:microsoft.com/office/officeart/2005/8/layout/list1"/>
    <dgm:cxn modelId="{F6FF246E-7C7E-4E13-BC87-03ADF932FC5C}" type="presParOf" srcId="{826D09E8-AAF7-41CC-BDEB-59B208F76809}" destId="{3FE116B4-0B7F-4502-B97A-53AC001F4131}" srcOrd="24" destOrd="0" presId="urn:microsoft.com/office/officeart/2005/8/layout/list1"/>
    <dgm:cxn modelId="{2694D985-79D5-4609-8AA1-D615F36631D0}" type="presParOf" srcId="{3FE116B4-0B7F-4502-B97A-53AC001F4131}" destId="{4F729884-9F17-4C8F-BF67-8782C9B0FAAD}" srcOrd="0" destOrd="0" presId="urn:microsoft.com/office/officeart/2005/8/layout/list1"/>
    <dgm:cxn modelId="{0E310BD3-A660-4C71-BC28-CADDF939D4C5}" type="presParOf" srcId="{3FE116B4-0B7F-4502-B97A-53AC001F4131}" destId="{AABE53F8-87B4-4692-9658-7C2B9B80E77F}" srcOrd="1" destOrd="0" presId="urn:microsoft.com/office/officeart/2005/8/layout/list1"/>
    <dgm:cxn modelId="{B1FDBFCD-2DBF-4613-9F0C-05FD7703995F}" type="presParOf" srcId="{826D09E8-AAF7-41CC-BDEB-59B208F76809}" destId="{2EEFE71E-56B8-43FA-B21D-2C234208B4A9}" srcOrd="25" destOrd="0" presId="urn:microsoft.com/office/officeart/2005/8/layout/list1"/>
    <dgm:cxn modelId="{0D392832-98FB-4E74-B821-A88A3B45BDC8}" type="presParOf" srcId="{826D09E8-AAF7-41CC-BDEB-59B208F76809}" destId="{B0CEB763-2579-4FF9-83E2-F2658214D1A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A9A1F21-FCFA-4B34-9C48-04D4DF738535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C31F9A-B87D-4D95-AFA4-2A600C0CA73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ارز</a:t>
          </a:r>
          <a:endParaRPr lang="en-US" dirty="0">
            <a:cs typeface="B Zar" pitchFamily="2" charset="-78"/>
          </a:endParaRPr>
        </a:p>
      </dgm:t>
    </dgm:pt>
    <dgm:pt modelId="{8F4B08EE-7B1F-47CB-9171-6705BF191E5E}" type="parTrans" cxnId="{265A169B-9222-4F11-AB6F-2E09AAA295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271BA2-A35C-463D-88DF-7FF943DF1CFD}" type="sibTrans" cxnId="{265A169B-9222-4F11-AB6F-2E09AAA295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B032C5-24DE-4390-89C9-E3BF703018B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مديريت آن، اصلاح نرخ، قيمت واردات، تأثير بر اشتغال </a:t>
          </a:r>
          <a:endParaRPr lang="fa-IR" dirty="0">
            <a:cs typeface="B Zar" pitchFamily="2" charset="-78"/>
          </a:endParaRPr>
        </a:p>
      </dgm:t>
    </dgm:pt>
    <dgm:pt modelId="{4EDBF61D-F7EC-4AB3-B803-9674FD03AF09}" type="parTrans" cxnId="{070FFEAA-D7E2-4FC1-ACB6-45A67ABC25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E2DE10-0939-42E4-851C-4445196B65FB}" type="sibTrans" cxnId="{070FFEAA-D7E2-4FC1-ACB6-45A67ABC25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B3FCBB0-AC87-4C34-95E2-F882DEA849B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پول</a:t>
          </a:r>
          <a:endParaRPr lang="en-US" dirty="0">
            <a:cs typeface="B Zar" pitchFamily="2" charset="-78"/>
          </a:endParaRPr>
        </a:p>
      </dgm:t>
    </dgm:pt>
    <dgm:pt modelId="{59F9FDCA-C4C8-4D9C-982D-E0023024A13E}" type="parTrans" cxnId="{6F342462-E31A-4196-ACDF-898B22B934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A58D94D-0E38-434C-8F13-A8C779DC1600}" type="sibTrans" cxnId="{6F342462-E31A-4196-ACDF-898B22B934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874807-9757-418E-9079-00F7579A82F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کوتاه مدت، بلندمدت</a:t>
          </a:r>
          <a:endParaRPr lang="en-US" dirty="0">
            <a:cs typeface="B Zar" pitchFamily="2" charset="-78"/>
          </a:endParaRPr>
        </a:p>
      </dgm:t>
    </dgm:pt>
    <dgm:pt modelId="{0D5D3376-3C2C-4B3F-BA44-B3BF3A08D759}" type="parTrans" cxnId="{1FDFF487-1958-49DD-B9C1-FDAA6D45842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B8B17A-EBD5-411D-9527-02C6301AAEEF}" type="sibTrans" cxnId="{1FDFF487-1958-49DD-B9C1-FDAA6D45842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E6460D-C22E-44AB-8ABC-7E9B0BD3DA6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نحوة بازتوزيع درآمدها</a:t>
          </a:r>
          <a:endParaRPr lang="en-US" dirty="0">
            <a:cs typeface="B Zar" pitchFamily="2" charset="-78"/>
          </a:endParaRPr>
        </a:p>
      </dgm:t>
    </dgm:pt>
    <dgm:pt modelId="{9C008E5D-DF40-4E3C-86F7-D6E3B2038E7A}" type="parTrans" cxnId="{55F3D815-90CB-40BB-82C9-CAC42D0CDD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8823D2-B2AD-4CEB-A398-276441FE6450}" type="sibTrans" cxnId="{55F3D815-90CB-40BB-82C9-CAC42D0CDD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536E01-74C9-4108-B7C3-E69B13ED276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اهداف اقتصاد سیاسی، تعدیل توزیع ثروت</a:t>
          </a:r>
          <a:endParaRPr lang="en-US" dirty="0">
            <a:cs typeface="B Zar" pitchFamily="2" charset="-78"/>
          </a:endParaRPr>
        </a:p>
      </dgm:t>
    </dgm:pt>
    <dgm:pt modelId="{2C86288C-694D-43B5-B2CD-5CEA54DC8C81}" type="parTrans" cxnId="{63EE691B-B5BC-4EC2-A3FD-9FA2DF5E6B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95BDB8-071B-4D57-BD22-44FFF2C15D43}" type="sibTrans" cxnId="{63EE691B-B5BC-4EC2-A3FD-9FA2DF5E6B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25A40A-64EB-40DE-A044-3CEB708545B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تعرفه‌هاي بازرگاني</a:t>
          </a:r>
          <a:endParaRPr lang="en-US" dirty="0">
            <a:cs typeface="B Zar" pitchFamily="2" charset="-78"/>
          </a:endParaRPr>
        </a:p>
      </dgm:t>
    </dgm:pt>
    <dgm:pt modelId="{CF0343BA-9EB6-4225-A96E-87B5C4DD83CB}" type="parTrans" cxnId="{CB88A0C8-CE4A-4E53-AE89-4EF888DCFC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38E682-5847-4CE2-ADC1-2446F690F40F}" type="sibTrans" cxnId="{CB88A0C8-CE4A-4E53-AE89-4EF888DCFC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6A198E-6564-49C3-AA97-10FEA1ECBF3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سياست دولت در قبال واردات</a:t>
          </a:r>
          <a:endParaRPr lang="en-US" dirty="0">
            <a:cs typeface="B Zar" pitchFamily="2" charset="-78"/>
          </a:endParaRPr>
        </a:p>
      </dgm:t>
    </dgm:pt>
    <dgm:pt modelId="{FD37A486-66D5-4714-AB09-CCD57C17F141}" type="parTrans" cxnId="{3FC66C5A-9C78-4617-B0B8-C7D88512286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4FEC8F-0D80-4D83-A940-469B5C46A80C}" type="sibTrans" cxnId="{3FC66C5A-9C78-4617-B0B8-C7D88512286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070507-726B-45B0-A2B7-95D1D1DFA47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انضباط پولي</a:t>
          </a:r>
          <a:endParaRPr lang="en-US" dirty="0">
            <a:cs typeface="B Zar" pitchFamily="2" charset="-78"/>
          </a:endParaRPr>
        </a:p>
      </dgm:t>
    </dgm:pt>
    <dgm:pt modelId="{2C77D78E-A91D-4037-9E86-C2BA6C84C39E}" type="parTrans" cxnId="{8F24960C-5B36-445B-9FF9-D0D5BCEC3D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15AAB0-EA0E-4DB1-BB45-9B3358E20667}" type="sibTrans" cxnId="{8F24960C-5B36-445B-9FF9-D0D5BCEC3D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DC829D-3912-470D-801C-8637BB83C57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نحوة مديريت كسري بودجة احتمالي</a:t>
          </a:r>
          <a:endParaRPr lang="en-US" dirty="0">
            <a:cs typeface="B Zar" pitchFamily="2" charset="-78"/>
          </a:endParaRPr>
        </a:p>
      </dgm:t>
    </dgm:pt>
    <dgm:pt modelId="{AAEFD91F-48DE-445D-8CF5-910D60F146F4}" type="parTrans" cxnId="{34E25029-B21A-456C-9EDF-ADD131C0BB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87C6D3-9814-488A-9B6E-C24F096C5E0E}" type="sibTrans" cxnId="{34E25029-B21A-456C-9EDF-ADD131C0BB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0045AAC-D9D2-4CB0-B4D5-CF915D08CF8E}" type="pres">
      <dgm:prSet presAssocID="{1A9A1F21-FCFA-4B34-9C48-04D4DF738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C22D20-F291-449D-872E-5B58EDBAAD18}" type="pres">
      <dgm:prSet presAssocID="{F8C31F9A-B87D-4D95-AFA4-2A600C0CA731}" presName="linNode" presStyleCnt="0"/>
      <dgm:spPr/>
      <dgm:t>
        <a:bodyPr/>
        <a:lstStyle/>
        <a:p>
          <a:endParaRPr lang="en-US"/>
        </a:p>
      </dgm:t>
    </dgm:pt>
    <dgm:pt modelId="{3F6C2F69-7A99-46E7-A29A-3042BBA9D561}" type="pres">
      <dgm:prSet presAssocID="{F8C31F9A-B87D-4D95-AFA4-2A600C0CA73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DD65E-1BE0-4C8A-8DEB-85487A0407E5}" type="pres">
      <dgm:prSet presAssocID="{F8C31F9A-B87D-4D95-AFA4-2A600C0CA73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94B58-50D9-4103-8BC9-E97AF887E093}" type="pres">
      <dgm:prSet presAssocID="{41271BA2-A35C-463D-88DF-7FF943DF1CFD}" presName="sp" presStyleCnt="0"/>
      <dgm:spPr/>
      <dgm:t>
        <a:bodyPr/>
        <a:lstStyle/>
        <a:p>
          <a:endParaRPr lang="en-US"/>
        </a:p>
      </dgm:t>
    </dgm:pt>
    <dgm:pt modelId="{74D39DA9-D395-4460-ACE5-34EF485323EC}" type="pres">
      <dgm:prSet presAssocID="{9B3FCBB0-AC87-4C34-95E2-F882DEA849B2}" presName="linNode" presStyleCnt="0"/>
      <dgm:spPr/>
      <dgm:t>
        <a:bodyPr/>
        <a:lstStyle/>
        <a:p>
          <a:endParaRPr lang="en-US"/>
        </a:p>
      </dgm:t>
    </dgm:pt>
    <dgm:pt modelId="{011586E3-85F2-43B4-BBAF-49184AD813E6}" type="pres">
      <dgm:prSet presAssocID="{9B3FCBB0-AC87-4C34-95E2-F882DEA849B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32FFB-AC8B-4FE9-98E8-A9797944AA62}" type="pres">
      <dgm:prSet presAssocID="{9B3FCBB0-AC87-4C34-95E2-F882DEA849B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C0F9B-907E-4D49-A0C5-14C255631FB8}" type="pres">
      <dgm:prSet presAssocID="{1A58D94D-0E38-434C-8F13-A8C779DC1600}" presName="sp" presStyleCnt="0"/>
      <dgm:spPr/>
      <dgm:t>
        <a:bodyPr/>
        <a:lstStyle/>
        <a:p>
          <a:endParaRPr lang="en-US"/>
        </a:p>
      </dgm:t>
    </dgm:pt>
    <dgm:pt modelId="{696EAB63-DF46-4EEF-B717-BE8BF6F0778D}" type="pres">
      <dgm:prSet presAssocID="{0BE6460D-C22E-44AB-8ABC-7E9B0BD3DA6F}" presName="linNode" presStyleCnt="0"/>
      <dgm:spPr/>
      <dgm:t>
        <a:bodyPr/>
        <a:lstStyle/>
        <a:p>
          <a:endParaRPr lang="en-US"/>
        </a:p>
      </dgm:t>
    </dgm:pt>
    <dgm:pt modelId="{1A064B06-78CC-42FC-A72A-09203712DE51}" type="pres">
      <dgm:prSet presAssocID="{0BE6460D-C22E-44AB-8ABC-7E9B0BD3DA6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10D03-EE4E-4774-A55B-E740B357BE34}" type="pres">
      <dgm:prSet presAssocID="{0BE6460D-C22E-44AB-8ABC-7E9B0BD3DA6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06422-0F52-4B6E-9088-D724D81BDFCD}" type="pres">
      <dgm:prSet presAssocID="{238823D2-B2AD-4CEB-A398-276441FE6450}" presName="sp" presStyleCnt="0"/>
      <dgm:spPr/>
      <dgm:t>
        <a:bodyPr/>
        <a:lstStyle/>
        <a:p>
          <a:endParaRPr lang="en-US"/>
        </a:p>
      </dgm:t>
    </dgm:pt>
    <dgm:pt modelId="{4333DC78-E817-4244-90B2-190975066C71}" type="pres">
      <dgm:prSet presAssocID="{7625A40A-64EB-40DE-A044-3CEB708545B5}" presName="linNode" presStyleCnt="0"/>
      <dgm:spPr/>
      <dgm:t>
        <a:bodyPr/>
        <a:lstStyle/>
        <a:p>
          <a:endParaRPr lang="en-US"/>
        </a:p>
      </dgm:t>
    </dgm:pt>
    <dgm:pt modelId="{60328476-8F22-4853-8AB4-FDB4D457E7DB}" type="pres">
      <dgm:prSet presAssocID="{7625A40A-64EB-40DE-A044-3CEB708545B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65678-6E82-4C7D-A662-18C6117F608E}" type="pres">
      <dgm:prSet presAssocID="{7625A40A-64EB-40DE-A044-3CEB708545B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D3518-F87B-4F34-BD52-AE2DB4705A75}" type="pres">
      <dgm:prSet presAssocID="{9838E682-5847-4CE2-ADC1-2446F690F40F}" presName="sp" presStyleCnt="0"/>
      <dgm:spPr/>
      <dgm:t>
        <a:bodyPr/>
        <a:lstStyle/>
        <a:p>
          <a:endParaRPr lang="en-US"/>
        </a:p>
      </dgm:t>
    </dgm:pt>
    <dgm:pt modelId="{8502000C-C4DA-4488-A2A6-9CFEDAD5C0CE}" type="pres">
      <dgm:prSet presAssocID="{7C070507-726B-45B0-A2B7-95D1D1DFA479}" presName="linNode" presStyleCnt="0"/>
      <dgm:spPr/>
      <dgm:t>
        <a:bodyPr/>
        <a:lstStyle/>
        <a:p>
          <a:endParaRPr lang="en-US"/>
        </a:p>
      </dgm:t>
    </dgm:pt>
    <dgm:pt modelId="{FB2A5553-29F0-432C-A99C-844D6B9455E9}" type="pres">
      <dgm:prSet presAssocID="{7C070507-726B-45B0-A2B7-95D1D1DFA47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0C74A-28FE-4A08-B1E2-3099F5D9DF0A}" type="pres">
      <dgm:prSet presAssocID="{7C070507-726B-45B0-A2B7-95D1D1DFA479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0366DC-02D2-4A90-A9F7-D0BA117A70C0}" type="presOf" srcId="{0BE6460D-C22E-44AB-8ABC-7E9B0BD3DA6F}" destId="{1A064B06-78CC-42FC-A72A-09203712DE51}" srcOrd="0" destOrd="0" presId="urn:microsoft.com/office/officeart/2005/8/layout/vList5"/>
    <dgm:cxn modelId="{CB88A0C8-CE4A-4E53-AE89-4EF888DCFC57}" srcId="{1A9A1F21-FCFA-4B34-9C48-04D4DF738535}" destId="{7625A40A-64EB-40DE-A044-3CEB708545B5}" srcOrd="3" destOrd="0" parTransId="{CF0343BA-9EB6-4225-A96E-87B5C4DD83CB}" sibTransId="{9838E682-5847-4CE2-ADC1-2446F690F40F}"/>
    <dgm:cxn modelId="{6279D2CF-5AB4-4E21-A9C4-939C65AC72C6}" type="presOf" srcId="{83874807-9757-418E-9079-00F7579A82F4}" destId="{57E32FFB-AC8B-4FE9-98E8-A9797944AA62}" srcOrd="0" destOrd="0" presId="urn:microsoft.com/office/officeart/2005/8/layout/vList5"/>
    <dgm:cxn modelId="{95D4A59B-9F60-4F50-92F6-ACCE2C1C505F}" type="presOf" srcId="{7625A40A-64EB-40DE-A044-3CEB708545B5}" destId="{60328476-8F22-4853-8AB4-FDB4D457E7DB}" srcOrd="0" destOrd="0" presId="urn:microsoft.com/office/officeart/2005/8/layout/vList5"/>
    <dgm:cxn modelId="{6F342462-E31A-4196-ACDF-898B22B934C0}" srcId="{1A9A1F21-FCFA-4B34-9C48-04D4DF738535}" destId="{9B3FCBB0-AC87-4C34-95E2-F882DEA849B2}" srcOrd="1" destOrd="0" parTransId="{59F9FDCA-C4C8-4D9C-982D-E0023024A13E}" sibTransId="{1A58D94D-0E38-434C-8F13-A8C779DC1600}"/>
    <dgm:cxn modelId="{1FDFF487-1958-49DD-B9C1-FDAA6D458424}" srcId="{9B3FCBB0-AC87-4C34-95E2-F882DEA849B2}" destId="{83874807-9757-418E-9079-00F7579A82F4}" srcOrd="0" destOrd="0" parTransId="{0D5D3376-3C2C-4B3F-BA44-B3BF3A08D759}" sibTransId="{1BB8B17A-EBD5-411D-9527-02C6301AAEEF}"/>
    <dgm:cxn modelId="{63EE691B-B5BC-4EC2-A3FD-9FA2DF5E6B8E}" srcId="{0BE6460D-C22E-44AB-8ABC-7E9B0BD3DA6F}" destId="{69536E01-74C9-4108-B7C3-E69B13ED2765}" srcOrd="0" destOrd="0" parTransId="{2C86288C-694D-43B5-B2CD-5CEA54DC8C81}" sibTransId="{9195BDB8-071B-4D57-BD22-44FFF2C15D43}"/>
    <dgm:cxn modelId="{3268EE74-90E1-41FF-BA65-31484DFF4A75}" type="presOf" srcId="{7CB032C5-24DE-4390-89C9-E3BF703018B2}" destId="{8EDDD65E-1BE0-4C8A-8DEB-85487A0407E5}" srcOrd="0" destOrd="0" presId="urn:microsoft.com/office/officeart/2005/8/layout/vList5"/>
    <dgm:cxn modelId="{55F3D815-90CB-40BB-82C9-CAC42D0CDD76}" srcId="{1A9A1F21-FCFA-4B34-9C48-04D4DF738535}" destId="{0BE6460D-C22E-44AB-8ABC-7E9B0BD3DA6F}" srcOrd="2" destOrd="0" parTransId="{9C008E5D-DF40-4E3C-86F7-D6E3B2038E7A}" sibTransId="{238823D2-B2AD-4CEB-A398-276441FE6450}"/>
    <dgm:cxn modelId="{996F618E-DF8C-4F1F-8C38-5800FA79BAB9}" type="presOf" srcId="{1A9A1F21-FCFA-4B34-9C48-04D4DF738535}" destId="{40045AAC-D9D2-4CB0-B4D5-CF915D08CF8E}" srcOrd="0" destOrd="0" presId="urn:microsoft.com/office/officeart/2005/8/layout/vList5"/>
    <dgm:cxn modelId="{A45968DB-DC4B-430D-851D-2E85C2F26870}" type="presOf" srcId="{F8C31F9A-B87D-4D95-AFA4-2A600C0CA731}" destId="{3F6C2F69-7A99-46E7-A29A-3042BBA9D561}" srcOrd="0" destOrd="0" presId="urn:microsoft.com/office/officeart/2005/8/layout/vList5"/>
    <dgm:cxn modelId="{281463E1-1806-483D-A8EF-7793FAF4CECC}" type="presOf" srcId="{9B3FCBB0-AC87-4C34-95E2-F882DEA849B2}" destId="{011586E3-85F2-43B4-BBAF-49184AD813E6}" srcOrd="0" destOrd="0" presId="urn:microsoft.com/office/officeart/2005/8/layout/vList5"/>
    <dgm:cxn modelId="{265A169B-9222-4F11-AB6F-2E09AAA29525}" srcId="{1A9A1F21-FCFA-4B34-9C48-04D4DF738535}" destId="{F8C31F9A-B87D-4D95-AFA4-2A600C0CA731}" srcOrd="0" destOrd="0" parTransId="{8F4B08EE-7B1F-47CB-9171-6705BF191E5E}" sibTransId="{41271BA2-A35C-463D-88DF-7FF943DF1CFD}"/>
    <dgm:cxn modelId="{F408D774-5A35-4180-8B10-D546787DA2BC}" type="presOf" srcId="{BE6A198E-6564-49C3-AA97-10FEA1ECBF3D}" destId="{41B65678-6E82-4C7D-A662-18C6117F608E}" srcOrd="0" destOrd="0" presId="urn:microsoft.com/office/officeart/2005/8/layout/vList5"/>
    <dgm:cxn modelId="{070FFEAA-D7E2-4FC1-ACB6-45A67ABC25C7}" srcId="{F8C31F9A-B87D-4D95-AFA4-2A600C0CA731}" destId="{7CB032C5-24DE-4390-89C9-E3BF703018B2}" srcOrd="0" destOrd="0" parTransId="{4EDBF61D-F7EC-4AB3-B803-9674FD03AF09}" sibTransId="{79E2DE10-0939-42E4-851C-4445196B65FB}"/>
    <dgm:cxn modelId="{34E25029-B21A-456C-9EDF-ADD131C0BBE1}" srcId="{7C070507-726B-45B0-A2B7-95D1D1DFA479}" destId="{B5DC829D-3912-470D-801C-8637BB83C574}" srcOrd="0" destOrd="0" parTransId="{AAEFD91F-48DE-445D-8CF5-910D60F146F4}" sibTransId="{3587C6D3-9814-488A-9B6E-C24F096C5E0E}"/>
    <dgm:cxn modelId="{3FC66C5A-9C78-4617-B0B8-C7D88512286E}" srcId="{7625A40A-64EB-40DE-A044-3CEB708545B5}" destId="{BE6A198E-6564-49C3-AA97-10FEA1ECBF3D}" srcOrd="0" destOrd="0" parTransId="{FD37A486-66D5-4714-AB09-CCD57C17F141}" sibTransId="{D24FEC8F-0D80-4D83-A940-469B5C46A80C}"/>
    <dgm:cxn modelId="{2293225E-AFAB-4B2B-9D2E-A1B2AEEE1B2A}" type="presOf" srcId="{69536E01-74C9-4108-B7C3-E69B13ED2765}" destId="{84710D03-EE4E-4774-A55B-E740B357BE34}" srcOrd="0" destOrd="0" presId="urn:microsoft.com/office/officeart/2005/8/layout/vList5"/>
    <dgm:cxn modelId="{8227E2A3-02B7-4637-97BB-A5E425CC33E6}" type="presOf" srcId="{7C070507-726B-45B0-A2B7-95D1D1DFA479}" destId="{FB2A5553-29F0-432C-A99C-844D6B9455E9}" srcOrd="0" destOrd="0" presId="urn:microsoft.com/office/officeart/2005/8/layout/vList5"/>
    <dgm:cxn modelId="{892B1E72-2286-4EE1-B6F4-A061A3C65689}" type="presOf" srcId="{B5DC829D-3912-470D-801C-8637BB83C574}" destId="{8A40C74A-28FE-4A08-B1E2-3099F5D9DF0A}" srcOrd="0" destOrd="0" presId="urn:microsoft.com/office/officeart/2005/8/layout/vList5"/>
    <dgm:cxn modelId="{8F24960C-5B36-445B-9FF9-D0D5BCEC3D5B}" srcId="{1A9A1F21-FCFA-4B34-9C48-04D4DF738535}" destId="{7C070507-726B-45B0-A2B7-95D1D1DFA479}" srcOrd="4" destOrd="0" parTransId="{2C77D78E-A91D-4037-9E86-C2BA6C84C39E}" sibTransId="{5E15AAB0-EA0E-4DB1-BB45-9B3358E20667}"/>
    <dgm:cxn modelId="{88CBE300-D2C3-43E7-83E8-DBA920210619}" type="presParOf" srcId="{40045AAC-D9D2-4CB0-B4D5-CF915D08CF8E}" destId="{42C22D20-F291-449D-872E-5B58EDBAAD18}" srcOrd="0" destOrd="0" presId="urn:microsoft.com/office/officeart/2005/8/layout/vList5"/>
    <dgm:cxn modelId="{E02E482A-893E-4B72-AB1C-6543B4936D3C}" type="presParOf" srcId="{42C22D20-F291-449D-872E-5B58EDBAAD18}" destId="{3F6C2F69-7A99-46E7-A29A-3042BBA9D561}" srcOrd="0" destOrd="0" presId="urn:microsoft.com/office/officeart/2005/8/layout/vList5"/>
    <dgm:cxn modelId="{51B031FE-39A7-4D6E-8971-58611494235B}" type="presParOf" srcId="{42C22D20-F291-449D-872E-5B58EDBAAD18}" destId="{8EDDD65E-1BE0-4C8A-8DEB-85487A0407E5}" srcOrd="1" destOrd="0" presId="urn:microsoft.com/office/officeart/2005/8/layout/vList5"/>
    <dgm:cxn modelId="{E9FDD425-D58E-4D19-9EB3-A1AA7752B235}" type="presParOf" srcId="{40045AAC-D9D2-4CB0-B4D5-CF915D08CF8E}" destId="{8C894B58-50D9-4103-8BC9-E97AF887E093}" srcOrd="1" destOrd="0" presId="urn:microsoft.com/office/officeart/2005/8/layout/vList5"/>
    <dgm:cxn modelId="{DB23D26B-4FF7-403C-AD36-0797E4F78F72}" type="presParOf" srcId="{40045AAC-D9D2-4CB0-B4D5-CF915D08CF8E}" destId="{74D39DA9-D395-4460-ACE5-34EF485323EC}" srcOrd="2" destOrd="0" presId="urn:microsoft.com/office/officeart/2005/8/layout/vList5"/>
    <dgm:cxn modelId="{1358E472-1B63-43D3-A69C-815F36C3686C}" type="presParOf" srcId="{74D39DA9-D395-4460-ACE5-34EF485323EC}" destId="{011586E3-85F2-43B4-BBAF-49184AD813E6}" srcOrd="0" destOrd="0" presId="urn:microsoft.com/office/officeart/2005/8/layout/vList5"/>
    <dgm:cxn modelId="{33E1DF8D-E386-44C5-835F-6D7AB1E36CF9}" type="presParOf" srcId="{74D39DA9-D395-4460-ACE5-34EF485323EC}" destId="{57E32FFB-AC8B-4FE9-98E8-A9797944AA62}" srcOrd="1" destOrd="0" presId="urn:microsoft.com/office/officeart/2005/8/layout/vList5"/>
    <dgm:cxn modelId="{DC062807-1F06-4100-AF9C-6D89AA7F7E62}" type="presParOf" srcId="{40045AAC-D9D2-4CB0-B4D5-CF915D08CF8E}" destId="{826C0F9B-907E-4D49-A0C5-14C255631FB8}" srcOrd="3" destOrd="0" presId="urn:microsoft.com/office/officeart/2005/8/layout/vList5"/>
    <dgm:cxn modelId="{589A9E50-EB25-4B5C-9C69-B4FED00DEDC5}" type="presParOf" srcId="{40045AAC-D9D2-4CB0-B4D5-CF915D08CF8E}" destId="{696EAB63-DF46-4EEF-B717-BE8BF6F0778D}" srcOrd="4" destOrd="0" presId="urn:microsoft.com/office/officeart/2005/8/layout/vList5"/>
    <dgm:cxn modelId="{51B412DA-10C5-4ACD-B365-EDA3E21BE24F}" type="presParOf" srcId="{696EAB63-DF46-4EEF-B717-BE8BF6F0778D}" destId="{1A064B06-78CC-42FC-A72A-09203712DE51}" srcOrd="0" destOrd="0" presId="urn:microsoft.com/office/officeart/2005/8/layout/vList5"/>
    <dgm:cxn modelId="{3B55469D-4860-4075-BE5C-236E5A5492F7}" type="presParOf" srcId="{696EAB63-DF46-4EEF-B717-BE8BF6F0778D}" destId="{84710D03-EE4E-4774-A55B-E740B357BE34}" srcOrd="1" destOrd="0" presId="urn:microsoft.com/office/officeart/2005/8/layout/vList5"/>
    <dgm:cxn modelId="{E17E69BE-F5E2-44AC-A61C-66B58D8B5D68}" type="presParOf" srcId="{40045AAC-D9D2-4CB0-B4D5-CF915D08CF8E}" destId="{D4106422-0F52-4B6E-9088-D724D81BDFCD}" srcOrd="5" destOrd="0" presId="urn:microsoft.com/office/officeart/2005/8/layout/vList5"/>
    <dgm:cxn modelId="{0CFA0069-91B1-4D76-9C7C-165DD2E90D35}" type="presParOf" srcId="{40045AAC-D9D2-4CB0-B4D5-CF915D08CF8E}" destId="{4333DC78-E817-4244-90B2-190975066C71}" srcOrd="6" destOrd="0" presId="urn:microsoft.com/office/officeart/2005/8/layout/vList5"/>
    <dgm:cxn modelId="{0E9B2D2C-F4B7-4FDF-A005-7D12F068E5B1}" type="presParOf" srcId="{4333DC78-E817-4244-90B2-190975066C71}" destId="{60328476-8F22-4853-8AB4-FDB4D457E7DB}" srcOrd="0" destOrd="0" presId="urn:microsoft.com/office/officeart/2005/8/layout/vList5"/>
    <dgm:cxn modelId="{1662A911-BAD6-4719-9FBA-2D2D22AA5328}" type="presParOf" srcId="{4333DC78-E817-4244-90B2-190975066C71}" destId="{41B65678-6E82-4C7D-A662-18C6117F608E}" srcOrd="1" destOrd="0" presId="urn:microsoft.com/office/officeart/2005/8/layout/vList5"/>
    <dgm:cxn modelId="{2A2C6D92-6887-4B83-BA97-831E282F19FE}" type="presParOf" srcId="{40045AAC-D9D2-4CB0-B4D5-CF915D08CF8E}" destId="{CB2D3518-F87B-4F34-BD52-AE2DB4705A75}" srcOrd="7" destOrd="0" presId="urn:microsoft.com/office/officeart/2005/8/layout/vList5"/>
    <dgm:cxn modelId="{3720ACB1-141D-4696-BB9F-E43DA1B61525}" type="presParOf" srcId="{40045AAC-D9D2-4CB0-B4D5-CF915D08CF8E}" destId="{8502000C-C4DA-4488-A2A6-9CFEDAD5C0CE}" srcOrd="8" destOrd="0" presId="urn:microsoft.com/office/officeart/2005/8/layout/vList5"/>
    <dgm:cxn modelId="{65D8A2A5-8492-44C2-B398-1899CBC19A37}" type="presParOf" srcId="{8502000C-C4DA-4488-A2A6-9CFEDAD5C0CE}" destId="{FB2A5553-29F0-432C-A99C-844D6B9455E9}" srcOrd="0" destOrd="0" presId="urn:microsoft.com/office/officeart/2005/8/layout/vList5"/>
    <dgm:cxn modelId="{9A0016CC-7CC0-47C2-A7F7-0DE99E4094F0}" type="presParOf" srcId="{8502000C-C4DA-4488-A2A6-9CFEDAD5C0CE}" destId="{8A40C74A-28FE-4A08-B1E2-3099F5D9DF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18EE570-D127-4F3C-838C-3AC11B2259F1}" type="doc">
      <dgm:prSet loTypeId="urn:microsoft.com/office/officeart/2005/8/layout/hProcess9" loCatId="process" qsTypeId="urn:microsoft.com/office/officeart/2005/8/quickstyle/3d2" qsCatId="3D" csTypeId="urn:microsoft.com/office/officeart/2005/8/colors/accent0_3" csCatId="mainScheme"/>
      <dgm:spPr/>
      <dgm:t>
        <a:bodyPr/>
        <a:lstStyle/>
        <a:p>
          <a:pPr rtl="1"/>
          <a:endParaRPr lang="fa-IR"/>
        </a:p>
      </dgm:t>
    </dgm:pt>
    <dgm:pt modelId="{EBAB5285-60AB-487C-AD1E-774DB147F537}">
      <dgm:prSet/>
      <dgm:spPr/>
      <dgm:t>
        <a:bodyPr/>
        <a:lstStyle/>
        <a:p>
          <a:pPr rtl="1"/>
          <a:r>
            <a:rPr lang="fa-IR" b="0" dirty="0" smtClean="0">
              <a:cs typeface="B Zar" pitchFamily="2" charset="-78"/>
            </a:rPr>
            <a:t>افزایش قیمت حامل‌های انرژی</a:t>
          </a:r>
          <a:endParaRPr lang="en-US" b="0" dirty="0">
            <a:cs typeface="B Zar" pitchFamily="2" charset="-78"/>
          </a:endParaRPr>
        </a:p>
      </dgm:t>
    </dgm:pt>
    <dgm:pt modelId="{35E6B2FA-EFEC-47D2-8B3B-B0E2D1202449}" type="parTrans" cxnId="{25FDCB51-017B-4C2D-BA06-F7505BF1133E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C9ED6D6C-9F63-4159-B51F-9F383808A0A9}" type="sibTrans" cxnId="{25FDCB51-017B-4C2D-BA06-F7505BF1133E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F57F81A0-2D94-42CA-8A4A-A9A164AF6299}">
      <dgm:prSet/>
      <dgm:spPr/>
      <dgm:t>
        <a:bodyPr/>
        <a:lstStyle/>
        <a:p>
          <a:pPr rtl="1"/>
          <a:r>
            <a:rPr lang="fa-IR" b="0" dirty="0" smtClean="0">
              <a:cs typeface="B Zar" pitchFamily="2" charset="-78"/>
            </a:rPr>
            <a:t>افزایش تورم</a:t>
          </a:r>
          <a:endParaRPr lang="en-US" b="0" dirty="0">
            <a:cs typeface="B Zar" pitchFamily="2" charset="-78"/>
          </a:endParaRPr>
        </a:p>
      </dgm:t>
    </dgm:pt>
    <dgm:pt modelId="{B486E08E-58AD-4386-BD31-2EBF71D21C0C}" type="parTrans" cxnId="{4D0B7D24-A197-4529-AE8B-83F20C5879F2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137FBF68-CC03-44AF-8018-9C41138F3C86}" type="sibTrans" cxnId="{4D0B7D24-A197-4529-AE8B-83F20C5879F2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080D1666-DC8B-40D5-A96E-FC92B1D6A79E}">
      <dgm:prSet/>
      <dgm:spPr/>
      <dgm:t>
        <a:bodyPr/>
        <a:lstStyle/>
        <a:p>
          <a:pPr rtl="1"/>
          <a:r>
            <a:rPr lang="fa-IR" b="0" dirty="0" smtClean="0">
              <a:cs typeface="B Zar" pitchFamily="2" charset="-78"/>
            </a:rPr>
            <a:t>فشار برای افزایش قیمت پول</a:t>
          </a:r>
          <a:endParaRPr lang="en-US" b="0" dirty="0">
            <a:cs typeface="B Zar" pitchFamily="2" charset="-78"/>
          </a:endParaRPr>
        </a:p>
      </dgm:t>
    </dgm:pt>
    <dgm:pt modelId="{39837573-3071-4161-B81B-7A1627A50759}" type="parTrans" cxnId="{571118F6-5263-44D7-8A57-0A0863025D2C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9CFE24EF-03AE-42D2-AC10-A368F9270541}" type="sibTrans" cxnId="{571118F6-5263-44D7-8A57-0A0863025D2C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B09597E4-5388-4F3B-BD59-26D3404CF5B6}">
      <dgm:prSet/>
      <dgm:spPr/>
      <dgm:t>
        <a:bodyPr/>
        <a:lstStyle/>
        <a:p>
          <a:pPr rtl="1"/>
          <a:r>
            <a:rPr lang="fa-IR" b="0" dirty="0" smtClean="0">
              <a:cs typeface="B Zar" pitchFamily="2" charset="-78"/>
            </a:rPr>
            <a:t>فشار برای افزایش قیمت ارز</a:t>
          </a:r>
          <a:endParaRPr lang="fa-IR" b="0" dirty="0">
            <a:cs typeface="B Zar" pitchFamily="2" charset="-78"/>
          </a:endParaRPr>
        </a:p>
      </dgm:t>
    </dgm:pt>
    <dgm:pt modelId="{35077C58-849C-4C64-BFCE-5E53FA56D710}" type="parTrans" cxnId="{0180EAD7-02DB-4DC6-B7C8-DF82874AEBCC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36520E8D-1735-45C2-A430-72F6A60608D6}" type="sibTrans" cxnId="{0180EAD7-02DB-4DC6-B7C8-DF82874AEBCC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5C66057B-2646-408D-8619-199A0DBD022C}" type="pres">
      <dgm:prSet presAssocID="{218EE570-D127-4F3C-838C-3AC11B2259F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03D0890-ECB4-4C4B-B2CA-330BC98D86A1}" type="pres">
      <dgm:prSet presAssocID="{218EE570-D127-4F3C-838C-3AC11B2259F1}" presName="arrow" presStyleLbl="bgShp" presStyleIdx="0" presStyleCnt="1"/>
      <dgm:spPr/>
      <dgm:t>
        <a:bodyPr/>
        <a:lstStyle/>
        <a:p>
          <a:endParaRPr lang="en-US"/>
        </a:p>
      </dgm:t>
    </dgm:pt>
    <dgm:pt modelId="{E7FE25BA-30EE-4606-8116-12822CC9B32C}" type="pres">
      <dgm:prSet presAssocID="{218EE570-D127-4F3C-838C-3AC11B2259F1}" presName="linearProcess" presStyleCnt="0"/>
      <dgm:spPr/>
      <dgm:t>
        <a:bodyPr/>
        <a:lstStyle/>
        <a:p>
          <a:endParaRPr lang="en-US"/>
        </a:p>
      </dgm:t>
    </dgm:pt>
    <dgm:pt modelId="{424F1A3B-5DC1-4FDF-AF85-DD4D278BC362}" type="pres">
      <dgm:prSet presAssocID="{EBAB5285-60AB-487C-AD1E-774DB147F53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330A3BD-1961-4956-8BD4-878F17142AC9}" type="pres">
      <dgm:prSet presAssocID="{C9ED6D6C-9F63-4159-B51F-9F383808A0A9}" presName="sibTrans" presStyleCnt="0"/>
      <dgm:spPr/>
      <dgm:t>
        <a:bodyPr/>
        <a:lstStyle/>
        <a:p>
          <a:endParaRPr lang="en-US"/>
        </a:p>
      </dgm:t>
    </dgm:pt>
    <dgm:pt modelId="{764E088F-6792-46B1-8FA9-B307B648EB2C}" type="pres">
      <dgm:prSet presAssocID="{F57F81A0-2D94-42CA-8A4A-A9A164AF629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DFEEB4D-48A1-4F7D-BAE8-036B6290405E}" type="pres">
      <dgm:prSet presAssocID="{137FBF68-CC03-44AF-8018-9C41138F3C86}" presName="sibTrans" presStyleCnt="0"/>
      <dgm:spPr/>
      <dgm:t>
        <a:bodyPr/>
        <a:lstStyle/>
        <a:p>
          <a:endParaRPr lang="en-US"/>
        </a:p>
      </dgm:t>
    </dgm:pt>
    <dgm:pt modelId="{7E884C41-708E-40C1-9DA0-D47C3B882586}" type="pres">
      <dgm:prSet presAssocID="{080D1666-DC8B-40D5-A96E-FC92B1D6A79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1FAADBE-DE75-4B33-B1D1-F39274CF1A21}" type="pres">
      <dgm:prSet presAssocID="{9CFE24EF-03AE-42D2-AC10-A368F9270541}" presName="sibTrans" presStyleCnt="0"/>
      <dgm:spPr/>
      <dgm:t>
        <a:bodyPr/>
        <a:lstStyle/>
        <a:p>
          <a:endParaRPr lang="en-US"/>
        </a:p>
      </dgm:t>
    </dgm:pt>
    <dgm:pt modelId="{DF6BA13B-6586-409C-8F8E-627AF202BE2C}" type="pres">
      <dgm:prSet presAssocID="{B09597E4-5388-4F3B-BD59-26D3404CF5B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03F2B0F-A61A-41C0-B456-FF5D78E47B44}" type="presOf" srcId="{EBAB5285-60AB-487C-AD1E-774DB147F537}" destId="{424F1A3B-5DC1-4FDF-AF85-DD4D278BC362}" srcOrd="0" destOrd="0" presId="urn:microsoft.com/office/officeart/2005/8/layout/hProcess9"/>
    <dgm:cxn modelId="{681F7359-D75D-458F-91A4-6152E75F93E7}" type="presOf" srcId="{B09597E4-5388-4F3B-BD59-26D3404CF5B6}" destId="{DF6BA13B-6586-409C-8F8E-627AF202BE2C}" srcOrd="0" destOrd="0" presId="urn:microsoft.com/office/officeart/2005/8/layout/hProcess9"/>
    <dgm:cxn modelId="{0180EAD7-02DB-4DC6-B7C8-DF82874AEBCC}" srcId="{218EE570-D127-4F3C-838C-3AC11B2259F1}" destId="{B09597E4-5388-4F3B-BD59-26D3404CF5B6}" srcOrd="3" destOrd="0" parTransId="{35077C58-849C-4C64-BFCE-5E53FA56D710}" sibTransId="{36520E8D-1735-45C2-A430-72F6A60608D6}"/>
    <dgm:cxn modelId="{9B32E082-9A28-4BB2-819F-B24729C39369}" type="presOf" srcId="{F57F81A0-2D94-42CA-8A4A-A9A164AF6299}" destId="{764E088F-6792-46B1-8FA9-B307B648EB2C}" srcOrd="0" destOrd="0" presId="urn:microsoft.com/office/officeart/2005/8/layout/hProcess9"/>
    <dgm:cxn modelId="{25FDCB51-017B-4C2D-BA06-F7505BF1133E}" srcId="{218EE570-D127-4F3C-838C-3AC11B2259F1}" destId="{EBAB5285-60AB-487C-AD1E-774DB147F537}" srcOrd="0" destOrd="0" parTransId="{35E6B2FA-EFEC-47D2-8B3B-B0E2D1202449}" sibTransId="{C9ED6D6C-9F63-4159-B51F-9F383808A0A9}"/>
    <dgm:cxn modelId="{1B53B07B-BE99-4DD7-AB35-4AFA6B448C16}" type="presOf" srcId="{080D1666-DC8B-40D5-A96E-FC92B1D6A79E}" destId="{7E884C41-708E-40C1-9DA0-D47C3B882586}" srcOrd="0" destOrd="0" presId="urn:microsoft.com/office/officeart/2005/8/layout/hProcess9"/>
    <dgm:cxn modelId="{4D0B7D24-A197-4529-AE8B-83F20C5879F2}" srcId="{218EE570-D127-4F3C-838C-3AC11B2259F1}" destId="{F57F81A0-2D94-42CA-8A4A-A9A164AF6299}" srcOrd="1" destOrd="0" parTransId="{B486E08E-58AD-4386-BD31-2EBF71D21C0C}" sibTransId="{137FBF68-CC03-44AF-8018-9C41138F3C86}"/>
    <dgm:cxn modelId="{571118F6-5263-44D7-8A57-0A0863025D2C}" srcId="{218EE570-D127-4F3C-838C-3AC11B2259F1}" destId="{080D1666-DC8B-40D5-A96E-FC92B1D6A79E}" srcOrd="2" destOrd="0" parTransId="{39837573-3071-4161-B81B-7A1627A50759}" sibTransId="{9CFE24EF-03AE-42D2-AC10-A368F9270541}"/>
    <dgm:cxn modelId="{9D822B89-CE17-4362-86CE-9DC65F18DF1C}" type="presOf" srcId="{218EE570-D127-4F3C-838C-3AC11B2259F1}" destId="{5C66057B-2646-408D-8619-199A0DBD022C}" srcOrd="0" destOrd="0" presId="urn:microsoft.com/office/officeart/2005/8/layout/hProcess9"/>
    <dgm:cxn modelId="{AF6212CC-12ED-493B-9168-39179DDE2877}" type="presParOf" srcId="{5C66057B-2646-408D-8619-199A0DBD022C}" destId="{D03D0890-ECB4-4C4B-B2CA-330BC98D86A1}" srcOrd="0" destOrd="0" presId="urn:microsoft.com/office/officeart/2005/8/layout/hProcess9"/>
    <dgm:cxn modelId="{AA2A25F6-2BA8-4302-8AF4-55D4144F3161}" type="presParOf" srcId="{5C66057B-2646-408D-8619-199A0DBD022C}" destId="{E7FE25BA-30EE-4606-8116-12822CC9B32C}" srcOrd="1" destOrd="0" presId="urn:microsoft.com/office/officeart/2005/8/layout/hProcess9"/>
    <dgm:cxn modelId="{15E47EF9-9A60-4BBE-870B-E379342BF151}" type="presParOf" srcId="{E7FE25BA-30EE-4606-8116-12822CC9B32C}" destId="{424F1A3B-5DC1-4FDF-AF85-DD4D278BC362}" srcOrd="0" destOrd="0" presId="urn:microsoft.com/office/officeart/2005/8/layout/hProcess9"/>
    <dgm:cxn modelId="{50A50039-9D75-4106-B00A-3AB63B147087}" type="presParOf" srcId="{E7FE25BA-30EE-4606-8116-12822CC9B32C}" destId="{7330A3BD-1961-4956-8BD4-878F17142AC9}" srcOrd="1" destOrd="0" presId="urn:microsoft.com/office/officeart/2005/8/layout/hProcess9"/>
    <dgm:cxn modelId="{5157D02D-3AF6-43C4-952D-920D07529531}" type="presParOf" srcId="{E7FE25BA-30EE-4606-8116-12822CC9B32C}" destId="{764E088F-6792-46B1-8FA9-B307B648EB2C}" srcOrd="2" destOrd="0" presId="urn:microsoft.com/office/officeart/2005/8/layout/hProcess9"/>
    <dgm:cxn modelId="{C815869E-96EF-47CE-9260-8C3E8C299ADE}" type="presParOf" srcId="{E7FE25BA-30EE-4606-8116-12822CC9B32C}" destId="{0DFEEB4D-48A1-4F7D-BAE8-036B6290405E}" srcOrd="3" destOrd="0" presId="urn:microsoft.com/office/officeart/2005/8/layout/hProcess9"/>
    <dgm:cxn modelId="{23FC71D2-C705-47B2-84FD-CEBF4B057CDB}" type="presParOf" srcId="{E7FE25BA-30EE-4606-8116-12822CC9B32C}" destId="{7E884C41-708E-40C1-9DA0-D47C3B882586}" srcOrd="4" destOrd="0" presId="urn:microsoft.com/office/officeart/2005/8/layout/hProcess9"/>
    <dgm:cxn modelId="{B5E66D9A-0476-4252-99F2-8E4E3C4A056C}" type="presParOf" srcId="{E7FE25BA-30EE-4606-8116-12822CC9B32C}" destId="{71FAADBE-DE75-4B33-B1D1-F39274CF1A21}" srcOrd="5" destOrd="0" presId="urn:microsoft.com/office/officeart/2005/8/layout/hProcess9"/>
    <dgm:cxn modelId="{6AEA4DDE-5E25-4019-ADD6-D8EADFF4F4BD}" type="presParOf" srcId="{E7FE25BA-30EE-4606-8116-12822CC9B32C}" destId="{DF6BA13B-6586-409C-8F8E-627AF202BE2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FB65D09-5798-45DA-AE7C-C961FD00F030}" type="doc">
      <dgm:prSet loTypeId="urn:microsoft.com/office/officeart/2005/8/layout/process4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7561-F56A-4B4C-879A-18473B470B9B}">
      <dgm:prSet/>
      <dgm:spPr/>
      <dgm:t>
        <a:bodyPr/>
        <a:lstStyle/>
        <a:p>
          <a:pPr rtl="1"/>
          <a:r>
            <a:rPr lang="fa-IR" dirty="0" smtClean="0"/>
            <a:t>افزایش جریان‌های خروجی ارز</a:t>
          </a:r>
          <a:endParaRPr lang="en-US" dirty="0"/>
        </a:p>
      </dgm:t>
    </dgm:pt>
    <dgm:pt modelId="{6EE2A00B-352C-46A5-ADDD-6BEF42E73765}" type="parTrans" cxnId="{10AD5973-3AB9-45A5-A83D-07CE40D7CB07}">
      <dgm:prSet/>
      <dgm:spPr/>
      <dgm:t>
        <a:bodyPr/>
        <a:lstStyle/>
        <a:p>
          <a:endParaRPr lang="en-US"/>
        </a:p>
      </dgm:t>
    </dgm:pt>
    <dgm:pt modelId="{0840741D-2CEF-4C50-95A5-6DE0B415B4F9}" type="sibTrans" cxnId="{10AD5973-3AB9-45A5-A83D-07CE40D7CB07}">
      <dgm:prSet/>
      <dgm:spPr/>
      <dgm:t>
        <a:bodyPr/>
        <a:lstStyle/>
        <a:p>
          <a:endParaRPr lang="en-US"/>
        </a:p>
      </dgm:t>
    </dgm:pt>
    <dgm:pt modelId="{60A9623B-624B-4A6F-A260-1282E799F91A}">
      <dgm:prSet/>
      <dgm:spPr/>
      <dgm:t>
        <a:bodyPr/>
        <a:lstStyle/>
        <a:p>
          <a:pPr rtl="1"/>
          <a:r>
            <a:rPr lang="fa-IR" dirty="0" smtClean="0"/>
            <a:t>فشار برای افزایش قیمت ارز</a:t>
          </a:r>
          <a:endParaRPr lang="en-US" dirty="0"/>
        </a:p>
      </dgm:t>
    </dgm:pt>
    <dgm:pt modelId="{7530D8A8-0903-438B-8913-703435F60D6D}" type="parTrans" cxnId="{C4596C48-CA07-4CD6-8E54-09627F2256D1}">
      <dgm:prSet/>
      <dgm:spPr/>
      <dgm:t>
        <a:bodyPr/>
        <a:lstStyle/>
        <a:p>
          <a:endParaRPr lang="en-US"/>
        </a:p>
      </dgm:t>
    </dgm:pt>
    <dgm:pt modelId="{6F9233F4-5432-4A69-9213-8CD42322B796}" type="sibTrans" cxnId="{C4596C48-CA07-4CD6-8E54-09627F2256D1}">
      <dgm:prSet/>
      <dgm:spPr/>
      <dgm:t>
        <a:bodyPr/>
        <a:lstStyle/>
        <a:p>
          <a:endParaRPr lang="en-US"/>
        </a:p>
      </dgm:t>
    </dgm:pt>
    <dgm:pt modelId="{E86F5D7A-EDC5-4D29-B4C9-64B217055565}">
      <dgm:prSet/>
      <dgm:spPr/>
      <dgm:t>
        <a:bodyPr/>
        <a:lstStyle/>
        <a:p>
          <a:pPr rtl="1"/>
          <a:r>
            <a:rPr lang="fa-IR" dirty="0" smtClean="0"/>
            <a:t>ناتوانی بانک مرکزی در کنترل نرخ ارز</a:t>
          </a:r>
          <a:endParaRPr lang="en-US" dirty="0"/>
        </a:p>
      </dgm:t>
    </dgm:pt>
    <dgm:pt modelId="{6DA66BBE-D228-43B6-A7C2-181339BC6D19}" type="parTrans" cxnId="{E76BFF21-4B7C-453C-92DC-29EF0BA22129}">
      <dgm:prSet/>
      <dgm:spPr/>
      <dgm:t>
        <a:bodyPr/>
        <a:lstStyle/>
        <a:p>
          <a:endParaRPr lang="en-US"/>
        </a:p>
      </dgm:t>
    </dgm:pt>
    <dgm:pt modelId="{797E104A-3218-4DD8-AB85-AC5050E3C7E3}" type="sibTrans" cxnId="{E76BFF21-4B7C-453C-92DC-29EF0BA22129}">
      <dgm:prSet/>
      <dgm:spPr/>
      <dgm:t>
        <a:bodyPr/>
        <a:lstStyle/>
        <a:p>
          <a:endParaRPr lang="en-US"/>
        </a:p>
      </dgm:t>
    </dgm:pt>
    <dgm:pt modelId="{04F7FDF8-E6B5-404D-B8E2-2C8ACF35B5B8}">
      <dgm:prSet/>
      <dgm:spPr/>
      <dgm:t>
        <a:bodyPr/>
        <a:lstStyle/>
        <a:p>
          <a:pPr rtl="1"/>
          <a:r>
            <a:rPr lang="fa-IR" dirty="0" smtClean="0"/>
            <a:t>تلاطم در بازار ارز</a:t>
          </a:r>
          <a:endParaRPr lang="en-US" dirty="0"/>
        </a:p>
      </dgm:t>
    </dgm:pt>
    <dgm:pt modelId="{D34B518C-EEA0-495E-B498-8BB2CA4DCBA8}" type="parTrans" cxnId="{6D9B4594-8A5F-46F4-89B5-9D3B429270B6}">
      <dgm:prSet/>
      <dgm:spPr/>
      <dgm:t>
        <a:bodyPr/>
        <a:lstStyle/>
        <a:p>
          <a:endParaRPr lang="en-US"/>
        </a:p>
      </dgm:t>
    </dgm:pt>
    <dgm:pt modelId="{465ADA1C-774C-425D-BA0E-16C896498663}" type="sibTrans" cxnId="{6D9B4594-8A5F-46F4-89B5-9D3B429270B6}">
      <dgm:prSet/>
      <dgm:spPr/>
      <dgm:t>
        <a:bodyPr/>
        <a:lstStyle/>
        <a:p>
          <a:endParaRPr lang="en-US"/>
        </a:p>
      </dgm:t>
    </dgm:pt>
    <dgm:pt modelId="{B9F61DCD-3831-404C-B4BA-B7455695FD76}" type="pres">
      <dgm:prSet presAssocID="{CFB65D09-5798-45DA-AE7C-C961FD00F0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44D6D7-6C07-45C3-B6D5-4FF0CCDF8C88}" type="pres">
      <dgm:prSet presAssocID="{04F7FDF8-E6B5-404D-B8E2-2C8ACF35B5B8}" presName="boxAndChildren" presStyleCnt="0"/>
      <dgm:spPr/>
    </dgm:pt>
    <dgm:pt modelId="{8FC580F5-CD9F-4C75-84D8-8DFCA1DD061F}" type="pres">
      <dgm:prSet presAssocID="{04F7FDF8-E6B5-404D-B8E2-2C8ACF35B5B8}" presName="parentTextBox" presStyleLbl="node1" presStyleIdx="0" presStyleCnt="4"/>
      <dgm:spPr/>
      <dgm:t>
        <a:bodyPr/>
        <a:lstStyle/>
        <a:p>
          <a:endParaRPr lang="en-US"/>
        </a:p>
      </dgm:t>
    </dgm:pt>
    <dgm:pt modelId="{E32ECCD8-29AB-4CB8-BAE0-4C5827D51D3E}" type="pres">
      <dgm:prSet presAssocID="{797E104A-3218-4DD8-AB85-AC5050E3C7E3}" presName="sp" presStyleCnt="0"/>
      <dgm:spPr/>
    </dgm:pt>
    <dgm:pt modelId="{FE663D40-9287-4367-94F0-CEE15DF8AFE1}" type="pres">
      <dgm:prSet presAssocID="{E86F5D7A-EDC5-4D29-B4C9-64B217055565}" presName="arrowAndChildren" presStyleCnt="0"/>
      <dgm:spPr/>
    </dgm:pt>
    <dgm:pt modelId="{9FFACCDB-8B56-41A9-8F59-0B3D83C378A1}" type="pres">
      <dgm:prSet presAssocID="{E86F5D7A-EDC5-4D29-B4C9-64B217055565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751FDCA0-923B-4440-B2CB-293128A3D82F}" type="pres">
      <dgm:prSet presAssocID="{6F9233F4-5432-4A69-9213-8CD42322B796}" presName="sp" presStyleCnt="0"/>
      <dgm:spPr/>
    </dgm:pt>
    <dgm:pt modelId="{B0315F02-1D23-40F3-9BED-CB4F668ECAEF}" type="pres">
      <dgm:prSet presAssocID="{60A9623B-624B-4A6F-A260-1282E799F91A}" presName="arrowAndChildren" presStyleCnt="0"/>
      <dgm:spPr/>
    </dgm:pt>
    <dgm:pt modelId="{88F84A96-F430-4643-9065-B3F7667C2A58}" type="pres">
      <dgm:prSet presAssocID="{60A9623B-624B-4A6F-A260-1282E799F91A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AFA83BDC-5645-42FC-B595-D33EF90ADE1A}" type="pres">
      <dgm:prSet presAssocID="{0840741D-2CEF-4C50-95A5-6DE0B415B4F9}" presName="sp" presStyleCnt="0"/>
      <dgm:spPr/>
    </dgm:pt>
    <dgm:pt modelId="{F64A62C7-F89C-4338-8F27-5B243AB4B764}" type="pres">
      <dgm:prSet presAssocID="{827A7561-F56A-4B4C-879A-18473B470B9B}" presName="arrowAndChildren" presStyleCnt="0"/>
      <dgm:spPr/>
    </dgm:pt>
    <dgm:pt modelId="{54E195F8-A334-4BB8-8F85-16C34D6D5471}" type="pres">
      <dgm:prSet presAssocID="{827A7561-F56A-4B4C-879A-18473B470B9B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6D9B4594-8A5F-46F4-89B5-9D3B429270B6}" srcId="{CFB65D09-5798-45DA-AE7C-C961FD00F030}" destId="{04F7FDF8-E6B5-404D-B8E2-2C8ACF35B5B8}" srcOrd="3" destOrd="0" parTransId="{D34B518C-EEA0-495E-B498-8BB2CA4DCBA8}" sibTransId="{465ADA1C-774C-425D-BA0E-16C896498663}"/>
    <dgm:cxn modelId="{10AD5973-3AB9-45A5-A83D-07CE40D7CB07}" srcId="{CFB65D09-5798-45DA-AE7C-C961FD00F030}" destId="{827A7561-F56A-4B4C-879A-18473B470B9B}" srcOrd="0" destOrd="0" parTransId="{6EE2A00B-352C-46A5-ADDD-6BEF42E73765}" sibTransId="{0840741D-2CEF-4C50-95A5-6DE0B415B4F9}"/>
    <dgm:cxn modelId="{C4596C48-CA07-4CD6-8E54-09627F2256D1}" srcId="{CFB65D09-5798-45DA-AE7C-C961FD00F030}" destId="{60A9623B-624B-4A6F-A260-1282E799F91A}" srcOrd="1" destOrd="0" parTransId="{7530D8A8-0903-438B-8913-703435F60D6D}" sibTransId="{6F9233F4-5432-4A69-9213-8CD42322B796}"/>
    <dgm:cxn modelId="{B1424E65-27D5-45DE-B1EE-6D3F3B82ABAA}" type="presOf" srcId="{CFB65D09-5798-45DA-AE7C-C961FD00F030}" destId="{B9F61DCD-3831-404C-B4BA-B7455695FD76}" srcOrd="0" destOrd="0" presId="urn:microsoft.com/office/officeart/2005/8/layout/process4"/>
    <dgm:cxn modelId="{DA0B911A-DCFD-40DB-9B4F-872D29C1E161}" type="presOf" srcId="{60A9623B-624B-4A6F-A260-1282E799F91A}" destId="{88F84A96-F430-4643-9065-B3F7667C2A58}" srcOrd="0" destOrd="0" presId="urn:microsoft.com/office/officeart/2005/8/layout/process4"/>
    <dgm:cxn modelId="{E522B8C2-7F91-4268-AAAE-06A01AF60CAC}" type="presOf" srcId="{04F7FDF8-E6B5-404D-B8E2-2C8ACF35B5B8}" destId="{8FC580F5-CD9F-4C75-84D8-8DFCA1DD061F}" srcOrd="0" destOrd="0" presId="urn:microsoft.com/office/officeart/2005/8/layout/process4"/>
    <dgm:cxn modelId="{E25A15C0-B7EA-4DEA-AA13-A9A85A79CC97}" type="presOf" srcId="{E86F5D7A-EDC5-4D29-B4C9-64B217055565}" destId="{9FFACCDB-8B56-41A9-8F59-0B3D83C378A1}" srcOrd="0" destOrd="0" presId="urn:microsoft.com/office/officeart/2005/8/layout/process4"/>
    <dgm:cxn modelId="{E76BFF21-4B7C-453C-92DC-29EF0BA22129}" srcId="{CFB65D09-5798-45DA-AE7C-C961FD00F030}" destId="{E86F5D7A-EDC5-4D29-B4C9-64B217055565}" srcOrd="2" destOrd="0" parTransId="{6DA66BBE-D228-43B6-A7C2-181339BC6D19}" sibTransId="{797E104A-3218-4DD8-AB85-AC5050E3C7E3}"/>
    <dgm:cxn modelId="{4C715A40-0BE7-4EE4-8B1C-A39E68FE9A8A}" type="presOf" srcId="{827A7561-F56A-4B4C-879A-18473B470B9B}" destId="{54E195F8-A334-4BB8-8F85-16C34D6D5471}" srcOrd="0" destOrd="0" presId="urn:microsoft.com/office/officeart/2005/8/layout/process4"/>
    <dgm:cxn modelId="{4B7E43B9-3119-471E-ADF1-17985CFC9390}" type="presParOf" srcId="{B9F61DCD-3831-404C-B4BA-B7455695FD76}" destId="{8044D6D7-6C07-45C3-B6D5-4FF0CCDF8C88}" srcOrd="0" destOrd="0" presId="urn:microsoft.com/office/officeart/2005/8/layout/process4"/>
    <dgm:cxn modelId="{2DFA0530-2AF8-4E03-B2B8-0AEB335B63CB}" type="presParOf" srcId="{8044D6D7-6C07-45C3-B6D5-4FF0CCDF8C88}" destId="{8FC580F5-CD9F-4C75-84D8-8DFCA1DD061F}" srcOrd="0" destOrd="0" presId="urn:microsoft.com/office/officeart/2005/8/layout/process4"/>
    <dgm:cxn modelId="{7B58E2DA-EDDA-4849-8FA0-0BD3F91F5218}" type="presParOf" srcId="{B9F61DCD-3831-404C-B4BA-B7455695FD76}" destId="{E32ECCD8-29AB-4CB8-BAE0-4C5827D51D3E}" srcOrd="1" destOrd="0" presId="urn:microsoft.com/office/officeart/2005/8/layout/process4"/>
    <dgm:cxn modelId="{D275F278-5949-4070-AFA2-6ADB4B2DE554}" type="presParOf" srcId="{B9F61DCD-3831-404C-B4BA-B7455695FD76}" destId="{FE663D40-9287-4367-94F0-CEE15DF8AFE1}" srcOrd="2" destOrd="0" presId="urn:microsoft.com/office/officeart/2005/8/layout/process4"/>
    <dgm:cxn modelId="{C86A075F-4B64-4F48-9340-F8F7DC884D2D}" type="presParOf" srcId="{FE663D40-9287-4367-94F0-CEE15DF8AFE1}" destId="{9FFACCDB-8B56-41A9-8F59-0B3D83C378A1}" srcOrd="0" destOrd="0" presId="urn:microsoft.com/office/officeart/2005/8/layout/process4"/>
    <dgm:cxn modelId="{921E2BD8-2B29-43B0-970B-35D20B017D98}" type="presParOf" srcId="{B9F61DCD-3831-404C-B4BA-B7455695FD76}" destId="{751FDCA0-923B-4440-B2CB-293128A3D82F}" srcOrd="3" destOrd="0" presId="urn:microsoft.com/office/officeart/2005/8/layout/process4"/>
    <dgm:cxn modelId="{3690F62B-0501-48DE-9C56-4D061C6DA2CA}" type="presParOf" srcId="{B9F61DCD-3831-404C-B4BA-B7455695FD76}" destId="{B0315F02-1D23-40F3-9BED-CB4F668ECAEF}" srcOrd="4" destOrd="0" presId="urn:microsoft.com/office/officeart/2005/8/layout/process4"/>
    <dgm:cxn modelId="{474DD624-3F21-4A65-8585-9FD8A8A14B41}" type="presParOf" srcId="{B0315F02-1D23-40F3-9BED-CB4F668ECAEF}" destId="{88F84A96-F430-4643-9065-B3F7667C2A58}" srcOrd="0" destOrd="0" presId="urn:microsoft.com/office/officeart/2005/8/layout/process4"/>
    <dgm:cxn modelId="{726C02F2-F15B-4745-A675-95BE02A17368}" type="presParOf" srcId="{B9F61DCD-3831-404C-B4BA-B7455695FD76}" destId="{AFA83BDC-5645-42FC-B595-D33EF90ADE1A}" srcOrd="5" destOrd="0" presId="urn:microsoft.com/office/officeart/2005/8/layout/process4"/>
    <dgm:cxn modelId="{7116F154-E0D8-4063-9EEA-11AED6B48EBD}" type="presParOf" srcId="{B9F61DCD-3831-404C-B4BA-B7455695FD76}" destId="{F64A62C7-F89C-4338-8F27-5B243AB4B764}" srcOrd="6" destOrd="0" presId="urn:microsoft.com/office/officeart/2005/8/layout/process4"/>
    <dgm:cxn modelId="{8CAAAA8F-79E7-4485-8397-7278CE300FDE}" type="presParOf" srcId="{F64A62C7-F89C-4338-8F27-5B243AB4B764}" destId="{54E195F8-A334-4BB8-8F85-16C34D6D547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4D2FC-AF75-4FCE-AF5E-D4BF7E120867}" type="doc">
      <dgm:prSet loTypeId="urn:microsoft.com/office/officeart/2005/8/layout/list1" loCatId="list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805FD2E-6713-4512-A879-2F6BB7C61CBD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برای صنایع بیشتر</a:t>
          </a:r>
          <a:endParaRPr lang="en-US" dirty="0">
            <a:cs typeface="B Zar" pitchFamily="2" charset="-78"/>
          </a:endParaRPr>
        </a:p>
      </dgm:t>
    </dgm:pt>
    <dgm:pt modelId="{671F2C5A-6D28-4577-8666-0EFBDFB62284}" type="parTrans" cxnId="{0EF161E0-FE74-4963-88B8-8985A462CC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C5FE15E-2065-4BCF-81D4-311A08E53AED}" type="sibTrans" cxnId="{0EF161E0-FE74-4963-88B8-8985A462CC8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F74617-B25C-46C3-9760-C76B09C36FF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بنزین/ نفت گاز/ نفت کوره/ نفت سفید/ گاز مایع/ نفت خام تحویلی به پالایشگاه/ گاز طبیعی/ برق/ آب</a:t>
          </a:r>
          <a:endParaRPr lang="en-US" dirty="0">
            <a:cs typeface="B Zar" pitchFamily="2" charset="-78"/>
          </a:endParaRPr>
        </a:p>
      </dgm:t>
    </dgm:pt>
    <dgm:pt modelId="{78937054-D95D-4E49-A647-C3A4A4EF4F07}" type="parTrans" cxnId="{34E3D7B0-B152-4BE2-8E91-4EC145B7A2A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109A5C-8B80-4A43-826E-794788A65D24}" type="sibTrans" cxnId="{34E3D7B0-B152-4BE2-8E91-4EC145B7A2A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1FF6C42-A269-44E5-A7AC-93464D66BFBB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برای خانوارها بیشتر</a:t>
          </a:r>
          <a:endParaRPr lang="en-US" dirty="0">
            <a:cs typeface="B Zar" pitchFamily="2" charset="-78"/>
          </a:endParaRPr>
        </a:p>
      </dgm:t>
    </dgm:pt>
    <dgm:pt modelId="{6C8B826B-4ED4-4E86-9879-552FEB21DA78}" type="parTrans" cxnId="{CF6EB348-9B07-4DF4-8C27-2ED88EBCA0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167C5D3-EC4F-4AB6-AE2F-BE85DA320A36}" type="sibTrans" cxnId="{CF6EB348-9B07-4DF4-8C27-2ED88EBCA0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58B690E-B4E4-48D4-A973-E5BB905634E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بنزین/ نفت گاز/ برق/ گاز طبیعی/ آب/ گندم/ برنج/ روغن/ شیر/ شکر/ دارو/ خدمات دولتی مثل پست و راه‌آهن</a:t>
          </a:r>
          <a:endParaRPr lang="en-US" dirty="0">
            <a:cs typeface="B Zar" pitchFamily="2" charset="-78"/>
          </a:endParaRPr>
        </a:p>
      </dgm:t>
    </dgm:pt>
    <dgm:pt modelId="{9957E42C-C353-444F-99A7-8374308E15B0}" type="parTrans" cxnId="{410ED07E-E714-4999-9F62-4E74D0AE36E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C491FD-F2BA-4DDB-B69B-6A3EAF0EEFE5}" type="sibTrans" cxnId="{410ED07E-E714-4999-9F62-4E74D0AE36E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378C5B-03AD-4032-AA55-8B882176A3B9}" type="pres">
      <dgm:prSet presAssocID="{B8E4D2FC-AF75-4FCE-AF5E-D4BF7E1208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76B25A-A744-46AD-BC50-B7ABB199BFBD}" type="pres">
      <dgm:prSet presAssocID="{D805FD2E-6713-4512-A879-2F6BB7C61CBD}" presName="parentLin" presStyleCnt="0"/>
      <dgm:spPr/>
    </dgm:pt>
    <dgm:pt modelId="{143F0D6A-D4D4-4453-9E2F-DBC8CCD39BEB}" type="pres">
      <dgm:prSet presAssocID="{D805FD2E-6713-4512-A879-2F6BB7C61C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B06CEB3-863A-45E7-BC3A-AD4022B3CA4A}" type="pres">
      <dgm:prSet presAssocID="{D805FD2E-6713-4512-A879-2F6BB7C61C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9E397-C72B-43AD-BC7E-E4462E7B4E95}" type="pres">
      <dgm:prSet presAssocID="{D805FD2E-6713-4512-A879-2F6BB7C61CBD}" presName="negativeSpace" presStyleCnt="0"/>
      <dgm:spPr/>
    </dgm:pt>
    <dgm:pt modelId="{DD70BF94-CF4F-4BA0-B420-31E0DBB4CC77}" type="pres">
      <dgm:prSet presAssocID="{D805FD2E-6713-4512-A879-2F6BB7C61CBD}" presName="childText" presStyleLbl="conF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C0B72FBB-B2B7-4BC9-9051-7FDEE9408B19}" type="pres">
      <dgm:prSet presAssocID="{5C5FE15E-2065-4BCF-81D4-311A08E53AED}" presName="spaceBetweenRectangles" presStyleCnt="0"/>
      <dgm:spPr/>
    </dgm:pt>
    <dgm:pt modelId="{C200C683-22E2-449A-8F57-C0E98467E21C}" type="pres">
      <dgm:prSet presAssocID="{F1FF6C42-A269-44E5-A7AC-93464D66BFBB}" presName="parentLin" presStyleCnt="0"/>
      <dgm:spPr/>
    </dgm:pt>
    <dgm:pt modelId="{E5BA4AFF-54C3-414C-B8AF-30CB34B7713E}" type="pres">
      <dgm:prSet presAssocID="{F1FF6C42-A269-44E5-A7AC-93464D66BFB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BFF5D61-2F54-48D9-99BB-AE5E9F6F071F}" type="pres">
      <dgm:prSet presAssocID="{F1FF6C42-A269-44E5-A7AC-93464D66BFB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A9228-AEBE-4F81-8019-559A1DF89D6D}" type="pres">
      <dgm:prSet presAssocID="{F1FF6C42-A269-44E5-A7AC-93464D66BFBB}" presName="negativeSpace" presStyleCnt="0"/>
      <dgm:spPr/>
    </dgm:pt>
    <dgm:pt modelId="{A4A23FE3-94AD-465F-B0A7-8E05EB959028}" type="pres">
      <dgm:prSet presAssocID="{F1FF6C42-A269-44E5-A7AC-93464D66BFBB}" presName="childText" presStyleLbl="conF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0EF161E0-FE74-4963-88B8-8985A462CC88}" srcId="{B8E4D2FC-AF75-4FCE-AF5E-D4BF7E120867}" destId="{D805FD2E-6713-4512-A879-2F6BB7C61CBD}" srcOrd="0" destOrd="0" parTransId="{671F2C5A-6D28-4577-8666-0EFBDFB62284}" sibTransId="{5C5FE15E-2065-4BCF-81D4-311A08E53AED}"/>
    <dgm:cxn modelId="{FD179B01-2279-40E4-B3FB-0F25711B8691}" type="presOf" srcId="{38F74617-B25C-46C3-9760-C76B09C36FFE}" destId="{DD70BF94-CF4F-4BA0-B420-31E0DBB4CC77}" srcOrd="0" destOrd="0" presId="urn:microsoft.com/office/officeart/2005/8/layout/list1"/>
    <dgm:cxn modelId="{380C0F2C-BB46-4D79-9591-0E2E4873C1C9}" type="presOf" srcId="{458B690E-B4E4-48D4-A973-E5BB905634E9}" destId="{A4A23FE3-94AD-465F-B0A7-8E05EB959028}" srcOrd="0" destOrd="0" presId="urn:microsoft.com/office/officeart/2005/8/layout/list1"/>
    <dgm:cxn modelId="{A158B185-8091-46C4-819D-2AEDDC4EA58C}" type="presOf" srcId="{D805FD2E-6713-4512-A879-2F6BB7C61CBD}" destId="{AB06CEB3-863A-45E7-BC3A-AD4022B3CA4A}" srcOrd="1" destOrd="0" presId="urn:microsoft.com/office/officeart/2005/8/layout/list1"/>
    <dgm:cxn modelId="{410ED07E-E714-4999-9F62-4E74D0AE36E3}" srcId="{F1FF6C42-A269-44E5-A7AC-93464D66BFBB}" destId="{458B690E-B4E4-48D4-A973-E5BB905634E9}" srcOrd="0" destOrd="0" parTransId="{9957E42C-C353-444F-99A7-8374308E15B0}" sibTransId="{C0C491FD-F2BA-4DDB-B69B-6A3EAF0EEFE5}"/>
    <dgm:cxn modelId="{CF6EB348-9B07-4DF4-8C27-2ED88EBCA051}" srcId="{B8E4D2FC-AF75-4FCE-AF5E-D4BF7E120867}" destId="{F1FF6C42-A269-44E5-A7AC-93464D66BFBB}" srcOrd="1" destOrd="0" parTransId="{6C8B826B-4ED4-4E86-9879-552FEB21DA78}" sibTransId="{6167C5D3-EC4F-4AB6-AE2F-BE85DA320A36}"/>
    <dgm:cxn modelId="{34E3D7B0-B152-4BE2-8E91-4EC145B7A2A4}" srcId="{D805FD2E-6713-4512-A879-2F6BB7C61CBD}" destId="{38F74617-B25C-46C3-9760-C76B09C36FFE}" srcOrd="0" destOrd="0" parTransId="{78937054-D95D-4E49-A647-C3A4A4EF4F07}" sibTransId="{17109A5C-8B80-4A43-826E-794788A65D24}"/>
    <dgm:cxn modelId="{2D67FDD9-3785-45C8-8D02-36AA1F780144}" type="presOf" srcId="{F1FF6C42-A269-44E5-A7AC-93464D66BFBB}" destId="{3BFF5D61-2F54-48D9-99BB-AE5E9F6F071F}" srcOrd="1" destOrd="0" presId="urn:microsoft.com/office/officeart/2005/8/layout/list1"/>
    <dgm:cxn modelId="{0BBEAAD5-B679-461D-A375-F16440B336E7}" type="presOf" srcId="{B8E4D2FC-AF75-4FCE-AF5E-D4BF7E120867}" destId="{D2378C5B-03AD-4032-AA55-8B882176A3B9}" srcOrd="0" destOrd="0" presId="urn:microsoft.com/office/officeart/2005/8/layout/list1"/>
    <dgm:cxn modelId="{AAE698D7-8C14-4B59-B2CB-59BE3F19B601}" type="presOf" srcId="{D805FD2E-6713-4512-A879-2F6BB7C61CBD}" destId="{143F0D6A-D4D4-4453-9E2F-DBC8CCD39BEB}" srcOrd="0" destOrd="0" presId="urn:microsoft.com/office/officeart/2005/8/layout/list1"/>
    <dgm:cxn modelId="{B3E9C4B8-8794-46F4-99BE-5C0056162D07}" type="presOf" srcId="{F1FF6C42-A269-44E5-A7AC-93464D66BFBB}" destId="{E5BA4AFF-54C3-414C-B8AF-30CB34B7713E}" srcOrd="0" destOrd="0" presId="urn:microsoft.com/office/officeart/2005/8/layout/list1"/>
    <dgm:cxn modelId="{5D00C0AF-12C9-45F5-9BA4-487530A9D3C0}" type="presParOf" srcId="{D2378C5B-03AD-4032-AA55-8B882176A3B9}" destId="{8C76B25A-A744-46AD-BC50-B7ABB199BFBD}" srcOrd="0" destOrd="0" presId="urn:microsoft.com/office/officeart/2005/8/layout/list1"/>
    <dgm:cxn modelId="{BACC946E-E8F8-4042-B42C-D7C0DDA67DF1}" type="presParOf" srcId="{8C76B25A-A744-46AD-BC50-B7ABB199BFBD}" destId="{143F0D6A-D4D4-4453-9E2F-DBC8CCD39BEB}" srcOrd="0" destOrd="0" presId="urn:microsoft.com/office/officeart/2005/8/layout/list1"/>
    <dgm:cxn modelId="{D393A521-0754-4AE3-A32B-C20F29A3DAD5}" type="presParOf" srcId="{8C76B25A-A744-46AD-BC50-B7ABB199BFBD}" destId="{AB06CEB3-863A-45E7-BC3A-AD4022B3CA4A}" srcOrd="1" destOrd="0" presId="urn:microsoft.com/office/officeart/2005/8/layout/list1"/>
    <dgm:cxn modelId="{26C441E5-A293-4C60-901E-A1321796879D}" type="presParOf" srcId="{D2378C5B-03AD-4032-AA55-8B882176A3B9}" destId="{C689E397-C72B-43AD-BC7E-E4462E7B4E95}" srcOrd="1" destOrd="0" presId="urn:microsoft.com/office/officeart/2005/8/layout/list1"/>
    <dgm:cxn modelId="{432BC261-B338-4CF6-ACF2-87F855182D3D}" type="presParOf" srcId="{D2378C5B-03AD-4032-AA55-8B882176A3B9}" destId="{DD70BF94-CF4F-4BA0-B420-31E0DBB4CC77}" srcOrd="2" destOrd="0" presId="urn:microsoft.com/office/officeart/2005/8/layout/list1"/>
    <dgm:cxn modelId="{4BF9FF92-8643-4A42-83EC-4653D277E8DC}" type="presParOf" srcId="{D2378C5B-03AD-4032-AA55-8B882176A3B9}" destId="{C0B72FBB-B2B7-4BC9-9051-7FDEE9408B19}" srcOrd="3" destOrd="0" presId="urn:microsoft.com/office/officeart/2005/8/layout/list1"/>
    <dgm:cxn modelId="{D696333E-CE1D-4369-9F55-E124A29385B9}" type="presParOf" srcId="{D2378C5B-03AD-4032-AA55-8B882176A3B9}" destId="{C200C683-22E2-449A-8F57-C0E98467E21C}" srcOrd="4" destOrd="0" presId="urn:microsoft.com/office/officeart/2005/8/layout/list1"/>
    <dgm:cxn modelId="{1F96A5E5-2C35-4B50-BD85-7E53704B5E2D}" type="presParOf" srcId="{C200C683-22E2-449A-8F57-C0E98467E21C}" destId="{E5BA4AFF-54C3-414C-B8AF-30CB34B7713E}" srcOrd="0" destOrd="0" presId="urn:microsoft.com/office/officeart/2005/8/layout/list1"/>
    <dgm:cxn modelId="{CC655853-888C-487C-9D00-2A487F332E8F}" type="presParOf" srcId="{C200C683-22E2-449A-8F57-C0E98467E21C}" destId="{3BFF5D61-2F54-48D9-99BB-AE5E9F6F071F}" srcOrd="1" destOrd="0" presId="urn:microsoft.com/office/officeart/2005/8/layout/list1"/>
    <dgm:cxn modelId="{F976E6EC-DF5F-410E-AB70-3E77E7C52B11}" type="presParOf" srcId="{D2378C5B-03AD-4032-AA55-8B882176A3B9}" destId="{9D4A9228-AEBE-4F81-8019-559A1DF89D6D}" srcOrd="5" destOrd="0" presId="urn:microsoft.com/office/officeart/2005/8/layout/list1"/>
    <dgm:cxn modelId="{749E5418-93CE-4DE8-920B-45EB4DAE534D}" type="presParOf" srcId="{D2378C5B-03AD-4032-AA55-8B882176A3B9}" destId="{A4A23FE3-94AD-465F-B0A7-8E05EB95902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85A0201-703A-444C-8EE3-B48A02D61D66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F2C993-9005-4075-8263-4FAD712BAA53}">
      <dgm:prSet custT="1"/>
      <dgm:spPr/>
      <dgm:t>
        <a:bodyPr/>
        <a:lstStyle/>
        <a:p>
          <a:pPr rtl="1">
            <a:lnSpc>
              <a:spcPct val="90000"/>
            </a:lnSpc>
          </a:pPr>
          <a:r>
            <a:rPr lang="fa-IR" sz="2000" dirty="0" smtClean="0">
              <a:cs typeface="B Zar" pitchFamily="2" charset="-78"/>
            </a:rPr>
            <a:t>تلاطم در قیمت تمامی کالاها  ازجمله فلزات گران‌بها</a:t>
          </a:r>
          <a:endParaRPr lang="en-US" sz="2000" dirty="0">
            <a:cs typeface="B Zar" pitchFamily="2" charset="-78"/>
          </a:endParaRPr>
        </a:p>
      </dgm:t>
    </dgm:pt>
    <dgm:pt modelId="{EC1F00D5-7467-4E9D-88B4-55FFBA9E283D}" type="parTrans" cxnId="{298A3BAA-983E-4D85-98C3-00E6011FB23A}">
      <dgm:prSet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1A5E7988-E478-4A6F-93E9-CC40690B69B4}" type="sibTrans" cxnId="{298A3BAA-983E-4D85-98C3-00E6011FB23A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2076C648-83E5-493A-B9BD-C4D0311386AF}">
      <dgm:prSet custT="1"/>
      <dgm:spPr/>
      <dgm:t>
        <a:bodyPr/>
        <a:lstStyle/>
        <a:p>
          <a:pPr rtl="1">
            <a:lnSpc>
              <a:spcPct val="90000"/>
            </a:lnSpc>
          </a:pPr>
          <a:r>
            <a:rPr lang="fa-IR" sz="2000" dirty="0" smtClean="0">
              <a:cs typeface="B Zar" pitchFamily="2" charset="-78"/>
            </a:rPr>
            <a:t>افزایش ریسک کسب‌وکارها</a:t>
          </a:r>
          <a:endParaRPr lang="en-US" sz="2000" dirty="0">
            <a:cs typeface="B Zar" pitchFamily="2" charset="-78"/>
          </a:endParaRPr>
        </a:p>
      </dgm:t>
    </dgm:pt>
    <dgm:pt modelId="{2ECE61A4-FFCC-430F-BFA6-F1A0A1150409}" type="parTrans" cxnId="{C245DA03-699B-4C58-A14D-84EBD771E0DE}">
      <dgm:prSet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F9FDE098-5538-4541-8A61-D01F41790BE1}" type="sibTrans" cxnId="{C245DA03-699B-4C58-A14D-84EBD771E0DE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0FBC0822-E69F-48CE-9452-D1C13FFF369A}">
      <dgm:prSet custT="1"/>
      <dgm:spPr/>
      <dgm:t>
        <a:bodyPr/>
        <a:lstStyle/>
        <a:p>
          <a:pPr rtl="1">
            <a:lnSpc>
              <a:spcPct val="90000"/>
            </a:lnSpc>
          </a:pPr>
          <a:r>
            <a:rPr lang="fa-IR" sz="2000" dirty="0" smtClean="0">
              <a:cs typeface="B Zar" pitchFamily="2" charset="-78"/>
            </a:rPr>
            <a:t>حرکت از کسب‌وکارهای مبتنی بر خلق ارزش به کسب‌وکارهای سفته‌بازانه</a:t>
          </a:r>
          <a:endParaRPr lang="en-US" sz="2000" dirty="0">
            <a:cs typeface="B Zar" pitchFamily="2" charset="-78"/>
          </a:endParaRPr>
        </a:p>
      </dgm:t>
    </dgm:pt>
    <dgm:pt modelId="{F0837C72-9BE8-4594-A1B5-56A04E3756FE}" type="parTrans" cxnId="{9BB47248-EE7E-48F6-B7A2-98B87A3C0FF9}">
      <dgm:prSet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A9017849-DFA4-4C63-9B17-2F3BF47A9C39}" type="sibTrans" cxnId="{9BB47248-EE7E-48F6-B7A2-98B87A3C0FF9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C0C17ADF-CA3D-44CD-B598-F8906B450508}">
      <dgm:prSet custT="1"/>
      <dgm:spPr/>
      <dgm:t>
        <a:bodyPr/>
        <a:lstStyle/>
        <a:p>
          <a:pPr rtl="1">
            <a:lnSpc>
              <a:spcPct val="90000"/>
            </a:lnSpc>
          </a:pPr>
          <a:r>
            <a:rPr lang="fa-IR" sz="2000" dirty="0" smtClean="0">
              <a:cs typeface="B Zar" pitchFamily="2" charset="-78"/>
            </a:rPr>
            <a:t>ایجاد پول داغ</a:t>
          </a:r>
          <a:endParaRPr lang="en-US" sz="2000" dirty="0">
            <a:cs typeface="B Zar" pitchFamily="2" charset="-78"/>
          </a:endParaRPr>
        </a:p>
      </dgm:t>
    </dgm:pt>
    <dgm:pt modelId="{6EED0D65-825A-4684-A160-5B8BADC909E0}" type="parTrans" cxnId="{C8924A0E-E585-435D-BE6D-4AAC78AC931C}">
      <dgm:prSet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D949B643-7E32-4A37-9A4E-35EF695C6DDF}" type="sibTrans" cxnId="{C8924A0E-E585-435D-BE6D-4AAC78AC931C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7E9AA19E-1092-47AB-BEE9-B4ACDC11438D}">
      <dgm:prSet custT="1"/>
      <dgm:spPr/>
      <dgm:t>
        <a:bodyPr/>
        <a:lstStyle/>
        <a:p>
          <a:pPr rtl="1">
            <a:lnSpc>
              <a:spcPct val="90000"/>
            </a:lnSpc>
          </a:pPr>
          <a:r>
            <a:rPr lang="fa-IR" sz="2000" dirty="0" smtClean="0">
              <a:cs typeface="B Zar" pitchFamily="2" charset="-78"/>
            </a:rPr>
            <a:t>تلاطم بیشتر بازارها</a:t>
          </a:r>
          <a:endParaRPr lang="en-US" sz="2000" dirty="0">
            <a:cs typeface="B Zar" pitchFamily="2" charset="-78"/>
          </a:endParaRPr>
        </a:p>
      </dgm:t>
    </dgm:pt>
    <dgm:pt modelId="{CA9FB1FE-4B2A-47AA-BEA2-C91F96DB1EB9}" type="parTrans" cxnId="{8A6BB807-90D7-4BD1-B9A9-2F91E1BEF974}">
      <dgm:prSet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54D97191-351A-4F2A-8E66-F689FC0FF58A}" type="sibTrans" cxnId="{8A6BB807-90D7-4BD1-B9A9-2F91E1BEF974}">
      <dgm:prSet/>
      <dgm:spPr/>
      <dgm:t>
        <a:bodyPr/>
        <a:lstStyle/>
        <a:p>
          <a:pPr>
            <a:lnSpc>
              <a:spcPct val="90000"/>
            </a:lnSpc>
          </a:pPr>
          <a:endParaRPr lang="en-US" sz="2000">
            <a:cs typeface="B Zar" pitchFamily="2" charset="-78"/>
          </a:endParaRPr>
        </a:p>
      </dgm:t>
    </dgm:pt>
    <dgm:pt modelId="{DADC2EEC-40DA-43E1-83BD-CEEB31228299}" type="pres">
      <dgm:prSet presAssocID="{985A0201-703A-444C-8EE3-B48A02D61D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DDF614-81D6-4B9B-B695-CFC9344D398E}" type="pres">
      <dgm:prSet presAssocID="{985A0201-703A-444C-8EE3-B48A02D61D66}" presName="cycle" presStyleCnt="0"/>
      <dgm:spPr/>
    </dgm:pt>
    <dgm:pt modelId="{CA28484F-05E5-453F-99CC-990176C996AF}" type="pres">
      <dgm:prSet presAssocID="{5DF2C993-9005-4075-8263-4FAD712BAA53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F6116-8B6D-4976-8B52-45C8DEACA088}" type="pres">
      <dgm:prSet presAssocID="{1A5E7988-E478-4A6F-93E9-CC40690B69B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4910DDF-51BA-45E7-B93A-B10F3C341F60}" type="pres">
      <dgm:prSet presAssocID="{2076C648-83E5-493A-B9BD-C4D0311386A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2E823-63C0-4BAD-AEBD-893A193E14F2}" type="pres">
      <dgm:prSet presAssocID="{0FBC0822-E69F-48CE-9452-D1C13FFF369A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86614-22A2-401A-A515-56DD0C77DE6D}" type="pres">
      <dgm:prSet presAssocID="{C0C17ADF-CA3D-44CD-B598-F8906B450508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2672D-88AA-4186-8105-712A007FBD9B}" type="pres">
      <dgm:prSet presAssocID="{7E9AA19E-1092-47AB-BEE9-B4ACDC11438D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B1FA71-0FC5-4BAE-97EC-E6BCA3DAF6A5}" type="presOf" srcId="{0FBC0822-E69F-48CE-9452-D1C13FFF369A}" destId="{FA42E823-63C0-4BAD-AEBD-893A193E14F2}" srcOrd="0" destOrd="0" presId="urn:microsoft.com/office/officeart/2005/8/layout/cycle3"/>
    <dgm:cxn modelId="{8A6BB807-90D7-4BD1-B9A9-2F91E1BEF974}" srcId="{985A0201-703A-444C-8EE3-B48A02D61D66}" destId="{7E9AA19E-1092-47AB-BEE9-B4ACDC11438D}" srcOrd="4" destOrd="0" parTransId="{CA9FB1FE-4B2A-47AA-BEA2-C91F96DB1EB9}" sibTransId="{54D97191-351A-4F2A-8E66-F689FC0FF58A}"/>
    <dgm:cxn modelId="{C8924A0E-E585-435D-BE6D-4AAC78AC931C}" srcId="{985A0201-703A-444C-8EE3-B48A02D61D66}" destId="{C0C17ADF-CA3D-44CD-B598-F8906B450508}" srcOrd="3" destOrd="0" parTransId="{6EED0D65-825A-4684-A160-5B8BADC909E0}" sibTransId="{D949B643-7E32-4A37-9A4E-35EF695C6DDF}"/>
    <dgm:cxn modelId="{8A755D1D-6251-4215-8E90-943EE6B936F6}" type="presOf" srcId="{5DF2C993-9005-4075-8263-4FAD712BAA53}" destId="{CA28484F-05E5-453F-99CC-990176C996AF}" srcOrd="0" destOrd="0" presId="urn:microsoft.com/office/officeart/2005/8/layout/cycle3"/>
    <dgm:cxn modelId="{298A3BAA-983E-4D85-98C3-00E6011FB23A}" srcId="{985A0201-703A-444C-8EE3-B48A02D61D66}" destId="{5DF2C993-9005-4075-8263-4FAD712BAA53}" srcOrd="0" destOrd="0" parTransId="{EC1F00D5-7467-4E9D-88B4-55FFBA9E283D}" sibTransId="{1A5E7988-E478-4A6F-93E9-CC40690B69B4}"/>
    <dgm:cxn modelId="{4F9B2F10-5741-4439-B556-75E2B197DF42}" type="presOf" srcId="{7E9AA19E-1092-47AB-BEE9-B4ACDC11438D}" destId="{7D92672D-88AA-4186-8105-712A007FBD9B}" srcOrd="0" destOrd="0" presId="urn:microsoft.com/office/officeart/2005/8/layout/cycle3"/>
    <dgm:cxn modelId="{C245DA03-699B-4C58-A14D-84EBD771E0DE}" srcId="{985A0201-703A-444C-8EE3-B48A02D61D66}" destId="{2076C648-83E5-493A-B9BD-C4D0311386AF}" srcOrd="1" destOrd="0" parTransId="{2ECE61A4-FFCC-430F-BFA6-F1A0A1150409}" sibTransId="{F9FDE098-5538-4541-8A61-D01F41790BE1}"/>
    <dgm:cxn modelId="{9BB47248-EE7E-48F6-B7A2-98B87A3C0FF9}" srcId="{985A0201-703A-444C-8EE3-B48A02D61D66}" destId="{0FBC0822-E69F-48CE-9452-D1C13FFF369A}" srcOrd="2" destOrd="0" parTransId="{F0837C72-9BE8-4594-A1B5-56A04E3756FE}" sibTransId="{A9017849-DFA4-4C63-9B17-2F3BF47A9C39}"/>
    <dgm:cxn modelId="{9B632B05-5692-45BC-881B-D1DF57828935}" type="presOf" srcId="{985A0201-703A-444C-8EE3-B48A02D61D66}" destId="{DADC2EEC-40DA-43E1-83BD-CEEB31228299}" srcOrd="0" destOrd="0" presId="urn:microsoft.com/office/officeart/2005/8/layout/cycle3"/>
    <dgm:cxn modelId="{4257F365-CE7E-40CD-AE75-E6EB5818BEF4}" type="presOf" srcId="{C0C17ADF-CA3D-44CD-B598-F8906B450508}" destId="{4DA86614-22A2-401A-A515-56DD0C77DE6D}" srcOrd="0" destOrd="0" presId="urn:microsoft.com/office/officeart/2005/8/layout/cycle3"/>
    <dgm:cxn modelId="{7DF56588-58CB-4555-B475-388597C2FE66}" type="presOf" srcId="{2076C648-83E5-493A-B9BD-C4D0311386AF}" destId="{14910DDF-51BA-45E7-B93A-B10F3C341F60}" srcOrd="0" destOrd="0" presId="urn:microsoft.com/office/officeart/2005/8/layout/cycle3"/>
    <dgm:cxn modelId="{D9081508-4C27-494D-B1F3-721F97BF0FE5}" type="presOf" srcId="{1A5E7988-E478-4A6F-93E9-CC40690B69B4}" destId="{452F6116-8B6D-4976-8B52-45C8DEACA088}" srcOrd="0" destOrd="0" presId="urn:microsoft.com/office/officeart/2005/8/layout/cycle3"/>
    <dgm:cxn modelId="{36C24CFB-D7C7-47C1-A259-E41ABCDF6D26}" type="presParOf" srcId="{DADC2EEC-40DA-43E1-83BD-CEEB31228299}" destId="{56DDF614-81D6-4B9B-B695-CFC9344D398E}" srcOrd="0" destOrd="0" presId="urn:microsoft.com/office/officeart/2005/8/layout/cycle3"/>
    <dgm:cxn modelId="{C57F39B1-07CF-419A-AC1C-F5F22CE7D242}" type="presParOf" srcId="{56DDF614-81D6-4B9B-B695-CFC9344D398E}" destId="{CA28484F-05E5-453F-99CC-990176C996AF}" srcOrd="0" destOrd="0" presId="urn:microsoft.com/office/officeart/2005/8/layout/cycle3"/>
    <dgm:cxn modelId="{D741253A-87B2-4759-B640-36D9ACE8C0BD}" type="presParOf" srcId="{56DDF614-81D6-4B9B-B695-CFC9344D398E}" destId="{452F6116-8B6D-4976-8B52-45C8DEACA088}" srcOrd="1" destOrd="0" presId="urn:microsoft.com/office/officeart/2005/8/layout/cycle3"/>
    <dgm:cxn modelId="{724E565D-B614-45F1-B866-1D5EACA9222E}" type="presParOf" srcId="{56DDF614-81D6-4B9B-B695-CFC9344D398E}" destId="{14910DDF-51BA-45E7-B93A-B10F3C341F60}" srcOrd="2" destOrd="0" presId="urn:microsoft.com/office/officeart/2005/8/layout/cycle3"/>
    <dgm:cxn modelId="{1AB8698E-33D7-408C-96B4-E1F5DD7212AA}" type="presParOf" srcId="{56DDF614-81D6-4B9B-B695-CFC9344D398E}" destId="{FA42E823-63C0-4BAD-AEBD-893A193E14F2}" srcOrd="3" destOrd="0" presId="urn:microsoft.com/office/officeart/2005/8/layout/cycle3"/>
    <dgm:cxn modelId="{27F18BCF-E3CD-4C6F-9ED8-B97B1EB8F21C}" type="presParOf" srcId="{56DDF614-81D6-4B9B-B695-CFC9344D398E}" destId="{4DA86614-22A2-401A-A515-56DD0C77DE6D}" srcOrd="4" destOrd="0" presId="urn:microsoft.com/office/officeart/2005/8/layout/cycle3"/>
    <dgm:cxn modelId="{033C6B4A-F3E1-40F1-BB4C-1A5D622AB166}" type="presParOf" srcId="{56DDF614-81D6-4B9B-B695-CFC9344D398E}" destId="{7D92672D-88AA-4186-8105-712A007FBD9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71D2D5B-5947-44E9-B8DD-8559694184E7}" type="doc">
      <dgm:prSet loTypeId="urn:microsoft.com/office/officeart/2005/8/layout/equation1" loCatId="relationship" qsTypeId="urn:microsoft.com/office/officeart/2005/8/quickstyle/3d6" qsCatId="3D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788DF452-AB20-44BA-B240-BA8485AB5137}" type="pres">
      <dgm:prSet presAssocID="{171D2D5B-5947-44E9-B8DD-8559694184E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DA84E6A-2A55-4763-BD80-EB40922497FE}" type="presOf" srcId="{171D2D5B-5947-44E9-B8DD-8559694184E7}" destId="{788DF452-AB20-44BA-B240-BA8485AB5137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A4F5C4B-704F-4F84-B47E-9E4D8F1E47E1}" type="doc">
      <dgm:prSet loTypeId="urn:microsoft.com/office/officeart/2005/8/layout/hList3" loCatId="list" qsTypeId="urn:microsoft.com/office/officeart/2005/8/quickstyle/3d2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97D92CC2-94F1-48D2-A315-677778CD377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رویکرد بررسی اثر طرح بر شركت‌ها:</a:t>
          </a:r>
          <a:endParaRPr lang="en-US" dirty="0">
            <a:cs typeface="B Zar" pitchFamily="2" charset="-78"/>
          </a:endParaRPr>
        </a:p>
      </dgm:t>
    </dgm:pt>
    <dgm:pt modelId="{0F88C1A1-5BE1-4661-8345-DB43DF5ABDF8}" type="parTrans" cxnId="{5E477139-1C4A-47B4-BD79-19C6EBDB15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7B852B-01C7-4BC3-8E04-1B622385C3B9}" type="sibTrans" cxnId="{5E477139-1C4A-47B4-BD79-19C6EBDB15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B46E78-FBA9-485F-87D9-A0E7A86ACC3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رویکردی بنیادین است و مطالعۀ فنی یا تکنیکال نیست.</a:t>
          </a:r>
          <a:endParaRPr lang="en-US" dirty="0">
            <a:cs typeface="B Zar" pitchFamily="2" charset="-78"/>
          </a:endParaRPr>
        </a:p>
      </dgm:t>
    </dgm:pt>
    <dgm:pt modelId="{8A29C368-4617-47B3-A0F6-89CB8DECD1D8}" type="parTrans" cxnId="{76E0C9F8-1D9B-400A-897F-5D05CA8CA5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4FA1D1-1890-4CB0-A279-024D94B4704F}" type="sibTrans" cxnId="{76E0C9F8-1D9B-400A-897F-5D05CA8CA5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486B72-B0A5-4234-A663-FB4F6BF23FDC}" type="pres">
      <dgm:prSet presAssocID="{7A4F5C4B-704F-4F84-B47E-9E4D8F1E47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CC1A2-87AD-4140-B520-58A48F6FE4A3}" type="pres">
      <dgm:prSet presAssocID="{97D92CC2-94F1-48D2-A315-677778CD3771}" presName="roof" presStyleLbl="dkBgShp" presStyleIdx="0" presStyleCnt="2"/>
      <dgm:spPr/>
      <dgm:t>
        <a:bodyPr/>
        <a:lstStyle/>
        <a:p>
          <a:endParaRPr lang="en-US"/>
        </a:p>
      </dgm:t>
    </dgm:pt>
    <dgm:pt modelId="{39DF791D-F25D-4DC6-9C99-0F30A44F905E}" type="pres">
      <dgm:prSet presAssocID="{97D92CC2-94F1-48D2-A315-677778CD3771}" presName="pillars" presStyleCnt="0"/>
      <dgm:spPr/>
      <dgm:t>
        <a:bodyPr/>
        <a:lstStyle/>
        <a:p>
          <a:endParaRPr lang="en-US"/>
        </a:p>
      </dgm:t>
    </dgm:pt>
    <dgm:pt modelId="{0312F7A7-53FA-4314-8865-55CE508F0ED6}" type="pres">
      <dgm:prSet presAssocID="{97D92CC2-94F1-48D2-A315-677778CD3771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3EB0D-DDF3-4B0B-B9C1-1DC4C47DE986}" type="pres">
      <dgm:prSet presAssocID="{97D92CC2-94F1-48D2-A315-677778CD3771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A73203D0-D481-4F98-BA41-9DC107ADE560}" type="presOf" srcId="{97D92CC2-94F1-48D2-A315-677778CD3771}" destId="{A00CC1A2-87AD-4140-B520-58A48F6FE4A3}" srcOrd="0" destOrd="0" presId="urn:microsoft.com/office/officeart/2005/8/layout/hList3"/>
    <dgm:cxn modelId="{76E0C9F8-1D9B-400A-897F-5D05CA8CA546}" srcId="{97D92CC2-94F1-48D2-A315-677778CD3771}" destId="{20B46E78-FBA9-485F-87D9-A0E7A86ACC3C}" srcOrd="0" destOrd="0" parTransId="{8A29C368-4617-47B3-A0F6-89CB8DECD1D8}" sibTransId="{C34FA1D1-1890-4CB0-A279-024D94B4704F}"/>
    <dgm:cxn modelId="{1532F10E-EA8C-479F-80E8-3AD4C2B48E03}" type="presOf" srcId="{20B46E78-FBA9-485F-87D9-A0E7A86ACC3C}" destId="{0312F7A7-53FA-4314-8865-55CE508F0ED6}" srcOrd="0" destOrd="0" presId="urn:microsoft.com/office/officeart/2005/8/layout/hList3"/>
    <dgm:cxn modelId="{5E477139-1C4A-47B4-BD79-19C6EBDB15A1}" srcId="{7A4F5C4B-704F-4F84-B47E-9E4D8F1E47E1}" destId="{97D92CC2-94F1-48D2-A315-677778CD3771}" srcOrd="0" destOrd="0" parTransId="{0F88C1A1-5BE1-4661-8345-DB43DF5ABDF8}" sibTransId="{C57B852B-01C7-4BC3-8E04-1B622385C3B9}"/>
    <dgm:cxn modelId="{D698EF00-83F5-4DF4-8E14-511022578F32}" type="presOf" srcId="{7A4F5C4B-704F-4F84-B47E-9E4D8F1E47E1}" destId="{19486B72-B0A5-4234-A663-FB4F6BF23FDC}" srcOrd="0" destOrd="0" presId="urn:microsoft.com/office/officeart/2005/8/layout/hList3"/>
    <dgm:cxn modelId="{5E82DC91-AAEB-47C1-B876-9C254C8B3D4A}" type="presParOf" srcId="{19486B72-B0A5-4234-A663-FB4F6BF23FDC}" destId="{A00CC1A2-87AD-4140-B520-58A48F6FE4A3}" srcOrd="0" destOrd="0" presId="urn:microsoft.com/office/officeart/2005/8/layout/hList3"/>
    <dgm:cxn modelId="{088EF010-4DEA-4D5F-B665-0A7266F4B18B}" type="presParOf" srcId="{19486B72-B0A5-4234-A663-FB4F6BF23FDC}" destId="{39DF791D-F25D-4DC6-9C99-0F30A44F905E}" srcOrd="1" destOrd="0" presId="urn:microsoft.com/office/officeart/2005/8/layout/hList3"/>
    <dgm:cxn modelId="{6173AD0F-8809-4617-B828-F66E413370D4}" type="presParOf" srcId="{39DF791D-F25D-4DC6-9C99-0F30A44F905E}" destId="{0312F7A7-53FA-4314-8865-55CE508F0ED6}" srcOrd="0" destOrd="0" presId="urn:microsoft.com/office/officeart/2005/8/layout/hList3"/>
    <dgm:cxn modelId="{0AA4C442-156F-46ED-A13D-CBD56762D5E2}" type="presParOf" srcId="{19486B72-B0A5-4234-A663-FB4F6BF23FDC}" destId="{83B3EB0D-DDF3-4B0B-B9C1-1DC4C47DE98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2078E3B-9E7A-48D2-A0A9-5EA8F5D1004B}" type="doc">
      <dgm:prSet loTypeId="urn:microsoft.com/office/officeart/2005/8/layout/equation2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320880-5061-4189-9D28-AA1988710B5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اثر بر طرف هزينه </a:t>
          </a:r>
          <a:endParaRPr lang="fa-IR" dirty="0">
            <a:cs typeface="B Zar" pitchFamily="2" charset="-78"/>
          </a:endParaRPr>
        </a:p>
      </dgm:t>
    </dgm:pt>
    <dgm:pt modelId="{1DEC3C72-6BA4-4E36-9A45-7C2F968E89A3}" type="parTrans" cxnId="{3C620C5C-74DB-48EC-9962-33EF163D12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1541A5-E3D6-4CF1-973E-E3D2AA1CC287}" type="sibTrans" cxnId="{3C620C5C-74DB-48EC-9962-33EF163D12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614202-94C1-40B4-ADF0-16C646D1F28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اثر بر طرف درآمد </a:t>
          </a:r>
          <a:endParaRPr lang="en-US" dirty="0">
            <a:cs typeface="B Zar" pitchFamily="2" charset="-78"/>
          </a:endParaRPr>
        </a:p>
      </dgm:t>
    </dgm:pt>
    <dgm:pt modelId="{5EB62976-13DF-4B67-92DA-34DF4C02DAFD}" type="parTrans" cxnId="{0A084C68-4586-4DE7-B3E4-5313BFA81C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4F02C77-7238-4BFA-9510-AE9C35B00DFE}" type="sibTrans" cxnId="{0A084C68-4586-4DE7-B3E4-5313BFA81C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8A50F6-ED22-4D40-9318-7D503DC2EC5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اثر بر سود</a:t>
          </a:r>
          <a:endParaRPr lang="en-US" dirty="0">
            <a:cs typeface="B Zar" pitchFamily="2" charset="-78"/>
          </a:endParaRPr>
        </a:p>
      </dgm:t>
    </dgm:pt>
    <dgm:pt modelId="{BBCD793B-D716-4808-BB90-3471EC7C65A5}" type="parTrans" cxnId="{0A872BFB-9C9A-4C36-9086-C0FF7B7338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E4A1667-FA0F-4D3E-A3A5-EF99F4B224BD}" type="sibTrans" cxnId="{0A872BFB-9C9A-4C36-9086-C0FF7B7338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B6CA217-9961-438B-9C9F-5F3D72CCC455}" type="pres">
      <dgm:prSet presAssocID="{F2078E3B-9E7A-48D2-A0A9-5EA8F5D100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435915-EE87-45D4-9AA3-7C7B8B7DB5D3}" type="pres">
      <dgm:prSet presAssocID="{F2078E3B-9E7A-48D2-A0A9-5EA8F5D1004B}" presName="vNodes" presStyleCnt="0"/>
      <dgm:spPr/>
      <dgm:t>
        <a:bodyPr/>
        <a:lstStyle/>
        <a:p>
          <a:endParaRPr lang="en-US"/>
        </a:p>
      </dgm:t>
    </dgm:pt>
    <dgm:pt modelId="{8CCFE8D9-42E5-4F1E-9A7F-AE2D126A39EC}" type="pres">
      <dgm:prSet presAssocID="{FB320880-5061-4189-9D28-AA1988710B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16093-D9B8-4ED4-B6B9-B26DDF9F56AD}" type="pres">
      <dgm:prSet presAssocID="{A81541A5-E3D6-4CF1-973E-E3D2AA1CC287}" presName="spacerT" presStyleCnt="0"/>
      <dgm:spPr/>
      <dgm:t>
        <a:bodyPr/>
        <a:lstStyle/>
        <a:p>
          <a:endParaRPr lang="en-US"/>
        </a:p>
      </dgm:t>
    </dgm:pt>
    <dgm:pt modelId="{9BEC320A-0C35-4C35-A17D-0070C079D9B8}" type="pres">
      <dgm:prSet presAssocID="{A81541A5-E3D6-4CF1-973E-E3D2AA1CC28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82E6E3D-F16E-4EA5-9532-07C6F2CF310F}" type="pres">
      <dgm:prSet presAssocID="{A81541A5-E3D6-4CF1-973E-E3D2AA1CC287}" presName="spacerB" presStyleCnt="0"/>
      <dgm:spPr/>
      <dgm:t>
        <a:bodyPr/>
        <a:lstStyle/>
        <a:p>
          <a:endParaRPr lang="en-US"/>
        </a:p>
      </dgm:t>
    </dgm:pt>
    <dgm:pt modelId="{88B65137-3922-40E6-8D1C-1F9818D900DA}" type="pres">
      <dgm:prSet presAssocID="{D2614202-94C1-40B4-ADF0-16C646D1F2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BA010-F66B-47F0-90F4-55F0511235A7}" type="pres">
      <dgm:prSet presAssocID="{F2078E3B-9E7A-48D2-A0A9-5EA8F5D1004B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BBF8595-F4C2-49A2-A3D1-EBACEA198A54}" type="pres">
      <dgm:prSet presAssocID="{F2078E3B-9E7A-48D2-A0A9-5EA8F5D1004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F7AC4B5-4033-429F-A5DF-7E2FBF19DB17}" type="pres">
      <dgm:prSet presAssocID="{F2078E3B-9E7A-48D2-A0A9-5EA8F5D1004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495A72-F91E-440B-96A4-D2CFB03B4F21}" type="presOf" srcId="{FB320880-5061-4189-9D28-AA1988710B53}" destId="{8CCFE8D9-42E5-4F1E-9A7F-AE2D126A39EC}" srcOrd="0" destOrd="0" presId="urn:microsoft.com/office/officeart/2005/8/layout/equation2"/>
    <dgm:cxn modelId="{6C14EF4B-DB06-4F84-9205-53E8C7B0E17C}" type="presOf" srcId="{F2078E3B-9E7A-48D2-A0A9-5EA8F5D1004B}" destId="{AB6CA217-9961-438B-9C9F-5F3D72CCC455}" srcOrd="0" destOrd="0" presId="urn:microsoft.com/office/officeart/2005/8/layout/equation2"/>
    <dgm:cxn modelId="{0A872BFB-9C9A-4C36-9086-C0FF7B733890}" srcId="{F2078E3B-9E7A-48D2-A0A9-5EA8F5D1004B}" destId="{A38A50F6-ED22-4D40-9318-7D503DC2EC55}" srcOrd="2" destOrd="0" parTransId="{BBCD793B-D716-4808-BB90-3471EC7C65A5}" sibTransId="{8E4A1667-FA0F-4D3E-A3A5-EF99F4B224BD}"/>
    <dgm:cxn modelId="{B866A441-329D-4DBE-BE52-B28396A60EBB}" type="presOf" srcId="{D2614202-94C1-40B4-ADF0-16C646D1F283}" destId="{88B65137-3922-40E6-8D1C-1F9818D900DA}" srcOrd="0" destOrd="0" presId="urn:microsoft.com/office/officeart/2005/8/layout/equation2"/>
    <dgm:cxn modelId="{0A084C68-4586-4DE7-B3E4-5313BFA81C00}" srcId="{F2078E3B-9E7A-48D2-A0A9-5EA8F5D1004B}" destId="{D2614202-94C1-40B4-ADF0-16C646D1F283}" srcOrd="1" destOrd="0" parTransId="{5EB62976-13DF-4B67-92DA-34DF4C02DAFD}" sibTransId="{D4F02C77-7238-4BFA-9510-AE9C35B00DFE}"/>
    <dgm:cxn modelId="{A1610835-50B0-4569-9177-0D98E7622540}" type="presOf" srcId="{D4F02C77-7238-4BFA-9510-AE9C35B00DFE}" destId="{9BBF8595-F4C2-49A2-A3D1-EBACEA198A54}" srcOrd="1" destOrd="0" presId="urn:microsoft.com/office/officeart/2005/8/layout/equation2"/>
    <dgm:cxn modelId="{3C620C5C-74DB-48EC-9962-33EF163D1204}" srcId="{F2078E3B-9E7A-48D2-A0A9-5EA8F5D1004B}" destId="{FB320880-5061-4189-9D28-AA1988710B53}" srcOrd="0" destOrd="0" parTransId="{1DEC3C72-6BA4-4E36-9A45-7C2F968E89A3}" sibTransId="{A81541A5-E3D6-4CF1-973E-E3D2AA1CC287}"/>
    <dgm:cxn modelId="{43B5D8F7-C74B-465D-9AC5-A6ED8D106B9A}" type="presOf" srcId="{D4F02C77-7238-4BFA-9510-AE9C35B00DFE}" destId="{614BA010-F66B-47F0-90F4-55F0511235A7}" srcOrd="0" destOrd="0" presId="urn:microsoft.com/office/officeart/2005/8/layout/equation2"/>
    <dgm:cxn modelId="{1D2B1A8D-E87D-4FF4-AD10-4B99C0BF2A04}" type="presOf" srcId="{A38A50F6-ED22-4D40-9318-7D503DC2EC55}" destId="{8F7AC4B5-4033-429F-A5DF-7E2FBF19DB17}" srcOrd="0" destOrd="0" presId="urn:microsoft.com/office/officeart/2005/8/layout/equation2"/>
    <dgm:cxn modelId="{DC02265A-5522-4989-A787-FC9991A3A399}" type="presOf" srcId="{A81541A5-E3D6-4CF1-973E-E3D2AA1CC287}" destId="{9BEC320A-0C35-4C35-A17D-0070C079D9B8}" srcOrd="0" destOrd="0" presId="urn:microsoft.com/office/officeart/2005/8/layout/equation2"/>
    <dgm:cxn modelId="{D39648BB-F9AF-45F4-9AD4-B64BF587C693}" type="presParOf" srcId="{AB6CA217-9961-438B-9C9F-5F3D72CCC455}" destId="{80435915-EE87-45D4-9AA3-7C7B8B7DB5D3}" srcOrd="0" destOrd="0" presId="urn:microsoft.com/office/officeart/2005/8/layout/equation2"/>
    <dgm:cxn modelId="{3A7D9810-4CF7-454F-9006-BB2A84FC164F}" type="presParOf" srcId="{80435915-EE87-45D4-9AA3-7C7B8B7DB5D3}" destId="{8CCFE8D9-42E5-4F1E-9A7F-AE2D126A39EC}" srcOrd="0" destOrd="0" presId="urn:microsoft.com/office/officeart/2005/8/layout/equation2"/>
    <dgm:cxn modelId="{7700F6FC-7F95-4E29-ABAF-9EF8AAD90B1E}" type="presParOf" srcId="{80435915-EE87-45D4-9AA3-7C7B8B7DB5D3}" destId="{03416093-D9B8-4ED4-B6B9-B26DDF9F56AD}" srcOrd="1" destOrd="0" presId="urn:microsoft.com/office/officeart/2005/8/layout/equation2"/>
    <dgm:cxn modelId="{E6D2F822-E835-4BB0-8ED9-BF281B004320}" type="presParOf" srcId="{80435915-EE87-45D4-9AA3-7C7B8B7DB5D3}" destId="{9BEC320A-0C35-4C35-A17D-0070C079D9B8}" srcOrd="2" destOrd="0" presId="urn:microsoft.com/office/officeart/2005/8/layout/equation2"/>
    <dgm:cxn modelId="{7356834B-01EB-40A5-AE39-BDC399BB697F}" type="presParOf" srcId="{80435915-EE87-45D4-9AA3-7C7B8B7DB5D3}" destId="{D82E6E3D-F16E-4EA5-9532-07C6F2CF310F}" srcOrd="3" destOrd="0" presId="urn:microsoft.com/office/officeart/2005/8/layout/equation2"/>
    <dgm:cxn modelId="{E559B036-A4D7-4BB1-8ABF-ED0645545381}" type="presParOf" srcId="{80435915-EE87-45D4-9AA3-7C7B8B7DB5D3}" destId="{88B65137-3922-40E6-8D1C-1F9818D900DA}" srcOrd="4" destOrd="0" presId="urn:microsoft.com/office/officeart/2005/8/layout/equation2"/>
    <dgm:cxn modelId="{126CF9B6-86B0-4027-967E-2EECE9EAC5A9}" type="presParOf" srcId="{AB6CA217-9961-438B-9C9F-5F3D72CCC455}" destId="{614BA010-F66B-47F0-90F4-55F0511235A7}" srcOrd="1" destOrd="0" presId="urn:microsoft.com/office/officeart/2005/8/layout/equation2"/>
    <dgm:cxn modelId="{3258C60B-1B77-40DB-B10B-BE7493BC84BF}" type="presParOf" srcId="{614BA010-F66B-47F0-90F4-55F0511235A7}" destId="{9BBF8595-F4C2-49A2-A3D1-EBACEA198A54}" srcOrd="0" destOrd="0" presId="urn:microsoft.com/office/officeart/2005/8/layout/equation2"/>
    <dgm:cxn modelId="{E1750C3C-BE60-4C7B-BDE1-D13367E7257E}" type="presParOf" srcId="{AB6CA217-9961-438B-9C9F-5F3D72CCC455}" destId="{8F7AC4B5-4033-429F-A5DF-7E2FBF19DB1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9096FC7-9E9A-43CD-AF36-01A08F8336AC}" type="doc">
      <dgm:prSet loTypeId="urn:microsoft.com/office/officeart/2005/8/layout/lProcess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6F062C6-E793-42B6-ACD9-A786870D8FD7}">
      <dgm:prSet/>
      <dgm:spPr/>
      <dgm:t>
        <a:bodyPr/>
        <a:lstStyle/>
        <a:p>
          <a:pPr rtl="1"/>
          <a:r>
            <a:rPr lang="fa-IR" dirty="0" smtClean="0"/>
            <a:t>افزایش هزینه</a:t>
          </a:r>
          <a:endParaRPr lang="en-US" dirty="0"/>
        </a:p>
      </dgm:t>
    </dgm:pt>
    <dgm:pt modelId="{1BF9E393-F999-4298-96D1-40BD5A9698F7}" type="parTrans" cxnId="{8DE85396-4D8D-4F25-AC2D-CDAB114205B4}">
      <dgm:prSet/>
      <dgm:spPr/>
      <dgm:t>
        <a:bodyPr/>
        <a:lstStyle/>
        <a:p>
          <a:endParaRPr lang="en-US"/>
        </a:p>
      </dgm:t>
    </dgm:pt>
    <dgm:pt modelId="{140FBF96-6717-40A6-B6FD-45E291CD210F}" type="sibTrans" cxnId="{8DE85396-4D8D-4F25-AC2D-CDAB114205B4}">
      <dgm:prSet/>
      <dgm:spPr/>
      <dgm:t>
        <a:bodyPr/>
        <a:lstStyle/>
        <a:p>
          <a:endParaRPr lang="en-US"/>
        </a:p>
      </dgm:t>
    </dgm:pt>
    <dgm:pt modelId="{C7F9B838-B727-4BD3-8BE6-A2AC4DE20B9B}">
      <dgm:prSet/>
      <dgm:spPr/>
      <dgm:t>
        <a:bodyPr/>
        <a:lstStyle/>
        <a:p>
          <a:pPr rtl="1"/>
          <a:r>
            <a:rPr lang="ar-SA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افزایش قیمت نهاده‌های تولید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A4342C6-525F-4C18-A509-1D68F3646440}" type="parTrans" cxnId="{A70FA8B4-BB8C-4D2D-9A5F-301BACD4C395}">
      <dgm:prSet/>
      <dgm:spPr/>
      <dgm:t>
        <a:bodyPr/>
        <a:lstStyle/>
        <a:p>
          <a:endParaRPr lang="en-US"/>
        </a:p>
      </dgm:t>
    </dgm:pt>
    <dgm:pt modelId="{E4D93AB2-866A-460E-9E30-F541C298085C}" type="sibTrans" cxnId="{A70FA8B4-BB8C-4D2D-9A5F-301BACD4C395}">
      <dgm:prSet/>
      <dgm:spPr/>
      <dgm:t>
        <a:bodyPr/>
        <a:lstStyle/>
        <a:p>
          <a:endParaRPr lang="en-US"/>
        </a:p>
      </dgm:t>
    </dgm:pt>
    <dgm:pt modelId="{F94ECA20-88C0-4C86-95B6-D7038679CBB1}">
      <dgm:prSet/>
      <dgm:spPr/>
      <dgm:t>
        <a:bodyPr/>
        <a:lstStyle/>
        <a:p>
          <a:pPr rtl="1"/>
          <a:r>
            <a:rPr lang="ar-SA" dirty="0" smtClean="0"/>
            <a:t>هزینه‌های </a:t>
          </a:r>
          <a:r>
            <a:rPr lang="ar-SA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تغییر تکنولوژی جهت ارتقای بهره‌وری انرژی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C670DFA-809F-428B-90C1-B75A580D7356}" type="parTrans" cxnId="{868B1EA9-FCE6-49DB-9D94-8C4B18F21C3F}">
      <dgm:prSet/>
      <dgm:spPr/>
      <dgm:t>
        <a:bodyPr/>
        <a:lstStyle/>
        <a:p>
          <a:endParaRPr lang="en-US"/>
        </a:p>
      </dgm:t>
    </dgm:pt>
    <dgm:pt modelId="{94984B13-6B46-479E-AF1A-C9A2F909A026}" type="sibTrans" cxnId="{868B1EA9-FCE6-49DB-9D94-8C4B18F21C3F}">
      <dgm:prSet/>
      <dgm:spPr/>
      <dgm:t>
        <a:bodyPr/>
        <a:lstStyle/>
        <a:p>
          <a:endParaRPr lang="en-US"/>
        </a:p>
      </dgm:t>
    </dgm:pt>
    <dgm:pt modelId="{2652CD18-1C36-43CE-ADC1-A5E7D1A394E3}">
      <dgm:prSet/>
      <dgm:spPr/>
      <dgm:t>
        <a:bodyPr/>
        <a:lstStyle/>
        <a:p>
          <a:pPr rtl="1"/>
          <a:r>
            <a:rPr lang="fa-IR" dirty="0" smtClean="0"/>
            <a:t>تغییر درآمد</a:t>
          </a:r>
          <a:endParaRPr lang="en-US" dirty="0"/>
        </a:p>
      </dgm:t>
    </dgm:pt>
    <dgm:pt modelId="{E70E80FE-2A25-4015-842C-28CF7C1E69EE}" type="parTrans" cxnId="{91785996-F2B2-411E-8FB7-4CDAC13DF1CF}">
      <dgm:prSet/>
      <dgm:spPr/>
      <dgm:t>
        <a:bodyPr/>
        <a:lstStyle/>
        <a:p>
          <a:endParaRPr lang="en-US"/>
        </a:p>
      </dgm:t>
    </dgm:pt>
    <dgm:pt modelId="{C8F1E8E6-0A97-4D1C-AC04-A74E87F0AA17}" type="sibTrans" cxnId="{91785996-F2B2-411E-8FB7-4CDAC13DF1CF}">
      <dgm:prSet/>
      <dgm:spPr/>
      <dgm:t>
        <a:bodyPr/>
        <a:lstStyle/>
        <a:p>
          <a:endParaRPr lang="en-US"/>
        </a:p>
      </dgm:t>
    </dgm:pt>
    <dgm:pt modelId="{E1A019AA-A8E8-483A-906C-CE03D99D58E1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تغییر قیمت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0B492AB-CD7F-47F1-9A7E-B274B2CC2F08}" type="parTrans" cxnId="{3F35A239-B783-4FE3-A8B2-F1A314F54CB3}">
      <dgm:prSet/>
      <dgm:spPr/>
      <dgm:t>
        <a:bodyPr/>
        <a:lstStyle/>
        <a:p>
          <a:endParaRPr lang="en-US"/>
        </a:p>
      </dgm:t>
    </dgm:pt>
    <dgm:pt modelId="{8C0B6C8F-FB18-49D3-9318-EB94D7A81AF6}" type="sibTrans" cxnId="{3F35A239-B783-4FE3-A8B2-F1A314F54CB3}">
      <dgm:prSet/>
      <dgm:spPr/>
      <dgm:t>
        <a:bodyPr/>
        <a:lstStyle/>
        <a:p>
          <a:endParaRPr lang="en-US"/>
        </a:p>
      </dgm:t>
    </dgm:pt>
    <dgm:pt modelId="{4D54E7A6-2C54-4321-BFB6-C16F45ABFFA6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تغییر فروش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34D1503-C3E0-4EF4-8EA4-4AAB46ADC28C}" type="parTrans" cxnId="{7339FF55-D126-424A-B188-012E7B117E15}">
      <dgm:prSet/>
      <dgm:spPr/>
      <dgm:t>
        <a:bodyPr/>
        <a:lstStyle/>
        <a:p>
          <a:endParaRPr lang="en-US"/>
        </a:p>
      </dgm:t>
    </dgm:pt>
    <dgm:pt modelId="{D8546129-63EB-4AB5-A83B-F4891DB8EE94}" type="sibTrans" cxnId="{7339FF55-D126-424A-B188-012E7B117E15}">
      <dgm:prSet/>
      <dgm:spPr/>
      <dgm:t>
        <a:bodyPr/>
        <a:lstStyle/>
        <a:p>
          <a:endParaRPr lang="en-US"/>
        </a:p>
      </dgm:t>
    </dgm:pt>
    <dgm:pt modelId="{740B425E-BB57-451B-992B-E94C66968E42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یارانه‌ها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775E7F6-7CE9-466F-A0F8-B4F68151C48E}" type="parTrans" cxnId="{FFA65F5C-EC67-4B1C-9A28-02B45BF11D3C}">
      <dgm:prSet/>
      <dgm:spPr/>
      <dgm:t>
        <a:bodyPr/>
        <a:lstStyle/>
        <a:p>
          <a:endParaRPr lang="en-US"/>
        </a:p>
      </dgm:t>
    </dgm:pt>
    <dgm:pt modelId="{69F9FE22-11D3-45E2-9A05-A82F3D4DC1EE}" type="sibTrans" cxnId="{FFA65F5C-EC67-4B1C-9A28-02B45BF11D3C}">
      <dgm:prSet/>
      <dgm:spPr/>
      <dgm:t>
        <a:bodyPr/>
        <a:lstStyle/>
        <a:p>
          <a:endParaRPr lang="en-US"/>
        </a:p>
      </dgm:t>
    </dgm:pt>
    <dgm:pt modelId="{7D7080B2-2529-4B8E-A5BB-E451B64A76E1}">
      <dgm:prSet/>
      <dgm:spPr/>
      <dgm:t>
        <a:bodyPr/>
        <a:lstStyle/>
        <a:p>
          <a:r>
            <a:rPr lang="fa-IR" dirty="0" smtClean="0"/>
            <a:t>هزینۀ فرصت ناشی از افزایش سرمایه در گردش </a:t>
          </a:r>
          <a:endParaRPr lang="en-US" dirty="0"/>
        </a:p>
      </dgm:t>
    </dgm:pt>
    <dgm:pt modelId="{63E8BA31-CE9C-4292-84D8-E97AABD93BB6}" type="parTrans" cxnId="{B9041829-31EC-4588-AC86-07B41969AF5E}">
      <dgm:prSet/>
      <dgm:spPr/>
      <dgm:t>
        <a:bodyPr/>
        <a:lstStyle/>
        <a:p>
          <a:endParaRPr lang="en-US"/>
        </a:p>
      </dgm:t>
    </dgm:pt>
    <dgm:pt modelId="{8679B4C0-E232-4AC3-9AAD-81FB88276E38}" type="sibTrans" cxnId="{B9041829-31EC-4588-AC86-07B41969AF5E}">
      <dgm:prSet/>
      <dgm:spPr/>
      <dgm:t>
        <a:bodyPr/>
        <a:lstStyle/>
        <a:p>
          <a:endParaRPr lang="en-US"/>
        </a:p>
      </dgm:t>
    </dgm:pt>
    <dgm:pt modelId="{21F4BDD3-78B8-4207-9E00-DA2752CCF118}" type="pres">
      <dgm:prSet presAssocID="{09096FC7-9E9A-43CD-AF36-01A08F8336A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B20825-84C0-49C1-88EE-275B852C51E4}" type="pres">
      <dgm:prSet presAssocID="{B6F062C6-E793-42B6-ACD9-A786870D8FD7}" presName="compNode" presStyleCnt="0"/>
      <dgm:spPr/>
    </dgm:pt>
    <dgm:pt modelId="{749A8E04-D5C4-4A9E-AB60-CA20359D4ED7}" type="pres">
      <dgm:prSet presAssocID="{B6F062C6-E793-42B6-ACD9-A786870D8FD7}" presName="aNode" presStyleLbl="bgShp" presStyleIdx="0" presStyleCnt="2"/>
      <dgm:spPr/>
      <dgm:t>
        <a:bodyPr/>
        <a:lstStyle/>
        <a:p>
          <a:endParaRPr lang="en-US"/>
        </a:p>
      </dgm:t>
    </dgm:pt>
    <dgm:pt modelId="{524C4368-DE31-446C-BC69-C1C4EFC2B11D}" type="pres">
      <dgm:prSet presAssocID="{B6F062C6-E793-42B6-ACD9-A786870D8FD7}" presName="textNode" presStyleLbl="bgShp" presStyleIdx="0" presStyleCnt="2"/>
      <dgm:spPr/>
      <dgm:t>
        <a:bodyPr/>
        <a:lstStyle/>
        <a:p>
          <a:endParaRPr lang="en-US"/>
        </a:p>
      </dgm:t>
    </dgm:pt>
    <dgm:pt modelId="{AED5876F-37A9-4EB0-9F3E-C3B048DB6400}" type="pres">
      <dgm:prSet presAssocID="{B6F062C6-E793-42B6-ACD9-A786870D8FD7}" presName="compChildNode" presStyleCnt="0"/>
      <dgm:spPr/>
    </dgm:pt>
    <dgm:pt modelId="{DD055332-90AE-47D0-AE1B-465EC5D9CAD3}" type="pres">
      <dgm:prSet presAssocID="{B6F062C6-E793-42B6-ACD9-A786870D8FD7}" presName="theInnerList" presStyleCnt="0"/>
      <dgm:spPr/>
    </dgm:pt>
    <dgm:pt modelId="{C65649B2-FBF4-4465-A65B-8D25067D872E}" type="pres">
      <dgm:prSet presAssocID="{C7F9B838-B727-4BD3-8BE6-A2AC4DE20B9B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6A337-0E3A-4E01-9F34-E17FE50689E5}" type="pres">
      <dgm:prSet presAssocID="{C7F9B838-B727-4BD3-8BE6-A2AC4DE20B9B}" presName="aSpace2" presStyleCnt="0"/>
      <dgm:spPr/>
    </dgm:pt>
    <dgm:pt modelId="{4318D5E2-BE97-43CC-9D16-009C24E5D210}" type="pres">
      <dgm:prSet presAssocID="{F94ECA20-88C0-4C86-95B6-D7038679CBB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47ED-4146-49A1-8807-2D5557D734D6}" type="pres">
      <dgm:prSet presAssocID="{F94ECA20-88C0-4C86-95B6-D7038679CBB1}" presName="aSpace2" presStyleCnt="0"/>
      <dgm:spPr/>
    </dgm:pt>
    <dgm:pt modelId="{41FDB461-DC95-4F04-BECC-E18BE3C9415E}" type="pres">
      <dgm:prSet presAssocID="{7D7080B2-2529-4B8E-A5BB-E451B64A76E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6B8D9-33BC-4BD5-A646-24C02E4C0275}" type="pres">
      <dgm:prSet presAssocID="{B6F062C6-E793-42B6-ACD9-A786870D8FD7}" presName="aSpace" presStyleCnt="0"/>
      <dgm:spPr/>
    </dgm:pt>
    <dgm:pt modelId="{09F0A6EB-D762-4FF7-B4EE-9C856CE6D07D}" type="pres">
      <dgm:prSet presAssocID="{2652CD18-1C36-43CE-ADC1-A5E7D1A394E3}" presName="compNode" presStyleCnt="0"/>
      <dgm:spPr/>
    </dgm:pt>
    <dgm:pt modelId="{B30B72C0-A11F-4082-A6D6-11D7B53A7C02}" type="pres">
      <dgm:prSet presAssocID="{2652CD18-1C36-43CE-ADC1-A5E7D1A394E3}" presName="aNode" presStyleLbl="bgShp" presStyleIdx="1" presStyleCnt="2"/>
      <dgm:spPr/>
      <dgm:t>
        <a:bodyPr/>
        <a:lstStyle/>
        <a:p>
          <a:endParaRPr lang="en-US"/>
        </a:p>
      </dgm:t>
    </dgm:pt>
    <dgm:pt modelId="{88262DE7-286C-4A58-8E1C-D9779879FAE1}" type="pres">
      <dgm:prSet presAssocID="{2652CD18-1C36-43CE-ADC1-A5E7D1A394E3}" presName="textNode" presStyleLbl="bgShp" presStyleIdx="1" presStyleCnt="2"/>
      <dgm:spPr/>
      <dgm:t>
        <a:bodyPr/>
        <a:lstStyle/>
        <a:p>
          <a:endParaRPr lang="en-US"/>
        </a:p>
      </dgm:t>
    </dgm:pt>
    <dgm:pt modelId="{55E2FDE8-B59A-4066-AC53-C1D100BF0EF5}" type="pres">
      <dgm:prSet presAssocID="{2652CD18-1C36-43CE-ADC1-A5E7D1A394E3}" presName="compChildNode" presStyleCnt="0"/>
      <dgm:spPr/>
    </dgm:pt>
    <dgm:pt modelId="{E15B1B16-3658-469A-9FE0-420699D1ACB2}" type="pres">
      <dgm:prSet presAssocID="{2652CD18-1C36-43CE-ADC1-A5E7D1A394E3}" presName="theInnerList" presStyleCnt="0"/>
      <dgm:spPr/>
    </dgm:pt>
    <dgm:pt modelId="{4E3CBF83-4A7A-4AA0-A017-88C72FCCC4EE}" type="pres">
      <dgm:prSet presAssocID="{E1A019AA-A8E8-483A-906C-CE03D99D58E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1DCEB-A7A1-409B-A1E7-D5AD9857A2CC}" type="pres">
      <dgm:prSet presAssocID="{E1A019AA-A8E8-483A-906C-CE03D99D58E1}" presName="aSpace2" presStyleCnt="0"/>
      <dgm:spPr/>
    </dgm:pt>
    <dgm:pt modelId="{659119F6-7C45-413A-99C1-6FC77A19FA3B}" type="pres">
      <dgm:prSet presAssocID="{4D54E7A6-2C54-4321-BFB6-C16F45ABFFA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51CFA-BAB5-4A43-AD04-468FFDE51332}" type="pres">
      <dgm:prSet presAssocID="{4D54E7A6-2C54-4321-BFB6-C16F45ABFFA6}" presName="aSpace2" presStyleCnt="0"/>
      <dgm:spPr/>
    </dgm:pt>
    <dgm:pt modelId="{31C5EE43-D856-42EE-87E5-4E6F9BB83884}" type="pres">
      <dgm:prSet presAssocID="{740B425E-BB57-451B-992B-E94C66968E42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0FA8B4-BB8C-4D2D-9A5F-301BACD4C395}" srcId="{B6F062C6-E793-42B6-ACD9-A786870D8FD7}" destId="{C7F9B838-B727-4BD3-8BE6-A2AC4DE20B9B}" srcOrd="0" destOrd="0" parTransId="{9A4342C6-525F-4C18-A509-1D68F3646440}" sibTransId="{E4D93AB2-866A-460E-9E30-F541C298085C}"/>
    <dgm:cxn modelId="{7339FF55-D126-424A-B188-012E7B117E15}" srcId="{2652CD18-1C36-43CE-ADC1-A5E7D1A394E3}" destId="{4D54E7A6-2C54-4321-BFB6-C16F45ABFFA6}" srcOrd="1" destOrd="0" parTransId="{434D1503-C3E0-4EF4-8EA4-4AAB46ADC28C}" sibTransId="{D8546129-63EB-4AB5-A83B-F4891DB8EE94}"/>
    <dgm:cxn modelId="{6EBB3466-DB9C-4D67-852A-9AE4D171174E}" type="presOf" srcId="{F94ECA20-88C0-4C86-95B6-D7038679CBB1}" destId="{4318D5E2-BE97-43CC-9D16-009C24E5D210}" srcOrd="0" destOrd="0" presId="urn:microsoft.com/office/officeart/2005/8/layout/lProcess2"/>
    <dgm:cxn modelId="{438EC2E1-4E8B-4495-9832-D513698A786F}" type="presOf" srcId="{740B425E-BB57-451B-992B-E94C66968E42}" destId="{31C5EE43-D856-42EE-87E5-4E6F9BB83884}" srcOrd="0" destOrd="0" presId="urn:microsoft.com/office/officeart/2005/8/layout/lProcess2"/>
    <dgm:cxn modelId="{39DCCCEA-D4BD-4331-ABFE-DF39ADA01780}" type="presOf" srcId="{2652CD18-1C36-43CE-ADC1-A5E7D1A394E3}" destId="{B30B72C0-A11F-4082-A6D6-11D7B53A7C02}" srcOrd="0" destOrd="0" presId="urn:microsoft.com/office/officeart/2005/8/layout/lProcess2"/>
    <dgm:cxn modelId="{4D503D88-B55A-497D-830D-B7BC7CBA6CBD}" type="presOf" srcId="{09096FC7-9E9A-43CD-AF36-01A08F8336AC}" destId="{21F4BDD3-78B8-4207-9E00-DA2752CCF118}" srcOrd="0" destOrd="0" presId="urn:microsoft.com/office/officeart/2005/8/layout/lProcess2"/>
    <dgm:cxn modelId="{9B838C09-A6C4-4BB8-BC4B-D6E8F368912C}" type="presOf" srcId="{4D54E7A6-2C54-4321-BFB6-C16F45ABFFA6}" destId="{659119F6-7C45-413A-99C1-6FC77A19FA3B}" srcOrd="0" destOrd="0" presId="urn:microsoft.com/office/officeart/2005/8/layout/lProcess2"/>
    <dgm:cxn modelId="{4B9DD1FF-D7D4-4A13-AC63-7F46DD8877E0}" type="presOf" srcId="{7D7080B2-2529-4B8E-A5BB-E451B64A76E1}" destId="{41FDB461-DC95-4F04-BECC-E18BE3C9415E}" srcOrd="0" destOrd="0" presId="urn:microsoft.com/office/officeart/2005/8/layout/lProcess2"/>
    <dgm:cxn modelId="{B9E62B22-0560-4AA3-9FA4-AD6DAFA19B58}" type="presOf" srcId="{B6F062C6-E793-42B6-ACD9-A786870D8FD7}" destId="{749A8E04-D5C4-4A9E-AB60-CA20359D4ED7}" srcOrd="0" destOrd="0" presId="urn:microsoft.com/office/officeart/2005/8/layout/lProcess2"/>
    <dgm:cxn modelId="{DC83B45E-6F09-4618-AD57-73A10223A02E}" type="presOf" srcId="{B6F062C6-E793-42B6-ACD9-A786870D8FD7}" destId="{524C4368-DE31-446C-BC69-C1C4EFC2B11D}" srcOrd="1" destOrd="0" presId="urn:microsoft.com/office/officeart/2005/8/layout/lProcess2"/>
    <dgm:cxn modelId="{91785996-F2B2-411E-8FB7-4CDAC13DF1CF}" srcId="{09096FC7-9E9A-43CD-AF36-01A08F8336AC}" destId="{2652CD18-1C36-43CE-ADC1-A5E7D1A394E3}" srcOrd="1" destOrd="0" parTransId="{E70E80FE-2A25-4015-842C-28CF7C1E69EE}" sibTransId="{C8F1E8E6-0A97-4D1C-AC04-A74E87F0AA17}"/>
    <dgm:cxn modelId="{45BECAF8-8572-412C-BF86-F2EB33BAA442}" type="presOf" srcId="{2652CD18-1C36-43CE-ADC1-A5E7D1A394E3}" destId="{88262DE7-286C-4A58-8E1C-D9779879FAE1}" srcOrd="1" destOrd="0" presId="urn:microsoft.com/office/officeart/2005/8/layout/lProcess2"/>
    <dgm:cxn modelId="{837E12F2-7E68-48D9-9FED-169408FA486C}" type="presOf" srcId="{C7F9B838-B727-4BD3-8BE6-A2AC4DE20B9B}" destId="{C65649B2-FBF4-4465-A65B-8D25067D872E}" srcOrd="0" destOrd="0" presId="urn:microsoft.com/office/officeart/2005/8/layout/lProcess2"/>
    <dgm:cxn modelId="{3F35A239-B783-4FE3-A8B2-F1A314F54CB3}" srcId="{2652CD18-1C36-43CE-ADC1-A5E7D1A394E3}" destId="{E1A019AA-A8E8-483A-906C-CE03D99D58E1}" srcOrd="0" destOrd="0" parTransId="{C0B492AB-CD7F-47F1-9A7E-B274B2CC2F08}" sibTransId="{8C0B6C8F-FB18-49D3-9318-EB94D7A81AF6}"/>
    <dgm:cxn modelId="{868B1EA9-FCE6-49DB-9D94-8C4B18F21C3F}" srcId="{B6F062C6-E793-42B6-ACD9-A786870D8FD7}" destId="{F94ECA20-88C0-4C86-95B6-D7038679CBB1}" srcOrd="1" destOrd="0" parTransId="{3C670DFA-809F-428B-90C1-B75A580D7356}" sibTransId="{94984B13-6B46-479E-AF1A-C9A2F909A026}"/>
    <dgm:cxn modelId="{8DE85396-4D8D-4F25-AC2D-CDAB114205B4}" srcId="{09096FC7-9E9A-43CD-AF36-01A08F8336AC}" destId="{B6F062C6-E793-42B6-ACD9-A786870D8FD7}" srcOrd="0" destOrd="0" parTransId="{1BF9E393-F999-4298-96D1-40BD5A9698F7}" sibTransId="{140FBF96-6717-40A6-B6FD-45E291CD210F}"/>
    <dgm:cxn modelId="{B9041829-31EC-4588-AC86-07B41969AF5E}" srcId="{B6F062C6-E793-42B6-ACD9-A786870D8FD7}" destId="{7D7080B2-2529-4B8E-A5BB-E451B64A76E1}" srcOrd="2" destOrd="0" parTransId="{63E8BA31-CE9C-4292-84D8-E97AABD93BB6}" sibTransId="{8679B4C0-E232-4AC3-9AAD-81FB88276E38}"/>
    <dgm:cxn modelId="{FFA65F5C-EC67-4B1C-9A28-02B45BF11D3C}" srcId="{2652CD18-1C36-43CE-ADC1-A5E7D1A394E3}" destId="{740B425E-BB57-451B-992B-E94C66968E42}" srcOrd="2" destOrd="0" parTransId="{D775E7F6-7CE9-466F-A0F8-B4F68151C48E}" sibTransId="{69F9FE22-11D3-45E2-9A05-A82F3D4DC1EE}"/>
    <dgm:cxn modelId="{4CC52BDA-081B-48BC-902B-19D836D6073B}" type="presOf" srcId="{E1A019AA-A8E8-483A-906C-CE03D99D58E1}" destId="{4E3CBF83-4A7A-4AA0-A017-88C72FCCC4EE}" srcOrd="0" destOrd="0" presId="urn:microsoft.com/office/officeart/2005/8/layout/lProcess2"/>
    <dgm:cxn modelId="{2B0CA75D-450C-4543-8496-44498409CD97}" type="presParOf" srcId="{21F4BDD3-78B8-4207-9E00-DA2752CCF118}" destId="{8AB20825-84C0-49C1-88EE-275B852C51E4}" srcOrd="0" destOrd="0" presId="urn:microsoft.com/office/officeart/2005/8/layout/lProcess2"/>
    <dgm:cxn modelId="{BEE070BF-7AD5-4875-AD9A-F3700DD144E0}" type="presParOf" srcId="{8AB20825-84C0-49C1-88EE-275B852C51E4}" destId="{749A8E04-D5C4-4A9E-AB60-CA20359D4ED7}" srcOrd="0" destOrd="0" presId="urn:microsoft.com/office/officeart/2005/8/layout/lProcess2"/>
    <dgm:cxn modelId="{DDFA21A8-4DAA-4E61-8AA7-E9C39C815BA9}" type="presParOf" srcId="{8AB20825-84C0-49C1-88EE-275B852C51E4}" destId="{524C4368-DE31-446C-BC69-C1C4EFC2B11D}" srcOrd="1" destOrd="0" presId="urn:microsoft.com/office/officeart/2005/8/layout/lProcess2"/>
    <dgm:cxn modelId="{82996353-00CE-4B8F-9840-CC52ABBAC213}" type="presParOf" srcId="{8AB20825-84C0-49C1-88EE-275B852C51E4}" destId="{AED5876F-37A9-4EB0-9F3E-C3B048DB6400}" srcOrd="2" destOrd="0" presId="urn:microsoft.com/office/officeart/2005/8/layout/lProcess2"/>
    <dgm:cxn modelId="{B4D8A747-C69D-49DB-8727-94A4C18762FC}" type="presParOf" srcId="{AED5876F-37A9-4EB0-9F3E-C3B048DB6400}" destId="{DD055332-90AE-47D0-AE1B-465EC5D9CAD3}" srcOrd="0" destOrd="0" presId="urn:microsoft.com/office/officeart/2005/8/layout/lProcess2"/>
    <dgm:cxn modelId="{765EC03B-67A7-4C03-94CB-E527D88E3877}" type="presParOf" srcId="{DD055332-90AE-47D0-AE1B-465EC5D9CAD3}" destId="{C65649B2-FBF4-4465-A65B-8D25067D872E}" srcOrd="0" destOrd="0" presId="urn:microsoft.com/office/officeart/2005/8/layout/lProcess2"/>
    <dgm:cxn modelId="{EADEECDD-CB81-4132-98D9-1CF90F8C5EB7}" type="presParOf" srcId="{DD055332-90AE-47D0-AE1B-465EC5D9CAD3}" destId="{BCA6A337-0E3A-4E01-9F34-E17FE50689E5}" srcOrd="1" destOrd="0" presId="urn:microsoft.com/office/officeart/2005/8/layout/lProcess2"/>
    <dgm:cxn modelId="{0DD50CBB-92DD-4B31-AB5B-A775B967F38A}" type="presParOf" srcId="{DD055332-90AE-47D0-AE1B-465EC5D9CAD3}" destId="{4318D5E2-BE97-43CC-9D16-009C24E5D210}" srcOrd="2" destOrd="0" presId="urn:microsoft.com/office/officeart/2005/8/layout/lProcess2"/>
    <dgm:cxn modelId="{84DCBEAB-3563-4BDD-A143-85771AADD1F0}" type="presParOf" srcId="{DD055332-90AE-47D0-AE1B-465EC5D9CAD3}" destId="{6B1747ED-4146-49A1-8807-2D5557D734D6}" srcOrd="3" destOrd="0" presId="urn:microsoft.com/office/officeart/2005/8/layout/lProcess2"/>
    <dgm:cxn modelId="{B5151875-8574-45F1-B03C-6DB4F9F19E08}" type="presParOf" srcId="{DD055332-90AE-47D0-AE1B-465EC5D9CAD3}" destId="{41FDB461-DC95-4F04-BECC-E18BE3C9415E}" srcOrd="4" destOrd="0" presId="urn:microsoft.com/office/officeart/2005/8/layout/lProcess2"/>
    <dgm:cxn modelId="{50F1BFE4-42A4-4426-92E7-279AA31AA90D}" type="presParOf" srcId="{21F4BDD3-78B8-4207-9E00-DA2752CCF118}" destId="{ED46B8D9-33BC-4BD5-A646-24C02E4C0275}" srcOrd="1" destOrd="0" presId="urn:microsoft.com/office/officeart/2005/8/layout/lProcess2"/>
    <dgm:cxn modelId="{083C6560-8005-448E-8AA9-F28A774317B3}" type="presParOf" srcId="{21F4BDD3-78B8-4207-9E00-DA2752CCF118}" destId="{09F0A6EB-D762-4FF7-B4EE-9C856CE6D07D}" srcOrd="2" destOrd="0" presId="urn:microsoft.com/office/officeart/2005/8/layout/lProcess2"/>
    <dgm:cxn modelId="{09B4D492-B2DD-402B-A17A-B275DB6AFABF}" type="presParOf" srcId="{09F0A6EB-D762-4FF7-B4EE-9C856CE6D07D}" destId="{B30B72C0-A11F-4082-A6D6-11D7B53A7C02}" srcOrd="0" destOrd="0" presId="urn:microsoft.com/office/officeart/2005/8/layout/lProcess2"/>
    <dgm:cxn modelId="{CEF54ACC-9DE9-4553-9391-FA4531D3486C}" type="presParOf" srcId="{09F0A6EB-D762-4FF7-B4EE-9C856CE6D07D}" destId="{88262DE7-286C-4A58-8E1C-D9779879FAE1}" srcOrd="1" destOrd="0" presId="urn:microsoft.com/office/officeart/2005/8/layout/lProcess2"/>
    <dgm:cxn modelId="{F054FD9F-EA29-452E-9C03-4772CADCAF3D}" type="presParOf" srcId="{09F0A6EB-D762-4FF7-B4EE-9C856CE6D07D}" destId="{55E2FDE8-B59A-4066-AC53-C1D100BF0EF5}" srcOrd="2" destOrd="0" presId="urn:microsoft.com/office/officeart/2005/8/layout/lProcess2"/>
    <dgm:cxn modelId="{0DE840F6-6F27-4FB7-AA46-46EE49E8FAE1}" type="presParOf" srcId="{55E2FDE8-B59A-4066-AC53-C1D100BF0EF5}" destId="{E15B1B16-3658-469A-9FE0-420699D1ACB2}" srcOrd="0" destOrd="0" presId="urn:microsoft.com/office/officeart/2005/8/layout/lProcess2"/>
    <dgm:cxn modelId="{995EC2FF-9EFE-4241-B89F-370EDB4FA678}" type="presParOf" srcId="{E15B1B16-3658-469A-9FE0-420699D1ACB2}" destId="{4E3CBF83-4A7A-4AA0-A017-88C72FCCC4EE}" srcOrd="0" destOrd="0" presId="urn:microsoft.com/office/officeart/2005/8/layout/lProcess2"/>
    <dgm:cxn modelId="{0E5483A4-4C71-4BE9-A02C-086C43032E7A}" type="presParOf" srcId="{E15B1B16-3658-469A-9FE0-420699D1ACB2}" destId="{BBB1DCEB-A7A1-409B-A1E7-D5AD9857A2CC}" srcOrd="1" destOrd="0" presId="urn:microsoft.com/office/officeart/2005/8/layout/lProcess2"/>
    <dgm:cxn modelId="{0434956F-6A6D-40F4-B7F5-EABC31AEEFFF}" type="presParOf" srcId="{E15B1B16-3658-469A-9FE0-420699D1ACB2}" destId="{659119F6-7C45-413A-99C1-6FC77A19FA3B}" srcOrd="2" destOrd="0" presId="urn:microsoft.com/office/officeart/2005/8/layout/lProcess2"/>
    <dgm:cxn modelId="{662F3C76-BA99-424D-BEEC-1EB4A31DB61A}" type="presParOf" srcId="{E15B1B16-3658-469A-9FE0-420699D1ACB2}" destId="{62251CFA-BAB5-4A43-AD04-468FFDE51332}" srcOrd="3" destOrd="0" presId="urn:microsoft.com/office/officeart/2005/8/layout/lProcess2"/>
    <dgm:cxn modelId="{F5F6931E-CE8A-49BF-81EB-F325C05FAF02}" type="presParOf" srcId="{E15B1B16-3658-469A-9FE0-420699D1ACB2}" destId="{31C5EE43-D856-42EE-87E5-4E6F9BB8388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BA9991B-D537-4496-82B4-6E1D6E5BE4F4}" type="doc">
      <dgm:prSet loTypeId="urn:microsoft.com/office/officeart/2005/8/layout/hList1" loCatId="list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B060179-D863-4BE5-84AB-962A2FDAC80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اثر طرح بر هزينه‌هاي شركت: </a:t>
          </a:r>
          <a:endParaRPr lang="fa-IR" dirty="0">
            <a:cs typeface="B Zar" pitchFamily="2" charset="-78"/>
          </a:endParaRPr>
        </a:p>
      </dgm:t>
    </dgm:pt>
    <dgm:pt modelId="{9D5485AF-AB76-4888-87C0-68A95D3865F7}" type="parTrans" cxnId="{C1C92EC0-FCB7-457B-B988-85C0543EC9C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32BF15-619B-451F-97A5-EEE88C310045}" type="sibTrans" cxnId="{C1C92EC0-FCB7-457B-B988-85C0543EC9C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5027ECB-2705-4960-A0B3-4AA1B53EE91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افزايش هزينه‌هاي مستقيم </a:t>
          </a:r>
          <a:endParaRPr lang="fa-IR" dirty="0">
            <a:cs typeface="B Zar" pitchFamily="2" charset="-78"/>
          </a:endParaRPr>
        </a:p>
      </dgm:t>
    </dgm:pt>
    <dgm:pt modelId="{EF02E1C8-01F1-470D-8F34-EA088226BEED}" type="parTrans" cxnId="{8D851CA9-D1AC-4C06-8400-D6079206400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141446-1645-4FC4-BC3D-91817BAAA09B}" type="sibTrans" cxnId="{8D851CA9-D1AC-4C06-8400-D6079206400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C84274-B000-4A91-A27A-988F85B89E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افزايش هزينه‌هاي غيرمستقيم </a:t>
          </a:r>
          <a:endParaRPr lang="fa-IR" dirty="0">
            <a:cs typeface="B Zar" pitchFamily="2" charset="-78"/>
          </a:endParaRPr>
        </a:p>
      </dgm:t>
    </dgm:pt>
    <dgm:pt modelId="{0EB4FB25-AFC6-41D3-8C2F-4D7E33878357}" type="parTrans" cxnId="{0E12C091-E7FB-4A80-B5D0-E91A33DA1C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CFCB30-20AB-4450-B052-3237C1A44F33}" type="sibTrans" cxnId="{0E12C091-E7FB-4A80-B5D0-E91A33DA1C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382517-7542-4B6D-9902-E7A188500CA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هزينه‌هاي سرمايه‌درگردش 	</a:t>
          </a:r>
          <a:endParaRPr lang="en-US" dirty="0">
            <a:cs typeface="B Zar" pitchFamily="2" charset="-78"/>
          </a:endParaRPr>
        </a:p>
      </dgm:t>
    </dgm:pt>
    <dgm:pt modelId="{ADEC2153-7C76-47A4-968E-3C46B5BE3D07}" type="parTrans" cxnId="{7AFE9A24-126C-4669-ACE0-AE6F007A8DB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F6D83F9-8C46-43A9-A151-FC67A2B7C6F8}" type="sibTrans" cxnId="{7AFE9A24-126C-4669-ACE0-AE6F007A8DB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494C52A-BE64-4E6C-A0C8-0F27B2BBA39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هزينه‌هاي سرمايه‌اي تغيير تكنولوژي</a:t>
          </a:r>
          <a:endParaRPr lang="en-US" dirty="0">
            <a:cs typeface="B Zar" pitchFamily="2" charset="-78"/>
          </a:endParaRPr>
        </a:p>
      </dgm:t>
    </dgm:pt>
    <dgm:pt modelId="{C0D79551-6AB5-4B1B-BF96-CE77040588F3}" type="parTrans" cxnId="{533E18A7-3AE0-474B-AA60-6A310725C2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F6C5BB0-33D0-4DD5-BD28-44E8E4B5F7FA}" type="sibTrans" cxnId="{533E18A7-3AE0-474B-AA60-6A310725C2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CF2D7E-1F93-4C92-A7C3-006E26BDCC5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(قيمت‌هاي جهاني مي‌بايد مدنظر باشد)  </a:t>
          </a:r>
          <a:endParaRPr lang="en-US" dirty="0" smtClean="0">
            <a:cs typeface="B Zar" pitchFamily="2" charset="-78"/>
          </a:endParaRPr>
        </a:p>
      </dgm:t>
    </dgm:pt>
    <dgm:pt modelId="{374535E4-B5AB-40FB-B0D7-95DC025675DE}" type="parTrans" cxnId="{ED2D4FA4-73B2-4222-825F-2DE0D0B47C63}">
      <dgm:prSet/>
      <dgm:spPr/>
      <dgm:t>
        <a:bodyPr/>
        <a:lstStyle/>
        <a:p>
          <a:endParaRPr lang="en-US"/>
        </a:p>
      </dgm:t>
    </dgm:pt>
    <dgm:pt modelId="{F0009DEF-083D-48AF-946B-7506EA9919E1}" type="sibTrans" cxnId="{ED2D4FA4-73B2-4222-825F-2DE0D0B47C63}">
      <dgm:prSet/>
      <dgm:spPr/>
      <dgm:t>
        <a:bodyPr/>
        <a:lstStyle/>
        <a:p>
          <a:endParaRPr lang="en-US"/>
        </a:p>
      </dgm:t>
    </dgm:pt>
    <dgm:pt modelId="{EC89AB40-BA90-4A4B-AF21-1317BF8BF456}" type="pres">
      <dgm:prSet presAssocID="{1BA9991B-D537-4496-82B4-6E1D6E5BE4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28E104-24BF-41F0-A0C9-16A58A46E5B7}" type="pres">
      <dgm:prSet presAssocID="{6B060179-D863-4BE5-84AB-962A2FDAC80C}" presName="composite" presStyleCnt="0"/>
      <dgm:spPr/>
    </dgm:pt>
    <dgm:pt modelId="{A5D8A4FE-D234-462A-AE88-58062DEF89D8}" type="pres">
      <dgm:prSet presAssocID="{6B060179-D863-4BE5-84AB-962A2FDAC80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2B723-9E6F-451A-B17D-90675EF87A5B}" type="pres">
      <dgm:prSet presAssocID="{6B060179-D863-4BE5-84AB-962A2FDAC80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03724E-5856-4242-87C1-96B2CFA639B9}" type="presOf" srcId="{F3CF2D7E-1F93-4C92-A7C3-006E26BDCC53}" destId="{7732B723-9E6F-451A-B17D-90675EF87A5B}" srcOrd="0" destOrd="4" presId="urn:microsoft.com/office/officeart/2005/8/layout/hList1"/>
    <dgm:cxn modelId="{533E18A7-3AE0-474B-AA60-6A310725C2B8}" srcId="{6B060179-D863-4BE5-84AB-962A2FDAC80C}" destId="{F494C52A-BE64-4E6C-A0C8-0F27B2BBA392}" srcOrd="3" destOrd="0" parTransId="{C0D79551-6AB5-4B1B-BF96-CE77040588F3}" sibTransId="{7F6C5BB0-33D0-4DD5-BD28-44E8E4B5F7FA}"/>
    <dgm:cxn modelId="{3CE8FB03-0CB2-45AC-A6CF-FC2D6B464766}" type="presOf" srcId="{1BA9991B-D537-4496-82B4-6E1D6E5BE4F4}" destId="{EC89AB40-BA90-4A4B-AF21-1317BF8BF456}" srcOrd="0" destOrd="0" presId="urn:microsoft.com/office/officeart/2005/8/layout/hList1"/>
    <dgm:cxn modelId="{7AFE9A24-126C-4669-ACE0-AE6F007A8DBA}" srcId="{6B060179-D863-4BE5-84AB-962A2FDAC80C}" destId="{95382517-7542-4B6D-9902-E7A188500CA3}" srcOrd="2" destOrd="0" parTransId="{ADEC2153-7C76-47A4-968E-3C46B5BE3D07}" sibTransId="{7F6D83F9-8C46-43A9-A151-FC67A2B7C6F8}"/>
    <dgm:cxn modelId="{ED2D4FA4-73B2-4222-825F-2DE0D0B47C63}" srcId="{6B060179-D863-4BE5-84AB-962A2FDAC80C}" destId="{F3CF2D7E-1F93-4C92-A7C3-006E26BDCC53}" srcOrd="4" destOrd="0" parTransId="{374535E4-B5AB-40FB-B0D7-95DC025675DE}" sibTransId="{F0009DEF-083D-48AF-946B-7506EA9919E1}"/>
    <dgm:cxn modelId="{EDA67137-E278-449F-A791-B8D0921922B1}" type="presOf" srcId="{F494C52A-BE64-4E6C-A0C8-0F27B2BBA392}" destId="{7732B723-9E6F-451A-B17D-90675EF87A5B}" srcOrd="0" destOrd="3" presId="urn:microsoft.com/office/officeart/2005/8/layout/hList1"/>
    <dgm:cxn modelId="{FBE36AFE-F36A-4D11-91EF-5924542D2E07}" type="presOf" srcId="{6B060179-D863-4BE5-84AB-962A2FDAC80C}" destId="{A5D8A4FE-D234-462A-AE88-58062DEF89D8}" srcOrd="0" destOrd="0" presId="urn:microsoft.com/office/officeart/2005/8/layout/hList1"/>
    <dgm:cxn modelId="{DD70FE8C-18B9-4985-B87B-64430C69CC01}" type="presOf" srcId="{A5027ECB-2705-4960-A0B3-4AA1B53EE917}" destId="{7732B723-9E6F-451A-B17D-90675EF87A5B}" srcOrd="0" destOrd="0" presId="urn:microsoft.com/office/officeart/2005/8/layout/hList1"/>
    <dgm:cxn modelId="{A8947673-FD5F-46FC-A8FC-93E25DD41417}" type="presOf" srcId="{95382517-7542-4B6D-9902-E7A188500CA3}" destId="{7732B723-9E6F-451A-B17D-90675EF87A5B}" srcOrd="0" destOrd="2" presId="urn:microsoft.com/office/officeart/2005/8/layout/hList1"/>
    <dgm:cxn modelId="{8D851CA9-D1AC-4C06-8400-D60792064008}" srcId="{6B060179-D863-4BE5-84AB-962A2FDAC80C}" destId="{A5027ECB-2705-4960-A0B3-4AA1B53EE917}" srcOrd="0" destOrd="0" parTransId="{EF02E1C8-01F1-470D-8F34-EA088226BEED}" sibTransId="{20141446-1645-4FC4-BC3D-91817BAAA09B}"/>
    <dgm:cxn modelId="{C1C92EC0-FCB7-457B-B988-85C0543EC9CA}" srcId="{1BA9991B-D537-4496-82B4-6E1D6E5BE4F4}" destId="{6B060179-D863-4BE5-84AB-962A2FDAC80C}" srcOrd="0" destOrd="0" parTransId="{9D5485AF-AB76-4888-87C0-68A95D3865F7}" sibTransId="{8332BF15-619B-451F-97A5-EEE88C310045}"/>
    <dgm:cxn modelId="{48DA290B-44F7-4D3C-AF89-F6B868C78076}" type="presOf" srcId="{4DC84274-B000-4A91-A27A-988F85B89E0A}" destId="{7732B723-9E6F-451A-B17D-90675EF87A5B}" srcOrd="0" destOrd="1" presId="urn:microsoft.com/office/officeart/2005/8/layout/hList1"/>
    <dgm:cxn modelId="{0E12C091-E7FB-4A80-B5D0-E91A33DA1CB0}" srcId="{6B060179-D863-4BE5-84AB-962A2FDAC80C}" destId="{4DC84274-B000-4A91-A27A-988F85B89E0A}" srcOrd="1" destOrd="0" parTransId="{0EB4FB25-AFC6-41D3-8C2F-4D7E33878357}" sibTransId="{B5CFCB30-20AB-4450-B052-3237C1A44F33}"/>
    <dgm:cxn modelId="{C9B65745-1C64-43DD-8F48-F20CD77D9F78}" type="presParOf" srcId="{EC89AB40-BA90-4A4B-AF21-1317BF8BF456}" destId="{5628E104-24BF-41F0-A0C9-16A58A46E5B7}" srcOrd="0" destOrd="0" presId="urn:microsoft.com/office/officeart/2005/8/layout/hList1"/>
    <dgm:cxn modelId="{6FE63B64-884C-4517-A191-797700E8DE26}" type="presParOf" srcId="{5628E104-24BF-41F0-A0C9-16A58A46E5B7}" destId="{A5D8A4FE-D234-462A-AE88-58062DEF89D8}" srcOrd="0" destOrd="0" presId="urn:microsoft.com/office/officeart/2005/8/layout/hList1"/>
    <dgm:cxn modelId="{4F2DF5BE-6F95-41E2-8594-E1E7257D1B09}" type="presParOf" srcId="{5628E104-24BF-41F0-A0C9-16A58A46E5B7}" destId="{7732B723-9E6F-451A-B17D-90675EF87A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31AF8F5-CC53-477E-9F13-23E3DD0B7577}" type="doc">
      <dgm:prSet loTypeId="urn:microsoft.com/office/officeart/2005/8/layout/equation1" loCatId="process" qsTypeId="urn:microsoft.com/office/officeart/2005/8/quickstyle/3d6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7CD8EE6-253D-4434-BCE4-0A330C30613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فولاد</a:t>
          </a:r>
          <a:endParaRPr lang="en-US" dirty="0">
            <a:cs typeface="B Zar" pitchFamily="2" charset="-78"/>
          </a:endParaRPr>
        </a:p>
      </dgm:t>
    </dgm:pt>
    <dgm:pt modelId="{9A15DCDA-3806-4AAF-BE20-1F3A78764035}" type="parTrans" cxnId="{107F6B86-E02C-48DC-945E-3CFD11B314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27D977-57DB-4FC8-B7BB-5E929D982CB4}" type="sibTrans" cxnId="{107F6B86-E02C-48DC-945E-3CFD11B314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68CA93-F68B-431D-9CB5-D067B0F9B96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آلومینیوم</a:t>
          </a:r>
          <a:endParaRPr lang="en-US" dirty="0">
            <a:cs typeface="B Zar" pitchFamily="2" charset="-78"/>
          </a:endParaRPr>
        </a:p>
      </dgm:t>
    </dgm:pt>
    <dgm:pt modelId="{330B3891-B585-4E03-B2EA-3E9AAE9FFC1E}" type="parTrans" cxnId="{09DDD698-3D2E-40B3-9360-9E014E2133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CD19BA-AD90-43D9-926B-8EE7533C0274}" type="sibTrans" cxnId="{09DDD698-3D2E-40B3-9360-9E014E2133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0F3617-5BDC-4F2A-ADA1-A1714E03EDD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سیمان آهن گچ</a:t>
          </a:r>
          <a:endParaRPr lang="en-US" dirty="0">
            <a:cs typeface="B Zar" pitchFamily="2" charset="-78"/>
          </a:endParaRPr>
        </a:p>
      </dgm:t>
    </dgm:pt>
    <dgm:pt modelId="{14AE6F3C-D338-4C07-BBC2-75A41A2F83ED}" type="parTrans" cxnId="{D15F43E4-DBA1-4546-940B-A68BB9809FA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0FC26B3-5581-4721-BFE1-89DA7A0FB946}" type="sibTrans" cxnId="{D15F43E4-DBA1-4546-940B-A68BB9809FA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F33C3D9-046B-4027-BCA6-BF994A4072AA}" type="pres">
      <dgm:prSet presAssocID="{B31AF8F5-CC53-477E-9F13-23E3DD0B757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A42FF6-DD6B-4807-95E7-418DD92C91C0}" type="pres">
      <dgm:prSet presAssocID="{57CD8EE6-253D-4434-BCE4-0A330C3061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09661-8B2F-44CE-922E-C4774EAC53BC}" type="pres">
      <dgm:prSet presAssocID="{7727D977-57DB-4FC8-B7BB-5E929D982CB4}" presName="spacerL" presStyleCnt="0"/>
      <dgm:spPr/>
      <dgm:t>
        <a:bodyPr/>
        <a:lstStyle/>
        <a:p>
          <a:endParaRPr lang="en-US"/>
        </a:p>
      </dgm:t>
    </dgm:pt>
    <dgm:pt modelId="{BEA4FD8C-3165-41AD-951C-D1233702AADA}" type="pres">
      <dgm:prSet presAssocID="{7727D977-57DB-4FC8-B7BB-5E929D982CB4}" presName="sibTrans" presStyleLbl="sibTrans2D1" presStyleIdx="0" presStyleCnt="2" custAng="13186505" custLinFactX="-460" custLinFactNeighborX="-100000"/>
      <dgm:spPr>
        <a:prstGeom prst="corner">
          <a:avLst/>
        </a:prstGeom>
      </dgm:spPr>
      <dgm:t>
        <a:bodyPr/>
        <a:lstStyle/>
        <a:p>
          <a:endParaRPr lang="en-US"/>
        </a:p>
      </dgm:t>
    </dgm:pt>
    <dgm:pt modelId="{8AA96CFB-76E0-4E90-A465-92C47F59736C}" type="pres">
      <dgm:prSet presAssocID="{7727D977-57DB-4FC8-B7BB-5E929D982CB4}" presName="spacerR" presStyleCnt="0"/>
      <dgm:spPr/>
      <dgm:t>
        <a:bodyPr/>
        <a:lstStyle/>
        <a:p>
          <a:endParaRPr lang="en-US"/>
        </a:p>
      </dgm:t>
    </dgm:pt>
    <dgm:pt modelId="{6B21C02C-F9CE-4D7F-854B-AD11E5896BB0}" type="pres">
      <dgm:prSet presAssocID="{C768CA93-F68B-431D-9CB5-D067B0F9B9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B7845-344D-44E4-BBC2-85933B59D294}" type="pres">
      <dgm:prSet presAssocID="{E4CD19BA-AD90-43D9-926B-8EE7533C0274}" presName="spacerL" presStyleCnt="0"/>
      <dgm:spPr/>
      <dgm:t>
        <a:bodyPr/>
        <a:lstStyle/>
        <a:p>
          <a:endParaRPr lang="en-US"/>
        </a:p>
      </dgm:t>
    </dgm:pt>
    <dgm:pt modelId="{A2ED5688-B022-4235-9CAA-4A5B11A6B1A3}" type="pres">
      <dgm:prSet presAssocID="{E4CD19BA-AD90-43D9-926B-8EE7533C0274}" presName="sibTrans" presStyleLbl="sibTrans2D1" presStyleIdx="1" presStyleCnt="2" custAng="13001999" custLinFactNeighborX="-85619"/>
      <dgm:spPr>
        <a:prstGeom prst="corner">
          <a:avLst/>
        </a:prstGeom>
      </dgm:spPr>
      <dgm:t>
        <a:bodyPr/>
        <a:lstStyle/>
        <a:p>
          <a:endParaRPr lang="en-US"/>
        </a:p>
      </dgm:t>
    </dgm:pt>
    <dgm:pt modelId="{262F3C7F-C804-4ED2-B142-6FF09D445C0E}" type="pres">
      <dgm:prSet presAssocID="{E4CD19BA-AD90-43D9-926B-8EE7533C0274}" presName="spacerR" presStyleCnt="0"/>
      <dgm:spPr/>
      <dgm:t>
        <a:bodyPr/>
        <a:lstStyle/>
        <a:p>
          <a:endParaRPr lang="en-US"/>
        </a:p>
      </dgm:t>
    </dgm:pt>
    <dgm:pt modelId="{A4FDAA75-AC92-49F2-85FE-B9E2A4C525C6}" type="pres">
      <dgm:prSet presAssocID="{470F3617-5BDC-4F2A-ADA1-A1714E03ED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5F43E4-DBA1-4546-940B-A68BB9809FAC}" srcId="{B31AF8F5-CC53-477E-9F13-23E3DD0B7577}" destId="{470F3617-5BDC-4F2A-ADA1-A1714E03EDD2}" srcOrd="2" destOrd="0" parTransId="{14AE6F3C-D338-4C07-BBC2-75A41A2F83ED}" sibTransId="{90FC26B3-5581-4721-BFE1-89DA7A0FB946}"/>
    <dgm:cxn modelId="{107F6B86-E02C-48DC-945E-3CFD11B314F8}" srcId="{B31AF8F5-CC53-477E-9F13-23E3DD0B7577}" destId="{57CD8EE6-253D-4434-BCE4-0A330C306131}" srcOrd="0" destOrd="0" parTransId="{9A15DCDA-3806-4AAF-BE20-1F3A78764035}" sibTransId="{7727D977-57DB-4FC8-B7BB-5E929D982CB4}"/>
    <dgm:cxn modelId="{F13A8521-0D33-4131-AFB5-FDD8283DB9A7}" type="presOf" srcId="{57CD8EE6-253D-4434-BCE4-0A330C306131}" destId="{F3A42FF6-DD6B-4807-95E7-418DD92C91C0}" srcOrd="0" destOrd="0" presId="urn:microsoft.com/office/officeart/2005/8/layout/equation1"/>
    <dgm:cxn modelId="{09DDD698-3D2E-40B3-9360-9E014E2133BC}" srcId="{B31AF8F5-CC53-477E-9F13-23E3DD0B7577}" destId="{C768CA93-F68B-431D-9CB5-D067B0F9B96A}" srcOrd="1" destOrd="0" parTransId="{330B3891-B585-4E03-B2EA-3E9AAE9FFC1E}" sibTransId="{E4CD19BA-AD90-43D9-926B-8EE7533C0274}"/>
    <dgm:cxn modelId="{D176354C-9B2E-41DB-8DF5-C7063EC7CC43}" type="presOf" srcId="{E4CD19BA-AD90-43D9-926B-8EE7533C0274}" destId="{A2ED5688-B022-4235-9CAA-4A5B11A6B1A3}" srcOrd="0" destOrd="0" presId="urn:microsoft.com/office/officeart/2005/8/layout/equation1"/>
    <dgm:cxn modelId="{DE6BE15D-BAD7-4D6C-8C2F-75B5A48E8874}" type="presOf" srcId="{B31AF8F5-CC53-477E-9F13-23E3DD0B7577}" destId="{7F33C3D9-046B-4027-BCA6-BF994A4072AA}" srcOrd="0" destOrd="0" presId="urn:microsoft.com/office/officeart/2005/8/layout/equation1"/>
    <dgm:cxn modelId="{601EA236-B956-4EDC-90B8-72A590B1D74B}" type="presOf" srcId="{7727D977-57DB-4FC8-B7BB-5E929D982CB4}" destId="{BEA4FD8C-3165-41AD-951C-D1233702AADA}" srcOrd="0" destOrd="0" presId="urn:microsoft.com/office/officeart/2005/8/layout/equation1"/>
    <dgm:cxn modelId="{6569FF74-C62F-4AC8-9361-2EE9D9863DC7}" type="presOf" srcId="{C768CA93-F68B-431D-9CB5-D067B0F9B96A}" destId="{6B21C02C-F9CE-4D7F-854B-AD11E5896BB0}" srcOrd="0" destOrd="0" presId="urn:microsoft.com/office/officeart/2005/8/layout/equation1"/>
    <dgm:cxn modelId="{F1FADF31-3D30-4C30-9F39-B095707CA004}" type="presOf" srcId="{470F3617-5BDC-4F2A-ADA1-A1714E03EDD2}" destId="{A4FDAA75-AC92-49F2-85FE-B9E2A4C525C6}" srcOrd="0" destOrd="0" presId="urn:microsoft.com/office/officeart/2005/8/layout/equation1"/>
    <dgm:cxn modelId="{45BE6DF7-93F7-4E21-988E-CC2390CB1036}" type="presParOf" srcId="{7F33C3D9-046B-4027-BCA6-BF994A4072AA}" destId="{F3A42FF6-DD6B-4807-95E7-418DD92C91C0}" srcOrd="0" destOrd="0" presId="urn:microsoft.com/office/officeart/2005/8/layout/equation1"/>
    <dgm:cxn modelId="{3F73B5DE-D9C9-4991-8DD0-DF13B9C69648}" type="presParOf" srcId="{7F33C3D9-046B-4027-BCA6-BF994A4072AA}" destId="{4D809661-8B2F-44CE-922E-C4774EAC53BC}" srcOrd="1" destOrd="0" presId="urn:microsoft.com/office/officeart/2005/8/layout/equation1"/>
    <dgm:cxn modelId="{786BA87F-CBCE-457D-BE26-A3EDDA16C2CC}" type="presParOf" srcId="{7F33C3D9-046B-4027-BCA6-BF994A4072AA}" destId="{BEA4FD8C-3165-41AD-951C-D1233702AADA}" srcOrd="2" destOrd="0" presId="urn:microsoft.com/office/officeart/2005/8/layout/equation1"/>
    <dgm:cxn modelId="{60047DBF-B1C0-468B-86B0-DB1F2B8F4FF6}" type="presParOf" srcId="{7F33C3D9-046B-4027-BCA6-BF994A4072AA}" destId="{8AA96CFB-76E0-4E90-A465-92C47F59736C}" srcOrd="3" destOrd="0" presId="urn:microsoft.com/office/officeart/2005/8/layout/equation1"/>
    <dgm:cxn modelId="{44DFA318-2BAA-4762-AB09-1773637408D6}" type="presParOf" srcId="{7F33C3D9-046B-4027-BCA6-BF994A4072AA}" destId="{6B21C02C-F9CE-4D7F-854B-AD11E5896BB0}" srcOrd="4" destOrd="0" presId="urn:microsoft.com/office/officeart/2005/8/layout/equation1"/>
    <dgm:cxn modelId="{B6E9ED61-A618-4BC1-A4A4-4245EE2DA7E8}" type="presParOf" srcId="{7F33C3D9-046B-4027-BCA6-BF994A4072AA}" destId="{DB9B7845-344D-44E4-BBC2-85933B59D294}" srcOrd="5" destOrd="0" presId="urn:microsoft.com/office/officeart/2005/8/layout/equation1"/>
    <dgm:cxn modelId="{47D1AA3F-D272-476D-9159-32DBB3D82629}" type="presParOf" srcId="{7F33C3D9-046B-4027-BCA6-BF994A4072AA}" destId="{A2ED5688-B022-4235-9CAA-4A5B11A6B1A3}" srcOrd="6" destOrd="0" presId="urn:microsoft.com/office/officeart/2005/8/layout/equation1"/>
    <dgm:cxn modelId="{0296841B-7843-4AA3-B8FC-8A85EEEA818D}" type="presParOf" srcId="{7F33C3D9-046B-4027-BCA6-BF994A4072AA}" destId="{262F3C7F-C804-4ED2-B142-6FF09D445C0E}" srcOrd="7" destOrd="0" presId="urn:microsoft.com/office/officeart/2005/8/layout/equation1"/>
    <dgm:cxn modelId="{D2599038-0054-4B5F-8887-76790D73726F}" type="presParOf" srcId="{7F33C3D9-046B-4027-BCA6-BF994A4072AA}" destId="{A4FDAA75-AC92-49F2-85FE-B9E2A4C525C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2ABEBAB-77AF-4044-9794-7DD2DD6648BE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B06CDB-9E03-4738-81BA-8AC932F26DCE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كارخانه به كارخانه فرق مي‌كند و يكسان نيست. </a:t>
          </a:r>
          <a:endParaRPr lang="en-US" dirty="0">
            <a:cs typeface="B Zar" pitchFamily="2" charset="-78"/>
          </a:endParaRPr>
        </a:p>
      </dgm:t>
    </dgm:pt>
    <dgm:pt modelId="{AC9CA566-F723-4D36-A927-BB7D4775CE2B}" type="parTrans" cxnId="{846DDECF-B77B-4FDD-A880-8CF13544D46D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D7FCFAD5-EB25-4248-A27B-43F991296F7B}" type="sibTrans" cxnId="{846DDECF-B77B-4FDD-A880-8CF13544D46D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D7069610-563E-4A0B-914D-74A65746384C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به سطح تكنولوژي بستگي دارد. </a:t>
          </a:r>
          <a:endParaRPr lang="en-US" dirty="0">
            <a:cs typeface="B Zar" pitchFamily="2" charset="-78"/>
          </a:endParaRPr>
        </a:p>
      </dgm:t>
    </dgm:pt>
    <dgm:pt modelId="{5F19FF99-7D51-4149-B286-694CB266B030}" type="parTrans" cxnId="{59965C2F-3ABA-4C35-8798-5B39A41B838E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66F36607-013A-4AC1-893B-B5BCB3C3EBC6}" type="sibTrans" cxnId="{59965C2F-3ABA-4C35-8798-5B39A41B838E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1BC13CAB-2BD0-49B1-A285-9DCCDF9C0DAA}" type="pres">
      <dgm:prSet presAssocID="{62ABEBAB-77AF-4044-9794-7DD2DD6648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26B76-68F0-46FC-9DBC-4D2D6C61B6E7}" type="pres">
      <dgm:prSet presAssocID="{E4B06CDB-9E03-4738-81BA-8AC932F26D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E3252-6DF8-4E39-81E8-E60E6A828C80}" type="pres">
      <dgm:prSet presAssocID="{D7FCFAD5-EB25-4248-A27B-43F991296F7B}" presName="spacer" presStyleCnt="0"/>
      <dgm:spPr/>
    </dgm:pt>
    <dgm:pt modelId="{29A2E0DF-E6F8-4335-B595-F87FDF186707}" type="pres">
      <dgm:prSet presAssocID="{D7069610-563E-4A0B-914D-74A6574638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965C2F-3ABA-4C35-8798-5B39A41B838E}" srcId="{62ABEBAB-77AF-4044-9794-7DD2DD6648BE}" destId="{D7069610-563E-4A0B-914D-74A65746384C}" srcOrd="1" destOrd="0" parTransId="{5F19FF99-7D51-4149-B286-694CB266B030}" sibTransId="{66F36607-013A-4AC1-893B-B5BCB3C3EBC6}"/>
    <dgm:cxn modelId="{004D7755-616B-434C-A6B2-973EA3F81F1A}" type="presOf" srcId="{D7069610-563E-4A0B-914D-74A65746384C}" destId="{29A2E0DF-E6F8-4335-B595-F87FDF186707}" srcOrd="0" destOrd="0" presId="urn:microsoft.com/office/officeart/2005/8/layout/vList2"/>
    <dgm:cxn modelId="{597EF59D-A67F-414B-B737-E20A191CC2BD}" type="presOf" srcId="{E4B06CDB-9E03-4738-81BA-8AC932F26DCE}" destId="{84C26B76-68F0-46FC-9DBC-4D2D6C61B6E7}" srcOrd="0" destOrd="0" presId="urn:microsoft.com/office/officeart/2005/8/layout/vList2"/>
    <dgm:cxn modelId="{846DDECF-B77B-4FDD-A880-8CF13544D46D}" srcId="{62ABEBAB-77AF-4044-9794-7DD2DD6648BE}" destId="{E4B06CDB-9E03-4738-81BA-8AC932F26DCE}" srcOrd="0" destOrd="0" parTransId="{AC9CA566-F723-4D36-A927-BB7D4775CE2B}" sibTransId="{D7FCFAD5-EB25-4248-A27B-43F991296F7B}"/>
    <dgm:cxn modelId="{77DF8582-EE30-45BE-B464-954EFE9096EB}" type="presOf" srcId="{62ABEBAB-77AF-4044-9794-7DD2DD6648BE}" destId="{1BC13CAB-2BD0-49B1-A285-9DCCDF9C0DAA}" srcOrd="0" destOrd="0" presId="urn:microsoft.com/office/officeart/2005/8/layout/vList2"/>
    <dgm:cxn modelId="{F4EC80B9-42D7-48F3-9E44-0E6861800A89}" type="presParOf" srcId="{1BC13CAB-2BD0-49B1-A285-9DCCDF9C0DAA}" destId="{84C26B76-68F0-46FC-9DBC-4D2D6C61B6E7}" srcOrd="0" destOrd="0" presId="urn:microsoft.com/office/officeart/2005/8/layout/vList2"/>
    <dgm:cxn modelId="{10516A65-B445-4942-92D1-6F8E054844DF}" type="presParOf" srcId="{1BC13CAB-2BD0-49B1-A285-9DCCDF9C0DAA}" destId="{328E3252-6DF8-4E39-81E8-E60E6A828C80}" srcOrd="1" destOrd="0" presId="urn:microsoft.com/office/officeart/2005/8/layout/vList2"/>
    <dgm:cxn modelId="{8A5DDABD-2590-46AA-9BD7-13FEFEA2CC89}" type="presParOf" srcId="{1BC13CAB-2BD0-49B1-A285-9DCCDF9C0DAA}" destId="{29A2E0DF-E6F8-4335-B595-F87FDF18670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DD9B05E-950D-4E07-9961-149B0362FCFB}" type="doc">
      <dgm:prSet loTypeId="urn:microsoft.com/office/officeart/2005/8/layout/lProcess2" loCatId="list" qsTypeId="urn:microsoft.com/office/officeart/2005/8/quickstyle/3d2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598C5D72-39B7-45F5-9E8D-65FDAC912E2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افزايش هزينه‌هاي غيرمستقيم مانند:</a:t>
          </a:r>
          <a:endParaRPr lang="en-US" dirty="0">
            <a:cs typeface="B Zar" pitchFamily="2" charset="-78"/>
          </a:endParaRPr>
        </a:p>
      </dgm:t>
    </dgm:pt>
    <dgm:pt modelId="{8745FFFB-4AA6-4DD8-BCB9-E12B5A5F25BD}" type="parTrans" cxnId="{7301B8AB-222F-4BAF-8911-024444AB81B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D78687F-4A51-4071-A63C-EBD54C99A17F}" type="sibTrans" cxnId="{7301B8AB-222F-4BAF-8911-024444AB81B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A41714-2885-49C3-855D-4A0A4B77901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دستمزدها </a:t>
          </a:r>
          <a:endParaRPr lang="en-US" dirty="0">
            <a:cs typeface="B Zar" pitchFamily="2" charset="-78"/>
          </a:endParaRPr>
        </a:p>
      </dgm:t>
    </dgm:pt>
    <dgm:pt modelId="{20E00419-5DF4-4722-ADA2-52E08D9ABB1A}" type="parTrans" cxnId="{9B311F4D-5F3A-4222-83E7-6523462B0E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863B3A-E28F-476F-81ED-5990A4171C45}" type="sibTrans" cxnId="{9B311F4D-5F3A-4222-83E7-6523462B0E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C05B9E6-A8BD-4AB0-BFBA-B03B1677CE5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حمل و نقل</a:t>
          </a:r>
          <a:endParaRPr lang="en-US" dirty="0">
            <a:cs typeface="B Zar" pitchFamily="2" charset="-78"/>
          </a:endParaRPr>
        </a:p>
      </dgm:t>
    </dgm:pt>
    <dgm:pt modelId="{8D3575AB-3B5A-4B87-BFDB-1281A76514EE}" type="parTrans" cxnId="{B64FB553-2890-4214-BAB3-F6DE1D73A12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EDBD815-1A76-4211-9BF5-D839BC7F300D}" type="sibTrans" cxnId="{B64FB553-2890-4214-BAB3-F6DE1D73A12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33397F0-A1B4-4D62-B2CD-08D259E49950}" type="pres">
      <dgm:prSet presAssocID="{7DD9B05E-950D-4E07-9961-149B0362FC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72E021-C400-4178-9EBA-4158933A5646}" type="pres">
      <dgm:prSet presAssocID="{598C5D72-39B7-45F5-9E8D-65FDAC912E2A}" presName="compNode" presStyleCnt="0"/>
      <dgm:spPr/>
      <dgm:t>
        <a:bodyPr/>
        <a:lstStyle/>
        <a:p>
          <a:endParaRPr lang="en-US"/>
        </a:p>
      </dgm:t>
    </dgm:pt>
    <dgm:pt modelId="{88D256F2-5AE2-4228-BCD2-A08361150A96}" type="pres">
      <dgm:prSet presAssocID="{598C5D72-39B7-45F5-9E8D-65FDAC912E2A}" presName="aNode" presStyleLbl="bgShp" presStyleIdx="0" presStyleCnt="1"/>
      <dgm:spPr/>
      <dgm:t>
        <a:bodyPr/>
        <a:lstStyle/>
        <a:p>
          <a:endParaRPr lang="en-US"/>
        </a:p>
      </dgm:t>
    </dgm:pt>
    <dgm:pt modelId="{1B68A3CB-2053-43D4-851D-4FC25848477A}" type="pres">
      <dgm:prSet presAssocID="{598C5D72-39B7-45F5-9E8D-65FDAC912E2A}" presName="textNode" presStyleLbl="bgShp" presStyleIdx="0" presStyleCnt="1"/>
      <dgm:spPr/>
      <dgm:t>
        <a:bodyPr/>
        <a:lstStyle/>
        <a:p>
          <a:endParaRPr lang="en-US"/>
        </a:p>
      </dgm:t>
    </dgm:pt>
    <dgm:pt modelId="{B08A2803-BD17-418A-8FF9-13E80F94BE13}" type="pres">
      <dgm:prSet presAssocID="{598C5D72-39B7-45F5-9E8D-65FDAC912E2A}" presName="compChildNode" presStyleCnt="0"/>
      <dgm:spPr/>
      <dgm:t>
        <a:bodyPr/>
        <a:lstStyle/>
        <a:p>
          <a:endParaRPr lang="en-US"/>
        </a:p>
      </dgm:t>
    </dgm:pt>
    <dgm:pt modelId="{BF16C201-8ECF-49CB-9975-E3558C9A297A}" type="pres">
      <dgm:prSet presAssocID="{598C5D72-39B7-45F5-9E8D-65FDAC912E2A}" presName="theInnerList" presStyleCnt="0"/>
      <dgm:spPr/>
      <dgm:t>
        <a:bodyPr/>
        <a:lstStyle/>
        <a:p>
          <a:endParaRPr lang="en-US"/>
        </a:p>
      </dgm:t>
    </dgm:pt>
    <dgm:pt modelId="{C20EEE3E-A618-42A1-9312-72112115BCFE}" type="pres">
      <dgm:prSet presAssocID="{0EA41714-2885-49C3-855D-4A0A4B77901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C83E3-DF7D-4025-BA01-06ACB61CA870}" type="pres">
      <dgm:prSet presAssocID="{0EA41714-2885-49C3-855D-4A0A4B77901E}" presName="aSpace2" presStyleCnt="0"/>
      <dgm:spPr/>
      <dgm:t>
        <a:bodyPr/>
        <a:lstStyle/>
        <a:p>
          <a:endParaRPr lang="en-US"/>
        </a:p>
      </dgm:t>
    </dgm:pt>
    <dgm:pt modelId="{3BD2EAFF-49DC-40AE-91A4-9438075A93B2}" type="pres">
      <dgm:prSet presAssocID="{2C05B9E6-A8BD-4AB0-BFBA-B03B1677CE5A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42DB6D-E46D-4B74-B272-040FBC0A770E}" type="presOf" srcId="{598C5D72-39B7-45F5-9E8D-65FDAC912E2A}" destId="{88D256F2-5AE2-4228-BCD2-A08361150A96}" srcOrd="0" destOrd="0" presId="urn:microsoft.com/office/officeart/2005/8/layout/lProcess2"/>
    <dgm:cxn modelId="{CA087C75-590C-44EF-A69B-CD29D4085F77}" type="presOf" srcId="{0EA41714-2885-49C3-855D-4A0A4B77901E}" destId="{C20EEE3E-A618-42A1-9312-72112115BCFE}" srcOrd="0" destOrd="0" presId="urn:microsoft.com/office/officeart/2005/8/layout/lProcess2"/>
    <dgm:cxn modelId="{9B311F4D-5F3A-4222-83E7-6523462B0EA3}" srcId="{598C5D72-39B7-45F5-9E8D-65FDAC912E2A}" destId="{0EA41714-2885-49C3-855D-4A0A4B77901E}" srcOrd="0" destOrd="0" parTransId="{20E00419-5DF4-4722-ADA2-52E08D9ABB1A}" sibTransId="{43863B3A-E28F-476F-81ED-5990A4171C45}"/>
    <dgm:cxn modelId="{B64FB553-2890-4214-BAB3-F6DE1D73A121}" srcId="{598C5D72-39B7-45F5-9E8D-65FDAC912E2A}" destId="{2C05B9E6-A8BD-4AB0-BFBA-B03B1677CE5A}" srcOrd="1" destOrd="0" parTransId="{8D3575AB-3B5A-4B87-BFDB-1281A76514EE}" sibTransId="{AEDBD815-1A76-4211-9BF5-D839BC7F300D}"/>
    <dgm:cxn modelId="{891DB52F-26FD-4ADD-BFD6-C51933E2B977}" type="presOf" srcId="{2C05B9E6-A8BD-4AB0-BFBA-B03B1677CE5A}" destId="{3BD2EAFF-49DC-40AE-91A4-9438075A93B2}" srcOrd="0" destOrd="0" presId="urn:microsoft.com/office/officeart/2005/8/layout/lProcess2"/>
    <dgm:cxn modelId="{7301B8AB-222F-4BAF-8911-024444AB81B1}" srcId="{7DD9B05E-950D-4E07-9961-149B0362FCFB}" destId="{598C5D72-39B7-45F5-9E8D-65FDAC912E2A}" srcOrd="0" destOrd="0" parTransId="{8745FFFB-4AA6-4DD8-BCB9-E12B5A5F25BD}" sibTransId="{3D78687F-4A51-4071-A63C-EBD54C99A17F}"/>
    <dgm:cxn modelId="{BF00359B-50A5-4EB6-89B7-65D475E87BF8}" type="presOf" srcId="{598C5D72-39B7-45F5-9E8D-65FDAC912E2A}" destId="{1B68A3CB-2053-43D4-851D-4FC25848477A}" srcOrd="1" destOrd="0" presId="urn:microsoft.com/office/officeart/2005/8/layout/lProcess2"/>
    <dgm:cxn modelId="{08BA6598-FDBC-412B-8409-0E578F406787}" type="presOf" srcId="{7DD9B05E-950D-4E07-9961-149B0362FCFB}" destId="{333397F0-A1B4-4D62-B2CD-08D259E49950}" srcOrd="0" destOrd="0" presId="urn:microsoft.com/office/officeart/2005/8/layout/lProcess2"/>
    <dgm:cxn modelId="{50B26A40-C1E1-48BF-AC44-9852C1481E4E}" type="presParOf" srcId="{333397F0-A1B4-4D62-B2CD-08D259E49950}" destId="{9072E021-C400-4178-9EBA-4158933A5646}" srcOrd="0" destOrd="0" presId="urn:microsoft.com/office/officeart/2005/8/layout/lProcess2"/>
    <dgm:cxn modelId="{F8BF39A4-D8BD-457E-A89F-C0A522687F6E}" type="presParOf" srcId="{9072E021-C400-4178-9EBA-4158933A5646}" destId="{88D256F2-5AE2-4228-BCD2-A08361150A96}" srcOrd="0" destOrd="0" presId="urn:microsoft.com/office/officeart/2005/8/layout/lProcess2"/>
    <dgm:cxn modelId="{63AC39DE-2329-4A1D-969E-0E4996A5C4E9}" type="presParOf" srcId="{9072E021-C400-4178-9EBA-4158933A5646}" destId="{1B68A3CB-2053-43D4-851D-4FC25848477A}" srcOrd="1" destOrd="0" presId="urn:microsoft.com/office/officeart/2005/8/layout/lProcess2"/>
    <dgm:cxn modelId="{3C845C7E-509A-4371-A2FD-5CB434C3248F}" type="presParOf" srcId="{9072E021-C400-4178-9EBA-4158933A5646}" destId="{B08A2803-BD17-418A-8FF9-13E80F94BE13}" srcOrd="2" destOrd="0" presId="urn:microsoft.com/office/officeart/2005/8/layout/lProcess2"/>
    <dgm:cxn modelId="{7B4AD3A2-1E80-46BB-BF4B-1220C92AB9CC}" type="presParOf" srcId="{B08A2803-BD17-418A-8FF9-13E80F94BE13}" destId="{BF16C201-8ECF-49CB-9975-E3558C9A297A}" srcOrd="0" destOrd="0" presId="urn:microsoft.com/office/officeart/2005/8/layout/lProcess2"/>
    <dgm:cxn modelId="{71202357-ED3B-4858-96F6-CCF7B463FD1F}" type="presParOf" srcId="{BF16C201-8ECF-49CB-9975-E3558C9A297A}" destId="{C20EEE3E-A618-42A1-9312-72112115BCFE}" srcOrd="0" destOrd="0" presId="urn:microsoft.com/office/officeart/2005/8/layout/lProcess2"/>
    <dgm:cxn modelId="{4817F44C-715A-44D0-BEF8-199AC8F34DF5}" type="presParOf" srcId="{BF16C201-8ECF-49CB-9975-E3558C9A297A}" destId="{136C83E3-DF7D-4025-BA01-06ACB61CA870}" srcOrd="1" destOrd="0" presId="urn:microsoft.com/office/officeart/2005/8/layout/lProcess2"/>
    <dgm:cxn modelId="{99D5C0C4-9BB0-4AE8-930D-1AF46F6C5028}" type="presParOf" srcId="{BF16C201-8ECF-49CB-9975-E3558C9A297A}" destId="{3BD2EAFF-49DC-40AE-91A4-9438075A93B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3EA9055-2C7A-40E1-8FAC-C9766406E2E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B3AB9D0-27DA-4539-AEFC-B0545EFF850D}">
      <dgm:prSet/>
      <dgm:spPr/>
      <dgm:t>
        <a:bodyPr/>
        <a:lstStyle/>
        <a:p>
          <a:pPr rtl="1"/>
          <a:r>
            <a:rPr lang="fa-IR" dirty="0" smtClean="0"/>
            <a:t>سرمایه</a:t>
          </a:r>
          <a:endParaRPr lang="en-US" dirty="0"/>
        </a:p>
      </dgm:t>
    </dgm:pt>
    <dgm:pt modelId="{685B6602-A52D-439D-8623-16F579E446E5}" type="parTrans" cxnId="{BEF2A727-EAC4-4B73-928C-AC45A27486D7}">
      <dgm:prSet/>
      <dgm:spPr/>
      <dgm:t>
        <a:bodyPr/>
        <a:lstStyle/>
        <a:p>
          <a:endParaRPr lang="en-US"/>
        </a:p>
      </dgm:t>
    </dgm:pt>
    <dgm:pt modelId="{E942E410-05DD-437A-BB55-EC40F412A5BA}" type="sibTrans" cxnId="{BEF2A727-EAC4-4B73-928C-AC45A27486D7}">
      <dgm:prSet/>
      <dgm:spPr/>
      <dgm:t>
        <a:bodyPr/>
        <a:lstStyle/>
        <a:p>
          <a:endParaRPr lang="en-US"/>
        </a:p>
      </dgm:t>
    </dgm:pt>
    <dgm:pt modelId="{E7092958-F944-4804-A910-8570ED1A29D5}">
      <dgm:prSet/>
      <dgm:spPr/>
      <dgm:t>
        <a:bodyPr/>
        <a:lstStyle/>
        <a:p>
          <a:pPr rtl="1"/>
          <a:r>
            <a:rPr lang="fa-IR" dirty="0" smtClean="0"/>
            <a:t>بدهی</a:t>
          </a:r>
          <a:endParaRPr lang="fa-IR" dirty="0"/>
        </a:p>
      </dgm:t>
    </dgm:pt>
    <dgm:pt modelId="{5A39E8B1-11F6-4F36-ACD2-44B91E48E71A}" type="parTrans" cxnId="{3152DA3D-8907-4E82-9C6F-B9EAA17B1F14}">
      <dgm:prSet/>
      <dgm:spPr/>
      <dgm:t>
        <a:bodyPr/>
        <a:lstStyle/>
        <a:p>
          <a:endParaRPr lang="en-US"/>
        </a:p>
      </dgm:t>
    </dgm:pt>
    <dgm:pt modelId="{6F9EB7CE-0932-4C7F-8A8B-62214E192582}" type="sibTrans" cxnId="{3152DA3D-8907-4E82-9C6F-B9EAA17B1F14}">
      <dgm:prSet/>
      <dgm:spPr/>
      <dgm:t>
        <a:bodyPr/>
        <a:lstStyle/>
        <a:p>
          <a:endParaRPr lang="en-US"/>
        </a:p>
      </dgm:t>
    </dgm:pt>
    <dgm:pt modelId="{7831C34E-E497-4345-BFD2-D7A6C22B423B}" type="pres">
      <dgm:prSet presAssocID="{03EA9055-2C7A-40E1-8FAC-C9766406E2E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808B2-75B4-4FB8-ABBA-CECFA41EA3B3}" type="pres">
      <dgm:prSet presAssocID="{03EA9055-2C7A-40E1-8FAC-C9766406E2EC}" presName="divider" presStyleLbl="fgShp" presStyleIdx="0" presStyleCnt="1"/>
      <dgm:spPr/>
    </dgm:pt>
    <dgm:pt modelId="{EA2DE4DF-6FC9-4A2A-B861-207DB22A145A}" type="pres">
      <dgm:prSet presAssocID="{AB3AB9D0-27DA-4539-AEFC-B0545EFF850D}" presName="downArrow" presStyleLbl="node1" presStyleIdx="0" presStyleCnt="2"/>
      <dgm:spPr/>
    </dgm:pt>
    <dgm:pt modelId="{FEA30E98-D458-452C-9C7F-376D23276312}" type="pres">
      <dgm:prSet presAssocID="{AB3AB9D0-27DA-4539-AEFC-B0545EFF850D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AA732-6121-4433-8C5C-BFEF89DD6674}" type="pres">
      <dgm:prSet presAssocID="{E7092958-F944-4804-A910-8570ED1A29D5}" presName="upArrow" presStyleLbl="node1" presStyleIdx="1" presStyleCnt="2"/>
      <dgm:spPr/>
    </dgm:pt>
    <dgm:pt modelId="{3EF3ECA9-6915-44B2-AFFD-FDAE6D8907DF}" type="pres">
      <dgm:prSet presAssocID="{E7092958-F944-4804-A910-8570ED1A29D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1E5CC-C2B4-4E88-BA40-DA4968191C87}" type="presOf" srcId="{03EA9055-2C7A-40E1-8FAC-C9766406E2EC}" destId="{7831C34E-E497-4345-BFD2-D7A6C22B423B}" srcOrd="0" destOrd="0" presId="urn:microsoft.com/office/officeart/2005/8/layout/arrow3"/>
    <dgm:cxn modelId="{2C62B1FC-BEC3-4392-8A63-1EFBE6719973}" type="presOf" srcId="{E7092958-F944-4804-A910-8570ED1A29D5}" destId="{3EF3ECA9-6915-44B2-AFFD-FDAE6D8907DF}" srcOrd="0" destOrd="0" presId="urn:microsoft.com/office/officeart/2005/8/layout/arrow3"/>
    <dgm:cxn modelId="{BEF2A727-EAC4-4B73-928C-AC45A27486D7}" srcId="{03EA9055-2C7A-40E1-8FAC-C9766406E2EC}" destId="{AB3AB9D0-27DA-4539-AEFC-B0545EFF850D}" srcOrd="0" destOrd="0" parTransId="{685B6602-A52D-439D-8623-16F579E446E5}" sibTransId="{E942E410-05DD-437A-BB55-EC40F412A5BA}"/>
    <dgm:cxn modelId="{A8252206-78BF-4F8E-A421-32BC0B7F6B48}" type="presOf" srcId="{AB3AB9D0-27DA-4539-AEFC-B0545EFF850D}" destId="{FEA30E98-D458-452C-9C7F-376D23276312}" srcOrd="0" destOrd="0" presId="urn:microsoft.com/office/officeart/2005/8/layout/arrow3"/>
    <dgm:cxn modelId="{3152DA3D-8907-4E82-9C6F-B9EAA17B1F14}" srcId="{03EA9055-2C7A-40E1-8FAC-C9766406E2EC}" destId="{E7092958-F944-4804-A910-8570ED1A29D5}" srcOrd="1" destOrd="0" parTransId="{5A39E8B1-11F6-4F36-ACD2-44B91E48E71A}" sibTransId="{6F9EB7CE-0932-4C7F-8A8B-62214E192582}"/>
    <dgm:cxn modelId="{129FF280-CAFB-4242-BA7D-EAEE61591566}" type="presParOf" srcId="{7831C34E-E497-4345-BFD2-D7A6C22B423B}" destId="{7A1808B2-75B4-4FB8-ABBA-CECFA41EA3B3}" srcOrd="0" destOrd="0" presId="urn:microsoft.com/office/officeart/2005/8/layout/arrow3"/>
    <dgm:cxn modelId="{907B5538-8F31-4927-AE2D-7E026DEEAAA9}" type="presParOf" srcId="{7831C34E-E497-4345-BFD2-D7A6C22B423B}" destId="{EA2DE4DF-6FC9-4A2A-B861-207DB22A145A}" srcOrd="1" destOrd="0" presId="urn:microsoft.com/office/officeart/2005/8/layout/arrow3"/>
    <dgm:cxn modelId="{F3E5A209-60DC-4CDF-B582-83C6EDF2B003}" type="presParOf" srcId="{7831C34E-E497-4345-BFD2-D7A6C22B423B}" destId="{FEA30E98-D458-452C-9C7F-376D23276312}" srcOrd="2" destOrd="0" presId="urn:microsoft.com/office/officeart/2005/8/layout/arrow3"/>
    <dgm:cxn modelId="{2110A725-F60B-4186-BE22-EA91BD978993}" type="presParOf" srcId="{7831C34E-E497-4345-BFD2-D7A6C22B423B}" destId="{FD8AA732-6121-4433-8C5C-BFEF89DD6674}" srcOrd="3" destOrd="0" presId="urn:microsoft.com/office/officeart/2005/8/layout/arrow3"/>
    <dgm:cxn modelId="{C8357396-D2F9-4602-995E-1504CA38F7D2}" type="presParOf" srcId="{7831C34E-E497-4345-BFD2-D7A6C22B423B}" destId="{3EF3ECA9-6915-44B2-AFFD-FDAE6D8907D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2EF4A8-AFD9-4BB2-81E2-F7BA97F6AE1B}" type="doc">
      <dgm:prSet loTypeId="urn:microsoft.com/office/officeart/2005/8/layout/list1" loCatId="list" qsTypeId="urn:microsoft.com/office/officeart/2005/8/quickstyle/3d6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26BE59A-FF6F-4094-88AB-61B56F626A3A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آزادسازی قیمت‌ها </a:t>
          </a:r>
          <a:endParaRPr lang="en-US" dirty="0">
            <a:cs typeface="B Zar" pitchFamily="2" charset="-78"/>
          </a:endParaRPr>
        </a:p>
      </dgm:t>
    </dgm:pt>
    <dgm:pt modelId="{B209533D-21FD-4824-A37E-4E9E7D9FC7F7}" type="parTrans" cxnId="{C2B2320D-5FB4-4210-8333-D970534415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1513C3-9C15-4D41-8CEF-05F76DB1F100}" type="sibTrans" cxnId="{C2B2320D-5FB4-4210-8333-D970534415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26CBCA-FE83-4A9C-8772-1EF4A8B92C0B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فرآیند تغییر قیمت‌ها و فازبندی زمانی</a:t>
          </a:r>
          <a:endParaRPr lang="en-US" dirty="0">
            <a:cs typeface="B Zar" pitchFamily="2" charset="-78"/>
          </a:endParaRPr>
        </a:p>
      </dgm:t>
    </dgm:pt>
    <dgm:pt modelId="{89FD6883-26FF-4023-A8AE-1AA5BDFA1816}" type="parTrans" cxnId="{6C0986D4-7A00-4A9E-B488-AE48C5292C8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0574188-E2A0-40EB-91A6-7C4AE0355C68}" type="sibTrans" cxnId="{6C0986D4-7A00-4A9E-B488-AE48C5292C8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20301A0-CC6A-4A35-87D7-D9CE3B8B7D7E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بازتوزیع درآمدها</a:t>
          </a:r>
          <a:endParaRPr lang="en-US" dirty="0">
            <a:cs typeface="B Zar" pitchFamily="2" charset="-78"/>
          </a:endParaRPr>
        </a:p>
      </dgm:t>
    </dgm:pt>
    <dgm:pt modelId="{121BA6CD-6A4F-4B75-B502-A78966FC005F}" type="parTrans" cxnId="{68ECEE2A-9D37-4429-BF89-77E46EA99D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0DFDA94-3B76-4B42-AA73-0D76EFACD3F7}" type="sibTrans" cxnId="{68ECEE2A-9D37-4429-BF89-77E46EA99D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894A29-B380-4E7F-A6DB-3E5FF5292CD4}" type="pres">
      <dgm:prSet presAssocID="{6C2EF4A8-AFD9-4BB2-81E2-F7BA97F6AE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D22EDA-46F5-4BEC-B10A-4878CE7A30B3}" type="pres">
      <dgm:prSet presAssocID="{926BE59A-FF6F-4094-88AB-61B56F626A3A}" presName="parentLin" presStyleCnt="0"/>
      <dgm:spPr/>
    </dgm:pt>
    <dgm:pt modelId="{294A6715-AE91-4B0E-B614-FD418E07EB55}" type="pres">
      <dgm:prSet presAssocID="{926BE59A-FF6F-4094-88AB-61B56F626A3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C7F65A8-D7AD-4DD9-A4FF-37BA58066D68}" type="pres">
      <dgm:prSet presAssocID="{926BE59A-FF6F-4094-88AB-61B56F626A3A}" presName="parentText" presStyleLbl="node1" presStyleIdx="0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endParaRPr lang="en-US"/>
        </a:p>
      </dgm:t>
    </dgm:pt>
    <dgm:pt modelId="{78D7C40A-95F4-4004-85F2-CC66B77EDC85}" type="pres">
      <dgm:prSet presAssocID="{926BE59A-FF6F-4094-88AB-61B56F626A3A}" presName="negativeSpace" presStyleCnt="0"/>
      <dgm:spPr/>
    </dgm:pt>
    <dgm:pt modelId="{73DCF161-6219-4832-A814-79C061528F43}" type="pres">
      <dgm:prSet presAssocID="{926BE59A-FF6F-4094-88AB-61B56F626A3A}" presName="childText" presStyleLbl="conFgAcc1" presStyleIdx="0" presStyleCnt="3">
        <dgm:presLayoutVars>
          <dgm:bulletEnabled val="1"/>
        </dgm:presLayoutVars>
      </dgm:prSet>
      <dgm:spPr/>
    </dgm:pt>
    <dgm:pt modelId="{4BF41A73-8BCB-4923-B8F5-4EE6119512FB}" type="pres">
      <dgm:prSet presAssocID="{5A1513C3-9C15-4D41-8CEF-05F76DB1F100}" presName="spaceBetweenRectangles" presStyleCnt="0"/>
      <dgm:spPr/>
    </dgm:pt>
    <dgm:pt modelId="{E7013719-365B-461E-8473-90FFABE96EAF}" type="pres">
      <dgm:prSet presAssocID="{B726CBCA-FE83-4A9C-8772-1EF4A8B92C0B}" presName="parentLin" presStyleCnt="0"/>
      <dgm:spPr/>
    </dgm:pt>
    <dgm:pt modelId="{CED2A1BC-9D53-447A-852F-90168B0B780D}" type="pres">
      <dgm:prSet presAssocID="{B726CBCA-FE83-4A9C-8772-1EF4A8B92C0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21F2895-0DFE-4744-97E0-AA3768B73DD3}" type="pres">
      <dgm:prSet presAssocID="{B726CBCA-FE83-4A9C-8772-1EF4A8B92C0B}" presName="parentText" presStyleLbl="node1" presStyleIdx="1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endParaRPr lang="en-US"/>
        </a:p>
      </dgm:t>
    </dgm:pt>
    <dgm:pt modelId="{8DB7F68E-6C98-468B-9ED7-51229391FB00}" type="pres">
      <dgm:prSet presAssocID="{B726CBCA-FE83-4A9C-8772-1EF4A8B92C0B}" presName="negativeSpace" presStyleCnt="0"/>
      <dgm:spPr/>
    </dgm:pt>
    <dgm:pt modelId="{43379BD3-048D-4F96-B71D-0163A18E321E}" type="pres">
      <dgm:prSet presAssocID="{B726CBCA-FE83-4A9C-8772-1EF4A8B92C0B}" presName="childText" presStyleLbl="conFgAcc1" presStyleIdx="1" presStyleCnt="3">
        <dgm:presLayoutVars>
          <dgm:bulletEnabled val="1"/>
        </dgm:presLayoutVars>
      </dgm:prSet>
      <dgm:spPr/>
    </dgm:pt>
    <dgm:pt modelId="{EBA1008B-9731-434E-AC4E-B265F1B7B400}" type="pres">
      <dgm:prSet presAssocID="{E0574188-E2A0-40EB-91A6-7C4AE0355C68}" presName="spaceBetweenRectangles" presStyleCnt="0"/>
      <dgm:spPr/>
    </dgm:pt>
    <dgm:pt modelId="{B4F66B8B-DEB8-4455-8ACD-211C080D052A}" type="pres">
      <dgm:prSet presAssocID="{E20301A0-CC6A-4A35-87D7-D9CE3B8B7D7E}" presName="parentLin" presStyleCnt="0"/>
      <dgm:spPr/>
    </dgm:pt>
    <dgm:pt modelId="{D33C19AD-1B1B-42FA-9069-4BE6ABE78573}" type="pres">
      <dgm:prSet presAssocID="{E20301A0-CC6A-4A35-87D7-D9CE3B8B7D7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9D0795B-4F8B-4138-B579-A8E32D157AD2}" type="pres">
      <dgm:prSet presAssocID="{E20301A0-CC6A-4A35-87D7-D9CE3B8B7D7E}" presName="parentText" presStyleLbl="node1" presStyleIdx="2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endParaRPr lang="en-US"/>
        </a:p>
      </dgm:t>
    </dgm:pt>
    <dgm:pt modelId="{37289984-67EA-46CF-8688-BDF5441BF0C7}" type="pres">
      <dgm:prSet presAssocID="{E20301A0-CC6A-4A35-87D7-D9CE3B8B7D7E}" presName="negativeSpace" presStyleCnt="0"/>
      <dgm:spPr/>
    </dgm:pt>
    <dgm:pt modelId="{6E2D7746-52C5-4AAB-8C5B-7AE99A849609}" type="pres">
      <dgm:prSet presAssocID="{E20301A0-CC6A-4A35-87D7-D9CE3B8B7D7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DEA383D-10C6-499F-9481-DCD36300DAF8}" type="presOf" srcId="{926BE59A-FF6F-4094-88AB-61B56F626A3A}" destId="{294A6715-AE91-4B0E-B614-FD418E07EB55}" srcOrd="0" destOrd="0" presId="urn:microsoft.com/office/officeart/2005/8/layout/list1"/>
    <dgm:cxn modelId="{68ECEE2A-9D37-4429-BF89-77E46EA99D78}" srcId="{6C2EF4A8-AFD9-4BB2-81E2-F7BA97F6AE1B}" destId="{E20301A0-CC6A-4A35-87D7-D9CE3B8B7D7E}" srcOrd="2" destOrd="0" parTransId="{121BA6CD-6A4F-4B75-B502-A78966FC005F}" sibTransId="{F0DFDA94-3B76-4B42-AA73-0D76EFACD3F7}"/>
    <dgm:cxn modelId="{765D900E-F6A5-4544-9401-CF9EF2DB500C}" type="presOf" srcId="{E20301A0-CC6A-4A35-87D7-D9CE3B8B7D7E}" destId="{A9D0795B-4F8B-4138-B579-A8E32D157AD2}" srcOrd="1" destOrd="0" presId="urn:microsoft.com/office/officeart/2005/8/layout/list1"/>
    <dgm:cxn modelId="{C2B2320D-5FB4-4210-8333-D970534415ED}" srcId="{6C2EF4A8-AFD9-4BB2-81E2-F7BA97F6AE1B}" destId="{926BE59A-FF6F-4094-88AB-61B56F626A3A}" srcOrd="0" destOrd="0" parTransId="{B209533D-21FD-4824-A37E-4E9E7D9FC7F7}" sibTransId="{5A1513C3-9C15-4D41-8CEF-05F76DB1F100}"/>
    <dgm:cxn modelId="{B9721C88-EDC6-4FC5-8F85-862D32A885E9}" type="presOf" srcId="{E20301A0-CC6A-4A35-87D7-D9CE3B8B7D7E}" destId="{D33C19AD-1B1B-42FA-9069-4BE6ABE78573}" srcOrd="0" destOrd="0" presId="urn:microsoft.com/office/officeart/2005/8/layout/list1"/>
    <dgm:cxn modelId="{D4675334-C4F4-4102-B3D4-39E230B4ED0F}" type="presOf" srcId="{B726CBCA-FE83-4A9C-8772-1EF4A8B92C0B}" destId="{F21F2895-0DFE-4744-97E0-AA3768B73DD3}" srcOrd="1" destOrd="0" presId="urn:microsoft.com/office/officeart/2005/8/layout/list1"/>
    <dgm:cxn modelId="{AFDFF7FB-3C1F-4E28-864E-43A7C60675FC}" type="presOf" srcId="{B726CBCA-FE83-4A9C-8772-1EF4A8B92C0B}" destId="{CED2A1BC-9D53-447A-852F-90168B0B780D}" srcOrd="0" destOrd="0" presId="urn:microsoft.com/office/officeart/2005/8/layout/list1"/>
    <dgm:cxn modelId="{476C0CBC-CB0F-4B44-83DC-101C4BA14247}" type="presOf" srcId="{926BE59A-FF6F-4094-88AB-61B56F626A3A}" destId="{9C7F65A8-D7AD-4DD9-A4FF-37BA58066D68}" srcOrd="1" destOrd="0" presId="urn:microsoft.com/office/officeart/2005/8/layout/list1"/>
    <dgm:cxn modelId="{1DF1526F-2173-4827-89A1-5C09463DEC06}" type="presOf" srcId="{6C2EF4A8-AFD9-4BB2-81E2-F7BA97F6AE1B}" destId="{B7894A29-B380-4E7F-A6DB-3E5FF5292CD4}" srcOrd="0" destOrd="0" presId="urn:microsoft.com/office/officeart/2005/8/layout/list1"/>
    <dgm:cxn modelId="{6C0986D4-7A00-4A9E-B488-AE48C5292C82}" srcId="{6C2EF4A8-AFD9-4BB2-81E2-F7BA97F6AE1B}" destId="{B726CBCA-FE83-4A9C-8772-1EF4A8B92C0B}" srcOrd="1" destOrd="0" parTransId="{89FD6883-26FF-4023-A8AE-1AA5BDFA1816}" sibTransId="{E0574188-E2A0-40EB-91A6-7C4AE0355C68}"/>
    <dgm:cxn modelId="{165735C8-F095-4B0D-AFC1-DF994F2B83AE}" type="presParOf" srcId="{B7894A29-B380-4E7F-A6DB-3E5FF5292CD4}" destId="{21D22EDA-46F5-4BEC-B10A-4878CE7A30B3}" srcOrd="0" destOrd="0" presId="urn:microsoft.com/office/officeart/2005/8/layout/list1"/>
    <dgm:cxn modelId="{306A4537-2C41-4FF0-910D-95D1CA6181C4}" type="presParOf" srcId="{21D22EDA-46F5-4BEC-B10A-4878CE7A30B3}" destId="{294A6715-AE91-4B0E-B614-FD418E07EB55}" srcOrd="0" destOrd="0" presId="urn:microsoft.com/office/officeart/2005/8/layout/list1"/>
    <dgm:cxn modelId="{EBF45280-FCC6-4D74-80A6-B96129BABC2C}" type="presParOf" srcId="{21D22EDA-46F5-4BEC-B10A-4878CE7A30B3}" destId="{9C7F65A8-D7AD-4DD9-A4FF-37BA58066D68}" srcOrd="1" destOrd="0" presId="urn:microsoft.com/office/officeart/2005/8/layout/list1"/>
    <dgm:cxn modelId="{7B286E32-58E2-47BB-A9AB-F8FDEA265263}" type="presParOf" srcId="{B7894A29-B380-4E7F-A6DB-3E5FF5292CD4}" destId="{78D7C40A-95F4-4004-85F2-CC66B77EDC85}" srcOrd="1" destOrd="0" presId="urn:microsoft.com/office/officeart/2005/8/layout/list1"/>
    <dgm:cxn modelId="{CB708CFD-6071-4C52-AD80-23296E395E16}" type="presParOf" srcId="{B7894A29-B380-4E7F-A6DB-3E5FF5292CD4}" destId="{73DCF161-6219-4832-A814-79C061528F43}" srcOrd="2" destOrd="0" presId="urn:microsoft.com/office/officeart/2005/8/layout/list1"/>
    <dgm:cxn modelId="{A5455682-2BC0-4971-91EF-EB2022E8CDD7}" type="presParOf" srcId="{B7894A29-B380-4E7F-A6DB-3E5FF5292CD4}" destId="{4BF41A73-8BCB-4923-B8F5-4EE6119512FB}" srcOrd="3" destOrd="0" presId="urn:microsoft.com/office/officeart/2005/8/layout/list1"/>
    <dgm:cxn modelId="{1E59692C-04AC-4780-B594-E1B3EAC5F2AD}" type="presParOf" srcId="{B7894A29-B380-4E7F-A6DB-3E5FF5292CD4}" destId="{E7013719-365B-461E-8473-90FFABE96EAF}" srcOrd="4" destOrd="0" presId="urn:microsoft.com/office/officeart/2005/8/layout/list1"/>
    <dgm:cxn modelId="{72542205-1DB7-45B2-A244-A7A8A9DACFF4}" type="presParOf" srcId="{E7013719-365B-461E-8473-90FFABE96EAF}" destId="{CED2A1BC-9D53-447A-852F-90168B0B780D}" srcOrd="0" destOrd="0" presId="urn:microsoft.com/office/officeart/2005/8/layout/list1"/>
    <dgm:cxn modelId="{1C988E68-E41E-4B69-9A36-5B0B10410325}" type="presParOf" srcId="{E7013719-365B-461E-8473-90FFABE96EAF}" destId="{F21F2895-0DFE-4744-97E0-AA3768B73DD3}" srcOrd="1" destOrd="0" presId="urn:microsoft.com/office/officeart/2005/8/layout/list1"/>
    <dgm:cxn modelId="{4AC743F0-C0AD-4F98-AC2C-E1263D3D2F8F}" type="presParOf" srcId="{B7894A29-B380-4E7F-A6DB-3E5FF5292CD4}" destId="{8DB7F68E-6C98-468B-9ED7-51229391FB00}" srcOrd="5" destOrd="0" presId="urn:microsoft.com/office/officeart/2005/8/layout/list1"/>
    <dgm:cxn modelId="{349C3474-E2D0-4E59-B859-FD917D6B2305}" type="presParOf" srcId="{B7894A29-B380-4E7F-A6DB-3E5FF5292CD4}" destId="{43379BD3-048D-4F96-B71D-0163A18E321E}" srcOrd="6" destOrd="0" presId="urn:microsoft.com/office/officeart/2005/8/layout/list1"/>
    <dgm:cxn modelId="{2B0AEAB0-A521-46C1-A191-713F369662BC}" type="presParOf" srcId="{B7894A29-B380-4E7F-A6DB-3E5FF5292CD4}" destId="{EBA1008B-9731-434E-AC4E-B265F1B7B400}" srcOrd="7" destOrd="0" presId="urn:microsoft.com/office/officeart/2005/8/layout/list1"/>
    <dgm:cxn modelId="{CBB53C35-B427-4B2C-A9E0-1C73009D6812}" type="presParOf" srcId="{B7894A29-B380-4E7F-A6DB-3E5FF5292CD4}" destId="{B4F66B8B-DEB8-4455-8ACD-211C080D052A}" srcOrd="8" destOrd="0" presId="urn:microsoft.com/office/officeart/2005/8/layout/list1"/>
    <dgm:cxn modelId="{B96F4E6A-0211-4521-AD7B-26F149433729}" type="presParOf" srcId="{B4F66B8B-DEB8-4455-8ACD-211C080D052A}" destId="{D33C19AD-1B1B-42FA-9069-4BE6ABE78573}" srcOrd="0" destOrd="0" presId="urn:microsoft.com/office/officeart/2005/8/layout/list1"/>
    <dgm:cxn modelId="{5303453D-EC87-45EB-807D-80D3CBA390E4}" type="presParOf" srcId="{B4F66B8B-DEB8-4455-8ACD-211C080D052A}" destId="{A9D0795B-4F8B-4138-B579-A8E32D157AD2}" srcOrd="1" destOrd="0" presId="urn:microsoft.com/office/officeart/2005/8/layout/list1"/>
    <dgm:cxn modelId="{F9D0D7E9-7632-467D-8ECA-28F90A92040B}" type="presParOf" srcId="{B7894A29-B380-4E7F-A6DB-3E5FF5292CD4}" destId="{37289984-67EA-46CF-8688-BDF5441BF0C7}" srcOrd="9" destOrd="0" presId="urn:microsoft.com/office/officeart/2005/8/layout/list1"/>
    <dgm:cxn modelId="{CD69613B-D0AC-4FC8-85CA-18BFFB429D0B}" type="presParOf" srcId="{B7894A29-B380-4E7F-A6DB-3E5FF5292CD4}" destId="{6E2D7746-52C5-4AAB-8C5B-7AE99A8496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EE67041-F14F-41E4-A119-3E3D7AB2FCB2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29DDF6BF-578A-4764-8ECD-2A97DB11DD6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هزينه‌هاي سرمايه‌درگردش مورد نياز</a:t>
          </a:r>
          <a:endParaRPr lang="en-US" dirty="0">
            <a:cs typeface="B Zar" pitchFamily="2" charset="-78"/>
          </a:endParaRPr>
        </a:p>
      </dgm:t>
    </dgm:pt>
    <dgm:pt modelId="{C33F3E49-E8F8-400E-99CE-DEE127F5D681}" type="parTrans" cxnId="{415EE8B8-D77F-4792-8743-6D19F4683B8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1FD3952-83A7-4F40-8168-7F9680B1F051}" type="sibTrans" cxnId="{415EE8B8-D77F-4792-8743-6D19F4683B8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DA3CA9-455F-44CF-90F0-64D0B732666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هزينه و ريسك تأمين مالي آن</a:t>
          </a:r>
          <a:endParaRPr lang="en-US" dirty="0">
            <a:cs typeface="B Zar" pitchFamily="2" charset="-78"/>
          </a:endParaRPr>
        </a:p>
      </dgm:t>
    </dgm:pt>
    <dgm:pt modelId="{BA25AD6B-8F4C-4FAF-8DDE-04A9FB995419}" type="parTrans" cxnId="{96EFCA2D-D840-4270-BF60-127E2A6D43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9E4A49-0EA6-49E1-B47A-4A0A10CD0B53}" type="sibTrans" cxnId="{96EFCA2D-D840-4270-BF60-127E2A6D43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EF87886-AEE2-40CA-AFE2-939463A795D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تغيير ساختار سرمايه </a:t>
          </a:r>
          <a:endParaRPr lang="en-US" dirty="0">
            <a:cs typeface="B Zar" pitchFamily="2" charset="-78"/>
          </a:endParaRPr>
        </a:p>
      </dgm:t>
    </dgm:pt>
    <dgm:pt modelId="{48913503-7220-48F3-8A22-58FD7AF9FBCF}" type="parTrans" cxnId="{2E8612B0-3A03-45C5-980B-BF814C041D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2A29CB-8032-4C03-A184-848161DFCF7E}" type="sibTrans" cxnId="{2E8612B0-3A03-45C5-980B-BF814C041D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FBCA7F-7F1D-4847-AC87-C875D8F860C0}" type="pres">
      <dgm:prSet presAssocID="{0EE67041-F14F-41E4-A119-3E3D7AB2FCB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1B9F09-0652-49D7-A502-E2397BB054D0}" type="pres">
      <dgm:prSet presAssocID="{29DDF6BF-578A-4764-8ECD-2A97DB11DD62}" presName="roof" presStyleLbl="dkBgShp" presStyleIdx="0" presStyleCnt="2"/>
      <dgm:spPr/>
      <dgm:t>
        <a:bodyPr/>
        <a:lstStyle/>
        <a:p>
          <a:endParaRPr lang="en-US"/>
        </a:p>
      </dgm:t>
    </dgm:pt>
    <dgm:pt modelId="{D0183709-5500-4FE8-A0E1-37D24B4BD4AD}" type="pres">
      <dgm:prSet presAssocID="{29DDF6BF-578A-4764-8ECD-2A97DB11DD62}" presName="pillars" presStyleCnt="0"/>
      <dgm:spPr/>
      <dgm:t>
        <a:bodyPr/>
        <a:lstStyle/>
        <a:p>
          <a:endParaRPr lang="en-US"/>
        </a:p>
      </dgm:t>
    </dgm:pt>
    <dgm:pt modelId="{34F92DD9-44CE-4A3C-A6E8-1008EE6C1FD0}" type="pres">
      <dgm:prSet presAssocID="{29DDF6BF-578A-4764-8ECD-2A97DB11DD62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742AB-5CC6-4024-A0FB-EA0F97D8687A}" type="pres">
      <dgm:prSet presAssocID="{AEF87886-AEE2-40CA-AFE2-939463A795D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03C15-ABA4-407B-AD36-802C406B01F9}" type="pres">
      <dgm:prSet presAssocID="{29DDF6BF-578A-4764-8ECD-2A97DB11DD62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C3FE4A8D-5F8A-44AE-9572-5ADA616FBAB8}" type="presOf" srcId="{0EE67041-F14F-41E4-A119-3E3D7AB2FCB2}" destId="{D1FBCA7F-7F1D-4847-AC87-C875D8F860C0}" srcOrd="0" destOrd="0" presId="urn:microsoft.com/office/officeart/2005/8/layout/hList3"/>
    <dgm:cxn modelId="{D369C2D1-4BD1-45EE-8D92-74F186AAEDC6}" type="presOf" srcId="{29DDF6BF-578A-4764-8ECD-2A97DB11DD62}" destId="{471B9F09-0652-49D7-A502-E2397BB054D0}" srcOrd="0" destOrd="0" presId="urn:microsoft.com/office/officeart/2005/8/layout/hList3"/>
    <dgm:cxn modelId="{0475E234-5B15-4E9A-BB6F-1F7571FB3AC9}" type="presOf" srcId="{4EDA3CA9-455F-44CF-90F0-64D0B7326662}" destId="{34F92DD9-44CE-4A3C-A6E8-1008EE6C1FD0}" srcOrd="0" destOrd="0" presId="urn:microsoft.com/office/officeart/2005/8/layout/hList3"/>
    <dgm:cxn modelId="{9FF3D8BF-A9D3-4719-ACB4-0037281356FC}" type="presOf" srcId="{AEF87886-AEE2-40CA-AFE2-939463A795DE}" destId="{1A3742AB-5CC6-4024-A0FB-EA0F97D8687A}" srcOrd="0" destOrd="0" presId="urn:microsoft.com/office/officeart/2005/8/layout/hList3"/>
    <dgm:cxn modelId="{415EE8B8-D77F-4792-8743-6D19F4683B8F}" srcId="{0EE67041-F14F-41E4-A119-3E3D7AB2FCB2}" destId="{29DDF6BF-578A-4764-8ECD-2A97DB11DD62}" srcOrd="0" destOrd="0" parTransId="{C33F3E49-E8F8-400E-99CE-DEE127F5D681}" sibTransId="{A1FD3952-83A7-4F40-8168-7F9680B1F051}"/>
    <dgm:cxn modelId="{2E8612B0-3A03-45C5-980B-BF814C041D3F}" srcId="{29DDF6BF-578A-4764-8ECD-2A97DB11DD62}" destId="{AEF87886-AEE2-40CA-AFE2-939463A795DE}" srcOrd="1" destOrd="0" parTransId="{48913503-7220-48F3-8A22-58FD7AF9FBCF}" sibTransId="{192A29CB-8032-4C03-A184-848161DFCF7E}"/>
    <dgm:cxn modelId="{96EFCA2D-D840-4270-BF60-127E2A6D433F}" srcId="{29DDF6BF-578A-4764-8ECD-2A97DB11DD62}" destId="{4EDA3CA9-455F-44CF-90F0-64D0B7326662}" srcOrd="0" destOrd="0" parTransId="{BA25AD6B-8F4C-4FAF-8DDE-04A9FB995419}" sibTransId="{1B9E4A49-0EA6-49E1-B47A-4A0A10CD0B53}"/>
    <dgm:cxn modelId="{B4B5440D-2F55-4B62-A454-CD4EF3784676}" type="presParOf" srcId="{D1FBCA7F-7F1D-4847-AC87-C875D8F860C0}" destId="{471B9F09-0652-49D7-A502-E2397BB054D0}" srcOrd="0" destOrd="0" presId="urn:microsoft.com/office/officeart/2005/8/layout/hList3"/>
    <dgm:cxn modelId="{134EDE4E-4C9C-447D-9993-3F63E1CF628C}" type="presParOf" srcId="{D1FBCA7F-7F1D-4847-AC87-C875D8F860C0}" destId="{D0183709-5500-4FE8-A0E1-37D24B4BD4AD}" srcOrd="1" destOrd="0" presId="urn:microsoft.com/office/officeart/2005/8/layout/hList3"/>
    <dgm:cxn modelId="{EF72E391-0987-4350-88A0-41D63E7F8676}" type="presParOf" srcId="{D0183709-5500-4FE8-A0E1-37D24B4BD4AD}" destId="{34F92DD9-44CE-4A3C-A6E8-1008EE6C1FD0}" srcOrd="0" destOrd="0" presId="urn:microsoft.com/office/officeart/2005/8/layout/hList3"/>
    <dgm:cxn modelId="{D26B7025-B504-40C6-91EA-BA9C75A47DFD}" type="presParOf" srcId="{D0183709-5500-4FE8-A0E1-37D24B4BD4AD}" destId="{1A3742AB-5CC6-4024-A0FB-EA0F97D8687A}" srcOrd="1" destOrd="0" presId="urn:microsoft.com/office/officeart/2005/8/layout/hList3"/>
    <dgm:cxn modelId="{46B7E85D-D588-4179-882E-580EDCCCFFE3}" type="presParOf" srcId="{D1FBCA7F-7F1D-4847-AC87-C875D8F860C0}" destId="{D1C03C15-ABA4-407B-AD36-802C406B01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A39217ED-6B53-4321-BA89-FD1BDFEDA777}" type="doc">
      <dgm:prSet loTypeId="urn:microsoft.com/office/officeart/2005/8/layout/chevron2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0F4C576-FDE6-4DEE-9E4F-5FB02A1E405D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هزينه‌هاي سرمايه‌اي</a:t>
          </a:r>
        </a:p>
        <a:p>
          <a:pPr rtl="1"/>
          <a:r>
            <a:rPr lang="fa-IR" dirty="0" smtClean="0">
              <a:cs typeface="B Titr" pitchFamily="2" charset="-78"/>
            </a:rPr>
            <a:t>    تغيير تكنولوژي	</a:t>
          </a:r>
          <a:endParaRPr lang="en-US" dirty="0">
            <a:cs typeface="B Titr" pitchFamily="2" charset="-78"/>
          </a:endParaRPr>
        </a:p>
      </dgm:t>
    </dgm:pt>
    <dgm:pt modelId="{23356A11-150D-4696-A4D8-6C9FC0C7BA93}" type="parTrans" cxnId="{63FF31CB-E563-42E2-8F40-3C4FD3F240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A2E838-0961-4B10-A1B2-B1C5A84C7CDF}" type="sibTrans" cxnId="{63FF31CB-E563-42E2-8F40-3C4FD3F240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20FF758-B449-4184-9CB8-8DD1FB871F11}">
      <dgm:prSet custT="1"/>
      <dgm:spPr/>
      <dgm:t>
        <a:bodyPr/>
        <a:lstStyle/>
        <a:p>
          <a:pPr rtl="1"/>
          <a:r>
            <a:rPr lang="fa-IR" sz="3500" dirty="0" smtClean="0">
              <a:cs typeface="B Zar" pitchFamily="2" charset="-78"/>
            </a:rPr>
            <a:t>هزينه و ريسك تأمين مالي آن</a:t>
          </a:r>
          <a:endParaRPr lang="en-US" sz="3500" dirty="0">
            <a:cs typeface="B Zar" pitchFamily="2" charset="-78"/>
          </a:endParaRPr>
        </a:p>
      </dgm:t>
    </dgm:pt>
    <dgm:pt modelId="{49E32215-A037-496B-8EDB-CC15DCEC8946}" type="parTrans" cxnId="{1E8A2DA8-BE24-4C0F-A104-EA8D8D99AE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B5F1B20-45B6-4942-AD2E-D8D1DBE5FCF2}" type="sibTrans" cxnId="{1E8A2DA8-BE24-4C0F-A104-EA8D8D99AEA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5C11B0-2170-4000-A2FA-930CDD3A9EAB}">
      <dgm:prSet custT="1"/>
      <dgm:spPr/>
      <dgm:t>
        <a:bodyPr/>
        <a:lstStyle/>
        <a:p>
          <a:pPr rtl="1"/>
          <a:r>
            <a:rPr lang="fa-IR" sz="3500" dirty="0" smtClean="0">
              <a:cs typeface="B Zar" pitchFamily="2" charset="-78"/>
            </a:rPr>
            <a:t>تغيير ساختار سرمايه </a:t>
          </a:r>
          <a:endParaRPr lang="en-US" sz="3500" dirty="0">
            <a:cs typeface="B Zar" pitchFamily="2" charset="-78"/>
          </a:endParaRPr>
        </a:p>
      </dgm:t>
    </dgm:pt>
    <dgm:pt modelId="{6C9AE3E4-94B2-429D-B20A-8BA49AD27A05}" type="parTrans" cxnId="{99247976-D8B9-4277-8DDB-223D6E2AB8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2CA2023-A41F-4945-B661-C25F40477724}" type="sibTrans" cxnId="{99247976-D8B9-4277-8DDB-223D6E2AB8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EA2CE5-5733-4362-AF1A-F571B6802EA6}" type="pres">
      <dgm:prSet presAssocID="{A39217ED-6B53-4321-BA89-FD1BDFEDA7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5DB27F-689F-48E1-ACD4-BDA5E7A7827C}" type="pres">
      <dgm:prSet presAssocID="{20F4C576-FDE6-4DEE-9E4F-5FB02A1E405D}" presName="composite" presStyleCnt="0"/>
      <dgm:spPr/>
    </dgm:pt>
    <dgm:pt modelId="{7B42F8B8-0049-4B9E-913D-F1BEFA3C798F}" type="pres">
      <dgm:prSet presAssocID="{20F4C576-FDE6-4DEE-9E4F-5FB02A1E405D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0C99C-971B-4A2F-919B-CEB4EA8733E0}" type="pres">
      <dgm:prSet presAssocID="{20F4C576-FDE6-4DEE-9E4F-5FB02A1E405D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4AEBBE-9C98-4469-BAF5-73EA5CFFE52D}" type="presOf" srcId="{205C11B0-2170-4000-A2FA-930CDD3A9EAB}" destId="{A230C99C-971B-4A2F-919B-CEB4EA8733E0}" srcOrd="0" destOrd="1" presId="urn:microsoft.com/office/officeart/2005/8/layout/chevron2"/>
    <dgm:cxn modelId="{7D741674-BA82-4DAA-9354-EC74E65D0F63}" type="presOf" srcId="{A39217ED-6B53-4321-BA89-FD1BDFEDA777}" destId="{09EA2CE5-5733-4362-AF1A-F571B6802EA6}" srcOrd="0" destOrd="0" presId="urn:microsoft.com/office/officeart/2005/8/layout/chevron2"/>
    <dgm:cxn modelId="{A58A8391-9424-41C7-AE2B-9E35CC5866E9}" type="presOf" srcId="{20F4C576-FDE6-4DEE-9E4F-5FB02A1E405D}" destId="{7B42F8B8-0049-4B9E-913D-F1BEFA3C798F}" srcOrd="0" destOrd="0" presId="urn:microsoft.com/office/officeart/2005/8/layout/chevron2"/>
    <dgm:cxn modelId="{E90B42E0-58D0-4CDF-AD05-1D3CE58983E7}" type="presOf" srcId="{F20FF758-B449-4184-9CB8-8DD1FB871F11}" destId="{A230C99C-971B-4A2F-919B-CEB4EA8733E0}" srcOrd="0" destOrd="0" presId="urn:microsoft.com/office/officeart/2005/8/layout/chevron2"/>
    <dgm:cxn modelId="{63FF31CB-E563-42E2-8F40-3C4FD3F24035}" srcId="{A39217ED-6B53-4321-BA89-FD1BDFEDA777}" destId="{20F4C576-FDE6-4DEE-9E4F-5FB02A1E405D}" srcOrd="0" destOrd="0" parTransId="{23356A11-150D-4696-A4D8-6C9FC0C7BA93}" sibTransId="{0EA2E838-0961-4B10-A1B2-B1C5A84C7CDF}"/>
    <dgm:cxn modelId="{1E8A2DA8-BE24-4C0F-A104-EA8D8D99AEA0}" srcId="{20F4C576-FDE6-4DEE-9E4F-5FB02A1E405D}" destId="{F20FF758-B449-4184-9CB8-8DD1FB871F11}" srcOrd="0" destOrd="0" parTransId="{49E32215-A037-496B-8EDB-CC15DCEC8946}" sibTransId="{AB5F1B20-45B6-4942-AD2E-D8D1DBE5FCF2}"/>
    <dgm:cxn modelId="{99247976-D8B9-4277-8DDB-223D6E2AB88C}" srcId="{20F4C576-FDE6-4DEE-9E4F-5FB02A1E405D}" destId="{205C11B0-2170-4000-A2FA-930CDD3A9EAB}" srcOrd="1" destOrd="0" parTransId="{6C9AE3E4-94B2-429D-B20A-8BA49AD27A05}" sibTransId="{C2CA2023-A41F-4945-B661-C25F40477724}"/>
    <dgm:cxn modelId="{B5CBD40B-B228-44D8-B3D5-7AC19642E4FD}" type="presParOf" srcId="{09EA2CE5-5733-4362-AF1A-F571B6802EA6}" destId="{BD5DB27F-689F-48E1-ACD4-BDA5E7A7827C}" srcOrd="0" destOrd="0" presId="urn:microsoft.com/office/officeart/2005/8/layout/chevron2"/>
    <dgm:cxn modelId="{25AC0C89-F736-4192-8449-E3A8C2AAAFC1}" type="presParOf" srcId="{BD5DB27F-689F-48E1-ACD4-BDA5E7A7827C}" destId="{7B42F8B8-0049-4B9E-913D-F1BEFA3C798F}" srcOrd="0" destOrd="0" presId="urn:microsoft.com/office/officeart/2005/8/layout/chevron2"/>
    <dgm:cxn modelId="{0CCEEFAD-4CF2-46C6-A493-0270D0BC7EEE}" type="presParOf" srcId="{BD5DB27F-689F-48E1-ACD4-BDA5E7A7827C}" destId="{A230C99C-971B-4A2F-919B-CEB4EA8733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3BEB584-1946-4463-A318-6AD8ACA0FBE4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FFEE96C-C147-4C25-B9F4-DC260CE530BD}">
      <dgm:prSet/>
      <dgm:spPr/>
      <dgm:t>
        <a:bodyPr/>
        <a:lstStyle/>
        <a:p>
          <a:pPr algn="ctr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تغيير قیمت‌های فروش بستگي دارد به </a:t>
          </a:r>
          <a:endParaRPr lang="fa-IR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74CA8D8C-2CF8-4A71-9017-99646E0E5EF7}" type="parTrans" cxnId="{BC4E4A59-9D5A-4E91-B658-627A5CA0191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ECD33B9-D36D-403C-8005-3FB819577346}" type="sibTrans" cxnId="{BC4E4A59-9D5A-4E91-B658-627A5CA0191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2FA3127-1891-48CB-9D3A-FA73D6C5BC7A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موقعيت رقابتی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13F0FA3-2852-4F0B-873C-540E561F7C10}" type="parTrans" cxnId="{7A18607E-1FE8-4A60-8AE4-4EF4CFE582F7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10602B0-5066-4491-85AA-6AEDC4F818B1}" type="sibTrans" cxnId="{7A18607E-1FE8-4A60-8AE4-4EF4CFE582F7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433FB5A-93AE-4C0A-A56E-2E13F37A95BD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به‌ويژه رقابت خارجی كه با پرداخت سوبسيد ارز در حال حاضر رقابت سخت‌تری است. 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7FFC2D4-B9A4-4EAC-85E7-2B6EFA6C7BFF}" type="parTrans" cxnId="{AC455AEE-37CC-4975-AD51-F7F8412F3495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5F9DE12-0BB1-4696-B474-CE2E83D137E7}" type="sibTrans" cxnId="{AC455AEE-37CC-4975-AD51-F7F8412F3495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7B04C7E-4151-45F3-A18D-2B44B274ACB1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قيمت ارز (مثال پتروشيمی و سيمان در صورت صادرات) 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BA2FAD5-5110-4CC2-8C15-87647ACB50CB}" type="parTrans" cxnId="{B8976FFB-83E1-4F9C-A242-7EAA3C080E29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A6CD242-2B7A-4DE9-8EB6-C600BB9D1FE7}" type="sibTrans" cxnId="{B8976FFB-83E1-4F9C-A242-7EAA3C080E29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AC4D63-8D6B-4DE7-B26D-16B0F74CA602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قيمت‌گذاری كالاها توسط دولت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580F14F-FA70-4E72-9B9D-1263EAB435F9}" type="parTrans" cxnId="{79BE93C4-4D24-40B0-B9A6-EDDBC474BD7D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8AC610A-C64A-435D-860B-97387909A26F}" type="sibTrans" cxnId="{79BE93C4-4D24-40B0-B9A6-EDDBC474BD7D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232DDB3-E488-473E-9F58-94545A83DBE3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تعرفه‌ها 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34FDB0B-6CFB-4C00-94C9-623EAB64B72F}" type="parTrans" cxnId="{83380BD6-768E-4E36-AFE3-1586EE9F0E00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E8D68C4-341C-4711-A440-619FD9383F39}" type="sibTrans" cxnId="{83380BD6-768E-4E36-AFE3-1586EE9F0E00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DF27A00-3807-42C6-ABFC-5DDE8E15D1CA}">
      <dgm:prSet/>
      <dgm:spPr/>
      <dgm:t>
        <a:bodyPr/>
        <a:lstStyle/>
        <a:p>
          <a:pPr algn="ctr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تغيير ميزان فروش تحت تأثير </a:t>
          </a:r>
          <a:endParaRPr lang="en-US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DFFE8E28-95FD-4815-A32E-206536BAF04A}" type="parTrans" cxnId="{50D8A1E1-C454-4336-BD48-16EAE45A3B2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C98DC29-5C4A-4E5A-8FA4-2BCC2FF7B488}" type="sibTrans" cxnId="{50D8A1E1-C454-4336-BD48-16EAE45A3B2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7E035E1-8D5F-44B8-86BB-7970A3F58B22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كشش‌پذيری تقاضا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493A730-8542-4662-96A1-9384617A7B19}" type="parTrans" cxnId="{27AD7FB9-D090-4561-BED7-BEABC6F8671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EFFA1EB-1B3B-481D-8F07-B65B2AD47EF1}" type="sibTrans" cxnId="{27AD7FB9-D090-4561-BED7-BEABC6F8671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A92EF1A-9932-461C-98DB-97103A624831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قيمت‌هاي نسبی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113B5CF-A09A-47FC-86D9-DEADF1715C6B}" type="parTrans" cxnId="{66EE398D-2C2B-4406-80E2-AD0D5E07EEEF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722BC0-33FC-4527-8260-482046BEDDFC}" type="sibTrans" cxnId="{66EE398D-2C2B-4406-80E2-AD0D5E07EEEF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4EB7EA6-2C73-4C35-9DD0-827B20396868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بازتوزيع درآمد 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5D61EA0-2EA2-42DC-9BA8-7D6C1A1E8D85}" type="parTrans" cxnId="{B5064543-A029-44E3-A8F4-7FB28346145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CE784A8-16DE-4368-9D56-7F46859359FB}" type="sibTrans" cxnId="{B5064543-A029-44E3-A8F4-7FB28346145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AF0780E-3925-4380-B55F-95D67AA4419D}">
      <dgm:prSet/>
      <dgm:spPr/>
      <dgm:t>
        <a:bodyPr/>
        <a:lstStyle/>
        <a:p>
          <a:pPr algn="ctr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دريافت يارانة 30 درصدي</a:t>
          </a:r>
          <a:endParaRPr lang="en-US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477A6799-A79F-45FA-BE74-D429892AFC34}" type="parTrans" cxnId="{EA373B03-EFB7-4B46-B86F-D76090740F02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064E986-ED61-4633-A42E-1F9F2A28DE2F}" type="sibTrans" cxnId="{EA373B03-EFB7-4B46-B86F-D76090740F02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90DCAF2-EB46-408C-9BB5-82BA2F8F0BDF}" type="pres">
      <dgm:prSet presAssocID="{23BEB584-1946-4463-A318-6AD8ACA0FB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4D7F96-BB8A-4BB4-9299-24F70E74D1DC}" type="pres">
      <dgm:prSet presAssocID="{9FFEE96C-C147-4C25-B9F4-DC260CE530BD}" presName="parentLin" presStyleCnt="0"/>
      <dgm:spPr/>
    </dgm:pt>
    <dgm:pt modelId="{B8B71D6C-0779-4BE4-9573-0921ACD14EF3}" type="pres">
      <dgm:prSet presAssocID="{9FFEE96C-C147-4C25-B9F4-DC260CE530B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2F5585-DE12-4D46-9ED9-0595823DA866}" type="pres">
      <dgm:prSet presAssocID="{9FFEE96C-C147-4C25-B9F4-DC260CE530B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E6F97-8890-4E20-9322-DD256C80E088}" type="pres">
      <dgm:prSet presAssocID="{9FFEE96C-C147-4C25-B9F4-DC260CE530BD}" presName="negativeSpace" presStyleCnt="0"/>
      <dgm:spPr/>
    </dgm:pt>
    <dgm:pt modelId="{D32BAC80-1504-4855-9947-448C8ACDB206}" type="pres">
      <dgm:prSet presAssocID="{9FFEE96C-C147-4C25-B9F4-DC260CE530B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7330F-38D9-4FDD-A29D-C54A169A2A03}" type="pres">
      <dgm:prSet presAssocID="{BECD33B9-D36D-403C-8005-3FB819577346}" presName="spaceBetweenRectangles" presStyleCnt="0"/>
      <dgm:spPr/>
    </dgm:pt>
    <dgm:pt modelId="{71B52D6D-4B73-464A-BCE6-AC8A9CE9599B}" type="pres">
      <dgm:prSet presAssocID="{DDF27A00-3807-42C6-ABFC-5DDE8E15D1CA}" presName="parentLin" presStyleCnt="0"/>
      <dgm:spPr/>
    </dgm:pt>
    <dgm:pt modelId="{6969FFB3-F1D1-4EDF-94F2-9CB7EC51318E}" type="pres">
      <dgm:prSet presAssocID="{DDF27A00-3807-42C6-ABFC-5DDE8E15D1C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2F100D6-A3CE-4A1C-B7C9-B91764E90F05}" type="pres">
      <dgm:prSet presAssocID="{DDF27A00-3807-42C6-ABFC-5DDE8E15D1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86291-3295-4B8E-8A6F-1E54711F6930}" type="pres">
      <dgm:prSet presAssocID="{DDF27A00-3807-42C6-ABFC-5DDE8E15D1CA}" presName="negativeSpace" presStyleCnt="0"/>
      <dgm:spPr/>
    </dgm:pt>
    <dgm:pt modelId="{0C98039D-802C-42B8-9B6A-F87ABEA691CF}" type="pres">
      <dgm:prSet presAssocID="{DDF27A00-3807-42C6-ABFC-5DDE8E15D1C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684E3-2409-49E5-89B7-17BA646F0484}" type="pres">
      <dgm:prSet presAssocID="{1C98DC29-5C4A-4E5A-8FA4-2BCC2FF7B488}" presName="spaceBetweenRectangles" presStyleCnt="0"/>
      <dgm:spPr/>
    </dgm:pt>
    <dgm:pt modelId="{C6EC7FA3-B337-4528-821E-7F474D3E18F5}" type="pres">
      <dgm:prSet presAssocID="{FAF0780E-3925-4380-B55F-95D67AA4419D}" presName="parentLin" presStyleCnt="0"/>
      <dgm:spPr/>
    </dgm:pt>
    <dgm:pt modelId="{8FDB9A10-A879-408F-AB98-59382A6F86EB}" type="pres">
      <dgm:prSet presAssocID="{FAF0780E-3925-4380-B55F-95D67AA4419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88D8336-CC33-4FEC-9A62-60A645540736}" type="pres">
      <dgm:prSet presAssocID="{FAF0780E-3925-4380-B55F-95D67AA441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05A72-4A47-4E88-AF10-76909423B18F}" type="pres">
      <dgm:prSet presAssocID="{FAF0780E-3925-4380-B55F-95D67AA4419D}" presName="negativeSpace" presStyleCnt="0"/>
      <dgm:spPr/>
    </dgm:pt>
    <dgm:pt modelId="{22DE95D0-DB09-4C03-A868-4678FAC5FCCC}" type="pres">
      <dgm:prSet presAssocID="{FAF0780E-3925-4380-B55F-95D67AA4419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DA231DC-7A87-4B46-A159-18DF0FD29AA6}" type="presOf" srcId="{9FFEE96C-C147-4C25-B9F4-DC260CE530BD}" destId="{632F5585-DE12-4D46-9ED9-0595823DA866}" srcOrd="1" destOrd="0" presId="urn:microsoft.com/office/officeart/2005/8/layout/list1"/>
    <dgm:cxn modelId="{1F03A562-DDC6-4807-8E19-5CFAA3D3E81D}" type="presOf" srcId="{F4EB7EA6-2C73-4C35-9DD0-827B20396868}" destId="{0C98039D-802C-42B8-9B6A-F87ABEA691CF}" srcOrd="0" destOrd="2" presId="urn:microsoft.com/office/officeart/2005/8/layout/list1"/>
    <dgm:cxn modelId="{42617D33-7CD5-41DB-8520-376CDB6709CE}" type="presOf" srcId="{23BEB584-1946-4463-A318-6AD8ACA0FBE4}" destId="{890DCAF2-EB46-408C-9BB5-82BA2F8F0BDF}" srcOrd="0" destOrd="0" presId="urn:microsoft.com/office/officeart/2005/8/layout/list1"/>
    <dgm:cxn modelId="{AC455AEE-37CC-4975-AD51-F7F8412F3495}" srcId="{9FFEE96C-C147-4C25-B9F4-DC260CE530BD}" destId="{2433FB5A-93AE-4C0A-A56E-2E13F37A95BD}" srcOrd="1" destOrd="0" parTransId="{37FFC2D4-B9A4-4EAC-85E7-2B6EFA6C7BFF}" sibTransId="{45F9DE12-0BB1-4696-B474-CE2E83D137E7}"/>
    <dgm:cxn modelId="{1F6AB06B-48D6-49BD-BB6F-A7886C1DE1DD}" type="presOf" srcId="{2433FB5A-93AE-4C0A-A56E-2E13F37A95BD}" destId="{D32BAC80-1504-4855-9947-448C8ACDB206}" srcOrd="0" destOrd="1" presId="urn:microsoft.com/office/officeart/2005/8/layout/list1"/>
    <dgm:cxn modelId="{F33EF4BE-CE4E-4738-8A3B-863CD54399FE}" type="presOf" srcId="{BA92EF1A-9932-461C-98DB-97103A624831}" destId="{0C98039D-802C-42B8-9B6A-F87ABEA691CF}" srcOrd="0" destOrd="1" presId="urn:microsoft.com/office/officeart/2005/8/layout/list1"/>
    <dgm:cxn modelId="{3F7CB4B0-19FF-48BE-B3DD-0DEDEA1AADED}" type="presOf" srcId="{9232DDB3-E488-473E-9F58-94545A83DBE3}" destId="{D32BAC80-1504-4855-9947-448C8ACDB206}" srcOrd="0" destOrd="4" presId="urn:microsoft.com/office/officeart/2005/8/layout/list1"/>
    <dgm:cxn modelId="{9AA6A1F6-AB3E-4A6C-8A37-38FEB0B3ECBD}" type="presOf" srcId="{D2FA3127-1891-48CB-9D3A-FA73D6C5BC7A}" destId="{D32BAC80-1504-4855-9947-448C8ACDB206}" srcOrd="0" destOrd="0" presId="urn:microsoft.com/office/officeart/2005/8/layout/list1"/>
    <dgm:cxn modelId="{2D0F6684-E89F-4891-959B-11D67C92DEF7}" type="presOf" srcId="{FAF0780E-3925-4380-B55F-95D67AA4419D}" destId="{8FDB9A10-A879-408F-AB98-59382A6F86EB}" srcOrd="0" destOrd="0" presId="urn:microsoft.com/office/officeart/2005/8/layout/list1"/>
    <dgm:cxn modelId="{79BE93C4-4D24-40B0-B9A6-EDDBC474BD7D}" srcId="{9FFEE96C-C147-4C25-B9F4-DC260CE530BD}" destId="{E6AC4D63-8D6B-4DE7-B26D-16B0F74CA602}" srcOrd="3" destOrd="0" parTransId="{7580F14F-FA70-4E72-9B9D-1263EAB435F9}" sibTransId="{48AC610A-C64A-435D-860B-97387909A26F}"/>
    <dgm:cxn modelId="{B8976FFB-83E1-4F9C-A242-7EAA3C080E29}" srcId="{9FFEE96C-C147-4C25-B9F4-DC260CE530BD}" destId="{87B04C7E-4151-45F3-A18D-2B44B274ACB1}" srcOrd="2" destOrd="0" parTransId="{FBA2FAD5-5110-4CC2-8C15-87647ACB50CB}" sibTransId="{AA6CD242-2B7A-4DE9-8EB6-C600BB9D1FE7}"/>
    <dgm:cxn modelId="{E0C5F6B4-74F0-44C7-88AB-4B22EEB0A20F}" type="presOf" srcId="{E6AC4D63-8D6B-4DE7-B26D-16B0F74CA602}" destId="{D32BAC80-1504-4855-9947-448C8ACDB206}" srcOrd="0" destOrd="3" presId="urn:microsoft.com/office/officeart/2005/8/layout/list1"/>
    <dgm:cxn modelId="{83380BD6-768E-4E36-AFE3-1586EE9F0E00}" srcId="{9FFEE96C-C147-4C25-B9F4-DC260CE530BD}" destId="{9232DDB3-E488-473E-9F58-94545A83DBE3}" srcOrd="4" destOrd="0" parTransId="{334FDB0B-6CFB-4C00-94C9-623EAB64B72F}" sibTransId="{AE8D68C4-341C-4711-A440-619FD9383F39}"/>
    <dgm:cxn modelId="{66EE398D-2C2B-4406-80E2-AD0D5E07EEEF}" srcId="{DDF27A00-3807-42C6-ABFC-5DDE8E15D1CA}" destId="{BA92EF1A-9932-461C-98DB-97103A624831}" srcOrd="1" destOrd="0" parTransId="{A113B5CF-A09A-47FC-86D9-DEADF1715C6B}" sibTransId="{79722BC0-33FC-4527-8260-482046BEDDFC}"/>
    <dgm:cxn modelId="{7A18607E-1FE8-4A60-8AE4-4EF4CFE582F7}" srcId="{9FFEE96C-C147-4C25-B9F4-DC260CE530BD}" destId="{D2FA3127-1891-48CB-9D3A-FA73D6C5BC7A}" srcOrd="0" destOrd="0" parTransId="{B13F0FA3-2852-4F0B-873C-540E561F7C10}" sibTransId="{410602B0-5066-4491-85AA-6AEDC4F818B1}"/>
    <dgm:cxn modelId="{27AD7FB9-D090-4561-BED7-BEABC6F86714}" srcId="{DDF27A00-3807-42C6-ABFC-5DDE8E15D1CA}" destId="{F7E035E1-8D5F-44B8-86BB-7970A3F58B22}" srcOrd="0" destOrd="0" parTransId="{9493A730-8542-4662-96A1-9384617A7B19}" sibTransId="{9EFFA1EB-1B3B-481D-8F07-B65B2AD47EF1}"/>
    <dgm:cxn modelId="{B5064543-A029-44E3-A8F4-7FB28346145A}" srcId="{DDF27A00-3807-42C6-ABFC-5DDE8E15D1CA}" destId="{F4EB7EA6-2C73-4C35-9DD0-827B20396868}" srcOrd="2" destOrd="0" parTransId="{B5D61EA0-2EA2-42DC-9BA8-7D6C1A1E8D85}" sibTransId="{0CE784A8-16DE-4368-9D56-7F46859359FB}"/>
    <dgm:cxn modelId="{50D8A1E1-C454-4336-BD48-16EAE45A3B2A}" srcId="{23BEB584-1946-4463-A318-6AD8ACA0FBE4}" destId="{DDF27A00-3807-42C6-ABFC-5DDE8E15D1CA}" srcOrd="1" destOrd="0" parTransId="{DFFE8E28-95FD-4815-A32E-206536BAF04A}" sibTransId="{1C98DC29-5C4A-4E5A-8FA4-2BCC2FF7B488}"/>
    <dgm:cxn modelId="{BC4E4A59-9D5A-4E91-B658-627A5CA0191A}" srcId="{23BEB584-1946-4463-A318-6AD8ACA0FBE4}" destId="{9FFEE96C-C147-4C25-B9F4-DC260CE530BD}" srcOrd="0" destOrd="0" parTransId="{74CA8D8C-2CF8-4A71-9017-99646E0E5EF7}" sibTransId="{BECD33B9-D36D-403C-8005-3FB819577346}"/>
    <dgm:cxn modelId="{D4F0901A-2514-4981-98A1-AFE1DA6E58AE}" type="presOf" srcId="{DDF27A00-3807-42C6-ABFC-5DDE8E15D1CA}" destId="{6969FFB3-F1D1-4EDF-94F2-9CB7EC51318E}" srcOrd="0" destOrd="0" presId="urn:microsoft.com/office/officeart/2005/8/layout/list1"/>
    <dgm:cxn modelId="{A0F18EF6-3823-46E3-A90E-813940AA90D7}" type="presOf" srcId="{87B04C7E-4151-45F3-A18D-2B44B274ACB1}" destId="{D32BAC80-1504-4855-9947-448C8ACDB206}" srcOrd="0" destOrd="2" presId="urn:microsoft.com/office/officeart/2005/8/layout/list1"/>
    <dgm:cxn modelId="{A7239C0C-B653-4CA2-830F-B1CEE8242AC6}" type="presOf" srcId="{DDF27A00-3807-42C6-ABFC-5DDE8E15D1CA}" destId="{52F100D6-A3CE-4A1C-B7C9-B91764E90F05}" srcOrd="1" destOrd="0" presId="urn:microsoft.com/office/officeart/2005/8/layout/list1"/>
    <dgm:cxn modelId="{6FFEFCBC-9E0D-4A68-B139-BF466FEA8FE9}" type="presOf" srcId="{F7E035E1-8D5F-44B8-86BB-7970A3F58B22}" destId="{0C98039D-802C-42B8-9B6A-F87ABEA691CF}" srcOrd="0" destOrd="0" presId="urn:microsoft.com/office/officeart/2005/8/layout/list1"/>
    <dgm:cxn modelId="{EA373B03-EFB7-4B46-B86F-D76090740F02}" srcId="{23BEB584-1946-4463-A318-6AD8ACA0FBE4}" destId="{FAF0780E-3925-4380-B55F-95D67AA4419D}" srcOrd="2" destOrd="0" parTransId="{477A6799-A79F-45FA-BE74-D429892AFC34}" sibTransId="{F064E986-ED61-4633-A42E-1F9F2A28DE2F}"/>
    <dgm:cxn modelId="{8F6EABFC-BD72-4C4A-B59A-7EE6A6CC994E}" type="presOf" srcId="{9FFEE96C-C147-4C25-B9F4-DC260CE530BD}" destId="{B8B71D6C-0779-4BE4-9573-0921ACD14EF3}" srcOrd="0" destOrd="0" presId="urn:microsoft.com/office/officeart/2005/8/layout/list1"/>
    <dgm:cxn modelId="{486F269F-0B41-41C2-A834-CDC28C19D2D3}" type="presOf" srcId="{FAF0780E-3925-4380-B55F-95D67AA4419D}" destId="{388D8336-CC33-4FEC-9A62-60A645540736}" srcOrd="1" destOrd="0" presId="urn:microsoft.com/office/officeart/2005/8/layout/list1"/>
    <dgm:cxn modelId="{179142AB-AB39-4936-B279-9F86C31A5D94}" type="presParOf" srcId="{890DCAF2-EB46-408C-9BB5-82BA2F8F0BDF}" destId="{644D7F96-BB8A-4BB4-9299-24F70E74D1DC}" srcOrd="0" destOrd="0" presId="urn:microsoft.com/office/officeart/2005/8/layout/list1"/>
    <dgm:cxn modelId="{F35A36F5-A0D4-430E-9E94-35307D5AA48A}" type="presParOf" srcId="{644D7F96-BB8A-4BB4-9299-24F70E74D1DC}" destId="{B8B71D6C-0779-4BE4-9573-0921ACD14EF3}" srcOrd="0" destOrd="0" presId="urn:microsoft.com/office/officeart/2005/8/layout/list1"/>
    <dgm:cxn modelId="{5379A296-8F17-43F7-ACCA-FD1B0CF1221D}" type="presParOf" srcId="{644D7F96-BB8A-4BB4-9299-24F70E74D1DC}" destId="{632F5585-DE12-4D46-9ED9-0595823DA866}" srcOrd="1" destOrd="0" presId="urn:microsoft.com/office/officeart/2005/8/layout/list1"/>
    <dgm:cxn modelId="{95C66DF5-5E11-47F6-9E6C-2B4DEF5BDCD3}" type="presParOf" srcId="{890DCAF2-EB46-408C-9BB5-82BA2F8F0BDF}" destId="{90FE6F97-8890-4E20-9322-DD256C80E088}" srcOrd="1" destOrd="0" presId="urn:microsoft.com/office/officeart/2005/8/layout/list1"/>
    <dgm:cxn modelId="{8EDCBE1C-0E22-4BCC-BD21-98017B6D91CE}" type="presParOf" srcId="{890DCAF2-EB46-408C-9BB5-82BA2F8F0BDF}" destId="{D32BAC80-1504-4855-9947-448C8ACDB206}" srcOrd="2" destOrd="0" presId="urn:microsoft.com/office/officeart/2005/8/layout/list1"/>
    <dgm:cxn modelId="{D3A023A5-3208-4741-9381-330AF4F8F0F3}" type="presParOf" srcId="{890DCAF2-EB46-408C-9BB5-82BA2F8F0BDF}" destId="{1647330F-38D9-4FDD-A29D-C54A169A2A03}" srcOrd="3" destOrd="0" presId="urn:microsoft.com/office/officeart/2005/8/layout/list1"/>
    <dgm:cxn modelId="{3E5FE1F9-A1A2-4AA9-AC3E-798130C2D865}" type="presParOf" srcId="{890DCAF2-EB46-408C-9BB5-82BA2F8F0BDF}" destId="{71B52D6D-4B73-464A-BCE6-AC8A9CE9599B}" srcOrd="4" destOrd="0" presId="urn:microsoft.com/office/officeart/2005/8/layout/list1"/>
    <dgm:cxn modelId="{C25554C9-7056-4D46-A30C-B734BAED556A}" type="presParOf" srcId="{71B52D6D-4B73-464A-BCE6-AC8A9CE9599B}" destId="{6969FFB3-F1D1-4EDF-94F2-9CB7EC51318E}" srcOrd="0" destOrd="0" presId="urn:microsoft.com/office/officeart/2005/8/layout/list1"/>
    <dgm:cxn modelId="{6BCBA532-E7D2-455B-823A-6B6FFACE6346}" type="presParOf" srcId="{71B52D6D-4B73-464A-BCE6-AC8A9CE9599B}" destId="{52F100D6-A3CE-4A1C-B7C9-B91764E90F05}" srcOrd="1" destOrd="0" presId="urn:microsoft.com/office/officeart/2005/8/layout/list1"/>
    <dgm:cxn modelId="{3196639B-9028-42F4-9655-C64D96C28456}" type="presParOf" srcId="{890DCAF2-EB46-408C-9BB5-82BA2F8F0BDF}" destId="{03686291-3295-4B8E-8A6F-1E54711F6930}" srcOrd="5" destOrd="0" presId="urn:microsoft.com/office/officeart/2005/8/layout/list1"/>
    <dgm:cxn modelId="{E6CE859B-8D0B-4D1E-A1A2-88660E9890AC}" type="presParOf" srcId="{890DCAF2-EB46-408C-9BB5-82BA2F8F0BDF}" destId="{0C98039D-802C-42B8-9B6A-F87ABEA691CF}" srcOrd="6" destOrd="0" presId="urn:microsoft.com/office/officeart/2005/8/layout/list1"/>
    <dgm:cxn modelId="{6E582C01-B79B-467B-9A6D-98B93AE2B342}" type="presParOf" srcId="{890DCAF2-EB46-408C-9BB5-82BA2F8F0BDF}" destId="{F01684E3-2409-49E5-89B7-17BA646F0484}" srcOrd="7" destOrd="0" presId="urn:microsoft.com/office/officeart/2005/8/layout/list1"/>
    <dgm:cxn modelId="{E5EF6290-BE47-429E-96D1-AA1A78269173}" type="presParOf" srcId="{890DCAF2-EB46-408C-9BB5-82BA2F8F0BDF}" destId="{C6EC7FA3-B337-4528-821E-7F474D3E18F5}" srcOrd="8" destOrd="0" presId="urn:microsoft.com/office/officeart/2005/8/layout/list1"/>
    <dgm:cxn modelId="{F5C2E509-8B77-49F5-9DF0-1ECB513D0951}" type="presParOf" srcId="{C6EC7FA3-B337-4528-821E-7F474D3E18F5}" destId="{8FDB9A10-A879-408F-AB98-59382A6F86EB}" srcOrd="0" destOrd="0" presId="urn:microsoft.com/office/officeart/2005/8/layout/list1"/>
    <dgm:cxn modelId="{9B574C06-F243-4718-8CE0-0A9156C57083}" type="presParOf" srcId="{C6EC7FA3-B337-4528-821E-7F474D3E18F5}" destId="{388D8336-CC33-4FEC-9A62-60A645540736}" srcOrd="1" destOrd="0" presId="urn:microsoft.com/office/officeart/2005/8/layout/list1"/>
    <dgm:cxn modelId="{76238D68-D357-457B-942A-4186CFDEE614}" type="presParOf" srcId="{890DCAF2-EB46-408C-9BB5-82BA2F8F0BDF}" destId="{18D05A72-4A47-4E88-AF10-76909423B18F}" srcOrd="9" destOrd="0" presId="urn:microsoft.com/office/officeart/2005/8/layout/list1"/>
    <dgm:cxn modelId="{9B87E228-D78E-4954-8371-AFB744C3E052}" type="presParOf" srcId="{890DCAF2-EB46-408C-9BB5-82BA2F8F0BDF}" destId="{22DE95D0-DB09-4C03-A868-4678FAC5FCC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EEDF9FE-23C0-462E-ABDA-6011B301913F}" type="doc">
      <dgm:prSet loTypeId="urn:microsoft.com/office/officeart/2005/8/layout/equation1" loCatId="process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F7418F8-CBCB-470C-92CB-552C1AFA7701}">
      <dgm:prSet/>
      <dgm:spPr/>
      <dgm:t>
        <a:bodyPr/>
        <a:lstStyle/>
        <a:p>
          <a:pPr rtl="1"/>
          <a:r>
            <a:rPr lang="fa-IR" dirty="0" smtClean="0"/>
            <a:t>درآمدها</a:t>
          </a:r>
          <a:endParaRPr lang="en-US" dirty="0"/>
        </a:p>
      </dgm:t>
    </dgm:pt>
    <dgm:pt modelId="{DBCB6035-BC7D-4C23-8151-0446E785593E}" type="parTrans" cxnId="{F7C2249E-0EDC-4DD1-B619-6A979C4D43B1}">
      <dgm:prSet/>
      <dgm:spPr/>
      <dgm:t>
        <a:bodyPr/>
        <a:lstStyle/>
        <a:p>
          <a:endParaRPr lang="en-US"/>
        </a:p>
      </dgm:t>
    </dgm:pt>
    <dgm:pt modelId="{02DC80A4-93B3-4F08-983E-4B643266424E}" type="sibTrans" cxnId="{F7C2249E-0EDC-4DD1-B619-6A979C4D43B1}">
      <dgm:prSet/>
      <dgm:spPr/>
      <dgm:t>
        <a:bodyPr/>
        <a:lstStyle/>
        <a:p>
          <a:endParaRPr lang="en-US"/>
        </a:p>
      </dgm:t>
    </dgm:pt>
    <dgm:pt modelId="{5336B1DF-D2C9-4FBA-9068-0B624AB72B26}">
      <dgm:prSet/>
      <dgm:spPr/>
      <dgm:t>
        <a:bodyPr/>
        <a:lstStyle/>
        <a:p>
          <a:pPr rtl="1"/>
          <a:r>
            <a:rPr lang="fa-IR" dirty="0" smtClean="0"/>
            <a:t>هزینه‌ها</a:t>
          </a:r>
          <a:endParaRPr lang="en-US" dirty="0"/>
        </a:p>
      </dgm:t>
    </dgm:pt>
    <dgm:pt modelId="{8BE4FE1B-20E4-403E-B8C6-6806AB68C361}" type="parTrans" cxnId="{3C3BB5CB-097B-4101-A26B-49936D904E3A}">
      <dgm:prSet/>
      <dgm:spPr/>
      <dgm:t>
        <a:bodyPr/>
        <a:lstStyle/>
        <a:p>
          <a:endParaRPr lang="en-US"/>
        </a:p>
      </dgm:t>
    </dgm:pt>
    <dgm:pt modelId="{EFDC3AD7-1847-4E65-9181-6D9F3B36DC09}" type="sibTrans" cxnId="{3C3BB5CB-097B-4101-A26B-49936D904E3A}">
      <dgm:prSet/>
      <dgm:spPr/>
      <dgm:t>
        <a:bodyPr/>
        <a:lstStyle/>
        <a:p>
          <a:endParaRPr lang="en-US"/>
        </a:p>
      </dgm:t>
    </dgm:pt>
    <dgm:pt modelId="{1F624033-BE16-42BF-8C55-565B5D0F9CDA}" type="pres">
      <dgm:prSet presAssocID="{CEEDF9FE-23C0-462E-ABDA-6011B301913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483B1-F8FA-48CF-B599-0FC0885B99AB}" type="pres">
      <dgm:prSet presAssocID="{DF7418F8-CBCB-470C-92CB-552C1AFA7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65D57-F071-40AF-8B5E-100CFDE69939}" type="pres">
      <dgm:prSet presAssocID="{02DC80A4-93B3-4F08-983E-4B643266424E}" presName="spacerL" presStyleCnt="0"/>
      <dgm:spPr/>
      <dgm:t>
        <a:bodyPr/>
        <a:lstStyle/>
        <a:p>
          <a:endParaRPr lang="en-US"/>
        </a:p>
      </dgm:t>
    </dgm:pt>
    <dgm:pt modelId="{D9B62E2A-841E-4BC8-BAD8-4AB199184EF0}" type="pres">
      <dgm:prSet presAssocID="{02DC80A4-93B3-4F08-983E-4B643266424E}" presName="sibTrans" presStyleLbl="sibTrans2D1" presStyleIdx="0" presStyleCnt="1"/>
      <dgm:spPr>
        <a:prstGeom prst="mathMinus">
          <a:avLst/>
        </a:prstGeom>
      </dgm:spPr>
      <dgm:t>
        <a:bodyPr/>
        <a:lstStyle/>
        <a:p>
          <a:endParaRPr lang="en-US"/>
        </a:p>
      </dgm:t>
    </dgm:pt>
    <dgm:pt modelId="{45AC8031-21FC-45C5-A0D2-67CE032D6801}" type="pres">
      <dgm:prSet presAssocID="{02DC80A4-93B3-4F08-983E-4B643266424E}" presName="spacerR" presStyleCnt="0"/>
      <dgm:spPr/>
      <dgm:t>
        <a:bodyPr/>
        <a:lstStyle/>
        <a:p>
          <a:endParaRPr lang="en-US"/>
        </a:p>
      </dgm:t>
    </dgm:pt>
    <dgm:pt modelId="{3089D0AC-A4C0-44D3-970F-6F757A01D42C}" type="pres">
      <dgm:prSet presAssocID="{5336B1DF-D2C9-4FBA-9068-0B624AB72B2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307296-EAC4-4A46-97E1-D620CEEC7895}" type="presOf" srcId="{DF7418F8-CBCB-470C-92CB-552C1AFA7701}" destId="{8C1483B1-F8FA-48CF-B599-0FC0885B99AB}" srcOrd="0" destOrd="0" presId="urn:microsoft.com/office/officeart/2005/8/layout/equation1"/>
    <dgm:cxn modelId="{EABD8C20-2D78-4E7E-9D49-50DB149CCB4C}" type="presOf" srcId="{CEEDF9FE-23C0-462E-ABDA-6011B301913F}" destId="{1F624033-BE16-42BF-8C55-565B5D0F9CDA}" srcOrd="0" destOrd="0" presId="urn:microsoft.com/office/officeart/2005/8/layout/equation1"/>
    <dgm:cxn modelId="{F7C2249E-0EDC-4DD1-B619-6A979C4D43B1}" srcId="{CEEDF9FE-23C0-462E-ABDA-6011B301913F}" destId="{DF7418F8-CBCB-470C-92CB-552C1AFA7701}" srcOrd="0" destOrd="0" parTransId="{DBCB6035-BC7D-4C23-8151-0446E785593E}" sibTransId="{02DC80A4-93B3-4F08-983E-4B643266424E}"/>
    <dgm:cxn modelId="{04519095-8D77-4C6D-B4BC-4D1BF5E0BE94}" type="presOf" srcId="{5336B1DF-D2C9-4FBA-9068-0B624AB72B26}" destId="{3089D0AC-A4C0-44D3-970F-6F757A01D42C}" srcOrd="0" destOrd="0" presId="urn:microsoft.com/office/officeart/2005/8/layout/equation1"/>
    <dgm:cxn modelId="{4D51460E-FC71-4050-8CB2-73E005C640D2}" type="presOf" srcId="{02DC80A4-93B3-4F08-983E-4B643266424E}" destId="{D9B62E2A-841E-4BC8-BAD8-4AB199184EF0}" srcOrd="0" destOrd="0" presId="urn:microsoft.com/office/officeart/2005/8/layout/equation1"/>
    <dgm:cxn modelId="{3C3BB5CB-097B-4101-A26B-49936D904E3A}" srcId="{CEEDF9FE-23C0-462E-ABDA-6011B301913F}" destId="{5336B1DF-D2C9-4FBA-9068-0B624AB72B26}" srcOrd="1" destOrd="0" parTransId="{8BE4FE1B-20E4-403E-B8C6-6806AB68C361}" sibTransId="{EFDC3AD7-1847-4E65-9181-6D9F3B36DC09}"/>
    <dgm:cxn modelId="{FBBD7A08-2E3D-4A41-B4AC-0AB147228E98}" type="presParOf" srcId="{1F624033-BE16-42BF-8C55-565B5D0F9CDA}" destId="{8C1483B1-F8FA-48CF-B599-0FC0885B99AB}" srcOrd="0" destOrd="0" presId="urn:microsoft.com/office/officeart/2005/8/layout/equation1"/>
    <dgm:cxn modelId="{4E63C2F4-0E27-4B86-9C8B-5E6C0CAF1C4E}" type="presParOf" srcId="{1F624033-BE16-42BF-8C55-565B5D0F9CDA}" destId="{86365D57-F071-40AF-8B5E-100CFDE69939}" srcOrd="1" destOrd="0" presId="urn:microsoft.com/office/officeart/2005/8/layout/equation1"/>
    <dgm:cxn modelId="{A34A13FE-5937-4DA0-B088-F52D8C29369E}" type="presParOf" srcId="{1F624033-BE16-42BF-8C55-565B5D0F9CDA}" destId="{D9B62E2A-841E-4BC8-BAD8-4AB199184EF0}" srcOrd="2" destOrd="0" presId="urn:microsoft.com/office/officeart/2005/8/layout/equation1"/>
    <dgm:cxn modelId="{17C0FB21-5361-4C2A-92BA-9A81A3D3803D}" type="presParOf" srcId="{1F624033-BE16-42BF-8C55-565B5D0F9CDA}" destId="{45AC8031-21FC-45C5-A0D2-67CE032D6801}" srcOrd="3" destOrd="0" presId="urn:microsoft.com/office/officeart/2005/8/layout/equation1"/>
    <dgm:cxn modelId="{E636380E-2A48-457B-8D06-DA7A56E05A94}" type="presParOf" srcId="{1F624033-BE16-42BF-8C55-565B5D0F9CDA}" destId="{3089D0AC-A4C0-44D3-970F-6F757A01D42C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FAA2FD1-D90B-4911-AD10-CEEDE8F88B31}" type="doc">
      <dgm:prSet loTypeId="urn:microsoft.com/office/officeart/2005/8/layout/arrow6" loCatId="relationship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B82B76A4-E55F-48CB-87A7-D94B5B972127}">
      <dgm:prSet/>
      <dgm:spPr/>
      <dgm:t>
        <a:bodyPr/>
        <a:lstStyle/>
        <a:p>
          <a:pPr rtl="1"/>
          <a:r>
            <a:rPr lang="fa-IR" dirty="0" smtClean="0"/>
            <a:t>مسیراصلی</a:t>
          </a:r>
          <a:endParaRPr lang="en-US" dirty="0"/>
        </a:p>
      </dgm:t>
    </dgm:pt>
    <dgm:pt modelId="{64A6098A-37D3-476B-9848-52DA86818D25}" type="parTrans" cxnId="{7906E630-2632-46A3-A527-80C23F31985D}">
      <dgm:prSet/>
      <dgm:spPr/>
      <dgm:t>
        <a:bodyPr/>
        <a:lstStyle/>
        <a:p>
          <a:endParaRPr lang="en-US"/>
        </a:p>
      </dgm:t>
    </dgm:pt>
    <dgm:pt modelId="{7158FD0F-1292-4273-9C6D-7D900647EB4D}" type="sibTrans" cxnId="{7906E630-2632-46A3-A527-80C23F31985D}">
      <dgm:prSet/>
      <dgm:spPr/>
      <dgm:t>
        <a:bodyPr/>
        <a:lstStyle/>
        <a:p>
          <a:endParaRPr lang="en-US"/>
        </a:p>
      </dgm:t>
    </dgm:pt>
    <dgm:pt modelId="{54E22115-2822-441D-B741-6EB68CA51EEE}">
      <dgm:prSet/>
      <dgm:spPr/>
      <dgm:t>
        <a:bodyPr/>
        <a:lstStyle/>
        <a:p>
          <a:pPr rtl="1"/>
          <a:r>
            <a:rPr lang="fa-IR" dirty="0" smtClean="0"/>
            <a:t>مسیر فرعی</a:t>
          </a:r>
          <a:endParaRPr lang="en-US" dirty="0"/>
        </a:p>
      </dgm:t>
    </dgm:pt>
    <dgm:pt modelId="{C80B8C4D-D823-4AE3-B0BA-62BBD1DC272E}" type="parTrans" cxnId="{6A0A5930-8598-4F1F-AFA8-C9D8959107DF}">
      <dgm:prSet/>
      <dgm:spPr/>
      <dgm:t>
        <a:bodyPr/>
        <a:lstStyle/>
        <a:p>
          <a:endParaRPr lang="en-US"/>
        </a:p>
      </dgm:t>
    </dgm:pt>
    <dgm:pt modelId="{BCA8074B-92A8-4AED-8495-04DE7FB0A9B9}" type="sibTrans" cxnId="{6A0A5930-8598-4F1F-AFA8-C9D8959107DF}">
      <dgm:prSet/>
      <dgm:spPr/>
      <dgm:t>
        <a:bodyPr/>
        <a:lstStyle/>
        <a:p>
          <a:endParaRPr lang="en-US"/>
        </a:p>
      </dgm:t>
    </dgm:pt>
    <dgm:pt modelId="{6DC4852D-9DDC-4BAB-BF45-C98DC1243556}" type="pres">
      <dgm:prSet presAssocID="{3FAA2FD1-D90B-4911-AD10-CEEDE8F88B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B94409-CD99-4CA5-953B-126D8F68E549}" type="pres">
      <dgm:prSet presAssocID="{3FAA2FD1-D90B-4911-AD10-CEEDE8F88B31}" presName="ribbon" presStyleLbl="node1" presStyleIdx="0" presStyleCnt="1"/>
      <dgm:spPr/>
    </dgm:pt>
    <dgm:pt modelId="{941DCCA4-C3FF-4B8F-BF1F-85B124E3657C}" type="pres">
      <dgm:prSet presAssocID="{3FAA2FD1-D90B-4911-AD10-CEEDE8F88B3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33196-206E-4635-9D96-34D90947F4A3}" type="pres">
      <dgm:prSet presAssocID="{3FAA2FD1-D90B-4911-AD10-CEEDE8F88B3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0A5930-8598-4F1F-AFA8-C9D8959107DF}" srcId="{3FAA2FD1-D90B-4911-AD10-CEEDE8F88B31}" destId="{54E22115-2822-441D-B741-6EB68CA51EEE}" srcOrd="1" destOrd="0" parTransId="{C80B8C4D-D823-4AE3-B0BA-62BBD1DC272E}" sibTransId="{BCA8074B-92A8-4AED-8495-04DE7FB0A9B9}"/>
    <dgm:cxn modelId="{7906E630-2632-46A3-A527-80C23F31985D}" srcId="{3FAA2FD1-D90B-4911-AD10-CEEDE8F88B31}" destId="{B82B76A4-E55F-48CB-87A7-D94B5B972127}" srcOrd="0" destOrd="0" parTransId="{64A6098A-37D3-476B-9848-52DA86818D25}" sibTransId="{7158FD0F-1292-4273-9C6D-7D900647EB4D}"/>
    <dgm:cxn modelId="{FBA53BB2-CF80-4F87-894B-EF0007E15296}" type="presOf" srcId="{54E22115-2822-441D-B741-6EB68CA51EEE}" destId="{D5433196-206E-4635-9D96-34D90947F4A3}" srcOrd="0" destOrd="0" presId="urn:microsoft.com/office/officeart/2005/8/layout/arrow6"/>
    <dgm:cxn modelId="{D889595B-473F-4A65-B269-8D1C2329219F}" type="presOf" srcId="{3FAA2FD1-D90B-4911-AD10-CEEDE8F88B31}" destId="{6DC4852D-9DDC-4BAB-BF45-C98DC1243556}" srcOrd="0" destOrd="0" presId="urn:microsoft.com/office/officeart/2005/8/layout/arrow6"/>
    <dgm:cxn modelId="{319F4028-D7E7-4B6A-89D9-B1488ACC2208}" type="presOf" srcId="{B82B76A4-E55F-48CB-87A7-D94B5B972127}" destId="{941DCCA4-C3FF-4B8F-BF1F-85B124E3657C}" srcOrd="0" destOrd="0" presId="urn:microsoft.com/office/officeart/2005/8/layout/arrow6"/>
    <dgm:cxn modelId="{64E91DC3-C59F-44B1-A2EA-5E0A1BAB59E9}" type="presParOf" srcId="{6DC4852D-9DDC-4BAB-BF45-C98DC1243556}" destId="{55B94409-CD99-4CA5-953B-126D8F68E549}" srcOrd="0" destOrd="0" presId="urn:microsoft.com/office/officeart/2005/8/layout/arrow6"/>
    <dgm:cxn modelId="{C6805F20-ECF1-4D29-A0B3-5CF81F2DCCAC}" type="presParOf" srcId="{6DC4852D-9DDC-4BAB-BF45-C98DC1243556}" destId="{941DCCA4-C3FF-4B8F-BF1F-85B124E3657C}" srcOrd="1" destOrd="0" presId="urn:microsoft.com/office/officeart/2005/8/layout/arrow6"/>
    <dgm:cxn modelId="{8C6D56E1-DAA4-4896-91E8-D3A8DBD35390}" type="presParOf" srcId="{6DC4852D-9DDC-4BAB-BF45-C98DC1243556}" destId="{D5433196-206E-4635-9D96-34D90947F4A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745D1DE-9297-40A8-AC05-5E1025F7122D}" type="doc">
      <dgm:prSet loTypeId="urn:microsoft.com/office/officeart/2005/8/layout/hList1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D3D2BC3-39F9-4731-83A2-0FE09B9F32E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اجرای طرح، عملکرد سایر کسب‌وکارها را از بابت ریسک و بازده تغییر می‌دهد؛ در نتیجه:</a:t>
          </a:r>
          <a:endParaRPr lang="en-US" dirty="0">
            <a:cs typeface="B Zar" pitchFamily="2" charset="-78"/>
          </a:endParaRPr>
        </a:p>
      </dgm:t>
    </dgm:pt>
    <dgm:pt modelId="{C79CD4C7-7651-4978-9E79-F0C817D67505}" type="parTrans" cxnId="{959AE821-0369-4027-8C3C-876F9FACA9A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FD4239-C7FE-41E5-AEE4-3202D000A2E5}" type="sibTrans" cxnId="{959AE821-0369-4027-8C3C-876F9FACA9A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8A6D3E-C684-4D43-990A-AB27365B127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توانایی مشتریان بانک‌ها در عمل به تعهدات تغییر می‌کند.</a:t>
          </a:r>
          <a:endParaRPr lang="en-US" dirty="0">
            <a:cs typeface="B Zar" pitchFamily="2" charset="-78"/>
          </a:endParaRPr>
        </a:p>
      </dgm:t>
    </dgm:pt>
    <dgm:pt modelId="{ABA32680-0D5C-4418-B3E8-9173DCA242BB}" type="parTrans" cxnId="{01BC61D2-CA37-47E5-9516-B62CFA4FC3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FD59D3F-8F93-4F96-BD3A-E7FD79B0BDE9}" type="sibTrans" cxnId="{01BC61D2-CA37-47E5-9516-B62CFA4FC3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4F4C834-C258-4544-BBE2-952EDEE7647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فضای </a:t>
          </a:r>
          <a:r>
            <a:rPr lang="fa-IR" i="0" dirty="0" smtClean="0">
              <a:cs typeface="B Zar" pitchFamily="2" charset="-78"/>
            </a:rPr>
            <a:t>کسب‌وکار جدید، بنگاه‌ها را به سمت ساختارسرمایه‌های جدید سوق می‌دهد و در نتیجه تقاضا برای دریافت  وام به‌طرز فراگیری تغییر می‌کند.</a:t>
          </a:r>
          <a:endParaRPr lang="en-US" i="0" dirty="0">
            <a:cs typeface="B Zar" pitchFamily="2" charset="-78"/>
          </a:endParaRPr>
        </a:p>
      </dgm:t>
    </dgm:pt>
    <dgm:pt modelId="{4A721955-0B81-438F-AE4B-6D647F3E2AB4}" type="parTrans" cxnId="{D456B4E7-38E1-4A6A-9614-1D5CF4A50A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CEE251-C1CA-4C7D-95EB-5CFF9C29D4D0}" type="sibTrans" cxnId="{D456B4E7-38E1-4A6A-9614-1D5CF4A50A6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E563A2-1671-44D9-9588-FA33C7E12BDB}" type="pres">
      <dgm:prSet presAssocID="{1745D1DE-9297-40A8-AC05-5E1025F712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F6E56-1CF2-4ACC-B36D-A63560730C67}" type="pres">
      <dgm:prSet presAssocID="{4D3D2BC3-39F9-4731-83A2-0FE09B9F32EA}" presName="composite" presStyleCnt="0"/>
      <dgm:spPr/>
    </dgm:pt>
    <dgm:pt modelId="{0C08150F-3CDA-40D3-A62E-3C87B8032A73}" type="pres">
      <dgm:prSet presAssocID="{4D3D2BC3-39F9-4731-83A2-0FE09B9F32E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3C468-B09C-4B90-B76A-75E5FB076DE9}" type="pres">
      <dgm:prSet presAssocID="{4D3D2BC3-39F9-4731-83A2-0FE09B9F32E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56B4E7-38E1-4A6A-9614-1D5CF4A50A69}" srcId="{4D3D2BC3-39F9-4731-83A2-0FE09B9F32EA}" destId="{54F4C834-C258-4544-BBE2-952EDEE76475}" srcOrd="1" destOrd="0" parTransId="{4A721955-0B81-438F-AE4B-6D647F3E2AB4}" sibTransId="{42CEE251-C1CA-4C7D-95EB-5CFF9C29D4D0}"/>
    <dgm:cxn modelId="{19DF8817-E041-459E-A2DD-1F6EF0D114B3}" type="presOf" srcId="{1745D1DE-9297-40A8-AC05-5E1025F7122D}" destId="{18E563A2-1671-44D9-9588-FA33C7E12BDB}" srcOrd="0" destOrd="0" presId="urn:microsoft.com/office/officeart/2005/8/layout/hList1"/>
    <dgm:cxn modelId="{3F3AFEAF-13B6-4B31-9996-7955010CFABE}" type="presOf" srcId="{54F4C834-C258-4544-BBE2-952EDEE76475}" destId="{EF03C468-B09C-4B90-B76A-75E5FB076DE9}" srcOrd="0" destOrd="1" presId="urn:microsoft.com/office/officeart/2005/8/layout/hList1"/>
    <dgm:cxn modelId="{01BC61D2-CA37-47E5-9516-B62CFA4FC3DC}" srcId="{4D3D2BC3-39F9-4731-83A2-0FE09B9F32EA}" destId="{7C8A6D3E-C684-4D43-990A-AB27365B1270}" srcOrd="0" destOrd="0" parTransId="{ABA32680-0D5C-4418-B3E8-9173DCA242BB}" sibTransId="{5FD59D3F-8F93-4F96-BD3A-E7FD79B0BDE9}"/>
    <dgm:cxn modelId="{32664CA7-57E8-4811-BADB-FE78916EAB6C}" type="presOf" srcId="{4D3D2BC3-39F9-4731-83A2-0FE09B9F32EA}" destId="{0C08150F-3CDA-40D3-A62E-3C87B8032A73}" srcOrd="0" destOrd="0" presId="urn:microsoft.com/office/officeart/2005/8/layout/hList1"/>
    <dgm:cxn modelId="{9466B0EB-EB91-4322-9FB4-1DA67E8EFDD5}" type="presOf" srcId="{7C8A6D3E-C684-4D43-990A-AB27365B1270}" destId="{EF03C468-B09C-4B90-B76A-75E5FB076DE9}" srcOrd="0" destOrd="0" presId="urn:microsoft.com/office/officeart/2005/8/layout/hList1"/>
    <dgm:cxn modelId="{959AE821-0369-4027-8C3C-876F9FACA9A4}" srcId="{1745D1DE-9297-40A8-AC05-5E1025F7122D}" destId="{4D3D2BC3-39F9-4731-83A2-0FE09B9F32EA}" srcOrd="0" destOrd="0" parTransId="{C79CD4C7-7651-4978-9E79-F0C817D67505}" sibTransId="{09FD4239-C7FE-41E5-AEE4-3202D000A2E5}"/>
    <dgm:cxn modelId="{A71BB7EA-19C9-45D5-9D39-C55CFD993E65}" type="presParOf" srcId="{18E563A2-1671-44D9-9588-FA33C7E12BDB}" destId="{E85F6E56-1CF2-4ACC-B36D-A63560730C67}" srcOrd="0" destOrd="0" presId="urn:microsoft.com/office/officeart/2005/8/layout/hList1"/>
    <dgm:cxn modelId="{B276161E-EDB2-45EC-BA81-E74E16027EAF}" type="presParOf" srcId="{E85F6E56-1CF2-4ACC-B36D-A63560730C67}" destId="{0C08150F-3CDA-40D3-A62E-3C87B8032A73}" srcOrd="0" destOrd="0" presId="urn:microsoft.com/office/officeart/2005/8/layout/hList1"/>
    <dgm:cxn modelId="{7E6C2C14-5EC2-43E7-BABB-5466E0F8F497}" type="presParOf" srcId="{E85F6E56-1CF2-4ACC-B36D-A63560730C67}" destId="{EF03C468-B09C-4B90-B76A-75E5FB076D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F78351DF-6AAE-4D3B-966C-0DF55086777C}" type="doc">
      <dgm:prSet loTypeId="urn:microsoft.com/office/officeart/2005/8/layout/matrix3" loCatId="matrix" qsTypeId="urn:microsoft.com/office/officeart/2005/8/quickstyle/3d2" qsCatId="3D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E829C9E9-2BA9-4303-87D6-C0A34EC5C2EA}">
      <dgm:prSet/>
      <dgm:spPr/>
      <dgm:t>
        <a:bodyPr/>
        <a:lstStyle/>
        <a:p>
          <a:pPr rtl="1"/>
          <a:r>
            <a:rPr lang="fa-IR" dirty="0" smtClean="0"/>
            <a:t>ریسک بازار</a:t>
          </a:r>
          <a:endParaRPr lang="fa-IR" dirty="0"/>
        </a:p>
      </dgm:t>
    </dgm:pt>
    <dgm:pt modelId="{7E5239FE-B259-4E6E-B8B6-5826341D3CC5}" type="parTrans" cxnId="{10E3F072-16E3-4A9D-A467-275FF2D5F584}">
      <dgm:prSet/>
      <dgm:spPr/>
      <dgm:t>
        <a:bodyPr/>
        <a:lstStyle/>
        <a:p>
          <a:pPr rtl="1"/>
          <a:endParaRPr lang="fa-IR"/>
        </a:p>
      </dgm:t>
    </dgm:pt>
    <dgm:pt modelId="{7DF0F16E-E3E8-4654-A08D-4666A51A2B9C}" type="sibTrans" cxnId="{10E3F072-16E3-4A9D-A467-275FF2D5F584}">
      <dgm:prSet/>
      <dgm:spPr/>
      <dgm:t>
        <a:bodyPr/>
        <a:lstStyle/>
        <a:p>
          <a:pPr rtl="1"/>
          <a:endParaRPr lang="fa-IR"/>
        </a:p>
      </dgm:t>
    </dgm:pt>
    <dgm:pt modelId="{6124013A-E22B-42DF-90BE-E2060C674468}">
      <dgm:prSet/>
      <dgm:spPr/>
      <dgm:t>
        <a:bodyPr/>
        <a:lstStyle/>
        <a:p>
          <a:pPr rtl="1"/>
          <a:r>
            <a:rPr lang="fa-IR" dirty="0" smtClean="0"/>
            <a:t>ریسک اعتباری</a:t>
          </a:r>
          <a:endParaRPr lang="fa-IR" dirty="0"/>
        </a:p>
      </dgm:t>
    </dgm:pt>
    <dgm:pt modelId="{1F5863D3-9524-4D53-BC42-8BA2A4D9A312}" type="parTrans" cxnId="{FA1E0093-4DC5-4EA5-A35C-C63A674D9CBB}">
      <dgm:prSet/>
      <dgm:spPr/>
      <dgm:t>
        <a:bodyPr/>
        <a:lstStyle/>
        <a:p>
          <a:pPr rtl="1"/>
          <a:endParaRPr lang="fa-IR"/>
        </a:p>
      </dgm:t>
    </dgm:pt>
    <dgm:pt modelId="{A6616688-361A-4EE5-B02B-33A50FC78981}" type="sibTrans" cxnId="{FA1E0093-4DC5-4EA5-A35C-C63A674D9CBB}">
      <dgm:prSet/>
      <dgm:spPr/>
      <dgm:t>
        <a:bodyPr/>
        <a:lstStyle/>
        <a:p>
          <a:pPr rtl="1"/>
          <a:endParaRPr lang="fa-IR"/>
        </a:p>
      </dgm:t>
    </dgm:pt>
    <dgm:pt modelId="{B2EFF4BA-34E8-4F6F-A0FF-ABBA34116669}">
      <dgm:prSet/>
      <dgm:spPr/>
      <dgm:t>
        <a:bodyPr/>
        <a:lstStyle/>
        <a:p>
          <a:pPr rtl="1"/>
          <a:r>
            <a:rPr lang="fa-IR" dirty="0" smtClean="0"/>
            <a:t>ریسک عملیاتی</a:t>
          </a:r>
          <a:endParaRPr lang="fa-IR" dirty="0"/>
        </a:p>
      </dgm:t>
    </dgm:pt>
    <dgm:pt modelId="{08A84323-CFDB-45D9-93DC-C4D3D39829DB}" type="parTrans" cxnId="{77854FDA-1DB8-462C-9609-DE1C98441D83}">
      <dgm:prSet/>
      <dgm:spPr/>
      <dgm:t>
        <a:bodyPr/>
        <a:lstStyle/>
        <a:p>
          <a:pPr rtl="1"/>
          <a:endParaRPr lang="fa-IR"/>
        </a:p>
      </dgm:t>
    </dgm:pt>
    <dgm:pt modelId="{F74ED128-1607-4D7D-B63E-CA5FD4950FA8}" type="sibTrans" cxnId="{77854FDA-1DB8-462C-9609-DE1C98441D83}">
      <dgm:prSet/>
      <dgm:spPr/>
      <dgm:t>
        <a:bodyPr/>
        <a:lstStyle/>
        <a:p>
          <a:pPr rtl="1"/>
          <a:endParaRPr lang="fa-IR"/>
        </a:p>
      </dgm:t>
    </dgm:pt>
    <dgm:pt modelId="{CDE62B88-56BA-4F72-B274-E9B1874BFA91}">
      <dgm:prSet/>
      <dgm:spPr/>
      <dgm:t>
        <a:bodyPr/>
        <a:lstStyle/>
        <a:p>
          <a:pPr rtl="1"/>
          <a:r>
            <a:rPr lang="fa-IR" dirty="0" smtClean="0"/>
            <a:t>ریسک نقدینگی</a:t>
          </a:r>
          <a:endParaRPr lang="fa-IR" dirty="0"/>
        </a:p>
      </dgm:t>
    </dgm:pt>
    <dgm:pt modelId="{F3545805-52C2-45FE-BF38-9A33E805BB77}" type="parTrans" cxnId="{05AF9279-C89C-4BC9-98D1-EE0BAF05F85B}">
      <dgm:prSet/>
      <dgm:spPr/>
      <dgm:t>
        <a:bodyPr/>
        <a:lstStyle/>
        <a:p>
          <a:pPr rtl="1"/>
          <a:endParaRPr lang="fa-IR"/>
        </a:p>
      </dgm:t>
    </dgm:pt>
    <dgm:pt modelId="{0875D8C6-461C-4AAA-978B-DD6743A81401}" type="sibTrans" cxnId="{05AF9279-C89C-4BC9-98D1-EE0BAF05F85B}">
      <dgm:prSet/>
      <dgm:spPr/>
      <dgm:t>
        <a:bodyPr/>
        <a:lstStyle/>
        <a:p>
          <a:pPr rtl="1"/>
          <a:endParaRPr lang="fa-IR"/>
        </a:p>
      </dgm:t>
    </dgm:pt>
    <dgm:pt modelId="{85F09D58-DAA3-4153-AB3D-ABE13D50D874}" type="pres">
      <dgm:prSet presAssocID="{F78351DF-6AAE-4D3B-966C-0DF55086777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2EFAFAE-72B7-4F9B-952E-5E4C458969ED}" type="pres">
      <dgm:prSet presAssocID="{F78351DF-6AAE-4D3B-966C-0DF55086777C}" presName="diamond" presStyleLbl="bgShp" presStyleIdx="0" presStyleCnt="1"/>
      <dgm:spPr/>
    </dgm:pt>
    <dgm:pt modelId="{884AF5B7-02F3-466A-AFE0-14E5227F05F2}" type="pres">
      <dgm:prSet presAssocID="{F78351DF-6AAE-4D3B-966C-0DF55086777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2FB3551-DB31-4E81-8C97-AACF162834D1}" type="pres">
      <dgm:prSet presAssocID="{F78351DF-6AAE-4D3B-966C-0DF55086777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D8E400-BDB4-4FE0-80BD-4A46196FB456}" type="pres">
      <dgm:prSet presAssocID="{F78351DF-6AAE-4D3B-966C-0DF55086777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566AC06-D6BA-4E38-8184-C5160C07B2FC}" type="pres">
      <dgm:prSet presAssocID="{F78351DF-6AAE-4D3B-966C-0DF55086777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0BF7DC0-BF3B-4396-861B-1C8AB327B56C}" type="presOf" srcId="{B2EFF4BA-34E8-4F6F-A0FF-ABBA34116669}" destId="{63D8E400-BDB4-4FE0-80BD-4A46196FB456}" srcOrd="0" destOrd="0" presId="urn:microsoft.com/office/officeart/2005/8/layout/matrix3"/>
    <dgm:cxn modelId="{77854FDA-1DB8-462C-9609-DE1C98441D83}" srcId="{F78351DF-6AAE-4D3B-966C-0DF55086777C}" destId="{B2EFF4BA-34E8-4F6F-A0FF-ABBA34116669}" srcOrd="2" destOrd="0" parTransId="{08A84323-CFDB-45D9-93DC-C4D3D39829DB}" sibTransId="{F74ED128-1607-4D7D-B63E-CA5FD4950FA8}"/>
    <dgm:cxn modelId="{BAABE663-68EE-45B9-98CA-B207E38837E7}" type="presOf" srcId="{F78351DF-6AAE-4D3B-966C-0DF55086777C}" destId="{85F09D58-DAA3-4153-AB3D-ABE13D50D874}" srcOrd="0" destOrd="0" presId="urn:microsoft.com/office/officeart/2005/8/layout/matrix3"/>
    <dgm:cxn modelId="{ED3C1E44-FD25-4A24-BF43-FC9CEF343216}" type="presOf" srcId="{CDE62B88-56BA-4F72-B274-E9B1874BFA91}" destId="{6566AC06-D6BA-4E38-8184-C5160C07B2FC}" srcOrd="0" destOrd="0" presId="urn:microsoft.com/office/officeart/2005/8/layout/matrix3"/>
    <dgm:cxn modelId="{FA1E0093-4DC5-4EA5-A35C-C63A674D9CBB}" srcId="{F78351DF-6AAE-4D3B-966C-0DF55086777C}" destId="{6124013A-E22B-42DF-90BE-E2060C674468}" srcOrd="1" destOrd="0" parTransId="{1F5863D3-9524-4D53-BC42-8BA2A4D9A312}" sibTransId="{A6616688-361A-4EE5-B02B-33A50FC78981}"/>
    <dgm:cxn modelId="{05AF9279-C89C-4BC9-98D1-EE0BAF05F85B}" srcId="{F78351DF-6AAE-4D3B-966C-0DF55086777C}" destId="{CDE62B88-56BA-4F72-B274-E9B1874BFA91}" srcOrd="3" destOrd="0" parTransId="{F3545805-52C2-45FE-BF38-9A33E805BB77}" sibTransId="{0875D8C6-461C-4AAA-978B-DD6743A81401}"/>
    <dgm:cxn modelId="{E7BC1BDB-C2C4-409F-B0E6-868FB2ADB46C}" type="presOf" srcId="{E829C9E9-2BA9-4303-87D6-C0A34EC5C2EA}" destId="{884AF5B7-02F3-466A-AFE0-14E5227F05F2}" srcOrd="0" destOrd="0" presId="urn:microsoft.com/office/officeart/2005/8/layout/matrix3"/>
    <dgm:cxn modelId="{10E3F072-16E3-4A9D-A467-275FF2D5F584}" srcId="{F78351DF-6AAE-4D3B-966C-0DF55086777C}" destId="{E829C9E9-2BA9-4303-87D6-C0A34EC5C2EA}" srcOrd="0" destOrd="0" parTransId="{7E5239FE-B259-4E6E-B8B6-5826341D3CC5}" sibTransId="{7DF0F16E-E3E8-4654-A08D-4666A51A2B9C}"/>
    <dgm:cxn modelId="{67F7E8D2-E97D-4627-B2B8-2634F2556B2D}" type="presOf" srcId="{6124013A-E22B-42DF-90BE-E2060C674468}" destId="{52FB3551-DB31-4E81-8C97-AACF162834D1}" srcOrd="0" destOrd="0" presId="urn:microsoft.com/office/officeart/2005/8/layout/matrix3"/>
    <dgm:cxn modelId="{1003B795-792D-4058-9FC0-1662CF994C81}" type="presParOf" srcId="{85F09D58-DAA3-4153-AB3D-ABE13D50D874}" destId="{72EFAFAE-72B7-4F9B-952E-5E4C458969ED}" srcOrd="0" destOrd="0" presId="urn:microsoft.com/office/officeart/2005/8/layout/matrix3"/>
    <dgm:cxn modelId="{8513D0F9-FE34-4DFA-A4EB-AE8006360122}" type="presParOf" srcId="{85F09D58-DAA3-4153-AB3D-ABE13D50D874}" destId="{884AF5B7-02F3-466A-AFE0-14E5227F05F2}" srcOrd="1" destOrd="0" presId="urn:microsoft.com/office/officeart/2005/8/layout/matrix3"/>
    <dgm:cxn modelId="{7EC45616-C19A-462D-B6FA-BB3F6BB7CA08}" type="presParOf" srcId="{85F09D58-DAA3-4153-AB3D-ABE13D50D874}" destId="{52FB3551-DB31-4E81-8C97-AACF162834D1}" srcOrd="2" destOrd="0" presId="urn:microsoft.com/office/officeart/2005/8/layout/matrix3"/>
    <dgm:cxn modelId="{653CC909-6FF6-4B9A-8AC1-B0AE401E448A}" type="presParOf" srcId="{85F09D58-DAA3-4153-AB3D-ABE13D50D874}" destId="{63D8E400-BDB4-4FE0-80BD-4A46196FB456}" srcOrd="3" destOrd="0" presId="urn:microsoft.com/office/officeart/2005/8/layout/matrix3"/>
    <dgm:cxn modelId="{1A2FD649-551C-4D84-BF2A-2B7B2CA3C17E}" type="presParOf" srcId="{85F09D58-DAA3-4153-AB3D-ABE13D50D874}" destId="{6566AC06-D6BA-4E38-8184-C5160C07B2F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213F692-1577-412E-9E9E-1EEB27EB0976}" type="doc">
      <dgm:prSet loTypeId="urn:microsoft.com/office/officeart/2005/8/layout/hProcess4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83107D52-5EDA-4DB6-9A9B-800E45277FD7}">
      <dgm:prSet/>
      <dgm:spPr/>
      <dgm:t>
        <a:bodyPr/>
        <a:lstStyle/>
        <a:p>
          <a:pPr rtl="1"/>
          <a:r>
            <a:rPr lang="fa-IR" dirty="0" smtClean="0"/>
            <a:t>ریسک عملیاتی</a:t>
          </a:r>
          <a:endParaRPr lang="fa-IR" dirty="0"/>
        </a:p>
      </dgm:t>
    </dgm:pt>
    <dgm:pt modelId="{CB52879E-EFF3-46F4-8417-697B93FD4F8A}" type="parTrans" cxnId="{3A00B3EA-F5E7-48F9-9B1B-0EB1FFAB6A0B}">
      <dgm:prSet/>
      <dgm:spPr/>
      <dgm:t>
        <a:bodyPr/>
        <a:lstStyle/>
        <a:p>
          <a:pPr rtl="1"/>
          <a:endParaRPr lang="fa-IR"/>
        </a:p>
      </dgm:t>
    </dgm:pt>
    <dgm:pt modelId="{B1841BCA-0194-4334-9272-0BB8ECEC83ED}" type="sibTrans" cxnId="{3A00B3EA-F5E7-48F9-9B1B-0EB1FFAB6A0B}">
      <dgm:prSet/>
      <dgm:spPr/>
      <dgm:t>
        <a:bodyPr/>
        <a:lstStyle/>
        <a:p>
          <a:pPr rtl="1"/>
          <a:endParaRPr lang="fa-IR"/>
        </a:p>
      </dgm:t>
    </dgm:pt>
    <dgm:pt modelId="{7C5FA5A7-11B4-4DD1-9BEA-664F9B5E1D1C}">
      <dgm:prSet/>
      <dgm:spPr/>
      <dgm:t>
        <a:bodyPr/>
        <a:lstStyle/>
        <a:p>
          <a:pPr rtl="1"/>
          <a:r>
            <a:rPr lang="fa-IR" dirty="0" smtClean="0"/>
            <a:t>کاستی در فرآیندها و رویه‌ها </a:t>
          </a:r>
          <a:endParaRPr lang="fa-IR" dirty="0"/>
        </a:p>
      </dgm:t>
    </dgm:pt>
    <dgm:pt modelId="{4E6AC8AC-9D92-49E1-BEA3-6C096E573775}" type="parTrans" cxnId="{931A8C6B-FD7D-44CB-A793-F4946602E442}">
      <dgm:prSet/>
      <dgm:spPr/>
      <dgm:t>
        <a:bodyPr/>
        <a:lstStyle/>
        <a:p>
          <a:pPr rtl="1"/>
          <a:endParaRPr lang="fa-IR"/>
        </a:p>
      </dgm:t>
    </dgm:pt>
    <dgm:pt modelId="{34E127D1-C410-40D3-8571-EE79CBDDC828}" type="sibTrans" cxnId="{931A8C6B-FD7D-44CB-A793-F4946602E442}">
      <dgm:prSet/>
      <dgm:spPr/>
      <dgm:t>
        <a:bodyPr/>
        <a:lstStyle/>
        <a:p>
          <a:pPr rtl="1"/>
          <a:endParaRPr lang="fa-IR"/>
        </a:p>
      </dgm:t>
    </dgm:pt>
    <dgm:pt modelId="{07DC5FBC-73D0-4831-9DC1-36AA20BD8908}">
      <dgm:prSet/>
      <dgm:spPr/>
      <dgm:t>
        <a:bodyPr/>
        <a:lstStyle/>
        <a:p>
          <a:pPr rtl="1"/>
          <a:r>
            <a:rPr lang="fa-IR" dirty="0" smtClean="0"/>
            <a:t>ریسک اعتباری</a:t>
          </a:r>
          <a:endParaRPr lang="fa-IR" dirty="0"/>
        </a:p>
      </dgm:t>
    </dgm:pt>
    <dgm:pt modelId="{B4BAC14D-86DA-446A-982E-0878D54B7FA8}" type="parTrans" cxnId="{EBF897A2-61EE-489A-80C8-EC92396EE5A6}">
      <dgm:prSet/>
      <dgm:spPr/>
      <dgm:t>
        <a:bodyPr/>
        <a:lstStyle/>
        <a:p>
          <a:pPr rtl="1"/>
          <a:endParaRPr lang="fa-IR"/>
        </a:p>
      </dgm:t>
    </dgm:pt>
    <dgm:pt modelId="{53922B2C-1554-4378-BE7F-298D490E223D}" type="sibTrans" cxnId="{EBF897A2-61EE-489A-80C8-EC92396EE5A6}">
      <dgm:prSet/>
      <dgm:spPr/>
      <dgm:t>
        <a:bodyPr/>
        <a:lstStyle/>
        <a:p>
          <a:pPr rtl="1"/>
          <a:endParaRPr lang="fa-IR"/>
        </a:p>
      </dgm:t>
    </dgm:pt>
    <dgm:pt modelId="{81A04BE1-180B-49B7-BD07-5F0F5E53A08F}">
      <dgm:prSet/>
      <dgm:spPr/>
      <dgm:t>
        <a:bodyPr/>
        <a:lstStyle/>
        <a:p>
          <a:pPr rtl="1"/>
          <a:r>
            <a:rPr lang="fa-IR" dirty="0" smtClean="0"/>
            <a:t>قصور در بازپرداخت وام‌ها</a:t>
          </a:r>
          <a:endParaRPr lang="fa-IR" dirty="0"/>
        </a:p>
      </dgm:t>
    </dgm:pt>
    <dgm:pt modelId="{765D43BF-D2C2-4EFC-9874-3563B0A1463B}" type="parTrans" cxnId="{8F92D127-52EB-4A64-BD60-FA91CEAFD7A9}">
      <dgm:prSet/>
      <dgm:spPr/>
      <dgm:t>
        <a:bodyPr/>
        <a:lstStyle/>
        <a:p>
          <a:pPr rtl="1"/>
          <a:endParaRPr lang="fa-IR"/>
        </a:p>
      </dgm:t>
    </dgm:pt>
    <dgm:pt modelId="{212349C6-50BD-4F5A-A306-76FD172B7701}" type="sibTrans" cxnId="{8F92D127-52EB-4A64-BD60-FA91CEAFD7A9}">
      <dgm:prSet/>
      <dgm:spPr/>
      <dgm:t>
        <a:bodyPr/>
        <a:lstStyle/>
        <a:p>
          <a:pPr rtl="1"/>
          <a:endParaRPr lang="fa-IR"/>
        </a:p>
      </dgm:t>
    </dgm:pt>
    <dgm:pt modelId="{7413D840-7E03-4C31-A51F-26D30E48A347}">
      <dgm:prSet/>
      <dgm:spPr/>
      <dgm:t>
        <a:bodyPr/>
        <a:lstStyle/>
        <a:p>
          <a:pPr rtl="1"/>
          <a:r>
            <a:rPr lang="fa-IR" dirty="0" smtClean="0"/>
            <a:t>ریسک نقدینگی</a:t>
          </a:r>
          <a:endParaRPr lang="fa-IR" dirty="0"/>
        </a:p>
      </dgm:t>
    </dgm:pt>
    <dgm:pt modelId="{D79C14F6-2B53-4B63-92F0-1FF705793501}" type="parTrans" cxnId="{9D089BD2-1A91-48FB-9FF2-364D6706DF3E}">
      <dgm:prSet/>
      <dgm:spPr/>
      <dgm:t>
        <a:bodyPr/>
        <a:lstStyle/>
        <a:p>
          <a:pPr rtl="1"/>
          <a:endParaRPr lang="fa-IR"/>
        </a:p>
      </dgm:t>
    </dgm:pt>
    <dgm:pt modelId="{63B57565-6FD0-47ED-BFD3-9597AD1DFB36}" type="sibTrans" cxnId="{9D089BD2-1A91-48FB-9FF2-364D6706DF3E}">
      <dgm:prSet/>
      <dgm:spPr/>
      <dgm:t>
        <a:bodyPr/>
        <a:lstStyle/>
        <a:p>
          <a:pPr rtl="1"/>
          <a:endParaRPr lang="fa-IR"/>
        </a:p>
      </dgm:t>
    </dgm:pt>
    <dgm:pt modelId="{BC967FD3-2EF1-400A-A191-A0F463754E35}">
      <dgm:prSet/>
      <dgm:spPr/>
      <dgm:t>
        <a:bodyPr/>
        <a:lstStyle/>
        <a:p>
          <a:pPr rtl="1"/>
          <a:r>
            <a:rPr lang="fa-IR" dirty="0" smtClean="0"/>
            <a:t>هجوم برای بیرون‌کشیدن سپرده‌ها</a:t>
          </a:r>
          <a:endParaRPr lang="fa-IR" dirty="0"/>
        </a:p>
      </dgm:t>
    </dgm:pt>
    <dgm:pt modelId="{7F3521A5-1BC3-4648-AAB6-F8E29F2BF48F}" type="parTrans" cxnId="{FA71B76D-E927-4BF4-A1D3-A68712CB18B2}">
      <dgm:prSet/>
      <dgm:spPr/>
      <dgm:t>
        <a:bodyPr/>
        <a:lstStyle/>
        <a:p>
          <a:pPr rtl="1"/>
          <a:endParaRPr lang="fa-IR"/>
        </a:p>
      </dgm:t>
    </dgm:pt>
    <dgm:pt modelId="{282A9564-48CF-4F77-AE85-152E804AD510}" type="sibTrans" cxnId="{FA71B76D-E927-4BF4-A1D3-A68712CB18B2}">
      <dgm:prSet/>
      <dgm:spPr/>
      <dgm:t>
        <a:bodyPr/>
        <a:lstStyle/>
        <a:p>
          <a:pPr rtl="1"/>
          <a:endParaRPr lang="fa-IR"/>
        </a:p>
      </dgm:t>
    </dgm:pt>
    <dgm:pt modelId="{AF756B96-C8FF-44E9-9638-61F70CDD3DA9}">
      <dgm:prSet/>
      <dgm:spPr/>
      <dgm:t>
        <a:bodyPr/>
        <a:lstStyle/>
        <a:p>
          <a:pPr rtl="1"/>
          <a:r>
            <a:rPr lang="fa-IR" dirty="0" smtClean="0"/>
            <a:t>ریسک بازار</a:t>
          </a:r>
          <a:endParaRPr lang="fa-IR" dirty="0"/>
        </a:p>
      </dgm:t>
    </dgm:pt>
    <dgm:pt modelId="{E7B20CAC-7EEB-41D4-90A3-DD6029873D7A}" type="parTrans" cxnId="{5B49E0A9-8C99-420C-AF30-E4671880183B}">
      <dgm:prSet/>
      <dgm:spPr/>
      <dgm:t>
        <a:bodyPr/>
        <a:lstStyle/>
        <a:p>
          <a:pPr rtl="1"/>
          <a:endParaRPr lang="fa-IR"/>
        </a:p>
      </dgm:t>
    </dgm:pt>
    <dgm:pt modelId="{5B61FEF4-D0F3-4B72-B792-0681800C6B3B}" type="sibTrans" cxnId="{5B49E0A9-8C99-420C-AF30-E4671880183B}">
      <dgm:prSet/>
      <dgm:spPr/>
      <dgm:t>
        <a:bodyPr/>
        <a:lstStyle/>
        <a:p>
          <a:pPr rtl="1"/>
          <a:endParaRPr lang="fa-IR"/>
        </a:p>
      </dgm:t>
    </dgm:pt>
    <dgm:pt modelId="{123745F7-B67F-486A-8213-8B3235F5D08A}">
      <dgm:prSet/>
      <dgm:spPr/>
      <dgm:t>
        <a:bodyPr/>
        <a:lstStyle/>
        <a:p>
          <a:pPr rtl="1"/>
          <a:r>
            <a:rPr lang="fa-IR" dirty="0" smtClean="0"/>
            <a:t>کاهش قیمت سهام</a:t>
          </a:r>
          <a:endParaRPr lang="en-US" dirty="0"/>
        </a:p>
      </dgm:t>
    </dgm:pt>
    <dgm:pt modelId="{FF41BCF9-C4EB-45FA-9A4D-F20AF031C7AB}" type="parTrans" cxnId="{43CEEB4A-26F2-4365-B253-20733BEDCAB1}">
      <dgm:prSet/>
      <dgm:spPr/>
      <dgm:t>
        <a:bodyPr/>
        <a:lstStyle/>
        <a:p>
          <a:pPr rtl="1"/>
          <a:endParaRPr lang="fa-IR"/>
        </a:p>
      </dgm:t>
    </dgm:pt>
    <dgm:pt modelId="{2AF78858-77FB-4B14-934B-5E5777B4278D}" type="sibTrans" cxnId="{43CEEB4A-26F2-4365-B253-20733BEDCAB1}">
      <dgm:prSet/>
      <dgm:spPr/>
      <dgm:t>
        <a:bodyPr/>
        <a:lstStyle/>
        <a:p>
          <a:pPr rtl="1"/>
          <a:endParaRPr lang="fa-IR"/>
        </a:p>
      </dgm:t>
    </dgm:pt>
    <dgm:pt modelId="{004E3996-0F7F-4CE5-9740-EBAEFED32548}" type="pres">
      <dgm:prSet presAssocID="{5213F692-1577-412E-9E9E-1EEB27EB09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540FB12-2F44-46E8-A94A-0D8A615322F2}" type="pres">
      <dgm:prSet presAssocID="{5213F692-1577-412E-9E9E-1EEB27EB0976}" presName="tSp" presStyleCnt="0"/>
      <dgm:spPr/>
    </dgm:pt>
    <dgm:pt modelId="{F9D5CCD1-5FF3-4A65-B951-743BEC3FFB81}" type="pres">
      <dgm:prSet presAssocID="{5213F692-1577-412E-9E9E-1EEB27EB0976}" presName="bSp" presStyleCnt="0"/>
      <dgm:spPr/>
    </dgm:pt>
    <dgm:pt modelId="{4354575D-7A7A-4376-BC98-CD7F15F508BF}" type="pres">
      <dgm:prSet presAssocID="{5213F692-1577-412E-9E9E-1EEB27EB0976}" presName="process" presStyleCnt="0"/>
      <dgm:spPr/>
    </dgm:pt>
    <dgm:pt modelId="{260A6054-B417-4ED6-9BDD-419BB092D7FF}" type="pres">
      <dgm:prSet presAssocID="{83107D52-5EDA-4DB6-9A9B-800E45277FD7}" presName="composite1" presStyleCnt="0"/>
      <dgm:spPr/>
    </dgm:pt>
    <dgm:pt modelId="{384D2509-37B9-443A-BD4F-1346CB37CA5C}" type="pres">
      <dgm:prSet presAssocID="{83107D52-5EDA-4DB6-9A9B-800E45277FD7}" presName="dummyNode1" presStyleLbl="node1" presStyleIdx="0" presStyleCnt="4"/>
      <dgm:spPr/>
    </dgm:pt>
    <dgm:pt modelId="{D8E25C91-362B-445B-B636-D7DCCCB05C5F}" type="pres">
      <dgm:prSet presAssocID="{83107D52-5EDA-4DB6-9A9B-800E45277FD7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286EA23-B613-4729-83ED-1B696548EC37}" type="pres">
      <dgm:prSet presAssocID="{83107D52-5EDA-4DB6-9A9B-800E45277FD7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8C65AB7-DF1B-40A7-8CB5-EB46D157E737}" type="pres">
      <dgm:prSet presAssocID="{83107D52-5EDA-4DB6-9A9B-800E45277FD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A27621-8C97-4505-BF84-1BF5338F1D3E}" type="pres">
      <dgm:prSet presAssocID="{83107D52-5EDA-4DB6-9A9B-800E45277FD7}" presName="connSite1" presStyleCnt="0"/>
      <dgm:spPr/>
    </dgm:pt>
    <dgm:pt modelId="{5815113F-C9F1-4E68-8DDD-361CE8C7583C}" type="pres">
      <dgm:prSet presAssocID="{B1841BCA-0194-4334-9272-0BB8ECEC83ED}" presName="Name9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5B518A0A-6339-4D7B-9AAD-51D22812E40B}" type="pres">
      <dgm:prSet presAssocID="{07DC5FBC-73D0-4831-9DC1-36AA20BD8908}" presName="composite2" presStyleCnt="0"/>
      <dgm:spPr/>
    </dgm:pt>
    <dgm:pt modelId="{49E66F0D-154E-4E3F-9ABE-AC264306D7C0}" type="pres">
      <dgm:prSet presAssocID="{07DC5FBC-73D0-4831-9DC1-36AA20BD8908}" presName="dummyNode2" presStyleLbl="node1" presStyleIdx="0" presStyleCnt="4"/>
      <dgm:spPr/>
    </dgm:pt>
    <dgm:pt modelId="{E9037B5C-7697-4C91-BD2B-B9C9AB5291E2}" type="pres">
      <dgm:prSet presAssocID="{07DC5FBC-73D0-4831-9DC1-36AA20BD8908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4CBABD-E57F-46FF-9CC9-393FBA4150F3}" type="pres">
      <dgm:prSet presAssocID="{07DC5FBC-73D0-4831-9DC1-36AA20BD8908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4089911-B656-4C55-8560-12D235606E9F}" type="pres">
      <dgm:prSet presAssocID="{07DC5FBC-73D0-4831-9DC1-36AA20BD8908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6FE5D4D-978D-4F8A-922A-F7857B3206BB}" type="pres">
      <dgm:prSet presAssocID="{07DC5FBC-73D0-4831-9DC1-36AA20BD8908}" presName="connSite2" presStyleCnt="0"/>
      <dgm:spPr/>
    </dgm:pt>
    <dgm:pt modelId="{C0E59280-6002-4585-842D-855C03782DA2}" type="pres">
      <dgm:prSet presAssocID="{53922B2C-1554-4378-BE7F-298D490E223D}" presName="Name18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F86A1A2B-45D6-4153-AEFA-CC10170272A0}" type="pres">
      <dgm:prSet presAssocID="{7413D840-7E03-4C31-A51F-26D30E48A347}" presName="composite1" presStyleCnt="0"/>
      <dgm:spPr/>
    </dgm:pt>
    <dgm:pt modelId="{7CE69E9A-62D2-4765-8C1D-05E30F37044C}" type="pres">
      <dgm:prSet presAssocID="{7413D840-7E03-4C31-A51F-26D30E48A347}" presName="dummyNode1" presStyleLbl="node1" presStyleIdx="1" presStyleCnt="4"/>
      <dgm:spPr/>
    </dgm:pt>
    <dgm:pt modelId="{F9B9DEA3-5F09-4F9C-933B-3799E1E66A0E}" type="pres">
      <dgm:prSet presAssocID="{7413D840-7E03-4C31-A51F-26D30E48A347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2B054E3-77A1-434E-8810-7884ADEBB042}" type="pres">
      <dgm:prSet presAssocID="{7413D840-7E03-4C31-A51F-26D30E48A347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D29A005-E11E-424B-BDBD-73C25440267B}" type="pres">
      <dgm:prSet presAssocID="{7413D840-7E03-4C31-A51F-26D30E48A347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2AE817-D141-441D-BBB4-63E532EDC7D3}" type="pres">
      <dgm:prSet presAssocID="{7413D840-7E03-4C31-A51F-26D30E48A347}" presName="connSite1" presStyleCnt="0"/>
      <dgm:spPr/>
    </dgm:pt>
    <dgm:pt modelId="{C454D00A-84BE-4B8B-B8F1-D7A43DC9FF6E}" type="pres">
      <dgm:prSet presAssocID="{63B57565-6FD0-47ED-BFD3-9597AD1DFB36}" presName="Name9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39E7D1EA-AABA-4A4B-A5E5-E28E53A4EC3E}" type="pres">
      <dgm:prSet presAssocID="{AF756B96-C8FF-44E9-9638-61F70CDD3DA9}" presName="composite2" presStyleCnt="0"/>
      <dgm:spPr/>
    </dgm:pt>
    <dgm:pt modelId="{19DF5341-EAAE-411A-8C16-D5F4FA4AE66C}" type="pres">
      <dgm:prSet presAssocID="{AF756B96-C8FF-44E9-9638-61F70CDD3DA9}" presName="dummyNode2" presStyleLbl="node1" presStyleIdx="2" presStyleCnt="4"/>
      <dgm:spPr/>
    </dgm:pt>
    <dgm:pt modelId="{3498A026-CFED-4283-930F-86779D035D67}" type="pres">
      <dgm:prSet presAssocID="{AF756B96-C8FF-44E9-9638-61F70CDD3DA9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E161FD-E2DE-49C3-A7C3-7994854B4DA7}" type="pres">
      <dgm:prSet presAssocID="{AF756B96-C8FF-44E9-9638-61F70CDD3DA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A1D052F-72C0-4C4B-9916-3BC24091D93A}" type="pres">
      <dgm:prSet presAssocID="{AF756B96-C8FF-44E9-9638-61F70CDD3DA9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AB35354-FFB2-403B-BEF6-6D208A8C4D33}" type="pres">
      <dgm:prSet presAssocID="{AF756B96-C8FF-44E9-9638-61F70CDD3DA9}" presName="connSite2" presStyleCnt="0"/>
      <dgm:spPr/>
    </dgm:pt>
  </dgm:ptLst>
  <dgm:cxnLst>
    <dgm:cxn modelId="{3A00B3EA-F5E7-48F9-9B1B-0EB1FFAB6A0B}" srcId="{5213F692-1577-412E-9E9E-1EEB27EB0976}" destId="{83107D52-5EDA-4DB6-9A9B-800E45277FD7}" srcOrd="0" destOrd="0" parTransId="{CB52879E-EFF3-46F4-8417-697B93FD4F8A}" sibTransId="{B1841BCA-0194-4334-9272-0BB8ECEC83ED}"/>
    <dgm:cxn modelId="{237DDCFC-141D-4759-AB1E-D3612540A0A8}" type="presOf" srcId="{07DC5FBC-73D0-4831-9DC1-36AA20BD8908}" destId="{E4089911-B656-4C55-8560-12D235606E9F}" srcOrd="0" destOrd="0" presId="urn:microsoft.com/office/officeart/2005/8/layout/hProcess4"/>
    <dgm:cxn modelId="{20507FDA-D58C-44F6-B5BB-FD983A95467F}" type="presOf" srcId="{81A04BE1-180B-49B7-BD07-5F0F5E53A08F}" destId="{E9037B5C-7697-4C91-BD2B-B9C9AB5291E2}" srcOrd="0" destOrd="0" presId="urn:microsoft.com/office/officeart/2005/8/layout/hProcess4"/>
    <dgm:cxn modelId="{40DDB00C-53F8-49A3-B11C-7309125F53CE}" type="presOf" srcId="{BC967FD3-2EF1-400A-A191-A0F463754E35}" destId="{F9B9DEA3-5F09-4F9C-933B-3799E1E66A0E}" srcOrd="0" destOrd="0" presId="urn:microsoft.com/office/officeart/2005/8/layout/hProcess4"/>
    <dgm:cxn modelId="{8F92D127-52EB-4A64-BD60-FA91CEAFD7A9}" srcId="{07DC5FBC-73D0-4831-9DC1-36AA20BD8908}" destId="{81A04BE1-180B-49B7-BD07-5F0F5E53A08F}" srcOrd="0" destOrd="0" parTransId="{765D43BF-D2C2-4EFC-9874-3563B0A1463B}" sibTransId="{212349C6-50BD-4F5A-A306-76FD172B7701}"/>
    <dgm:cxn modelId="{BF74A0F8-A225-4E7A-8093-7F43AFBEF970}" type="presOf" srcId="{53922B2C-1554-4378-BE7F-298D490E223D}" destId="{C0E59280-6002-4585-842D-855C03782DA2}" srcOrd="0" destOrd="0" presId="urn:microsoft.com/office/officeart/2005/8/layout/hProcess4"/>
    <dgm:cxn modelId="{9E07788B-25E6-47B3-B3C3-CFD5F9F8BA1B}" type="presOf" srcId="{5213F692-1577-412E-9E9E-1EEB27EB0976}" destId="{004E3996-0F7F-4CE5-9740-EBAEFED32548}" srcOrd="0" destOrd="0" presId="urn:microsoft.com/office/officeart/2005/8/layout/hProcess4"/>
    <dgm:cxn modelId="{18F15D5D-2A00-425F-B1C3-F817722A5A37}" type="presOf" srcId="{123745F7-B67F-486A-8213-8B3235F5D08A}" destId="{3498A026-CFED-4283-930F-86779D035D67}" srcOrd="0" destOrd="0" presId="urn:microsoft.com/office/officeart/2005/8/layout/hProcess4"/>
    <dgm:cxn modelId="{C915287C-BBFF-4C77-A6AE-EE3BB395F4E2}" type="presOf" srcId="{83107D52-5EDA-4DB6-9A9B-800E45277FD7}" destId="{A8C65AB7-DF1B-40A7-8CB5-EB46D157E737}" srcOrd="0" destOrd="0" presId="urn:microsoft.com/office/officeart/2005/8/layout/hProcess4"/>
    <dgm:cxn modelId="{43CEEB4A-26F2-4365-B253-20733BEDCAB1}" srcId="{AF756B96-C8FF-44E9-9638-61F70CDD3DA9}" destId="{123745F7-B67F-486A-8213-8B3235F5D08A}" srcOrd="0" destOrd="0" parTransId="{FF41BCF9-C4EB-45FA-9A4D-F20AF031C7AB}" sibTransId="{2AF78858-77FB-4B14-934B-5E5777B4278D}"/>
    <dgm:cxn modelId="{FA71B76D-E927-4BF4-A1D3-A68712CB18B2}" srcId="{7413D840-7E03-4C31-A51F-26D30E48A347}" destId="{BC967FD3-2EF1-400A-A191-A0F463754E35}" srcOrd="0" destOrd="0" parTransId="{7F3521A5-1BC3-4648-AAB6-F8E29F2BF48F}" sibTransId="{282A9564-48CF-4F77-AE85-152E804AD510}"/>
    <dgm:cxn modelId="{B04D2FEB-FBB4-4148-9721-5A506F1339FD}" type="presOf" srcId="{B1841BCA-0194-4334-9272-0BB8ECEC83ED}" destId="{5815113F-C9F1-4E68-8DDD-361CE8C7583C}" srcOrd="0" destOrd="0" presId="urn:microsoft.com/office/officeart/2005/8/layout/hProcess4"/>
    <dgm:cxn modelId="{64790927-A76D-4DD5-BF56-5BC55391DB5D}" type="presOf" srcId="{7C5FA5A7-11B4-4DD1-9BEA-664F9B5E1D1C}" destId="{D8E25C91-362B-445B-B636-D7DCCCB05C5F}" srcOrd="0" destOrd="0" presId="urn:microsoft.com/office/officeart/2005/8/layout/hProcess4"/>
    <dgm:cxn modelId="{F8D157AC-BDF9-454C-8F65-742A33DC2AB8}" type="presOf" srcId="{7C5FA5A7-11B4-4DD1-9BEA-664F9B5E1D1C}" destId="{F286EA23-B613-4729-83ED-1B696548EC37}" srcOrd="1" destOrd="0" presId="urn:microsoft.com/office/officeart/2005/8/layout/hProcess4"/>
    <dgm:cxn modelId="{9D089BD2-1A91-48FB-9FF2-364D6706DF3E}" srcId="{5213F692-1577-412E-9E9E-1EEB27EB0976}" destId="{7413D840-7E03-4C31-A51F-26D30E48A347}" srcOrd="2" destOrd="0" parTransId="{D79C14F6-2B53-4B63-92F0-1FF705793501}" sibTransId="{63B57565-6FD0-47ED-BFD3-9597AD1DFB36}"/>
    <dgm:cxn modelId="{B05BE22A-1DE9-4B7D-96C2-74585B8EB763}" type="presOf" srcId="{7413D840-7E03-4C31-A51F-26D30E48A347}" destId="{7D29A005-E11E-424B-BDBD-73C25440267B}" srcOrd="0" destOrd="0" presId="urn:microsoft.com/office/officeart/2005/8/layout/hProcess4"/>
    <dgm:cxn modelId="{5B49E0A9-8C99-420C-AF30-E4671880183B}" srcId="{5213F692-1577-412E-9E9E-1EEB27EB0976}" destId="{AF756B96-C8FF-44E9-9638-61F70CDD3DA9}" srcOrd="3" destOrd="0" parTransId="{E7B20CAC-7EEB-41D4-90A3-DD6029873D7A}" sibTransId="{5B61FEF4-D0F3-4B72-B792-0681800C6B3B}"/>
    <dgm:cxn modelId="{EBF897A2-61EE-489A-80C8-EC92396EE5A6}" srcId="{5213F692-1577-412E-9E9E-1EEB27EB0976}" destId="{07DC5FBC-73D0-4831-9DC1-36AA20BD8908}" srcOrd="1" destOrd="0" parTransId="{B4BAC14D-86DA-446A-982E-0878D54B7FA8}" sibTransId="{53922B2C-1554-4378-BE7F-298D490E223D}"/>
    <dgm:cxn modelId="{931A8C6B-FD7D-44CB-A793-F4946602E442}" srcId="{83107D52-5EDA-4DB6-9A9B-800E45277FD7}" destId="{7C5FA5A7-11B4-4DD1-9BEA-664F9B5E1D1C}" srcOrd="0" destOrd="0" parTransId="{4E6AC8AC-9D92-49E1-BEA3-6C096E573775}" sibTransId="{34E127D1-C410-40D3-8571-EE79CBDDC828}"/>
    <dgm:cxn modelId="{A7CA2E29-DFDA-498A-9D41-AF3706286658}" type="presOf" srcId="{BC967FD3-2EF1-400A-A191-A0F463754E35}" destId="{22B054E3-77A1-434E-8810-7884ADEBB042}" srcOrd="1" destOrd="0" presId="urn:microsoft.com/office/officeart/2005/8/layout/hProcess4"/>
    <dgm:cxn modelId="{A6E7D4CC-789E-4268-A8DA-9735F1211654}" type="presOf" srcId="{123745F7-B67F-486A-8213-8B3235F5D08A}" destId="{EEE161FD-E2DE-49C3-A7C3-7994854B4DA7}" srcOrd="1" destOrd="0" presId="urn:microsoft.com/office/officeart/2005/8/layout/hProcess4"/>
    <dgm:cxn modelId="{EC7E0201-F17E-48ED-8100-C1A4EF9D0982}" type="presOf" srcId="{AF756B96-C8FF-44E9-9638-61F70CDD3DA9}" destId="{AA1D052F-72C0-4C4B-9916-3BC24091D93A}" srcOrd="0" destOrd="0" presId="urn:microsoft.com/office/officeart/2005/8/layout/hProcess4"/>
    <dgm:cxn modelId="{308406D1-3D72-4963-B1EF-C59104560A40}" type="presOf" srcId="{63B57565-6FD0-47ED-BFD3-9597AD1DFB36}" destId="{C454D00A-84BE-4B8B-B8F1-D7A43DC9FF6E}" srcOrd="0" destOrd="0" presId="urn:microsoft.com/office/officeart/2005/8/layout/hProcess4"/>
    <dgm:cxn modelId="{ED8E70DA-17C9-4EEF-B4EF-AAF3E0E48E15}" type="presOf" srcId="{81A04BE1-180B-49B7-BD07-5F0F5E53A08F}" destId="{C24CBABD-E57F-46FF-9CC9-393FBA4150F3}" srcOrd="1" destOrd="0" presId="urn:microsoft.com/office/officeart/2005/8/layout/hProcess4"/>
    <dgm:cxn modelId="{E357DBAB-9A95-4D9C-B3FF-E2C4EE4D2348}" type="presParOf" srcId="{004E3996-0F7F-4CE5-9740-EBAEFED32548}" destId="{A540FB12-2F44-46E8-A94A-0D8A615322F2}" srcOrd="0" destOrd="0" presId="urn:microsoft.com/office/officeart/2005/8/layout/hProcess4"/>
    <dgm:cxn modelId="{52BA8D18-B41E-4785-9C58-7DD41ED1D46D}" type="presParOf" srcId="{004E3996-0F7F-4CE5-9740-EBAEFED32548}" destId="{F9D5CCD1-5FF3-4A65-B951-743BEC3FFB81}" srcOrd="1" destOrd="0" presId="urn:microsoft.com/office/officeart/2005/8/layout/hProcess4"/>
    <dgm:cxn modelId="{AC216916-EB14-4C6B-A556-3CE420E05828}" type="presParOf" srcId="{004E3996-0F7F-4CE5-9740-EBAEFED32548}" destId="{4354575D-7A7A-4376-BC98-CD7F15F508BF}" srcOrd="2" destOrd="0" presId="urn:microsoft.com/office/officeart/2005/8/layout/hProcess4"/>
    <dgm:cxn modelId="{1E1B1396-A515-4F0C-AB98-3B643221F708}" type="presParOf" srcId="{4354575D-7A7A-4376-BC98-CD7F15F508BF}" destId="{260A6054-B417-4ED6-9BDD-419BB092D7FF}" srcOrd="0" destOrd="0" presId="urn:microsoft.com/office/officeart/2005/8/layout/hProcess4"/>
    <dgm:cxn modelId="{D68E97AF-59D4-40D6-B201-BD252C5A55FE}" type="presParOf" srcId="{260A6054-B417-4ED6-9BDD-419BB092D7FF}" destId="{384D2509-37B9-443A-BD4F-1346CB37CA5C}" srcOrd="0" destOrd="0" presId="urn:microsoft.com/office/officeart/2005/8/layout/hProcess4"/>
    <dgm:cxn modelId="{A799DAE7-437A-4957-AF14-3D0BA928B3DC}" type="presParOf" srcId="{260A6054-B417-4ED6-9BDD-419BB092D7FF}" destId="{D8E25C91-362B-445B-B636-D7DCCCB05C5F}" srcOrd="1" destOrd="0" presId="urn:microsoft.com/office/officeart/2005/8/layout/hProcess4"/>
    <dgm:cxn modelId="{CBE14637-06BE-4C60-B4EB-32B3245C9129}" type="presParOf" srcId="{260A6054-B417-4ED6-9BDD-419BB092D7FF}" destId="{F286EA23-B613-4729-83ED-1B696548EC37}" srcOrd="2" destOrd="0" presId="urn:microsoft.com/office/officeart/2005/8/layout/hProcess4"/>
    <dgm:cxn modelId="{C83B3E38-74F4-403C-BF87-CD8D9C03BBC3}" type="presParOf" srcId="{260A6054-B417-4ED6-9BDD-419BB092D7FF}" destId="{A8C65AB7-DF1B-40A7-8CB5-EB46D157E737}" srcOrd="3" destOrd="0" presId="urn:microsoft.com/office/officeart/2005/8/layout/hProcess4"/>
    <dgm:cxn modelId="{24BBA51D-567E-4B43-BFD6-ECF791F8801A}" type="presParOf" srcId="{260A6054-B417-4ED6-9BDD-419BB092D7FF}" destId="{A7A27621-8C97-4505-BF84-1BF5338F1D3E}" srcOrd="4" destOrd="0" presId="urn:microsoft.com/office/officeart/2005/8/layout/hProcess4"/>
    <dgm:cxn modelId="{07783DA7-34D9-447A-B965-1F0443816EEF}" type="presParOf" srcId="{4354575D-7A7A-4376-BC98-CD7F15F508BF}" destId="{5815113F-C9F1-4E68-8DDD-361CE8C7583C}" srcOrd="1" destOrd="0" presId="urn:microsoft.com/office/officeart/2005/8/layout/hProcess4"/>
    <dgm:cxn modelId="{7EEFD62D-0C0D-4758-BF64-2B2A7AFD60D1}" type="presParOf" srcId="{4354575D-7A7A-4376-BC98-CD7F15F508BF}" destId="{5B518A0A-6339-4D7B-9AAD-51D22812E40B}" srcOrd="2" destOrd="0" presId="urn:microsoft.com/office/officeart/2005/8/layout/hProcess4"/>
    <dgm:cxn modelId="{6B1257D7-CCB1-4791-8487-5375270FBCDD}" type="presParOf" srcId="{5B518A0A-6339-4D7B-9AAD-51D22812E40B}" destId="{49E66F0D-154E-4E3F-9ABE-AC264306D7C0}" srcOrd="0" destOrd="0" presId="urn:microsoft.com/office/officeart/2005/8/layout/hProcess4"/>
    <dgm:cxn modelId="{A795ED28-7FD3-401F-8352-9E873C0E593E}" type="presParOf" srcId="{5B518A0A-6339-4D7B-9AAD-51D22812E40B}" destId="{E9037B5C-7697-4C91-BD2B-B9C9AB5291E2}" srcOrd="1" destOrd="0" presId="urn:microsoft.com/office/officeart/2005/8/layout/hProcess4"/>
    <dgm:cxn modelId="{40322E61-7C43-4ACB-9EAC-FB51937DE36C}" type="presParOf" srcId="{5B518A0A-6339-4D7B-9AAD-51D22812E40B}" destId="{C24CBABD-E57F-46FF-9CC9-393FBA4150F3}" srcOrd="2" destOrd="0" presId="urn:microsoft.com/office/officeart/2005/8/layout/hProcess4"/>
    <dgm:cxn modelId="{22B77536-BF33-4ECD-A223-B53D0B830FD4}" type="presParOf" srcId="{5B518A0A-6339-4D7B-9AAD-51D22812E40B}" destId="{E4089911-B656-4C55-8560-12D235606E9F}" srcOrd="3" destOrd="0" presId="urn:microsoft.com/office/officeart/2005/8/layout/hProcess4"/>
    <dgm:cxn modelId="{ACC38740-5BAA-44A4-8B20-8892E6B8C3AE}" type="presParOf" srcId="{5B518A0A-6339-4D7B-9AAD-51D22812E40B}" destId="{F6FE5D4D-978D-4F8A-922A-F7857B3206BB}" srcOrd="4" destOrd="0" presId="urn:microsoft.com/office/officeart/2005/8/layout/hProcess4"/>
    <dgm:cxn modelId="{77369884-B62D-425F-8480-7BDD061DC8DD}" type="presParOf" srcId="{4354575D-7A7A-4376-BC98-CD7F15F508BF}" destId="{C0E59280-6002-4585-842D-855C03782DA2}" srcOrd="3" destOrd="0" presId="urn:microsoft.com/office/officeart/2005/8/layout/hProcess4"/>
    <dgm:cxn modelId="{CB1543D9-2F09-4564-BA1C-8D679E323F19}" type="presParOf" srcId="{4354575D-7A7A-4376-BC98-CD7F15F508BF}" destId="{F86A1A2B-45D6-4153-AEFA-CC10170272A0}" srcOrd="4" destOrd="0" presId="urn:microsoft.com/office/officeart/2005/8/layout/hProcess4"/>
    <dgm:cxn modelId="{BB595C96-4029-40BA-83F7-5C65E8120C22}" type="presParOf" srcId="{F86A1A2B-45D6-4153-AEFA-CC10170272A0}" destId="{7CE69E9A-62D2-4765-8C1D-05E30F37044C}" srcOrd="0" destOrd="0" presId="urn:microsoft.com/office/officeart/2005/8/layout/hProcess4"/>
    <dgm:cxn modelId="{C6BE01B9-EC80-43AB-B887-672A8763A23E}" type="presParOf" srcId="{F86A1A2B-45D6-4153-AEFA-CC10170272A0}" destId="{F9B9DEA3-5F09-4F9C-933B-3799E1E66A0E}" srcOrd="1" destOrd="0" presId="urn:microsoft.com/office/officeart/2005/8/layout/hProcess4"/>
    <dgm:cxn modelId="{37BD0BDE-FEF8-43DF-8759-4D758E16F1D6}" type="presParOf" srcId="{F86A1A2B-45D6-4153-AEFA-CC10170272A0}" destId="{22B054E3-77A1-434E-8810-7884ADEBB042}" srcOrd="2" destOrd="0" presId="urn:microsoft.com/office/officeart/2005/8/layout/hProcess4"/>
    <dgm:cxn modelId="{D5A2092F-7C61-4482-B428-49A710AA3349}" type="presParOf" srcId="{F86A1A2B-45D6-4153-AEFA-CC10170272A0}" destId="{7D29A005-E11E-424B-BDBD-73C25440267B}" srcOrd="3" destOrd="0" presId="urn:microsoft.com/office/officeart/2005/8/layout/hProcess4"/>
    <dgm:cxn modelId="{FE8C3E17-A4FF-42FF-9F55-D1A858293FB8}" type="presParOf" srcId="{F86A1A2B-45D6-4153-AEFA-CC10170272A0}" destId="{632AE817-D141-441D-BBB4-63E532EDC7D3}" srcOrd="4" destOrd="0" presId="urn:microsoft.com/office/officeart/2005/8/layout/hProcess4"/>
    <dgm:cxn modelId="{0D36B3B9-6F6E-464D-BC78-13010F7D9928}" type="presParOf" srcId="{4354575D-7A7A-4376-BC98-CD7F15F508BF}" destId="{C454D00A-84BE-4B8B-B8F1-D7A43DC9FF6E}" srcOrd="5" destOrd="0" presId="urn:microsoft.com/office/officeart/2005/8/layout/hProcess4"/>
    <dgm:cxn modelId="{765DEA48-7D0A-49DF-A6A1-B05646796B5B}" type="presParOf" srcId="{4354575D-7A7A-4376-BC98-CD7F15F508BF}" destId="{39E7D1EA-AABA-4A4B-A5E5-E28E53A4EC3E}" srcOrd="6" destOrd="0" presId="urn:microsoft.com/office/officeart/2005/8/layout/hProcess4"/>
    <dgm:cxn modelId="{766A438D-4D90-48DC-BE22-819E0588DF58}" type="presParOf" srcId="{39E7D1EA-AABA-4A4B-A5E5-E28E53A4EC3E}" destId="{19DF5341-EAAE-411A-8C16-D5F4FA4AE66C}" srcOrd="0" destOrd="0" presId="urn:microsoft.com/office/officeart/2005/8/layout/hProcess4"/>
    <dgm:cxn modelId="{CB50693D-4614-4824-AD05-C0E7E767C96C}" type="presParOf" srcId="{39E7D1EA-AABA-4A4B-A5E5-E28E53A4EC3E}" destId="{3498A026-CFED-4283-930F-86779D035D67}" srcOrd="1" destOrd="0" presId="urn:microsoft.com/office/officeart/2005/8/layout/hProcess4"/>
    <dgm:cxn modelId="{BA766ED5-5F73-4F64-89DF-6092D909A6CC}" type="presParOf" srcId="{39E7D1EA-AABA-4A4B-A5E5-E28E53A4EC3E}" destId="{EEE161FD-E2DE-49C3-A7C3-7994854B4DA7}" srcOrd="2" destOrd="0" presId="urn:microsoft.com/office/officeart/2005/8/layout/hProcess4"/>
    <dgm:cxn modelId="{75AB6A91-DFF5-4D30-BD36-FEA069F0510B}" type="presParOf" srcId="{39E7D1EA-AABA-4A4B-A5E5-E28E53A4EC3E}" destId="{AA1D052F-72C0-4C4B-9916-3BC24091D93A}" srcOrd="3" destOrd="0" presId="urn:microsoft.com/office/officeart/2005/8/layout/hProcess4"/>
    <dgm:cxn modelId="{7CEBCB72-3187-4D52-B822-5C41F0ADDEFC}" type="presParOf" srcId="{39E7D1EA-AABA-4A4B-A5E5-E28E53A4EC3E}" destId="{5AB35354-FFB2-403B-BEF6-6D208A8C4D3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DBA958C-7E6B-42F2-B0B4-1CAF781E963C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95B45C-206A-461A-ACD1-522F1EBB846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اعتباری</a:t>
          </a:r>
          <a:endParaRPr lang="en-US" dirty="0">
            <a:cs typeface="B Zar" pitchFamily="2" charset="-78"/>
          </a:endParaRPr>
        </a:p>
      </dgm:t>
    </dgm:pt>
    <dgm:pt modelId="{99B25998-9216-40A4-8D76-54BE9587551C}" type="parTrans" cxnId="{C37D578B-AEA5-45FA-94C6-D4BF80EDA3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B44239-1785-4A0A-B326-22191E2640EA}" type="sibTrans" cxnId="{C37D578B-AEA5-45FA-94C6-D4BF80EDA3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3151CD-B57B-43BE-B7C8-9E741F120BD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مشتریان بانک‌ها</a:t>
          </a:r>
          <a:endParaRPr lang="en-US" dirty="0">
            <a:cs typeface="B Zar" pitchFamily="2" charset="-78"/>
          </a:endParaRPr>
        </a:p>
      </dgm:t>
    </dgm:pt>
    <dgm:pt modelId="{473332A1-3603-4005-B998-AE9508A901DE}" type="parTrans" cxnId="{20A2D3ED-64FC-46AA-AA00-F161E77BB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89FAAB-3E88-4908-BBE7-B25D1655099F}" type="sibTrans" cxnId="{20A2D3ED-64FC-46AA-AA00-F161E77BB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DA3BCD-718E-4409-BE74-B29B81FB4B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نقدینگی</a:t>
          </a:r>
          <a:endParaRPr lang="en-US" dirty="0">
            <a:cs typeface="B Zar" pitchFamily="2" charset="-78"/>
          </a:endParaRPr>
        </a:p>
      </dgm:t>
    </dgm:pt>
    <dgm:pt modelId="{FC3B7A5D-1F3E-4E9E-A98E-7CBAF2E46B7A}" type="parTrans" cxnId="{B0915A3C-4669-459B-9F48-04E21F8D188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75CDB4-3330-4E80-A9D8-37BE9EBDC4D6}" type="sibTrans" cxnId="{B0915A3C-4669-459B-9F48-04E21F8D188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D5FAD9-3499-4C7B-BD07-3AC5FCDEA6A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تعداد بانک‌ها</a:t>
          </a:r>
          <a:endParaRPr lang="en-US" dirty="0">
            <a:cs typeface="B Zar" pitchFamily="2" charset="-78"/>
          </a:endParaRPr>
        </a:p>
      </dgm:t>
    </dgm:pt>
    <dgm:pt modelId="{93BC820D-75D3-48C8-9201-891C01B8293B}" type="parTrans" cxnId="{55E8A908-DACA-46FC-AD36-DF7671B502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A9B20CA-9B91-4763-AC3C-6C45A3A0A033}" type="sibTrans" cxnId="{55E8A908-DACA-46FC-AD36-DF7671B502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4F2A492-CC60-40C1-90F5-76ECD10E103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نسبت پول داغ نسبت به سپرده‌های پایه</a:t>
          </a:r>
          <a:endParaRPr lang="en-US" dirty="0" smtClean="0">
            <a:cs typeface="B Zar" pitchFamily="2" charset="-78"/>
          </a:endParaRPr>
        </a:p>
      </dgm:t>
    </dgm:pt>
    <dgm:pt modelId="{EB40D530-ED0C-4D3A-B9E1-2F97443FA5C9}" type="parTrans" cxnId="{9E6F7957-88FD-4A0C-B1DB-ABAC1D5526C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7301CF-ED5C-4B7E-BBB9-8195EB6AD553}" type="sibTrans" cxnId="{9E6F7957-88FD-4A0C-B1DB-ABAC1D5526C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D6D230-82E9-45A1-BD2F-876F8175FB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بازار</a:t>
          </a:r>
          <a:endParaRPr lang="en-US" dirty="0">
            <a:cs typeface="B Zar" pitchFamily="2" charset="-78"/>
          </a:endParaRPr>
        </a:p>
      </dgm:t>
    </dgm:pt>
    <dgm:pt modelId="{02E9BC5A-3CE5-42F1-AAD5-45A4F64BE5CE}" type="parTrans" cxnId="{7BAC41E8-100F-45CC-8663-A9BAFD456B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844DF8-6D36-4F1A-B81E-A6FEB7237C24}" type="sibTrans" cxnId="{7BAC41E8-100F-45CC-8663-A9BAFD456B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BDD5123-A879-4861-88CA-0F028F5E4E3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نگرانی عمده‌</a:t>
          </a:r>
          <a:r>
            <a:rPr lang="fa-IR" i="1" dirty="0" smtClean="0"/>
            <a:t> </a:t>
          </a:r>
          <a:r>
            <a:rPr lang="fa-IR" dirty="0" smtClean="0">
              <a:cs typeface="B Zar" pitchFamily="2" charset="-78"/>
            </a:rPr>
            <a:t> نسبت به نرخ‌های آتی سود و ارز</a:t>
          </a:r>
          <a:endParaRPr lang="en-US" dirty="0">
            <a:cs typeface="B Zar" pitchFamily="2" charset="-78"/>
          </a:endParaRPr>
        </a:p>
      </dgm:t>
    </dgm:pt>
    <dgm:pt modelId="{382C148A-1657-4264-ABA0-166670A4ABF0}" type="parTrans" cxnId="{0CE7444A-D017-4100-86FD-64B3CF19A5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ABF4D2A-45D9-47DC-8B8F-135C15B39006}" type="sibTrans" cxnId="{0CE7444A-D017-4100-86FD-64B3CF19A5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42A893E-411C-44B9-8803-4C5ACAA4966B}" type="pres">
      <dgm:prSet presAssocID="{4DBA958C-7E6B-42F2-B0B4-1CAF781E96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D333D0-2E15-434A-BD56-4EEC1F7DB06E}" type="pres">
      <dgm:prSet presAssocID="{CF95B45C-206A-461A-ACD1-522F1EBB8460}" presName="linNode" presStyleCnt="0"/>
      <dgm:spPr/>
    </dgm:pt>
    <dgm:pt modelId="{7142C321-56EF-46B4-8724-D4673974CFB2}" type="pres">
      <dgm:prSet presAssocID="{CF95B45C-206A-461A-ACD1-522F1EBB846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9A355-E253-4D5B-B2A9-BD1DCD2A05D2}" type="pres">
      <dgm:prSet presAssocID="{CF95B45C-206A-461A-ACD1-522F1EBB846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E653D-33AC-4807-B56C-C5F6075C45B5}" type="pres">
      <dgm:prSet presAssocID="{21B44239-1785-4A0A-B326-22191E2640EA}" presName="sp" presStyleCnt="0"/>
      <dgm:spPr/>
    </dgm:pt>
    <dgm:pt modelId="{05F9857D-6E25-4462-AD2E-3539965A04EE}" type="pres">
      <dgm:prSet presAssocID="{63DA3BCD-718E-4409-BE74-B29B81FB4B28}" presName="linNode" presStyleCnt="0"/>
      <dgm:spPr/>
    </dgm:pt>
    <dgm:pt modelId="{D07C2B24-198C-4C13-84EF-B8A8DA7A5789}" type="pres">
      <dgm:prSet presAssocID="{63DA3BCD-718E-4409-BE74-B29B81FB4B2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E2736-6B7A-4F98-810C-5127D635E5CE}" type="pres">
      <dgm:prSet presAssocID="{63DA3BCD-718E-4409-BE74-B29B81FB4B2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60A33-9125-463D-A16C-18E5D3D0D14E}" type="pres">
      <dgm:prSet presAssocID="{9575CDB4-3330-4E80-A9D8-37BE9EBDC4D6}" presName="sp" presStyleCnt="0"/>
      <dgm:spPr/>
    </dgm:pt>
    <dgm:pt modelId="{9F0D8558-47EA-4F32-81B9-846E68FB79D2}" type="pres">
      <dgm:prSet presAssocID="{80D6D230-82E9-45A1-BD2F-876F8175FB86}" presName="linNode" presStyleCnt="0"/>
      <dgm:spPr/>
    </dgm:pt>
    <dgm:pt modelId="{B7D79075-97F9-4787-A263-E429495C5CF7}" type="pres">
      <dgm:prSet presAssocID="{80D6D230-82E9-45A1-BD2F-876F8175FB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293CB-3934-4879-A51C-D9A2BF987C18}" type="pres">
      <dgm:prSet presAssocID="{80D6D230-82E9-45A1-BD2F-876F8175FB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C89C85-752F-4A13-AC0E-F8DA71CB9A48}" type="presOf" srcId="{80D6D230-82E9-45A1-BD2F-876F8175FB86}" destId="{B7D79075-97F9-4787-A263-E429495C5CF7}" srcOrd="0" destOrd="0" presId="urn:microsoft.com/office/officeart/2005/8/layout/vList5"/>
    <dgm:cxn modelId="{C37D578B-AEA5-45FA-94C6-D4BF80EDA39E}" srcId="{4DBA958C-7E6B-42F2-B0B4-1CAF781E963C}" destId="{CF95B45C-206A-461A-ACD1-522F1EBB8460}" srcOrd="0" destOrd="0" parTransId="{99B25998-9216-40A4-8D76-54BE9587551C}" sibTransId="{21B44239-1785-4A0A-B326-22191E2640EA}"/>
    <dgm:cxn modelId="{7BAC41E8-100F-45CC-8663-A9BAFD456B28}" srcId="{4DBA958C-7E6B-42F2-B0B4-1CAF781E963C}" destId="{80D6D230-82E9-45A1-BD2F-876F8175FB86}" srcOrd="2" destOrd="0" parTransId="{02E9BC5A-3CE5-42F1-AAD5-45A4F64BE5CE}" sibTransId="{CD844DF8-6D36-4F1A-B81E-A6FEB7237C24}"/>
    <dgm:cxn modelId="{1B699951-E079-4DFC-B303-2FAD56F2F676}" type="presOf" srcId="{CF95B45C-206A-461A-ACD1-522F1EBB8460}" destId="{7142C321-56EF-46B4-8724-D4673974CFB2}" srcOrd="0" destOrd="0" presId="urn:microsoft.com/office/officeart/2005/8/layout/vList5"/>
    <dgm:cxn modelId="{597F1480-27B8-4161-9210-71AD9A0D2775}" type="presOf" srcId="{FBDD5123-A879-4861-88CA-0F028F5E4E3C}" destId="{06E293CB-3934-4879-A51C-D9A2BF987C18}" srcOrd="0" destOrd="0" presId="urn:microsoft.com/office/officeart/2005/8/layout/vList5"/>
    <dgm:cxn modelId="{FE48943F-AFE2-41D1-BB33-A546206D2E9A}" type="presOf" srcId="{63DA3BCD-718E-4409-BE74-B29B81FB4B28}" destId="{D07C2B24-198C-4C13-84EF-B8A8DA7A5789}" srcOrd="0" destOrd="0" presId="urn:microsoft.com/office/officeart/2005/8/layout/vList5"/>
    <dgm:cxn modelId="{625637F3-3382-4DA6-A613-C7D9AB265954}" type="presOf" srcId="{4DBA958C-7E6B-42F2-B0B4-1CAF781E963C}" destId="{942A893E-411C-44B9-8803-4C5ACAA4966B}" srcOrd="0" destOrd="0" presId="urn:microsoft.com/office/officeart/2005/8/layout/vList5"/>
    <dgm:cxn modelId="{9E6F7957-88FD-4A0C-B1DB-ABAC1D5526C6}" srcId="{63DA3BCD-718E-4409-BE74-B29B81FB4B28}" destId="{14F2A492-CC60-40C1-90F5-76ECD10E103E}" srcOrd="1" destOrd="0" parTransId="{EB40D530-ED0C-4D3A-B9E1-2F97443FA5C9}" sibTransId="{B07301CF-ED5C-4B7E-BBB9-8195EB6AD553}"/>
    <dgm:cxn modelId="{0CE7444A-D017-4100-86FD-64B3CF19A50D}" srcId="{80D6D230-82E9-45A1-BD2F-876F8175FB86}" destId="{FBDD5123-A879-4861-88CA-0F028F5E4E3C}" srcOrd="0" destOrd="0" parTransId="{382C148A-1657-4264-ABA0-166670A4ABF0}" sibTransId="{2ABF4D2A-45D9-47DC-8B8F-135C15B39006}"/>
    <dgm:cxn modelId="{3C7F80E1-DAD0-4ED1-A64E-AAC1108C3E91}" type="presOf" srcId="{14F2A492-CC60-40C1-90F5-76ECD10E103E}" destId="{A56E2736-6B7A-4F98-810C-5127D635E5CE}" srcOrd="0" destOrd="1" presId="urn:microsoft.com/office/officeart/2005/8/layout/vList5"/>
    <dgm:cxn modelId="{B0915A3C-4669-459B-9F48-04E21F8D1880}" srcId="{4DBA958C-7E6B-42F2-B0B4-1CAF781E963C}" destId="{63DA3BCD-718E-4409-BE74-B29B81FB4B28}" srcOrd="1" destOrd="0" parTransId="{FC3B7A5D-1F3E-4E9E-A98E-7CBAF2E46B7A}" sibTransId="{9575CDB4-3330-4E80-A9D8-37BE9EBDC4D6}"/>
    <dgm:cxn modelId="{20A2D3ED-64FC-46AA-AA00-F161E77BB02A}" srcId="{CF95B45C-206A-461A-ACD1-522F1EBB8460}" destId="{313151CD-B57B-43BE-B7C8-9E741F120BDF}" srcOrd="0" destOrd="0" parTransId="{473332A1-3603-4005-B998-AE9508A901DE}" sibTransId="{7B89FAAB-3E88-4908-BBE7-B25D1655099F}"/>
    <dgm:cxn modelId="{43DA0252-7BA2-4E6C-A0D8-F30ADA94F7D6}" type="presOf" srcId="{313151CD-B57B-43BE-B7C8-9E741F120BDF}" destId="{4F79A355-E253-4D5B-B2A9-BD1DCD2A05D2}" srcOrd="0" destOrd="0" presId="urn:microsoft.com/office/officeart/2005/8/layout/vList5"/>
    <dgm:cxn modelId="{8FD3EA58-FDEB-45CB-8FD7-BE97397CEF7E}" type="presOf" srcId="{C0D5FAD9-3499-4C7B-BD07-3AC5FCDEA6A8}" destId="{A56E2736-6B7A-4F98-810C-5127D635E5CE}" srcOrd="0" destOrd="0" presId="urn:microsoft.com/office/officeart/2005/8/layout/vList5"/>
    <dgm:cxn modelId="{55E8A908-DACA-46FC-AD36-DF7671B50251}" srcId="{63DA3BCD-718E-4409-BE74-B29B81FB4B28}" destId="{C0D5FAD9-3499-4C7B-BD07-3AC5FCDEA6A8}" srcOrd="0" destOrd="0" parTransId="{93BC820D-75D3-48C8-9201-891C01B8293B}" sibTransId="{BA9B20CA-9B91-4763-AC3C-6C45A3A0A033}"/>
    <dgm:cxn modelId="{579D6908-AA91-42D8-ACF8-52DDB97FBA53}" type="presParOf" srcId="{942A893E-411C-44B9-8803-4C5ACAA4966B}" destId="{48D333D0-2E15-434A-BD56-4EEC1F7DB06E}" srcOrd="0" destOrd="0" presId="urn:microsoft.com/office/officeart/2005/8/layout/vList5"/>
    <dgm:cxn modelId="{21D06C66-4D75-481C-8D4F-957F6DA00343}" type="presParOf" srcId="{48D333D0-2E15-434A-BD56-4EEC1F7DB06E}" destId="{7142C321-56EF-46B4-8724-D4673974CFB2}" srcOrd="0" destOrd="0" presId="urn:microsoft.com/office/officeart/2005/8/layout/vList5"/>
    <dgm:cxn modelId="{AEA9ECC0-BA40-429C-AC0A-AC81D527970F}" type="presParOf" srcId="{48D333D0-2E15-434A-BD56-4EEC1F7DB06E}" destId="{4F79A355-E253-4D5B-B2A9-BD1DCD2A05D2}" srcOrd="1" destOrd="0" presId="urn:microsoft.com/office/officeart/2005/8/layout/vList5"/>
    <dgm:cxn modelId="{E6BCA31D-E9CD-495F-A1F6-2398BB8A9B97}" type="presParOf" srcId="{942A893E-411C-44B9-8803-4C5ACAA4966B}" destId="{793E653D-33AC-4807-B56C-C5F6075C45B5}" srcOrd="1" destOrd="0" presId="urn:microsoft.com/office/officeart/2005/8/layout/vList5"/>
    <dgm:cxn modelId="{880C428C-3F4D-44C1-A63E-3BC08B70D0E1}" type="presParOf" srcId="{942A893E-411C-44B9-8803-4C5ACAA4966B}" destId="{05F9857D-6E25-4462-AD2E-3539965A04EE}" srcOrd="2" destOrd="0" presId="urn:microsoft.com/office/officeart/2005/8/layout/vList5"/>
    <dgm:cxn modelId="{706938FD-74B1-426A-A816-853192E0AA0F}" type="presParOf" srcId="{05F9857D-6E25-4462-AD2E-3539965A04EE}" destId="{D07C2B24-198C-4C13-84EF-B8A8DA7A5789}" srcOrd="0" destOrd="0" presId="urn:microsoft.com/office/officeart/2005/8/layout/vList5"/>
    <dgm:cxn modelId="{8CFCB23D-71B7-4355-AC49-0A8EDE8AF120}" type="presParOf" srcId="{05F9857D-6E25-4462-AD2E-3539965A04EE}" destId="{A56E2736-6B7A-4F98-810C-5127D635E5CE}" srcOrd="1" destOrd="0" presId="urn:microsoft.com/office/officeart/2005/8/layout/vList5"/>
    <dgm:cxn modelId="{AE0C58BB-1362-440C-9A33-DBF1C7BBEAD5}" type="presParOf" srcId="{942A893E-411C-44B9-8803-4C5ACAA4966B}" destId="{50660A33-9125-463D-A16C-18E5D3D0D14E}" srcOrd="3" destOrd="0" presId="urn:microsoft.com/office/officeart/2005/8/layout/vList5"/>
    <dgm:cxn modelId="{0EDBE1D0-276C-49B1-88FA-06280E4A8187}" type="presParOf" srcId="{942A893E-411C-44B9-8803-4C5ACAA4966B}" destId="{9F0D8558-47EA-4F32-81B9-846E68FB79D2}" srcOrd="4" destOrd="0" presId="urn:microsoft.com/office/officeart/2005/8/layout/vList5"/>
    <dgm:cxn modelId="{A9DD2DB0-BFF1-440E-AAAC-AC03E6134BDD}" type="presParOf" srcId="{9F0D8558-47EA-4F32-81B9-846E68FB79D2}" destId="{B7D79075-97F9-4787-A263-E429495C5CF7}" srcOrd="0" destOrd="0" presId="urn:microsoft.com/office/officeart/2005/8/layout/vList5"/>
    <dgm:cxn modelId="{101E5DBF-E0DE-48FF-A8CE-BC728CF62971}" type="presParOf" srcId="{9F0D8558-47EA-4F32-81B9-846E68FB79D2}" destId="{06E293CB-3934-4879-A51C-D9A2BF987C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0ED18F6C-AAFE-4A14-9351-3E51CBF4A701}" type="doc">
      <dgm:prSet loTypeId="urn:microsoft.com/office/officeart/2005/8/layout/process4" loCatId="process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40478CF-2E36-4EE8-A161-62C2782D70F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کاهش دستوری نرخ بهره</a:t>
          </a:r>
          <a:endParaRPr lang="en-US" dirty="0">
            <a:cs typeface="B Zar" pitchFamily="2" charset="-78"/>
          </a:endParaRPr>
        </a:p>
      </dgm:t>
    </dgm:pt>
    <dgm:pt modelId="{A3E979A9-3B93-4EF2-B64B-E1312609FBFC}" type="parTrans" cxnId="{C80E8331-2966-43E4-A6B6-7839154E2E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B4265C-4C1C-49EF-B073-BB567C4464E7}" type="sibTrans" cxnId="{C80E8331-2966-43E4-A6B6-7839154E2ED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455EC9E-B2CC-406C-9FE0-20F93A30BF8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گرایش شدید به عقود ریسکی‌تر مانند مشارکت مدنی</a:t>
          </a:r>
          <a:endParaRPr lang="en-US" dirty="0">
            <a:cs typeface="B Zar" pitchFamily="2" charset="-78"/>
          </a:endParaRPr>
        </a:p>
      </dgm:t>
    </dgm:pt>
    <dgm:pt modelId="{DD827E91-0D77-459B-B913-DF8863773266}" type="parTrans" cxnId="{6D736C23-FCA0-4EE0-A5BB-B2E94EBD0B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2D129F-3084-4874-98E4-085310735EC9}" type="sibTrans" cxnId="{6D736C23-FCA0-4EE0-A5BB-B2E94EBD0B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587E99-405E-4CA1-BEB7-BA09694E082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اعتباری بانک</a:t>
          </a:r>
          <a:endParaRPr lang="en-US" dirty="0">
            <a:cs typeface="B Zar" pitchFamily="2" charset="-78"/>
          </a:endParaRPr>
        </a:p>
      </dgm:t>
    </dgm:pt>
    <dgm:pt modelId="{9B23ACF6-E41E-48E4-A951-A9761C664B0C}" type="parTrans" cxnId="{715784B0-C66A-4B65-BBC6-7D1BE8FD29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F473EE-2AB9-4AD0-98E2-DC3AA8B2239D}" type="sibTrans" cxnId="{715784B0-C66A-4B65-BBC6-7D1BE8FD29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4DF546-1B7D-4499-B45B-FA293F7EAE95}" type="pres">
      <dgm:prSet presAssocID="{0ED18F6C-AAFE-4A14-9351-3E51CBF4A7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9B96B5-BF89-4AD0-B847-0D4A1BD4A4B9}" type="pres">
      <dgm:prSet presAssocID="{50587E99-405E-4CA1-BEB7-BA09694E082A}" presName="boxAndChildren" presStyleCnt="0"/>
      <dgm:spPr/>
    </dgm:pt>
    <dgm:pt modelId="{29701CF5-CF3F-4498-BF7C-154DE75C1CD6}" type="pres">
      <dgm:prSet presAssocID="{50587E99-405E-4CA1-BEB7-BA09694E082A}" presName="parentTextBox" presStyleLbl="node1" presStyleIdx="0" presStyleCnt="3"/>
      <dgm:spPr/>
      <dgm:t>
        <a:bodyPr/>
        <a:lstStyle/>
        <a:p>
          <a:endParaRPr lang="en-US"/>
        </a:p>
      </dgm:t>
    </dgm:pt>
    <dgm:pt modelId="{D32FAC47-88A3-4D70-B726-B4D059FB18AC}" type="pres">
      <dgm:prSet presAssocID="{3E2D129F-3084-4874-98E4-085310735EC9}" presName="sp" presStyleCnt="0"/>
      <dgm:spPr/>
    </dgm:pt>
    <dgm:pt modelId="{AE20C4AA-E1D7-443F-ADE7-B0596EE4861D}" type="pres">
      <dgm:prSet presAssocID="{3455EC9E-B2CC-406C-9FE0-20F93A30BF81}" presName="arrowAndChildren" presStyleCnt="0"/>
      <dgm:spPr/>
    </dgm:pt>
    <dgm:pt modelId="{1A77EA74-7589-43BF-BEEE-5CE50FC0F13F}" type="pres">
      <dgm:prSet presAssocID="{3455EC9E-B2CC-406C-9FE0-20F93A30BF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B3AE35F-C627-47DF-8A6C-AD9428A10423}" type="pres">
      <dgm:prSet presAssocID="{77B4265C-4C1C-49EF-B073-BB567C4464E7}" presName="sp" presStyleCnt="0"/>
      <dgm:spPr/>
    </dgm:pt>
    <dgm:pt modelId="{C82E2865-116B-4D87-B660-C488C50CEC0E}" type="pres">
      <dgm:prSet presAssocID="{540478CF-2E36-4EE8-A161-62C2782D70FD}" presName="arrowAndChildren" presStyleCnt="0"/>
      <dgm:spPr/>
    </dgm:pt>
    <dgm:pt modelId="{422011B4-18DC-4353-B890-B57C798464BE}" type="pres">
      <dgm:prSet presAssocID="{540478CF-2E36-4EE8-A161-62C2782D70F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569C9090-832E-4677-BBF8-C2B1892C38CF}" type="presOf" srcId="{0ED18F6C-AAFE-4A14-9351-3E51CBF4A701}" destId="{364DF546-1B7D-4499-B45B-FA293F7EAE95}" srcOrd="0" destOrd="0" presId="urn:microsoft.com/office/officeart/2005/8/layout/process4"/>
    <dgm:cxn modelId="{126DA107-B00E-491E-967F-E0AEA7C07E6E}" type="presOf" srcId="{50587E99-405E-4CA1-BEB7-BA09694E082A}" destId="{29701CF5-CF3F-4498-BF7C-154DE75C1CD6}" srcOrd="0" destOrd="0" presId="urn:microsoft.com/office/officeart/2005/8/layout/process4"/>
    <dgm:cxn modelId="{C80E8331-2966-43E4-A6B6-7839154E2ED7}" srcId="{0ED18F6C-AAFE-4A14-9351-3E51CBF4A701}" destId="{540478CF-2E36-4EE8-A161-62C2782D70FD}" srcOrd="0" destOrd="0" parTransId="{A3E979A9-3B93-4EF2-B64B-E1312609FBFC}" sibTransId="{77B4265C-4C1C-49EF-B073-BB567C4464E7}"/>
    <dgm:cxn modelId="{6D736C23-FCA0-4EE0-A5BB-B2E94EBD0BB8}" srcId="{0ED18F6C-AAFE-4A14-9351-3E51CBF4A701}" destId="{3455EC9E-B2CC-406C-9FE0-20F93A30BF81}" srcOrd="1" destOrd="0" parTransId="{DD827E91-0D77-459B-B913-DF8863773266}" sibTransId="{3E2D129F-3084-4874-98E4-085310735EC9}"/>
    <dgm:cxn modelId="{715784B0-C66A-4B65-BBC6-7D1BE8FD29AF}" srcId="{0ED18F6C-AAFE-4A14-9351-3E51CBF4A701}" destId="{50587E99-405E-4CA1-BEB7-BA09694E082A}" srcOrd="2" destOrd="0" parTransId="{9B23ACF6-E41E-48E4-A951-A9761C664B0C}" sibTransId="{63F473EE-2AB9-4AD0-98E2-DC3AA8B2239D}"/>
    <dgm:cxn modelId="{3A3EC639-EE6A-4A00-B643-24B225257EB5}" type="presOf" srcId="{3455EC9E-B2CC-406C-9FE0-20F93A30BF81}" destId="{1A77EA74-7589-43BF-BEEE-5CE50FC0F13F}" srcOrd="0" destOrd="0" presId="urn:microsoft.com/office/officeart/2005/8/layout/process4"/>
    <dgm:cxn modelId="{8563FB03-F077-4BF2-B17B-8EE14171B7A7}" type="presOf" srcId="{540478CF-2E36-4EE8-A161-62C2782D70FD}" destId="{422011B4-18DC-4353-B890-B57C798464BE}" srcOrd="0" destOrd="0" presId="urn:microsoft.com/office/officeart/2005/8/layout/process4"/>
    <dgm:cxn modelId="{656667F2-8665-42C6-A1FE-C9C00182E619}" type="presParOf" srcId="{364DF546-1B7D-4499-B45B-FA293F7EAE95}" destId="{2B9B96B5-BF89-4AD0-B847-0D4A1BD4A4B9}" srcOrd="0" destOrd="0" presId="urn:microsoft.com/office/officeart/2005/8/layout/process4"/>
    <dgm:cxn modelId="{DC3D308C-FF67-45E8-A09A-23B11364AD28}" type="presParOf" srcId="{2B9B96B5-BF89-4AD0-B847-0D4A1BD4A4B9}" destId="{29701CF5-CF3F-4498-BF7C-154DE75C1CD6}" srcOrd="0" destOrd="0" presId="urn:microsoft.com/office/officeart/2005/8/layout/process4"/>
    <dgm:cxn modelId="{9A49F247-0F49-4785-8028-89CC68B4AA80}" type="presParOf" srcId="{364DF546-1B7D-4499-B45B-FA293F7EAE95}" destId="{D32FAC47-88A3-4D70-B726-B4D059FB18AC}" srcOrd="1" destOrd="0" presId="urn:microsoft.com/office/officeart/2005/8/layout/process4"/>
    <dgm:cxn modelId="{FFF4AC4B-9687-441B-8779-CED90AE32DCC}" type="presParOf" srcId="{364DF546-1B7D-4499-B45B-FA293F7EAE95}" destId="{AE20C4AA-E1D7-443F-ADE7-B0596EE4861D}" srcOrd="2" destOrd="0" presId="urn:microsoft.com/office/officeart/2005/8/layout/process4"/>
    <dgm:cxn modelId="{8B7445F2-3ED8-484C-89BD-EF1D5344170D}" type="presParOf" srcId="{AE20C4AA-E1D7-443F-ADE7-B0596EE4861D}" destId="{1A77EA74-7589-43BF-BEEE-5CE50FC0F13F}" srcOrd="0" destOrd="0" presId="urn:microsoft.com/office/officeart/2005/8/layout/process4"/>
    <dgm:cxn modelId="{9A3DFBA3-8951-4E64-8A79-72DF2980BC22}" type="presParOf" srcId="{364DF546-1B7D-4499-B45B-FA293F7EAE95}" destId="{1B3AE35F-C627-47DF-8A6C-AD9428A10423}" srcOrd="3" destOrd="0" presId="urn:microsoft.com/office/officeart/2005/8/layout/process4"/>
    <dgm:cxn modelId="{E9FA9A53-B809-427C-B7E3-82BCC90919A4}" type="presParOf" srcId="{364DF546-1B7D-4499-B45B-FA293F7EAE95}" destId="{C82E2865-116B-4D87-B660-C488C50CEC0E}" srcOrd="4" destOrd="0" presId="urn:microsoft.com/office/officeart/2005/8/layout/process4"/>
    <dgm:cxn modelId="{F7A95867-E3B8-4982-A2B3-4E08137139C5}" type="presParOf" srcId="{C82E2865-116B-4D87-B660-C488C50CEC0E}" destId="{422011B4-18DC-4353-B890-B57C798464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FD33D-8269-454F-A95F-3658FF5A5888}" type="doc">
      <dgm:prSet loTypeId="urn:microsoft.com/office/officeart/2005/8/layout/process3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1E503E3-7922-4DD7-AF0C-03CCA4AE554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آزادسازی قیمت‌ها:</a:t>
          </a:r>
          <a:endParaRPr lang="en-US" dirty="0">
            <a:cs typeface="B Titr" pitchFamily="2" charset="-78"/>
          </a:endParaRPr>
        </a:p>
      </dgm:t>
    </dgm:pt>
    <dgm:pt modelId="{CF5FBA53-C4B3-4662-B373-987359F39990}" type="parTrans" cxnId="{0214AD9A-75B3-471B-81A2-5E90DB1C02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4231D0-25A2-4289-95A9-A5757B13B8B6}" type="sibTrans" cxnId="{0214AD9A-75B3-471B-81A2-5E90DB1C02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524EE8-80FF-422F-A044-C13D34BA03F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چه شدت و ضعفی اجرا می‌شود؟</a:t>
          </a:r>
          <a:endParaRPr lang="en-US" dirty="0">
            <a:cs typeface="B Zar" pitchFamily="2" charset="-78"/>
          </a:endParaRPr>
        </a:p>
      </dgm:t>
    </dgm:pt>
    <dgm:pt modelId="{E72B95C3-4C00-46D6-A1FC-75BFEA514D75}" type="parTrans" cxnId="{602199D7-77E9-488D-80A8-C57FCD2945C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E8A800-D41D-4882-B01C-7F34BF3B5ED2}" type="sibTrans" cxnId="{602199D7-77E9-488D-80A8-C57FCD2945C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75A5FD-E7CC-4B82-B610-0DE13CF1371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تا چه حد مطابق با قانون مجلس و یا نظرات دولت است؟</a:t>
          </a:r>
          <a:endParaRPr lang="en-US" dirty="0">
            <a:cs typeface="B Zar" pitchFamily="2" charset="-78"/>
          </a:endParaRPr>
        </a:p>
      </dgm:t>
    </dgm:pt>
    <dgm:pt modelId="{FD211F3F-631E-479E-9C14-51399FD4CD91}" type="parTrans" cxnId="{16FF6D07-844D-41ED-B7E5-A75962A25C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552A08-DA62-4586-9D1A-F807D75178F3}" type="sibTrans" cxnId="{16FF6D07-844D-41ED-B7E5-A75962A25C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A04D8E-BEC4-49B5-A92F-E7F0D78B178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کدام کالاها را در برمی‌گیرد؟ گندم/ بنزین/ گازوئیل/ گاز/ برق/ آب</a:t>
          </a:r>
          <a:endParaRPr lang="en-US" dirty="0">
            <a:cs typeface="B Zar" pitchFamily="2" charset="-78"/>
          </a:endParaRPr>
        </a:p>
      </dgm:t>
    </dgm:pt>
    <dgm:pt modelId="{75D8CAB5-6FA6-49D0-9733-4732F47FECF0}" type="parTrans" cxnId="{73C5777D-3F2C-4077-89EF-1812457ABC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7682E5E-2736-41FD-982A-4F5F42721CFB}" type="sibTrans" cxnId="{73C5777D-3F2C-4077-89EF-1812457ABC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27B7FC-0F90-43FC-931F-4AB46DC52E7B}" type="pres">
      <dgm:prSet presAssocID="{A77FD33D-8269-454F-A95F-3658FF5A58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1F6C4F-81B2-40B9-8B1C-1E512CD3F60E}" type="pres">
      <dgm:prSet presAssocID="{21E503E3-7922-4DD7-AF0C-03CCA4AE554A}" presName="composite" presStyleCnt="0"/>
      <dgm:spPr/>
      <dgm:t>
        <a:bodyPr/>
        <a:lstStyle/>
        <a:p>
          <a:endParaRPr lang="en-US"/>
        </a:p>
      </dgm:t>
    </dgm:pt>
    <dgm:pt modelId="{B211E2CC-1301-4EC6-A93D-491329476B02}" type="pres">
      <dgm:prSet presAssocID="{21E503E3-7922-4DD7-AF0C-03CCA4AE554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79145-89F2-4ED2-8B46-95E75EFA08B0}" type="pres">
      <dgm:prSet presAssocID="{21E503E3-7922-4DD7-AF0C-03CCA4AE554A}" presName="parSh" presStyleLbl="node1" presStyleIdx="0" presStyleCnt="1"/>
      <dgm:spPr/>
      <dgm:t>
        <a:bodyPr/>
        <a:lstStyle/>
        <a:p>
          <a:endParaRPr lang="en-US"/>
        </a:p>
      </dgm:t>
    </dgm:pt>
    <dgm:pt modelId="{2F6EC83A-629D-410B-B724-B48C9C55C7E0}" type="pres">
      <dgm:prSet presAssocID="{21E503E3-7922-4DD7-AF0C-03CCA4AE554A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C5777D-3F2C-4077-89EF-1812457ABCBD}" srcId="{21E503E3-7922-4DD7-AF0C-03CCA4AE554A}" destId="{E4A04D8E-BEC4-49B5-A92F-E7F0D78B1786}" srcOrd="2" destOrd="0" parTransId="{75D8CAB5-6FA6-49D0-9733-4732F47FECF0}" sibTransId="{37682E5E-2736-41FD-982A-4F5F42721CFB}"/>
    <dgm:cxn modelId="{16FF6D07-844D-41ED-B7E5-A75962A25CFD}" srcId="{21E503E3-7922-4DD7-AF0C-03CCA4AE554A}" destId="{F875A5FD-E7CC-4B82-B610-0DE13CF13716}" srcOrd="1" destOrd="0" parTransId="{FD211F3F-631E-479E-9C14-51399FD4CD91}" sibTransId="{1D552A08-DA62-4586-9D1A-F807D75178F3}"/>
    <dgm:cxn modelId="{0214AD9A-75B3-471B-81A2-5E90DB1C0265}" srcId="{A77FD33D-8269-454F-A95F-3658FF5A5888}" destId="{21E503E3-7922-4DD7-AF0C-03CCA4AE554A}" srcOrd="0" destOrd="0" parTransId="{CF5FBA53-C4B3-4662-B373-987359F39990}" sibTransId="{984231D0-25A2-4289-95A9-A5757B13B8B6}"/>
    <dgm:cxn modelId="{5CFE1DD8-95BC-4245-8555-D83A20BEFC98}" type="presOf" srcId="{E4A04D8E-BEC4-49B5-A92F-E7F0D78B1786}" destId="{2F6EC83A-629D-410B-B724-B48C9C55C7E0}" srcOrd="0" destOrd="2" presId="urn:microsoft.com/office/officeart/2005/8/layout/process3"/>
    <dgm:cxn modelId="{7612F742-ED59-4908-925A-48190DDDF308}" type="presOf" srcId="{F875A5FD-E7CC-4B82-B610-0DE13CF13716}" destId="{2F6EC83A-629D-410B-B724-B48C9C55C7E0}" srcOrd="0" destOrd="1" presId="urn:microsoft.com/office/officeart/2005/8/layout/process3"/>
    <dgm:cxn modelId="{B2A23454-E0BE-40A9-A396-32B6E2711032}" type="presOf" srcId="{23524EE8-80FF-422F-A044-C13D34BA03F5}" destId="{2F6EC83A-629D-410B-B724-B48C9C55C7E0}" srcOrd="0" destOrd="0" presId="urn:microsoft.com/office/officeart/2005/8/layout/process3"/>
    <dgm:cxn modelId="{9446207F-F6C3-412A-AED8-6F6530B85E39}" type="presOf" srcId="{A77FD33D-8269-454F-A95F-3658FF5A5888}" destId="{9827B7FC-0F90-43FC-931F-4AB46DC52E7B}" srcOrd="0" destOrd="0" presId="urn:microsoft.com/office/officeart/2005/8/layout/process3"/>
    <dgm:cxn modelId="{71590230-A4EB-4892-A144-1E8B5372B3DC}" type="presOf" srcId="{21E503E3-7922-4DD7-AF0C-03CCA4AE554A}" destId="{F1679145-89F2-4ED2-8B46-95E75EFA08B0}" srcOrd="1" destOrd="0" presId="urn:microsoft.com/office/officeart/2005/8/layout/process3"/>
    <dgm:cxn modelId="{602199D7-77E9-488D-80A8-C57FCD2945C9}" srcId="{21E503E3-7922-4DD7-AF0C-03CCA4AE554A}" destId="{23524EE8-80FF-422F-A044-C13D34BA03F5}" srcOrd="0" destOrd="0" parTransId="{E72B95C3-4C00-46D6-A1FC-75BFEA514D75}" sibTransId="{86E8A800-D41D-4882-B01C-7F34BF3B5ED2}"/>
    <dgm:cxn modelId="{6098E473-3EBE-4CF6-BDED-FC91E7326173}" type="presOf" srcId="{21E503E3-7922-4DD7-AF0C-03CCA4AE554A}" destId="{B211E2CC-1301-4EC6-A93D-491329476B02}" srcOrd="0" destOrd="0" presId="urn:microsoft.com/office/officeart/2005/8/layout/process3"/>
    <dgm:cxn modelId="{5F2B1D5A-0C48-45C8-922B-1412B90D93A3}" type="presParOf" srcId="{9827B7FC-0F90-43FC-931F-4AB46DC52E7B}" destId="{1A1F6C4F-81B2-40B9-8B1C-1E512CD3F60E}" srcOrd="0" destOrd="0" presId="urn:microsoft.com/office/officeart/2005/8/layout/process3"/>
    <dgm:cxn modelId="{53AEDBA3-02C9-4868-9172-934B5D99D93B}" type="presParOf" srcId="{1A1F6C4F-81B2-40B9-8B1C-1E512CD3F60E}" destId="{B211E2CC-1301-4EC6-A93D-491329476B02}" srcOrd="0" destOrd="0" presId="urn:microsoft.com/office/officeart/2005/8/layout/process3"/>
    <dgm:cxn modelId="{846598AE-4DC7-4774-AAC9-19A7D8F416A6}" type="presParOf" srcId="{1A1F6C4F-81B2-40B9-8B1C-1E512CD3F60E}" destId="{F1679145-89F2-4ED2-8B46-95E75EFA08B0}" srcOrd="1" destOrd="0" presId="urn:microsoft.com/office/officeart/2005/8/layout/process3"/>
    <dgm:cxn modelId="{5E2109EF-E248-4344-9047-8C5041A6B15D}" type="presParOf" srcId="{1A1F6C4F-81B2-40B9-8B1C-1E512CD3F60E}" destId="{2F6EC83A-629D-410B-B724-B48C9C55C7E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7B679018-017C-4F72-B270-C79722E0D154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DF72950-F6DF-46BF-A5DF-FE21F610BD07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ریسک نقدینگی کلیۀ بدهی‌های بانک‌ها</a:t>
          </a:r>
          <a:r>
            <a:rPr lang="fa-IR" i="1" dirty="0" smtClean="0">
              <a:cs typeface="B Titr" pitchFamily="2" charset="-78"/>
            </a:rPr>
            <a:t> </a:t>
          </a:r>
          <a:r>
            <a:rPr lang="fa-IR" dirty="0" smtClean="0">
              <a:cs typeface="B Titr" pitchFamily="2" charset="-78"/>
            </a:rPr>
            <a:t>در سال‌های آتی افزایش خواهد یافت:</a:t>
          </a:r>
          <a:endParaRPr lang="en-US" dirty="0">
            <a:cs typeface="B Titr" pitchFamily="2" charset="-78"/>
          </a:endParaRPr>
        </a:p>
      </dgm:t>
    </dgm:pt>
    <dgm:pt modelId="{F3F39454-D050-46EA-A5B3-151F6398D251}" type="parTrans" cxnId="{151E20DE-ECCA-479E-86D4-23C56532E2E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56AE03D-D3BA-44C6-9B44-9DD3E0B31AB3}" type="sibTrans" cxnId="{151E20DE-ECCA-479E-86D4-23C56532E2E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83A7199-A6B5-4575-B01D-DE2C43D64DB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سپرده‌گذاران به‌سادگی نرخ‌ها را مقایسه می‌کنند و وجوه خود را بین مؤسسات مختلف برای کسب بازدۀ بیشتر جابجا می‌کنند.</a:t>
          </a:r>
          <a:endParaRPr lang="en-US" dirty="0">
            <a:cs typeface="B Zar" pitchFamily="2" charset="-78"/>
          </a:endParaRPr>
        </a:p>
      </dgm:t>
    </dgm:pt>
    <dgm:pt modelId="{51CA00F9-4455-45F7-8F4E-FB0A684C83B0}" type="parTrans" cxnId="{DE33E6A6-EACC-482E-9164-50C3A3C6EE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EF36654-485B-4429-B9B7-7A6C80720959}" type="sibTrans" cxnId="{DE33E6A6-EACC-482E-9164-50C3A3C6EE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B843F1-0705-44CE-8C26-8B35C801BF6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 این مهم است که مزیت‌های نقدینگی که به‌واسطۀ سپرده‌های پایه مهیا می‌شود، مورد توجه قرار گیرد.</a:t>
          </a:r>
          <a:endParaRPr lang="en-US" dirty="0">
            <a:cs typeface="B Zar" pitchFamily="2" charset="-78"/>
          </a:endParaRPr>
        </a:p>
      </dgm:t>
    </dgm:pt>
    <dgm:pt modelId="{7A2CD3CF-7ADF-43C3-B0E2-58B1B829AA37}" type="parTrans" cxnId="{823AE171-59F3-409D-AB9E-2CC2AC872E9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DEAC4B9-720F-451A-939A-60246D0D2546}" type="sibTrans" cxnId="{823AE171-59F3-409D-AB9E-2CC2AC872E9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A471E09-5BA0-4B3F-AEF0-366BA57167EC}">
      <dgm:prSet/>
      <dgm:spPr/>
      <dgm:t>
        <a:bodyPr/>
        <a:lstStyle/>
        <a:p>
          <a:pPr algn="justLow" rtl="1"/>
          <a:r>
            <a:rPr lang="fa-IR" i="0" dirty="0" smtClean="0">
              <a:cs typeface="B Zar" pitchFamily="2" charset="-78"/>
            </a:rPr>
            <a:t>ریسک نقدینگی‌ بانک‌ها با افزیش تعداد بانک‌ها و تشدید رقابت افزایش خواهد یافت.</a:t>
          </a:r>
          <a:endParaRPr lang="en-US" i="0" dirty="0">
            <a:cs typeface="B Zar" pitchFamily="2" charset="-78"/>
          </a:endParaRPr>
        </a:p>
      </dgm:t>
    </dgm:pt>
    <dgm:pt modelId="{A4518F15-9984-4D93-91A8-BAAADFC27CC5}" type="parTrans" cxnId="{61C73B05-7D66-44C8-A683-D77166911ABD}">
      <dgm:prSet/>
      <dgm:spPr/>
      <dgm:t>
        <a:bodyPr/>
        <a:lstStyle/>
        <a:p>
          <a:endParaRPr lang="en-US"/>
        </a:p>
      </dgm:t>
    </dgm:pt>
    <dgm:pt modelId="{EFD0A98B-DEB7-4284-B044-AC4F2DA6C5AC}" type="sibTrans" cxnId="{61C73B05-7D66-44C8-A683-D77166911ABD}">
      <dgm:prSet/>
      <dgm:spPr/>
      <dgm:t>
        <a:bodyPr/>
        <a:lstStyle/>
        <a:p>
          <a:endParaRPr lang="en-US"/>
        </a:p>
      </dgm:t>
    </dgm:pt>
    <dgm:pt modelId="{144F07B4-898B-472D-9DDD-77142B70E76E}" type="pres">
      <dgm:prSet presAssocID="{7B679018-017C-4F72-B270-C79722E0D1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86D62D-FE3D-43A6-9BF1-92A890A7887D}" type="pres">
      <dgm:prSet presAssocID="{9DF72950-F6DF-46BF-A5DF-FE21F610BD07}" presName="composite" presStyleCnt="0"/>
      <dgm:spPr/>
    </dgm:pt>
    <dgm:pt modelId="{E28AAB5B-DC16-42B0-8D76-E75306BC3A42}" type="pres">
      <dgm:prSet presAssocID="{9DF72950-F6DF-46BF-A5DF-FE21F610BD0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3DD7A-A91D-4195-B400-4946D9F34761}" type="pres">
      <dgm:prSet presAssocID="{9DF72950-F6DF-46BF-A5DF-FE21F610BD0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1E20DE-ECCA-479E-86D4-23C56532E2E0}" srcId="{7B679018-017C-4F72-B270-C79722E0D154}" destId="{9DF72950-F6DF-46BF-A5DF-FE21F610BD07}" srcOrd="0" destOrd="0" parTransId="{F3F39454-D050-46EA-A5B3-151F6398D251}" sibTransId="{656AE03D-D3BA-44C6-9B44-9DD3E0B31AB3}"/>
    <dgm:cxn modelId="{104D8B05-052A-4259-983C-E913E47BAFC8}" type="presOf" srcId="{883A7199-A6B5-4575-B01D-DE2C43D64DBF}" destId="{78C3DD7A-A91D-4195-B400-4946D9F34761}" srcOrd="0" destOrd="1" presId="urn:microsoft.com/office/officeart/2005/8/layout/hList1"/>
    <dgm:cxn modelId="{88DFD60C-0ADC-4F23-8923-3C876A12B64C}" type="presOf" srcId="{9DF72950-F6DF-46BF-A5DF-FE21F610BD07}" destId="{E28AAB5B-DC16-42B0-8D76-E75306BC3A42}" srcOrd="0" destOrd="0" presId="urn:microsoft.com/office/officeart/2005/8/layout/hList1"/>
    <dgm:cxn modelId="{823AE171-59F3-409D-AB9E-2CC2AC872E92}" srcId="{9DF72950-F6DF-46BF-A5DF-FE21F610BD07}" destId="{F8B843F1-0705-44CE-8C26-8B35C801BF68}" srcOrd="2" destOrd="0" parTransId="{7A2CD3CF-7ADF-43C3-B0E2-58B1B829AA37}" sibTransId="{7DEAC4B9-720F-451A-939A-60246D0D2546}"/>
    <dgm:cxn modelId="{61C73B05-7D66-44C8-A683-D77166911ABD}" srcId="{9DF72950-F6DF-46BF-A5DF-FE21F610BD07}" destId="{EA471E09-5BA0-4B3F-AEF0-366BA57167EC}" srcOrd="0" destOrd="0" parTransId="{A4518F15-9984-4D93-91A8-BAAADFC27CC5}" sibTransId="{EFD0A98B-DEB7-4284-B044-AC4F2DA6C5AC}"/>
    <dgm:cxn modelId="{B46D6090-13D9-40DF-8F7F-5E2E2513A470}" type="presOf" srcId="{F8B843F1-0705-44CE-8C26-8B35C801BF68}" destId="{78C3DD7A-A91D-4195-B400-4946D9F34761}" srcOrd="0" destOrd="2" presId="urn:microsoft.com/office/officeart/2005/8/layout/hList1"/>
    <dgm:cxn modelId="{DE33E6A6-EACC-482E-9164-50C3A3C6EE25}" srcId="{9DF72950-F6DF-46BF-A5DF-FE21F610BD07}" destId="{883A7199-A6B5-4575-B01D-DE2C43D64DBF}" srcOrd="1" destOrd="0" parTransId="{51CA00F9-4455-45F7-8F4E-FB0A684C83B0}" sibTransId="{AEF36654-485B-4429-B9B7-7A6C80720959}"/>
    <dgm:cxn modelId="{D90B7735-D813-4E96-874B-E1FDA30F5B9B}" type="presOf" srcId="{EA471E09-5BA0-4B3F-AEF0-366BA57167EC}" destId="{78C3DD7A-A91D-4195-B400-4946D9F34761}" srcOrd="0" destOrd="0" presId="urn:microsoft.com/office/officeart/2005/8/layout/hList1"/>
    <dgm:cxn modelId="{AB473A2B-C50B-43A7-AA9C-886592A44A46}" type="presOf" srcId="{7B679018-017C-4F72-B270-C79722E0D154}" destId="{144F07B4-898B-472D-9DDD-77142B70E76E}" srcOrd="0" destOrd="0" presId="urn:microsoft.com/office/officeart/2005/8/layout/hList1"/>
    <dgm:cxn modelId="{C32BED4A-45F9-4786-87BA-C9B105ABF205}" type="presParOf" srcId="{144F07B4-898B-472D-9DDD-77142B70E76E}" destId="{7F86D62D-FE3D-43A6-9BF1-92A890A7887D}" srcOrd="0" destOrd="0" presId="urn:microsoft.com/office/officeart/2005/8/layout/hList1"/>
    <dgm:cxn modelId="{939FA2F0-FA59-4B2D-95F1-131617D1410B}" type="presParOf" srcId="{7F86D62D-FE3D-43A6-9BF1-92A890A7887D}" destId="{E28AAB5B-DC16-42B0-8D76-E75306BC3A42}" srcOrd="0" destOrd="0" presId="urn:microsoft.com/office/officeart/2005/8/layout/hList1"/>
    <dgm:cxn modelId="{CCD1A9A0-6967-44B3-923A-1E26F95E4AFD}" type="presParOf" srcId="{7F86D62D-FE3D-43A6-9BF1-92A890A7887D}" destId="{78C3DD7A-A91D-4195-B400-4946D9F347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27CF7A6-A9A9-40DC-9220-A67919A8449C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BA43ECC-26B7-4CF5-A0B6-D3992A26CC7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بیشتر بانک‌ها تغییر در ترکیب بدهی‌ها از سپرده‌های دیداری به سپرده‌های مدت‌دار هزینه‌زا و دیگر وجوه استقراضی را تجربه خواهند کرد. این روند پیامد سه واقعۀ زیر خواهد بود:</a:t>
          </a:r>
          <a:endParaRPr lang="en-US" dirty="0">
            <a:cs typeface="B Zar" pitchFamily="2" charset="-78"/>
          </a:endParaRPr>
        </a:p>
      </dgm:t>
    </dgm:pt>
    <dgm:pt modelId="{09E0360C-4EA1-4773-B92A-46D96FA4631B}" type="parTrans" cxnId="{845F9D29-29AF-4535-86C2-793646E7CE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CCE314-48B2-48D7-A88B-A4E86ED31EA1}" type="sibTrans" cxnId="{845F9D29-29AF-4535-86C2-793646E7CE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EE012A-F773-4D59-B64E-644BBB4FB52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محیط متلاطم نرخ بهره؛</a:t>
          </a:r>
          <a:endParaRPr lang="en-US" dirty="0">
            <a:cs typeface="B Zar" pitchFamily="2" charset="-78"/>
          </a:endParaRPr>
        </a:p>
      </dgm:t>
    </dgm:pt>
    <dgm:pt modelId="{3E5BCF90-482F-4FDE-8575-8285BE84DF0B}" type="parTrans" cxnId="{A304A02E-3A8F-46DA-AE0F-C1F05CF8B2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CC2B5E-3E61-40B1-BEC9-B1FC78D8AD43}" type="sibTrans" cxnId="{A304A02E-3A8F-46DA-AE0F-C1F05CF8B2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D549E0-1B78-4DE8-B4F8-C0E546C1CBC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تنوع محصولات بازار پول؛</a:t>
          </a:r>
          <a:endParaRPr lang="en-US" dirty="0">
            <a:cs typeface="B Zar" pitchFamily="2" charset="-78"/>
          </a:endParaRPr>
        </a:p>
      </dgm:t>
    </dgm:pt>
    <dgm:pt modelId="{DBB73DBA-A2D9-48B7-8985-27F82910A34F}" type="parTrans" cxnId="{8FC8FBB9-C2C1-4F22-83CD-CFE7F4B6AC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71EE317-C785-4D6A-978D-7A25801CC153}" type="sibTrans" cxnId="{8FC8FBB9-C2C1-4F22-83CD-CFE7F4B6AC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95A581-7E3A-4C21-B726-E7F6146598C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رقابت بازار سرمایه.</a:t>
          </a:r>
          <a:endParaRPr lang="en-US" dirty="0">
            <a:cs typeface="B Zar" pitchFamily="2" charset="-78"/>
          </a:endParaRPr>
        </a:p>
      </dgm:t>
    </dgm:pt>
    <dgm:pt modelId="{EBB42D8C-1BA6-44A2-85EE-66A25FBF9C3A}" type="parTrans" cxnId="{B13B35C2-1DB6-4BDD-9517-351BE4F3BD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85054B-3370-4FEE-B5B3-5CFD797B6A3C}" type="sibTrans" cxnId="{B13B35C2-1DB6-4BDD-9517-351BE4F3BD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A76A471-65BD-424A-B3F3-49D059E3D8A9}" type="pres">
      <dgm:prSet presAssocID="{527CF7A6-A9A9-40DC-9220-A67919A844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D990E-9C27-466D-8970-D3ABC5195519}" type="pres">
      <dgm:prSet presAssocID="{9BA43ECC-26B7-4CF5-A0B6-D3992A26CC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71801-E9C0-4188-A5F3-25E28EC0C503}" type="pres">
      <dgm:prSet presAssocID="{9BA43ECC-26B7-4CF5-A0B6-D3992A26CC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222B6C-FED4-4856-BF59-805053640B33}" type="presOf" srcId="{2ED549E0-1B78-4DE8-B4F8-C0E546C1CBC2}" destId="{24F71801-E9C0-4188-A5F3-25E28EC0C503}" srcOrd="0" destOrd="1" presId="urn:microsoft.com/office/officeart/2005/8/layout/vList2"/>
    <dgm:cxn modelId="{08238599-40C2-400E-AE65-528F45E28F58}" type="presOf" srcId="{A8EE012A-F773-4D59-B64E-644BBB4FB529}" destId="{24F71801-E9C0-4188-A5F3-25E28EC0C503}" srcOrd="0" destOrd="0" presId="urn:microsoft.com/office/officeart/2005/8/layout/vList2"/>
    <dgm:cxn modelId="{B13B35C2-1DB6-4BDD-9517-351BE4F3BD57}" srcId="{9BA43ECC-26B7-4CF5-A0B6-D3992A26CC7C}" destId="{E795A581-7E3A-4C21-B726-E7F6146598C0}" srcOrd="2" destOrd="0" parTransId="{EBB42D8C-1BA6-44A2-85EE-66A25FBF9C3A}" sibTransId="{8685054B-3370-4FEE-B5B3-5CFD797B6A3C}"/>
    <dgm:cxn modelId="{888D059E-2EAA-4BE2-AEB7-974C4EB0ED77}" type="presOf" srcId="{9BA43ECC-26B7-4CF5-A0B6-D3992A26CC7C}" destId="{B96D990E-9C27-466D-8970-D3ABC5195519}" srcOrd="0" destOrd="0" presId="urn:microsoft.com/office/officeart/2005/8/layout/vList2"/>
    <dgm:cxn modelId="{845F9D29-29AF-4535-86C2-793646E7CE33}" srcId="{527CF7A6-A9A9-40DC-9220-A67919A8449C}" destId="{9BA43ECC-26B7-4CF5-A0B6-D3992A26CC7C}" srcOrd="0" destOrd="0" parTransId="{09E0360C-4EA1-4773-B92A-46D96FA4631B}" sibTransId="{92CCE314-48B2-48D7-A88B-A4E86ED31EA1}"/>
    <dgm:cxn modelId="{69ABEE62-E1F2-46A1-A038-A4ACF7E34F3F}" type="presOf" srcId="{527CF7A6-A9A9-40DC-9220-A67919A8449C}" destId="{DA76A471-65BD-424A-B3F3-49D059E3D8A9}" srcOrd="0" destOrd="0" presId="urn:microsoft.com/office/officeart/2005/8/layout/vList2"/>
    <dgm:cxn modelId="{264CFA6B-811A-4804-ABD9-09B648F0583B}" type="presOf" srcId="{E795A581-7E3A-4C21-B726-E7F6146598C0}" destId="{24F71801-E9C0-4188-A5F3-25E28EC0C503}" srcOrd="0" destOrd="2" presId="urn:microsoft.com/office/officeart/2005/8/layout/vList2"/>
    <dgm:cxn modelId="{A304A02E-3A8F-46DA-AE0F-C1F05CF8B265}" srcId="{9BA43ECC-26B7-4CF5-A0B6-D3992A26CC7C}" destId="{A8EE012A-F773-4D59-B64E-644BBB4FB529}" srcOrd="0" destOrd="0" parTransId="{3E5BCF90-482F-4FDE-8575-8285BE84DF0B}" sibTransId="{4DCC2B5E-3E61-40B1-BEC9-B1FC78D8AD43}"/>
    <dgm:cxn modelId="{8FC8FBB9-C2C1-4F22-83CD-CFE7F4B6AC72}" srcId="{9BA43ECC-26B7-4CF5-A0B6-D3992A26CC7C}" destId="{2ED549E0-1B78-4DE8-B4F8-C0E546C1CBC2}" srcOrd="1" destOrd="0" parTransId="{DBB73DBA-A2D9-48B7-8985-27F82910A34F}" sibTransId="{271EE317-C785-4D6A-978D-7A25801CC153}"/>
    <dgm:cxn modelId="{C105CEA0-47C1-418B-B590-938E900E5A96}" type="presParOf" srcId="{DA76A471-65BD-424A-B3F3-49D059E3D8A9}" destId="{B96D990E-9C27-466D-8970-D3ABC5195519}" srcOrd="0" destOrd="0" presId="urn:microsoft.com/office/officeart/2005/8/layout/vList2"/>
    <dgm:cxn modelId="{F51E0D62-6094-4476-A607-661DD12727EB}" type="presParOf" srcId="{DA76A471-65BD-424A-B3F3-49D059E3D8A9}" destId="{24F71801-E9C0-4188-A5F3-25E28EC0C50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18AA584E-2A5C-444F-BF8C-6D2EC3183B08}" type="doc">
      <dgm:prSet loTypeId="urn:microsoft.com/office/officeart/2005/8/layout/process3" loCatId="process" qsTypeId="urn:microsoft.com/office/officeart/2005/8/quickstyle/3d2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88A01CE7-3660-4D35-A5C7-FC052D3114E5}">
      <dgm:prSet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گرایش به درآمدهای کارمزدمحور</a:t>
          </a:r>
          <a:endParaRPr lang="fa-IR" dirty="0">
            <a:cs typeface="B Titr" pitchFamily="2" charset="-78"/>
          </a:endParaRPr>
        </a:p>
      </dgm:t>
    </dgm:pt>
    <dgm:pt modelId="{18BCA2EF-D9D4-4860-8C71-A58E98FF5B69}" type="parTrans" cxnId="{F10E0015-9AFC-4A43-B960-EBA2BAD405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5E6CC71-3038-4205-9C14-E26D00E3774F}" type="sibTrans" cxnId="{F10E0015-9AFC-4A43-B960-EBA2BAD405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006F0F93-B955-4562-9468-639DDB7BFE9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تشدید رقابت و افزایش هزینۀ وجوه بانک به‌وضوح درآمدهای سنتی بانک را کاهش داده است.</a:t>
          </a:r>
          <a:endParaRPr lang="en-US" dirty="0">
            <a:cs typeface="B Zar" pitchFamily="2" charset="-78"/>
          </a:endParaRPr>
        </a:p>
      </dgm:t>
    </dgm:pt>
    <dgm:pt modelId="{617733BF-58AF-4478-9A56-EFF4DDCEDC92}" type="parTrans" cxnId="{1EE13F17-6623-4AD5-9485-34BEFE051D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F1B63884-768C-454D-8E96-41111376BD40}" type="sibTrans" cxnId="{1EE13F17-6623-4AD5-9485-34BEFE051D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ADC37AEC-C254-469D-A937-4E36786A46B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این امر به کاهش نسبت سرمایه و افزایش نسبت‌های اهرمی در بانک‌ها انجامیده است.</a:t>
          </a:r>
          <a:endParaRPr lang="en-US" dirty="0">
            <a:cs typeface="B Zar" pitchFamily="2" charset="-78"/>
          </a:endParaRPr>
        </a:p>
      </dgm:t>
    </dgm:pt>
    <dgm:pt modelId="{497B4E4D-6D93-4741-BD42-1A1952850E6C}" type="parTrans" cxnId="{3BF75BEA-FA9F-4A97-A91C-97660CD42F94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57CA53C-0E18-436D-B9C7-0308C7E9D921}" type="sibTrans" cxnId="{3BF75BEA-FA9F-4A97-A91C-97660CD42F94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EB783EB-0A93-4BBA-B935-435A0CD6D052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 هزینه‌های استقراض افزایش می‌یابد و بانک‌ها برای جبران هزینه‌های خود به درآمدهای کارمزدمحور گرایش می‌یابند. </a:t>
          </a:r>
          <a:endParaRPr lang="en-US" dirty="0">
            <a:cs typeface="B Zar" pitchFamily="2" charset="-78"/>
          </a:endParaRPr>
        </a:p>
      </dgm:t>
    </dgm:pt>
    <dgm:pt modelId="{2CEE492C-B6BB-4B49-B785-59FA2514B02A}" type="parTrans" cxnId="{51FCF46F-C93C-4FCB-96FD-03DB6A4CC519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57ABE02-DFC5-4321-BB00-73F68883E7B5}" type="sibTrans" cxnId="{51FCF46F-C93C-4FCB-96FD-03DB6A4CC519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10F59F78-34DC-4D5A-8769-962062A8D08D}" type="pres">
      <dgm:prSet presAssocID="{18AA584E-2A5C-444F-BF8C-6D2EC3183B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03662F-C8BB-45BD-821E-1A5D8ABFA884}" type="pres">
      <dgm:prSet presAssocID="{88A01CE7-3660-4D35-A5C7-FC052D3114E5}" presName="composite" presStyleCnt="0"/>
      <dgm:spPr/>
    </dgm:pt>
    <dgm:pt modelId="{B2C282D7-2488-4019-81B7-C569D5D0D392}" type="pres">
      <dgm:prSet presAssocID="{88A01CE7-3660-4D35-A5C7-FC052D3114E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9576D-F69E-4773-BA8A-580E13C11E74}" type="pres">
      <dgm:prSet presAssocID="{88A01CE7-3660-4D35-A5C7-FC052D3114E5}" presName="parSh" presStyleLbl="node1" presStyleIdx="0" presStyleCnt="1"/>
      <dgm:spPr/>
      <dgm:t>
        <a:bodyPr/>
        <a:lstStyle/>
        <a:p>
          <a:endParaRPr lang="en-US"/>
        </a:p>
      </dgm:t>
    </dgm:pt>
    <dgm:pt modelId="{A8372523-4CF1-4070-85EA-514C8AEFCBE7}" type="pres">
      <dgm:prSet presAssocID="{88A01CE7-3660-4D35-A5C7-FC052D3114E5}" presName="desTx" presStyleLbl="fgAcc1" presStyleIdx="0" presStyleCnt="1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BFF77C2D-6F41-49CC-8C32-207FB8482BC2}" type="presOf" srcId="{88A01CE7-3660-4D35-A5C7-FC052D3114E5}" destId="{B2C282D7-2488-4019-81B7-C569D5D0D392}" srcOrd="0" destOrd="0" presId="urn:microsoft.com/office/officeart/2005/8/layout/process3"/>
    <dgm:cxn modelId="{F10E0015-9AFC-4A43-B960-EBA2BAD40521}" srcId="{18AA584E-2A5C-444F-BF8C-6D2EC3183B08}" destId="{88A01CE7-3660-4D35-A5C7-FC052D3114E5}" srcOrd="0" destOrd="0" parTransId="{18BCA2EF-D9D4-4860-8C71-A58E98FF5B69}" sibTransId="{85E6CC71-3038-4205-9C14-E26D00E3774F}"/>
    <dgm:cxn modelId="{51FCF46F-C93C-4FCB-96FD-03DB6A4CC519}" srcId="{88A01CE7-3660-4D35-A5C7-FC052D3114E5}" destId="{9EB783EB-0A93-4BBA-B935-435A0CD6D052}" srcOrd="2" destOrd="0" parTransId="{2CEE492C-B6BB-4B49-B785-59FA2514B02A}" sibTransId="{857ABE02-DFC5-4321-BB00-73F68883E7B5}"/>
    <dgm:cxn modelId="{0FE20B45-50EE-4D01-BA0D-8E1BCD2452D9}" type="presOf" srcId="{88A01CE7-3660-4D35-A5C7-FC052D3114E5}" destId="{6D59576D-F69E-4773-BA8A-580E13C11E74}" srcOrd="1" destOrd="0" presId="urn:microsoft.com/office/officeart/2005/8/layout/process3"/>
    <dgm:cxn modelId="{1EE13F17-6623-4AD5-9485-34BEFE051D21}" srcId="{88A01CE7-3660-4D35-A5C7-FC052D3114E5}" destId="{006F0F93-B955-4562-9468-639DDB7BFE9B}" srcOrd="0" destOrd="0" parTransId="{617733BF-58AF-4478-9A56-EFF4DDCEDC92}" sibTransId="{F1B63884-768C-454D-8E96-41111376BD40}"/>
    <dgm:cxn modelId="{7E216F39-3E72-4971-BF3C-4271F350A3BA}" type="presOf" srcId="{9EB783EB-0A93-4BBA-B935-435A0CD6D052}" destId="{A8372523-4CF1-4070-85EA-514C8AEFCBE7}" srcOrd="0" destOrd="2" presId="urn:microsoft.com/office/officeart/2005/8/layout/process3"/>
    <dgm:cxn modelId="{F5CAE747-8C82-433F-A50D-4DDDAC3A3667}" type="presOf" srcId="{006F0F93-B955-4562-9468-639DDB7BFE9B}" destId="{A8372523-4CF1-4070-85EA-514C8AEFCBE7}" srcOrd="0" destOrd="0" presId="urn:microsoft.com/office/officeart/2005/8/layout/process3"/>
    <dgm:cxn modelId="{BC5B8DEA-31E8-47E9-B7D2-3B329653E2C0}" type="presOf" srcId="{ADC37AEC-C254-469D-A937-4E36786A46B7}" destId="{A8372523-4CF1-4070-85EA-514C8AEFCBE7}" srcOrd="0" destOrd="1" presId="urn:microsoft.com/office/officeart/2005/8/layout/process3"/>
    <dgm:cxn modelId="{3BF75BEA-FA9F-4A97-A91C-97660CD42F94}" srcId="{88A01CE7-3660-4D35-A5C7-FC052D3114E5}" destId="{ADC37AEC-C254-469D-A937-4E36786A46B7}" srcOrd="1" destOrd="0" parTransId="{497B4E4D-6D93-4741-BD42-1A1952850E6C}" sibTransId="{957CA53C-0E18-436D-B9C7-0308C7E9D921}"/>
    <dgm:cxn modelId="{57AC2D54-3513-4805-92AE-82532637BC62}" type="presOf" srcId="{18AA584E-2A5C-444F-BF8C-6D2EC3183B08}" destId="{10F59F78-34DC-4D5A-8769-962062A8D08D}" srcOrd="0" destOrd="0" presId="urn:microsoft.com/office/officeart/2005/8/layout/process3"/>
    <dgm:cxn modelId="{15B3610A-2B2F-4326-A409-3B2FBD969BF9}" type="presParOf" srcId="{10F59F78-34DC-4D5A-8769-962062A8D08D}" destId="{3503662F-C8BB-45BD-821E-1A5D8ABFA884}" srcOrd="0" destOrd="0" presId="urn:microsoft.com/office/officeart/2005/8/layout/process3"/>
    <dgm:cxn modelId="{0A5D8B7E-123A-403E-BDAD-919418E36126}" type="presParOf" srcId="{3503662F-C8BB-45BD-821E-1A5D8ABFA884}" destId="{B2C282D7-2488-4019-81B7-C569D5D0D392}" srcOrd="0" destOrd="0" presId="urn:microsoft.com/office/officeart/2005/8/layout/process3"/>
    <dgm:cxn modelId="{D7BA02BB-1662-4CD0-9CE2-4A5D4E26B3F3}" type="presParOf" srcId="{3503662F-C8BB-45BD-821E-1A5D8ABFA884}" destId="{6D59576D-F69E-4773-BA8A-580E13C11E74}" srcOrd="1" destOrd="0" presId="urn:microsoft.com/office/officeart/2005/8/layout/process3"/>
    <dgm:cxn modelId="{A2FCACFD-B86B-484A-BA75-D5FD1B38C1E4}" type="presParOf" srcId="{3503662F-C8BB-45BD-821E-1A5D8ABFA884}" destId="{A8372523-4CF1-4070-85EA-514C8AEFCBE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A1AF799-28B6-4AF3-92F6-D5E5B60B69AD}" type="doc">
      <dgm:prSet loTypeId="urn:microsoft.com/office/officeart/2005/8/layout/process3" loCatId="process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8BA8C396-A61D-4D2D-A092-2610C4BAD4CF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توصیه‌ای برای کاهش ریسک نرخ سود</a:t>
          </a:r>
          <a:endParaRPr lang="en-US" dirty="0">
            <a:cs typeface="B Titr" pitchFamily="2" charset="-78"/>
          </a:endParaRPr>
        </a:p>
      </dgm:t>
    </dgm:pt>
    <dgm:pt modelId="{84E7334A-4C14-42B7-9B63-6202DF0EACBC}" type="parTrans" cxnId="{0F7F201F-4502-4844-8440-5EFB8832F00E}">
      <dgm:prSet/>
      <dgm:spPr/>
      <dgm:t>
        <a:bodyPr/>
        <a:lstStyle/>
        <a:p>
          <a:pPr algn="justLow"/>
          <a:endParaRPr lang="en-US"/>
        </a:p>
      </dgm:t>
    </dgm:pt>
    <dgm:pt modelId="{EED655B5-5721-4BAF-93C9-C1E370B65D7D}" type="sibTrans" cxnId="{0F7F201F-4502-4844-8440-5EFB8832F00E}">
      <dgm:prSet/>
      <dgm:spPr/>
      <dgm:t>
        <a:bodyPr/>
        <a:lstStyle/>
        <a:p>
          <a:pPr algn="justLow"/>
          <a:endParaRPr lang="en-US"/>
        </a:p>
      </dgm:t>
    </dgm:pt>
    <dgm:pt modelId="{12D595F3-F3E9-4EF3-A7E8-F6F0429E871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استراتژی مؤثر در کاهش ریسک نرخ سود و نرخ وجوه بلندمدت بانک، تلاش برای جذب سپرده‌های پایۀ خرد است. </a:t>
          </a:r>
          <a:endParaRPr lang="en-US" dirty="0">
            <a:cs typeface="B Zar" pitchFamily="2" charset="-78"/>
          </a:endParaRPr>
        </a:p>
      </dgm:t>
    </dgm:pt>
    <dgm:pt modelId="{92B4E646-C56F-4F47-9423-014ADEB9B3F1}" type="parTrans" cxnId="{DBA5EABD-81D2-4A11-87F0-D67E2FF26251}">
      <dgm:prSet/>
      <dgm:spPr/>
      <dgm:t>
        <a:bodyPr/>
        <a:lstStyle/>
        <a:p>
          <a:pPr algn="justLow"/>
          <a:endParaRPr lang="en-US"/>
        </a:p>
      </dgm:t>
    </dgm:pt>
    <dgm:pt modelId="{BBE7D920-1C29-4768-9FBE-1824D06A609E}" type="sibTrans" cxnId="{DBA5EABD-81D2-4A11-87F0-D67E2FF26251}">
      <dgm:prSet/>
      <dgm:spPr/>
      <dgm:t>
        <a:bodyPr/>
        <a:lstStyle/>
        <a:p>
          <a:pPr algn="justLow"/>
          <a:endParaRPr lang="en-US"/>
        </a:p>
      </dgm:t>
    </dgm:pt>
    <dgm:pt modelId="{0D64A18A-529D-48BC-8AA4-CA2812BC3DF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سپرده‌گذاران انفرادی نسبت به نهادی کمتر به نرخ سود حساسند.</a:t>
          </a:r>
          <a:endParaRPr lang="en-US" dirty="0">
            <a:cs typeface="B Zar" pitchFamily="2" charset="-78"/>
          </a:endParaRPr>
        </a:p>
      </dgm:t>
    </dgm:pt>
    <dgm:pt modelId="{383B1B0F-DDA8-4827-B4CB-E8E819954D32}" type="parTrans" cxnId="{CBBE2814-E207-4796-B702-64E58B0E8B61}">
      <dgm:prSet/>
      <dgm:spPr/>
      <dgm:t>
        <a:bodyPr/>
        <a:lstStyle/>
        <a:p>
          <a:pPr algn="justLow"/>
          <a:endParaRPr lang="en-US"/>
        </a:p>
      </dgm:t>
    </dgm:pt>
    <dgm:pt modelId="{DF6B96E3-C00F-4A66-9A05-1200233FE8E8}" type="sibTrans" cxnId="{CBBE2814-E207-4796-B702-64E58B0E8B61}">
      <dgm:prSet/>
      <dgm:spPr/>
      <dgm:t>
        <a:bodyPr/>
        <a:lstStyle/>
        <a:p>
          <a:pPr algn="justLow"/>
          <a:endParaRPr lang="en-US"/>
        </a:p>
      </dgm:t>
    </dgm:pt>
    <dgm:pt modelId="{7C987486-217D-4338-831D-FB33146F83B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عموماً پس از این‌که سپرده‌گذار انفرادی توسط بانک جذب می‌شود، ماندۀ سپردۀ وی طی چرخه‌های نرخ بهره تغییر چندانی نمی‌کند، مگر اینکه کیفیت خدمات بانک تغییر یابد.</a:t>
          </a:r>
          <a:endParaRPr lang="en-US" dirty="0">
            <a:cs typeface="B Zar" pitchFamily="2" charset="-78"/>
          </a:endParaRPr>
        </a:p>
      </dgm:t>
    </dgm:pt>
    <dgm:pt modelId="{DE4CC3E9-0CF1-426F-9CA5-E66CAEA02626}" type="parTrans" cxnId="{72441E00-0847-43D2-9C4E-A148496FDF2C}">
      <dgm:prSet/>
      <dgm:spPr/>
      <dgm:t>
        <a:bodyPr/>
        <a:lstStyle/>
        <a:p>
          <a:pPr algn="justLow"/>
          <a:endParaRPr lang="en-US"/>
        </a:p>
      </dgm:t>
    </dgm:pt>
    <dgm:pt modelId="{EB106DE9-CE7E-4B1F-9D12-2DA9EF49F0EC}" type="sibTrans" cxnId="{72441E00-0847-43D2-9C4E-A148496FDF2C}">
      <dgm:prSet/>
      <dgm:spPr/>
      <dgm:t>
        <a:bodyPr/>
        <a:lstStyle/>
        <a:p>
          <a:pPr algn="justLow"/>
          <a:endParaRPr lang="en-US"/>
        </a:p>
      </dgm:t>
    </dgm:pt>
    <dgm:pt modelId="{88F3F901-050D-47ED-8CCF-D3A50FD53FE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بنابراین، این سپرده‌ها پایدارتر از سایر سپرده‌های بانک‌ها است و ریسک نرخ سود بانک را کاهش می‌دهد.</a:t>
          </a:r>
          <a:endParaRPr lang="en-US" dirty="0">
            <a:cs typeface="B Zar" pitchFamily="2" charset="-78"/>
          </a:endParaRPr>
        </a:p>
      </dgm:t>
    </dgm:pt>
    <dgm:pt modelId="{FC15A0F2-FF99-4F9F-8115-4031250C3C93}" type="parTrans" cxnId="{382C7685-5485-4BA3-AE35-F61FC1D79026}">
      <dgm:prSet/>
      <dgm:spPr/>
      <dgm:t>
        <a:bodyPr/>
        <a:lstStyle/>
        <a:p>
          <a:pPr algn="justLow"/>
          <a:endParaRPr lang="en-US"/>
        </a:p>
      </dgm:t>
    </dgm:pt>
    <dgm:pt modelId="{24A3557D-B245-42FD-997F-F67383DF9A94}" type="sibTrans" cxnId="{382C7685-5485-4BA3-AE35-F61FC1D79026}">
      <dgm:prSet/>
      <dgm:spPr/>
      <dgm:t>
        <a:bodyPr/>
        <a:lstStyle/>
        <a:p>
          <a:pPr algn="justLow"/>
          <a:endParaRPr lang="en-US"/>
        </a:p>
      </dgm:t>
    </dgm:pt>
    <dgm:pt modelId="{3A1031AD-D6B4-404D-AFD7-48BBA75ABD19}" type="pres">
      <dgm:prSet presAssocID="{7A1AF799-28B6-4AF3-92F6-D5E5B60B69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FCA286-EA6D-4F41-855B-1441714402F1}" type="pres">
      <dgm:prSet presAssocID="{8BA8C396-A61D-4D2D-A092-2610C4BAD4CF}" presName="composite" presStyleCnt="0"/>
      <dgm:spPr/>
      <dgm:t>
        <a:bodyPr/>
        <a:lstStyle/>
        <a:p>
          <a:endParaRPr lang="en-US"/>
        </a:p>
      </dgm:t>
    </dgm:pt>
    <dgm:pt modelId="{E9DF45C7-47F6-434E-AE58-4065F71D683E}" type="pres">
      <dgm:prSet presAssocID="{8BA8C396-A61D-4D2D-A092-2610C4BAD4CF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961AD-EA09-43C6-A502-DD241ABF5A7D}" type="pres">
      <dgm:prSet presAssocID="{8BA8C396-A61D-4D2D-A092-2610C4BAD4CF}" presName="parSh" presStyleLbl="node1" presStyleIdx="0" presStyleCnt="1"/>
      <dgm:spPr/>
      <dgm:t>
        <a:bodyPr/>
        <a:lstStyle/>
        <a:p>
          <a:endParaRPr lang="en-US"/>
        </a:p>
      </dgm:t>
    </dgm:pt>
    <dgm:pt modelId="{3D6D3DDE-7058-4586-AC44-E25689FDFE16}" type="pres">
      <dgm:prSet presAssocID="{8BA8C396-A61D-4D2D-A092-2610C4BAD4CF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A4A3E-5DEE-4014-B3EB-B424D2BB038B}" type="presOf" srcId="{8BA8C396-A61D-4D2D-A092-2610C4BAD4CF}" destId="{E9DF45C7-47F6-434E-AE58-4065F71D683E}" srcOrd="0" destOrd="0" presId="urn:microsoft.com/office/officeart/2005/8/layout/process3"/>
    <dgm:cxn modelId="{DE0591F3-70D5-49AA-A15B-627FFCDA1923}" type="presOf" srcId="{7C987486-217D-4338-831D-FB33146F83B6}" destId="{3D6D3DDE-7058-4586-AC44-E25689FDFE16}" srcOrd="0" destOrd="2" presId="urn:microsoft.com/office/officeart/2005/8/layout/process3"/>
    <dgm:cxn modelId="{382C7685-5485-4BA3-AE35-F61FC1D79026}" srcId="{8BA8C396-A61D-4D2D-A092-2610C4BAD4CF}" destId="{88F3F901-050D-47ED-8CCF-D3A50FD53FE5}" srcOrd="3" destOrd="0" parTransId="{FC15A0F2-FF99-4F9F-8115-4031250C3C93}" sibTransId="{24A3557D-B245-42FD-997F-F67383DF9A94}"/>
    <dgm:cxn modelId="{55E4DF02-95D5-4A55-9C9C-D81E1291D37D}" type="presOf" srcId="{88F3F901-050D-47ED-8CCF-D3A50FD53FE5}" destId="{3D6D3DDE-7058-4586-AC44-E25689FDFE16}" srcOrd="0" destOrd="3" presId="urn:microsoft.com/office/officeart/2005/8/layout/process3"/>
    <dgm:cxn modelId="{72441E00-0847-43D2-9C4E-A148496FDF2C}" srcId="{8BA8C396-A61D-4D2D-A092-2610C4BAD4CF}" destId="{7C987486-217D-4338-831D-FB33146F83B6}" srcOrd="2" destOrd="0" parTransId="{DE4CC3E9-0CF1-426F-9CA5-E66CAEA02626}" sibTransId="{EB106DE9-CE7E-4B1F-9D12-2DA9EF49F0EC}"/>
    <dgm:cxn modelId="{DBA5EABD-81D2-4A11-87F0-D67E2FF26251}" srcId="{8BA8C396-A61D-4D2D-A092-2610C4BAD4CF}" destId="{12D595F3-F3E9-4EF3-A7E8-F6F0429E871E}" srcOrd="0" destOrd="0" parTransId="{92B4E646-C56F-4F47-9423-014ADEB9B3F1}" sibTransId="{BBE7D920-1C29-4768-9FBE-1824D06A609E}"/>
    <dgm:cxn modelId="{14CA48C6-4A53-4DB6-9F87-78EF7C95E082}" type="presOf" srcId="{12D595F3-F3E9-4EF3-A7E8-F6F0429E871E}" destId="{3D6D3DDE-7058-4586-AC44-E25689FDFE16}" srcOrd="0" destOrd="0" presId="urn:microsoft.com/office/officeart/2005/8/layout/process3"/>
    <dgm:cxn modelId="{6E81C6BA-5BC5-4D6D-9202-8B5896BF5A8F}" type="presOf" srcId="{7A1AF799-28B6-4AF3-92F6-D5E5B60B69AD}" destId="{3A1031AD-D6B4-404D-AFD7-48BBA75ABD19}" srcOrd="0" destOrd="0" presId="urn:microsoft.com/office/officeart/2005/8/layout/process3"/>
    <dgm:cxn modelId="{CBBE2814-E207-4796-B702-64E58B0E8B61}" srcId="{8BA8C396-A61D-4D2D-A092-2610C4BAD4CF}" destId="{0D64A18A-529D-48BC-8AA4-CA2812BC3DF6}" srcOrd="1" destOrd="0" parTransId="{383B1B0F-DDA8-4827-B4CB-E8E819954D32}" sibTransId="{DF6B96E3-C00F-4A66-9A05-1200233FE8E8}"/>
    <dgm:cxn modelId="{DA7E23A0-52D6-4793-8090-53FEF03A0724}" type="presOf" srcId="{0D64A18A-529D-48BC-8AA4-CA2812BC3DF6}" destId="{3D6D3DDE-7058-4586-AC44-E25689FDFE16}" srcOrd="0" destOrd="1" presId="urn:microsoft.com/office/officeart/2005/8/layout/process3"/>
    <dgm:cxn modelId="{580A44C7-48A4-46F9-917F-E1A7DAD781BA}" type="presOf" srcId="{8BA8C396-A61D-4D2D-A092-2610C4BAD4CF}" destId="{5BD961AD-EA09-43C6-A502-DD241ABF5A7D}" srcOrd="1" destOrd="0" presId="urn:microsoft.com/office/officeart/2005/8/layout/process3"/>
    <dgm:cxn modelId="{0F7F201F-4502-4844-8440-5EFB8832F00E}" srcId="{7A1AF799-28B6-4AF3-92F6-D5E5B60B69AD}" destId="{8BA8C396-A61D-4D2D-A092-2610C4BAD4CF}" srcOrd="0" destOrd="0" parTransId="{84E7334A-4C14-42B7-9B63-6202DF0EACBC}" sibTransId="{EED655B5-5721-4BAF-93C9-C1E370B65D7D}"/>
    <dgm:cxn modelId="{344F7581-08FA-4132-BE6A-23402A8CC148}" type="presParOf" srcId="{3A1031AD-D6B4-404D-AFD7-48BBA75ABD19}" destId="{8AFCA286-EA6D-4F41-855B-1441714402F1}" srcOrd="0" destOrd="0" presId="urn:microsoft.com/office/officeart/2005/8/layout/process3"/>
    <dgm:cxn modelId="{AE80221B-8847-47C7-9EB3-751F37A6FC8D}" type="presParOf" srcId="{8AFCA286-EA6D-4F41-855B-1441714402F1}" destId="{E9DF45C7-47F6-434E-AE58-4065F71D683E}" srcOrd="0" destOrd="0" presId="urn:microsoft.com/office/officeart/2005/8/layout/process3"/>
    <dgm:cxn modelId="{7FDB657A-FDAB-4601-B129-8E01E69384F2}" type="presParOf" srcId="{8AFCA286-EA6D-4F41-855B-1441714402F1}" destId="{5BD961AD-EA09-43C6-A502-DD241ABF5A7D}" srcOrd="1" destOrd="0" presId="urn:microsoft.com/office/officeart/2005/8/layout/process3"/>
    <dgm:cxn modelId="{3B257C42-B3A4-4FE7-81BA-053CF0F6335B}" type="presParOf" srcId="{8AFCA286-EA6D-4F41-855B-1441714402F1}" destId="{3D6D3DDE-7058-4586-AC44-E25689FDFE1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3E9EF-3D5D-40C1-9FB1-CC1B820159F6}" type="doc">
      <dgm:prSet loTypeId="urn:microsoft.com/office/officeart/2005/8/layout/hList3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FD569522-EC6E-479E-AA32-746A4AB4B576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فازبندی زمانی</a:t>
          </a:r>
          <a:endParaRPr lang="en-US" dirty="0">
            <a:cs typeface="B Titr" pitchFamily="2" charset="-78"/>
          </a:endParaRPr>
        </a:p>
      </dgm:t>
    </dgm:pt>
    <dgm:pt modelId="{C9608E5B-4E9A-4504-A98B-B4807757C52B}" type="parTrans" cxnId="{D7F94402-F1FD-47D6-95FF-34859F7DDD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9121F8-AF20-4535-B438-6F2253453115}" type="sibTrans" cxnId="{D7F94402-F1FD-47D6-95FF-34859F7DDD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F2BABC-13A1-4AD9-A266-528F6FE39D6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چه زمان‌هایی و با چه تقدم و تأخری صورت می‌گیرد؟</a:t>
          </a:r>
          <a:endParaRPr lang="en-US" dirty="0"/>
        </a:p>
      </dgm:t>
    </dgm:pt>
    <dgm:pt modelId="{11A20739-BFBC-41AB-AC05-638B41275BFA}" type="parTrans" cxnId="{C2933853-EAB8-4D64-B17C-DFDA3A3AF2F3}">
      <dgm:prSet/>
      <dgm:spPr/>
      <dgm:t>
        <a:bodyPr/>
        <a:lstStyle/>
        <a:p>
          <a:endParaRPr lang="en-US"/>
        </a:p>
      </dgm:t>
    </dgm:pt>
    <dgm:pt modelId="{47FDCACA-DD64-4624-B645-4F4287BE045B}" type="sibTrans" cxnId="{C2933853-EAB8-4D64-B17C-DFDA3A3AF2F3}">
      <dgm:prSet/>
      <dgm:spPr/>
      <dgm:t>
        <a:bodyPr/>
        <a:lstStyle/>
        <a:p>
          <a:endParaRPr lang="en-US"/>
        </a:p>
      </dgm:t>
    </dgm:pt>
    <dgm:pt modelId="{F3AC3D36-0115-42C1-B661-694EE21FD9FA}" type="pres">
      <dgm:prSet presAssocID="{8313E9EF-3D5D-40C1-9FB1-CC1B820159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99D738-38FE-4863-B235-0033FD84700E}" type="pres">
      <dgm:prSet presAssocID="{FD569522-EC6E-479E-AA32-746A4AB4B576}" presName="roof" presStyleLbl="dkBgShp" presStyleIdx="0" presStyleCnt="2"/>
      <dgm:spPr/>
      <dgm:t>
        <a:bodyPr/>
        <a:lstStyle/>
        <a:p>
          <a:endParaRPr lang="en-US"/>
        </a:p>
      </dgm:t>
    </dgm:pt>
    <dgm:pt modelId="{9834CC0C-C102-45DF-A9D0-A758ED5B2E75}" type="pres">
      <dgm:prSet presAssocID="{FD569522-EC6E-479E-AA32-746A4AB4B576}" presName="pillars" presStyleCnt="0"/>
      <dgm:spPr/>
      <dgm:t>
        <a:bodyPr/>
        <a:lstStyle/>
        <a:p>
          <a:endParaRPr lang="en-US"/>
        </a:p>
      </dgm:t>
    </dgm:pt>
    <dgm:pt modelId="{EF7F0B86-DCB8-4DFC-997B-332EA31D755B}" type="pres">
      <dgm:prSet presAssocID="{FD569522-EC6E-479E-AA32-746A4AB4B576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7D8A4-908C-48AA-BF87-88F3B61DC449}" type="pres">
      <dgm:prSet presAssocID="{FD569522-EC6E-479E-AA32-746A4AB4B576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C2933853-EAB8-4D64-B17C-DFDA3A3AF2F3}" srcId="{FD569522-EC6E-479E-AA32-746A4AB4B576}" destId="{92F2BABC-13A1-4AD9-A266-528F6FE39D64}" srcOrd="0" destOrd="0" parTransId="{11A20739-BFBC-41AB-AC05-638B41275BFA}" sibTransId="{47FDCACA-DD64-4624-B645-4F4287BE045B}"/>
    <dgm:cxn modelId="{CBF46B52-4DF5-4BB8-82A5-5BB5E6484F56}" type="presOf" srcId="{8313E9EF-3D5D-40C1-9FB1-CC1B820159F6}" destId="{F3AC3D36-0115-42C1-B661-694EE21FD9FA}" srcOrd="0" destOrd="0" presId="urn:microsoft.com/office/officeart/2005/8/layout/hList3"/>
    <dgm:cxn modelId="{545A986D-D21E-4E5C-B953-1BBF10400595}" type="presOf" srcId="{FD569522-EC6E-479E-AA32-746A4AB4B576}" destId="{CF99D738-38FE-4863-B235-0033FD84700E}" srcOrd="0" destOrd="0" presId="urn:microsoft.com/office/officeart/2005/8/layout/hList3"/>
    <dgm:cxn modelId="{B94816F2-BC90-42DD-9F04-F6FDDF82DFB3}" type="presOf" srcId="{92F2BABC-13A1-4AD9-A266-528F6FE39D64}" destId="{EF7F0B86-DCB8-4DFC-997B-332EA31D755B}" srcOrd="0" destOrd="0" presId="urn:microsoft.com/office/officeart/2005/8/layout/hList3"/>
    <dgm:cxn modelId="{D7F94402-F1FD-47D6-95FF-34859F7DDDDB}" srcId="{8313E9EF-3D5D-40C1-9FB1-CC1B820159F6}" destId="{FD569522-EC6E-479E-AA32-746A4AB4B576}" srcOrd="0" destOrd="0" parTransId="{C9608E5B-4E9A-4504-A98B-B4807757C52B}" sibTransId="{769121F8-AF20-4535-B438-6F2253453115}"/>
    <dgm:cxn modelId="{7B24AF61-0FA1-42FE-8685-0B8336A664FA}" type="presParOf" srcId="{F3AC3D36-0115-42C1-B661-694EE21FD9FA}" destId="{CF99D738-38FE-4863-B235-0033FD84700E}" srcOrd="0" destOrd="0" presId="urn:microsoft.com/office/officeart/2005/8/layout/hList3"/>
    <dgm:cxn modelId="{F508AAF8-1A6B-41A8-B82D-71F86E47BF14}" type="presParOf" srcId="{F3AC3D36-0115-42C1-B661-694EE21FD9FA}" destId="{9834CC0C-C102-45DF-A9D0-A758ED5B2E75}" srcOrd="1" destOrd="0" presId="urn:microsoft.com/office/officeart/2005/8/layout/hList3"/>
    <dgm:cxn modelId="{ED0A151E-9264-48B9-975F-D4C0AF781202}" type="presParOf" srcId="{9834CC0C-C102-45DF-A9D0-A758ED5B2E75}" destId="{EF7F0B86-DCB8-4DFC-997B-332EA31D755B}" srcOrd="0" destOrd="0" presId="urn:microsoft.com/office/officeart/2005/8/layout/hList3"/>
    <dgm:cxn modelId="{F82AC623-E367-45D3-9E47-93FF1572863B}" type="presParOf" srcId="{F3AC3D36-0115-42C1-B661-694EE21FD9FA}" destId="{96A7D8A4-908C-48AA-BF87-88F3B61DC44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203FEF-8C70-44DC-8DC2-E59E9040A7EE}" type="doc">
      <dgm:prSet loTypeId="urn:microsoft.com/office/officeart/2005/8/layout/process3" loCatId="process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8786254-6F7C-4D8C-851E-DBD8B98839A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نحوۀ بازتوزیع درآمدها</a:t>
          </a:r>
          <a:endParaRPr lang="en-US" dirty="0">
            <a:cs typeface="B Titr" pitchFamily="2" charset="-78"/>
          </a:endParaRPr>
        </a:p>
      </dgm:t>
    </dgm:pt>
    <dgm:pt modelId="{E39773C7-FDE6-4BE6-9E11-DC6CCDFC0B3A}" type="parTrans" cxnId="{AC135BC5-D552-4C08-BCF9-70A3DD4F62FE}">
      <dgm:prSet/>
      <dgm:spPr/>
      <dgm:t>
        <a:bodyPr/>
        <a:lstStyle/>
        <a:p>
          <a:endParaRPr lang="en-US"/>
        </a:p>
      </dgm:t>
    </dgm:pt>
    <dgm:pt modelId="{80E596F2-BF02-42E8-88CF-0DB9892A8871}" type="sibTrans" cxnId="{AC135BC5-D552-4C08-BCF9-70A3DD4F62FE}">
      <dgm:prSet/>
      <dgm:spPr/>
      <dgm:t>
        <a:bodyPr/>
        <a:lstStyle/>
        <a:p>
          <a:endParaRPr lang="en-US"/>
        </a:p>
      </dgm:t>
    </dgm:pt>
    <dgm:pt modelId="{298D0BE3-1F2B-4219-A42D-85F0EEB3ACC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50 درصد خانوارها</a:t>
          </a:r>
          <a:endParaRPr lang="en-US" dirty="0">
            <a:cs typeface="B Zar" pitchFamily="2" charset="-78"/>
          </a:endParaRPr>
        </a:p>
      </dgm:t>
    </dgm:pt>
    <dgm:pt modelId="{7EA2119D-5B30-48BA-91C0-5BD17175C280}" type="parTrans" cxnId="{84D735B6-3999-4CF9-BBA9-D0F0721F425B}">
      <dgm:prSet/>
      <dgm:spPr/>
      <dgm:t>
        <a:bodyPr/>
        <a:lstStyle/>
        <a:p>
          <a:endParaRPr lang="en-US"/>
        </a:p>
      </dgm:t>
    </dgm:pt>
    <dgm:pt modelId="{EB3B6791-1A7D-4476-AC17-1B3F89531593}" type="sibTrans" cxnId="{84D735B6-3999-4CF9-BBA9-D0F0721F425B}">
      <dgm:prSet/>
      <dgm:spPr/>
      <dgm:t>
        <a:bodyPr/>
        <a:lstStyle/>
        <a:p>
          <a:endParaRPr lang="en-US"/>
        </a:p>
      </dgm:t>
    </dgm:pt>
    <dgm:pt modelId="{27620AE3-4701-40AA-9754-FDB51838415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30 درصد کسب‌وکارها</a:t>
          </a:r>
          <a:endParaRPr lang="en-US" dirty="0" smtClean="0">
            <a:cs typeface="B Zar" pitchFamily="2" charset="-78"/>
          </a:endParaRPr>
        </a:p>
      </dgm:t>
    </dgm:pt>
    <dgm:pt modelId="{80EF63D3-019D-4543-91CF-D7BBA8F1340B}" type="parTrans" cxnId="{55EE8FD0-BD98-449D-A3FF-52ED3B7DEC13}">
      <dgm:prSet/>
      <dgm:spPr/>
      <dgm:t>
        <a:bodyPr/>
        <a:lstStyle/>
        <a:p>
          <a:endParaRPr lang="en-US"/>
        </a:p>
      </dgm:t>
    </dgm:pt>
    <dgm:pt modelId="{68C0D5B1-5683-4948-99E2-7ECA7B95E8FB}" type="sibTrans" cxnId="{55EE8FD0-BD98-449D-A3FF-52ED3B7DEC13}">
      <dgm:prSet/>
      <dgm:spPr/>
      <dgm:t>
        <a:bodyPr/>
        <a:lstStyle/>
        <a:p>
          <a:endParaRPr lang="en-US"/>
        </a:p>
      </dgm:t>
    </dgm:pt>
    <dgm:pt modelId="{B48570C1-7733-4F99-8CB2-CF9611C011E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20 درصد دولت</a:t>
          </a:r>
          <a:endParaRPr lang="en-US" dirty="0">
            <a:cs typeface="B Zar" pitchFamily="2" charset="-78"/>
          </a:endParaRPr>
        </a:p>
      </dgm:t>
    </dgm:pt>
    <dgm:pt modelId="{4B981447-90D4-410B-8510-F235589F5175}" type="parTrans" cxnId="{17D53D28-718F-47F0-B0C3-9CEA4DEDABDC}">
      <dgm:prSet/>
      <dgm:spPr/>
      <dgm:t>
        <a:bodyPr/>
        <a:lstStyle/>
        <a:p>
          <a:endParaRPr lang="en-US"/>
        </a:p>
      </dgm:t>
    </dgm:pt>
    <dgm:pt modelId="{802BF436-C05E-4FB9-A36E-0B817E2D25D9}" type="sibTrans" cxnId="{17D53D28-718F-47F0-B0C3-9CEA4DEDABDC}">
      <dgm:prSet/>
      <dgm:spPr/>
      <dgm:t>
        <a:bodyPr/>
        <a:lstStyle/>
        <a:p>
          <a:endParaRPr lang="en-US"/>
        </a:p>
      </dgm:t>
    </dgm:pt>
    <dgm:pt modelId="{0F507BBE-218A-4320-A787-367872ECE5C4}" type="pres">
      <dgm:prSet presAssocID="{B8203FEF-8C70-44DC-8DC2-E59E9040A7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5D5AA1-9710-4F99-85DD-2BDE424F26A8}" type="pres">
      <dgm:prSet presAssocID="{58786254-6F7C-4D8C-851E-DBD8B98839AA}" presName="composite" presStyleCnt="0"/>
      <dgm:spPr/>
    </dgm:pt>
    <dgm:pt modelId="{149F0811-7212-4A29-8710-46B13698DDF8}" type="pres">
      <dgm:prSet presAssocID="{58786254-6F7C-4D8C-851E-DBD8B98839A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6ECAB-0898-4E45-B2DB-35DA5F9ED0A1}" type="pres">
      <dgm:prSet presAssocID="{58786254-6F7C-4D8C-851E-DBD8B98839AA}" presName="parSh" presStyleLbl="node1" presStyleIdx="0" presStyleCnt="1"/>
      <dgm:spPr/>
      <dgm:t>
        <a:bodyPr/>
        <a:lstStyle/>
        <a:p>
          <a:endParaRPr lang="en-US"/>
        </a:p>
      </dgm:t>
    </dgm:pt>
    <dgm:pt modelId="{E5B67E92-D834-4D68-BB8C-DFBF51784F3F}" type="pres">
      <dgm:prSet presAssocID="{58786254-6F7C-4D8C-851E-DBD8B98839AA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E43148-D60C-49E7-8544-CBD078417F36}" type="presOf" srcId="{58786254-6F7C-4D8C-851E-DBD8B98839AA}" destId="{149F0811-7212-4A29-8710-46B13698DDF8}" srcOrd="0" destOrd="0" presId="urn:microsoft.com/office/officeart/2005/8/layout/process3"/>
    <dgm:cxn modelId="{17D53D28-718F-47F0-B0C3-9CEA4DEDABDC}" srcId="{58786254-6F7C-4D8C-851E-DBD8B98839AA}" destId="{B48570C1-7733-4F99-8CB2-CF9611C011EB}" srcOrd="2" destOrd="0" parTransId="{4B981447-90D4-410B-8510-F235589F5175}" sibTransId="{802BF436-C05E-4FB9-A36E-0B817E2D25D9}"/>
    <dgm:cxn modelId="{BEDAB8E0-6ED5-4D37-AB0B-8ABCFDE28538}" type="presOf" srcId="{58786254-6F7C-4D8C-851E-DBD8B98839AA}" destId="{0A16ECAB-0898-4E45-B2DB-35DA5F9ED0A1}" srcOrd="1" destOrd="0" presId="urn:microsoft.com/office/officeart/2005/8/layout/process3"/>
    <dgm:cxn modelId="{1DF868F3-A5FE-4C94-A140-0D296E9C7C27}" type="presOf" srcId="{B48570C1-7733-4F99-8CB2-CF9611C011EB}" destId="{E5B67E92-D834-4D68-BB8C-DFBF51784F3F}" srcOrd="0" destOrd="2" presId="urn:microsoft.com/office/officeart/2005/8/layout/process3"/>
    <dgm:cxn modelId="{6F81453A-C8EA-40E8-BD84-22816B855360}" type="presOf" srcId="{B8203FEF-8C70-44DC-8DC2-E59E9040A7EE}" destId="{0F507BBE-218A-4320-A787-367872ECE5C4}" srcOrd="0" destOrd="0" presId="urn:microsoft.com/office/officeart/2005/8/layout/process3"/>
    <dgm:cxn modelId="{55EE8FD0-BD98-449D-A3FF-52ED3B7DEC13}" srcId="{58786254-6F7C-4D8C-851E-DBD8B98839AA}" destId="{27620AE3-4701-40AA-9754-FDB518384154}" srcOrd="1" destOrd="0" parTransId="{80EF63D3-019D-4543-91CF-D7BBA8F1340B}" sibTransId="{68C0D5B1-5683-4948-99E2-7ECA7B95E8FB}"/>
    <dgm:cxn modelId="{CB26D59A-915B-4643-A2B9-49FBE5F7154C}" type="presOf" srcId="{298D0BE3-1F2B-4219-A42D-85F0EEB3ACCE}" destId="{E5B67E92-D834-4D68-BB8C-DFBF51784F3F}" srcOrd="0" destOrd="0" presId="urn:microsoft.com/office/officeart/2005/8/layout/process3"/>
    <dgm:cxn modelId="{BF31D524-2A8B-4B4A-8CC9-CEC463DBED6D}" type="presOf" srcId="{27620AE3-4701-40AA-9754-FDB518384154}" destId="{E5B67E92-D834-4D68-BB8C-DFBF51784F3F}" srcOrd="0" destOrd="1" presId="urn:microsoft.com/office/officeart/2005/8/layout/process3"/>
    <dgm:cxn modelId="{AC135BC5-D552-4C08-BCF9-70A3DD4F62FE}" srcId="{B8203FEF-8C70-44DC-8DC2-E59E9040A7EE}" destId="{58786254-6F7C-4D8C-851E-DBD8B98839AA}" srcOrd="0" destOrd="0" parTransId="{E39773C7-FDE6-4BE6-9E11-DC6CCDFC0B3A}" sibTransId="{80E596F2-BF02-42E8-88CF-0DB9892A8871}"/>
    <dgm:cxn modelId="{84D735B6-3999-4CF9-BBA9-D0F0721F425B}" srcId="{58786254-6F7C-4D8C-851E-DBD8B98839AA}" destId="{298D0BE3-1F2B-4219-A42D-85F0EEB3ACCE}" srcOrd="0" destOrd="0" parTransId="{7EA2119D-5B30-48BA-91C0-5BD17175C280}" sibTransId="{EB3B6791-1A7D-4476-AC17-1B3F89531593}"/>
    <dgm:cxn modelId="{EF830A4A-2123-48BC-A77B-72C96FC41C92}" type="presParOf" srcId="{0F507BBE-218A-4320-A787-367872ECE5C4}" destId="{C95D5AA1-9710-4F99-85DD-2BDE424F26A8}" srcOrd="0" destOrd="0" presId="urn:microsoft.com/office/officeart/2005/8/layout/process3"/>
    <dgm:cxn modelId="{995B64CA-4AD9-4789-BCCC-53466FB8CA0D}" type="presParOf" srcId="{C95D5AA1-9710-4F99-85DD-2BDE424F26A8}" destId="{149F0811-7212-4A29-8710-46B13698DDF8}" srcOrd="0" destOrd="0" presId="urn:microsoft.com/office/officeart/2005/8/layout/process3"/>
    <dgm:cxn modelId="{19632D66-62D6-44A9-A40C-F7594925C021}" type="presParOf" srcId="{C95D5AA1-9710-4F99-85DD-2BDE424F26A8}" destId="{0A16ECAB-0898-4E45-B2DB-35DA5F9ED0A1}" srcOrd="1" destOrd="0" presId="urn:microsoft.com/office/officeart/2005/8/layout/process3"/>
    <dgm:cxn modelId="{1CF2CFD7-8B75-4E0C-8C35-F4123B126D92}" type="presParOf" srcId="{C95D5AA1-9710-4F99-85DD-2BDE424F26A8}" destId="{E5B67E92-D834-4D68-BB8C-DFBF51784F3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E7EAC5-2A5F-469A-92ED-84BD127C1CF5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BB85AA-44B0-431F-A265-F474A851165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ابهام در ابعاد اجرایی طرح</a:t>
          </a:r>
          <a:endParaRPr lang="en-US" dirty="0">
            <a:cs typeface="B Zar" pitchFamily="2" charset="-78"/>
          </a:endParaRPr>
        </a:p>
      </dgm:t>
    </dgm:pt>
    <dgm:pt modelId="{00E0FBC2-4063-4F52-939E-BEC9BACD518D}" type="parTrans" cxnId="{EAF6FF8E-A58D-4446-A699-AF972CC01EE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D073E70-1700-4B4D-8CFA-77D9CF57B4B7}" type="sibTrans" cxnId="{EAF6FF8E-A58D-4446-A699-AF972CC01EE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2662DAA-3191-4A0B-83DD-5357F862B0A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دولت برنامۀ اجرایی اعلام‌شده طرح را رعایت نمی‌کند.</a:t>
          </a:r>
          <a:endParaRPr lang="en-US" dirty="0">
            <a:cs typeface="B Zar" pitchFamily="2" charset="-78"/>
          </a:endParaRPr>
        </a:p>
      </dgm:t>
    </dgm:pt>
    <dgm:pt modelId="{421438ED-DC5B-4D82-A70B-FD0F96489D1F}" type="parTrans" cxnId="{7DA8C073-53D7-4735-8F9A-63F636CCFC2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88F0ADA-03CF-4E7B-8996-4F825A95CDA9}" type="sibTrans" cxnId="{7DA8C073-53D7-4735-8F9A-63F636CCFC2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6B0F376-DCA9-4332-AE83-49660B50DD3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کسب‌وکارها هنوز هم نسبت به اجرای طرح ابهامات زیادی دارند.</a:t>
          </a:r>
          <a:endParaRPr lang="en-US" dirty="0">
            <a:cs typeface="B Zar" pitchFamily="2" charset="-78"/>
          </a:endParaRPr>
        </a:p>
      </dgm:t>
    </dgm:pt>
    <dgm:pt modelId="{489DDA1F-9C71-4C39-8165-F428FF77A6C4}" type="parTrans" cxnId="{FF5FB7DB-2BFD-4E83-85C9-FADF8305CC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FF5025-D26B-40C1-AC31-F610A8FE2542}" type="sibTrans" cxnId="{FF5FB7DB-2BFD-4E83-85C9-FADF8305CC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28D7763-24BA-4783-A1E2-3EA6C497FDA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سرمایه در حالت عدم‌اطمینان به سر می‌برد.</a:t>
          </a:r>
          <a:endParaRPr lang="en-US" dirty="0">
            <a:cs typeface="B Zar" pitchFamily="2" charset="-78"/>
          </a:endParaRPr>
        </a:p>
      </dgm:t>
    </dgm:pt>
    <dgm:pt modelId="{91E21472-C49B-41D9-9B5B-E63007B221CE}" type="parTrans" cxnId="{E89C3451-6767-456C-AD96-B134A5360F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BB6DEDB-B06E-442D-86C1-1128DC4C7565}" type="sibTrans" cxnId="{E89C3451-6767-456C-AD96-B134A5360F6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18ED1F-E84C-41AC-8142-252A02050B1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دولت در اجرای طرح قانونمند رفتار نمی‌کند.</a:t>
          </a:r>
          <a:endParaRPr lang="en-US" dirty="0">
            <a:cs typeface="B Zar" pitchFamily="2" charset="-78"/>
          </a:endParaRPr>
        </a:p>
      </dgm:t>
    </dgm:pt>
    <dgm:pt modelId="{44ECAB6D-CB7A-4007-8D9F-112E441AD593}" type="parTrans" cxnId="{8D8EBE0E-B8DB-4977-96E3-ADFAD66D62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AD8D0AB-3741-4662-98E7-505ABB439E83}" type="sibTrans" cxnId="{8D8EBE0E-B8DB-4977-96E3-ADFAD66D627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BB19EE-48EE-402F-A8D6-B6F0D45FE0B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سرمایه در حال برقراری موازنه بین سیاست‌های کلی کشور در رشد بازارهای مالی و تأثیرات این بازارها از اجرای طرح است.</a:t>
          </a:r>
          <a:endParaRPr lang="en-US" dirty="0">
            <a:cs typeface="B Zar" pitchFamily="2" charset="-78"/>
          </a:endParaRPr>
        </a:p>
      </dgm:t>
    </dgm:pt>
    <dgm:pt modelId="{3B016AFF-51B6-4D77-8527-02CF61FD0D9A}" type="parTrans" cxnId="{8AFD5798-C7E9-4633-91B9-C9BA847CA5D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FB6974-FCEB-479A-8F81-22F9007F6099}" type="sibTrans" cxnId="{8AFD5798-C7E9-4633-91B9-C9BA847CA5D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CFEBB12-E1D9-4F2E-8BC9-633DB48BB101}" type="pres">
      <dgm:prSet presAssocID="{46E7EAC5-2A5F-469A-92ED-84BD127C1C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43F976-2030-4FE7-AAA3-D06E393D71BF}" type="pres">
      <dgm:prSet presAssocID="{41BB85AA-44B0-431F-A265-F474A85116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9BC38-6FD7-4D85-9525-6006CDE64192}" type="pres">
      <dgm:prSet presAssocID="{41BB85AA-44B0-431F-A265-F474A851165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A3288-5386-47F2-97BB-9EE55DA529C0}" type="presOf" srcId="{1DBB19EE-48EE-402F-A8D6-B6F0D45FE0BE}" destId="{8B99BC38-6FD7-4D85-9525-6006CDE64192}" srcOrd="0" destOrd="3" presId="urn:microsoft.com/office/officeart/2005/8/layout/vList2"/>
    <dgm:cxn modelId="{7396D0AD-F67F-4563-BCFD-5F361B32BD85}" type="presOf" srcId="{82662DAA-3191-4A0B-83DD-5357F862B0AD}" destId="{8B99BC38-6FD7-4D85-9525-6006CDE64192}" srcOrd="0" destOrd="1" presId="urn:microsoft.com/office/officeart/2005/8/layout/vList2"/>
    <dgm:cxn modelId="{EAF6FF8E-A58D-4446-A699-AF972CC01EE7}" srcId="{46E7EAC5-2A5F-469A-92ED-84BD127C1CF5}" destId="{41BB85AA-44B0-431F-A265-F474A851165F}" srcOrd="0" destOrd="0" parTransId="{00E0FBC2-4063-4F52-939E-BEC9BACD518D}" sibTransId="{0D073E70-1700-4B4D-8CFA-77D9CF57B4B7}"/>
    <dgm:cxn modelId="{8D8EBE0E-B8DB-4977-96E3-ADFAD66D6278}" srcId="{41BB85AA-44B0-431F-A265-F474A851165F}" destId="{7E18ED1F-E84C-41AC-8142-252A02050B1A}" srcOrd="0" destOrd="0" parTransId="{44ECAB6D-CB7A-4007-8D9F-112E441AD593}" sibTransId="{BAD8D0AB-3741-4662-98E7-505ABB439E83}"/>
    <dgm:cxn modelId="{7DA8C073-53D7-4735-8F9A-63F636CCFC29}" srcId="{41BB85AA-44B0-431F-A265-F474A851165F}" destId="{82662DAA-3191-4A0B-83DD-5357F862B0AD}" srcOrd="1" destOrd="0" parTransId="{421438ED-DC5B-4D82-A70B-FD0F96489D1F}" sibTransId="{088F0ADA-03CF-4E7B-8996-4F825A95CDA9}"/>
    <dgm:cxn modelId="{C52EEBB1-0225-4AF2-BD28-B6006F190F1E}" type="presOf" srcId="{F6B0F376-DCA9-4332-AE83-49660B50DD3C}" destId="{8B99BC38-6FD7-4D85-9525-6006CDE64192}" srcOrd="0" destOrd="2" presId="urn:microsoft.com/office/officeart/2005/8/layout/vList2"/>
    <dgm:cxn modelId="{E89C3451-6767-456C-AD96-B134A5360F60}" srcId="{41BB85AA-44B0-431F-A265-F474A851165F}" destId="{328D7763-24BA-4783-A1E2-3EA6C497FDAE}" srcOrd="4" destOrd="0" parTransId="{91E21472-C49B-41D9-9B5B-E63007B221CE}" sibTransId="{DBB6DEDB-B06E-442D-86C1-1128DC4C7565}"/>
    <dgm:cxn modelId="{C308BDFE-75E3-42BF-BA3E-F91337E6D636}" type="presOf" srcId="{328D7763-24BA-4783-A1E2-3EA6C497FDAE}" destId="{8B99BC38-6FD7-4D85-9525-6006CDE64192}" srcOrd="0" destOrd="4" presId="urn:microsoft.com/office/officeart/2005/8/layout/vList2"/>
    <dgm:cxn modelId="{E6757722-1B8C-4CAC-B3C3-EB72803DB4C8}" type="presOf" srcId="{7E18ED1F-E84C-41AC-8142-252A02050B1A}" destId="{8B99BC38-6FD7-4D85-9525-6006CDE64192}" srcOrd="0" destOrd="0" presId="urn:microsoft.com/office/officeart/2005/8/layout/vList2"/>
    <dgm:cxn modelId="{FF5FB7DB-2BFD-4E83-85C9-FADF8305CCF5}" srcId="{41BB85AA-44B0-431F-A265-F474A851165F}" destId="{F6B0F376-DCA9-4332-AE83-49660B50DD3C}" srcOrd="2" destOrd="0" parTransId="{489DDA1F-9C71-4C39-8165-F428FF77A6C4}" sibTransId="{1CFF5025-D26B-40C1-AC31-F610A8FE2542}"/>
    <dgm:cxn modelId="{3633145B-6C9A-404F-B7F1-A5CACE223C72}" type="presOf" srcId="{41BB85AA-44B0-431F-A265-F474A851165F}" destId="{5443F976-2030-4FE7-AAA3-D06E393D71BF}" srcOrd="0" destOrd="0" presId="urn:microsoft.com/office/officeart/2005/8/layout/vList2"/>
    <dgm:cxn modelId="{8AFD5798-C7E9-4633-91B9-C9BA847CA5D8}" srcId="{41BB85AA-44B0-431F-A265-F474A851165F}" destId="{1DBB19EE-48EE-402F-A8D6-B6F0D45FE0BE}" srcOrd="3" destOrd="0" parTransId="{3B016AFF-51B6-4D77-8527-02CF61FD0D9A}" sibTransId="{86FB6974-FCEB-479A-8F81-22F9007F6099}"/>
    <dgm:cxn modelId="{471576E6-D730-4922-B13E-64652CEDE655}" type="presOf" srcId="{46E7EAC5-2A5F-469A-92ED-84BD127C1CF5}" destId="{DCFEBB12-E1D9-4F2E-8BC9-633DB48BB101}" srcOrd="0" destOrd="0" presId="urn:microsoft.com/office/officeart/2005/8/layout/vList2"/>
    <dgm:cxn modelId="{A573B9EC-3272-4BD2-9AF2-D49E0F3443EC}" type="presParOf" srcId="{DCFEBB12-E1D9-4F2E-8BC9-633DB48BB101}" destId="{5443F976-2030-4FE7-AAA3-D06E393D71BF}" srcOrd="0" destOrd="0" presId="urn:microsoft.com/office/officeart/2005/8/layout/vList2"/>
    <dgm:cxn modelId="{BE2044DE-B381-4F05-B978-028BA649597B}" type="presParOf" srcId="{DCFEBB12-E1D9-4F2E-8BC9-633DB48BB101}" destId="{8B99BC38-6FD7-4D85-9525-6006CDE6419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6BA621-11A8-4BF6-9978-6E94D84E4B38}" type="doc">
      <dgm:prSet loTypeId="urn:microsoft.com/office/officeart/2005/8/layout/vProcess5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A210119-117C-4EB5-80E8-6764FFD4145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پرداخت ماهانه تقریباً 30هزار میلیارد ریال به خانوارها با مشکل مواجه شده است.</a:t>
          </a:r>
          <a:endParaRPr lang="en-US" dirty="0">
            <a:cs typeface="B Zar" pitchFamily="2" charset="-78"/>
          </a:endParaRPr>
        </a:p>
      </dgm:t>
    </dgm:pt>
    <dgm:pt modelId="{B7325DB2-EDCD-413B-88DE-EA924908C3F7}" type="parTrans" cxnId="{ED2A26E4-E00A-4DFF-9609-695F3E9DB61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AF045B-61BF-43E0-95AA-C71949BE28FF}" type="sibTrans" cxnId="{ED2A26E4-E00A-4DFF-9609-695F3E9DB61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5EE053-2526-475F-BC59-6D56135FB02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درآمد حاصل از افزایش قیمت‌ها، تکافوی پرداخت‌های نقدی به خانوارها را نمی‌کند.</a:t>
          </a:r>
          <a:endParaRPr lang="en-US" dirty="0">
            <a:cs typeface="B Zar" pitchFamily="2" charset="-78"/>
          </a:endParaRPr>
        </a:p>
      </dgm:t>
    </dgm:pt>
    <dgm:pt modelId="{6B3846F3-ACCC-4684-B94C-34583B252DA7}" type="parTrans" cxnId="{FF3B8FC8-3D64-4CEC-8875-D358C7E47C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502B60-F511-444D-8B68-ECF66128ABCB}" type="sibTrans" cxnId="{FF3B8FC8-3D64-4CEC-8875-D358C7E47C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8796FCC-6A27-4FCF-AA60-C1C05EB435A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دولت بودجۀ کافی برای تأمین پرداخت‌های نقدی را ندارد.</a:t>
          </a:r>
          <a:endParaRPr lang="en-US" dirty="0">
            <a:cs typeface="B Zar" pitchFamily="2" charset="-78"/>
          </a:endParaRPr>
        </a:p>
      </dgm:t>
    </dgm:pt>
    <dgm:pt modelId="{0B1F5B5F-7151-49CF-B7D2-71214054716E}" type="parTrans" cxnId="{066F7746-235C-4B8F-A073-04A4AADF17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C7DDF7-718D-473C-B6DC-A374DC08E614}" type="sibTrans" cxnId="{066F7746-235C-4B8F-A073-04A4AADF17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2922DDA-18B5-4534-B800-934E9AD1824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امکان توقف طرح وجود دارد.</a:t>
          </a:r>
          <a:endParaRPr lang="en-US" dirty="0">
            <a:cs typeface="B Zar" pitchFamily="2" charset="-78"/>
          </a:endParaRPr>
        </a:p>
      </dgm:t>
    </dgm:pt>
    <dgm:pt modelId="{40C27DE9-C574-4F03-BF43-D6A182350162}" type="parTrans" cxnId="{7DA17EFB-6B14-40BE-8A16-C296AE80E6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F09E3A-1EB5-485C-8CCB-19555D709C51}" type="sibTrans" cxnId="{7DA17EFB-6B14-40BE-8A16-C296AE80E6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3261F91-FFD4-4403-ACDD-0945A9B7276E}" type="pres">
      <dgm:prSet presAssocID="{496BA621-11A8-4BF6-9978-6E94D84E4B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892FCD-9837-436C-986C-7E6769CF524E}" type="pres">
      <dgm:prSet presAssocID="{496BA621-11A8-4BF6-9978-6E94D84E4B38}" presName="dummyMaxCanvas" presStyleCnt="0">
        <dgm:presLayoutVars/>
      </dgm:prSet>
      <dgm:spPr/>
    </dgm:pt>
    <dgm:pt modelId="{ACB4AC27-6B5A-4011-88D7-6D2BB526EDC3}" type="pres">
      <dgm:prSet presAssocID="{496BA621-11A8-4BF6-9978-6E94D84E4B3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B399F-9944-4DAF-BD1D-71E69EA65CF1}" type="pres">
      <dgm:prSet presAssocID="{496BA621-11A8-4BF6-9978-6E94D84E4B3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A1986-22CF-4C3D-B1FB-8B11EB590A52}" type="pres">
      <dgm:prSet presAssocID="{496BA621-11A8-4BF6-9978-6E94D84E4B3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E0030-EFD7-45A1-8487-57F687E886BD}" type="pres">
      <dgm:prSet presAssocID="{496BA621-11A8-4BF6-9978-6E94D84E4B3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4EC6E-FC69-4FC6-9E72-0A92FD59B9ED}" type="pres">
      <dgm:prSet presAssocID="{496BA621-11A8-4BF6-9978-6E94D84E4B3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20013-F16D-40A2-A140-7E4E4B279280}" type="pres">
      <dgm:prSet presAssocID="{496BA621-11A8-4BF6-9978-6E94D84E4B3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152F6-99F6-4EAB-AB0C-083C6713B9E6}" type="pres">
      <dgm:prSet presAssocID="{496BA621-11A8-4BF6-9978-6E94D84E4B3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F56C4-1A21-4965-BE9F-9D93121317F3}" type="pres">
      <dgm:prSet presAssocID="{496BA621-11A8-4BF6-9978-6E94D84E4B3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4D1CC-B9A9-4847-A6BD-096A1C6E66AD}" type="pres">
      <dgm:prSet presAssocID="{496BA621-11A8-4BF6-9978-6E94D84E4B3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D5E05-03F0-48B8-87AF-0A3A5198E719}" type="pres">
      <dgm:prSet presAssocID="{496BA621-11A8-4BF6-9978-6E94D84E4B3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51FB0-84B3-4FF5-AA3A-96FC51968474}" type="pres">
      <dgm:prSet presAssocID="{496BA621-11A8-4BF6-9978-6E94D84E4B3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7FEC89-0C5C-4F99-83BE-4716E7C4F5F1}" type="presOf" srcId="{3A210119-117C-4EB5-80E8-6764FFD4145F}" destId="{ACB4AC27-6B5A-4011-88D7-6D2BB526EDC3}" srcOrd="0" destOrd="0" presId="urn:microsoft.com/office/officeart/2005/8/layout/vProcess5"/>
    <dgm:cxn modelId="{E2E74F35-74B8-4E46-AAFD-2F721D3E803C}" type="presOf" srcId="{B7502B60-F511-444D-8B68-ECF66128ABCB}" destId="{C2820013-F16D-40A2-A140-7E4E4B279280}" srcOrd="0" destOrd="0" presId="urn:microsoft.com/office/officeart/2005/8/layout/vProcess5"/>
    <dgm:cxn modelId="{FF3B8FC8-3D64-4CEC-8875-D358C7E47CBF}" srcId="{496BA621-11A8-4BF6-9978-6E94D84E4B38}" destId="{925EE053-2526-475F-BC59-6D56135FB02A}" srcOrd="1" destOrd="0" parTransId="{6B3846F3-ACCC-4684-B94C-34583B252DA7}" sibTransId="{B7502B60-F511-444D-8B68-ECF66128ABCB}"/>
    <dgm:cxn modelId="{9675C399-48C7-4914-8ED2-55A1218DB1AF}" type="presOf" srcId="{C2922DDA-18B5-4534-B800-934E9AD18247}" destId="{3A5E0030-EFD7-45A1-8487-57F687E886BD}" srcOrd="0" destOrd="0" presId="urn:microsoft.com/office/officeart/2005/8/layout/vProcess5"/>
    <dgm:cxn modelId="{7DA17EFB-6B14-40BE-8A16-C296AE80E6D9}" srcId="{496BA621-11A8-4BF6-9978-6E94D84E4B38}" destId="{C2922DDA-18B5-4534-B800-934E9AD18247}" srcOrd="3" destOrd="0" parTransId="{40C27DE9-C574-4F03-BF43-D6A182350162}" sibTransId="{D7F09E3A-1EB5-485C-8CCB-19555D709C51}"/>
    <dgm:cxn modelId="{0CCA2E1F-2E4C-46D3-84E4-87ECEC9781FC}" type="presOf" srcId="{925EE053-2526-475F-BC59-6D56135FB02A}" destId="{04DB399F-9944-4DAF-BD1D-71E69EA65CF1}" srcOrd="0" destOrd="0" presId="urn:microsoft.com/office/officeart/2005/8/layout/vProcess5"/>
    <dgm:cxn modelId="{F7244893-6B5C-4D07-A6A8-7F7DF101F349}" type="presOf" srcId="{F8C7DDF7-718D-473C-B6DC-A374DC08E614}" destId="{2FE152F6-99F6-4EAB-AB0C-083C6713B9E6}" srcOrd="0" destOrd="0" presId="urn:microsoft.com/office/officeart/2005/8/layout/vProcess5"/>
    <dgm:cxn modelId="{8F9F595C-86DA-48F4-986F-E198FBE4FD07}" type="presOf" srcId="{496BA621-11A8-4BF6-9978-6E94D84E4B38}" destId="{B3261F91-FFD4-4403-ACDD-0945A9B7276E}" srcOrd="0" destOrd="0" presId="urn:microsoft.com/office/officeart/2005/8/layout/vProcess5"/>
    <dgm:cxn modelId="{2101E377-7101-4F73-BD96-283F485BB372}" type="presOf" srcId="{A3AF045B-61BF-43E0-95AA-C71949BE28FF}" destId="{4BB4EC6E-FC69-4FC6-9E72-0A92FD59B9ED}" srcOrd="0" destOrd="0" presId="urn:microsoft.com/office/officeart/2005/8/layout/vProcess5"/>
    <dgm:cxn modelId="{1214DEE9-488C-48F1-B0BD-E9A7FA44D168}" type="presOf" srcId="{C2922DDA-18B5-4534-B800-934E9AD18247}" destId="{59D51FB0-84B3-4FF5-AA3A-96FC51968474}" srcOrd="1" destOrd="0" presId="urn:microsoft.com/office/officeart/2005/8/layout/vProcess5"/>
    <dgm:cxn modelId="{E1D3A80C-8040-4E33-B3FE-8BBD6B3E095B}" type="presOf" srcId="{B8796FCC-6A27-4FCF-AA60-C1C05EB435A0}" destId="{032A1986-22CF-4C3D-B1FB-8B11EB590A52}" srcOrd="0" destOrd="0" presId="urn:microsoft.com/office/officeart/2005/8/layout/vProcess5"/>
    <dgm:cxn modelId="{ED2A26E4-E00A-4DFF-9609-695F3E9DB61E}" srcId="{496BA621-11A8-4BF6-9978-6E94D84E4B38}" destId="{3A210119-117C-4EB5-80E8-6764FFD4145F}" srcOrd="0" destOrd="0" parTransId="{B7325DB2-EDCD-413B-88DE-EA924908C3F7}" sibTransId="{A3AF045B-61BF-43E0-95AA-C71949BE28FF}"/>
    <dgm:cxn modelId="{066F7746-235C-4B8F-A073-04A4AADF1771}" srcId="{496BA621-11A8-4BF6-9978-6E94D84E4B38}" destId="{B8796FCC-6A27-4FCF-AA60-C1C05EB435A0}" srcOrd="2" destOrd="0" parTransId="{0B1F5B5F-7151-49CF-B7D2-71214054716E}" sibTransId="{F8C7DDF7-718D-473C-B6DC-A374DC08E614}"/>
    <dgm:cxn modelId="{4510A04B-B3E2-4F07-941E-EB3F99E6E214}" type="presOf" srcId="{3A210119-117C-4EB5-80E8-6764FFD4145F}" destId="{ECEF56C4-1A21-4965-BE9F-9D93121317F3}" srcOrd="1" destOrd="0" presId="urn:microsoft.com/office/officeart/2005/8/layout/vProcess5"/>
    <dgm:cxn modelId="{6FA2A36D-D329-452A-9F18-861E942E9925}" type="presOf" srcId="{925EE053-2526-475F-BC59-6D56135FB02A}" destId="{5CF4D1CC-B9A9-4847-A6BD-096A1C6E66AD}" srcOrd="1" destOrd="0" presId="urn:microsoft.com/office/officeart/2005/8/layout/vProcess5"/>
    <dgm:cxn modelId="{FE772994-99B8-4865-BEBB-EA4A620AB65A}" type="presOf" srcId="{B8796FCC-6A27-4FCF-AA60-C1C05EB435A0}" destId="{EECD5E05-03F0-48B8-87AF-0A3A5198E719}" srcOrd="1" destOrd="0" presId="urn:microsoft.com/office/officeart/2005/8/layout/vProcess5"/>
    <dgm:cxn modelId="{A34FAFB1-E18A-4EB0-A5D7-85C9FE7335DE}" type="presParOf" srcId="{B3261F91-FFD4-4403-ACDD-0945A9B7276E}" destId="{B2892FCD-9837-436C-986C-7E6769CF524E}" srcOrd="0" destOrd="0" presId="urn:microsoft.com/office/officeart/2005/8/layout/vProcess5"/>
    <dgm:cxn modelId="{8D191B49-0B57-457D-BE0B-1B55593EE7A4}" type="presParOf" srcId="{B3261F91-FFD4-4403-ACDD-0945A9B7276E}" destId="{ACB4AC27-6B5A-4011-88D7-6D2BB526EDC3}" srcOrd="1" destOrd="0" presId="urn:microsoft.com/office/officeart/2005/8/layout/vProcess5"/>
    <dgm:cxn modelId="{7C4848BC-D337-4070-8D65-44E450B8C721}" type="presParOf" srcId="{B3261F91-FFD4-4403-ACDD-0945A9B7276E}" destId="{04DB399F-9944-4DAF-BD1D-71E69EA65CF1}" srcOrd="2" destOrd="0" presId="urn:microsoft.com/office/officeart/2005/8/layout/vProcess5"/>
    <dgm:cxn modelId="{07FED955-2E55-4C33-87C0-752DEFF5F83F}" type="presParOf" srcId="{B3261F91-FFD4-4403-ACDD-0945A9B7276E}" destId="{032A1986-22CF-4C3D-B1FB-8B11EB590A52}" srcOrd="3" destOrd="0" presId="urn:microsoft.com/office/officeart/2005/8/layout/vProcess5"/>
    <dgm:cxn modelId="{7EBC7BA4-F4AA-46E3-A0E3-B276CD4DEEE6}" type="presParOf" srcId="{B3261F91-FFD4-4403-ACDD-0945A9B7276E}" destId="{3A5E0030-EFD7-45A1-8487-57F687E886BD}" srcOrd="4" destOrd="0" presId="urn:microsoft.com/office/officeart/2005/8/layout/vProcess5"/>
    <dgm:cxn modelId="{AC415AEC-9F6A-4A80-851A-7E4CEA79E9FA}" type="presParOf" srcId="{B3261F91-FFD4-4403-ACDD-0945A9B7276E}" destId="{4BB4EC6E-FC69-4FC6-9E72-0A92FD59B9ED}" srcOrd="5" destOrd="0" presId="urn:microsoft.com/office/officeart/2005/8/layout/vProcess5"/>
    <dgm:cxn modelId="{58FC50DE-863E-4E1B-BE89-80510743A6B0}" type="presParOf" srcId="{B3261F91-FFD4-4403-ACDD-0945A9B7276E}" destId="{C2820013-F16D-40A2-A140-7E4E4B279280}" srcOrd="6" destOrd="0" presId="urn:microsoft.com/office/officeart/2005/8/layout/vProcess5"/>
    <dgm:cxn modelId="{F43DDAD5-05E7-45F4-B99A-68F48855E5AB}" type="presParOf" srcId="{B3261F91-FFD4-4403-ACDD-0945A9B7276E}" destId="{2FE152F6-99F6-4EAB-AB0C-083C6713B9E6}" srcOrd="7" destOrd="0" presId="urn:microsoft.com/office/officeart/2005/8/layout/vProcess5"/>
    <dgm:cxn modelId="{A5FC664D-21F7-48FA-A763-F49DD646EC20}" type="presParOf" srcId="{B3261F91-FFD4-4403-ACDD-0945A9B7276E}" destId="{ECEF56C4-1A21-4965-BE9F-9D93121317F3}" srcOrd="8" destOrd="0" presId="urn:microsoft.com/office/officeart/2005/8/layout/vProcess5"/>
    <dgm:cxn modelId="{2BCCF633-2385-40DE-BA93-4F7BEAD854F7}" type="presParOf" srcId="{B3261F91-FFD4-4403-ACDD-0945A9B7276E}" destId="{5CF4D1CC-B9A9-4847-A6BD-096A1C6E66AD}" srcOrd="9" destOrd="0" presId="urn:microsoft.com/office/officeart/2005/8/layout/vProcess5"/>
    <dgm:cxn modelId="{AEC5BD89-E8DD-417E-A4E4-18E23D8E0A94}" type="presParOf" srcId="{B3261F91-FFD4-4403-ACDD-0945A9B7276E}" destId="{EECD5E05-03F0-48B8-87AF-0A3A5198E719}" srcOrd="10" destOrd="0" presId="urn:microsoft.com/office/officeart/2005/8/layout/vProcess5"/>
    <dgm:cxn modelId="{85BAC76E-CB85-44B6-BC14-9F8E8821DC85}" type="presParOf" srcId="{B3261F91-FFD4-4403-ACDD-0945A9B7276E}" destId="{59D51FB0-84B3-4FF5-AA3A-96FC5196847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4331AB-1EF0-40AB-BE20-5B85DD891CF7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FE62BD6-D75D-4D86-9805-16AD68674CCB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افزایش ریسک تجاری کسب‌وکارها</a:t>
          </a:r>
          <a:endParaRPr lang="en-US" dirty="0">
            <a:cs typeface="B Titr" pitchFamily="2" charset="-78"/>
          </a:endParaRPr>
        </a:p>
      </dgm:t>
    </dgm:pt>
    <dgm:pt modelId="{0422516A-39C3-4958-B49B-51609947042B}" type="parTrans" cxnId="{3848722F-C673-40F7-9C06-CDF83B3F563D}">
      <dgm:prSet/>
      <dgm:spPr/>
      <dgm:t>
        <a:bodyPr/>
        <a:lstStyle/>
        <a:p>
          <a:endParaRPr lang="en-US"/>
        </a:p>
      </dgm:t>
    </dgm:pt>
    <dgm:pt modelId="{558969D7-0FD8-4E8F-9D1C-776416596FFC}" type="sibTrans" cxnId="{3848722F-C673-40F7-9C06-CDF83B3F563D}">
      <dgm:prSet/>
      <dgm:spPr/>
      <dgm:t>
        <a:bodyPr/>
        <a:lstStyle/>
        <a:p>
          <a:endParaRPr lang="en-US"/>
        </a:p>
      </dgm:t>
    </dgm:pt>
    <dgm:pt modelId="{E27A4002-2481-43BC-A38D-CF3CD1DAF70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هزینه‌های ثابت بنگاه‌های اقتصادی و در نتیجه اهرم عملیاتی افزایش می‌یابد.</a:t>
          </a:r>
          <a:endParaRPr lang="en-US" dirty="0">
            <a:cs typeface="B Zar" pitchFamily="2" charset="-78"/>
          </a:endParaRPr>
        </a:p>
      </dgm:t>
    </dgm:pt>
    <dgm:pt modelId="{2E50AD89-2B75-47DA-A072-0E97F531CBB6}" type="parTrans" cxnId="{F13C3A2C-FB8D-409B-AC6F-92D8BA11D2FC}">
      <dgm:prSet/>
      <dgm:spPr/>
      <dgm:t>
        <a:bodyPr/>
        <a:lstStyle/>
        <a:p>
          <a:endParaRPr lang="en-US"/>
        </a:p>
      </dgm:t>
    </dgm:pt>
    <dgm:pt modelId="{BC6E3315-4775-4A47-BEDB-5D752C2036D1}" type="sibTrans" cxnId="{F13C3A2C-FB8D-409B-AC6F-92D8BA11D2FC}">
      <dgm:prSet/>
      <dgm:spPr/>
      <dgm:t>
        <a:bodyPr/>
        <a:lstStyle/>
        <a:p>
          <a:endParaRPr lang="en-US"/>
        </a:p>
      </dgm:t>
    </dgm:pt>
    <dgm:pt modelId="{9F0F00E4-5D13-45C3-BDBD-AFE4B7AA232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فضای رقابتی تشدید می‌شود و بازار از میان بنگاه‌های اقتصادی انتخاب می‌کند. </a:t>
          </a:r>
          <a:endParaRPr lang="en-US" dirty="0">
            <a:cs typeface="B Zar" pitchFamily="2" charset="-78"/>
          </a:endParaRPr>
        </a:p>
      </dgm:t>
    </dgm:pt>
    <dgm:pt modelId="{904E2FE3-CE41-4FF3-B2C5-BF97E39C1E9F}" type="parTrans" cxnId="{ECCB4826-51EC-4866-9F01-0CC2BF4C46FB}">
      <dgm:prSet/>
      <dgm:spPr/>
      <dgm:t>
        <a:bodyPr/>
        <a:lstStyle/>
        <a:p>
          <a:endParaRPr lang="en-US"/>
        </a:p>
      </dgm:t>
    </dgm:pt>
    <dgm:pt modelId="{899CD1E5-49E8-4398-AFDD-6008E0C6E19B}" type="sibTrans" cxnId="{ECCB4826-51EC-4866-9F01-0CC2BF4C46FB}">
      <dgm:prSet/>
      <dgm:spPr/>
      <dgm:t>
        <a:bodyPr/>
        <a:lstStyle/>
        <a:p>
          <a:endParaRPr lang="en-US"/>
        </a:p>
      </dgm:t>
    </dgm:pt>
    <dgm:pt modelId="{BACC3A3C-D9EC-46CD-BC5E-EA4C902BAC9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افزایش بهره‌وری</a:t>
          </a:r>
          <a:endParaRPr lang="en-US" dirty="0">
            <a:cs typeface="B Titr" pitchFamily="2" charset="-78"/>
          </a:endParaRPr>
        </a:p>
      </dgm:t>
    </dgm:pt>
    <dgm:pt modelId="{A859CE21-D44B-4597-92B8-5755F3057197}" type="parTrans" cxnId="{45ADC646-DFD8-4E2B-8DA3-56F0CDB534A5}">
      <dgm:prSet/>
      <dgm:spPr/>
      <dgm:t>
        <a:bodyPr/>
        <a:lstStyle/>
        <a:p>
          <a:endParaRPr lang="en-US"/>
        </a:p>
      </dgm:t>
    </dgm:pt>
    <dgm:pt modelId="{C4532114-A7AB-458E-BF78-6D67C36B3B26}" type="sibTrans" cxnId="{45ADC646-DFD8-4E2B-8DA3-56F0CDB534A5}">
      <dgm:prSet/>
      <dgm:spPr/>
      <dgm:t>
        <a:bodyPr/>
        <a:lstStyle/>
        <a:p>
          <a:endParaRPr lang="en-US"/>
        </a:p>
      </dgm:t>
    </dgm:pt>
    <dgm:pt modelId="{47DBE54A-86A2-47B2-AAEF-4A18960853E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افزایش بهره‌وری در بلندمدت بنگاه‌ها را به سمت موازنۀ جدیدی از ریسک و بازده حرکت می‌دهد.</a:t>
          </a:r>
          <a:endParaRPr lang="en-US" dirty="0">
            <a:cs typeface="B Zar" pitchFamily="2" charset="-78"/>
          </a:endParaRPr>
        </a:p>
      </dgm:t>
    </dgm:pt>
    <dgm:pt modelId="{33FE0124-C09D-4306-8115-45A132964007}" type="parTrans" cxnId="{779024B3-7EE4-4B0E-877D-7507EED86F5C}">
      <dgm:prSet/>
      <dgm:spPr/>
      <dgm:t>
        <a:bodyPr/>
        <a:lstStyle/>
        <a:p>
          <a:endParaRPr lang="en-US"/>
        </a:p>
      </dgm:t>
    </dgm:pt>
    <dgm:pt modelId="{1B603811-67C9-4645-AEDF-830A289B40BF}" type="sibTrans" cxnId="{779024B3-7EE4-4B0E-877D-7507EED86F5C}">
      <dgm:prSet/>
      <dgm:spPr/>
      <dgm:t>
        <a:bodyPr/>
        <a:lstStyle/>
        <a:p>
          <a:endParaRPr lang="en-US"/>
        </a:p>
      </dgm:t>
    </dgm:pt>
    <dgm:pt modelId="{5397459B-2062-4987-AC3F-D45AD16CF33F}" type="pres">
      <dgm:prSet presAssocID="{AB4331AB-1EF0-40AB-BE20-5B85DD891C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1FC9A6-4BA6-4425-AA95-9BF7ADD63C46}" type="pres">
      <dgm:prSet presAssocID="{3FE62BD6-D75D-4D86-9805-16AD68674CCB}" presName="parentLin" presStyleCnt="0"/>
      <dgm:spPr/>
    </dgm:pt>
    <dgm:pt modelId="{E232D819-546C-4044-817E-18041F16A10F}" type="pres">
      <dgm:prSet presAssocID="{3FE62BD6-D75D-4D86-9805-16AD68674CC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EBB938C-5634-4105-B127-DE5F372ED2DF}" type="pres">
      <dgm:prSet presAssocID="{3FE62BD6-D75D-4D86-9805-16AD68674CC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2917D-C9AF-4D76-82BE-D5EEB4AADC02}" type="pres">
      <dgm:prSet presAssocID="{3FE62BD6-D75D-4D86-9805-16AD68674CCB}" presName="negativeSpace" presStyleCnt="0"/>
      <dgm:spPr/>
    </dgm:pt>
    <dgm:pt modelId="{BCECF25E-9E20-4D33-A0C1-3D1CC563D47E}" type="pres">
      <dgm:prSet presAssocID="{3FE62BD6-D75D-4D86-9805-16AD68674CC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20879-6625-43DE-89C2-191F5CE26C25}" type="pres">
      <dgm:prSet presAssocID="{558969D7-0FD8-4E8F-9D1C-776416596FFC}" presName="spaceBetweenRectangles" presStyleCnt="0"/>
      <dgm:spPr/>
    </dgm:pt>
    <dgm:pt modelId="{CFC904C8-21F0-4D22-8BAE-C141EA6E0FC0}" type="pres">
      <dgm:prSet presAssocID="{BACC3A3C-D9EC-46CD-BC5E-EA4C902BAC9A}" presName="parentLin" presStyleCnt="0"/>
      <dgm:spPr/>
    </dgm:pt>
    <dgm:pt modelId="{D62E6AB9-1A06-4A8B-9C91-BCC8C27428CD}" type="pres">
      <dgm:prSet presAssocID="{BACC3A3C-D9EC-46CD-BC5E-EA4C902BAC9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EB697F6-283D-46AB-93D4-14C840EB30F4}" type="pres">
      <dgm:prSet presAssocID="{BACC3A3C-D9EC-46CD-BC5E-EA4C902BAC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16728-BB4D-45FB-919F-9206D55EDDA4}" type="pres">
      <dgm:prSet presAssocID="{BACC3A3C-D9EC-46CD-BC5E-EA4C902BAC9A}" presName="negativeSpace" presStyleCnt="0"/>
      <dgm:spPr/>
    </dgm:pt>
    <dgm:pt modelId="{C3379FCC-6880-473A-8D2A-D20DFFCD7001}" type="pres">
      <dgm:prSet presAssocID="{BACC3A3C-D9EC-46CD-BC5E-EA4C902BAC9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569C1C-A595-4A74-A4BB-AD90BCB0B4C1}" type="presOf" srcId="{AB4331AB-1EF0-40AB-BE20-5B85DD891CF7}" destId="{5397459B-2062-4987-AC3F-D45AD16CF33F}" srcOrd="0" destOrd="0" presId="urn:microsoft.com/office/officeart/2005/8/layout/list1"/>
    <dgm:cxn modelId="{F7883617-9D65-4F86-9A69-3AB542D72CE4}" type="presOf" srcId="{E27A4002-2481-43BC-A38D-CF3CD1DAF70D}" destId="{BCECF25E-9E20-4D33-A0C1-3D1CC563D47E}" srcOrd="0" destOrd="0" presId="urn:microsoft.com/office/officeart/2005/8/layout/list1"/>
    <dgm:cxn modelId="{CD58F7B9-3712-4BD4-917A-942C6499082D}" type="presOf" srcId="{9F0F00E4-5D13-45C3-BDBD-AFE4B7AA2323}" destId="{BCECF25E-9E20-4D33-A0C1-3D1CC563D47E}" srcOrd="0" destOrd="1" presId="urn:microsoft.com/office/officeart/2005/8/layout/list1"/>
    <dgm:cxn modelId="{4061880C-416C-4D26-83A3-2ADB5038E730}" type="presOf" srcId="{3FE62BD6-D75D-4D86-9805-16AD68674CCB}" destId="{E232D819-546C-4044-817E-18041F16A10F}" srcOrd="0" destOrd="0" presId="urn:microsoft.com/office/officeart/2005/8/layout/list1"/>
    <dgm:cxn modelId="{A2870DCA-CDC6-4E4E-812F-69A188F56C24}" type="presOf" srcId="{BACC3A3C-D9EC-46CD-BC5E-EA4C902BAC9A}" destId="{6EB697F6-283D-46AB-93D4-14C840EB30F4}" srcOrd="1" destOrd="0" presId="urn:microsoft.com/office/officeart/2005/8/layout/list1"/>
    <dgm:cxn modelId="{ECCB4826-51EC-4866-9F01-0CC2BF4C46FB}" srcId="{3FE62BD6-D75D-4D86-9805-16AD68674CCB}" destId="{9F0F00E4-5D13-45C3-BDBD-AFE4B7AA2323}" srcOrd="1" destOrd="0" parTransId="{904E2FE3-CE41-4FF3-B2C5-BF97E39C1E9F}" sibTransId="{899CD1E5-49E8-4398-AFDD-6008E0C6E19B}"/>
    <dgm:cxn modelId="{779024B3-7EE4-4B0E-877D-7507EED86F5C}" srcId="{BACC3A3C-D9EC-46CD-BC5E-EA4C902BAC9A}" destId="{47DBE54A-86A2-47B2-AAEF-4A18960853E7}" srcOrd="0" destOrd="0" parTransId="{33FE0124-C09D-4306-8115-45A132964007}" sibTransId="{1B603811-67C9-4645-AEDF-830A289B40BF}"/>
    <dgm:cxn modelId="{45ADC646-DFD8-4E2B-8DA3-56F0CDB534A5}" srcId="{AB4331AB-1EF0-40AB-BE20-5B85DD891CF7}" destId="{BACC3A3C-D9EC-46CD-BC5E-EA4C902BAC9A}" srcOrd="1" destOrd="0" parTransId="{A859CE21-D44B-4597-92B8-5755F3057197}" sibTransId="{C4532114-A7AB-458E-BF78-6D67C36B3B26}"/>
    <dgm:cxn modelId="{BE7D6735-D77C-4115-8AB7-2134BFDB0598}" type="presOf" srcId="{47DBE54A-86A2-47B2-AAEF-4A18960853E7}" destId="{C3379FCC-6880-473A-8D2A-D20DFFCD7001}" srcOrd="0" destOrd="0" presId="urn:microsoft.com/office/officeart/2005/8/layout/list1"/>
    <dgm:cxn modelId="{00A8F547-BADE-42F9-B3A1-B178A5C00FB8}" type="presOf" srcId="{BACC3A3C-D9EC-46CD-BC5E-EA4C902BAC9A}" destId="{D62E6AB9-1A06-4A8B-9C91-BCC8C27428CD}" srcOrd="0" destOrd="0" presId="urn:microsoft.com/office/officeart/2005/8/layout/list1"/>
    <dgm:cxn modelId="{3848722F-C673-40F7-9C06-CDF83B3F563D}" srcId="{AB4331AB-1EF0-40AB-BE20-5B85DD891CF7}" destId="{3FE62BD6-D75D-4D86-9805-16AD68674CCB}" srcOrd="0" destOrd="0" parTransId="{0422516A-39C3-4958-B49B-51609947042B}" sibTransId="{558969D7-0FD8-4E8F-9D1C-776416596FFC}"/>
    <dgm:cxn modelId="{F13C3A2C-FB8D-409B-AC6F-92D8BA11D2FC}" srcId="{3FE62BD6-D75D-4D86-9805-16AD68674CCB}" destId="{E27A4002-2481-43BC-A38D-CF3CD1DAF70D}" srcOrd="0" destOrd="0" parTransId="{2E50AD89-2B75-47DA-A072-0E97F531CBB6}" sibTransId="{BC6E3315-4775-4A47-BEDB-5D752C2036D1}"/>
    <dgm:cxn modelId="{628C9079-C51C-401E-96A9-59B4B278BB38}" type="presOf" srcId="{3FE62BD6-D75D-4D86-9805-16AD68674CCB}" destId="{CEBB938C-5634-4105-B127-DE5F372ED2DF}" srcOrd="1" destOrd="0" presId="urn:microsoft.com/office/officeart/2005/8/layout/list1"/>
    <dgm:cxn modelId="{A00CBAFB-6028-436E-B08C-1A2B74DB5C1C}" type="presParOf" srcId="{5397459B-2062-4987-AC3F-D45AD16CF33F}" destId="{431FC9A6-4BA6-4425-AA95-9BF7ADD63C46}" srcOrd="0" destOrd="0" presId="urn:microsoft.com/office/officeart/2005/8/layout/list1"/>
    <dgm:cxn modelId="{C31CA0E2-3DF1-4BC3-8CEF-E393C6729050}" type="presParOf" srcId="{431FC9A6-4BA6-4425-AA95-9BF7ADD63C46}" destId="{E232D819-546C-4044-817E-18041F16A10F}" srcOrd="0" destOrd="0" presId="urn:microsoft.com/office/officeart/2005/8/layout/list1"/>
    <dgm:cxn modelId="{3E4661FE-7F11-44CB-AC9B-18E3CB4CBA16}" type="presParOf" srcId="{431FC9A6-4BA6-4425-AA95-9BF7ADD63C46}" destId="{CEBB938C-5634-4105-B127-DE5F372ED2DF}" srcOrd="1" destOrd="0" presId="urn:microsoft.com/office/officeart/2005/8/layout/list1"/>
    <dgm:cxn modelId="{1D665FCE-9EC3-4D9C-9228-215E6D154702}" type="presParOf" srcId="{5397459B-2062-4987-AC3F-D45AD16CF33F}" destId="{7DF2917D-C9AF-4D76-82BE-D5EEB4AADC02}" srcOrd="1" destOrd="0" presId="urn:microsoft.com/office/officeart/2005/8/layout/list1"/>
    <dgm:cxn modelId="{5DBF80CB-7E56-4DFD-AAA8-A29BC4F80356}" type="presParOf" srcId="{5397459B-2062-4987-AC3F-D45AD16CF33F}" destId="{BCECF25E-9E20-4D33-A0C1-3D1CC563D47E}" srcOrd="2" destOrd="0" presId="urn:microsoft.com/office/officeart/2005/8/layout/list1"/>
    <dgm:cxn modelId="{BD95633F-6B7D-410E-AA8F-3FBA4D9B0EF2}" type="presParOf" srcId="{5397459B-2062-4987-AC3F-D45AD16CF33F}" destId="{E6520879-6625-43DE-89C2-191F5CE26C25}" srcOrd="3" destOrd="0" presId="urn:microsoft.com/office/officeart/2005/8/layout/list1"/>
    <dgm:cxn modelId="{43CFF5AB-7A9C-46A8-B8A7-611B420F9C77}" type="presParOf" srcId="{5397459B-2062-4987-AC3F-D45AD16CF33F}" destId="{CFC904C8-21F0-4D22-8BAE-C141EA6E0FC0}" srcOrd="4" destOrd="0" presId="urn:microsoft.com/office/officeart/2005/8/layout/list1"/>
    <dgm:cxn modelId="{403AC354-8794-4964-9F1C-965BA3DF4A4F}" type="presParOf" srcId="{CFC904C8-21F0-4D22-8BAE-C141EA6E0FC0}" destId="{D62E6AB9-1A06-4A8B-9C91-BCC8C27428CD}" srcOrd="0" destOrd="0" presId="urn:microsoft.com/office/officeart/2005/8/layout/list1"/>
    <dgm:cxn modelId="{6519DDFB-ED9C-4C33-B8FA-37E6020EA8E9}" type="presParOf" srcId="{CFC904C8-21F0-4D22-8BAE-C141EA6E0FC0}" destId="{6EB697F6-283D-46AB-93D4-14C840EB30F4}" srcOrd="1" destOrd="0" presId="urn:microsoft.com/office/officeart/2005/8/layout/list1"/>
    <dgm:cxn modelId="{8F5744E7-B870-4D2A-A337-FFD3BE7F265C}" type="presParOf" srcId="{5397459B-2062-4987-AC3F-D45AD16CF33F}" destId="{03616728-BB4D-45FB-919F-9206D55EDDA4}" srcOrd="5" destOrd="0" presId="urn:microsoft.com/office/officeart/2005/8/layout/list1"/>
    <dgm:cxn modelId="{D4A64F77-261E-446E-8035-CAF869C65B91}" type="presParOf" srcId="{5397459B-2062-4987-AC3F-D45AD16CF33F}" destId="{C3379FCC-6880-473A-8D2A-D20DFFCD70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2EFCF6-C5D5-4F03-A9F3-73F2BCC8E4A4}">
      <dsp:nvSpPr>
        <dsp:cNvPr id="0" name=""/>
        <dsp:cNvSpPr/>
      </dsp:nvSpPr>
      <dsp:spPr>
        <a:xfrm>
          <a:off x="1291247" y="0"/>
          <a:ext cx="2617469" cy="654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تعدیل اقتصادی</a:t>
          </a:r>
          <a:endParaRPr lang="en-US" sz="3000" kern="1200" dirty="0"/>
        </a:p>
      </dsp:txBody>
      <dsp:txXfrm>
        <a:off x="1291247" y="0"/>
        <a:ext cx="2617469" cy="654367"/>
      </dsp:txXfrm>
    </dsp:sp>
    <dsp:sp modelId="{5BAFFDEE-3E9A-4F63-B937-F115AEFAB4A9}">
      <dsp:nvSpPr>
        <dsp:cNvPr id="0" name=""/>
        <dsp:cNvSpPr/>
      </dsp:nvSpPr>
      <dsp:spPr>
        <a:xfrm rot="5400000">
          <a:off x="2542724" y="711624"/>
          <a:ext cx="114514" cy="11451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19F867-6458-4D7C-BB32-88B6158D24B2}">
      <dsp:nvSpPr>
        <dsp:cNvPr id="0" name=""/>
        <dsp:cNvSpPr/>
      </dsp:nvSpPr>
      <dsp:spPr>
        <a:xfrm>
          <a:off x="1291247" y="883396"/>
          <a:ext cx="2617469" cy="65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استقرار مکانیزم بازار</a:t>
          </a:r>
          <a:endParaRPr lang="en-US" sz="2100" kern="1200" dirty="0"/>
        </a:p>
      </dsp:txBody>
      <dsp:txXfrm>
        <a:off x="1291247" y="883396"/>
        <a:ext cx="2617469" cy="654367"/>
      </dsp:txXfrm>
    </dsp:sp>
    <dsp:sp modelId="{51A77A0A-A357-43D2-91AE-33EAB0E5CF02}">
      <dsp:nvSpPr>
        <dsp:cNvPr id="0" name=""/>
        <dsp:cNvSpPr/>
      </dsp:nvSpPr>
      <dsp:spPr>
        <a:xfrm rot="5400000">
          <a:off x="2542724" y="1595020"/>
          <a:ext cx="114514" cy="11451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174D09-4D73-4ACE-84C4-390F9E1EFAC8}">
      <dsp:nvSpPr>
        <dsp:cNvPr id="0" name=""/>
        <dsp:cNvSpPr/>
      </dsp:nvSpPr>
      <dsp:spPr>
        <a:xfrm>
          <a:off x="1291247" y="1766792"/>
          <a:ext cx="2617469" cy="65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مالیات بر درآمد و مالیات بر مصرف</a:t>
          </a:r>
          <a:endParaRPr lang="en-US" sz="2100" kern="1200" dirty="0"/>
        </a:p>
      </dsp:txBody>
      <dsp:txXfrm>
        <a:off x="1291247" y="1766792"/>
        <a:ext cx="2617469" cy="654367"/>
      </dsp:txXfrm>
    </dsp:sp>
    <dsp:sp modelId="{C915725D-CAB7-45CF-A90C-8550FA40A067}">
      <dsp:nvSpPr>
        <dsp:cNvPr id="0" name=""/>
        <dsp:cNvSpPr/>
      </dsp:nvSpPr>
      <dsp:spPr>
        <a:xfrm rot="5400000">
          <a:off x="2542724" y="2478416"/>
          <a:ext cx="114514" cy="11451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EB88EE-9BCE-40A8-A58C-B75EA74AEF91}">
      <dsp:nvSpPr>
        <dsp:cNvPr id="0" name=""/>
        <dsp:cNvSpPr/>
      </dsp:nvSpPr>
      <dsp:spPr>
        <a:xfrm>
          <a:off x="1291247" y="2650188"/>
          <a:ext cx="2617469" cy="65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انتقال ثروت</a:t>
          </a:r>
          <a:endParaRPr lang="en-US" sz="2100" kern="1200" dirty="0"/>
        </a:p>
      </dsp:txBody>
      <dsp:txXfrm>
        <a:off x="1291247" y="2650188"/>
        <a:ext cx="2617469" cy="654367"/>
      </dsp:txXfrm>
    </dsp:sp>
    <dsp:sp modelId="{20BFB12F-7709-4ED9-A234-702655EE3C97}">
      <dsp:nvSpPr>
        <dsp:cNvPr id="0" name=""/>
        <dsp:cNvSpPr/>
      </dsp:nvSpPr>
      <dsp:spPr>
        <a:xfrm rot="5400000">
          <a:off x="2542724" y="3361813"/>
          <a:ext cx="114514" cy="11451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ECCD81-E1FF-4746-88D0-B4E0A60B046A}">
      <dsp:nvSpPr>
        <dsp:cNvPr id="0" name=""/>
        <dsp:cNvSpPr/>
      </dsp:nvSpPr>
      <dsp:spPr>
        <a:xfrm>
          <a:off x="1291247" y="3533584"/>
          <a:ext cx="2617469" cy="65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افزایش رفاه</a:t>
          </a:r>
          <a:endParaRPr lang="en-US" sz="2100" kern="1200" dirty="0"/>
        </a:p>
      </dsp:txBody>
      <dsp:txXfrm>
        <a:off x="1291247" y="3533584"/>
        <a:ext cx="2617469" cy="654367"/>
      </dsp:txXfrm>
    </dsp:sp>
    <dsp:sp modelId="{D95ACF40-2DB3-4A25-83B3-87F56BB5F19F}">
      <dsp:nvSpPr>
        <dsp:cNvPr id="0" name=""/>
        <dsp:cNvSpPr/>
      </dsp:nvSpPr>
      <dsp:spPr>
        <a:xfrm>
          <a:off x="4275162" y="0"/>
          <a:ext cx="2617469" cy="654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هدفمند‌کردن یارانه‌ها</a:t>
          </a:r>
          <a:endParaRPr lang="en-US" sz="3000" kern="1200" dirty="0"/>
        </a:p>
      </dsp:txBody>
      <dsp:txXfrm>
        <a:off x="4275162" y="0"/>
        <a:ext cx="2617469" cy="654367"/>
      </dsp:txXfrm>
    </dsp:sp>
    <dsp:sp modelId="{CEA05119-01A3-4FF2-9F21-190D1B611041}">
      <dsp:nvSpPr>
        <dsp:cNvPr id="0" name=""/>
        <dsp:cNvSpPr/>
      </dsp:nvSpPr>
      <dsp:spPr>
        <a:xfrm rot="5400000">
          <a:off x="5526640" y="711624"/>
          <a:ext cx="114514" cy="11451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42456B-0A6B-4096-AE14-3A93707FDD23}">
      <dsp:nvSpPr>
        <dsp:cNvPr id="0" name=""/>
        <dsp:cNvSpPr/>
      </dsp:nvSpPr>
      <dsp:spPr>
        <a:xfrm>
          <a:off x="4275162" y="883396"/>
          <a:ext cx="2617469" cy="65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انتقال ثروت</a:t>
          </a:r>
          <a:endParaRPr lang="en-US" sz="2100" kern="1200" dirty="0"/>
        </a:p>
      </dsp:txBody>
      <dsp:txXfrm>
        <a:off x="4275162" y="883396"/>
        <a:ext cx="2617469" cy="654367"/>
      </dsp:txXfrm>
    </dsp:sp>
    <dsp:sp modelId="{6C2A8D6A-3373-458D-832A-7B3B1EDB2187}">
      <dsp:nvSpPr>
        <dsp:cNvPr id="0" name=""/>
        <dsp:cNvSpPr/>
      </dsp:nvSpPr>
      <dsp:spPr>
        <a:xfrm rot="5400000">
          <a:off x="5526640" y="1595020"/>
          <a:ext cx="114514" cy="11451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BA78E-1E25-4367-9F2B-F816985BF413}">
      <dsp:nvSpPr>
        <dsp:cNvPr id="0" name=""/>
        <dsp:cNvSpPr/>
      </dsp:nvSpPr>
      <dsp:spPr>
        <a:xfrm>
          <a:off x="4275162" y="1766792"/>
          <a:ext cx="2617469" cy="6543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افزایش رفاه</a:t>
          </a:r>
          <a:endParaRPr lang="en-US" sz="2100" kern="1200" dirty="0"/>
        </a:p>
      </dsp:txBody>
      <dsp:txXfrm>
        <a:off x="4275162" y="1766792"/>
        <a:ext cx="2617469" cy="65436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0BF94-CF4F-4BA0-B420-31E0DBB4CC77}">
      <dsp:nvSpPr>
        <dsp:cNvPr id="0" name=""/>
        <dsp:cNvSpPr/>
      </dsp:nvSpPr>
      <dsp:spPr>
        <a:xfrm>
          <a:off x="0" y="415612"/>
          <a:ext cx="7772400" cy="1764000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416560" rIns="603225" bIns="142240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بنزین/ نفت گاز/ نفت کوره/ نفت سفید/ گاز مایع/ نفت خام تحویلی به پالایشگاه/ گاز طبیعی/ برق/ آب</a:t>
          </a:r>
          <a:endParaRPr lang="en-US" sz="2000" kern="1200" dirty="0">
            <a:cs typeface="B Zar" pitchFamily="2" charset="-78"/>
          </a:endParaRPr>
        </a:p>
      </dsp:txBody>
      <dsp:txXfrm>
        <a:off x="0" y="415612"/>
        <a:ext cx="7772400" cy="1764000"/>
      </dsp:txXfrm>
    </dsp:sp>
    <dsp:sp modelId="{AB06CEB3-863A-45E7-BC3A-AD4022B3CA4A}">
      <dsp:nvSpPr>
        <dsp:cNvPr id="0" name=""/>
        <dsp:cNvSpPr/>
      </dsp:nvSpPr>
      <dsp:spPr>
        <a:xfrm>
          <a:off x="388620" y="120412"/>
          <a:ext cx="5440680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برای صنایع بیشتر</a:t>
          </a:r>
          <a:endParaRPr lang="en-US" sz="2000" kern="1200" dirty="0">
            <a:cs typeface="B Zar" pitchFamily="2" charset="-78"/>
          </a:endParaRPr>
        </a:p>
      </dsp:txBody>
      <dsp:txXfrm>
        <a:off x="388620" y="120412"/>
        <a:ext cx="5440680" cy="590400"/>
      </dsp:txXfrm>
    </dsp:sp>
    <dsp:sp modelId="{A4A23FE3-94AD-465F-B0A7-8E05EB959028}">
      <dsp:nvSpPr>
        <dsp:cNvPr id="0" name=""/>
        <dsp:cNvSpPr/>
      </dsp:nvSpPr>
      <dsp:spPr>
        <a:xfrm>
          <a:off x="0" y="2582812"/>
          <a:ext cx="7772400" cy="1764000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416560" rIns="603225" bIns="142240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بنزین/ نفت گاز/ برق/ گاز طبیعی/ آب/ گندم/ برنج/ روغن/ شیر/ شکر/ دارو/ خدمات دولتی مثل پست و راه‌آهن</a:t>
          </a:r>
          <a:endParaRPr lang="en-US" sz="2000" kern="1200" dirty="0">
            <a:cs typeface="B Zar" pitchFamily="2" charset="-78"/>
          </a:endParaRPr>
        </a:p>
      </dsp:txBody>
      <dsp:txXfrm>
        <a:off x="0" y="2582812"/>
        <a:ext cx="7772400" cy="1764000"/>
      </dsp:txXfrm>
    </dsp:sp>
    <dsp:sp modelId="{3BFF5D61-2F54-48D9-99BB-AE5E9F6F071F}">
      <dsp:nvSpPr>
        <dsp:cNvPr id="0" name=""/>
        <dsp:cNvSpPr/>
      </dsp:nvSpPr>
      <dsp:spPr>
        <a:xfrm>
          <a:off x="388620" y="2287612"/>
          <a:ext cx="5440680" cy="590400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3">
                <a:hueOff val="11624607"/>
                <a:satOff val="-3714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برای خانوارها بیشتر</a:t>
          </a:r>
          <a:endParaRPr lang="en-US" sz="2000" kern="1200" dirty="0">
            <a:cs typeface="B Zar" pitchFamily="2" charset="-78"/>
          </a:endParaRPr>
        </a:p>
      </dsp:txBody>
      <dsp:txXfrm>
        <a:off x="388620" y="2287612"/>
        <a:ext cx="5440680" cy="59040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DCF161-6219-4832-A814-79C061528F43}">
      <dsp:nvSpPr>
        <dsp:cNvPr id="0" name=""/>
        <dsp:cNvSpPr/>
      </dsp:nvSpPr>
      <dsp:spPr>
        <a:xfrm>
          <a:off x="0" y="590972"/>
          <a:ext cx="8229599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7F65A8-D7AD-4DD9-A4FF-37BA58066D68}">
      <dsp:nvSpPr>
        <dsp:cNvPr id="0" name=""/>
        <dsp:cNvSpPr/>
      </dsp:nvSpPr>
      <dsp:spPr>
        <a:xfrm>
          <a:off x="411480" y="30092"/>
          <a:ext cx="5760720" cy="1121760"/>
        </a:xfrm>
        <a:prstGeom prst="flowChartManualInp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آزادسازی قیمت‌ها </a:t>
          </a:r>
          <a:endParaRPr lang="en-US" sz="3800" kern="1200" dirty="0">
            <a:cs typeface="B Zar" pitchFamily="2" charset="-78"/>
          </a:endParaRPr>
        </a:p>
      </dsp:txBody>
      <dsp:txXfrm>
        <a:off x="411480" y="30092"/>
        <a:ext cx="5760720" cy="1121760"/>
      </dsp:txXfrm>
    </dsp:sp>
    <dsp:sp modelId="{43379BD3-048D-4F96-B71D-0163A18E321E}">
      <dsp:nvSpPr>
        <dsp:cNvPr id="0" name=""/>
        <dsp:cNvSpPr/>
      </dsp:nvSpPr>
      <dsp:spPr>
        <a:xfrm>
          <a:off x="0" y="2314652"/>
          <a:ext cx="8229599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359277"/>
              <a:satOff val="4740"/>
              <a:lumOff val="-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1F2895-0DFE-4744-97E0-AA3768B73DD3}">
      <dsp:nvSpPr>
        <dsp:cNvPr id="0" name=""/>
        <dsp:cNvSpPr/>
      </dsp:nvSpPr>
      <dsp:spPr>
        <a:xfrm>
          <a:off x="411480" y="1753772"/>
          <a:ext cx="5760720" cy="1121760"/>
        </a:xfrm>
        <a:prstGeom prst="flowChartManualInput">
          <a:avLst/>
        </a:prstGeom>
        <a:solidFill>
          <a:schemeClr val="accent5">
            <a:hueOff val="3359277"/>
            <a:satOff val="4740"/>
            <a:lumOff val="-5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فرآیند تغییر قیمت‌ها و فازبندی زمانی</a:t>
          </a:r>
          <a:endParaRPr lang="en-US" sz="3800" kern="1200" dirty="0">
            <a:cs typeface="B Zar" pitchFamily="2" charset="-78"/>
          </a:endParaRPr>
        </a:p>
      </dsp:txBody>
      <dsp:txXfrm>
        <a:off x="411480" y="1753772"/>
        <a:ext cx="5760720" cy="1121760"/>
      </dsp:txXfrm>
    </dsp:sp>
    <dsp:sp modelId="{6E2D7746-52C5-4AAB-8C5B-7AE99A849609}">
      <dsp:nvSpPr>
        <dsp:cNvPr id="0" name=""/>
        <dsp:cNvSpPr/>
      </dsp:nvSpPr>
      <dsp:spPr>
        <a:xfrm>
          <a:off x="0" y="4038332"/>
          <a:ext cx="8229599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D0795B-4F8B-4138-B579-A8E32D157AD2}">
      <dsp:nvSpPr>
        <dsp:cNvPr id="0" name=""/>
        <dsp:cNvSpPr/>
      </dsp:nvSpPr>
      <dsp:spPr>
        <a:xfrm>
          <a:off x="411480" y="3477452"/>
          <a:ext cx="5760720" cy="1121760"/>
        </a:xfrm>
        <a:prstGeom prst="flowChartManualInpu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بازتوزیع درآمدها</a:t>
          </a:r>
          <a:endParaRPr lang="en-US" sz="3800" kern="1200" dirty="0">
            <a:cs typeface="B Zar" pitchFamily="2" charset="-78"/>
          </a:endParaRPr>
        </a:p>
      </dsp:txBody>
      <dsp:txXfrm>
        <a:off x="411480" y="3477452"/>
        <a:ext cx="5760720" cy="1121760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79145-89F2-4ED2-8B46-95E75EFA08B0}">
      <dsp:nvSpPr>
        <dsp:cNvPr id="0" name=""/>
        <dsp:cNvSpPr/>
      </dsp:nvSpPr>
      <dsp:spPr>
        <a:xfrm>
          <a:off x="0" y="10973"/>
          <a:ext cx="6451092" cy="13759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آزادسازی قیمت‌ها:</a:t>
          </a:r>
          <a:endParaRPr lang="en-US" sz="2800" kern="1200" dirty="0">
            <a:cs typeface="B Titr" pitchFamily="2" charset="-78"/>
          </a:endParaRPr>
        </a:p>
      </dsp:txBody>
      <dsp:txXfrm>
        <a:off x="0" y="10973"/>
        <a:ext cx="6451092" cy="917277"/>
      </dsp:txXfrm>
    </dsp:sp>
    <dsp:sp modelId="{2F6EC83A-629D-410B-B724-B48C9C55C7E0}">
      <dsp:nvSpPr>
        <dsp:cNvPr id="0" name=""/>
        <dsp:cNvSpPr/>
      </dsp:nvSpPr>
      <dsp:spPr>
        <a:xfrm>
          <a:off x="1321307" y="928251"/>
          <a:ext cx="6451092" cy="35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با چه شدت و ضعفی اجرا می‌شود؟</a:t>
          </a:r>
          <a:endParaRPr lang="en-US" sz="2800" kern="1200" dirty="0">
            <a:cs typeface="B Zar" pitchFamily="2" charset="-78"/>
          </a:endParaRPr>
        </a:p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تا چه حد مطابق با قانون مجلس و یا نظرات دولت است؟</a:t>
          </a:r>
          <a:endParaRPr lang="en-US" sz="2800" kern="1200" dirty="0">
            <a:cs typeface="B Zar" pitchFamily="2" charset="-78"/>
          </a:endParaRPr>
        </a:p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کدام کالاها را در برمی‌گیرد؟ گندم/ بنزین/ گازوئیل/ گاز/ برق/ آب</a:t>
          </a:r>
          <a:endParaRPr lang="en-US" sz="2800" kern="1200" dirty="0">
            <a:cs typeface="B Zar" pitchFamily="2" charset="-78"/>
          </a:endParaRPr>
        </a:p>
      </dsp:txBody>
      <dsp:txXfrm>
        <a:off x="1321307" y="928251"/>
        <a:ext cx="6451092" cy="3528000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99D738-38FE-4863-B235-0033FD84700E}">
      <dsp:nvSpPr>
        <dsp:cNvPr id="0" name=""/>
        <dsp:cNvSpPr/>
      </dsp:nvSpPr>
      <dsp:spPr>
        <a:xfrm>
          <a:off x="0" y="0"/>
          <a:ext cx="7772400" cy="1492567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200" kern="1200" dirty="0" smtClean="0">
              <a:cs typeface="B Titr" pitchFamily="2" charset="-78"/>
            </a:rPr>
            <a:t>فازبندی زمانی</a:t>
          </a:r>
          <a:endParaRPr lang="en-US" sz="5200" kern="1200" dirty="0">
            <a:cs typeface="B Titr" pitchFamily="2" charset="-78"/>
          </a:endParaRPr>
        </a:p>
      </dsp:txBody>
      <dsp:txXfrm>
        <a:off x="0" y="0"/>
        <a:ext cx="7772400" cy="1492567"/>
      </dsp:txXfrm>
    </dsp:sp>
    <dsp:sp modelId="{EF7F0B86-DCB8-4DFC-997B-332EA31D755B}">
      <dsp:nvSpPr>
        <dsp:cNvPr id="0" name=""/>
        <dsp:cNvSpPr/>
      </dsp:nvSpPr>
      <dsp:spPr>
        <a:xfrm>
          <a:off x="0" y="1492567"/>
          <a:ext cx="7772400" cy="31343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Zar" pitchFamily="2" charset="-78"/>
            </a:rPr>
            <a:t>در چه زمان‌هایی و با چه تقدم و تأخری صورت می‌گیرد؟</a:t>
          </a:r>
          <a:endParaRPr lang="en-US" sz="6500" kern="1200" dirty="0"/>
        </a:p>
      </dsp:txBody>
      <dsp:txXfrm>
        <a:off x="0" y="1492567"/>
        <a:ext cx="7772400" cy="3134391"/>
      </dsp:txXfrm>
    </dsp:sp>
    <dsp:sp modelId="{96A7D8A4-908C-48AA-BF87-88F3B61DC449}">
      <dsp:nvSpPr>
        <dsp:cNvPr id="0" name=""/>
        <dsp:cNvSpPr/>
      </dsp:nvSpPr>
      <dsp:spPr>
        <a:xfrm>
          <a:off x="0" y="4626959"/>
          <a:ext cx="7772400" cy="34826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16ECAB-0898-4E45-B2DB-35DA5F9ED0A1}">
      <dsp:nvSpPr>
        <dsp:cNvPr id="0" name=""/>
        <dsp:cNvSpPr/>
      </dsp:nvSpPr>
      <dsp:spPr>
        <a:xfrm>
          <a:off x="0" y="43589"/>
          <a:ext cx="6830567" cy="2067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163830" numCol="1" spcCol="1270" anchor="t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Titr" pitchFamily="2" charset="-78"/>
            </a:rPr>
            <a:t>نحوۀ بازتوزیع درآمدها</a:t>
          </a:r>
          <a:endParaRPr lang="en-US" sz="4300" kern="1200" dirty="0">
            <a:cs typeface="B Titr" pitchFamily="2" charset="-78"/>
          </a:endParaRPr>
        </a:p>
      </dsp:txBody>
      <dsp:txXfrm>
        <a:off x="0" y="43589"/>
        <a:ext cx="6830567" cy="1378446"/>
      </dsp:txXfrm>
    </dsp:sp>
    <dsp:sp modelId="{E5B67E92-D834-4D68-BB8C-DFBF51784F3F}">
      <dsp:nvSpPr>
        <dsp:cNvPr id="0" name=""/>
        <dsp:cNvSpPr/>
      </dsp:nvSpPr>
      <dsp:spPr>
        <a:xfrm>
          <a:off x="1399032" y="1422035"/>
          <a:ext cx="6830567" cy="35603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t" anchorCtr="0">
          <a:noAutofit/>
        </a:bodyPr>
        <a:lstStyle/>
        <a:p>
          <a:pPr marL="285750" lvl="1" indent="-285750" algn="r" defTabSz="1911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300" kern="1200" dirty="0" smtClean="0">
              <a:cs typeface="B Zar" pitchFamily="2" charset="-78"/>
            </a:rPr>
            <a:t>50 درصد خانوارها</a:t>
          </a:r>
          <a:endParaRPr lang="en-US" sz="4300" kern="1200" dirty="0">
            <a:cs typeface="B Zar" pitchFamily="2" charset="-78"/>
          </a:endParaRPr>
        </a:p>
        <a:p>
          <a:pPr marL="285750" lvl="1" indent="-285750" algn="r" defTabSz="1911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300" kern="1200" dirty="0" smtClean="0">
              <a:cs typeface="B Zar" pitchFamily="2" charset="-78"/>
            </a:rPr>
            <a:t>30 درصد کسب‌وکارها</a:t>
          </a:r>
          <a:endParaRPr lang="en-US" sz="4300" kern="1200" dirty="0" smtClean="0">
            <a:cs typeface="B Zar" pitchFamily="2" charset="-78"/>
          </a:endParaRPr>
        </a:p>
        <a:p>
          <a:pPr marL="285750" lvl="1" indent="-285750" algn="r" defTabSz="1911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300" kern="1200" dirty="0" smtClean="0">
              <a:cs typeface="B Zar" pitchFamily="2" charset="-78"/>
            </a:rPr>
            <a:t>20 درصد دولت</a:t>
          </a:r>
          <a:endParaRPr lang="en-US" sz="4300" kern="1200" dirty="0">
            <a:cs typeface="B Zar" pitchFamily="2" charset="-78"/>
          </a:endParaRPr>
        </a:p>
      </dsp:txBody>
      <dsp:txXfrm>
        <a:off x="1399032" y="1422035"/>
        <a:ext cx="6830567" cy="35603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3F976-2030-4FE7-AAA3-D06E393D71BF}">
      <dsp:nvSpPr>
        <dsp:cNvPr id="0" name=""/>
        <dsp:cNvSpPr/>
      </dsp:nvSpPr>
      <dsp:spPr>
        <a:xfrm>
          <a:off x="0" y="8020"/>
          <a:ext cx="8229599" cy="110389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ابهام در ابعاد اجرایی طرح</a:t>
          </a:r>
          <a:endParaRPr lang="en-US" sz="3700" kern="1200" dirty="0">
            <a:cs typeface="B Zar" pitchFamily="2" charset="-78"/>
          </a:endParaRPr>
        </a:p>
      </dsp:txBody>
      <dsp:txXfrm>
        <a:off x="0" y="8020"/>
        <a:ext cx="8229599" cy="1103895"/>
      </dsp:txXfrm>
    </dsp:sp>
    <dsp:sp modelId="{8B99BC38-6FD7-4D85-9525-6006CDE64192}">
      <dsp:nvSpPr>
        <dsp:cNvPr id="0" name=""/>
        <dsp:cNvSpPr/>
      </dsp:nvSpPr>
      <dsp:spPr>
        <a:xfrm>
          <a:off x="0" y="1111915"/>
          <a:ext cx="8229599" cy="390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دولت در اجرای طرح قانونمند رفتار نمی‌کند.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دولت برنامۀ اجرایی اعلام‌شده طرح را رعایت نمی‌کند.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کسب‌وکارها هنوز هم نسبت به اجرای طرح ابهامات زیادی دارند.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بازار سرمایه در حال برقراری موازنه بین سیاست‌های کلی کشور در رشد بازارهای مالی و تأثیرات این بازارها از اجرای طرح است.</a:t>
          </a:r>
          <a:endParaRPr lang="en-US" sz="2900" kern="1200" dirty="0">
            <a:cs typeface="B Zar" pitchFamily="2" charset="-78"/>
          </a:endParaRP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بازار سرمایه در حالت عدم‌اطمینان به سر می‌برد.</a:t>
          </a:r>
          <a:endParaRPr lang="en-US" sz="2900" kern="1200" dirty="0">
            <a:cs typeface="B Zar" pitchFamily="2" charset="-78"/>
          </a:endParaRPr>
        </a:p>
      </dsp:txBody>
      <dsp:txXfrm>
        <a:off x="0" y="1111915"/>
        <a:ext cx="8229599" cy="390608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45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46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53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2825" y="368300"/>
            <a:ext cx="2514600" cy="18859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2505075"/>
            <a:ext cx="5597525" cy="608171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7/31/2011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B Elham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2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21.xml"/><Relationship Id="rId9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7.xml"/><Relationship Id="rId3" Type="http://schemas.openxmlformats.org/officeDocument/2006/relationships/diagramLayout" Target="../diagrams/layout26.xml"/><Relationship Id="rId7" Type="http://schemas.openxmlformats.org/officeDocument/2006/relationships/diagramData" Target="../diagrams/data27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microsoft.com/office/2007/relationships/diagramDrawing" Target="../diagrams/drawing27.xml"/><Relationship Id="rId5" Type="http://schemas.openxmlformats.org/officeDocument/2006/relationships/diagramColors" Target="../diagrams/colors26.xml"/><Relationship Id="rId10" Type="http://schemas.openxmlformats.org/officeDocument/2006/relationships/diagramColors" Target="../diagrams/colors27.xml"/><Relationship Id="rId4" Type="http://schemas.openxmlformats.org/officeDocument/2006/relationships/diagramQuickStyle" Target="../diagrams/quickStyle26.xml"/><Relationship Id="rId9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5" Type="http://schemas.openxmlformats.org/officeDocument/2006/relationships/diagramQuickStyle" Target="../diagrams/quickStyle37.xml"/><Relationship Id="rId4" Type="http://schemas.openxmlformats.org/officeDocument/2006/relationships/diagramLayout" Target="../diagrams/layout3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سرنوشت دیگر طرح هدفمند کردن یارانه‌ها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اثر طرح بر فضای کسب‌وکار:</a:t>
            </a:r>
          </a:p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بررسی متغیرهای خرد اقتصادی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2 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آثار اقتصاد خرد طرح بر کسب‌وکارها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ریسک تجاری شرکت‌های بورسی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2920" y="1527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684EF5-3A70-4AC3-9528-A246E4BF0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0684EF5-3A70-4AC3-9528-A246E4BF0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0684EF5-3A70-4AC3-9528-A246E4BF0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604E12-0F1E-4C3E-8E43-BB01CC504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D604E12-0F1E-4C3E-8E43-BB01CC504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D604E12-0F1E-4C3E-8E43-BB01CC504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بهره‌وری عامل کل (</a:t>
            </a:r>
            <a:r>
              <a:rPr lang="en-US" sz="3600" dirty="0" smtClean="0"/>
              <a:t>TFP</a:t>
            </a:r>
            <a:r>
              <a:rPr lang="fa-IR" sz="3600" dirty="0" smtClean="0"/>
              <a:t> )</a:t>
            </a:r>
            <a:endParaRPr lang="fa-IR" sz="3600" dirty="0"/>
          </a:p>
        </p:txBody>
      </p:sp>
      <p:sp>
        <p:nvSpPr>
          <p:cNvPr id="5" name="Freeform 4"/>
          <p:cNvSpPr/>
          <p:nvPr/>
        </p:nvSpPr>
        <p:spPr>
          <a:xfrm>
            <a:off x="502920" y="1522200"/>
            <a:ext cx="8183880" cy="1152000"/>
          </a:xfrm>
          <a:custGeom>
            <a:avLst/>
            <a:gdLst>
              <a:gd name="connsiteX0" fmla="*/ 0 w 8183880"/>
              <a:gd name="connsiteY0" fmla="*/ 0 h 1152000"/>
              <a:gd name="connsiteX1" fmla="*/ 8183880 w 8183880"/>
              <a:gd name="connsiteY1" fmla="*/ 0 h 1152000"/>
              <a:gd name="connsiteX2" fmla="*/ 8183880 w 8183880"/>
              <a:gd name="connsiteY2" fmla="*/ 1152000 h 1152000"/>
              <a:gd name="connsiteX3" fmla="*/ 0 w 8183880"/>
              <a:gd name="connsiteY3" fmla="*/ 1152000 h 1152000"/>
              <a:gd name="connsiteX4" fmla="*/ 0 w 8183880"/>
              <a:gd name="connsiteY4" fmla="*/ 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152000">
                <a:moveTo>
                  <a:pt x="0" y="0"/>
                </a:moveTo>
                <a:lnTo>
                  <a:pt x="8183880" y="0"/>
                </a:lnTo>
                <a:lnTo>
                  <a:pt x="8183880" y="1152000"/>
                </a:lnTo>
                <a:lnTo>
                  <a:pt x="0" y="11520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4480" tIns="162560" rIns="284480" bIns="162560" numCol="1" spcCol="1270" anchor="ctr" anchorCtr="0">
            <a:noAutofit/>
          </a:bodyPr>
          <a:lstStyle/>
          <a:p>
            <a:pPr lvl="0" algn="ctr" defTabSz="1778000" rtl="0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/>
              <a:t>Total Factor Productivity</a:t>
            </a:r>
            <a:endParaRPr lang="fa-IR" sz="40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20" y="2674201"/>
            <a:ext cx="8183880" cy="2964599"/>
          </a:xfrm>
          <a:custGeom>
            <a:avLst/>
            <a:gdLst>
              <a:gd name="connsiteX0" fmla="*/ 0 w 8183880"/>
              <a:gd name="connsiteY0" fmla="*/ 0 h 2964599"/>
              <a:gd name="connsiteX1" fmla="*/ 8183880 w 8183880"/>
              <a:gd name="connsiteY1" fmla="*/ 0 h 2964599"/>
              <a:gd name="connsiteX2" fmla="*/ 8183880 w 8183880"/>
              <a:gd name="connsiteY2" fmla="*/ 2964599 h 2964599"/>
              <a:gd name="connsiteX3" fmla="*/ 0 w 8183880"/>
              <a:gd name="connsiteY3" fmla="*/ 2964599 h 2964599"/>
              <a:gd name="connsiteX4" fmla="*/ 0 w 8183880"/>
              <a:gd name="connsiteY4" fmla="*/ 0 h 296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2964599">
                <a:moveTo>
                  <a:pt x="0" y="0"/>
                </a:moveTo>
                <a:lnTo>
                  <a:pt x="8183880" y="0"/>
                </a:lnTo>
                <a:lnTo>
                  <a:pt x="8183880" y="2964599"/>
                </a:lnTo>
                <a:lnTo>
                  <a:pt x="0" y="29645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84480" bIns="320040" numCol="1" spcCol="1270" anchor="t" anchorCtr="0">
            <a:noAutofit/>
          </a:bodyPr>
          <a:lstStyle/>
          <a:p>
            <a:pPr marL="285750" lvl="1" indent="-285750" algn="ctr" defTabSz="1778000" rtl="1">
              <a:lnSpc>
                <a:spcPct val="13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4000" kern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بخشی از ستاده‌هاست که توسط نهاده‌های به‌کار رفته در تولید توضیح داده نمی‌شود.</a:t>
            </a:r>
            <a:endParaRPr lang="en-US" sz="4000" kern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عوامل توضیح‌دهندۀ </a:t>
            </a:r>
            <a:r>
              <a:rPr lang="en-US" sz="3600" dirty="0" smtClean="0"/>
              <a:t>TFP</a:t>
            </a:r>
            <a:endParaRPr lang="fa-IR" sz="3600" dirty="0"/>
          </a:p>
        </p:txBody>
      </p:sp>
      <p:sp>
        <p:nvSpPr>
          <p:cNvPr id="6" name="Freeform 5"/>
          <p:cNvSpPr/>
          <p:nvPr/>
        </p:nvSpPr>
        <p:spPr>
          <a:xfrm>
            <a:off x="502920" y="1634460"/>
            <a:ext cx="8183880" cy="3699540"/>
          </a:xfrm>
          <a:custGeom>
            <a:avLst/>
            <a:gdLst>
              <a:gd name="connsiteX0" fmla="*/ 0 w 8183880"/>
              <a:gd name="connsiteY0" fmla="*/ 616602 h 3699540"/>
              <a:gd name="connsiteX1" fmla="*/ 180599 w 8183880"/>
              <a:gd name="connsiteY1" fmla="*/ 180599 h 3699540"/>
              <a:gd name="connsiteX2" fmla="*/ 616603 w 8183880"/>
              <a:gd name="connsiteY2" fmla="*/ 1 h 3699540"/>
              <a:gd name="connsiteX3" fmla="*/ 7567278 w 8183880"/>
              <a:gd name="connsiteY3" fmla="*/ 0 h 3699540"/>
              <a:gd name="connsiteX4" fmla="*/ 8003281 w 8183880"/>
              <a:gd name="connsiteY4" fmla="*/ 180599 h 3699540"/>
              <a:gd name="connsiteX5" fmla="*/ 8183879 w 8183880"/>
              <a:gd name="connsiteY5" fmla="*/ 616603 h 3699540"/>
              <a:gd name="connsiteX6" fmla="*/ 8183880 w 8183880"/>
              <a:gd name="connsiteY6" fmla="*/ 3082938 h 3699540"/>
              <a:gd name="connsiteX7" fmla="*/ 8003281 w 8183880"/>
              <a:gd name="connsiteY7" fmla="*/ 3518942 h 3699540"/>
              <a:gd name="connsiteX8" fmla="*/ 7567277 w 8183880"/>
              <a:gd name="connsiteY8" fmla="*/ 3699540 h 3699540"/>
              <a:gd name="connsiteX9" fmla="*/ 616602 w 8183880"/>
              <a:gd name="connsiteY9" fmla="*/ 3699540 h 3699540"/>
              <a:gd name="connsiteX10" fmla="*/ 180599 w 8183880"/>
              <a:gd name="connsiteY10" fmla="*/ 3518941 h 3699540"/>
              <a:gd name="connsiteX11" fmla="*/ 1 w 8183880"/>
              <a:gd name="connsiteY11" fmla="*/ 3082937 h 3699540"/>
              <a:gd name="connsiteX12" fmla="*/ 0 w 8183880"/>
              <a:gd name="connsiteY12" fmla="*/ 616602 h 369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3699540">
                <a:moveTo>
                  <a:pt x="0" y="616602"/>
                </a:moveTo>
                <a:cubicBezTo>
                  <a:pt x="0" y="453069"/>
                  <a:pt x="64964" y="296234"/>
                  <a:pt x="180599" y="180599"/>
                </a:cubicBezTo>
                <a:cubicBezTo>
                  <a:pt x="296235" y="64964"/>
                  <a:pt x="453070" y="1"/>
                  <a:pt x="616603" y="1"/>
                </a:cubicBezTo>
                <a:lnTo>
                  <a:pt x="7567278" y="0"/>
                </a:lnTo>
                <a:cubicBezTo>
                  <a:pt x="7730811" y="0"/>
                  <a:pt x="7887646" y="64964"/>
                  <a:pt x="8003281" y="180599"/>
                </a:cubicBezTo>
                <a:cubicBezTo>
                  <a:pt x="8118916" y="296235"/>
                  <a:pt x="8183879" y="453070"/>
                  <a:pt x="8183879" y="616603"/>
                </a:cubicBezTo>
                <a:cubicBezTo>
                  <a:pt x="8183879" y="1438715"/>
                  <a:pt x="8183880" y="2260826"/>
                  <a:pt x="8183880" y="3082938"/>
                </a:cubicBezTo>
                <a:cubicBezTo>
                  <a:pt x="8183880" y="3246471"/>
                  <a:pt x="8118917" y="3403306"/>
                  <a:pt x="8003281" y="3518942"/>
                </a:cubicBezTo>
                <a:cubicBezTo>
                  <a:pt x="7887646" y="3634577"/>
                  <a:pt x="7730810" y="3699541"/>
                  <a:pt x="7567277" y="3699540"/>
                </a:cubicBezTo>
                <a:lnTo>
                  <a:pt x="616602" y="3699540"/>
                </a:lnTo>
                <a:cubicBezTo>
                  <a:pt x="453069" y="3699540"/>
                  <a:pt x="296234" y="3634577"/>
                  <a:pt x="180599" y="3518941"/>
                </a:cubicBezTo>
                <a:cubicBezTo>
                  <a:pt x="64964" y="3403306"/>
                  <a:pt x="1" y="3246470"/>
                  <a:pt x="1" y="3082937"/>
                </a:cubicBezTo>
                <a:cubicBezTo>
                  <a:pt x="1" y="2260825"/>
                  <a:pt x="0" y="1438714"/>
                  <a:pt x="0" y="616602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707" tIns="298707" rIns="298707" bIns="298707" numCol="1" spcCol="1270" anchor="ctr" anchorCtr="0">
            <a:noAutofit/>
          </a:bodyPr>
          <a:lstStyle/>
          <a:p>
            <a:pPr lvl="0" algn="ctr" defTabSz="1377950" rtl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100" kern="12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در حالی‌که  نهاده‌های تولید ( نیروی کار و سرمایه) ملموس‌ترند، عوامل توضیح‌دهندۀ بهره‌وری عامل کل  ناملمو‌س‌ترند. این عوامل، عوامل واقعی رشد اقتصادی به‌شمار می‌روند. برخی تحقیقات 60% از رشد اقتصادی را به این عوامل نسبت می‌دهد.</a:t>
            </a:r>
            <a:endParaRPr lang="en-US" sz="3100" kern="1200" dirty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برخی عوامل توضیح‌دهندۀ بهره‌وری عامل کل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E16CB-3E93-4DB7-AAFA-11EF67FEC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985E16CB-3E93-4DB7-AAFA-11EF67FEC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85E16CB-3E93-4DB7-AAFA-11EF67FEC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985E16CB-3E93-4DB7-AAFA-11EF67FEC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BB6E2C-CF3C-401C-BE64-E01B97E75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E8BB6E2C-CF3C-401C-BE64-E01B97E75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8BB6E2C-CF3C-401C-BE64-E01B97E75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E8BB6E2C-CF3C-401C-BE64-E01B97E75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551975-D3E4-49F0-9632-FA58957E1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3B551975-D3E4-49F0-9632-FA58957E1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B551975-D3E4-49F0-9632-FA58957E1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B551975-D3E4-49F0-9632-FA58957E1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3269E0-8C60-4553-88AD-3BE71A107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93269E0-8C60-4553-88AD-3BE71A107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93269E0-8C60-4553-88AD-3BE71A107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93269E0-8C60-4553-88AD-3BE71A107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CC0F6E-03B9-42AF-B5E5-0AEF0C89B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4CC0F6E-03B9-42AF-B5E5-0AEF0C89B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4CC0F6E-03B9-42AF-B5E5-0AEF0C89B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34CC0F6E-03B9-42AF-B5E5-0AEF0C89B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E7C218-E30D-418F-8456-51BBFEA69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15E7C218-E30D-418F-8456-51BBFEA69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5E7C218-E30D-418F-8456-51BBFEA69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15E7C218-E30D-418F-8456-51BBFEA69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D6AB2D-2F01-4A17-AD7B-6B0A43D3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ADD6AB2D-2F01-4A17-AD7B-6B0A43D3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ADD6AB2D-2F01-4A17-AD7B-6B0A43D3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ADD6AB2D-2F01-4A17-AD7B-6B0A43D3B2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46C47B-A48F-4DD8-A398-B6C3FD75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FE46C47B-A48F-4DD8-A398-B6C3FD75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FE46C47B-A48F-4DD8-A398-B6C3FD75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FE46C47B-A48F-4DD8-A398-B6C3FD758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بهبود بهره‌وری - توسعۀ بازارهای مالی</a:t>
            </a:r>
            <a:endParaRPr lang="en-US" dirty="0" smtClean="0">
              <a:solidFill>
                <a:schemeClr val="accent1"/>
              </a:solidFill>
              <a:latin typeface="+mj-lt"/>
              <a:ea typeface="+mj-ea"/>
              <a:cs typeface="B Elham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685800" y="1628775"/>
          <a:ext cx="38100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28775"/>
          <a:ext cx="38100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CF289E-7C66-4E11-BD1E-2B5C79482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5CF289E-7C66-4E11-BD1E-2B5C79482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E5CF289E-7C66-4E11-BD1E-2B5C79482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E5CF289E-7C66-4E11-BD1E-2B5C79482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F22A0A-FA96-4FBF-8B33-22CB6CBF1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5EF22A0A-FA96-4FBF-8B33-22CB6CBF1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5EF22A0A-FA96-4FBF-8B33-22CB6CBF1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EF22A0A-FA96-4FBF-8B33-22CB6CBF1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F37E36-D3B0-4B20-9694-C7125A01F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FBF37E36-D3B0-4B20-9694-C7125A01F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FBF37E36-D3B0-4B20-9694-C7125A01F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FBF37E36-D3B0-4B20-9694-C7125A01F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369AC0-CC38-48E9-A255-E1B817F19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A2369AC0-CC38-48E9-A255-E1B817F19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A2369AC0-CC38-48E9-A255-E1B817F19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A2369AC0-CC38-48E9-A255-E1B817F19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FDBD09-47C1-4F08-A057-9E7D2B715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21FDBD09-47C1-4F08-A057-9E7D2B715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21FDBD09-47C1-4F08-A057-9E7D2B715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21FDBD09-47C1-4F08-A057-9E7D2B715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C9BD0B-B77F-4F73-B505-9C516A85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96C9BD0B-B77F-4F73-B505-9C516A85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96C9BD0B-B77F-4F73-B505-9C516A85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96C9BD0B-B77F-4F73-B505-9C516A85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E3773C-12D6-4520-AD3B-3ACC95A65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C7E3773C-12D6-4520-AD3B-3ACC95A65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C7E3773C-12D6-4520-AD3B-3ACC95A65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C7E3773C-12D6-4520-AD3B-3ACC95A65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946079-F142-4E7C-9B45-D7001AFCB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D9946079-F142-4E7C-9B45-D7001AFCB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D9946079-F142-4E7C-9B45-D7001AFCB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D9946079-F142-4E7C-9B45-D7001AFCB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7DB424-17B3-42B1-831C-2D2A21F27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B67DB424-17B3-42B1-831C-2D2A21F278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B67DB424-17B3-42B1-831C-2D2A21F27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B67DB424-17B3-42B1-831C-2D2A21F27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graphicEl>
                                              <a:dgm id="{73121C7D-43F3-4592-84A8-D667275B7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>
                                            <p:graphicEl>
                                              <a:dgm id="{86E02C51-9F3B-4469-B186-5D39D2930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>
                                            <p:graphicEl>
                                              <a:dgm id="{B965FB9B-19F9-4E22-B5B9-C8BEDF12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>
                                            <p:graphicEl>
                                              <a:dgm id="{7652DDE1-7866-449B-99E7-5E2CC397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3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>
                                            <p:graphicEl>
                                              <a:dgm id="{7B492E65-EEE5-440F-8211-4B6EFD77B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>
                                            <p:graphicEl>
                                              <a:dgm id="{3D6CAB82-3DE8-46FB-BDE5-00D7547E1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>
                                            <p:graphicEl>
                                              <a:dgm id="{DED87227-FDA3-4E1D-B658-026B27183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">
                                            <p:graphicEl>
                                              <a:dgm id="{AF499FA9-7843-414C-B92D-4D1CBC06E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">
                                            <p:graphicEl>
                                              <a:dgm id="{013CD128-5856-49FB-B3CC-040DCBCD5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7" grpId="1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واکنش بازارهای مالی: انتخاب طبیعی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FCB496-3847-4266-8A0B-A6ED90F7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5FCB496-3847-4266-8A0B-A6ED90F77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223452-B80A-4C36-95EC-7A2416BB2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2D223452-B80A-4C36-95EC-7A2416BB2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554BEE-1196-4148-A356-CCE3B8C3B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4554BEE-1196-4148-A356-CCE3B8C3B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3C5249-00C1-421B-B911-DDE11D85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423C5249-00C1-421B-B911-DDE11D859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190C1E-2908-47C3-90E9-B0A4F6F75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8190C1E-2908-47C3-90E9-B0A4F6F75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C65CF4-EF19-4D88-8E5F-D0AEFAC17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06C65CF4-EF19-4D88-8E5F-D0AEFAC17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E35150-AC64-4EF1-A842-1993E64BD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61E35150-AC64-4EF1-A842-1993E64BD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971800"/>
            <a:ext cx="7239000" cy="685800"/>
          </a:xfrm>
          <a:noFill/>
        </p:spPr>
        <p:txBody>
          <a:bodyPr/>
          <a:lstStyle/>
          <a:p>
            <a:pPr eaLnBrk="1" hangingPunct="1"/>
            <a: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2  Elham" pitchFamily="2" charset="-78"/>
              </a:rPr>
              <a:t>تأثیر هدفمند‌کردن یارانه‌ها </a:t>
            </a:r>
            <a: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بر مدیریت بنگاه‌های اقتصادی</a:t>
            </a:r>
            <a:endParaRPr lang="en-US" sz="4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2  Elham" pitchFamily="2" charset="-7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295400" y="5181600"/>
            <a:ext cx="754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 b zar"/>
              <a:cs typeface="B Baran" pitchFamily="2" charset="-78"/>
            </a:endParaRPr>
          </a:p>
          <a:p>
            <a:pPr algn="ctr" rtl="1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 b zar"/>
                <a:cs typeface="B Baran" pitchFamily="2" charset="-78"/>
              </a:rPr>
              <a:t>حسین </a:t>
            </a:r>
            <a:r>
              <a:rPr lang="fa-I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 b zar"/>
                <a:cs typeface="B Baran" pitchFamily="2" charset="-78"/>
              </a:rPr>
              <a:t>عبده </a:t>
            </a: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 b zar"/>
                <a:cs typeface="B Baran" pitchFamily="2" charset="-78"/>
              </a:rPr>
              <a:t>تبریزی</a:t>
            </a:r>
          </a:p>
          <a:p>
            <a:pPr algn="ctr" rtl="1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 b zar"/>
                <a:cs typeface="B Baran" pitchFamily="2" charset="-78"/>
              </a:rPr>
              <a:t>میثم رادپور</a:t>
            </a:r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 b zar"/>
              <a:cs typeface="B Baran" pitchFamily="2" charset="-78"/>
            </a:endParaRPr>
          </a:p>
          <a:p>
            <a:pPr algn="r" rtl="1"/>
            <a:endParaRPr lang="en-US" b="1" dirty="0" smtClean="0">
              <a:latin typeface=" b zar"/>
              <a:cs typeface="B Baran" pitchFamily="2" charset="-78"/>
            </a:endParaRPr>
          </a:p>
          <a:p>
            <a:pPr algn="r" rtl="1"/>
            <a:endParaRPr lang="en-US" b="1" dirty="0" smtClean="0">
              <a:latin typeface=" b zar"/>
              <a:cs typeface="B Baran" pitchFamily="2" charset="-78"/>
            </a:endParaRPr>
          </a:p>
          <a:p>
            <a:pPr algn="r" rtl="1"/>
            <a:endParaRPr lang="fa-IR" b="1" dirty="0" smtClean="0">
              <a:latin typeface=" b zar"/>
              <a:cs typeface="B Baran" pitchFamily="2" charset="-78"/>
            </a:endParaRPr>
          </a:p>
          <a:p>
            <a:pPr algn="r" rtl="1"/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دانشکدۀ مدیریت دانشگاه تهران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pPr algn="r" rtl="1"/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مردادماه 1390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pPr algn="r" rtl="1"/>
            <a:endParaRPr lang="en-US" dirty="0" smtClean="0">
              <a:latin typeface=" b zar"/>
              <a:cs typeface="B Zar" pitchFamily="2" charset="-78"/>
            </a:endParaRPr>
          </a:p>
          <a:p>
            <a:pPr algn="r" rtl="1"/>
            <a:endParaRPr lang="en-US" dirty="0" smtClean="0">
              <a:latin typeface=" b zar"/>
              <a:cs typeface="B Zar" pitchFamily="2" charset="-78"/>
            </a:endParaRPr>
          </a:p>
          <a:p>
            <a:pPr algn="r" rtl="1"/>
            <a:endParaRPr lang="fa-IR" b="1" dirty="0" smtClean="0">
              <a:latin typeface=" b zar"/>
              <a:cs typeface="B Zar" pitchFamily="2" charset="-78"/>
            </a:endParaRPr>
          </a:p>
          <a:p>
            <a:pPr algn="r" rtl="1"/>
            <a:endParaRPr lang="en-US" b="1" dirty="0">
              <a:latin typeface=" b zar"/>
              <a:cs typeface="B Za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فهرست اثرات عمدۀ بلندمدت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6032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a-IR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اثر طرح بر فضای کسب‌وکار:</a:t>
            </a:r>
          </a:p>
          <a:p>
            <a:pPr algn="ctr"/>
            <a:r>
              <a:rPr lang="fa-IR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بررسی متغیرهای کلان اقتصادی</a:t>
            </a:r>
            <a:endParaRPr lang="en-US" sz="45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2 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طرح و متغیرهای کلان اقتصادی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C2F69-7A99-46E7-A29A-3042BBA9D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F6C2F69-7A99-46E7-A29A-3042BBA9D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F6C2F69-7A99-46E7-A29A-3042BBA9D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1586E3-85F2-43B4-BBAF-49184AD8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11586E3-85F2-43B4-BBAF-49184AD8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11586E3-85F2-43B4-BBAF-49184AD8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64B06-78CC-42FC-A72A-09203712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1A064B06-78CC-42FC-A72A-09203712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1A064B06-78CC-42FC-A72A-09203712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328476-8F22-4853-8AB4-FDB4D457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0328476-8F22-4853-8AB4-FDB4D457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0328476-8F22-4853-8AB4-FDB4D457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2A5553-29F0-432C-A99C-844D6B94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B2A5553-29F0-432C-A99C-844D6B94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B2A5553-29F0-432C-A99C-844D6B94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DDD65E-1BE0-4C8A-8DEB-85487A0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EDDD65E-1BE0-4C8A-8DEB-85487A0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8EDDD65E-1BE0-4C8A-8DEB-85487A0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32FFB-AC8B-4FE9-98E8-A9797944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7E32FFB-AC8B-4FE9-98E8-A9797944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7E32FFB-AC8B-4FE9-98E8-A9797944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710D03-EE4E-4774-A55B-E740B357B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84710D03-EE4E-4774-A55B-E740B357B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4710D03-EE4E-4774-A55B-E740B357B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B65678-6E82-4C7D-A662-18C6117F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41B65678-6E82-4C7D-A662-18C6117F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1B65678-6E82-4C7D-A662-18C6117F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40C74A-28FE-4A08-B1E2-3099F5D9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8A40C74A-28FE-4A08-B1E2-3099F5D9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A40C74A-28FE-4A08-B1E2-3099F5D9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وجوه  آزادسازی قیمت‌ها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2908581" y="1777848"/>
            <a:ext cx="3517773" cy="3517773"/>
          </a:xfrm>
          <a:custGeom>
            <a:avLst/>
            <a:gdLst>
              <a:gd name="connsiteX0" fmla="*/ 1758889 w 3517773"/>
              <a:gd name="connsiteY0" fmla="*/ 0 h 3517773"/>
              <a:gd name="connsiteX1" fmla="*/ 3282129 w 3517773"/>
              <a:gd name="connsiteY1" fmla="*/ 879446 h 3517773"/>
              <a:gd name="connsiteX2" fmla="*/ 3282125 w 3517773"/>
              <a:gd name="connsiteY2" fmla="*/ 2638334 h 3517773"/>
              <a:gd name="connsiteX3" fmla="*/ 1758887 w 3517773"/>
              <a:gd name="connsiteY3" fmla="*/ 1758887 h 3517773"/>
              <a:gd name="connsiteX4" fmla="*/ 1758889 w 3517773"/>
              <a:gd name="connsiteY4" fmla="*/ 0 h 3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773" h="3517773">
                <a:moveTo>
                  <a:pt x="1758889" y="0"/>
                </a:moveTo>
                <a:cubicBezTo>
                  <a:pt x="2387279" y="1"/>
                  <a:pt x="2967935" y="335244"/>
                  <a:pt x="3282129" y="879446"/>
                </a:cubicBezTo>
                <a:cubicBezTo>
                  <a:pt x="3596323" y="1423648"/>
                  <a:pt x="3596322" y="2094133"/>
                  <a:pt x="3282125" y="2638334"/>
                </a:cubicBezTo>
                <a:lnTo>
                  <a:pt x="1758887" y="1758887"/>
                </a:lnTo>
                <a:cubicBezTo>
                  <a:pt x="1758888" y="1172591"/>
                  <a:pt x="1758888" y="586296"/>
                  <a:pt x="1758889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6971" tIns="778453" rIns="440495" bIns="1758404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Bardiya" pitchFamily="2" charset="-78"/>
              </a:rPr>
              <a:t>قیمت پول</a:t>
            </a:r>
            <a:endParaRPr lang="fa-IR" sz="2600" kern="1200" dirty="0">
              <a:cs typeface="B Bardiy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36132" y="1903483"/>
            <a:ext cx="3517773" cy="3517773"/>
          </a:xfrm>
          <a:custGeom>
            <a:avLst/>
            <a:gdLst>
              <a:gd name="connsiteX0" fmla="*/ 3282127 w 3517773"/>
              <a:gd name="connsiteY0" fmla="*/ 2638330 h 3517773"/>
              <a:gd name="connsiteX1" fmla="*/ 1758885 w 3517773"/>
              <a:gd name="connsiteY1" fmla="*/ 3517773 h 3517773"/>
              <a:gd name="connsiteX2" fmla="*/ 235644 w 3517773"/>
              <a:gd name="connsiteY2" fmla="*/ 2638328 h 3517773"/>
              <a:gd name="connsiteX3" fmla="*/ 1758887 w 3517773"/>
              <a:gd name="connsiteY3" fmla="*/ 1758887 h 3517773"/>
              <a:gd name="connsiteX4" fmla="*/ 3282127 w 3517773"/>
              <a:gd name="connsiteY4" fmla="*/ 2638330 h 3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773" h="3517773">
                <a:moveTo>
                  <a:pt x="3282127" y="2638330"/>
                </a:moveTo>
                <a:cubicBezTo>
                  <a:pt x="2967932" y="3182532"/>
                  <a:pt x="2387275" y="3517774"/>
                  <a:pt x="1758885" y="3517773"/>
                </a:cubicBezTo>
                <a:cubicBezTo>
                  <a:pt x="1130495" y="3517773"/>
                  <a:pt x="549839" y="3182530"/>
                  <a:pt x="235644" y="2638328"/>
                </a:cubicBezTo>
                <a:lnTo>
                  <a:pt x="1758887" y="1758887"/>
                </a:lnTo>
                <a:lnTo>
                  <a:pt x="3282127" y="263833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0585" tIns="2315385" rIns="828707" bIns="347107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Bardiya" pitchFamily="2" charset="-78"/>
              </a:rPr>
              <a:t>قیمت ارز</a:t>
            </a:r>
            <a:endParaRPr lang="fa-IR" sz="2600" kern="1200" dirty="0">
              <a:cs typeface="B Bardiy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63683" y="1777848"/>
            <a:ext cx="3517773" cy="3517773"/>
          </a:xfrm>
          <a:custGeom>
            <a:avLst/>
            <a:gdLst>
              <a:gd name="connsiteX0" fmla="*/ 235645 w 3517773"/>
              <a:gd name="connsiteY0" fmla="*/ 2638328 h 3517773"/>
              <a:gd name="connsiteX1" fmla="*/ 235647 w 3517773"/>
              <a:gd name="connsiteY1" fmla="*/ 879441 h 3517773"/>
              <a:gd name="connsiteX2" fmla="*/ 1758889 w 3517773"/>
              <a:gd name="connsiteY2" fmla="*/ -1 h 3517773"/>
              <a:gd name="connsiteX3" fmla="*/ 1758887 w 3517773"/>
              <a:gd name="connsiteY3" fmla="*/ 1758887 h 3517773"/>
              <a:gd name="connsiteX4" fmla="*/ 235645 w 3517773"/>
              <a:gd name="connsiteY4" fmla="*/ 2638328 h 35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773" h="3517773">
                <a:moveTo>
                  <a:pt x="235645" y="2638328"/>
                </a:moveTo>
                <a:cubicBezTo>
                  <a:pt x="-78549" y="2094126"/>
                  <a:pt x="-78548" y="1423642"/>
                  <a:pt x="235647" y="879441"/>
                </a:cubicBezTo>
                <a:cubicBezTo>
                  <a:pt x="549843" y="335240"/>
                  <a:pt x="1130499" y="-1"/>
                  <a:pt x="1758889" y="-1"/>
                </a:cubicBezTo>
                <a:cubicBezTo>
                  <a:pt x="1758888" y="586295"/>
                  <a:pt x="1758888" y="1172591"/>
                  <a:pt x="1758887" y="1758887"/>
                </a:cubicBezTo>
                <a:lnTo>
                  <a:pt x="235645" y="2638328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0495" tIns="778453" rIns="1886971" bIns="1758404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Bardiya" pitchFamily="2" charset="-78"/>
              </a:rPr>
              <a:t>قیمت انرژی</a:t>
            </a:r>
            <a:endParaRPr lang="fa-IR" sz="2600" kern="1200" dirty="0">
              <a:cs typeface="B Bardiya" pitchFamily="2" charset="-78"/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2691105" y="1560081"/>
            <a:ext cx="3953306" cy="3953306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  <a:scene3d>
            <a:camera prst="orthographicFront"/>
            <a:lightRig rig="flat" dir="t"/>
          </a:scene3d>
          <a:sp3d z="127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ircular Arrow 9"/>
          <p:cNvSpPr/>
          <p:nvPr/>
        </p:nvSpPr>
        <p:spPr>
          <a:xfrm>
            <a:off x="2618365" y="1685494"/>
            <a:ext cx="3953306" cy="3953306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  <a:scene3d>
            <a:camera prst="orthographicFront"/>
            <a:lightRig rig="flat" dir="t"/>
          </a:scene3d>
          <a:sp3d z="127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009648"/>
              <a:satOff val="10306"/>
              <a:lumOff val="8824"/>
              <a:alphaOff val="0"/>
            </a:schemeClr>
          </a:fillRef>
          <a:effectRef idx="2">
            <a:schemeClr val="accent5">
              <a:hueOff val="-7009648"/>
              <a:satOff val="10306"/>
              <a:lumOff val="882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ircular Arrow 10"/>
          <p:cNvSpPr/>
          <p:nvPr/>
        </p:nvSpPr>
        <p:spPr>
          <a:xfrm>
            <a:off x="2545625" y="1560081"/>
            <a:ext cx="3953306" cy="3953306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  <a:scene3d>
            <a:camera prst="orthographicFront"/>
            <a:lightRig rig="flat" dir="t"/>
          </a:scene3d>
          <a:sp3d z="127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4019296"/>
              <a:satOff val="20613"/>
              <a:lumOff val="17647"/>
              <a:alphaOff val="0"/>
            </a:schemeClr>
          </a:fillRef>
          <a:effectRef idx="2">
            <a:schemeClr val="accent5">
              <a:hueOff val="-14019296"/>
              <a:satOff val="20613"/>
              <a:lumOff val="1764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200" dirty="0" smtClean="0"/>
              <a:t>اثر آزادسازی قیمت حامل‌های انرژی بر نرخ پول و ارز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4508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3D0890-ECB4-4C4B-B2CA-330BC98D8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F1A3B-5DC1-4FDF-AF85-DD4D278B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4E088F-6792-46B1-8FA9-B307B648E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884C41-708E-40C1-9DA0-D47C3B88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6BA13B-6586-409C-8F8E-627AF202B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اصرار دولت بر تثبیت نرخ ارز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آثار تلاطم در بازار ارز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fa-IR" dirty="0"/>
              <a:t>قیمت‌ </a:t>
            </a:r>
            <a:r>
              <a:rPr lang="fa-IR" dirty="0" smtClean="0"/>
              <a:t>ارز</a:t>
            </a:r>
            <a:r>
              <a:rPr lang="fa-IR" dirty="0"/>
              <a:t> در </a:t>
            </a:r>
            <a:r>
              <a:rPr lang="fa-IR" dirty="0" smtClean="0"/>
              <a:t>ایران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صد تومانی-جدید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7700" y="3765797"/>
            <a:ext cx="2628900" cy="1314450"/>
          </a:xfrm>
          <a:prstGeom prst="rect">
            <a:avLst/>
          </a:prstGeom>
        </p:spPr>
      </p:pic>
      <p:pic>
        <p:nvPicPr>
          <p:cNvPr id="8" name="Picture 7" descr="دویست-جدید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2000" y="3931058"/>
            <a:ext cx="2514600" cy="1225389"/>
          </a:xfrm>
          <a:prstGeom prst="rect">
            <a:avLst/>
          </a:prstGeom>
        </p:spPr>
      </p:pic>
      <p:pic>
        <p:nvPicPr>
          <p:cNvPr id="7" name="Picture 6" descr="دویست-جدید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90600" y="4081524"/>
            <a:ext cx="2362200" cy="1151123"/>
          </a:xfrm>
          <a:prstGeom prst="rect">
            <a:avLst/>
          </a:prstGeom>
        </p:spPr>
      </p:pic>
      <p:pic>
        <p:nvPicPr>
          <p:cNvPr id="11" name="Picture 10" descr="پانصذ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66801" y="4242047"/>
            <a:ext cx="2666999" cy="1320553"/>
          </a:xfrm>
          <a:prstGeom prst="rect">
            <a:avLst/>
          </a:prstGeom>
        </p:spPr>
      </p:pic>
      <p:pic>
        <p:nvPicPr>
          <p:cNvPr id="12" name="Picture 11" descr="ا دلاری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410201" y="4242047"/>
            <a:ext cx="2971800" cy="1275936"/>
          </a:xfrm>
          <a:prstGeom prst="rect">
            <a:avLst/>
          </a:prstGeom>
        </p:spPr>
      </p:pic>
      <p:sp>
        <p:nvSpPr>
          <p:cNvPr id="14" name="Not Equal 13"/>
          <p:cNvSpPr/>
          <p:nvPr/>
        </p:nvSpPr>
        <p:spPr>
          <a:xfrm>
            <a:off x="3810000" y="4470647"/>
            <a:ext cx="1524000" cy="838200"/>
          </a:xfrm>
          <a:prstGeom prst="mathNotEqua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066801" y="1497020"/>
            <a:ext cx="2057878" cy="2057878"/>
          </a:xfrm>
          <a:custGeom>
            <a:avLst/>
            <a:gdLst>
              <a:gd name="connsiteX0" fmla="*/ 0 w 2057878"/>
              <a:gd name="connsiteY0" fmla="*/ 1028939 h 2057878"/>
              <a:gd name="connsiteX1" fmla="*/ 301370 w 2057878"/>
              <a:gd name="connsiteY1" fmla="*/ 301369 h 2057878"/>
              <a:gd name="connsiteX2" fmla="*/ 1028940 w 2057878"/>
              <a:gd name="connsiteY2" fmla="*/ 1 h 2057878"/>
              <a:gd name="connsiteX3" fmla="*/ 1756510 w 2057878"/>
              <a:gd name="connsiteY3" fmla="*/ 301371 h 2057878"/>
              <a:gd name="connsiteX4" fmla="*/ 2057878 w 2057878"/>
              <a:gd name="connsiteY4" fmla="*/ 1028941 h 2057878"/>
              <a:gd name="connsiteX5" fmla="*/ 1756509 w 2057878"/>
              <a:gd name="connsiteY5" fmla="*/ 1756511 h 2057878"/>
              <a:gd name="connsiteX6" fmla="*/ 1028939 w 2057878"/>
              <a:gd name="connsiteY6" fmla="*/ 2057880 h 2057878"/>
              <a:gd name="connsiteX7" fmla="*/ 301369 w 2057878"/>
              <a:gd name="connsiteY7" fmla="*/ 1756510 h 2057878"/>
              <a:gd name="connsiteX8" fmla="*/ 0 w 2057878"/>
              <a:gd name="connsiteY8" fmla="*/ 1028940 h 2057878"/>
              <a:gd name="connsiteX9" fmla="*/ 0 w 2057878"/>
              <a:gd name="connsiteY9" fmla="*/ 1028939 h 205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878" h="2057878">
                <a:moveTo>
                  <a:pt x="0" y="1028939"/>
                </a:moveTo>
                <a:cubicBezTo>
                  <a:pt x="0" y="756047"/>
                  <a:pt x="108406" y="494333"/>
                  <a:pt x="301370" y="301369"/>
                </a:cubicBezTo>
                <a:cubicBezTo>
                  <a:pt x="494334" y="108406"/>
                  <a:pt x="756049" y="0"/>
                  <a:pt x="1028940" y="1"/>
                </a:cubicBezTo>
                <a:cubicBezTo>
                  <a:pt x="1301832" y="1"/>
                  <a:pt x="1563546" y="108407"/>
                  <a:pt x="1756510" y="301371"/>
                </a:cubicBezTo>
                <a:cubicBezTo>
                  <a:pt x="1949473" y="494335"/>
                  <a:pt x="2057879" y="756050"/>
                  <a:pt x="2057878" y="1028941"/>
                </a:cubicBezTo>
                <a:cubicBezTo>
                  <a:pt x="2057878" y="1301833"/>
                  <a:pt x="1949472" y="1563547"/>
                  <a:pt x="1756509" y="1756511"/>
                </a:cubicBezTo>
                <a:cubicBezTo>
                  <a:pt x="1563545" y="1949475"/>
                  <a:pt x="1301831" y="2057880"/>
                  <a:pt x="1028939" y="2057880"/>
                </a:cubicBezTo>
                <a:cubicBezTo>
                  <a:pt x="756047" y="2057880"/>
                  <a:pt x="494333" y="1949474"/>
                  <a:pt x="301369" y="1756510"/>
                </a:cubicBezTo>
                <a:cubicBezTo>
                  <a:pt x="108406" y="1563546"/>
                  <a:pt x="0" y="1301831"/>
                  <a:pt x="0" y="1028940"/>
                </a:cubicBezTo>
                <a:lnTo>
                  <a:pt x="0" y="1028939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279" tIns="343279" rIns="343279" bIns="343279" numCol="1" spcCol="1270" anchor="ctr" anchorCtr="0">
            <a:noAutofit/>
          </a:bodyPr>
          <a:lstStyle/>
          <a:p>
            <a:pPr lvl="0" algn="ct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300" kern="1200" dirty="0" smtClean="0"/>
              <a:t>قیمت بانک مرکزی</a:t>
            </a:r>
            <a:endParaRPr lang="fa-IR" sz="3300" kern="1200" dirty="0"/>
          </a:p>
        </p:txBody>
      </p:sp>
      <p:sp>
        <p:nvSpPr>
          <p:cNvPr id="18" name="Freeform 17"/>
          <p:cNvSpPr/>
          <p:nvPr/>
        </p:nvSpPr>
        <p:spPr>
          <a:xfrm rot="18570381">
            <a:off x="4205720" y="1929174"/>
            <a:ext cx="1193569" cy="1193569"/>
          </a:xfrm>
          <a:custGeom>
            <a:avLst/>
            <a:gdLst>
              <a:gd name="connsiteX0" fmla="*/ 0 w 1193569"/>
              <a:gd name="connsiteY0" fmla="*/ 0 h 1193569"/>
              <a:gd name="connsiteX1" fmla="*/ 1193569 w 1193569"/>
              <a:gd name="connsiteY1" fmla="*/ 0 h 1193569"/>
              <a:gd name="connsiteX2" fmla="*/ 795717 w 1193569"/>
              <a:gd name="connsiteY2" fmla="*/ 397852 h 1193569"/>
              <a:gd name="connsiteX3" fmla="*/ 397852 w 1193569"/>
              <a:gd name="connsiteY3" fmla="*/ 397852 h 1193569"/>
              <a:gd name="connsiteX4" fmla="*/ 397852 w 1193569"/>
              <a:gd name="connsiteY4" fmla="*/ 795717 h 1193569"/>
              <a:gd name="connsiteX5" fmla="*/ 0 w 1193569"/>
              <a:gd name="connsiteY5" fmla="*/ 1193569 h 1193569"/>
              <a:gd name="connsiteX6" fmla="*/ 0 w 1193569"/>
              <a:gd name="connsiteY6" fmla="*/ 0 h 119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3569" h="1193569">
                <a:moveTo>
                  <a:pt x="0" y="0"/>
                </a:moveTo>
                <a:lnTo>
                  <a:pt x="1193569" y="0"/>
                </a:lnTo>
                <a:lnTo>
                  <a:pt x="795717" y="397852"/>
                </a:lnTo>
                <a:lnTo>
                  <a:pt x="397852" y="397852"/>
                </a:lnTo>
                <a:lnTo>
                  <a:pt x="397852" y="795717"/>
                </a:lnTo>
                <a:lnTo>
                  <a:pt x="0" y="1193569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z="-25400" prstMaterial="plastic">
            <a:bevelT w="25400" h="25400"/>
            <a:bevelB w="25400" h="254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0" rIns="0" bIns="-1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2700" kern="1200"/>
          </a:p>
        </p:txBody>
      </p:sp>
      <p:sp>
        <p:nvSpPr>
          <p:cNvPr id="19" name="Freeform 18"/>
          <p:cNvSpPr/>
          <p:nvPr/>
        </p:nvSpPr>
        <p:spPr>
          <a:xfrm>
            <a:off x="6019331" y="1497020"/>
            <a:ext cx="2057878" cy="2057878"/>
          </a:xfrm>
          <a:custGeom>
            <a:avLst/>
            <a:gdLst>
              <a:gd name="connsiteX0" fmla="*/ 0 w 2057878"/>
              <a:gd name="connsiteY0" fmla="*/ 1028939 h 2057878"/>
              <a:gd name="connsiteX1" fmla="*/ 301370 w 2057878"/>
              <a:gd name="connsiteY1" fmla="*/ 301369 h 2057878"/>
              <a:gd name="connsiteX2" fmla="*/ 1028940 w 2057878"/>
              <a:gd name="connsiteY2" fmla="*/ 1 h 2057878"/>
              <a:gd name="connsiteX3" fmla="*/ 1756510 w 2057878"/>
              <a:gd name="connsiteY3" fmla="*/ 301371 h 2057878"/>
              <a:gd name="connsiteX4" fmla="*/ 2057878 w 2057878"/>
              <a:gd name="connsiteY4" fmla="*/ 1028941 h 2057878"/>
              <a:gd name="connsiteX5" fmla="*/ 1756509 w 2057878"/>
              <a:gd name="connsiteY5" fmla="*/ 1756511 h 2057878"/>
              <a:gd name="connsiteX6" fmla="*/ 1028939 w 2057878"/>
              <a:gd name="connsiteY6" fmla="*/ 2057880 h 2057878"/>
              <a:gd name="connsiteX7" fmla="*/ 301369 w 2057878"/>
              <a:gd name="connsiteY7" fmla="*/ 1756510 h 2057878"/>
              <a:gd name="connsiteX8" fmla="*/ 0 w 2057878"/>
              <a:gd name="connsiteY8" fmla="*/ 1028940 h 2057878"/>
              <a:gd name="connsiteX9" fmla="*/ 0 w 2057878"/>
              <a:gd name="connsiteY9" fmla="*/ 1028939 h 205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878" h="2057878">
                <a:moveTo>
                  <a:pt x="0" y="1028939"/>
                </a:moveTo>
                <a:cubicBezTo>
                  <a:pt x="0" y="756047"/>
                  <a:pt x="108406" y="494333"/>
                  <a:pt x="301370" y="301369"/>
                </a:cubicBezTo>
                <a:cubicBezTo>
                  <a:pt x="494334" y="108406"/>
                  <a:pt x="756049" y="0"/>
                  <a:pt x="1028940" y="1"/>
                </a:cubicBezTo>
                <a:cubicBezTo>
                  <a:pt x="1301832" y="1"/>
                  <a:pt x="1563546" y="108407"/>
                  <a:pt x="1756510" y="301371"/>
                </a:cubicBezTo>
                <a:cubicBezTo>
                  <a:pt x="1949473" y="494335"/>
                  <a:pt x="2057879" y="756050"/>
                  <a:pt x="2057878" y="1028941"/>
                </a:cubicBezTo>
                <a:cubicBezTo>
                  <a:pt x="2057878" y="1301833"/>
                  <a:pt x="1949472" y="1563547"/>
                  <a:pt x="1756509" y="1756511"/>
                </a:cubicBezTo>
                <a:cubicBezTo>
                  <a:pt x="1563545" y="1949475"/>
                  <a:pt x="1301831" y="2057880"/>
                  <a:pt x="1028939" y="2057880"/>
                </a:cubicBezTo>
                <a:cubicBezTo>
                  <a:pt x="756047" y="2057880"/>
                  <a:pt x="494333" y="1949474"/>
                  <a:pt x="301369" y="1756510"/>
                </a:cubicBezTo>
                <a:cubicBezTo>
                  <a:pt x="108406" y="1563546"/>
                  <a:pt x="0" y="1301831"/>
                  <a:pt x="0" y="1028940"/>
                </a:cubicBezTo>
                <a:lnTo>
                  <a:pt x="0" y="1028939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279" tIns="343279" rIns="343279" bIns="343279" numCol="1" spcCol="1270" anchor="ctr" anchorCtr="0">
            <a:noAutofit/>
          </a:bodyPr>
          <a:lstStyle/>
          <a:p>
            <a:pPr lvl="0" algn="ct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300" kern="1200" dirty="0" smtClean="0"/>
              <a:t>قیمت واقعی</a:t>
            </a:r>
            <a:endParaRPr lang="fa-IR" sz="3300" kern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3480047"/>
            <a:ext cx="2743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Overvalue</a:t>
            </a:r>
          </a:p>
          <a:p>
            <a:pPr algn="ctr"/>
            <a:endParaRPr lang="fa-I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81000" y="304800"/>
            <a:ext cx="8305800" cy="2362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2920" y="5425440"/>
            <a:ext cx="8183880" cy="1051560"/>
          </a:xfrm>
        </p:spPr>
        <p:txBody>
          <a:bodyPr anchor="ctr" anchorCtr="0">
            <a:noAutofit/>
          </a:bodyPr>
          <a:lstStyle>
            <a:extLst/>
          </a:lstStyle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نرخ تورم داخلی محرک کاهش صادرات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" name="Group 8"/>
          <p:cNvGrpSpPr/>
          <p:nvPr/>
        </p:nvGrpSpPr>
        <p:grpSpPr>
          <a:xfrm>
            <a:off x="504782" y="1140493"/>
            <a:ext cx="8180154" cy="1373564"/>
            <a:chOff x="504782" y="1140493"/>
            <a:chExt cx="8180154" cy="1373564"/>
          </a:xfrm>
        </p:grpSpPr>
        <p:sp>
          <p:nvSpPr>
            <p:cNvPr id="10" name="Freeform 9"/>
            <p:cNvSpPr/>
            <p:nvPr/>
          </p:nvSpPr>
          <p:spPr>
            <a:xfrm>
              <a:off x="504782" y="1140493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قیمت فروش در سال  هشتاد </a:t>
              </a:r>
              <a:endParaRPr lang="fa-IR" sz="2000" kern="1200" dirty="0">
                <a:cs typeface="B Mitra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04782" y="1925402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100</a:t>
              </a:r>
              <a:endParaRPr lang="en-US" sz="2000" kern="1200" dirty="0">
                <a:cs typeface="B Mitra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26101" y="1140493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مجموع هزینه‌ها در سال هشتاد</a:t>
              </a:r>
              <a:endParaRPr lang="fa-IR" sz="2000" kern="1200" dirty="0">
                <a:cs typeface="B Mitra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26101" y="1925402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40</a:t>
              </a:r>
              <a:endParaRPr lang="en-US" sz="2000" kern="1200" dirty="0">
                <a:cs typeface="B Mitra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47420" y="1140493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درصد رشد سالانۀ فروش </a:t>
              </a:r>
              <a:endParaRPr lang="fa-IR" sz="2000" kern="1200" dirty="0">
                <a:cs typeface="B Mitra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47420" y="1925402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2.5%</a:t>
              </a:r>
              <a:endParaRPr lang="en-US" sz="2000" kern="1200" dirty="0">
                <a:cs typeface="B Mitra" pitchFamily="2" charset="-78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68739" y="1140493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درصد رشد سالانۀ هزینه‌ها </a:t>
              </a:r>
              <a:endParaRPr lang="fa-IR" sz="2000" kern="1200" dirty="0">
                <a:cs typeface="B Mitra" pitchFamily="2" charset="-7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868739" y="1925402"/>
              <a:ext cx="1816197" cy="588655"/>
            </a:xfrm>
            <a:custGeom>
              <a:avLst/>
              <a:gdLst>
                <a:gd name="connsiteX0" fmla="*/ 0 w 1816197"/>
                <a:gd name="connsiteY0" fmla="*/ 58866 h 588655"/>
                <a:gd name="connsiteX1" fmla="*/ 17242 w 1816197"/>
                <a:gd name="connsiteY1" fmla="*/ 17241 h 588655"/>
                <a:gd name="connsiteX2" fmla="*/ 58867 w 1816197"/>
                <a:gd name="connsiteY2" fmla="*/ 0 h 588655"/>
                <a:gd name="connsiteX3" fmla="*/ 1757331 w 1816197"/>
                <a:gd name="connsiteY3" fmla="*/ 0 h 588655"/>
                <a:gd name="connsiteX4" fmla="*/ 1798956 w 1816197"/>
                <a:gd name="connsiteY4" fmla="*/ 17242 h 588655"/>
                <a:gd name="connsiteX5" fmla="*/ 1816197 w 1816197"/>
                <a:gd name="connsiteY5" fmla="*/ 58867 h 588655"/>
                <a:gd name="connsiteX6" fmla="*/ 1816197 w 1816197"/>
                <a:gd name="connsiteY6" fmla="*/ 529789 h 588655"/>
                <a:gd name="connsiteX7" fmla="*/ 1798956 w 1816197"/>
                <a:gd name="connsiteY7" fmla="*/ 571414 h 588655"/>
                <a:gd name="connsiteX8" fmla="*/ 1757331 w 1816197"/>
                <a:gd name="connsiteY8" fmla="*/ 588655 h 588655"/>
                <a:gd name="connsiteX9" fmla="*/ 58866 w 1816197"/>
                <a:gd name="connsiteY9" fmla="*/ 588655 h 588655"/>
                <a:gd name="connsiteX10" fmla="*/ 17241 w 1816197"/>
                <a:gd name="connsiteY10" fmla="*/ 571414 h 588655"/>
                <a:gd name="connsiteX11" fmla="*/ 0 w 1816197"/>
                <a:gd name="connsiteY11" fmla="*/ 529789 h 588655"/>
                <a:gd name="connsiteX12" fmla="*/ 0 w 1816197"/>
                <a:gd name="connsiteY12" fmla="*/ 58866 h 58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6197" h="588655">
                  <a:moveTo>
                    <a:pt x="0" y="58866"/>
                  </a:moveTo>
                  <a:cubicBezTo>
                    <a:pt x="0" y="43254"/>
                    <a:pt x="6202" y="28281"/>
                    <a:pt x="17242" y="17241"/>
                  </a:cubicBezTo>
                  <a:cubicBezTo>
                    <a:pt x="28282" y="6201"/>
                    <a:pt x="43254" y="0"/>
                    <a:pt x="58867" y="0"/>
                  </a:cubicBezTo>
                  <a:lnTo>
                    <a:pt x="1757331" y="0"/>
                  </a:lnTo>
                  <a:cubicBezTo>
                    <a:pt x="1772943" y="0"/>
                    <a:pt x="1787916" y="6202"/>
                    <a:pt x="1798956" y="17242"/>
                  </a:cubicBezTo>
                  <a:cubicBezTo>
                    <a:pt x="1809996" y="28282"/>
                    <a:pt x="1816197" y="43254"/>
                    <a:pt x="1816197" y="58867"/>
                  </a:cubicBezTo>
                  <a:lnTo>
                    <a:pt x="1816197" y="529789"/>
                  </a:lnTo>
                  <a:cubicBezTo>
                    <a:pt x="1816197" y="545401"/>
                    <a:pt x="1809995" y="560374"/>
                    <a:pt x="1798956" y="571414"/>
                  </a:cubicBezTo>
                  <a:cubicBezTo>
                    <a:pt x="1787916" y="582454"/>
                    <a:pt x="1772944" y="588655"/>
                    <a:pt x="1757331" y="588655"/>
                  </a:cubicBezTo>
                  <a:lnTo>
                    <a:pt x="58866" y="588655"/>
                  </a:lnTo>
                  <a:cubicBezTo>
                    <a:pt x="43254" y="588655"/>
                    <a:pt x="28281" y="582453"/>
                    <a:pt x="17241" y="571414"/>
                  </a:cubicBezTo>
                  <a:cubicBezTo>
                    <a:pt x="6201" y="560374"/>
                    <a:pt x="0" y="545402"/>
                    <a:pt x="0" y="529789"/>
                  </a:cubicBezTo>
                  <a:lnTo>
                    <a:pt x="0" y="58866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41" tIns="93441" rIns="93441" bIns="93441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kern="1200" dirty="0" smtClean="0">
                  <a:cs typeface="B Mitra" pitchFamily="2" charset="-78"/>
                </a:rPr>
                <a:t>نرخ تورم تولیدکننده</a:t>
              </a:r>
              <a:endParaRPr lang="fa-IR" sz="2000" kern="1200" dirty="0">
                <a:cs typeface="B Mitra" pitchFamily="2" charset="-78"/>
              </a:endParaRPr>
            </a:p>
          </p:txBody>
        </p:sp>
      </p:grpSp>
      <p:graphicFrame>
        <p:nvGraphicFramePr>
          <p:cNvPr id="6" name="Chart 5"/>
          <p:cNvGraphicFramePr/>
          <p:nvPr/>
        </p:nvGraphicFramePr>
        <p:xfrm>
          <a:off x="1905000" y="2743200"/>
          <a:ext cx="4876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3352800" y="457200"/>
            <a:ext cx="24384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مفروضات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a-IR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ریزکاوی:</a:t>
            </a:r>
          </a:p>
          <a:p>
            <a:pPr algn="ctr"/>
            <a:r>
              <a:rPr lang="fa-IR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ریسک و بازدۀ شرکت‌ها</a:t>
            </a:r>
            <a:endParaRPr lang="en-US" sz="45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2 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میان‌بر اقتصادی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46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B3EB0D-DDF3-4B0B-B9C1-1DC4C47DE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3B3EB0D-DDF3-4B0B-B9C1-1DC4C47DE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3B3EB0D-DDF3-4B0B-B9C1-1DC4C47DE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CC1A2-87AD-4140-B520-58A48F6F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A00CC1A2-87AD-4140-B520-58A48F6F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00CC1A2-87AD-4140-B520-58A48F6F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2F7A7-53FA-4314-8865-55CE508F0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0312F7A7-53FA-4314-8865-55CE508F0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312F7A7-53FA-4314-8865-55CE508F0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اثر طرح بر </a:t>
            </a:r>
            <a:r>
              <a:rPr lang="fa-IR" dirty="0" smtClean="0"/>
              <a:t>شركت‌ها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CFE8D9-42E5-4F1E-9A7F-AE2D126A3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CCFE8D9-42E5-4F1E-9A7F-AE2D126A3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CCFE8D9-42E5-4F1E-9A7F-AE2D126A3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CCFE8D9-42E5-4F1E-9A7F-AE2D126A3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C320A-0C35-4C35-A17D-0070C079D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9BEC320A-0C35-4C35-A17D-0070C079D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BEC320A-0C35-4C35-A17D-0070C079D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BEC320A-0C35-4C35-A17D-0070C079D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B65137-3922-40E6-8D1C-1F9818D90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88B65137-3922-40E6-8D1C-1F9818D90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88B65137-3922-40E6-8D1C-1F9818D90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8B65137-3922-40E6-8D1C-1F9818D90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BA010-F66B-47F0-90F4-55F05112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614BA010-F66B-47F0-90F4-55F051123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614BA010-F66B-47F0-90F4-55F05112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614BA010-F66B-47F0-90F4-55F05112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7AC4B5-4033-429F-A5DF-7E2FBF19D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8F7AC4B5-4033-429F-A5DF-7E2FBF19D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8F7AC4B5-4033-429F-A5DF-7E2FBF19D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8F7AC4B5-4033-429F-A5DF-7E2FBF19D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2800" dirty="0" smtClean="0"/>
              <a:t>منابع تغییر درآمدها و هزینه‌های شرکت‌های بورسی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6032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fa-IR" dirty="0" smtClean="0">
                <a:latin typeface="+mj-lt"/>
                <a:ea typeface="+mj-ea"/>
                <a:cs typeface="B Elham" pitchFamily="2" charset="-78"/>
              </a:rPr>
              <a:t>افزايش هزينه‌هاي مستقيم </a:t>
            </a:r>
            <a:endParaRPr lang="en-US" dirty="0">
              <a:latin typeface="+mj-lt"/>
              <a:ea typeface="+mj-ea"/>
              <a:cs typeface="B Elham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322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066800" y="4114800"/>
          <a:ext cx="6858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ساختار سرمایه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1527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763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42F8B8-0049-4B9E-913D-F1BEFA3C7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B42F8B8-0049-4B9E-913D-F1BEFA3C7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B42F8B8-0049-4B9E-913D-F1BEFA3C7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30C99C-971B-4A2F-919B-CEB4EA873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230C99C-971B-4A2F-919B-CEB4EA873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230C99C-971B-4A2F-919B-CEB4EA873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/>
              <a:t>اثر طرح </a:t>
            </a:r>
            <a:r>
              <a:rPr lang="fa-IR" dirty="0" smtClean="0"/>
              <a:t>بر</a:t>
            </a:r>
            <a:r>
              <a:rPr lang="fa-IR" dirty="0"/>
              <a:t> طرف درآمد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97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1295400" y="2895600"/>
            <a:ext cx="58674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cs typeface="B Zar" pitchFamily="2" charset="-78"/>
              </a:rPr>
              <a:t>قيمت‌هاي جهاني بايد مدنظر باشد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2F5585-DE12-4D46-9ED9-0595823DA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32F5585-DE12-4D46-9ED9-0595823DA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32F5585-DE12-4D46-9ED9-0595823DA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F100D6-A3CE-4A1C-B7C9-B91764E90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2F100D6-A3CE-4A1C-B7C9-B91764E90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2F100D6-A3CE-4A1C-B7C9-B91764E90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D8336-CC33-4FEC-9A62-60A645540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88D8336-CC33-4FEC-9A62-60A645540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88D8336-CC33-4FEC-9A62-60A645540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2BAC80-1504-4855-9947-448C8ACDB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D32BAC80-1504-4855-9947-448C8ACDB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32BAC80-1504-4855-9947-448C8ACDB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8039D-802C-42B8-9B6A-F87ABEA69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C98039D-802C-42B8-9B6A-F87ABEA69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C98039D-802C-42B8-9B6A-F87ABEA69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E95D0-DB09-4C03-A868-4678FAC5F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2DE95D0-DB09-4C03-A868-4678FAC5F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22DE95D0-DB09-4C03-A868-4678FAC5F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وسعت کالاهای موضوع اصلاح قیمت‌ها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525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06CEB3-863A-45E7-BC3A-AD4022B3C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F5D61-2F54-48D9-99BB-AE5E9F6F0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0BF94-CF4F-4BA0-B420-31E0DBB4C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23FE3-94AD-465F-B0A7-8E05EB95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آثار بر سود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a-I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صنعت بانک‌داری:                </a:t>
            </a:r>
            <a:r>
              <a:rPr lang="fa-I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2  Elham" pitchFamily="2" charset="-78"/>
              </a:rPr>
              <a:t>ریسک‌های اساسی-</a:t>
            </a:r>
            <a:r>
              <a:rPr lang="fa-IR" sz="5400" dirty="0" smtClean="0"/>
              <a:t> </a:t>
            </a:r>
            <a:r>
              <a:rPr lang="fa-I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روندهای</a:t>
            </a:r>
            <a:r>
              <a:rPr lang="fa-IR" sz="5400" dirty="0" smtClean="0"/>
              <a:t> </a:t>
            </a:r>
            <a:r>
              <a:rPr lang="fa-I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2  Elham" pitchFamily="2" charset="-78"/>
              </a:rPr>
              <a:t>موردانتظار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2 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مسیرهای اثرگذاری طرح بر عملکرد بانک‌ها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مسیر اصلی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dirty="0" smtClean="0"/>
              <a:t>ریسک‌های اساسی مؤسسات مالی</a:t>
            </a:r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" y="14508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EFAFAE-72B7-4F9B-952E-5E4C45896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72EFAFAE-72B7-4F9B-952E-5E4C45896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72EFAFAE-72B7-4F9B-952E-5E4C45896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72EFAFAE-72B7-4F9B-952E-5E4C45896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4AF5B7-02F3-466A-AFE0-14E5227F0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884AF5B7-02F3-466A-AFE0-14E5227F0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884AF5B7-02F3-466A-AFE0-14E5227F0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dgm id="{884AF5B7-02F3-466A-AFE0-14E5227F0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FB3551-DB31-4E81-8C97-AACF16283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52FB3551-DB31-4E81-8C97-AACF16283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52FB3551-DB31-4E81-8C97-AACF16283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52FB3551-DB31-4E81-8C97-AACF16283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D8E400-BDB4-4FE0-80BD-4A46196FB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63D8E400-BDB4-4FE0-80BD-4A46196FB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3D8E400-BDB4-4FE0-80BD-4A46196FB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graphicEl>
                                              <a:dgm id="{63D8E400-BDB4-4FE0-80BD-4A46196FB4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66AC06-D6BA-4E38-8184-C5160C07B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6566AC06-D6BA-4E38-8184-C5160C07B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6566AC06-D6BA-4E38-8184-C5160C07B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566AC06-D6BA-4E38-8184-C5160C07B2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dirty="0" smtClean="0"/>
              <a:t>تعامل ریسک‌ها در بروز بحران اخیر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C65AB7-DF1B-40A7-8CB5-EB46D157E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E25C91-362B-445B-B636-D7DCCCB05C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15113F-C9F1-4E68-8DDD-361CE8C75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089911-B656-4C55-8560-12D23560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037B5C-7697-4C91-BD2B-B9C9AB529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E59280-6002-4585-842D-855C03782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29A005-E11E-424B-BDBD-73C25440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B9DEA3-5F09-4F9C-933B-3799E1E6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54D00A-84BE-4B8B-B8F1-D7A43DC9F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1D052F-72C0-4C4B-9916-3BC24091D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98A026-CFED-4283-930F-86779D035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1" y="530225"/>
            <a:ext cx="7848602" cy="56419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3505200" y="2514600"/>
            <a:ext cx="2209800" cy="10515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>
            <a:normAutofit fontScale="90000"/>
          </a:bodyPr>
          <a:lstStyle/>
          <a:p>
            <a:pPr algn="ctr"/>
            <a:r>
              <a:rPr lang="fa-IR" dirty="0" smtClean="0">
                <a:cs typeface="B Bardiya" pitchFamily="2" charset="-78"/>
              </a:rPr>
              <a:t>اثر پشتاپشتی  </a:t>
            </a:r>
            <a:endParaRPr lang="en-US" dirty="0" smtClean="0">
              <a:cs typeface="B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روندهای موردانتظار در ایران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ریسک اعتباری: روند </a:t>
            </a:r>
            <a:r>
              <a:rPr lang="fa-IR" sz="3600" dirty="0"/>
              <a:t>قابل‌مشاهده در </a:t>
            </a:r>
            <a:r>
              <a:rPr lang="fa-IR" sz="3600" dirty="0" smtClean="0"/>
              <a:t>ایران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ابعاد اجرایی طرح </a:t>
            </a:r>
            <a:endParaRPr lang="en-US" sz="36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7F65A8-D7AD-4DD9-A4FF-37BA5806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9C7F65A8-D7AD-4DD9-A4FF-37BA5806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9C7F65A8-D7AD-4DD9-A4FF-37BA58066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1F2895-0DFE-4744-97E0-AA3768B73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F21F2895-0DFE-4744-97E0-AA3768B73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F21F2895-0DFE-4744-97E0-AA3768B73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D0795B-4F8B-4138-B579-A8E32D157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A9D0795B-4F8B-4138-B579-A8E32D157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A9D0795B-4F8B-4138-B579-A8E32D157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DCF161-6219-4832-A814-79C061528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73DCF161-6219-4832-A814-79C061528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73DCF161-6219-4832-A814-79C061528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379BD3-048D-4F96-B71D-0163A18E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43379BD3-048D-4F96-B71D-0163A18E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43379BD3-048D-4F96-B71D-0163A18E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2D7746-52C5-4AAB-8C5B-7AE99A849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6E2D7746-52C5-4AAB-8C5B-7AE99A849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6E2D7746-52C5-4AAB-8C5B-7AE99A849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تغییر ترکیب بدهی‌ها-افزایش ریسک تأمین مالی</a:t>
            </a:r>
            <a:endParaRPr lang="en-US" sz="32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97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16ECAB-0898-4E45-B2DB-35DA5F9E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B67E92-D834-4D68-BB8C-DFBF5178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36045</TotalTime>
  <Words>1454</Words>
  <Application>Microsoft Office PowerPoint</Application>
  <PresentationFormat>On-screen Show (4:3)</PresentationFormat>
  <Paragraphs>303</Paragraphs>
  <Slides>53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Sample presentation slides</vt:lpstr>
      <vt:lpstr>بسم‌الله الرحمن الرحیم</vt:lpstr>
      <vt:lpstr>تأثیر هدفمند‌کردن یارانه‌ها بر مدیریت بنگاه‌های اقتصادی</vt:lpstr>
      <vt:lpstr>میان‌بر اقتصادی </vt:lpstr>
      <vt:lpstr>وسعت کالاهای موضوع اصلاح قیمت‌ها </vt:lpstr>
      <vt:lpstr>ابعاد اجرایی طرح </vt:lpstr>
      <vt:lpstr> </vt:lpstr>
      <vt:lpstr> </vt:lpstr>
      <vt:lpstr>Slide 8</vt:lpstr>
      <vt:lpstr>Slide 9</vt:lpstr>
      <vt:lpstr>سرنوشت دیگر طرح هدفمند کردن یارانه‌ها</vt:lpstr>
      <vt:lpstr>Slide 11</vt:lpstr>
      <vt:lpstr>آثار اقتصاد خرد طرح بر کسب‌وکارها</vt:lpstr>
      <vt:lpstr>ریسک تجاری شرکت‌های بورسی</vt:lpstr>
      <vt:lpstr> </vt:lpstr>
      <vt:lpstr>بهره‌وری عامل کل (TFP )</vt:lpstr>
      <vt:lpstr>عوامل توضیح‌دهندۀ TFP</vt:lpstr>
      <vt:lpstr>برخی عوامل توضیح‌دهندۀ بهره‌وری عامل کل</vt:lpstr>
      <vt:lpstr>بهبود بهره‌وری - توسعۀ بازارهای مالی</vt:lpstr>
      <vt:lpstr>واکنش بازارهای مالی: انتخاب طبیعی</vt:lpstr>
      <vt:lpstr>فهرست اثرات عمدۀ بلندمدت</vt:lpstr>
      <vt:lpstr>Slide 21</vt:lpstr>
      <vt:lpstr>طرح و متغیرهای کلان اقتصادی</vt:lpstr>
      <vt:lpstr>وجوه  آزادسازی قیمت‌ها</vt:lpstr>
      <vt:lpstr>اثر آزادسازی قیمت حامل‌های انرژی بر نرخ پول و ارز</vt:lpstr>
      <vt:lpstr>اصرار دولت بر تثبیت نرخ ارز</vt:lpstr>
      <vt:lpstr>آثار تلاطم در بازار ارز</vt:lpstr>
      <vt:lpstr>قیمت‌ ارز در ایران</vt:lpstr>
      <vt:lpstr> نرخ تورم داخلی محرک کاهش صادرات </vt:lpstr>
      <vt:lpstr>Slide 29</vt:lpstr>
      <vt:lpstr> </vt:lpstr>
      <vt:lpstr>اثر طرح بر شركت‌ها</vt:lpstr>
      <vt:lpstr>منابع تغییر درآمدها و هزینه‌های شرکت‌های بورسی</vt:lpstr>
      <vt:lpstr> </vt:lpstr>
      <vt:lpstr>افزايش هزينه‌هاي مستقيم </vt:lpstr>
      <vt:lpstr> </vt:lpstr>
      <vt:lpstr>ساختار سرمایه</vt:lpstr>
      <vt:lpstr> </vt:lpstr>
      <vt:lpstr> </vt:lpstr>
      <vt:lpstr>اثر طرح بر طرف درآمد </vt:lpstr>
      <vt:lpstr>آثار بر سود</vt:lpstr>
      <vt:lpstr>Slide 41</vt:lpstr>
      <vt:lpstr>مسیرهای اثرگذاری طرح بر عملکرد بانک‌ها</vt:lpstr>
      <vt:lpstr>مسیر اصلی</vt:lpstr>
      <vt:lpstr>ریسک‌های اساسی مؤسسات مالی</vt:lpstr>
      <vt:lpstr>تعامل ریسک‌ها در بروز بحران اخیر</vt:lpstr>
      <vt:lpstr>اثر پشتاپشتی  </vt:lpstr>
      <vt:lpstr>روندهای موردانتظار در ایران</vt:lpstr>
      <vt:lpstr>ریسک اعتباری: روند قابل‌مشاهده در ایران</vt:lpstr>
      <vt:lpstr>Slide 49</vt:lpstr>
      <vt:lpstr>تغییر ترکیب بدهی‌ها-افزایش ریسک تأمین مالی</vt:lpstr>
      <vt:lpstr>Slide 51</vt:lpstr>
      <vt:lpstr>Slide 52</vt:lpstr>
      <vt:lpstr>Slide 53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radpour</cp:lastModifiedBy>
  <cp:revision>1124</cp:revision>
  <dcterms:created xsi:type="dcterms:W3CDTF">2007-09-07T17:57:35Z</dcterms:created>
  <dcterms:modified xsi:type="dcterms:W3CDTF">2011-07-31T04:54:12Z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