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5.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6.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7.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saveSubsetFonts="1">
  <p:sldMasterIdLst>
    <p:sldMasterId id="2147483662" r:id="rId1"/>
  </p:sldMasterIdLst>
  <p:notesMasterIdLst>
    <p:notesMasterId r:id="rId50"/>
  </p:notesMasterIdLst>
  <p:handoutMasterIdLst>
    <p:handoutMasterId r:id="rId51"/>
  </p:handoutMasterIdLst>
  <p:sldIdLst>
    <p:sldId id="256" r:id="rId2"/>
    <p:sldId id="323" r:id="rId3"/>
    <p:sldId id="329" r:id="rId4"/>
    <p:sldId id="305" r:id="rId5"/>
    <p:sldId id="327" r:id="rId6"/>
    <p:sldId id="371" r:id="rId7"/>
    <p:sldId id="350" r:id="rId8"/>
    <p:sldId id="351" r:id="rId9"/>
    <p:sldId id="337" r:id="rId10"/>
    <p:sldId id="342" r:id="rId11"/>
    <p:sldId id="338" r:id="rId12"/>
    <p:sldId id="273" r:id="rId13"/>
    <p:sldId id="257" r:id="rId14"/>
    <p:sldId id="315" r:id="rId15"/>
    <p:sldId id="363" r:id="rId16"/>
    <p:sldId id="361" r:id="rId17"/>
    <p:sldId id="373" r:id="rId18"/>
    <p:sldId id="347" r:id="rId19"/>
    <p:sldId id="364" r:id="rId20"/>
    <p:sldId id="367" r:id="rId21"/>
    <p:sldId id="370" r:id="rId22"/>
    <p:sldId id="316" r:id="rId23"/>
    <p:sldId id="359" r:id="rId24"/>
    <p:sldId id="358" r:id="rId25"/>
    <p:sldId id="293" r:id="rId26"/>
    <p:sldId id="294" r:id="rId27"/>
    <p:sldId id="295" r:id="rId28"/>
    <p:sldId id="296" r:id="rId29"/>
    <p:sldId id="319" r:id="rId30"/>
    <p:sldId id="320" r:id="rId31"/>
    <p:sldId id="321" r:id="rId32"/>
    <p:sldId id="346" r:id="rId33"/>
    <p:sldId id="372" r:id="rId34"/>
    <p:sldId id="343" r:id="rId35"/>
    <p:sldId id="348" r:id="rId36"/>
    <p:sldId id="349" r:id="rId37"/>
    <p:sldId id="365" r:id="rId38"/>
    <p:sldId id="353" r:id="rId39"/>
    <p:sldId id="355" r:id="rId40"/>
    <p:sldId id="356" r:id="rId41"/>
    <p:sldId id="357" r:id="rId42"/>
    <p:sldId id="369" r:id="rId43"/>
    <p:sldId id="344" r:id="rId44"/>
    <p:sldId id="345" r:id="rId45"/>
    <p:sldId id="366" r:id="rId46"/>
    <p:sldId id="374" r:id="rId47"/>
    <p:sldId id="375" r:id="rId48"/>
    <p:sldId id="360" r:id="rId49"/>
  </p:sldIdLst>
  <p:sldSz cx="9144000" cy="6858000" type="screen4x3"/>
  <p:notesSz cx="9144000" cy="6858000"/>
  <p:defaultTextStyle>
    <a:defPPr>
      <a:defRPr lang="ar-SA"/>
    </a:defPPr>
    <a:lvl1pPr algn="l" rtl="0" eaLnBrk="0" fontAlgn="base" hangingPunct="0">
      <a:spcBef>
        <a:spcPct val="0"/>
      </a:spcBef>
      <a:spcAft>
        <a:spcPct val="0"/>
      </a:spcAft>
      <a:defRPr kern="1200">
        <a:solidFill>
          <a:schemeClr val="tx1"/>
        </a:solidFill>
        <a:latin typeface="Arial" charset="0"/>
        <a:ea typeface="+mn-ea"/>
        <a:cs typeface="Tahoma" pitchFamily="34" charset="0"/>
      </a:defRPr>
    </a:lvl1pPr>
    <a:lvl2pPr marL="457200" algn="l" rtl="0" eaLnBrk="0" fontAlgn="base" hangingPunct="0">
      <a:spcBef>
        <a:spcPct val="0"/>
      </a:spcBef>
      <a:spcAft>
        <a:spcPct val="0"/>
      </a:spcAft>
      <a:defRPr kern="1200">
        <a:solidFill>
          <a:schemeClr val="tx1"/>
        </a:solidFill>
        <a:latin typeface="Arial" charset="0"/>
        <a:ea typeface="+mn-ea"/>
        <a:cs typeface="Tahoma" pitchFamily="34" charset="0"/>
      </a:defRPr>
    </a:lvl2pPr>
    <a:lvl3pPr marL="914400" algn="l" rtl="0" eaLnBrk="0" fontAlgn="base" hangingPunct="0">
      <a:spcBef>
        <a:spcPct val="0"/>
      </a:spcBef>
      <a:spcAft>
        <a:spcPct val="0"/>
      </a:spcAft>
      <a:defRPr kern="1200">
        <a:solidFill>
          <a:schemeClr val="tx1"/>
        </a:solidFill>
        <a:latin typeface="Arial" charset="0"/>
        <a:ea typeface="+mn-ea"/>
        <a:cs typeface="Tahoma" pitchFamily="34" charset="0"/>
      </a:defRPr>
    </a:lvl3pPr>
    <a:lvl4pPr marL="1371600" algn="l" rtl="0" eaLnBrk="0" fontAlgn="base" hangingPunct="0">
      <a:spcBef>
        <a:spcPct val="0"/>
      </a:spcBef>
      <a:spcAft>
        <a:spcPct val="0"/>
      </a:spcAft>
      <a:defRPr kern="1200">
        <a:solidFill>
          <a:schemeClr val="tx1"/>
        </a:solidFill>
        <a:latin typeface="Arial" charset="0"/>
        <a:ea typeface="+mn-ea"/>
        <a:cs typeface="Tahoma" pitchFamily="34" charset="0"/>
      </a:defRPr>
    </a:lvl4pPr>
    <a:lvl5pPr marL="1828800" algn="l" rtl="0" eaLnBrk="0" fontAlgn="base" hangingPunct="0">
      <a:spcBef>
        <a:spcPct val="0"/>
      </a:spcBef>
      <a:spcAft>
        <a:spcPct val="0"/>
      </a:spcAft>
      <a:defRPr kern="1200">
        <a:solidFill>
          <a:schemeClr val="tx1"/>
        </a:solidFill>
        <a:latin typeface="Arial" charset="0"/>
        <a:ea typeface="+mn-ea"/>
        <a:cs typeface="Tahoma" pitchFamily="34" charset="0"/>
      </a:defRPr>
    </a:lvl5pPr>
    <a:lvl6pPr marL="2286000" algn="l" defTabSz="914400" rtl="0" eaLnBrk="1" latinLnBrk="0" hangingPunct="1">
      <a:defRPr kern="1200">
        <a:solidFill>
          <a:schemeClr val="tx1"/>
        </a:solidFill>
        <a:latin typeface="Arial" charset="0"/>
        <a:ea typeface="+mn-ea"/>
        <a:cs typeface="Tahoma" pitchFamily="34" charset="0"/>
      </a:defRPr>
    </a:lvl6pPr>
    <a:lvl7pPr marL="2743200" algn="l" defTabSz="914400" rtl="0" eaLnBrk="1" latinLnBrk="0" hangingPunct="1">
      <a:defRPr kern="1200">
        <a:solidFill>
          <a:schemeClr val="tx1"/>
        </a:solidFill>
        <a:latin typeface="Arial" charset="0"/>
        <a:ea typeface="+mn-ea"/>
        <a:cs typeface="Tahoma" pitchFamily="34" charset="0"/>
      </a:defRPr>
    </a:lvl7pPr>
    <a:lvl8pPr marL="3200400" algn="l" defTabSz="914400" rtl="0" eaLnBrk="1" latinLnBrk="0" hangingPunct="1">
      <a:defRPr kern="1200">
        <a:solidFill>
          <a:schemeClr val="tx1"/>
        </a:solidFill>
        <a:latin typeface="Arial" charset="0"/>
        <a:ea typeface="+mn-ea"/>
        <a:cs typeface="Tahoma" pitchFamily="34" charset="0"/>
      </a:defRPr>
    </a:lvl8pPr>
    <a:lvl9pPr marL="3657600" algn="l" defTabSz="914400" rtl="0" eaLnBrk="1" latinLnBrk="0" hangingPunct="1">
      <a:defRPr kern="1200">
        <a:solidFill>
          <a:schemeClr val="tx1"/>
        </a:solidFill>
        <a:latin typeface="Arial" charset="0"/>
        <a:ea typeface="+mn-ea"/>
        <a:cs typeface="Tahoma"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A44B"/>
    <a:srgbClr val="336600"/>
    <a:srgbClr val="0000FF"/>
    <a:srgbClr val="CC9900"/>
    <a:srgbClr val="800000"/>
    <a:srgbClr val="4AB67D"/>
    <a:srgbClr val="663300"/>
    <a:srgbClr val="933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056" autoAdjust="0"/>
    <p:restoredTop sz="94660"/>
  </p:normalViewPr>
  <p:slideViewPr>
    <p:cSldViewPr>
      <p:cViewPr varScale="1">
        <p:scale>
          <a:sx n="88" d="100"/>
          <a:sy n="88" d="100"/>
        </p:scale>
        <p:origin x="197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_rels/data9.xml.rels><?xml version="1.0" encoding="UTF-8" standalone="yes"?>
<Relationships xmlns="http://schemas.openxmlformats.org/package/2006/relationships"><Relationship Id="rId1" Type="http://schemas.openxmlformats.org/officeDocument/2006/relationships/image" Target="../media/image3.png"/></Relationships>
</file>

<file path=ppt/diagrams/_rels/drawing9.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1A0B9B-D755-4CBB-8AB8-993860EC4F8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9C118586-0D83-4997-92D1-3278515E51BF}">
      <dgm:prSet phldrT="[Text]"/>
      <dgm:spPr/>
      <dgm:t>
        <a:bodyPr/>
        <a:lstStyle/>
        <a:p>
          <a:pPr algn="justLow" rtl="1"/>
          <a:r>
            <a:rPr lang="fa-IR" dirty="0" smtClean="0">
              <a:cs typeface="B Zar" pitchFamily="2" charset="-78"/>
            </a:rPr>
            <a:t>صندوق‏هاي بازنشستگي ابزاري براي تأمين مالي بخش عمده‏اي از جمعيت كشور محسوب مي‏شوند. از اين رو توجه به  موضوعاتي چون تدوين مقررات، نظارت مؤثر و تعريف ساختار سازماني و عملياتي كارا براي آن از اولويت برخوردار است.</a:t>
          </a:r>
          <a:endParaRPr lang="en-US" dirty="0"/>
        </a:p>
      </dgm:t>
    </dgm:pt>
    <dgm:pt modelId="{37ACE35C-E30C-48DC-8151-1B7657E989F4}" type="parTrans" cxnId="{0D7D57CF-B362-4A19-AB2F-DB158920F4C2}">
      <dgm:prSet/>
      <dgm:spPr/>
      <dgm:t>
        <a:bodyPr/>
        <a:lstStyle/>
        <a:p>
          <a:pPr algn="justLow" rtl="1"/>
          <a:endParaRPr lang="en-US"/>
        </a:p>
      </dgm:t>
    </dgm:pt>
    <dgm:pt modelId="{025B577E-8739-4F1C-BFD1-3A16889B6B17}" type="sibTrans" cxnId="{0D7D57CF-B362-4A19-AB2F-DB158920F4C2}">
      <dgm:prSet/>
      <dgm:spPr/>
      <dgm:t>
        <a:bodyPr/>
        <a:lstStyle/>
        <a:p>
          <a:pPr algn="justLow" rtl="1"/>
          <a:endParaRPr lang="en-US"/>
        </a:p>
      </dgm:t>
    </dgm:pt>
    <dgm:pt modelId="{48DFB625-8B2D-47A9-A8AA-755E0E1B988F}">
      <dgm:prSet phldrT="[Text]"/>
      <dgm:spPr/>
      <dgm:t>
        <a:bodyPr/>
        <a:lstStyle/>
        <a:p>
          <a:pPr algn="justLow" rtl="1"/>
          <a:r>
            <a:rPr lang="fa-IR" dirty="0" smtClean="0">
              <a:cs typeface="B Zar" pitchFamily="2" charset="-78"/>
            </a:rPr>
            <a:t>صندوق‏هاي بازنشستگي نقش عمده‏اي در بازارهاي مالي و سرمايه عهده‏دار هستند. از اين رو توجه به مقولاتي چون استراتژي‏هاي سرمايه‏گذاري با توجه به حجم و منابع دارايي‏هاو مديريت ريسك حائز اهميت است</a:t>
          </a:r>
          <a:endParaRPr lang="en-US" dirty="0">
            <a:cs typeface="B Zar" pitchFamily="2" charset="-78"/>
          </a:endParaRPr>
        </a:p>
      </dgm:t>
    </dgm:pt>
    <dgm:pt modelId="{A82AA2BA-45DC-4B1E-928F-641F24A2BC30}" type="parTrans" cxnId="{C5E7BEAC-E202-4E03-B2F7-245AB065FDF8}">
      <dgm:prSet/>
      <dgm:spPr/>
      <dgm:t>
        <a:bodyPr/>
        <a:lstStyle/>
        <a:p>
          <a:pPr algn="justLow" rtl="1"/>
          <a:endParaRPr lang="en-US"/>
        </a:p>
      </dgm:t>
    </dgm:pt>
    <dgm:pt modelId="{698C696D-44B9-4678-8B1A-969670B03444}" type="sibTrans" cxnId="{C5E7BEAC-E202-4E03-B2F7-245AB065FDF8}">
      <dgm:prSet/>
      <dgm:spPr/>
      <dgm:t>
        <a:bodyPr/>
        <a:lstStyle/>
        <a:p>
          <a:pPr algn="justLow" rtl="1"/>
          <a:endParaRPr lang="en-US"/>
        </a:p>
      </dgm:t>
    </dgm:pt>
    <dgm:pt modelId="{605EAAF8-9F05-4FCA-9074-06E6B893A541}" type="pres">
      <dgm:prSet presAssocID="{0C1A0B9B-D755-4CBB-8AB8-993860EC4F83}" presName="linear" presStyleCnt="0">
        <dgm:presLayoutVars>
          <dgm:animLvl val="lvl"/>
          <dgm:resizeHandles val="exact"/>
        </dgm:presLayoutVars>
      </dgm:prSet>
      <dgm:spPr/>
      <dgm:t>
        <a:bodyPr/>
        <a:lstStyle/>
        <a:p>
          <a:endParaRPr lang="en-US"/>
        </a:p>
      </dgm:t>
    </dgm:pt>
    <dgm:pt modelId="{EDAE065C-C6CF-4147-8C6F-53D126D5D4C0}" type="pres">
      <dgm:prSet presAssocID="{9C118586-0D83-4997-92D1-3278515E51BF}" presName="parentText" presStyleLbl="node1" presStyleIdx="0" presStyleCnt="2">
        <dgm:presLayoutVars>
          <dgm:chMax val="0"/>
          <dgm:bulletEnabled val="1"/>
        </dgm:presLayoutVars>
      </dgm:prSet>
      <dgm:spPr/>
      <dgm:t>
        <a:bodyPr/>
        <a:lstStyle/>
        <a:p>
          <a:endParaRPr lang="en-US"/>
        </a:p>
      </dgm:t>
    </dgm:pt>
    <dgm:pt modelId="{98A70CE5-CFBE-425C-87E0-2A1F3CB4FA0C}" type="pres">
      <dgm:prSet presAssocID="{025B577E-8739-4F1C-BFD1-3A16889B6B17}" presName="spacer" presStyleCnt="0"/>
      <dgm:spPr/>
      <dgm:t>
        <a:bodyPr/>
        <a:lstStyle/>
        <a:p>
          <a:endParaRPr lang="en-US"/>
        </a:p>
      </dgm:t>
    </dgm:pt>
    <dgm:pt modelId="{198A4C0B-73A4-438A-A685-0161EF8B2FD2}" type="pres">
      <dgm:prSet presAssocID="{48DFB625-8B2D-47A9-A8AA-755E0E1B988F}" presName="parentText" presStyleLbl="node1" presStyleIdx="1" presStyleCnt="2">
        <dgm:presLayoutVars>
          <dgm:chMax val="0"/>
          <dgm:bulletEnabled val="1"/>
        </dgm:presLayoutVars>
      </dgm:prSet>
      <dgm:spPr/>
      <dgm:t>
        <a:bodyPr/>
        <a:lstStyle/>
        <a:p>
          <a:endParaRPr lang="en-US"/>
        </a:p>
      </dgm:t>
    </dgm:pt>
  </dgm:ptLst>
  <dgm:cxnLst>
    <dgm:cxn modelId="{092F02BF-6B45-46B4-B7BE-397DCEA526E5}" type="presOf" srcId="{9C118586-0D83-4997-92D1-3278515E51BF}" destId="{EDAE065C-C6CF-4147-8C6F-53D126D5D4C0}" srcOrd="0" destOrd="0" presId="urn:microsoft.com/office/officeart/2005/8/layout/vList2"/>
    <dgm:cxn modelId="{C5E7BEAC-E202-4E03-B2F7-245AB065FDF8}" srcId="{0C1A0B9B-D755-4CBB-8AB8-993860EC4F83}" destId="{48DFB625-8B2D-47A9-A8AA-755E0E1B988F}" srcOrd="1" destOrd="0" parTransId="{A82AA2BA-45DC-4B1E-928F-641F24A2BC30}" sibTransId="{698C696D-44B9-4678-8B1A-969670B03444}"/>
    <dgm:cxn modelId="{B27447F8-688A-45CB-8DFF-F7975097A056}" type="presOf" srcId="{0C1A0B9B-D755-4CBB-8AB8-993860EC4F83}" destId="{605EAAF8-9F05-4FCA-9074-06E6B893A541}" srcOrd="0" destOrd="0" presId="urn:microsoft.com/office/officeart/2005/8/layout/vList2"/>
    <dgm:cxn modelId="{0D7D57CF-B362-4A19-AB2F-DB158920F4C2}" srcId="{0C1A0B9B-D755-4CBB-8AB8-993860EC4F83}" destId="{9C118586-0D83-4997-92D1-3278515E51BF}" srcOrd="0" destOrd="0" parTransId="{37ACE35C-E30C-48DC-8151-1B7657E989F4}" sibTransId="{025B577E-8739-4F1C-BFD1-3A16889B6B17}"/>
    <dgm:cxn modelId="{3D5EAAA2-9AA2-49B5-ADB9-4CB88C8708D0}" type="presOf" srcId="{48DFB625-8B2D-47A9-A8AA-755E0E1B988F}" destId="{198A4C0B-73A4-438A-A685-0161EF8B2FD2}" srcOrd="0" destOrd="0" presId="urn:microsoft.com/office/officeart/2005/8/layout/vList2"/>
    <dgm:cxn modelId="{6510C432-1A23-4E69-B230-3429872A803F}" type="presParOf" srcId="{605EAAF8-9F05-4FCA-9074-06E6B893A541}" destId="{EDAE065C-C6CF-4147-8C6F-53D126D5D4C0}" srcOrd="0" destOrd="0" presId="urn:microsoft.com/office/officeart/2005/8/layout/vList2"/>
    <dgm:cxn modelId="{E2693390-F87A-4922-BBE7-4B72C86F4A29}" type="presParOf" srcId="{605EAAF8-9F05-4FCA-9074-06E6B893A541}" destId="{98A70CE5-CFBE-425C-87E0-2A1F3CB4FA0C}" srcOrd="1" destOrd="0" presId="urn:microsoft.com/office/officeart/2005/8/layout/vList2"/>
    <dgm:cxn modelId="{B7B93449-1BD8-48E4-A74D-80FD69AB182C}" type="presParOf" srcId="{605EAAF8-9F05-4FCA-9074-06E6B893A541}" destId="{198A4C0B-73A4-438A-A685-0161EF8B2FD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433B6AD-45A4-4D94-A6C8-778F88B511C1}" type="doc">
      <dgm:prSet loTypeId="urn:microsoft.com/office/officeart/2005/8/layout/lProcess1" loCatId="process" qsTypeId="urn:microsoft.com/office/officeart/2005/8/quickstyle/3d3" qsCatId="3D" csTypeId="urn:microsoft.com/office/officeart/2005/8/colors/accent3_5" csCatId="accent3" phldr="1"/>
      <dgm:spPr/>
      <dgm:t>
        <a:bodyPr/>
        <a:lstStyle/>
        <a:p>
          <a:endParaRPr lang="en-US"/>
        </a:p>
      </dgm:t>
    </dgm:pt>
    <dgm:pt modelId="{78060B54-27F9-48F5-8951-9EC7D7BECCE0}">
      <dgm:prSet phldrT="[Text]"/>
      <dgm:spPr/>
      <dgm:t>
        <a:bodyPr/>
        <a:lstStyle/>
        <a:p>
          <a:r>
            <a:rPr lang="fa-IR" b="0" dirty="0" smtClean="0">
              <a:cs typeface="B Mitra" pitchFamily="2" charset="-78"/>
            </a:rPr>
            <a:t>با رشد حبابي و تلاطم‏هاي غيرقابل پيش‏بيني در بازار سرمايه  ضرورت قوانين نظارتي جدي‏تر براي صندوق‏هاي بازنشستگي مطرح شده است</a:t>
          </a:r>
          <a:endParaRPr lang="en-US" b="0" dirty="0">
            <a:cs typeface="B Mitra" pitchFamily="2" charset="-78"/>
          </a:endParaRPr>
        </a:p>
      </dgm:t>
    </dgm:pt>
    <dgm:pt modelId="{5C4BCEDE-6D8D-47E1-B1E0-72D75728ACB0}" type="parTrans" cxnId="{9D3A180E-6D35-4115-88D8-7D7D18C3098A}">
      <dgm:prSet/>
      <dgm:spPr/>
      <dgm:t>
        <a:bodyPr/>
        <a:lstStyle/>
        <a:p>
          <a:endParaRPr lang="en-US" b="0"/>
        </a:p>
      </dgm:t>
    </dgm:pt>
    <dgm:pt modelId="{158BB413-7348-4B44-8D55-5C01947714B7}" type="sibTrans" cxnId="{9D3A180E-6D35-4115-88D8-7D7D18C3098A}">
      <dgm:prSet/>
      <dgm:spPr/>
      <dgm:t>
        <a:bodyPr/>
        <a:lstStyle/>
        <a:p>
          <a:endParaRPr lang="en-US" b="0"/>
        </a:p>
      </dgm:t>
    </dgm:pt>
    <dgm:pt modelId="{1AE5DA06-F813-4CF5-9A99-B5B2E3B5B228}">
      <dgm:prSet phldrT="[Text]"/>
      <dgm:spPr/>
      <dgm:t>
        <a:bodyPr/>
        <a:lstStyle/>
        <a:p>
          <a:pPr rtl="1"/>
          <a:r>
            <a:rPr lang="fa-IR" b="0" dirty="0" smtClean="0">
              <a:cs typeface="B Mitra" pitchFamily="2" charset="-78"/>
            </a:rPr>
            <a:t>درآمد آتيه كارمندان از سه منبع درآمد شخصي، كمك‏هاي دولتي و يا سود سرمايه‏گذاري‏ها تأمين مي‏شود</a:t>
          </a:r>
          <a:endParaRPr lang="en-US" b="0" dirty="0">
            <a:cs typeface="B Mitra" pitchFamily="2" charset="-78"/>
          </a:endParaRPr>
        </a:p>
      </dgm:t>
    </dgm:pt>
    <dgm:pt modelId="{B6A59860-05C1-4FF7-BA96-79E3B71162CA}" type="sibTrans" cxnId="{503D7637-71F7-4087-A577-A3C3AA060988}">
      <dgm:prSet/>
      <dgm:spPr/>
      <dgm:t>
        <a:bodyPr/>
        <a:lstStyle/>
        <a:p>
          <a:endParaRPr lang="en-US" b="0"/>
        </a:p>
      </dgm:t>
    </dgm:pt>
    <dgm:pt modelId="{6ABAA298-AB64-49F1-94FE-332D6F3DAB76}" type="parTrans" cxnId="{503D7637-71F7-4087-A577-A3C3AA060988}">
      <dgm:prSet/>
      <dgm:spPr/>
      <dgm:t>
        <a:bodyPr/>
        <a:lstStyle/>
        <a:p>
          <a:endParaRPr lang="en-US" b="0"/>
        </a:p>
      </dgm:t>
    </dgm:pt>
    <dgm:pt modelId="{F1569EB8-A34B-4004-A1AF-D2F390654CAB}" type="pres">
      <dgm:prSet presAssocID="{6433B6AD-45A4-4D94-A6C8-778F88B511C1}" presName="Name0" presStyleCnt="0">
        <dgm:presLayoutVars>
          <dgm:dir/>
          <dgm:animLvl val="lvl"/>
          <dgm:resizeHandles val="exact"/>
        </dgm:presLayoutVars>
      </dgm:prSet>
      <dgm:spPr/>
      <dgm:t>
        <a:bodyPr/>
        <a:lstStyle/>
        <a:p>
          <a:endParaRPr lang="en-US"/>
        </a:p>
      </dgm:t>
    </dgm:pt>
    <dgm:pt modelId="{1A894695-3840-4AE5-BC10-164D6BAC3F78}" type="pres">
      <dgm:prSet presAssocID="{1AE5DA06-F813-4CF5-9A99-B5B2E3B5B228}" presName="vertFlow" presStyleCnt="0"/>
      <dgm:spPr/>
    </dgm:pt>
    <dgm:pt modelId="{0B3B8732-E111-40CB-9E40-9F08719F676F}" type="pres">
      <dgm:prSet presAssocID="{1AE5DA06-F813-4CF5-9A99-B5B2E3B5B228}" presName="header" presStyleLbl="node1" presStyleIdx="0" presStyleCnt="1"/>
      <dgm:spPr/>
      <dgm:t>
        <a:bodyPr/>
        <a:lstStyle/>
        <a:p>
          <a:endParaRPr lang="en-US"/>
        </a:p>
      </dgm:t>
    </dgm:pt>
    <dgm:pt modelId="{82226294-3711-449F-A22D-1ACE86E79A82}" type="pres">
      <dgm:prSet presAssocID="{5C4BCEDE-6D8D-47E1-B1E0-72D75728ACB0}" presName="parTrans" presStyleLbl="sibTrans2D1" presStyleIdx="0" presStyleCnt="1"/>
      <dgm:spPr/>
      <dgm:t>
        <a:bodyPr/>
        <a:lstStyle/>
        <a:p>
          <a:endParaRPr lang="en-US"/>
        </a:p>
      </dgm:t>
    </dgm:pt>
    <dgm:pt modelId="{65B656A3-ACDA-4AD6-97A7-A8E7C76BF059}" type="pres">
      <dgm:prSet presAssocID="{78060B54-27F9-48F5-8951-9EC7D7BECCE0}" presName="child" presStyleLbl="alignAccFollowNode1" presStyleIdx="0" presStyleCnt="1">
        <dgm:presLayoutVars>
          <dgm:chMax val="0"/>
          <dgm:bulletEnabled val="1"/>
        </dgm:presLayoutVars>
      </dgm:prSet>
      <dgm:spPr/>
      <dgm:t>
        <a:bodyPr/>
        <a:lstStyle/>
        <a:p>
          <a:endParaRPr lang="en-US"/>
        </a:p>
      </dgm:t>
    </dgm:pt>
  </dgm:ptLst>
  <dgm:cxnLst>
    <dgm:cxn modelId="{503D7637-71F7-4087-A577-A3C3AA060988}" srcId="{6433B6AD-45A4-4D94-A6C8-778F88B511C1}" destId="{1AE5DA06-F813-4CF5-9A99-B5B2E3B5B228}" srcOrd="0" destOrd="0" parTransId="{6ABAA298-AB64-49F1-94FE-332D6F3DAB76}" sibTransId="{B6A59860-05C1-4FF7-BA96-79E3B71162CA}"/>
    <dgm:cxn modelId="{38F9B472-7417-40B6-8620-1C161EB67D3C}" type="presOf" srcId="{1AE5DA06-F813-4CF5-9A99-B5B2E3B5B228}" destId="{0B3B8732-E111-40CB-9E40-9F08719F676F}" srcOrd="0" destOrd="0" presId="urn:microsoft.com/office/officeart/2005/8/layout/lProcess1"/>
    <dgm:cxn modelId="{9D3A180E-6D35-4115-88D8-7D7D18C3098A}" srcId="{1AE5DA06-F813-4CF5-9A99-B5B2E3B5B228}" destId="{78060B54-27F9-48F5-8951-9EC7D7BECCE0}" srcOrd="0" destOrd="0" parTransId="{5C4BCEDE-6D8D-47E1-B1E0-72D75728ACB0}" sibTransId="{158BB413-7348-4B44-8D55-5C01947714B7}"/>
    <dgm:cxn modelId="{24020E5C-96A4-45E7-8FFA-F01D8A5D25B1}" type="presOf" srcId="{6433B6AD-45A4-4D94-A6C8-778F88B511C1}" destId="{F1569EB8-A34B-4004-A1AF-D2F390654CAB}" srcOrd="0" destOrd="0" presId="urn:microsoft.com/office/officeart/2005/8/layout/lProcess1"/>
    <dgm:cxn modelId="{83A2A7B9-DB8A-412D-856A-A99D92A77D95}" type="presOf" srcId="{5C4BCEDE-6D8D-47E1-B1E0-72D75728ACB0}" destId="{82226294-3711-449F-A22D-1ACE86E79A82}" srcOrd="0" destOrd="0" presId="urn:microsoft.com/office/officeart/2005/8/layout/lProcess1"/>
    <dgm:cxn modelId="{5D949A80-E435-4976-87EF-378299A0E872}" type="presOf" srcId="{78060B54-27F9-48F5-8951-9EC7D7BECCE0}" destId="{65B656A3-ACDA-4AD6-97A7-A8E7C76BF059}" srcOrd="0" destOrd="0" presId="urn:microsoft.com/office/officeart/2005/8/layout/lProcess1"/>
    <dgm:cxn modelId="{90D6A162-7B02-4B83-82A8-1F4289D39552}" type="presParOf" srcId="{F1569EB8-A34B-4004-A1AF-D2F390654CAB}" destId="{1A894695-3840-4AE5-BC10-164D6BAC3F78}" srcOrd="0" destOrd="0" presId="urn:microsoft.com/office/officeart/2005/8/layout/lProcess1"/>
    <dgm:cxn modelId="{959C49D6-307F-49F2-80A5-798A416DBD7C}" type="presParOf" srcId="{1A894695-3840-4AE5-BC10-164D6BAC3F78}" destId="{0B3B8732-E111-40CB-9E40-9F08719F676F}" srcOrd="0" destOrd="0" presId="urn:microsoft.com/office/officeart/2005/8/layout/lProcess1"/>
    <dgm:cxn modelId="{3FF27493-53AA-496E-A690-782762AE317C}" type="presParOf" srcId="{1A894695-3840-4AE5-BC10-164D6BAC3F78}" destId="{82226294-3711-449F-A22D-1ACE86E79A82}" srcOrd="1" destOrd="0" presId="urn:microsoft.com/office/officeart/2005/8/layout/lProcess1"/>
    <dgm:cxn modelId="{68002212-93B4-4533-A313-5426AFC103AC}" type="presParOf" srcId="{1A894695-3840-4AE5-BC10-164D6BAC3F78}" destId="{65B656A3-ACDA-4AD6-97A7-A8E7C76BF059}"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82FE715-5C97-4E1C-8A98-4F04ED711300}" type="doc">
      <dgm:prSet loTypeId="urn:microsoft.com/office/officeart/2005/8/layout/lProcess3" loCatId="process" qsTypeId="urn:microsoft.com/office/officeart/2005/8/quickstyle/3d1" qsCatId="3D" csTypeId="urn:microsoft.com/office/officeart/2005/8/colors/colorful2" csCatId="colorful" phldr="1"/>
      <dgm:spPr/>
      <dgm:t>
        <a:bodyPr/>
        <a:lstStyle/>
        <a:p>
          <a:endParaRPr lang="en-US"/>
        </a:p>
      </dgm:t>
    </dgm:pt>
    <dgm:pt modelId="{0244EEC2-04BC-444A-AF78-CE05EA92F414}">
      <dgm:prSet/>
      <dgm:spPr/>
      <dgm:t>
        <a:bodyPr/>
        <a:lstStyle/>
        <a:p>
          <a:pPr rtl="1"/>
          <a:r>
            <a:rPr lang="fa-IR" dirty="0" smtClean="0">
              <a:cs typeface="B Zar" pitchFamily="2" charset="-78"/>
            </a:rPr>
            <a:t>در گذشته</a:t>
          </a:r>
          <a:endParaRPr lang="en-US" dirty="0">
            <a:cs typeface="B Zar" pitchFamily="2" charset="-78"/>
          </a:endParaRPr>
        </a:p>
      </dgm:t>
    </dgm:pt>
    <dgm:pt modelId="{A7897124-3F60-40B7-A533-B99237182943}" type="parTrans" cxnId="{B630EC3B-E3AC-419B-A242-832724B109ED}">
      <dgm:prSet/>
      <dgm:spPr/>
      <dgm:t>
        <a:bodyPr/>
        <a:lstStyle/>
        <a:p>
          <a:endParaRPr lang="en-US">
            <a:cs typeface="B Zar" pitchFamily="2" charset="-78"/>
          </a:endParaRPr>
        </a:p>
      </dgm:t>
    </dgm:pt>
    <dgm:pt modelId="{F293CAC2-8333-41DC-96BD-495ADCA2FC2F}" type="sibTrans" cxnId="{B630EC3B-E3AC-419B-A242-832724B109ED}">
      <dgm:prSet/>
      <dgm:spPr/>
      <dgm:t>
        <a:bodyPr/>
        <a:lstStyle/>
        <a:p>
          <a:endParaRPr lang="en-US">
            <a:cs typeface="B Zar" pitchFamily="2" charset="-78"/>
          </a:endParaRPr>
        </a:p>
      </dgm:t>
    </dgm:pt>
    <dgm:pt modelId="{799052BB-75AF-4850-9611-8BA885462042}">
      <dgm:prSet/>
      <dgm:spPr/>
      <dgm:t>
        <a:bodyPr/>
        <a:lstStyle/>
        <a:p>
          <a:pPr rtl="1"/>
          <a:r>
            <a:rPr lang="fa-IR" dirty="0" smtClean="0">
              <a:cs typeface="B Zar" pitchFamily="2" charset="-78"/>
            </a:rPr>
            <a:t>در دورة اخير</a:t>
          </a:r>
          <a:endParaRPr lang="en-US" dirty="0">
            <a:cs typeface="B Zar" pitchFamily="2" charset="-78"/>
          </a:endParaRPr>
        </a:p>
      </dgm:t>
    </dgm:pt>
    <dgm:pt modelId="{1E335405-59AE-4659-8391-95B006B4A850}" type="parTrans" cxnId="{34A12D3E-68F7-4477-BA39-047951D68B5F}">
      <dgm:prSet/>
      <dgm:spPr/>
      <dgm:t>
        <a:bodyPr/>
        <a:lstStyle/>
        <a:p>
          <a:endParaRPr lang="en-US">
            <a:cs typeface="B Zar" pitchFamily="2" charset="-78"/>
          </a:endParaRPr>
        </a:p>
      </dgm:t>
    </dgm:pt>
    <dgm:pt modelId="{244EA829-A201-4733-BDD2-BA7BAE97DF1B}" type="sibTrans" cxnId="{34A12D3E-68F7-4477-BA39-047951D68B5F}">
      <dgm:prSet/>
      <dgm:spPr/>
      <dgm:t>
        <a:bodyPr/>
        <a:lstStyle/>
        <a:p>
          <a:endParaRPr lang="en-US">
            <a:cs typeface="B Zar" pitchFamily="2" charset="-78"/>
          </a:endParaRPr>
        </a:p>
      </dgm:t>
    </dgm:pt>
    <dgm:pt modelId="{B819BBD4-0491-45F5-98E4-FF049F4F34E9}">
      <dgm:prSet/>
      <dgm:spPr/>
      <dgm:t>
        <a:bodyPr/>
        <a:lstStyle/>
        <a:p>
          <a:pPr rtl="1"/>
          <a:r>
            <a:rPr lang="fa-IR" dirty="0" smtClean="0">
              <a:cs typeface="B Zar" pitchFamily="2" charset="-78"/>
            </a:rPr>
            <a:t>در آينده</a:t>
          </a:r>
          <a:endParaRPr lang="en-US" dirty="0">
            <a:cs typeface="B Zar" pitchFamily="2" charset="-78"/>
          </a:endParaRPr>
        </a:p>
      </dgm:t>
    </dgm:pt>
    <dgm:pt modelId="{DB27DA7C-389B-4367-8CE0-A05A265D3611}" type="parTrans" cxnId="{42DC463E-C471-4CAF-83B3-87C36B49B808}">
      <dgm:prSet/>
      <dgm:spPr/>
      <dgm:t>
        <a:bodyPr/>
        <a:lstStyle/>
        <a:p>
          <a:endParaRPr lang="en-US">
            <a:cs typeface="B Zar" pitchFamily="2" charset="-78"/>
          </a:endParaRPr>
        </a:p>
      </dgm:t>
    </dgm:pt>
    <dgm:pt modelId="{4A431C75-FBBB-43BD-BBF8-D58C82EDC20B}" type="sibTrans" cxnId="{42DC463E-C471-4CAF-83B3-87C36B49B808}">
      <dgm:prSet/>
      <dgm:spPr/>
      <dgm:t>
        <a:bodyPr/>
        <a:lstStyle/>
        <a:p>
          <a:endParaRPr lang="en-US">
            <a:cs typeface="B Zar" pitchFamily="2" charset="-78"/>
          </a:endParaRPr>
        </a:p>
      </dgm:t>
    </dgm:pt>
    <dgm:pt modelId="{104E1D0B-7FAE-47EF-B9D9-13B56B7F2C10}">
      <dgm:prSet/>
      <dgm:spPr/>
      <dgm:t>
        <a:bodyPr/>
        <a:lstStyle/>
        <a:p>
          <a:pPr rtl="1"/>
          <a:r>
            <a:rPr lang="fa-IR" dirty="0" smtClean="0">
              <a:cs typeface="B Zar" pitchFamily="2" charset="-78"/>
            </a:rPr>
            <a:t>نقد</a:t>
          </a:r>
          <a:endParaRPr lang="en-US" dirty="0">
            <a:cs typeface="B Zar" pitchFamily="2" charset="-78"/>
          </a:endParaRPr>
        </a:p>
      </dgm:t>
    </dgm:pt>
    <dgm:pt modelId="{A1F77C31-86EB-4CDB-A277-C98E244B1A1E}" type="parTrans" cxnId="{09E6C159-FF95-4A74-9342-E0A4981D6BD5}">
      <dgm:prSet/>
      <dgm:spPr/>
      <dgm:t>
        <a:bodyPr/>
        <a:lstStyle/>
        <a:p>
          <a:endParaRPr lang="en-US"/>
        </a:p>
      </dgm:t>
    </dgm:pt>
    <dgm:pt modelId="{9F9B7589-5F0E-448B-8EFE-01E86B20B5F5}" type="sibTrans" cxnId="{09E6C159-FF95-4A74-9342-E0A4981D6BD5}">
      <dgm:prSet/>
      <dgm:spPr/>
      <dgm:t>
        <a:bodyPr/>
        <a:lstStyle/>
        <a:p>
          <a:endParaRPr lang="en-US"/>
        </a:p>
      </dgm:t>
    </dgm:pt>
    <dgm:pt modelId="{992519E5-E826-4304-B91C-BCC4E42A7FA7}">
      <dgm:prSet/>
      <dgm:spPr/>
      <dgm:t>
        <a:bodyPr/>
        <a:lstStyle/>
        <a:p>
          <a:pPr rtl="1"/>
          <a:r>
            <a:rPr lang="fa-IR" smtClean="0">
              <a:cs typeface="B Zar" pitchFamily="2" charset="-78"/>
            </a:rPr>
            <a:t>سهام</a:t>
          </a:r>
          <a:endParaRPr lang="en-US" dirty="0">
            <a:cs typeface="B Zar" pitchFamily="2" charset="-78"/>
          </a:endParaRPr>
        </a:p>
      </dgm:t>
    </dgm:pt>
    <dgm:pt modelId="{52CB36ED-402C-4EC7-BF4C-34DABA450899}" type="parTrans" cxnId="{B960F115-4307-49EB-816E-718BD058498F}">
      <dgm:prSet/>
      <dgm:spPr/>
      <dgm:t>
        <a:bodyPr/>
        <a:lstStyle/>
        <a:p>
          <a:endParaRPr lang="en-US"/>
        </a:p>
      </dgm:t>
    </dgm:pt>
    <dgm:pt modelId="{D9C9B313-9F89-4613-9292-C3B958C04485}" type="sibTrans" cxnId="{B960F115-4307-49EB-816E-718BD058498F}">
      <dgm:prSet/>
      <dgm:spPr/>
      <dgm:t>
        <a:bodyPr/>
        <a:lstStyle/>
        <a:p>
          <a:endParaRPr lang="en-US"/>
        </a:p>
      </dgm:t>
    </dgm:pt>
    <dgm:pt modelId="{CC3D4FB4-A11A-489C-BF99-BEF4E8FEC959}">
      <dgm:prSet/>
      <dgm:spPr/>
      <dgm:t>
        <a:bodyPr/>
        <a:lstStyle/>
        <a:p>
          <a:pPr rtl="1"/>
          <a:r>
            <a:rPr lang="fa-IR" dirty="0" smtClean="0">
              <a:cs typeface="B Zar" pitchFamily="2" charset="-78"/>
            </a:rPr>
            <a:t>؟</a:t>
          </a:r>
          <a:endParaRPr lang="en-US" dirty="0">
            <a:cs typeface="B Zar" pitchFamily="2" charset="-78"/>
          </a:endParaRPr>
        </a:p>
      </dgm:t>
    </dgm:pt>
    <dgm:pt modelId="{98D4709E-FDDB-4839-A79C-C92C887B3393}" type="parTrans" cxnId="{010CBE60-F3A2-4D66-91F4-14759AC942AF}">
      <dgm:prSet/>
      <dgm:spPr/>
      <dgm:t>
        <a:bodyPr/>
        <a:lstStyle/>
        <a:p>
          <a:endParaRPr lang="en-US"/>
        </a:p>
      </dgm:t>
    </dgm:pt>
    <dgm:pt modelId="{0FEDF261-A948-475D-BC9B-B847D255BB4C}" type="sibTrans" cxnId="{010CBE60-F3A2-4D66-91F4-14759AC942AF}">
      <dgm:prSet/>
      <dgm:spPr/>
      <dgm:t>
        <a:bodyPr/>
        <a:lstStyle/>
        <a:p>
          <a:endParaRPr lang="en-US"/>
        </a:p>
      </dgm:t>
    </dgm:pt>
    <dgm:pt modelId="{9216121A-BE31-416D-8F00-6B12E81556CB}" type="pres">
      <dgm:prSet presAssocID="{D82FE715-5C97-4E1C-8A98-4F04ED711300}" presName="Name0" presStyleCnt="0">
        <dgm:presLayoutVars>
          <dgm:chPref val="3"/>
          <dgm:dir val="rev"/>
          <dgm:animLvl val="lvl"/>
          <dgm:resizeHandles/>
        </dgm:presLayoutVars>
      </dgm:prSet>
      <dgm:spPr/>
      <dgm:t>
        <a:bodyPr/>
        <a:lstStyle/>
        <a:p>
          <a:endParaRPr lang="en-US"/>
        </a:p>
      </dgm:t>
    </dgm:pt>
    <dgm:pt modelId="{5960AD47-F421-49B8-AFAC-E2A6E5337B3B}" type="pres">
      <dgm:prSet presAssocID="{0244EEC2-04BC-444A-AF78-CE05EA92F414}" presName="horFlow" presStyleCnt="0"/>
      <dgm:spPr/>
    </dgm:pt>
    <dgm:pt modelId="{66C95C64-2B93-489A-A4BB-C9EA1F678CD6}" type="pres">
      <dgm:prSet presAssocID="{0244EEC2-04BC-444A-AF78-CE05EA92F414}" presName="bigChev" presStyleLbl="node1" presStyleIdx="0" presStyleCnt="3"/>
      <dgm:spPr/>
      <dgm:t>
        <a:bodyPr/>
        <a:lstStyle/>
        <a:p>
          <a:endParaRPr lang="en-US"/>
        </a:p>
      </dgm:t>
    </dgm:pt>
    <dgm:pt modelId="{2D973B12-0018-4573-A130-F19695A7909F}" type="pres">
      <dgm:prSet presAssocID="{A1F77C31-86EB-4CDB-A277-C98E244B1A1E}" presName="parTrans" presStyleCnt="0"/>
      <dgm:spPr/>
    </dgm:pt>
    <dgm:pt modelId="{DD2DAE6E-77D0-4FF3-9A48-A3FEF6F06363}" type="pres">
      <dgm:prSet presAssocID="{104E1D0B-7FAE-47EF-B9D9-13B56B7F2C10}" presName="node" presStyleLbl="alignAccFollowNode1" presStyleIdx="0" presStyleCnt="3">
        <dgm:presLayoutVars>
          <dgm:bulletEnabled val="1"/>
        </dgm:presLayoutVars>
      </dgm:prSet>
      <dgm:spPr/>
      <dgm:t>
        <a:bodyPr/>
        <a:lstStyle/>
        <a:p>
          <a:endParaRPr lang="en-US"/>
        </a:p>
      </dgm:t>
    </dgm:pt>
    <dgm:pt modelId="{1956FC37-2E43-4B57-8331-523DBA4EF4C5}" type="pres">
      <dgm:prSet presAssocID="{0244EEC2-04BC-444A-AF78-CE05EA92F414}" presName="vSp" presStyleCnt="0"/>
      <dgm:spPr/>
    </dgm:pt>
    <dgm:pt modelId="{114722A0-C2B6-4EBF-A523-7838F703C438}" type="pres">
      <dgm:prSet presAssocID="{799052BB-75AF-4850-9611-8BA885462042}" presName="horFlow" presStyleCnt="0"/>
      <dgm:spPr/>
    </dgm:pt>
    <dgm:pt modelId="{BEC0684B-5841-47E5-A65B-1FA7252C0BA1}" type="pres">
      <dgm:prSet presAssocID="{799052BB-75AF-4850-9611-8BA885462042}" presName="bigChev" presStyleLbl="node1" presStyleIdx="1" presStyleCnt="3"/>
      <dgm:spPr/>
      <dgm:t>
        <a:bodyPr/>
        <a:lstStyle/>
        <a:p>
          <a:endParaRPr lang="en-US"/>
        </a:p>
      </dgm:t>
    </dgm:pt>
    <dgm:pt modelId="{55BAFDA0-E5CE-4A89-824C-2ACBAF94F55B}" type="pres">
      <dgm:prSet presAssocID="{52CB36ED-402C-4EC7-BF4C-34DABA450899}" presName="parTrans" presStyleCnt="0"/>
      <dgm:spPr/>
    </dgm:pt>
    <dgm:pt modelId="{78ACE53F-840E-4C1D-BFF3-904F7A450A9C}" type="pres">
      <dgm:prSet presAssocID="{992519E5-E826-4304-B91C-BCC4E42A7FA7}" presName="node" presStyleLbl="alignAccFollowNode1" presStyleIdx="1" presStyleCnt="3">
        <dgm:presLayoutVars>
          <dgm:bulletEnabled val="1"/>
        </dgm:presLayoutVars>
      </dgm:prSet>
      <dgm:spPr/>
      <dgm:t>
        <a:bodyPr/>
        <a:lstStyle/>
        <a:p>
          <a:endParaRPr lang="en-US"/>
        </a:p>
      </dgm:t>
    </dgm:pt>
    <dgm:pt modelId="{02830821-2119-44D7-A3EC-36BCEC331BEF}" type="pres">
      <dgm:prSet presAssocID="{799052BB-75AF-4850-9611-8BA885462042}" presName="vSp" presStyleCnt="0"/>
      <dgm:spPr/>
    </dgm:pt>
    <dgm:pt modelId="{4B717414-3206-4979-A6DE-425D08D02791}" type="pres">
      <dgm:prSet presAssocID="{B819BBD4-0491-45F5-98E4-FF049F4F34E9}" presName="horFlow" presStyleCnt="0"/>
      <dgm:spPr/>
    </dgm:pt>
    <dgm:pt modelId="{BF4A80F8-006C-4601-9523-1E80E6D15DC0}" type="pres">
      <dgm:prSet presAssocID="{B819BBD4-0491-45F5-98E4-FF049F4F34E9}" presName="bigChev" presStyleLbl="node1" presStyleIdx="2" presStyleCnt="3"/>
      <dgm:spPr/>
      <dgm:t>
        <a:bodyPr/>
        <a:lstStyle/>
        <a:p>
          <a:endParaRPr lang="en-US"/>
        </a:p>
      </dgm:t>
    </dgm:pt>
    <dgm:pt modelId="{5F11E8EC-5390-49D1-9C79-183823D51BA4}" type="pres">
      <dgm:prSet presAssocID="{98D4709E-FDDB-4839-A79C-C92C887B3393}" presName="parTrans" presStyleCnt="0"/>
      <dgm:spPr/>
    </dgm:pt>
    <dgm:pt modelId="{2906F82E-1BD8-4BBF-B728-1012FEC67AE2}" type="pres">
      <dgm:prSet presAssocID="{CC3D4FB4-A11A-489C-BF99-BEF4E8FEC959}" presName="node" presStyleLbl="alignAccFollowNode1" presStyleIdx="2" presStyleCnt="3">
        <dgm:presLayoutVars>
          <dgm:bulletEnabled val="1"/>
        </dgm:presLayoutVars>
      </dgm:prSet>
      <dgm:spPr/>
      <dgm:t>
        <a:bodyPr/>
        <a:lstStyle/>
        <a:p>
          <a:endParaRPr lang="en-US"/>
        </a:p>
      </dgm:t>
    </dgm:pt>
  </dgm:ptLst>
  <dgm:cxnLst>
    <dgm:cxn modelId="{B630EC3B-E3AC-419B-A242-832724B109ED}" srcId="{D82FE715-5C97-4E1C-8A98-4F04ED711300}" destId="{0244EEC2-04BC-444A-AF78-CE05EA92F414}" srcOrd="0" destOrd="0" parTransId="{A7897124-3F60-40B7-A533-B99237182943}" sibTransId="{F293CAC2-8333-41DC-96BD-495ADCA2FC2F}"/>
    <dgm:cxn modelId="{AF5CB1B7-7EB6-4847-A197-0218F7BFB015}" type="presOf" srcId="{CC3D4FB4-A11A-489C-BF99-BEF4E8FEC959}" destId="{2906F82E-1BD8-4BBF-B728-1012FEC67AE2}" srcOrd="0" destOrd="0" presId="urn:microsoft.com/office/officeart/2005/8/layout/lProcess3"/>
    <dgm:cxn modelId="{56D8598F-6FE6-4CE9-9D8B-68A76D0FD52A}" type="presOf" srcId="{992519E5-E826-4304-B91C-BCC4E42A7FA7}" destId="{78ACE53F-840E-4C1D-BFF3-904F7A450A9C}" srcOrd="0" destOrd="0" presId="urn:microsoft.com/office/officeart/2005/8/layout/lProcess3"/>
    <dgm:cxn modelId="{010CBE60-F3A2-4D66-91F4-14759AC942AF}" srcId="{B819BBD4-0491-45F5-98E4-FF049F4F34E9}" destId="{CC3D4FB4-A11A-489C-BF99-BEF4E8FEC959}" srcOrd="0" destOrd="0" parTransId="{98D4709E-FDDB-4839-A79C-C92C887B3393}" sibTransId="{0FEDF261-A948-475D-BC9B-B847D255BB4C}"/>
    <dgm:cxn modelId="{42DC463E-C471-4CAF-83B3-87C36B49B808}" srcId="{D82FE715-5C97-4E1C-8A98-4F04ED711300}" destId="{B819BBD4-0491-45F5-98E4-FF049F4F34E9}" srcOrd="2" destOrd="0" parTransId="{DB27DA7C-389B-4367-8CE0-A05A265D3611}" sibTransId="{4A431C75-FBBB-43BD-BBF8-D58C82EDC20B}"/>
    <dgm:cxn modelId="{B1762E17-7F64-4081-88E6-C5BE746F9170}" type="presOf" srcId="{D82FE715-5C97-4E1C-8A98-4F04ED711300}" destId="{9216121A-BE31-416D-8F00-6B12E81556CB}" srcOrd="0" destOrd="0" presId="urn:microsoft.com/office/officeart/2005/8/layout/lProcess3"/>
    <dgm:cxn modelId="{650C7FB0-6506-49BA-9D55-B9D89677C58E}" type="presOf" srcId="{104E1D0B-7FAE-47EF-B9D9-13B56B7F2C10}" destId="{DD2DAE6E-77D0-4FF3-9A48-A3FEF6F06363}" srcOrd="0" destOrd="0" presId="urn:microsoft.com/office/officeart/2005/8/layout/lProcess3"/>
    <dgm:cxn modelId="{9F980869-F9BF-4F31-A717-C8CF22476529}" type="presOf" srcId="{0244EEC2-04BC-444A-AF78-CE05EA92F414}" destId="{66C95C64-2B93-489A-A4BB-C9EA1F678CD6}" srcOrd="0" destOrd="0" presId="urn:microsoft.com/office/officeart/2005/8/layout/lProcess3"/>
    <dgm:cxn modelId="{34A12D3E-68F7-4477-BA39-047951D68B5F}" srcId="{D82FE715-5C97-4E1C-8A98-4F04ED711300}" destId="{799052BB-75AF-4850-9611-8BA885462042}" srcOrd="1" destOrd="0" parTransId="{1E335405-59AE-4659-8391-95B006B4A850}" sibTransId="{244EA829-A201-4733-BDD2-BA7BAE97DF1B}"/>
    <dgm:cxn modelId="{B960F115-4307-49EB-816E-718BD058498F}" srcId="{799052BB-75AF-4850-9611-8BA885462042}" destId="{992519E5-E826-4304-B91C-BCC4E42A7FA7}" srcOrd="0" destOrd="0" parTransId="{52CB36ED-402C-4EC7-BF4C-34DABA450899}" sibTransId="{D9C9B313-9F89-4613-9292-C3B958C04485}"/>
    <dgm:cxn modelId="{09E6C159-FF95-4A74-9342-E0A4981D6BD5}" srcId="{0244EEC2-04BC-444A-AF78-CE05EA92F414}" destId="{104E1D0B-7FAE-47EF-B9D9-13B56B7F2C10}" srcOrd="0" destOrd="0" parTransId="{A1F77C31-86EB-4CDB-A277-C98E244B1A1E}" sibTransId="{9F9B7589-5F0E-448B-8EFE-01E86B20B5F5}"/>
    <dgm:cxn modelId="{B63F0A92-8AF8-4A15-8B16-F9CE56A8E2B8}" type="presOf" srcId="{799052BB-75AF-4850-9611-8BA885462042}" destId="{BEC0684B-5841-47E5-A65B-1FA7252C0BA1}" srcOrd="0" destOrd="0" presId="urn:microsoft.com/office/officeart/2005/8/layout/lProcess3"/>
    <dgm:cxn modelId="{05DD82BD-D423-4ABA-976C-0E4121500EF2}" type="presOf" srcId="{B819BBD4-0491-45F5-98E4-FF049F4F34E9}" destId="{BF4A80F8-006C-4601-9523-1E80E6D15DC0}" srcOrd="0" destOrd="0" presId="urn:microsoft.com/office/officeart/2005/8/layout/lProcess3"/>
    <dgm:cxn modelId="{3E9795C5-8C8A-4846-AA84-27A836B1BFBE}" type="presParOf" srcId="{9216121A-BE31-416D-8F00-6B12E81556CB}" destId="{5960AD47-F421-49B8-AFAC-E2A6E5337B3B}" srcOrd="0" destOrd="0" presId="urn:microsoft.com/office/officeart/2005/8/layout/lProcess3"/>
    <dgm:cxn modelId="{8AE4F471-7853-49B0-AB11-88EF4043B25C}" type="presParOf" srcId="{5960AD47-F421-49B8-AFAC-E2A6E5337B3B}" destId="{66C95C64-2B93-489A-A4BB-C9EA1F678CD6}" srcOrd="0" destOrd="0" presId="urn:microsoft.com/office/officeart/2005/8/layout/lProcess3"/>
    <dgm:cxn modelId="{BD43418B-F860-4AEB-9F1F-FF05CB80C963}" type="presParOf" srcId="{5960AD47-F421-49B8-AFAC-E2A6E5337B3B}" destId="{2D973B12-0018-4573-A130-F19695A7909F}" srcOrd="1" destOrd="0" presId="urn:microsoft.com/office/officeart/2005/8/layout/lProcess3"/>
    <dgm:cxn modelId="{2167049D-C578-4B0F-8D53-972F0A345B71}" type="presParOf" srcId="{5960AD47-F421-49B8-AFAC-E2A6E5337B3B}" destId="{DD2DAE6E-77D0-4FF3-9A48-A3FEF6F06363}" srcOrd="2" destOrd="0" presId="urn:microsoft.com/office/officeart/2005/8/layout/lProcess3"/>
    <dgm:cxn modelId="{8E59FD7F-A39B-4F34-9160-79DD30C3463C}" type="presParOf" srcId="{9216121A-BE31-416D-8F00-6B12E81556CB}" destId="{1956FC37-2E43-4B57-8331-523DBA4EF4C5}" srcOrd="1" destOrd="0" presId="urn:microsoft.com/office/officeart/2005/8/layout/lProcess3"/>
    <dgm:cxn modelId="{04D37BEF-5D60-4F56-B92F-C660175D5F4A}" type="presParOf" srcId="{9216121A-BE31-416D-8F00-6B12E81556CB}" destId="{114722A0-C2B6-4EBF-A523-7838F703C438}" srcOrd="2" destOrd="0" presId="urn:microsoft.com/office/officeart/2005/8/layout/lProcess3"/>
    <dgm:cxn modelId="{0A8F8066-589E-4325-8DB9-4E6E80E7E49A}" type="presParOf" srcId="{114722A0-C2B6-4EBF-A523-7838F703C438}" destId="{BEC0684B-5841-47E5-A65B-1FA7252C0BA1}" srcOrd="0" destOrd="0" presId="urn:microsoft.com/office/officeart/2005/8/layout/lProcess3"/>
    <dgm:cxn modelId="{460D8251-41F4-49E4-96D8-E9EEA240E0F6}" type="presParOf" srcId="{114722A0-C2B6-4EBF-A523-7838F703C438}" destId="{55BAFDA0-E5CE-4A89-824C-2ACBAF94F55B}" srcOrd="1" destOrd="0" presId="urn:microsoft.com/office/officeart/2005/8/layout/lProcess3"/>
    <dgm:cxn modelId="{2906BEA2-3272-4C5C-AC70-C91C2418F90E}" type="presParOf" srcId="{114722A0-C2B6-4EBF-A523-7838F703C438}" destId="{78ACE53F-840E-4C1D-BFF3-904F7A450A9C}" srcOrd="2" destOrd="0" presId="urn:microsoft.com/office/officeart/2005/8/layout/lProcess3"/>
    <dgm:cxn modelId="{79DB16B0-E156-4ACF-A352-21E2327C3230}" type="presParOf" srcId="{9216121A-BE31-416D-8F00-6B12E81556CB}" destId="{02830821-2119-44D7-A3EC-36BCEC331BEF}" srcOrd="3" destOrd="0" presId="urn:microsoft.com/office/officeart/2005/8/layout/lProcess3"/>
    <dgm:cxn modelId="{96A4676D-CB47-4B31-B78B-AEBAA4BD4DE0}" type="presParOf" srcId="{9216121A-BE31-416D-8F00-6B12E81556CB}" destId="{4B717414-3206-4979-A6DE-425D08D02791}" srcOrd="4" destOrd="0" presId="urn:microsoft.com/office/officeart/2005/8/layout/lProcess3"/>
    <dgm:cxn modelId="{A9425AF5-F563-44E3-A164-EF90533B074D}" type="presParOf" srcId="{4B717414-3206-4979-A6DE-425D08D02791}" destId="{BF4A80F8-006C-4601-9523-1E80E6D15DC0}" srcOrd="0" destOrd="0" presId="urn:microsoft.com/office/officeart/2005/8/layout/lProcess3"/>
    <dgm:cxn modelId="{C82A1CE1-33D0-4FD6-BE2F-15285B57C719}" type="presParOf" srcId="{4B717414-3206-4979-A6DE-425D08D02791}" destId="{5F11E8EC-5390-49D1-9C79-183823D51BA4}" srcOrd="1" destOrd="0" presId="urn:microsoft.com/office/officeart/2005/8/layout/lProcess3"/>
    <dgm:cxn modelId="{F36F56BB-EDAB-4EEA-8245-934E55206D45}" type="presParOf" srcId="{4B717414-3206-4979-A6DE-425D08D02791}" destId="{2906F82E-1BD8-4BBF-B728-1012FEC67AE2}"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9E1F1F8-11C2-4C02-9833-4ADCA437846A}" type="doc">
      <dgm:prSet loTypeId="urn:microsoft.com/office/officeart/2005/8/layout/list1" loCatId="list" qsTypeId="urn:microsoft.com/office/officeart/2005/8/quickstyle/3d3" qsCatId="3D" csTypeId="urn:microsoft.com/office/officeart/2005/8/colors/colorful2" csCatId="colorful" phldr="1"/>
      <dgm:spPr/>
      <dgm:t>
        <a:bodyPr/>
        <a:lstStyle/>
        <a:p>
          <a:endParaRPr lang="en-US"/>
        </a:p>
      </dgm:t>
    </dgm:pt>
    <dgm:pt modelId="{34F6AE7E-482C-4709-A304-C23979948E62}">
      <dgm:prSet phldrT="[Text]" custT="1"/>
      <dgm:spPr/>
      <dgm:t>
        <a:bodyPr/>
        <a:lstStyle/>
        <a:p>
          <a:r>
            <a:rPr lang="fa-IR" sz="2500" dirty="0" smtClean="0">
              <a:cs typeface="B Titr" pitchFamily="2" charset="-78"/>
            </a:rPr>
            <a:t>پول صندوق‌هاي بازنشستگي پول دولت نيست</a:t>
          </a:r>
          <a:endParaRPr lang="en-US" sz="2500" dirty="0"/>
        </a:p>
      </dgm:t>
    </dgm:pt>
    <dgm:pt modelId="{32B29CF1-8D95-4805-9138-2ED02495A273}" type="parTrans" cxnId="{EEEA7DDD-ADB0-4A7F-A5FF-A04AAEDEB914}">
      <dgm:prSet/>
      <dgm:spPr/>
      <dgm:t>
        <a:bodyPr/>
        <a:lstStyle/>
        <a:p>
          <a:endParaRPr lang="en-US" sz="2500"/>
        </a:p>
      </dgm:t>
    </dgm:pt>
    <dgm:pt modelId="{2C04A203-E090-46A1-947D-EC7AA665DD6B}" type="sibTrans" cxnId="{EEEA7DDD-ADB0-4A7F-A5FF-A04AAEDEB914}">
      <dgm:prSet/>
      <dgm:spPr/>
      <dgm:t>
        <a:bodyPr/>
        <a:lstStyle/>
        <a:p>
          <a:endParaRPr lang="en-US" sz="2500"/>
        </a:p>
      </dgm:t>
    </dgm:pt>
    <dgm:pt modelId="{0226097C-64B8-4366-87D9-AF398CA862DD}">
      <dgm:prSet phldrT="[Text]" custT="1"/>
      <dgm:spPr/>
      <dgm:t>
        <a:bodyPr/>
        <a:lstStyle/>
        <a:p>
          <a:r>
            <a:rPr lang="fa-IR" sz="2500" dirty="0" smtClean="0">
              <a:cs typeface="B Titr" pitchFamily="2" charset="-78"/>
            </a:rPr>
            <a:t>سوء مديريت در ادارة وجوه مردم توسط دولت</a:t>
          </a:r>
          <a:endParaRPr lang="en-US" sz="2500" dirty="0"/>
        </a:p>
      </dgm:t>
    </dgm:pt>
    <dgm:pt modelId="{255F6DA1-036E-4762-B9B9-9B764C0F0C9C}" type="parTrans" cxnId="{7756CDA4-5C8E-477A-9FD6-400F230888ED}">
      <dgm:prSet/>
      <dgm:spPr/>
      <dgm:t>
        <a:bodyPr/>
        <a:lstStyle/>
        <a:p>
          <a:endParaRPr lang="en-US" sz="2500"/>
        </a:p>
      </dgm:t>
    </dgm:pt>
    <dgm:pt modelId="{ABC1FAB3-7E60-43DC-BD49-9489C500EF91}" type="sibTrans" cxnId="{7756CDA4-5C8E-477A-9FD6-400F230888ED}">
      <dgm:prSet/>
      <dgm:spPr/>
      <dgm:t>
        <a:bodyPr/>
        <a:lstStyle/>
        <a:p>
          <a:endParaRPr lang="en-US" sz="2500"/>
        </a:p>
      </dgm:t>
    </dgm:pt>
    <dgm:pt modelId="{F2277C34-79B8-423F-A39D-DE26E7DD1C2A}">
      <dgm:prSet phldrT="[Text]" custT="1"/>
      <dgm:spPr/>
      <dgm:t>
        <a:bodyPr/>
        <a:lstStyle/>
        <a:p>
          <a:r>
            <a:rPr lang="fa-IR" sz="2500" dirty="0" smtClean="0">
              <a:cs typeface="B Titr" pitchFamily="2" charset="-78"/>
            </a:rPr>
            <a:t>صندوق‌ها بايد به صندوق مالي بدل شود</a:t>
          </a:r>
          <a:endParaRPr lang="en-US" sz="2500" dirty="0"/>
        </a:p>
      </dgm:t>
    </dgm:pt>
    <dgm:pt modelId="{A9950EB9-B1B2-43DF-AA71-B8461C7A203C}" type="parTrans" cxnId="{5929E508-A2AA-453F-8E76-A8DE479D1E64}">
      <dgm:prSet/>
      <dgm:spPr/>
      <dgm:t>
        <a:bodyPr/>
        <a:lstStyle/>
        <a:p>
          <a:endParaRPr lang="en-US" sz="2500"/>
        </a:p>
      </dgm:t>
    </dgm:pt>
    <dgm:pt modelId="{07B3DDC4-C420-4606-83B6-492C6E31710E}" type="sibTrans" cxnId="{5929E508-A2AA-453F-8E76-A8DE479D1E64}">
      <dgm:prSet/>
      <dgm:spPr/>
      <dgm:t>
        <a:bodyPr/>
        <a:lstStyle/>
        <a:p>
          <a:endParaRPr lang="en-US" sz="2500"/>
        </a:p>
      </dgm:t>
    </dgm:pt>
    <dgm:pt modelId="{152BCD1F-7BB4-4947-B249-D1A1BCC13403}" type="pres">
      <dgm:prSet presAssocID="{99E1F1F8-11C2-4C02-9833-4ADCA437846A}" presName="linear" presStyleCnt="0">
        <dgm:presLayoutVars>
          <dgm:dir val="rev"/>
          <dgm:animLvl val="lvl"/>
          <dgm:resizeHandles val="exact"/>
        </dgm:presLayoutVars>
      </dgm:prSet>
      <dgm:spPr/>
      <dgm:t>
        <a:bodyPr/>
        <a:lstStyle/>
        <a:p>
          <a:endParaRPr lang="en-US"/>
        </a:p>
      </dgm:t>
    </dgm:pt>
    <dgm:pt modelId="{202EA822-FF09-4109-91E9-446A3EF09E87}" type="pres">
      <dgm:prSet presAssocID="{34F6AE7E-482C-4709-A304-C23979948E62}" presName="parentLin" presStyleCnt="0"/>
      <dgm:spPr/>
    </dgm:pt>
    <dgm:pt modelId="{70A820AC-1DBD-457A-BCB9-58ED230E4138}" type="pres">
      <dgm:prSet presAssocID="{34F6AE7E-482C-4709-A304-C23979948E62}" presName="parentLeftMargin" presStyleLbl="node1" presStyleIdx="0" presStyleCnt="3"/>
      <dgm:spPr/>
      <dgm:t>
        <a:bodyPr/>
        <a:lstStyle/>
        <a:p>
          <a:endParaRPr lang="en-US"/>
        </a:p>
      </dgm:t>
    </dgm:pt>
    <dgm:pt modelId="{2D7DC990-6CBF-4FB9-97F7-25C8A3B191F4}" type="pres">
      <dgm:prSet presAssocID="{34F6AE7E-482C-4709-A304-C23979948E62}" presName="parentText" presStyleLbl="node1" presStyleIdx="0" presStyleCnt="3" custScaleX="135896">
        <dgm:presLayoutVars>
          <dgm:chMax val="0"/>
          <dgm:bulletEnabled val="1"/>
        </dgm:presLayoutVars>
      </dgm:prSet>
      <dgm:spPr/>
      <dgm:t>
        <a:bodyPr/>
        <a:lstStyle/>
        <a:p>
          <a:endParaRPr lang="en-US"/>
        </a:p>
      </dgm:t>
    </dgm:pt>
    <dgm:pt modelId="{D36A3D18-321D-4049-8702-626A6A078C25}" type="pres">
      <dgm:prSet presAssocID="{34F6AE7E-482C-4709-A304-C23979948E62}" presName="negativeSpace" presStyleCnt="0"/>
      <dgm:spPr/>
    </dgm:pt>
    <dgm:pt modelId="{07228D7D-7444-4026-841F-5C64B5022856}" type="pres">
      <dgm:prSet presAssocID="{34F6AE7E-482C-4709-A304-C23979948E62}" presName="childText" presStyleLbl="conFgAcc1" presStyleIdx="0" presStyleCnt="3">
        <dgm:presLayoutVars>
          <dgm:bulletEnabled val="1"/>
        </dgm:presLayoutVars>
      </dgm:prSet>
      <dgm:spPr>
        <a:noFill/>
        <a:ln>
          <a:noFill/>
        </a:ln>
      </dgm:spPr>
    </dgm:pt>
    <dgm:pt modelId="{40194C75-AC0B-4CE4-AE6C-29F23D00BAEA}" type="pres">
      <dgm:prSet presAssocID="{2C04A203-E090-46A1-947D-EC7AA665DD6B}" presName="spaceBetweenRectangles" presStyleCnt="0"/>
      <dgm:spPr/>
    </dgm:pt>
    <dgm:pt modelId="{A9A9441E-FF83-4DDE-912B-76D9A8DADEBB}" type="pres">
      <dgm:prSet presAssocID="{0226097C-64B8-4366-87D9-AF398CA862DD}" presName="parentLin" presStyleCnt="0"/>
      <dgm:spPr/>
    </dgm:pt>
    <dgm:pt modelId="{C4400EC1-0BA4-4463-AAEB-84A72CA39668}" type="pres">
      <dgm:prSet presAssocID="{0226097C-64B8-4366-87D9-AF398CA862DD}" presName="parentLeftMargin" presStyleLbl="node1" presStyleIdx="0" presStyleCnt="3"/>
      <dgm:spPr/>
      <dgm:t>
        <a:bodyPr/>
        <a:lstStyle/>
        <a:p>
          <a:endParaRPr lang="en-US"/>
        </a:p>
      </dgm:t>
    </dgm:pt>
    <dgm:pt modelId="{221397CA-D8CA-477D-90B0-CCC2C01E6CC5}" type="pres">
      <dgm:prSet presAssocID="{0226097C-64B8-4366-87D9-AF398CA862DD}" presName="parentText" presStyleLbl="node1" presStyleIdx="1" presStyleCnt="3" custScaleX="135896">
        <dgm:presLayoutVars>
          <dgm:chMax val="0"/>
          <dgm:bulletEnabled val="1"/>
        </dgm:presLayoutVars>
      </dgm:prSet>
      <dgm:spPr/>
      <dgm:t>
        <a:bodyPr/>
        <a:lstStyle/>
        <a:p>
          <a:endParaRPr lang="en-US"/>
        </a:p>
      </dgm:t>
    </dgm:pt>
    <dgm:pt modelId="{1545575E-2A3C-48D6-8238-F9C9DC17BF24}" type="pres">
      <dgm:prSet presAssocID="{0226097C-64B8-4366-87D9-AF398CA862DD}" presName="negativeSpace" presStyleCnt="0"/>
      <dgm:spPr/>
    </dgm:pt>
    <dgm:pt modelId="{DCEE6AB6-F183-43FF-A00E-6C2046F68069}" type="pres">
      <dgm:prSet presAssocID="{0226097C-64B8-4366-87D9-AF398CA862DD}" presName="childText" presStyleLbl="conFgAcc1" presStyleIdx="1" presStyleCnt="3">
        <dgm:presLayoutVars>
          <dgm:bulletEnabled val="1"/>
        </dgm:presLayoutVars>
      </dgm:prSet>
      <dgm:spPr>
        <a:noFill/>
      </dgm:spPr>
    </dgm:pt>
    <dgm:pt modelId="{1986695C-036F-40E0-A49E-69BE075D19F5}" type="pres">
      <dgm:prSet presAssocID="{ABC1FAB3-7E60-43DC-BD49-9489C500EF91}" presName="spaceBetweenRectangles" presStyleCnt="0"/>
      <dgm:spPr/>
    </dgm:pt>
    <dgm:pt modelId="{9B6FD8A3-D62F-4BCC-9555-E759F4BF83A2}" type="pres">
      <dgm:prSet presAssocID="{F2277C34-79B8-423F-A39D-DE26E7DD1C2A}" presName="parentLin" presStyleCnt="0"/>
      <dgm:spPr/>
    </dgm:pt>
    <dgm:pt modelId="{96D63FC6-45E2-42D2-8D51-2772FE4DB1E1}" type="pres">
      <dgm:prSet presAssocID="{F2277C34-79B8-423F-A39D-DE26E7DD1C2A}" presName="parentLeftMargin" presStyleLbl="node1" presStyleIdx="1" presStyleCnt="3"/>
      <dgm:spPr/>
      <dgm:t>
        <a:bodyPr/>
        <a:lstStyle/>
        <a:p>
          <a:endParaRPr lang="en-US"/>
        </a:p>
      </dgm:t>
    </dgm:pt>
    <dgm:pt modelId="{E40053F6-FBAF-45E6-9329-D6884E03538B}" type="pres">
      <dgm:prSet presAssocID="{F2277C34-79B8-423F-A39D-DE26E7DD1C2A}" presName="parentText" presStyleLbl="node1" presStyleIdx="2" presStyleCnt="3" custScaleX="135896">
        <dgm:presLayoutVars>
          <dgm:chMax val="0"/>
          <dgm:bulletEnabled val="1"/>
        </dgm:presLayoutVars>
      </dgm:prSet>
      <dgm:spPr/>
      <dgm:t>
        <a:bodyPr/>
        <a:lstStyle/>
        <a:p>
          <a:endParaRPr lang="en-US"/>
        </a:p>
      </dgm:t>
    </dgm:pt>
    <dgm:pt modelId="{A5522BED-2ED3-4902-9274-989D81D3C93A}" type="pres">
      <dgm:prSet presAssocID="{F2277C34-79B8-423F-A39D-DE26E7DD1C2A}" presName="negativeSpace" presStyleCnt="0"/>
      <dgm:spPr/>
    </dgm:pt>
    <dgm:pt modelId="{BA616967-01B5-4876-91AA-BB3E1DC2A474}" type="pres">
      <dgm:prSet presAssocID="{F2277C34-79B8-423F-A39D-DE26E7DD1C2A}" presName="childText" presStyleLbl="conFgAcc1" presStyleIdx="2" presStyleCnt="3">
        <dgm:presLayoutVars>
          <dgm:bulletEnabled val="1"/>
        </dgm:presLayoutVars>
      </dgm:prSet>
      <dgm:spPr>
        <a:noFill/>
      </dgm:spPr>
    </dgm:pt>
  </dgm:ptLst>
  <dgm:cxnLst>
    <dgm:cxn modelId="{136F161B-33FD-4C26-B7CA-769FB2EF7D30}" type="presOf" srcId="{99E1F1F8-11C2-4C02-9833-4ADCA437846A}" destId="{152BCD1F-7BB4-4947-B249-D1A1BCC13403}" srcOrd="0" destOrd="0" presId="urn:microsoft.com/office/officeart/2005/8/layout/list1"/>
    <dgm:cxn modelId="{1B729592-579C-45B3-83CF-FAFC6743E76A}" type="presOf" srcId="{0226097C-64B8-4366-87D9-AF398CA862DD}" destId="{C4400EC1-0BA4-4463-AAEB-84A72CA39668}" srcOrd="0" destOrd="0" presId="urn:microsoft.com/office/officeart/2005/8/layout/list1"/>
    <dgm:cxn modelId="{75C00289-C3D7-49A3-89DD-F667B1C1AA5D}" type="presOf" srcId="{F2277C34-79B8-423F-A39D-DE26E7DD1C2A}" destId="{96D63FC6-45E2-42D2-8D51-2772FE4DB1E1}" srcOrd="0" destOrd="0" presId="urn:microsoft.com/office/officeart/2005/8/layout/list1"/>
    <dgm:cxn modelId="{38BA61A2-D3C1-4711-A293-D822FF46D3C9}" type="presOf" srcId="{34F6AE7E-482C-4709-A304-C23979948E62}" destId="{2D7DC990-6CBF-4FB9-97F7-25C8A3B191F4}" srcOrd="1" destOrd="0" presId="urn:microsoft.com/office/officeart/2005/8/layout/list1"/>
    <dgm:cxn modelId="{719D90B4-B626-4577-B680-C4850B91A492}" type="presOf" srcId="{F2277C34-79B8-423F-A39D-DE26E7DD1C2A}" destId="{E40053F6-FBAF-45E6-9329-D6884E03538B}" srcOrd="1" destOrd="0" presId="urn:microsoft.com/office/officeart/2005/8/layout/list1"/>
    <dgm:cxn modelId="{94B4169F-6009-406E-A935-DBF3786E1E44}" type="presOf" srcId="{0226097C-64B8-4366-87D9-AF398CA862DD}" destId="{221397CA-D8CA-477D-90B0-CCC2C01E6CC5}" srcOrd="1" destOrd="0" presId="urn:microsoft.com/office/officeart/2005/8/layout/list1"/>
    <dgm:cxn modelId="{5929E508-A2AA-453F-8E76-A8DE479D1E64}" srcId="{99E1F1F8-11C2-4C02-9833-4ADCA437846A}" destId="{F2277C34-79B8-423F-A39D-DE26E7DD1C2A}" srcOrd="2" destOrd="0" parTransId="{A9950EB9-B1B2-43DF-AA71-B8461C7A203C}" sibTransId="{07B3DDC4-C420-4606-83B6-492C6E31710E}"/>
    <dgm:cxn modelId="{BDCAA384-CFFB-4F03-ACDE-DAD2F4806861}" type="presOf" srcId="{34F6AE7E-482C-4709-A304-C23979948E62}" destId="{70A820AC-1DBD-457A-BCB9-58ED230E4138}" srcOrd="0" destOrd="0" presId="urn:microsoft.com/office/officeart/2005/8/layout/list1"/>
    <dgm:cxn modelId="{7756CDA4-5C8E-477A-9FD6-400F230888ED}" srcId="{99E1F1F8-11C2-4C02-9833-4ADCA437846A}" destId="{0226097C-64B8-4366-87D9-AF398CA862DD}" srcOrd="1" destOrd="0" parTransId="{255F6DA1-036E-4762-B9B9-9B764C0F0C9C}" sibTransId="{ABC1FAB3-7E60-43DC-BD49-9489C500EF91}"/>
    <dgm:cxn modelId="{EEEA7DDD-ADB0-4A7F-A5FF-A04AAEDEB914}" srcId="{99E1F1F8-11C2-4C02-9833-4ADCA437846A}" destId="{34F6AE7E-482C-4709-A304-C23979948E62}" srcOrd="0" destOrd="0" parTransId="{32B29CF1-8D95-4805-9138-2ED02495A273}" sibTransId="{2C04A203-E090-46A1-947D-EC7AA665DD6B}"/>
    <dgm:cxn modelId="{C4B807CF-9A40-434C-B47C-927BEB8C8B76}" type="presParOf" srcId="{152BCD1F-7BB4-4947-B249-D1A1BCC13403}" destId="{202EA822-FF09-4109-91E9-446A3EF09E87}" srcOrd="0" destOrd="0" presId="urn:microsoft.com/office/officeart/2005/8/layout/list1"/>
    <dgm:cxn modelId="{03342996-1B18-4FB8-AA1D-EC0921B6013A}" type="presParOf" srcId="{202EA822-FF09-4109-91E9-446A3EF09E87}" destId="{70A820AC-1DBD-457A-BCB9-58ED230E4138}" srcOrd="0" destOrd="0" presId="urn:microsoft.com/office/officeart/2005/8/layout/list1"/>
    <dgm:cxn modelId="{67014230-FD1D-4FF0-9E33-2C4B22B5FAB6}" type="presParOf" srcId="{202EA822-FF09-4109-91E9-446A3EF09E87}" destId="{2D7DC990-6CBF-4FB9-97F7-25C8A3B191F4}" srcOrd="1" destOrd="0" presId="urn:microsoft.com/office/officeart/2005/8/layout/list1"/>
    <dgm:cxn modelId="{33D1A6AA-306C-441B-845B-9BCCD917D81D}" type="presParOf" srcId="{152BCD1F-7BB4-4947-B249-D1A1BCC13403}" destId="{D36A3D18-321D-4049-8702-626A6A078C25}" srcOrd="1" destOrd="0" presId="urn:microsoft.com/office/officeart/2005/8/layout/list1"/>
    <dgm:cxn modelId="{788545F4-6E48-463D-9431-8571064C0299}" type="presParOf" srcId="{152BCD1F-7BB4-4947-B249-D1A1BCC13403}" destId="{07228D7D-7444-4026-841F-5C64B5022856}" srcOrd="2" destOrd="0" presId="urn:microsoft.com/office/officeart/2005/8/layout/list1"/>
    <dgm:cxn modelId="{C2D322B2-A222-4726-B08F-9F0F1ADE902D}" type="presParOf" srcId="{152BCD1F-7BB4-4947-B249-D1A1BCC13403}" destId="{40194C75-AC0B-4CE4-AE6C-29F23D00BAEA}" srcOrd="3" destOrd="0" presId="urn:microsoft.com/office/officeart/2005/8/layout/list1"/>
    <dgm:cxn modelId="{E9E50ED3-9531-4CA1-8F5E-7D296721B9C3}" type="presParOf" srcId="{152BCD1F-7BB4-4947-B249-D1A1BCC13403}" destId="{A9A9441E-FF83-4DDE-912B-76D9A8DADEBB}" srcOrd="4" destOrd="0" presId="urn:microsoft.com/office/officeart/2005/8/layout/list1"/>
    <dgm:cxn modelId="{54B78606-EC31-473A-84CC-EABDE04D3090}" type="presParOf" srcId="{A9A9441E-FF83-4DDE-912B-76D9A8DADEBB}" destId="{C4400EC1-0BA4-4463-AAEB-84A72CA39668}" srcOrd="0" destOrd="0" presId="urn:microsoft.com/office/officeart/2005/8/layout/list1"/>
    <dgm:cxn modelId="{86A16508-4E2D-48FC-BEFE-628C30CA79AD}" type="presParOf" srcId="{A9A9441E-FF83-4DDE-912B-76D9A8DADEBB}" destId="{221397CA-D8CA-477D-90B0-CCC2C01E6CC5}" srcOrd="1" destOrd="0" presId="urn:microsoft.com/office/officeart/2005/8/layout/list1"/>
    <dgm:cxn modelId="{1D847CB1-21B9-4347-B274-BB0F8E71ED3A}" type="presParOf" srcId="{152BCD1F-7BB4-4947-B249-D1A1BCC13403}" destId="{1545575E-2A3C-48D6-8238-F9C9DC17BF24}" srcOrd="5" destOrd="0" presId="urn:microsoft.com/office/officeart/2005/8/layout/list1"/>
    <dgm:cxn modelId="{5ABD4D99-3767-4809-8DFD-4771B3A1186B}" type="presParOf" srcId="{152BCD1F-7BB4-4947-B249-D1A1BCC13403}" destId="{DCEE6AB6-F183-43FF-A00E-6C2046F68069}" srcOrd="6" destOrd="0" presId="urn:microsoft.com/office/officeart/2005/8/layout/list1"/>
    <dgm:cxn modelId="{46E2FA6B-EBE5-4416-929A-61337084DA71}" type="presParOf" srcId="{152BCD1F-7BB4-4947-B249-D1A1BCC13403}" destId="{1986695C-036F-40E0-A49E-69BE075D19F5}" srcOrd="7" destOrd="0" presId="urn:microsoft.com/office/officeart/2005/8/layout/list1"/>
    <dgm:cxn modelId="{87AD9755-DCAF-4BE0-902C-F71885A38457}" type="presParOf" srcId="{152BCD1F-7BB4-4947-B249-D1A1BCC13403}" destId="{9B6FD8A3-D62F-4BCC-9555-E759F4BF83A2}" srcOrd="8" destOrd="0" presId="urn:microsoft.com/office/officeart/2005/8/layout/list1"/>
    <dgm:cxn modelId="{30DFEC4B-C618-43D9-9283-11544EE3D173}" type="presParOf" srcId="{9B6FD8A3-D62F-4BCC-9555-E759F4BF83A2}" destId="{96D63FC6-45E2-42D2-8D51-2772FE4DB1E1}" srcOrd="0" destOrd="0" presId="urn:microsoft.com/office/officeart/2005/8/layout/list1"/>
    <dgm:cxn modelId="{25FB7BEF-9FD7-4DC6-826B-7B9154D84A35}" type="presParOf" srcId="{9B6FD8A3-D62F-4BCC-9555-E759F4BF83A2}" destId="{E40053F6-FBAF-45E6-9329-D6884E03538B}" srcOrd="1" destOrd="0" presId="urn:microsoft.com/office/officeart/2005/8/layout/list1"/>
    <dgm:cxn modelId="{BF939BA0-B524-405E-9A0B-FBC6D3A48D37}" type="presParOf" srcId="{152BCD1F-7BB4-4947-B249-D1A1BCC13403}" destId="{A5522BED-2ED3-4902-9274-989D81D3C93A}" srcOrd="9" destOrd="0" presId="urn:microsoft.com/office/officeart/2005/8/layout/list1"/>
    <dgm:cxn modelId="{C30BD6D7-70FF-4A4D-BE08-36EF7362A4DC}" type="presParOf" srcId="{152BCD1F-7BB4-4947-B249-D1A1BCC13403}" destId="{BA616967-01B5-4876-91AA-BB3E1DC2A47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BD45A18-64B3-40C6-91FB-356327F4C163}" type="doc">
      <dgm:prSet loTypeId="urn:microsoft.com/office/officeart/2005/8/layout/gear1" loCatId="cycle" qsTypeId="urn:microsoft.com/office/officeart/2005/8/quickstyle/3d9" qsCatId="3D" csTypeId="urn:microsoft.com/office/officeart/2005/8/colors/colorful2" csCatId="colorful" phldr="1"/>
      <dgm:spPr/>
      <dgm:t>
        <a:bodyPr/>
        <a:lstStyle/>
        <a:p>
          <a:endParaRPr lang="en-US"/>
        </a:p>
      </dgm:t>
    </dgm:pt>
    <dgm:pt modelId="{E3246791-CF88-4397-8A9D-5EC2102EC5D1}">
      <dgm:prSet/>
      <dgm:spPr/>
      <dgm:t>
        <a:bodyPr/>
        <a:lstStyle/>
        <a:p>
          <a:pPr rtl="1"/>
          <a:r>
            <a:rPr lang="fa-IR" dirty="0" smtClean="0">
              <a:cs typeface="B Titr" pitchFamily="2" charset="-78"/>
            </a:rPr>
            <a:t>منابع صندوق‌هاي بازنشستگي</a:t>
          </a:r>
          <a:endParaRPr lang="en-US" dirty="0">
            <a:cs typeface="B Titr" pitchFamily="2" charset="-78"/>
          </a:endParaRPr>
        </a:p>
      </dgm:t>
    </dgm:pt>
    <dgm:pt modelId="{CCB5746F-BFD8-4574-85CC-2F7FFC667EA5}" type="parTrans" cxnId="{8937DED0-4CDC-4414-A19F-C9C5BAE45258}">
      <dgm:prSet/>
      <dgm:spPr/>
      <dgm:t>
        <a:bodyPr/>
        <a:lstStyle/>
        <a:p>
          <a:endParaRPr lang="en-US">
            <a:cs typeface="B Titr" pitchFamily="2" charset="-78"/>
          </a:endParaRPr>
        </a:p>
      </dgm:t>
    </dgm:pt>
    <dgm:pt modelId="{DA4F2862-4967-4766-8961-68C7F6CE9A13}" type="sibTrans" cxnId="{8937DED0-4CDC-4414-A19F-C9C5BAE45258}">
      <dgm:prSet/>
      <dgm:spPr/>
      <dgm:t>
        <a:bodyPr/>
        <a:lstStyle/>
        <a:p>
          <a:endParaRPr lang="en-US">
            <a:cs typeface="B Titr" pitchFamily="2" charset="-78"/>
          </a:endParaRPr>
        </a:p>
      </dgm:t>
    </dgm:pt>
    <dgm:pt modelId="{D014772A-1D7A-4D90-AFBC-E3B30B26FB0B}">
      <dgm:prSet/>
      <dgm:spPr/>
      <dgm:t>
        <a:bodyPr/>
        <a:lstStyle/>
        <a:p>
          <a:pPr rtl="1"/>
          <a:r>
            <a:rPr lang="fa-IR" dirty="0" smtClean="0">
              <a:cs typeface="B Titr" pitchFamily="2" charset="-78"/>
            </a:rPr>
            <a:t>منابع دولتي نسیت</a:t>
          </a:r>
          <a:endParaRPr lang="en-US" dirty="0">
            <a:cs typeface="B Titr" pitchFamily="2" charset="-78"/>
          </a:endParaRPr>
        </a:p>
      </dgm:t>
    </dgm:pt>
    <dgm:pt modelId="{2F348B81-C97E-4985-9D69-3EA5FF31BDB1}" type="parTrans" cxnId="{8771457E-6B84-4B3D-8DE7-342AF6D2EE06}">
      <dgm:prSet/>
      <dgm:spPr/>
      <dgm:t>
        <a:bodyPr/>
        <a:lstStyle/>
        <a:p>
          <a:endParaRPr lang="en-US">
            <a:cs typeface="B Titr" pitchFamily="2" charset="-78"/>
          </a:endParaRPr>
        </a:p>
      </dgm:t>
    </dgm:pt>
    <dgm:pt modelId="{F2B1A429-8EFD-4752-95A8-2334BEA002CA}" type="sibTrans" cxnId="{8771457E-6B84-4B3D-8DE7-342AF6D2EE06}">
      <dgm:prSet/>
      <dgm:spPr/>
      <dgm:t>
        <a:bodyPr/>
        <a:lstStyle/>
        <a:p>
          <a:endParaRPr lang="en-US">
            <a:cs typeface="B Titr" pitchFamily="2" charset="-78"/>
          </a:endParaRPr>
        </a:p>
      </dgm:t>
    </dgm:pt>
    <dgm:pt modelId="{8ACF8FFD-D5A5-4D19-9DA3-7CF2A95106A3}">
      <dgm:prSet/>
      <dgm:spPr/>
      <dgm:t>
        <a:bodyPr/>
        <a:lstStyle/>
        <a:p>
          <a:pPr rtl="1"/>
          <a:r>
            <a:rPr lang="fa-IR" dirty="0" smtClean="0">
              <a:cs typeface="B Titr" pitchFamily="2" charset="-78"/>
            </a:rPr>
            <a:t>منابع بیمه شدگان است</a:t>
          </a:r>
          <a:endParaRPr lang="en-US" dirty="0">
            <a:cs typeface="B Titr" pitchFamily="2" charset="-78"/>
          </a:endParaRPr>
        </a:p>
      </dgm:t>
    </dgm:pt>
    <dgm:pt modelId="{4F56E9FF-D319-4C5F-A3DE-56576A318C5D}" type="parTrans" cxnId="{0F30E5C6-1E54-46E6-A8BC-B0512DFA3292}">
      <dgm:prSet/>
      <dgm:spPr/>
      <dgm:t>
        <a:bodyPr/>
        <a:lstStyle/>
        <a:p>
          <a:endParaRPr lang="en-US">
            <a:cs typeface="B Titr" pitchFamily="2" charset="-78"/>
          </a:endParaRPr>
        </a:p>
      </dgm:t>
    </dgm:pt>
    <dgm:pt modelId="{755A6EE5-4B1F-4317-9707-AD37CE8FDC82}" type="sibTrans" cxnId="{0F30E5C6-1E54-46E6-A8BC-B0512DFA3292}">
      <dgm:prSet/>
      <dgm:spPr/>
      <dgm:t>
        <a:bodyPr/>
        <a:lstStyle/>
        <a:p>
          <a:endParaRPr lang="en-US">
            <a:cs typeface="B Titr" pitchFamily="2" charset="-78"/>
          </a:endParaRPr>
        </a:p>
      </dgm:t>
    </dgm:pt>
    <dgm:pt modelId="{580F324C-9B78-4A52-9811-8584F1E3841A}" type="pres">
      <dgm:prSet presAssocID="{0BD45A18-64B3-40C6-91FB-356327F4C163}" presName="composite" presStyleCnt="0">
        <dgm:presLayoutVars>
          <dgm:chMax val="3"/>
          <dgm:animLvl val="lvl"/>
          <dgm:resizeHandles val="exact"/>
        </dgm:presLayoutVars>
      </dgm:prSet>
      <dgm:spPr/>
      <dgm:t>
        <a:bodyPr/>
        <a:lstStyle/>
        <a:p>
          <a:endParaRPr lang="en-US"/>
        </a:p>
      </dgm:t>
    </dgm:pt>
    <dgm:pt modelId="{9FD83E67-D667-4828-9718-7C1DAF8E8602}" type="pres">
      <dgm:prSet presAssocID="{E3246791-CF88-4397-8A9D-5EC2102EC5D1}" presName="gear1" presStyleLbl="node1" presStyleIdx="0" presStyleCnt="3" custLinFactNeighborX="-12911" custLinFactNeighborY="-91576">
        <dgm:presLayoutVars>
          <dgm:chMax val="1"/>
          <dgm:bulletEnabled val="1"/>
        </dgm:presLayoutVars>
      </dgm:prSet>
      <dgm:spPr/>
      <dgm:t>
        <a:bodyPr/>
        <a:lstStyle/>
        <a:p>
          <a:endParaRPr lang="en-US"/>
        </a:p>
      </dgm:t>
    </dgm:pt>
    <dgm:pt modelId="{10DF2672-1344-44B4-AC86-721E207A814F}" type="pres">
      <dgm:prSet presAssocID="{E3246791-CF88-4397-8A9D-5EC2102EC5D1}" presName="gear1srcNode" presStyleLbl="node1" presStyleIdx="0" presStyleCnt="3"/>
      <dgm:spPr/>
      <dgm:t>
        <a:bodyPr/>
        <a:lstStyle/>
        <a:p>
          <a:endParaRPr lang="en-US"/>
        </a:p>
      </dgm:t>
    </dgm:pt>
    <dgm:pt modelId="{18BF6840-C45F-4754-A9D8-521705D6840F}" type="pres">
      <dgm:prSet presAssocID="{E3246791-CF88-4397-8A9D-5EC2102EC5D1}" presName="gear1dstNode" presStyleLbl="node1" presStyleIdx="0" presStyleCnt="3"/>
      <dgm:spPr/>
      <dgm:t>
        <a:bodyPr/>
        <a:lstStyle/>
        <a:p>
          <a:endParaRPr lang="en-US"/>
        </a:p>
      </dgm:t>
    </dgm:pt>
    <dgm:pt modelId="{AFAE9252-6E6A-4572-93BA-13FDEF980882}" type="pres">
      <dgm:prSet presAssocID="{D014772A-1D7A-4D90-AFBC-E3B30B26FB0B}" presName="gear2" presStyleLbl="node1" presStyleIdx="1" presStyleCnt="3" custLinFactNeighborX="-889" custLinFactNeighborY="17071">
        <dgm:presLayoutVars>
          <dgm:chMax val="1"/>
          <dgm:bulletEnabled val="1"/>
        </dgm:presLayoutVars>
      </dgm:prSet>
      <dgm:spPr/>
      <dgm:t>
        <a:bodyPr/>
        <a:lstStyle/>
        <a:p>
          <a:endParaRPr lang="en-US"/>
        </a:p>
      </dgm:t>
    </dgm:pt>
    <dgm:pt modelId="{E5905C2A-38DA-4FAB-9DED-DB2F9BBBD67C}" type="pres">
      <dgm:prSet presAssocID="{D014772A-1D7A-4D90-AFBC-E3B30B26FB0B}" presName="gear2srcNode" presStyleLbl="node1" presStyleIdx="1" presStyleCnt="3"/>
      <dgm:spPr/>
      <dgm:t>
        <a:bodyPr/>
        <a:lstStyle/>
        <a:p>
          <a:endParaRPr lang="en-US"/>
        </a:p>
      </dgm:t>
    </dgm:pt>
    <dgm:pt modelId="{0CB62445-377A-4DDF-8CCA-DF8ED5C06F19}" type="pres">
      <dgm:prSet presAssocID="{D014772A-1D7A-4D90-AFBC-E3B30B26FB0B}" presName="gear2dstNode" presStyleLbl="node1" presStyleIdx="1" presStyleCnt="3"/>
      <dgm:spPr/>
      <dgm:t>
        <a:bodyPr/>
        <a:lstStyle/>
        <a:p>
          <a:endParaRPr lang="en-US"/>
        </a:p>
      </dgm:t>
    </dgm:pt>
    <dgm:pt modelId="{F46347D6-3002-46CA-865C-325C68EB3A1D}" type="pres">
      <dgm:prSet presAssocID="{8ACF8FFD-D5A5-4D19-9DA3-7CF2A95106A3}" presName="gear3" presStyleLbl="node1" presStyleIdx="2" presStyleCnt="3" custLinFactY="3911" custLinFactNeighborX="37391" custLinFactNeighborY="100000"/>
      <dgm:spPr/>
      <dgm:t>
        <a:bodyPr/>
        <a:lstStyle/>
        <a:p>
          <a:endParaRPr lang="en-US"/>
        </a:p>
      </dgm:t>
    </dgm:pt>
    <dgm:pt modelId="{50D43896-6C0A-4B5B-9A4F-F109BE2780E8}" type="pres">
      <dgm:prSet presAssocID="{8ACF8FFD-D5A5-4D19-9DA3-7CF2A95106A3}" presName="gear3tx" presStyleLbl="node1" presStyleIdx="2" presStyleCnt="3">
        <dgm:presLayoutVars>
          <dgm:chMax val="1"/>
          <dgm:bulletEnabled val="1"/>
        </dgm:presLayoutVars>
      </dgm:prSet>
      <dgm:spPr/>
      <dgm:t>
        <a:bodyPr/>
        <a:lstStyle/>
        <a:p>
          <a:endParaRPr lang="en-US"/>
        </a:p>
      </dgm:t>
    </dgm:pt>
    <dgm:pt modelId="{3A1AA9C9-3C80-4339-978A-B4C83A5BAC2C}" type="pres">
      <dgm:prSet presAssocID="{8ACF8FFD-D5A5-4D19-9DA3-7CF2A95106A3}" presName="gear3srcNode" presStyleLbl="node1" presStyleIdx="2" presStyleCnt="3"/>
      <dgm:spPr/>
      <dgm:t>
        <a:bodyPr/>
        <a:lstStyle/>
        <a:p>
          <a:endParaRPr lang="en-US"/>
        </a:p>
      </dgm:t>
    </dgm:pt>
    <dgm:pt modelId="{8F9700EC-B2C2-497D-9C47-38F19C9E17C9}" type="pres">
      <dgm:prSet presAssocID="{8ACF8FFD-D5A5-4D19-9DA3-7CF2A95106A3}" presName="gear3dstNode" presStyleLbl="node1" presStyleIdx="2" presStyleCnt="3"/>
      <dgm:spPr/>
      <dgm:t>
        <a:bodyPr/>
        <a:lstStyle/>
        <a:p>
          <a:endParaRPr lang="en-US"/>
        </a:p>
      </dgm:t>
    </dgm:pt>
    <dgm:pt modelId="{DDD82665-F74D-4A65-B6E6-796300245787}" type="pres">
      <dgm:prSet presAssocID="{DA4F2862-4967-4766-8961-68C7F6CE9A13}" presName="connector1" presStyleLbl="sibTrans2D1" presStyleIdx="0" presStyleCnt="3" custAng="15921811" custLinFactNeighborX="-18253" custLinFactNeighborY="-71506"/>
      <dgm:spPr/>
      <dgm:t>
        <a:bodyPr/>
        <a:lstStyle/>
        <a:p>
          <a:endParaRPr lang="en-US"/>
        </a:p>
      </dgm:t>
    </dgm:pt>
    <dgm:pt modelId="{169DF987-96B0-401B-B896-71D26963F687}" type="pres">
      <dgm:prSet presAssocID="{F2B1A429-8EFD-4752-95A8-2334BEA002CA}" presName="connector2" presStyleLbl="sibTrans2D1" presStyleIdx="1" presStyleCnt="3" custAng="16381208" custLinFactNeighborX="-2796" custLinFactNeighborY="30194"/>
      <dgm:spPr/>
      <dgm:t>
        <a:bodyPr/>
        <a:lstStyle/>
        <a:p>
          <a:endParaRPr lang="en-US"/>
        </a:p>
      </dgm:t>
    </dgm:pt>
    <dgm:pt modelId="{FEAF33F1-FBFC-48DF-8844-D998B9D4C715}" type="pres">
      <dgm:prSet presAssocID="{755A6EE5-4B1F-4317-9707-AD37CE8FDC82}" presName="connector3" presStyleLbl="sibTrans2D1" presStyleIdx="2" presStyleCnt="3" custAng="12721745" custLinFactNeighborX="45592" custLinFactNeighborY="85501"/>
      <dgm:spPr/>
      <dgm:t>
        <a:bodyPr/>
        <a:lstStyle/>
        <a:p>
          <a:endParaRPr lang="en-US"/>
        </a:p>
      </dgm:t>
    </dgm:pt>
  </dgm:ptLst>
  <dgm:cxnLst>
    <dgm:cxn modelId="{ABDEBCD4-28BA-459B-84ED-38F18A2BE20B}" type="presOf" srcId="{8ACF8FFD-D5A5-4D19-9DA3-7CF2A95106A3}" destId="{8F9700EC-B2C2-497D-9C47-38F19C9E17C9}" srcOrd="3" destOrd="0" presId="urn:microsoft.com/office/officeart/2005/8/layout/gear1"/>
    <dgm:cxn modelId="{6BAE6E52-DA38-4003-BD4C-D818E92D5803}" type="presOf" srcId="{755A6EE5-4B1F-4317-9707-AD37CE8FDC82}" destId="{FEAF33F1-FBFC-48DF-8844-D998B9D4C715}" srcOrd="0" destOrd="0" presId="urn:microsoft.com/office/officeart/2005/8/layout/gear1"/>
    <dgm:cxn modelId="{816259B2-7175-42CA-BA01-9F2CB622FA27}" type="presOf" srcId="{8ACF8FFD-D5A5-4D19-9DA3-7CF2A95106A3}" destId="{F46347D6-3002-46CA-865C-325C68EB3A1D}" srcOrd="0" destOrd="0" presId="urn:microsoft.com/office/officeart/2005/8/layout/gear1"/>
    <dgm:cxn modelId="{8771457E-6B84-4B3D-8DE7-342AF6D2EE06}" srcId="{0BD45A18-64B3-40C6-91FB-356327F4C163}" destId="{D014772A-1D7A-4D90-AFBC-E3B30B26FB0B}" srcOrd="1" destOrd="0" parTransId="{2F348B81-C97E-4985-9D69-3EA5FF31BDB1}" sibTransId="{F2B1A429-8EFD-4752-95A8-2334BEA002CA}"/>
    <dgm:cxn modelId="{8937DED0-4CDC-4414-A19F-C9C5BAE45258}" srcId="{0BD45A18-64B3-40C6-91FB-356327F4C163}" destId="{E3246791-CF88-4397-8A9D-5EC2102EC5D1}" srcOrd="0" destOrd="0" parTransId="{CCB5746F-BFD8-4574-85CC-2F7FFC667EA5}" sibTransId="{DA4F2862-4967-4766-8961-68C7F6CE9A13}"/>
    <dgm:cxn modelId="{83998978-833F-4D49-A127-1F884D2BB030}" type="presOf" srcId="{D014772A-1D7A-4D90-AFBC-E3B30B26FB0B}" destId="{AFAE9252-6E6A-4572-93BA-13FDEF980882}" srcOrd="0" destOrd="0" presId="urn:microsoft.com/office/officeart/2005/8/layout/gear1"/>
    <dgm:cxn modelId="{9B0DCEED-0ECE-4672-A0AE-7929C26CFB51}" type="presOf" srcId="{D014772A-1D7A-4D90-AFBC-E3B30B26FB0B}" destId="{0CB62445-377A-4DDF-8CCA-DF8ED5C06F19}" srcOrd="2" destOrd="0" presId="urn:microsoft.com/office/officeart/2005/8/layout/gear1"/>
    <dgm:cxn modelId="{7B46A23A-0EE0-4728-AECC-6327F7E15D57}" type="presOf" srcId="{E3246791-CF88-4397-8A9D-5EC2102EC5D1}" destId="{18BF6840-C45F-4754-A9D8-521705D6840F}" srcOrd="2" destOrd="0" presId="urn:microsoft.com/office/officeart/2005/8/layout/gear1"/>
    <dgm:cxn modelId="{78ECABF8-F9E4-4AED-A583-5B5BF35E75BF}" type="presOf" srcId="{8ACF8FFD-D5A5-4D19-9DA3-7CF2A95106A3}" destId="{50D43896-6C0A-4B5B-9A4F-F109BE2780E8}" srcOrd="1" destOrd="0" presId="urn:microsoft.com/office/officeart/2005/8/layout/gear1"/>
    <dgm:cxn modelId="{5F278851-9CB5-42A6-B0E8-A369CC699147}" type="presOf" srcId="{F2B1A429-8EFD-4752-95A8-2334BEA002CA}" destId="{169DF987-96B0-401B-B896-71D26963F687}" srcOrd="0" destOrd="0" presId="urn:microsoft.com/office/officeart/2005/8/layout/gear1"/>
    <dgm:cxn modelId="{0F30E5C6-1E54-46E6-A8BC-B0512DFA3292}" srcId="{0BD45A18-64B3-40C6-91FB-356327F4C163}" destId="{8ACF8FFD-D5A5-4D19-9DA3-7CF2A95106A3}" srcOrd="2" destOrd="0" parTransId="{4F56E9FF-D319-4C5F-A3DE-56576A318C5D}" sibTransId="{755A6EE5-4B1F-4317-9707-AD37CE8FDC82}"/>
    <dgm:cxn modelId="{56EA7943-0640-4DB1-8EEA-4FCADB3A3EAD}" type="presOf" srcId="{0BD45A18-64B3-40C6-91FB-356327F4C163}" destId="{580F324C-9B78-4A52-9811-8584F1E3841A}" srcOrd="0" destOrd="0" presId="urn:microsoft.com/office/officeart/2005/8/layout/gear1"/>
    <dgm:cxn modelId="{3AEFC2B9-7C7C-4E7E-B3E3-D64C66F4F5EA}" type="presOf" srcId="{E3246791-CF88-4397-8A9D-5EC2102EC5D1}" destId="{9FD83E67-D667-4828-9718-7C1DAF8E8602}" srcOrd="0" destOrd="0" presId="urn:microsoft.com/office/officeart/2005/8/layout/gear1"/>
    <dgm:cxn modelId="{D512B382-08B1-4150-927F-D06F013FD1DA}" type="presOf" srcId="{DA4F2862-4967-4766-8961-68C7F6CE9A13}" destId="{DDD82665-F74D-4A65-B6E6-796300245787}" srcOrd="0" destOrd="0" presId="urn:microsoft.com/office/officeart/2005/8/layout/gear1"/>
    <dgm:cxn modelId="{4465B10E-C1D8-4E0F-8FB3-434BA6D7E28D}" type="presOf" srcId="{D014772A-1D7A-4D90-AFBC-E3B30B26FB0B}" destId="{E5905C2A-38DA-4FAB-9DED-DB2F9BBBD67C}" srcOrd="1" destOrd="0" presId="urn:microsoft.com/office/officeart/2005/8/layout/gear1"/>
    <dgm:cxn modelId="{B22F5E59-42F5-49E6-A481-9E6772A35A8F}" type="presOf" srcId="{8ACF8FFD-D5A5-4D19-9DA3-7CF2A95106A3}" destId="{3A1AA9C9-3C80-4339-978A-B4C83A5BAC2C}" srcOrd="2" destOrd="0" presId="urn:microsoft.com/office/officeart/2005/8/layout/gear1"/>
    <dgm:cxn modelId="{EA50A851-9722-4B91-9611-F8B6F523C74B}" type="presOf" srcId="{E3246791-CF88-4397-8A9D-5EC2102EC5D1}" destId="{10DF2672-1344-44B4-AC86-721E207A814F}" srcOrd="1" destOrd="0" presId="urn:microsoft.com/office/officeart/2005/8/layout/gear1"/>
    <dgm:cxn modelId="{F573C3A0-5FED-446B-994B-B0C527918980}" type="presParOf" srcId="{580F324C-9B78-4A52-9811-8584F1E3841A}" destId="{9FD83E67-D667-4828-9718-7C1DAF8E8602}" srcOrd="0" destOrd="0" presId="urn:microsoft.com/office/officeart/2005/8/layout/gear1"/>
    <dgm:cxn modelId="{B600DD81-BC3A-4E49-90DF-800A23F98FC4}" type="presParOf" srcId="{580F324C-9B78-4A52-9811-8584F1E3841A}" destId="{10DF2672-1344-44B4-AC86-721E207A814F}" srcOrd="1" destOrd="0" presId="urn:microsoft.com/office/officeart/2005/8/layout/gear1"/>
    <dgm:cxn modelId="{03DC93DA-7CAE-42B4-8B05-70603E7082C5}" type="presParOf" srcId="{580F324C-9B78-4A52-9811-8584F1E3841A}" destId="{18BF6840-C45F-4754-A9D8-521705D6840F}" srcOrd="2" destOrd="0" presId="urn:microsoft.com/office/officeart/2005/8/layout/gear1"/>
    <dgm:cxn modelId="{616FD73A-24A2-4AEF-9B9A-574EBFB26B9B}" type="presParOf" srcId="{580F324C-9B78-4A52-9811-8584F1E3841A}" destId="{AFAE9252-6E6A-4572-93BA-13FDEF980882}" srcOrd="3" destOrd="0" presId="urn:microsoft.com/office/officeart/2005/8/layout/gear1"/>
    <dgm:cxn modelId="{6837A516-7531-48A4-9EE8-64A8C4BCD7B7}" type="presParOf" srcId="{580F324C-9B78-4A52-9811-8584F1E3841A}" destId="{E5905C2A-38DA-4FAB-9DED-DB2F9BBBD67C}" srcOrd="4" destOrd="0" presId="urn:microsoft.com/office/officeart/2005/8/layout/gear1"/>
    <dgm:cxn modelId="{E6EF6C49-E936-41AA-95BD-1BADAE5CA01E}" type="presParOf" srcId="{580F324C-9B78-4A52-9811-8584F1E3841A}" destId="{0CB62445-377A-4DDF-8CCA-DF8ED5C06F19}" srcOrd="5" destOrd="0" presId="urn:microsoft.com/office/officeart/2005/8/layout/gear1"/>
    <dgm:cxn modelId="{54D764A3-B9BD-4D57-A5C2-43CD2EBC9C56}" type="presParOf" srcId="{580F324C-9B78-4A52-9811-8584F1E3841A}" destId="{F46347D6-3002-46CA-865C-325C68EB3A1D}" srcOrd="6" destOrd="0" presId="urn:microsoft.com/office/officeart/2005/8/layout/gear1"/>
    <dgm:cxn modelId="{E25E7345-5BBC-4A76-8E0E-AA11886FD1E9}" type="presParOf" srcId="{580F324C-9B78-4A52-9811-8584F1E3841A}" destId="{50D43896-6C0A-4B5B-9A4F-F109BE2780E8}" srcOrd="7" destOrd="0" presId="urn:microsoft.com/office/officeart/2005/8/layout/gear1"/>
    <dgm:cxn modelId="{FCBA2B0B-FC41-41AB-A106-2676AC0B796C}" type="presParOf" srcId="{580F324C-9B78-4A52-9811-8584F1E3841A}" destId="{3A1AA9C9-3C80-4339-978A-B4C83A5BAC2C}" srcOrd="8" destOrd="0" presId="urn:microsoft.com/office/officeart/2005/8/layout/gear1"/>
    <dgm:cxn modelId="{48AC7B2F-3DF8-4295-AD6E-612BC19FA1EE}" type="presParOf" srcId="{580F324C-9B78-4A52-9811-8584F1E3841A}" destId="{8F9700EC-B2C2-497D-9C47-38F19C9E17C9}" srcOrd="9" destOrd="0" presId="urn:microsoft.com/office/officeart/2005/8/layout/gear1"/>
    <dgm:cxn modelId="{13477D72-90D5-4B3F-B72A-C53403C25D0C}" type="presParOf" srcId="{580F324C-9B78-4A52-9811-8584F1E3841A}" destId="{DDD82665-F74D-4A65-B6E6-796300245787}" srcOrd="10" destOrd="0" presId="urn:microsoft.com/office/officeart/2005/8/layout/gear1"/>
    <dgm:cxn modelId="{FBE8193E-E045-48CF-B507-D1EBDE1AE95C}" type="presParOf" srcId="{580F324C-9B78-4A52-9811-8584F1E3841A}" destId="{169DF987-96B0-401B-B896-71D26963F687}" srcOrd="11" destOrd="0" presId="urn:microsoft.com/office/officeart/2005/8/layout/gear1"/>
    <dgm:cxn modelId="{F9FC8FF5-A4E4-4457-B19C-223FF1081CEA}" type="presParOf" srcId="{580F324C-9B78-4A52-9811-8584F1E3841A}" destId="{FEAF33F1-FBFC-48DF-8844-D998B9D4C71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7C90837-0129-474E-A27E-D6A539440AC4}"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8A34D586-4139-4330-AEF0-F8C127C83000}">
      <dgm:prSet custT="1"/>
      <dgm:spPr/>
      <dgm:t>
        <a:bodyPr/>
        <a:lstStyle/>
        <a:p>
          <a:pPr algn="ctr" rtl="1"/>
          <a:r>
            <a:rPr lang="fa-IR" sz="2600" dirty="0" smtClean="0">
              <a:cs typeface="B Titr" pitchFamily="2" charset="-78"/>
            </a:rPr>
            <a:t>چرا صندوق‌هاي بازنشستگي جديد شكل گرفت؟</a:t>
          </a:r>
          <a:endParaRPr lang="en-US" sz="2600" dirty="0">
            <a:cs typeface="B Titr" pitchFamily="2" charset="-78"/>
          </a:endParaRPr>
        </a:p>
      </dgm:t>
    </dgm:pt>
    <dgm:pt modelId="{E39E27EF-839F-4424-AF65-D6BB2C531525}" type="parTrans" cxnId="{371B02BF-D205-44B0-BBF2-1C3D3D4C6530}">
      <dgm:prSet/>
      <dgm:spPr/>
      <dgm:t>
        <a:bodyPr/>
        <a:lstStyle/>
        <a:p>
          <a:pPr algn="ctr"/>
          <a:endParaRPr lang="en-US" sz="2600">
            <a:cs typeface="B Titr" pitchFamily="2" charset="-78"/>
          </a:endParaRPr>
        </a:p>
      </dgm:t>
    </dgm:pt>
    <dgm:pt modelId="{9DBAA425-6605-4FFB-AD64-A46AAB09C41E}" type="sibTrans" cxnId="{371B02BF-D205-44B0-BBF2-1C3D3D4C6530}">
      <dgm:prSet/>
      <dgm:spPr/>
      <dgm:t>
        <a:bodyPr/>
        <a:lstStyle/>
        <a:p>
          <a:pPr algn="ctr"/>
          <a:endParaRPr lang="en-US" sz="2600">
            <a:cs typeface="B Titr" pitchFamily="2" charset="-78"/>
          </a:endParaRPr>
        </a:p>
      </dgm:t>
    </dgm:pt>
    <dgm:pt modelId="{BA7F1542-5AC8-44D0-86DD-25FC636AF991}">
      <dgm:prSet custT="1"/>
      <dgm:spPr/>
      <dgm:t>
        <a:bodyPr/>
        <a:lstStyle/>
        <a:p>
          <a:pPr algn="ctr" rtl="1"/>
          <a:r>
            <a:rPr lang="fa-IR" sz="2600" dirty="0" smtClean="0">
              <a:cs typeface="B Titr" pitchFamily="2" charset="-78"/>
            </a:rPr>
            <a:t>در چارچوب كدام طرح كلي اين صندوق‌ها شكل گرفته است؟</a:t>
          </a:r>
          <a:endParaRPr lang="en-US" sz="2600" dirty="0">
            <a:cs typeface="B Titr" pitchFamily="2" charset="-78"/>
          </a:endParaRPr>
        </a:p>
      </dgm:t>
    </dgm:pt>
    <dgm:pt modelId="{6F26C021-165B-4EF6-88A9-C78BA4F27857}" type="parTrans" cxnId="{446C200B-131E-4A2A-A38F-2CEB9C68A4F6}">
      <dgm:prSet/>
      <dgm:spPr/>
      <dgm:t>
        <a:bodyPr/>
        <a:lstStyle/>
        <a:p>
          <a:pPr algn="ctr"/>
          <a:endParaRPr lang="en-US" sz="2600">
            <a:cs typeface="B Titr" pitchFamily="2" charset="-78"/>
          </a:endParaRPr>
        </a:p>
      </dgm:t>
    </dgm:pt>
    <dgm:pt modelId="{6F19A05A-B927-47F2-8597-62921BAA069B}" type="sibTrans" cxnId="{446C200B-131E-4A2A-A38F-2CEB9C68A4F6}">
      <dgm:prSet/>
      <dgm:spPr/>
      <dgm:t>
        <a:bodyPr/>
        <a:lstStyle/>
        <a:p>
          <a:pPr algn="ctr"/>
          <a:endParaRPr lang="en-US" sz="2600">
            <a:cs typeface="B Titr" pitchFamily="2" charset="-78"/>
          </a:endParaRPr>
        </a:p>
      </dgm:t>
    </dgm:pt>
    <dgm:pt modelId="{96788B10-F598-4320-87B9-F2C5E24213CD}" type="pres">
      <dgm:prSet presAssocID="{67C90837-0129-474E-A27E-D6A539440AC4}" presName="linear" presStyleCnt="0">
        <dgm:presLayoutVars>
          <dgm:dir val="rev"/>
          <dgm:animLvl val="lvl"/>
          <dgm:resizeHandles val="exact"/>
        </dgm:presLayoutVars>
      </dgm:prSet>
      <dgm:spPr/>
      <dgm:t>
        <a:bodyPr/>
        <a:lstStyle/>
        <a:p>
          <a:endParaRPr lang="en-US"/>
        </a:p>
      </dgm:t>
    </dgm:pt>
    <dgm:pt modelId="{6CF60F94-A904-4A7C-BA83-DBC48ED8B219}" type="pres">
      <dgm:prSet presAssocID="{8A34D586-4139-4330-AEF0-F8C127C83000}" presName="parentLin" presStyleCnt="0"/>
      <dgm:spPr/>
    </dgm:pt>
    <dgm:pt modelId="{479C0668-7CD3-4D62-8910-62AAA35CCF5B}" type="pres">
      <dgm:prSet presAssocID="{8A34D586-4139-4330-AEF0-F8C127C83000}" presName="parentLeftMargin" presStyleLbl="node1" presStyleIdx="0" presStyleCnt="2"/>
      <dgm:spPr/>
      <dgm:t>
        <a:bodyPr/>
        <a:lstStyle/>
        <a:p>
          <a:endParaRPr lang="en-US"/>
        </a:p>
      </dgm:t>
    </dgm:pt>
    <dgm:pt modelId="{ECA1375B-F4F6-4578-94BD-200D9401351B}" type="pres">
      <dgm:prSet presAssocID="{8A34D586-4139-4330-AEF0-F8C127C83000}" presName="parentText" presStyleLbl="node1" presStyleIdx="0" presStyleCnt="2" custScaleX="166993">
        <dgm:presLayoutVars>
          <dgm:chMax val="0"/>
          <dgm:bulletEnabled val="1"/>
        </dgm:presLayoutVars>
      </dgm:prSet>
      <dgm:spPr/>
      <dgm:t>
        <a:bodyPr/>
        <a:lstStyle/>
        <a:p>
          <a:endParaRPr lang="en-US"/>
        </a:p>
      </dgm:t>
    </dgm:pt>
    <dgm:pt modelId="{85590208-14B6-480F-AC75-F9CD57DDED63}" type="pres">
      <dgm:prSet presAssocID="{8A34D586-4139-4330-AEF0-F8C127C83000}" presName="negativeSpace" presStyleCnt="0"/>
      <dgm:spPr/>
    </dgm:pt>
    <dgm:pt modelId="{96445B35-28C6-45C7-96E1-5EA1ADDCE4D1}" type="pres">
      <dgm:prSet presAssocID="{8A34D586-4139-4330-AEF0-F8C127C83000}" presName="childText" presStyleLbl="conFgAcc1" presStyleIdx="0" presStyleCnt="2">
        <dgm:presLayoutVars>
          <dgm:bulletEnabled val="1"/>
        </dgm:presLayoutVars>
      </dgm:prSet>
      <dgm:spPr>
        <a:noFill/>
        <a:ln>
          <a:noFill/>
        </a:ln>
      </dgm:spPr>
    </dgm:pt>
    <dgm:pt modelId="{F9AA8B06-861C-48AE-971D-4129D74A1BF6}" type="pres">
      <dgm:prSet presAssocID="{9DBAA425-6605-4FFB-AD64-A46AAB09C41E}" presName="spaceBetweenRectangles" presStyleCnt="0"/>
      <dgm:spPr/>
    </dgm:pt>
    <dgm:pt modelId="{8EE9D23C-A526-4997-BEF2-3DE28D08C5C6}" type="pres">
      <dgm:prSet presAssocID="{BA7F1542-5AC8-44D0-86DD-25FC636AF991}" presName="parentLin" presStyleCnt="0"/>
      <dgm:spPr/>
    </dgm:pt>
    <dgm:pt modelId="{199BDE9F-4925-43BD-9358-1683F3604787}" type="pres">
      <dgm:prSet presAssocID="{BA7F1542-5AC8-44D0-86DD-25FC636AF991}" presName="parentLeftMargin" presStyleLbl="node1" presStyleIdx="0" presStyleCnt="2"/>
      <dgm:spPr/>
      <dgm:t>
        <a:bodyPr/>
        <a:lstStyle/>
        <a:p>
          <a:endParaRPr lang="en-US"/>
        </a:p>
      </dgm:t>
    </dgm:pt>
    <dgm:pt modelId="{9F6C5C96-BB5C-4E4B-ABA5-9140B828C78E}" type="pres">
      <dgm:prSet presAssocID="{BA7F1542-5AC8-44D0-86DD-25FC636AF991}" presName="parentText" presStyleLbl="node1" presStyleIdx="1" presStyleCnt="2" custScaleX="166993">
        <dgm:presLayoutVars>
          <dgm:chMax val="0"/>
          <dgm:bulletEnabled val="1"/>
        </dgm:presLayoutVars>
      </dgm:prSet>
      <dgm:spPr/>
      <dgm:t>
        <a:bodyPr/>
        <a:lstStyle/>
        <a:p>
          <a:endParaRPr lang="en-US"/>
        </a:p>
      </dgm:t>
    </dgm:pt>
    <dgm:pt modelId="{3445D13E-CBB9-4829-B097-8AFB2B8EDA02}" type="pres">
      <dgm:prSet presAssocID="{BA7F1542-5AC8-44D0-86DD-25FC636AF991}" presName="negativeSpace" presStyleCnt="0"/>
      <dgm:spPr/>
    </dgm:pt>
    <dgm:pt modelId="{4AF0162C-EBEC-4317-A776-0CA6DCD5AC43}" type="pres">
      <dgm:prSet presAssocID="{BA7F1542-5AC8-44D0-86DD-25FC636AF991}" presName="childText" presStyleLbl="conFgAcc1" presStyleIdx="1" presStyleCnt="2">
        <dgm:presLayoutVars>
          <dgm:bulletEnabled val="1"/>
        </dgm:presLayoutVars>
      </dgm:prSet>
      <dgm:spPr>
        <a:noFill/>
        <a:ln>
          <a:noFill/>
        </a:ln>
      </dgm:spPr>
    </dgm:pt>
  </dgm:ptLst>
  <dgm:cxnLst>
    <dgm:cxn modelId="{55B88A5C-EE45-4970-B379-DF7835FA6004}" type="presOf" srcId="{67C90837-0129-474E-A27E-D6A539440AC4}" destId="{96788B10-F598-4320-87B9-F2C5E24213CD}" srcOrd="0" destOrd="0" presId="urn:microsoft.com/office/officeart/2005/8/layout/list1"/>
    <dgm:cxn modelId="{B1A66001-B813-46F6-A5E4-4916D70F13C6}" type="presOf" srcId="{BA7F1542-5AC8-44D0-86DD-25FC636AF991}" destId="{9F6C5C96-BB5C-4E4B-ABA5-9140B828C78E}" srcOrd="1" destOrd="0" presId="urn:microsoft.com/office/officeart/2005/8/layout/list1"/>
    <dgm:cxn modelId="{446C200B-131E-4A2A-A38F-2CEB9C68A4F6}" srcId="{67C90837-0129-474E-A27E-D6A539440AC4}" destId="{BA7F1542-5AC8-44D0-86DD-25FC636AF991}" srcOrd="1" destOrd="0" parTransId="{6F26C021-165B-4EF6-88A9-C78BA4F27857}" sibTransId="{6F19A05A-B927-47F2-8597-62921BAA069B}"/>
    <dgm:cxn modelId="{57D63D72-DC72-4EB9-8838-C66A326C055C}" type="presOf" srcId="{8A34D586-4139-4330-AEF0-F8C127C83000}" destId="{ECA1375B-F4F6-4578-94BD-200D9401351B}" srcOrd="1" destOrd="0" presId="urn:microsoft.com/office/officeart/2005/8/layout/list1"/>
    <dgm:cxn modelId="{470B16A2-239E-4FF9-8979-7BBDA3308C4F}" type="presOf" srcId="{BA7F1542-5AC8-44D0-86DD-25FC636AF991}" destId="{199BDE9F-4925-43BD-9358-1683F3604787}" srcOrd="0" destOrd="0" presId="urn:microsoft.com/office/officeart/2005/8/layout/list1"/>
    <dgm:cxn modelId="{371B02BF-D205-44B0-BBF2-1C3D3D4C6530}" srcId="{67C90837-0129-474E-A27E-D6A539440AC4}" destId="{8A34D586-4139-4330-AEF0-F8C127C83000}" srcOrd="0" destOrd="0" parTransId="{E39E27EF-839F-4424-AF65-D6BB2C531525}" sibTransId="{9DBAA425-6605-4FFB-AD64-A46AAB09C41E}"/>
    <dgm:cxn modelId="{6F6CB11D-6803-41E5-96D5-771507E6497C}" type="presOf" srcId="{8A34D586-4139-4330-AEF0-F8C127C83000}" destId="{479C0668-7CD3-4D62-8910-62AAA35CCF5B}" srcOrd="0" destOrd="0" presId="urn:microsoft.com/office/officeart/2005/8/layout/list1"/>
    <dgm:cxn modelId="{76EE022F-8464-4EC0-AAEA-D5043B7A91C6}" type="presParOf" srcId="{96788B10-F598-4320-87B9-F2C5E24213CD}" destId="{6CF60F94-A904-4A7C-BA83-DBC48ED8B219}" srcOrd="0" destOrd="0" presId="urn:microsoft.com/office/officeart/2005/8/layout/list1"/>
    <dgm:cxn modelId="{64CBD46C-E0AA-4F78-9340-8C0025BA5CDB}" type="presParOf" srcId="{6CF60F94-A904-4A7C-BA83-DBC48ED8B219}" destId="{479C0668-7CD3-4D62-8910-62AAA35CCF5B}" srcOrd="0" destOrd="0" presId="urn:microsoft.com/office/officeart/2005/8/layout/list1"/>
    <dgm:cxn modelId="{EEAD8F97-9E7F-493F-9473-9D42209AA654}" type="presParOf" srcId="{6CF60F94-A904-4A7C-BA83-DBC48ED8B219}" destId="{ECA1375B-F4F6-4578-94BD-200D9401351B}" srcOrd="1" destOrd="0" presId="urn:microsoft.com/office/officeart/2005/8/layout/list1"/>
    <dgm:cxn modelId="{5B9BE868-0E7A-40B3-B89B-DB312F532F71}" type="presParOf" srcId="{96788B10-F598-4320-87B9-F2C5E24213CD}" destId="{85590208-14B6-480F-AC75-F9CD57DDED63}" srcOrd="1" destOrd="0" presId="urn:microsoft.com/office/officeart/2005/8/layout/list1"/>
    <dgm:cxn modelId="{796B1F4A-2F4D-40DC-9D0A-58B73084F3D8}" type="presParOf" srcId="{96788B10-F598-4320-87B9-F2C5E24213CD}" destId="{96445B35-28C6-45C7-96E1-5EA1ADDCE4D1}" srcOrd="2" destOrd="0" presId="urn:microsoft.com/office/officeart/2005/8/layout/list1"/>
    <dgm:cxn modelId="{4D226498-D791-4B4A-BCE2-F35B340146AD}" type="presParOf" srcId="{96788B10-F598-4320-87B9-F2C5E24213CD}" destId="{F9AA8B06-861C-48AE-971D-4129D74A1BF6}" srcOrd="3" destOrd="0" presId="urn:microsoft.com/office/officeart/2005/8/layout/list1"/>
    <dgm:cxn modelId="{B527FA70-56C3-4F86-983F-7743C93CD028}" type="presParOf" srcId="{96788B10-F598-4320-87B9-F2C5E24213CD}" destId="{8EE9D23C-A526-4997-BEF2-3DE28D08C5C6}" srcOrd="4" destOrd="0" presId="urn:microsoft.com/office/officeart/2005/8/layout/list1"/>
    <dgm:cxn modelId="{4FF5C5B3-B3B4-4F21-B94A-E68D3DF8B982}" type="presParOf" srcId="{8EE9D23C-A526-4997-BEF2-3DE28D08C5C6}" destId="{199BDE9F-4925-43BD-9358-1683F3604787}" srcOrd="0" destOrd="0" presId="urn:microsoft.com/office/officeart/2005/8/layout/list1"/>
    <dgm:cxn modelId="{AC4A84BA-0460-4D83-B6CC-5E99F3D487D1}" type="presParOf" srcId="{8EE9D23C-A526-4997-BEF2-3DE28D08C5C6}" destId="{9F6C5C96-BB5C-4E4B-ABA5-9140B828C78E}" srcOrd="1" destOrd="0" presId="urn:microsoft.com/office/officeart/2005/8/layout/list1"/>
    <dgm:cxn modelId="{449EDF11-BF4B-4E93-B4D8-9975A3A98BCE}" type="presParOf" srcId="{96788B10-F598-4320-87B9-F2C5E24213CD}" destId="{3445D13E-CBB9-4829-B097-8AFB2B8EDA02}" srcOrd="5" destOrd="0" presId="urn:microsoft.com/office/officeart/2005/8/layout/list1"/>
    <dgm:cxn modelId="{05830FFB-06A4-4666-89CF-71B11DACA574}" type="presParOf" srcId="{96788B10-F598-4320-87B9-F2C5E24213CD}" destId="{4AF0162C-EBEC-4317-A776-0CA6DCD5AC4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D476C7F-30E5-47A5-BF81-D59137EBED6F}" type="doc">
      <dgm:prSet loTypeId="urn:microsoft.com/office/officeart/2005/8/layout/vList3#2" loCatId="list" qsTypeId="urn:microsoft.com/office/officeart/2005/8/quickstyle/3d1" qsCatId="3D" csTypeId="urn:microsoft.com/office/officeart/2005/8/colors/colorful3" csCatId="colorful" phldr="1"/>
      <dgm:spPr/>
      <dgm:t>
        <a:bodyPr/>
        <a:lstStyle/>
        <a:p>
          <a:endParaRPr lang="en-US"/>
        </a:p>
      </dgm:t>
    </dgm:pt>
    <dgm:pt modelId="{AD312F18-9F7A-42A3-8022-43BB7C0A143A}">
      <dgm:prSet custT="1"/>
      <dgm:spPr/>
      <dgm:t>
        <a:bodyPr/>
        <a:lstStyle/>
        <a:p>
          <a:pPr algn="justLow" rtl="1"/>
          <a:r>
            <a:rPr lang="fa-IR" sz="2000" dirty="0" smtClean="0">
              <a:cs typeface="B Zar" pitchFamily="2" charset="-78"/>
            </a:rPr>
            <a:t>مجمع عمومي صندوق كه همان مجمع عمومي بانك‌هاست</a:t>
          </a:r>
          <a:endParaRPr lang="en-US" sz="2000" dirty="0">
            <a:cs typeface="B Zar" pitchFamily="2" charset="-78"/>
          </a:endParaRPr>
        </a:p>
      </dgm:t>
    </dgm:pt>
    <dgm:pt modelId="{A58D2B0C-6712-4C84-BEA5-555D379310AA}" type="parTrans" cxnId="{C3F52719-9077-4F91-B0FF-7A10CCD91FF8}">
      <dgm:prSet/>
      <dgm:spPr/>
      <dgm:t>
        <a:bodyPr/>
        <a:lstStyle/>
        <a:p>
          <a:pPr algn="justLow"/>
          <a:endParaRPr lang="en-US" sz="2000">
            <a:cs typeface="B Zar" pitchFamily="2" charset="-78"/>
          </a:endParaRPr>
        </a:p>
      </dgm:t>
    </dgm:pt>
    <dgm:pt modelId="{06B1061A-5CFE-4B48-AE1C-0EBC3430B857}" type="sibTrans" cxnId="{C3F52719-9077-4F91-B0FF-7A10CCD91FF8}">
      <dgm:prSet/>
      <dgm:spPr/>
      <dgm:t>
        <a:bodyPr/>
        <a:lstStyle/>
        <a:p>
          <a:pPr algn="justLow"/>
          <a:endParaRPr lang="en-US" sz="2000">
            <a:cs typeface="B Zar" pitchFamily="2" charset="-78"/>
          </a:endParaRPr>
        </a:p>
      </dgm:t>
    </dgm:pt>
    <dgm:pt modelId="{22999556-84F7-44FB-9E73-C29587D0D1CA}">
      <dgm:prSet custT="1"/>
      <dgm:spPr/>
      <dgm:t>
        <a:bodyPr/>
        <a:lstStyle/>
        <a:p>
          <a:pPr algn="justLow" rtl="1"/>
          <a:r>
            <a:rPr lang="fa-IR" sz="2000" dirty="0" smtClean="0">
              <a:cs typeface="B Zar" pitchFamily="2" charset="-78"/>
            </a:rPr>
            <a:t>هيأت امناء مركب از مديران عامل بانك‌ها (رياست جلسه به مديرعامل صندوق تفويض شده)</a:t>
          </a:r>
          <a:endParaRPr lang="en-US" sz="2000" dirty="0">
            <a:cs typeface="B Zar" pitchFamily="2" charset="-78"/>
          </a:endParaRPr>
        </a:p>
      </dgm:t>
    </dgm:pt>
    <dgm:pt modelId="{442454CA-26CF-4376-9420-44AFDB78037B}" type="parTrans" cxnId="{3F5B0246-113A-4485-AF9B-21FC879ACC21}">
      <dgm:prSet/>
      <dgm:spPr/>
      <dgm:t>
        <a:bodyPr/>
        <a:lstStyle/>
        <a:p>
          <a:pPr algn="justLow"/>
          <a:endParaRPr lang="en-US" sz="2000">
            <a:cs typeface="B Zar" pitchFamily="2" charset="-78"/>
          </a:endParaRPr>
        </a:p>
      </dgm:t>
    </dgm:pt>
    <dgm:pt modelId="{11DCC583-D239-4484-A08C-6A12E9457C42}" type="sibTrans" cxnId="{3F5B0246-113A-4485-AF9B-21FC879ACC21}">
      <dgm:prSet/>
      <dgm:spPr/>
      <dgm:t>
        <a:bodyPr/>
        <a:lstStyle/>
        <a:p>
          <a:pPr algn="justLow"/>
          <a:endParaRPr lang="en-US" sz="2000">
            <a:cs typeface="B Zar" pitchFamily="2" charset="-78"/>
          </a:endParaRPr>
        </a:p>
      </dgm:t>
    </dgm:pt>
    <dgm:pt modelId="{D2915F7B-4997-44E0-9C7E-398FB4BA2918}">
      <dgm:prSet custT="1"/>
      <dgm:spPr/>
      <dgm:t>
        <a:bodyPr/>
        <a:lstStyle/>
        <a:p>
          <a:pPr algn="justLow" rtl="1"/>
          <a:r>
            <a:rPr lang="fa-IR" sz="2000" dirty="0" smtClean="0">
              <a:cs typeface="B Zar" pitchFamily="2" charset="-78"/>
            </a:rPr>
            <a:t>هيأت‌مديرة صندوق چهار نفر (يك نفر مديرعامل و سه عضو)</a:t>
          </a:r>
          <a:endParaRPr lang="en-US" sz="2000" dirty="0">
            <a:cs typeface="B Zar" pitchFamily="2" charset="-78"/>
          </a:endParaRPr>
        </a:p>
      </dgm:t>
    </dgm:pt>
    <dgm:pt modelId="{1319C949-4C9A-42C1-8EC2-B4A2366D94FA}" type="parTrans" cxnId="{6C4CB34A-D8BE-4A6A-9A75-8DCB307DEDA8}">
      <dgm:prSet/>
      <dgm:spPr/>
      <dgm:t>
        <a:bodyPr/>
        <a:lstStyle/>
        <a:p>
          <a:pPr algn="justLow"/>
          <a:endParaRPr lang="en-US" sz="2000">
            <a:cs typeface="B Zar" pitchFamily="2" charset="-78"/>
          </a:endParaRPr>
        </a:p>
      </dgm:t>
    </dgm:pt>
    <dgm:pt modelId="{68429CA1-BF82-4C9B-974B-2D35612F9283}" type="sibTrans" cxnId="{6C4CB34A-D8BE-4A6A-9A75-8DCB307DEDA8}">
      <dgm:prSet/>
      <dgm:spPr/>
      <dgm:t>
        <a:bodyPr/>
        <a:lstStyle/>
        <a:p>
          <a:pPr algn="justLow"/>
          <a:endParaRPr lang="en-US" sz="2000">
            <a:cs typeface="B Zar" pitchFamily="2" charset="-78"/>
          </a:endParaRPr>
        </a:p>
      </dgm:t>
    </dgm:pt>
    <dgm:pt modelId="{99351EA2-F3CC-438C-B1E6-B7425414F3A4}">
      <dgm:prSet custT="1"/>
      <dgm:spPr/>
      <dgm:t>
        <a:bodyPr/>
        <a:lstStyle/>
        <a:p>
          <a:pPr algn="justLow" rtl="1"/>
          <a:r>
            <a:rPr lang="fa-IR" sz="2000" dirty="0" smtClean="0">
              <a:cs typeface="B Zar" pitchFamily="2" charset="-78"/>
            </a:rPr>
            <a:t>بازرسان قانوني</a:t>
          </a:r>
          <a:endParaRPr lang="en-US" sz="2000" dirty="0">
            <a:cs typeface="B Zar" pitchFamily="2" charset="-78"/>
          </a:endParaRPr>
        </a:p>
      </dgm:t>
    </dgm:pt>
    <dgm:pt modelId="{5E972A2D-8675-4EE6-AC32-9839FA25FA90}" type="parTrans" cxnId="{EB4C5335-BB83-45CE-B056-5F91377DA2AB}">
      <dgm:prSet/>
      <dgm:spPr/>
      <dgm:t>
        <a:bodyPr/>
        <a:lstStyle/>
        <a:p>
          <a:pPr algn="justLow"/>
          <a:endParaRPr lang="en-US" sz="2000">
            <a:cs typeface="B Zar" pitchFamily="2" charset="-78"/>
          </a:endParaRPr>
        </a:p>
      </dgm:t>
    </dgm:pt>
    <dgm:pt modelId="{48027607-2167-47A3-97B1-A2ED5A755F2D}" type="sibTrans" cxnId="{EB4C5335-BB83-45CE-B056-5F91377DA2AB}">
      <dgm:prSet/>
      <dgm:spPr/>
      <dgm:t>
        <a:bodyPr/>
        <a:lstStyle/>
        <a:p>
          <a:pPr algn="justLow"/>
          <a:endParaRPr lang="en-US" sz="2000">
            <a:cs typeface="B Zar" pitchFamily="2" charset="-78"/>
          </a:endParaRPr>
        </a:p>
      </dgm:t>
    </dgm:pt>
    <dgm:pt modelId="{3F620451-ED0D-4CF2-8466-DAC68ACF2E14}">
      <dgm:prSet custT="1"/>
      <dgm:spPr/>
      <dgm:t>
        <a:bodyPr/>
        <a:lstStyle/>
        <a:p>
          <a:pPr algn="justLow" rtl="1"/>
          <a:r>
            <a:rPr lang="fa-IR" sz="2000" dirty="0" smtClean="0">
              <a:cs typeface="B Zar" pitchFamily="2" charset="-78"/>
            </a:rPr>
            <a:t>ساختار اداري صندوق (كه در آن سرمايه‌گذاري يكي از 8 اداره است)</a:t>
          </a:r>
          <a:endParaRPr lang="en-US" sz="2000" dirty="0">
            <a:cs typeface="B Zar" pitchFamily="2" charset="-78"/>
          </a:endParaRPr>
        </a:p>
      </dgm:t>
    </dgm:pt>
    <dgm:pt modelId="{1ECCB1D0-372A-48BD-81F6-90D1740B2513}" type="parTrans" cxnId="{C192FAB1-7B97-46DD-A348-57B7CA3FA29D}">
      <dgm:prSet/>
      <dgm:spPr/>
      <dgm:t>
        <a:bodyPr/>
        <a:lstStyle/>
        <a:p>
          <a:pPr algn="justLow"/>
          <a:endParaRPr lang="en-US" sz="2000">
            <a:cs typeface="B Zar" pitchFamily="2" charset="-78"/>
          </a:endParaRPr>
        </a:p>
      </dgm:t>
    </dgm:pt>
    <dgm:pt modelId="{726551A1-D940-4C7E-AEEB-478A67DE2B05}" type="sibTrans" cxnId="{C192FAB1-7B97-46DD-A348-57B7CA3FA29D}">
      <dgm:prSet/>
      <dgm:spPr/>
      <dgm:t>
        <a:bodyPr/>
        <a:lstStyle/>
        <a:p>
          <a:pPr algn="justLow"/>
          <a:endParaRPr lang="en-US" sz="2000">
            <a:cs typeface="B Zar" pitchFamily="2" charset="-78"/>
          </a:endParaRPr>
        </a:p>
      </dgm:t>
    </dgm:pt>
    <dgm:pt modelId="{E52C95DF-C259-4D63-822E-76C53FBE46F1}" type="pres">
      <dgm:prSet presAssocID="{ED476C7F-30E5-47A5-BF81-D59137EBED6F}" presName="linearFlow" presStyleCnt="0">
        <dgm:presLayoutVars>
          <dgm:dir val="rev"/>
          <dgm:resizeHandles val="exact"/>
        </dgm:presLayoutVars>
      </dgm:prSet>
      <dgm:spPr/>
      <dgm:t>
        <a:bodyPr/>
        <a:lstStyle/>
        <a:p>
          <a:endParaRPr lang="en-US"/>
        </a:p>
      </dgm:t>
    </dgm:pt>
    <dgm:pt modelId="{32911A3D-C283-4D45-86A5-8B2A5BCEB61B}" type="pres">
      <dgm:prSet presAssocID="{AD312F18-9F7A-42A3-8022-43BB7C0A143A}" presName="composite" presStyleCnt="0"/>
      <dgm:spPr/>
    </dgm:pt>
    <dgm:pt modelId="{ACE9FFFB-D941-4DC1-A503-974233393DAC}" type="pres">
      <dgm:prSet presAssocID="{AD312F18-9F7A-42A3-8022-43BB7C0A143A}" presName="imgShp" presStyleLbl="fgImgPlace1" presStyleIdx="0" presStyleCnt="5" custLinFactX="31673" custLinFactNeighborX="100000"/>
      <dgm:spPr/>
    </dgm:pt>
    <dgm:pt modelId="{85CEC4B8-FF74-4E84-BF99-5BD095AD32B1}" type="pres">
      <dgm:prSet presAssocID="{AD312F18-9F7A-42A3-8022-43BB7C0A143A}" presName="txShp" presStyleLbl="node1" presStyleIdx="0" presStyleCnt="5" custScaleX="141296" custLinFactNeighborX="-5116">
        <dgm:presLayoutVars>
          <dgm:bulletEnabled val="1"/>
        </dgm:presLayoutVars>
      </dgm:prSet>
      <dgm:spPr/>
      <dgm:t>
        <a:bodyPr/>
        <a:lstStyle/>
        <a:p>
          <a:endParaRPr lang="en-US"/>
        </a:p>
      </dgm:t>
    </dgm:pt>
    <dgm:pt modelId="{9E296E0C-ADA7-4B4A-92C0-43E49995EF5E}" type="pres">
      <dgm:prSet presAssocID="{06B1061A-5CFE-4B48-AE1C-0EBC3430B857}" presName="spacing" presStyleCnt="0"/>
      <dgm:spPr/>
    </dgm:pt>
    <dgm:pt modelId="{BA3003D6-9A88-404B-9CCC-9FF9143A7B26}" type="pres">
      <dgm:prSet presAssocID="{22999556-84F7-44FB-9E73-C29587D0D1CA}" presName="composite" presStyleCnt="0"/>
      <dgm:spPr/>
    </dgm:pt>
    <dgm:pt modelId="{5F937CEC-B6D4-42E2-92B5-0FC4622BEE4C}" type="pres">
      <dgm:prSet presAssocID="{22999556-84F7-44FB-9E73-C29587D0D1CA}" presName="imgShp" presStyleLbl="fgImgPlace1" presStyleIdx="1" presStyleCnt="5" custLinFactX="31673" custLinFactNeighborX="100000"/>
      <dgm:spPr/>
    </dgm:pt>
    <dgm:pt modelId="{DD2195AC-33E4-495A-B3B7-D27852CAE767}" type="pres">
      <dgm:prSet presAssocID="{22999556-84F7-44FB-9E73-C29587D0D1CA}" presName="txShp" presStyleLbl="node1" presStyleIdx="1" presStyleCnt="5" custScaleX="141296" custLinFactNeighborX="-5116">
        <dgm:presLayoutVars>
          <dgm:bulletEnabled val="1"/>
        </dgm:presLayoutVars>
      </dgm:prSet>
      <dgm:spPr/>
      <dgm:t>
        <a:bodyPr/>
        <a:lstStyle/>
        <a:p>
          <a:endParaRPr lang="en-US"/>
        </a:p>
      </dgm:t>
    </dgm:pt>
    <dgm:pt modelId="{3292F102-7390-454B-B034-553C5EF47009}" type="pres">
      <dgm:prSet presAssocID="{11DCC583-D239-4484-A08C-6A12E9457C42}" presName="spacing" presStyleCnt="0"/>
      <dgm:spPr/>
    </dgm:pt>
    <dgm:pt modelId="{DC9DC75B-A8F3-49A6-8ED1-97782DDA5779}" type="pres">
      <dgm:prSet presAssocID="{D2915F7B-4997-44E0-9C7E-398FB4BA2918}" presName="composite" presStyleCnt="0"/>
      <dgm:spPr/>
    </dgm:pt>
    <dgm:pt modelId="{42B308F8-391D-4E27-932C-548B1EE9F788}" type="pres">
      <dgm:prSet presAssocID="{D2915F7B-4997-44E0-9C7E-398FB4BA2918}" presName="imgShp" presStyleLbl="fgImgPlace1" presStyleIdx="2" presStyleCnt="5" custLinFactX="31673" custLinFactNeighborX="100000"/>
      <dgm:spPr/>
    </dgm:pt>
    <dgm:pt modelId="{995BF3A1-B3F0-487B-858B-6584F7D7EE8D}" type="pres">
      <dgm:prSet presAssocID="{D2915F7B-4997-44E0-9C7E-398FB4BA2918}" presName="txShp" presStyleLbl="node1" presStyleIdx="2" presStyleCnt="5" custScaleX="141296" custLinFactNeighborX="-5116">
        <dgm:presLayoutVars>
          <dgm:bulletEnabled val="1"/>
        </dgm:presLayoutVars>
      </dgm:prSet>
      <dgm:spPr/>
      <dgm:t>
        <a:bodyPr/>
        <a:lstStyle/>
        <a:p>
          <a:endParaRPr lang="en-US"/>
        </a:p>
      </dgm:t>
    </dgm:pt>
    <dgm:pt modelId="{343F03AA-DDC0-4B14-AA5D-10E1A1BB9639}" type="pres">
      <dgm:prSet presAssocID="{68429CA1-BF82-4C9B-974B-2D35612F9283}" presName="spacing" presStyleCnt="0"/>
      <dgm:spPr/>
    </dgm:pt>
    <dgm:pt modelId="{13EEFC56-C25D-4F7C-80D3-BE0BFCA039B4}" type="pres">
      <dgm:prSet presAssocID="{99351EA2-F3CC-438C-B1E6-B7425414F3A4}" presName="composite" presStyleCnt="0"/>
      <dgm:spPr/>
    </dgm:pt>
    <dgm:pt modelId="{FB987E65-E177-4CE6-BCB0-9B56990C7B93}" type="pres">
      <dgm:prSet presAssocID="{99351EA2-F3CC-438C-B1E6-B7425414F3A4}" presName="imgShp" presStyleLbl="fgImgPlace1" presStyleIdx="3" presStyleCnt="5" custLinFactX="31673" custLinFactNeighborX="100000"/>
      <dgm:spPr/>
    </dgm:pt>
    <dgm:pt modelId="{24A5F2C9-E243-4C00-A0FD-325C4316A276}" type="pres">
      <dgm:prSet presAssocID="{99351EA2-F3CC-438C-B1E6-B7425414F3A4}" presName="txShp" presStyleLbl="node1" presStyleIdx="3" presStyleCnt="5" custScaleX="141296" custLinFactNeighborX="-5116">
        <dgm:presLayoutVars>
          <dgm:bulletEnabled val="1"/>
        </dgm:presLayoutVars>
      </dgm:prSet>
      <dgm:spPr/>
      <dgm:t>
        <a:bodyPr/>
        <a:lstStyle/>
        <a:p>
          <a:endParaRPr lang="en-US"/>
        </a:p>
      </dgm:t>
    </dgm:pt>
    <dgm:pt modelId="{BAFFC1E4-1A45-4221-B36B-609D3048D275}" type="pres">
      <dgm:prSet presAssocID="{48027607-2167-47A3-97B1-A2ED5A755F2D}" presName="spacing" presStyleCnt="0"/>
      <dgm:spPr/>
    </dgm:pt>
    <dgm:pt modelId="{08447890-B496-4006-9AB8-7DFEDBA55D78}" type="pres">
      <dgm:prSet presAssocID="{3F620451-ED0D-4CF2-8466-DAC68ACF2E14}" presName="composite" presStyleCnt="0"/>
      <dgm:spPr/>
    </dgm:pt>
    <dgm:pt modelId="{43218466-8CC2-476E-976B-81870BD98913}" type="pres">
      <dgm:prSet presAssocID="{3F620451-ED0D-4CF2-8466-DAC68ACF2E14}" presName="imgShp" presStyleLbl="fgImgPlace1" presStyleIdx="4" presStyleCnt="5" custLinFactX="31673" custLinFactNeighborX="100000"/>
      <dgm:spPr/>
    </dgm:pt>
    <dgm:pt modelId="{A252E553-9ECB-46DD-8650-9D7DAC7895E0}" type="pres">
      <dgm:prSet presAssocID="{3F620451-ED0D-4CF2-8466-DAC68ACF2E14}" presName="txShp" presStyleLbl="node1" presStyleIdx="4" presStyleCnt="5" custScaleX="141296" custLinFactNeighborX="-5116">
        <dgm:presLayoutVars>
          <dgm:bulletEnabled val="1"/>
        </dgm:presLayoutVars>
      </dgm:prSet>
      <dgm:spPr/>
      <dgm:t>
        <a:bodyPr/>
        <a:lstStyle/>
        <a:p>
          <a:endParaRPr lang="en-US"/>
        </a:p>
      </dgm:t>
    </dgm:pt>
  </dgm:ptLst>
  <dgm:cxnLst>
    <dgm:cxn modelId="{C3F52719-9077-4F91-B0FF-7A10CCD91FF8}" srcId="{ED476C7F-30E5-47A5-BF81-D59137EBED6F}" destId="{AD312F18-9F7A-42A3-8022-43BB7C0A143A}" srcOrd="0" destOrd="0" parTransId="{A58D2B0C-6712-4C84-BEA5-555D379310AA}" sibTransId="{06B1061A-5CFE-4B48-AE1C-0EBC3430B857}"/>
    <dgm:cxn modelId="{1B02DD36-FF73-4605-B6EA-46513F77B8F3}" type="presOf" srcId="{D2915F7B-4997-44E0-9C7E-398FB4BA2918}" destId="{995BF3A1-B3F0-487B-858B-6584F7D7EE8D}" srcOrd="0" destOrd="0" presId="urn:microsoft.com/office/officeart/2005/8/layout/vList3#2"/>
    <dgm:cxn modelId="{A1A63610-F3CF-4A52-9936-DB2E0E5ABF00}" type="presOf" srcId="{ED476C7F-30E5-47A5-BF81-D59137EBED6F}" destId="{E52C95DF-C259-4D63-822E-76C53FBE46F1}" srcOrd="0" destOrd="0" presId="urn:microsoft.com/office/officeart/2005/8/layout/vList3#2"/>
    <dgm:cxn modelId="{C192FAB1-7B97-46DD-A348-57B7CA3FA29D}" srcId="{ED476C7F-30E5-47A5-BF81-D59137EBED6F}" destId="{3F620451-ED0D-4CF2-8466-DAC68ACF2E14}" srcOrd="4" destOrd="0" parTransId="{1ECCB1D0-372A-48BD-81F6-90D1740B2513}" sibTransId="{726551A1-D940-4C7E-AEEB-478A67DE2B05}"/>
    <dgm:cxn modelId="{3F5B0246-113A-4485-AF9B-21FC879ACC21}" srcId="{ED476C7F-30E5-47A5-BF81-D59137EBED6F}" destId="{22999556-84F7-44FB-9E73-C29587D0D1CA}" srcOrd="1" destOrd="0" parTransId="{442454CA-26CF-4376-9420-44AFDB78037B}" sibTransId="{11DCC583-D239-4484-A08C-6A12E9457C42}"/>
    <dgm:cxn modelId="{74114B9B-D53D-47C6-BCA7-E375D95E9568}" type="presOf" srcId="{99351EA2-F3CC-438C-B1E6-B7425414F3A4}" destId="{24A5F2C9-E243-4C00-A0FD-325C4316A276}" srcOrd="0" destOrd="0" presId="urn:microsoft.com/office/officeart/2005/8/layout/vList3#2"/>
    <dgm:cxn modelId="{6C4CB34A-D8BE-4A6A-9A75-8DCB307DEDA8}" srcId="{ED476C7F-30E5-47A5-BF81-D59137EBED6F}" destId="{D2915F7B-4997-44E0-9C7E-398FB4BA2918}" srcOrd="2" destOrd="0" parTransId="{1319C949-4C9A-42C1-8EC2-B4A2366D94FA}" sibTransId="{68429CA1-BF82-4C9B-974B-2D35612F9283}"/>
    <dgm:cxn modelId="{63F90697-6D8C-4A58-B839-C3B84C6C11AC}" type="presOf" srcId="{AD312F18-9F7A-42A3-8022-43BB7C0A143A}" destId="{85CEC4B8-FF74-4E84-BF99-5BD095AD32B1}" srcOrd="0" destOrd="0" presId="urn:microsoft.com/office/officeart/2005/8/layout/vList3#2"/>
    <dgm:cxn modelId="{EB4C5335-BB83-45CE-B056-5F91377DA2AB}" srcId="{ED476C7F-30E5-47A5-BF81-D59137EBED6F}" destId="{99351EA2-F3CC-438C-B1E6-B7425414F3A4}" srcOrd="3" destOrd="0" parTransId="{5E972A2D-8675-4EE6-AC32-9839FA25FA90}" sibTransId="{48027607-2167-47A3-97B1-A2ED5A755F2D}"/>
    <dgm:cxn modelId="{15735159-C0A8-45C1-ACC2-162E847D3C7E}" type="presOf" srcId="{3F620451-ED0D-4CF2-8466-DAC68ACF2E14}" destId="{A252E553-9ECB-46DD-8650-9D7DAC7895E0}" srcOrd="0" destOrd="0" presId="urn:microsoft.com/office/officeart/2005/8/layout/vList3#2"/>
    <dgm:cxn modelId="{AF4E5F69-2752-4748-8064-53F3C7E565BB}" type="presOf" srcId="{22999556-84F7-44FB-9E73-C29587D0D1CA}" destId="{DD2195AC-33E4-495A-B3B7-D27852CAE767}" srcOrd="0" destOrd="0" presId="urn:microsoft.com/office/officeart/2005/8/layout/vList3#2"/>
    <dgm:cxn modelId="{D706BEE6-8773-4EA7-A459-B7D1A7F145A0}" type="presParOf" srcId="{E52C95DF-C259-4D63-822E-76C53FBE46F1}" destId="{32911A3D-C283-4D45-86A5-8B2A5BCEB61B}" srcOrd="0" destOrd="0" presId="urn:microsoft.com/office/officeart/2005/8/layout/vList3#2"/>
    <dgm:cxn modelId="{4567D3D2-ABBB-4A49-84D2-76395901BEF7}" type="presParOf" srcId="{32911A3D-C283-4D45-86A5-8B2A5BCEB61B}" destId="{ACE9FFFB-D941-4DC1-A503-974233393DAC}" srcOrd="0" destOrd="0" presId="urn:microsoft.com/office/officeart/2005/8/layout/vList3#2"/>
    <dgm:cxn modelId="{81AA151C-E106-41C0-9025-5BB2A64CD572}" type="presParOf" srcId="{32911A3D-C283-4D45-86A5-8B2A5BCEB61B}" destId="{85CEC4B8-FF74-4E84-BF99-5BD095AD32B1}" srcOrd="1" destOrd="0" presId="urn:microsoft.com/office/officeart/2005/8/layout/vList3#2"/>
    <dgm:cxn modelId="{ECF7B274-5647-4B52-8359-CCCCA17244D6}" type="presParOf" srcId="{E52C95DF-C259-4D63-822E-76C53FBE46F1}" destId="{9E296E0C-ADA7-4B4A-92C0-43E49995EF5E}" srcOrd="1" destOrd="0" presId="urn:microsoft.com/office/officeart/2005/8/layout/vList3#2"/>
    <dgm:cxn modelId="{0302ACD5-A7A2-48D8-A7F7-49F8D62ADA00}" type="presParOf" srcId="{E52C95DF-C259-4D63-822E-76C53FBE46F1}" destId="{BA3003D6-9A88-404B-9CCC-9FF9143A7B26}" srcOrd="2" destOrd="0" presId="urn:microsoft.com/office/officeart/2005/8/layout/vList3#2"/>
    <dgm:cxn modelId="{69D83B9B-6678-4614-AE2F-0D8BD2AF0F0F}" type="presParOf" srcId="{BA3003D6-9A88-404B-9CCC-9FF9143A7B26}" destId="{5F937CEC-B6D4-42E2-92B5-0FC4622BEE4C}" srcOrd="0" destOrd="0" presId="urn:microsoft.com/office/officeart/2005/8/layout/vList3#2"/>
    <dgm:cxn modelId="{5AE50A15-89B7-40E5-B06B-49A8349D118B}" type="presParOf" srcId="{BA3003D6-9A88-404B-9CCC-9FF9143A7B26}" destId="{DD2195AC-33E4-495A-B3B7-D27852CAE767}" srcOrd="1" destOrd="0" presId="urn:microsoft.com/office/officeart/2005/8/layout/vList3#2"/>
    <dgm:cxn modelId="{2AA70F5A-9978-4D16-9556-90B99A0BBC8D}" type="presParOf" srcId="{E52C95DF-C259-4D63-822E-76C53FBE46F1}" destId="{3292F102-7390-454B-B034-553C5EF47009}" srcOrd="3" destOrd="0" presId="urn:microsoft.com/office/officeart/2005/8/layout/vList3#2"/>
    <dgm:cxn modelId="{F9E41C99-CDBA-46C0-88C3-A50F3432A14C}" type="presParOf" srcId="{E52C95DF-C259-4D63-822E-76C53FBE46F1}" destId="{DC9DC75B-A8F3-49A6-8ED1-97782DDA5779}" srcOrd="4" destOrd="0" presId="urn:microsoft.com/office/officeart/2005/8/layout/vList3#2"/>
    <dgm:cxn modelId="{394B422D-239F-440A-8631-081339BE7F0B}" type="presParOf" srcId="{DC9DC75B-A8F3-49A6-8ED1-97782DDA5779}" destId="{42B308F8-391D-4E27-932C-548B1EE9F788}" srcOrd="0" destOrd="0" presId="urn:microsoft.com/office/officeart/2005/8/layout/vList3#2"/>
    <dgm:cxn modelId="{9F68A885-7FF7-48C9-906F-16516D3BE014}" type="presParOf" srcId="{DC9DC75B-A8F3-49A6-8ED1-97782DDA5779}" destId="{995BF3A1-B3F0-487B-858B-6584F7D7EE8D}" srcOrd="1" destOrd="0" presId="urn:microsoft.com/office/officeart/2005/8/layout/vList3#2"/>
    <dgm:cxn modelId="{FE3AB1DB-59CC-4373-822F-3104059C196D}" type="presParOf" srcId="{E52C95DF-C259-4D63-822E-76C53FBE46F1}" destId="{343F03AA-DDC0-4B14-AA5D-10E1A1BB9639}" srcOrd="5" destOrd="0" presId="urn:microsoft.com/office/officeart/2005/8/layout/vList3#2"/>
    <dgm:cxn modelId="{4683A01B-7C85-4D01-9A06-0FC498BC4A05}" type="presParOf" srcId="{E52C95DF-C259-4D63-822E-76C53FBE46F1}" destId="{13EEFC56-C25D-4F7C-80D3-BE0BFCA039B4}" srcOrd="6" destOrd="0" presId="urn:microsoft.com/office/officeart/2005/8/layout/vList3#2"/>
    <dgm:cxn modelId="{7AE24FB3-CE0F-4B4F-83E3-28A2616DE4FF}" type="presParOf" srcId="{13EEFC56-C25D-4F7C-80D3-BE0BFCA039B4}" destId="{FB987E65-E177-4CE6-BCB0-9B56990C7B93}" srcOrd="0" destOrd="0" presId="urn:microsoft.com/office/officeart/2005/8/layout/vList3#2"/>
    <dgm:cxn modelId="{799D4348-9C95-4FC3-80E4-D37AF88DE3ED}" type="presParOf" srcId="{13EEFC56-C25D-4F7C-80D3-BE0BFCA039B4}" destId="{24A5F2C9-E243-4C00-A0FD-325C4316A276}" srcOrd="1" destOrd="0" presId="urn:microsoft.com/office/officeart/2005/8/layout/vList3#2"/>
    <dgm:cxn modelId="{EC1F9F9B-38AF-4BCB-8648-66D04ECAB69F}" type="presParOf" srcId="{E52C95DF-C259-4D63-822E-76C53FBE46F1}" destId="{BAFFC1E4-1A45-4221-B36B-609D3048D275}" srcOrd="7" destOrd="0" presId="urn:microsoft.com/office/officeart/2005/8/layout/vList3#2"/>
    <dgm:cxn modelId="{0B8229AB-4AA0-48E7-A04A-D4D9F26C6A65}" type="presParOf" srcId="{E52C95DF-C259-4D63-822E-76C53FBE46F1}" destId="{08447890-B496-4006-9AB8-7DFEDBA55D78}" srcOrd="8" destOrd="0" presId="urn:microsoft.com/office/officeart/2005/8/layout/vList3#2"/>
    <dgm:cxn modelId="{B835AE16-8C2F-4C87-9FCF-72C1E39EB8B5}" type="presParOf" srcId="{08447890-B496-4006-9AB8-7DFEDBA55D78}" destId="{43218466-8CC2-476E-976B-81870BD98913}" srcOrd="0" destOrd="0" presId="urn:microsoft.com/office/officeart/2005/8/layout/vList3#2"/>
    <dgm:cxn modelId="{A01A2619-9CBD-431F-A402-B4D0C1D10794}" type="presParOf" srcId="{08447890-B496-4006-9AB8-7DFEDBA55D78}" destId="{A252E553-9ECB-46DD-8650-9D7DAC7895E0}"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9749F36-BA72-4AF1-8D3F-C68FF5FF4A15}" type="doc">
      <dgm:prSet loTypeId="urn:microsoft.com/office/officeart/2005/8/layout/vList2" loCatId="list" qsTypeId="urn:microsoft.com/office/officeart/2005/8/quickstyle/simple5" qsCatId="simple" csTypeId="urn:microsoft.com/office/officeart/2005/8/colors/colorful5" csCatId="colorful"/>
      <dgm:spPr/>
      <dgm:t>
        <a:bodyPr/>
        <a:lstStyle/>
        <a:p>
          <a:endParaRPr lang="en-US"/>
        </a:p>
      </dgm:t>
    </dgm:pt>
    <dgm:pt modelId="{DE686943-D842-47FF-96E2-2707735439CE}">
      <dgm:prSet custT="1"/>
      <dgm:spPr/>
      <dgm:t>
        <a:bodyPr/>
        <a:lstStyle/>
        <a:p>
          <a:pPr algn="justLow" rtl="1"/>
          <a:r>
            <a:rPr lang="fa-IR" sz="1400" dirty="0" smtClean="0">
              <a:cs typeface="B Zar" pitchFamily="2" charset="-78"/>
            </a:rPr>
            <a:t>هيأت امناء</a:t>
          </a:r>
          <a:endParaRPr lang="en-US" sz="1400" dirty="0">
            <a:cs typeface="B Zar" pitchFamily="2" charset="-78"/>
          </a:endParaRPr>
        </a:p>
      </dgm:t>
    </dgm:pt>
    <dgm:pt modelId="{BBD96CFD-04C8-424F-9863-2422737E9FCB}" type="parTrans" cxnId="{F86A1364-77D9-415C-83EE-1D120E004AC5}">
      <dgm:prSet/>
      <dgm:spPr/>
      <dgm:t>
        <a:bodyPr/>
        <a:lstStyle/>
        <a:p>
          <a:pPr algn="justLow"/>
          <a:endParaRPr lang="en-US" sz="1400">
            <a:cs typeface="B Zar" pitchFamily="2" charset="-78"/>
          </a:endParaRPr>
        </a:p>
      </dgm:t>
    </dgm:pt>
    <dgm:pt modelId="{33E5E5E3-DF3D-469E-81BD-631E78980F5A}" type="sibTrans" cxnId="{F86A1364-77D9-415C-83EE-1D120E004AC5}">
      <dgm:prSet/>
      <dgm:spPr/>
      <dgm:t>
        <a:bodyPr/>
        <a:lstStyle/>
        <a:p>
          <a:pPr algn="justLow"/>
          <a:endParaRPr lang="en-US" sz="1400">
            <a:cs typeface="B Zar" pitchFamily="2" charset="-78"/>
          </a:endParaRPr>
        </a:p>
      </dgm:t>
    </dgm:pt>
    <dgm:pt modelId="{2354F4B0-77A1-45CD-907E-3C897610BE54}">
      <dgm:prSet custT="1"/>
      <dgm:spPr/>
      <dgm:t>
        <a:bodyPr/>
        <a:lstStyle/>
        <a:p>
          <a:pPr algn="justLow" rtl="1"/>
          <a:r>
            <a:rPr lang="fa-IR" sz="1400" dirty="0" smtClean="0">
              <a:cs typeface="B Zar" pitchFamily="2" charset="-78"/>
            </a:rPr>
            <a:t>شش نفر به پيشنهاد وزير رفاه و تأمين اجتماعي و تصويب شوراي عالي رفاه و تأمين اجتماعي، </a:t>
          </a:r>
          <a:endParaRPr lang="en-US" sz="1400" dirty="0">
            <a:cs typeface="B Zar" pitchFamily="2" charset="-78"/>
          </a:endParaRPr>
        </a:p>
      </dgm:t>
    </dgm:pt>
    <dgm:pt modelId="{B5205A0B-E408-4638-8C7A-2F29555F49E2}" type="parTrans" cxnId="{68AD326C-3B5A-47C1-BD73-4C4B6A775CD6}">
      <dgm:prSet/>
      <dgm:spPr/>
      <dgm:t>
        <a:bodyPr/>
        <a:lstStyle/>
        <a:p>
          <a:pPr algn="justLow"/>
          <a:endParaRPr lang="en-US" sz="1400">
            <a:cs typeface="B Zar" pitchFamily="2" charset="-78"/>
          </a:endParaRPr>
        </a:p>
      </dgm:t>
    </dgm:pt>
    <dgm:pt modelId="{3ECEA4DF-F5AF-4879-8566-1D43EB9083A4}" type="sibTrans" cxnId="{68AD326C-3B5A-47C1-BD73-4C4B6A775CD6}">
      <dgm:prSet/>
      <dgm:spPr/>
      <dgm:t>
        <a:bodyPr/>
        <a:lstStyle/>
        <a:p>
          <a:pPr algn="justLow"/>
          <a:endParaRPr lang="en-US" sz="1400">
            <a:cs typeface="B Zar" pitchFamily="2" charset="-78"/>
          </a:endParaRPr>
        </a:p>
      </dgm:t>
    </dgm:pt>
    <dgm:pt modelId="{FFA9E7B4-E803-4B3A-BA5D-8FEAEB2711B1}">
      <dgm:prSet custT="1"/>
      <dgm:spPr/>
      <dgm:t>
        <a:bodyPr/>
        <a:lstStyle/>
        <a:p>
          <a:pPr algn="justLow" rtl="1"/>
          <a:r>
            <a:rPr lang="fa-IR" sz="1400" dirty="0" smtClean="0">
              <a:cs typeface="B Zar" pitchFamily="2" charset="-78"/>
            </a:rPr>
            <a:t>سه نفر از نمايندگان خدمات‌گيرندگان</a:t>
          </a:r>
          <a:endParaRPr lang="en-US" sz="1400" dirty="0">
            <a:cs typeface="B Zar" pitchFamily="2" charset="-78"/>
          </a:endParaRPr>
        </a:p>
      </dgm:t>
    </dgm:pt>
    <dgm:pt modelId="{C4571D23-B5A9-431F-99A5-5ECFACAC6341}" type="parTrans" cxnId="{F7491730-CAE4-4677-A198-8A7E113AC42A}">
      <dgm:prSet/>
      <dgm:spPr/>
      <dgm:t>
        <a:bodyPr/>
        <a:lstStyle/>
        <a:p>
          <a:pPr algn="justLow"/>
          <a:endParaRPr lang="en-US" sz="1400">
            <a:cs typeface="B Zar" pitchFamily="2" charset="-78"/>
          </a:endParaRPr>
        </a:p>
      </dgm:t>
    </dgm:pt>
    <dgm:pt modelId="{8B55CAFB-5F5E-4CEF-BD12-44C3BA8AE2E8}" type="sibTrans" cxnId="{F7491730-CAE4-4677-A198-8A7E113AC42A}">
      <dgm:prSet/>
      <dgm:spPr/>
      <dgm:t>
        <a:bodyPr/>
        <a:lstStyle/>
        <a:p>
          <a:pPr algn="justLow"/>
          <a:endParaRPr lang="en-US" sz="1400">
            <a:cs typeface="B Zar" pitchFamily="2" charset="-78"/>
          </a:endParaRPr>
        </a:p>
      </dgm:t>
    </dgm:pt>
    <dgm:pt modelId="{25480179-7D89-4612-AF29-2A7CD06EDF00}">
      <dgm:prSet custT="1"/>
      <dgm:spPr/>
      <dgm:t>
        <a:bodyPr/>
        <a:lstStyle/>
        <a:p>
          <a:pPr algn="justLow" rtl="1"/>
          <a:r>
            <a:rPr lang="fa-IR" sz="1400" dirty="0" smtClean="0">
              <a:cs typeface="B Zar" pitchFamily="2" charset="-78"/>
            </a:rPr>
            <a:t>[اين هيأت امناء در حكم هيأت امناي كلية صندوق‌هاي بازنشستگي است]</a:t>
          </a:r>
          <a:endParaRPr lang="en-US" sz="1400" dirty="0">
            <a:cs typeface="B Zar" pitchFamily="2" charset="-78"/>
          </a:endParaRPr>
        </a:p>
      </dgm:t>
    </dgm:pt>
    <dgm:pt modelId="{A555D112-55BA-4414-8F4C-7AEB695FD6D9}" type="parTrans" cxnId="{1680CCE0-648F-4179-A1A9-5CB753769682}">
      <dgm:prSet/>
      <dgm:spPr/>
      <dgm:t>
        <a:bodyPr/>
        <a:lstStyle/>
        <a:p>
          <a:pPr algn="justLow"/>
          <a:endParaRPr lang="en-US" sz="1400">
            <a:cs typeface="B Zar" pitchFamily="2" charset="-78"/>
          </a:endParaRPr>
        </a:p>
      </dgm:t>
    </dgm:pt>
    <dgm:pt modelId="{5E334AD3-0588-4E85-894B-D01B9ED40667}" type="sibTrans" cxnId="{1680CCE0-648F-4179-A1A9-5CB753769682}">
      <dgm:prSet/>
      <dgm:spPr/>
      <dgm:t>
        <a:bodyPr/>
        <a:lstStyle/>
        <a:p>
          <a:pPr algn="justLow"/>
          <a:endParaRPr lang="en-US" sz="1400">
            <a:cs typeface="B Zar" pitchFamily="2" charset="-78"/>
          </a:endParaRPr>
        </a:p>
      </dgm:t>
    </dgm:pt>
    <dgm:pt modelId="{081454D5-8429-4EFD-9E5B-9A41F5B67A0A}">
      <dgm:prSet custT="1"/>
      <dgm:spPr/>
      <dgm:t>
        <a:bodyPr/>
        <a:lstStyle/>
        <a:p>
          <a:pPr algn="justLow" rtl="1"/>
          <a:r>
            <a:rPr lang="fa-IR" sz="1400" dirty="0" smtClean="0">
              <a:cs typeface="B Zar" pitchFamily="2" charset="-78"/>
            </a:rPr>
            <a:t>مادة 113 قانون مديريت خدمات كشوري (اصلاح‌شده) 1388</a:t>
          </a:r>
          <a:endParaRPr lang="en-US" sz="1400" dirty="0">
            <a:cs typeface="B Zar" pitchFamily="2" charset="-78"/>
          </a:endParaRPr>
        </a:p>
      </dgm:t>
    </dgm:pt>
    <dgm:pt modelId="{C247EAF9-4BE7-4375-8B09-EB23F18C003E}" type="parTrans" cxnId="{F35D103E-B35C-476F-85EA-2856DF6F9747}">
      <dgm:prSet/>
      <dgm:spPr/>
      <dgm:t>
        <a:bodyPr/>
        <a:lstStyle/>
        <a:p>
          <a:pPr algn="justLow"/>
          <a:endParaRPr lang="en-US" sz="1400">
            <a:cs typeface="B Zar" pitchFamily="2" charset="-78"/>
          </a:endParaRPr>
        </a:p>
      </dgm:t>
    </dgm:pt>
    <dgm:pt modelId="{02C6EB9C-CC2A-4F88-A58E-580AA6B9898D}" type="sibTrans" cxnId="{F35D103E-B35C-476F-85EA-2856DF6F9747}">
      <dgm:prSet/>
      <dgm:spPr/>
      <dgm:t>
        <a:bodyPr/>
        <a:lstStyle/>
        <a:p>
          <a:pPr algn="justLow"/>
          <a:endParaRPr lang="en-US" sz="1400">
            <a:cs typeface="B Zar" pitchFamily="2" charset="-78"/>
          </a:endParaRPr>
        </a:p>
      </dgm:t>
    </dgm:pt>
    <dgm:pt modelId="{E1F93995-E5F2-47ED-BE51-164BB207014A}">
      <dgm:prSet custT="1"/>
      <dgm:spPr/>
      <dgm:t>
        <a:bodyPr/>
        <a:lstStyle/>
        <a:p>
          <a:pPr algn="justLow" rtl="1"/>
          <a:r>
            <a:rPr lang="fa-IR" sz="1400" dirty="0" smtClean="0">
              <a:cs typeface="B Zar" pitchFamily="2" charset="-78"/>
            </a:rPr>
            <a:t>مادة 17 قانون ساختار نظام جامع رفاه و تأمين اجتماعي 1383</a:t>
          </a:r>
          <a:endParaRPr lang="en-US" sz="1400" dirty="0">
            <a:cs typeface="B Zar" pitchFamily="2" charset="-78"/>
          </a:endParaRPr>
        </a:p>
      </dgm:t>
    </dgm:pt>
    <dgm:pt modelId="{542544D0-FF4B-492F-B118-05B1BCAFDB81}" type="parTrans" cxnId="{D4CB948E-CF4D-4A1A-9861-A8B6C31603A5}">
      <dgm:prSet/>
      <dgm:spPr/>
      <dgm:t>
        <a:bodyPr/>
        <a:lstStyle/>
        <a:p>
          <a:pPr algn="justLow"/>
          <a:endParaRPr lang="en-US" sz="1400">
            <a:cs typeface="B Zar" pitchFamily="2" charset="-78"/>
          </a:endParaRPr>
        </a:p>
      </dgm:t>
    </dgm:pt>
    <dgm:pt modelId="{8B2C3ECD-D1C4-4B72-8E7F-BA8B93ED8A7C}" type="sibTrans" cxnId="{D4CB948E-CF4D-4A1A-9861-A8B6C31603A5}">
      <dgm:prSet/>
      <dgm:spPr/>
      <dgm:t>
        <a:bodyPr/>
        <a:lstStyle/>
        <a:p>
          <a:pPr algn="justLow"/>
          <a:endParaRPr lang="en-US" sz="1400">
            <a:cs typeface="B Zar" pitchFamily="2" charset="-78"/>
          </a:endParaRPr>
        </a:p>
      </dgm:t>
    </dgm:pt>
    <dgm:pt modelId="{716CDF53-C100-43EA-A63B-0CBF438CF3E7}">
      <dgm:prSet custT="1"/>
      <dgm:spPr/>
      <dgm:t>
        <a:bodyPr/>
        <a:lstStyle/>
        <a:p>
          <a:pPr algn="justLow" rtl="1"/>
          <a:r>
            <a:rPr lang="fa-IR" sz="1400" dirty="0" smtClean="0">
              <a:cs typeface="B Zar" pitchFamily="2" charset="-78"/>
            </a:rPr>
            <a:t>شورا يا مجمع يا هيأت امناء</a:t>
          </a:r>
          <a:endParaRPr lang="en-US" sz="1400" dirty="0">
            <a:cs typeface="B Zar" pitchFamily="2" charset="-78"/>
          </a:endParaRPr>
        </a:p>
      </dgm:t>
    </dgm:pt>
    <dgm:pt modelId="{AF17BDC8-4355-441D-8FEE-36E6378FDB8B}" type="parTrans" cxnId="{815ED914-9D83-4D58-A147-A8258F45C8E0}">
      <dgm:prSet/>
      <dgm:spPr/>
      <dgm:t>
        <a:bodyPr/>
        <a:lstStyle/>
        <a:p>
          <a:pPr algn="justLow"/>
          <a:endParaRPr lang="en-US" sz="1400">
            <a:cs typeface="B Zar" pitchFamily="2" charset="-78"/>
          </a:endParaRPr>
        </a:p>
      </dgm:t>
    </dgm:pt>
    <dgm:pt modelId="{93E5B6B6-0BDF-4DE5-931D-59D3B9F11F88}" type="sibTrans" cxnId="{815ED914-9D83-4D58-A147-A8258F45C8E0}">
      <dgm:prSet/>
      <dgm:spPr/>
      <dgm:t>
        <a:bodyPr/>
        <a:lstStyle/>
        <a:p>
          <a:pPr algn="justLow"/>
          <a:endParaRPr lang="en-US" sz="1400">
            <a:cs typeface="B Zar" pitchFamily="2" charset="-78"/>
          </a:endParaRPr>
        </a:p>
      </dgm:t>
    </dgm:pt>
    <dgm:pt modelId="{34A33FC8-8E23-4161-96BB-3A9896BBACE4}">
      <dgm:prSet custT="1"/>
      <dgm:spPr/>
      <dgm:t>
        <a:bodyPr/>
        <a:lstStyle/>
        <a:p>
          <a:pPr algn="justLow" rtl="1"/>
          <a:r>
            <a:rPr lang="fa-IR" sz="1400" dirty="0" smtClean="0">
              <a:cs typeface="B Zar" pitchFamily="2" charset="-78"/>
            </a:rPr>
            <a:t>نصف به‌علاوه 1 با پيشنهاد وزير رفاه و تأييد شوراي عالي رفاه و تأمين اجتماعي و تصويب هيأت وزيران </a:t>
          </a:r>
          <a:endParaRPr lang="en-US" sz="1400" dirty="0">
            <a:cs typeface="B Zar" pitchFamily="2" charset="-78"/>
          </a:endParaRPr>
        </a:p>
      </dgm:t>
    </dgm:pt>
    <dgm:pt modelId="{148B9B84-D3BF-4A38-9A4D-7CA0C60713FB}" type="parTrans" cxnId="{7944C971-ACFE-4895-B0C0-ACAAED42CF8E}">
      <dgm:prSet/>
      <dgm:spPr/>
      <dgm:t>
        <a:bodyPr/>
        <a:lstStyle/>
        <a:p>
          <a:pPr algn="justLow"/>
          <a:endParaRPr lang="en-US" sz="1400">
            <a:cs typeface="B Zar" pitchFamily="2" charset="-78"/>
          </a:endParaRPr>
        </a:p>
      </dgm:t>
    </dgm:pt>
    <dgm:pt modelId="{CAC61946-8BB8-4593-B36D-32C215771C48}" type="sibTrans" cxnId="{7944C971-ACFE-4895-B0C0-ACAAED42CF8E}">
      <dgm:prSet/>
      <dgm:spPr/>
      <dgm:t>
        <a:bodyPr/>
        <a:lstStyle/>
        <a:p>
          <a:pPr algn="justLow"/>
          <a:endParaRPr lang="en-US" sz="1400">
            <a:cs typeface="B Zar" pitchFamily="2" charset="-78"/>
          </a:endParaRPr>
        </a:p>
      </dgm:t>
    </dgm:pt>
    <dgm:pt modelId="{DF3966E8-359E-48F0-9837-C9522002BA73}">
      <dgm:prSet custT="1"/>
      <dgm:spPr/>
      <dgm:t>
        <a:bodyPr/>
        <a:lstStyle/>
        <a:p>
          <a:pPr algn="justLow" rtl="1"/>
          <a:r>
            <a:rPr lang="fa-IR" sz="1400" dirty="0" smtClean="0">
              <a:cs typeface="B Zar" pitchFamily="2" charset="-78"/>
            </a:rPr>
            <a:t>مابقي نمايندگان خدمات‌گيرندگان و در نبود تشكل‌هاي مربوطه وزير رفاه و تأييد شوراي عالي رفاه و تأمين اجتماعي و تصويب هيأت وزيران</a:t>
          </a:r>
          <a:endParaRPr lang="en-US" sz="1400" dirty="0">
            <a:cs typeface="B Zar" pitchFamily="2" charset="-78"/>
          </a:endParaRPr>
        </a:p>
      </dgm:t>
    </dgm:pt>
    <dgm:pt modelId="{D267F6A9-D429-41D9-BE69-23309AF99A1F}" type="parTrans" cxnId="{2450E4BA-AB55-4D92-8E3D-CC70DB6B2297}">
      <dgm:prSet/>
      <dgm:spPr/>
      <dgm:t>
        <a:bodyPr/>
        <a:lstStyle/>
        <a:p>
          <a:pPr algn="justLow"/>
          <a:endParaRPr lang="en-US" sz="1400">
            <a:cs typeface="B Zar" pitchFamily="2" charset="-78"/>
          </a:endParaRPr>
        </a:p>
      </dgm:t>
    </dgm:pt>
    <dgm:pt modelId="{AE695893-F5F6-41D2-839C-BE6E094027C6}" type="sibTrans" cxnId="{2450E4BA-AB55-4D92-8E3D-CC70DB6B2297}">
      <dgm:prSet/>
      <dgm:spPr/>
      <dgm:t>
        <a:bodyPr/>
        <a:lstStyle/>
        <a:p>
          <a:pPr algn="justLow"/>
          <a:endParaRPr lang="en-US" sz="1400">
            <a:cs typeface="B Zar" pitchFamily="2" charset="-78"/>
          </a:endParaRPr>
        </a:p>
      </dgm:t>
    </dgm:pt>
    <dgm:pt modelId="{263832A3-9704-4B55-9A16-6C5D09D11D74}">
      <dgm:prSet custT="1"/>
      <dgm:spPr/>
      <dgm:t>
        <a:bodyPr/>
        <a:lstStyle/>
        <a:p>
          <a:pPr algn="justLow" rtl="1"/>
          <a:r>
            <a:rPr lang="fa-IR" sz="1400" dirty="0" smtClean="0">
              <a:cs typeface="B Zar" pitchFamily="2" charset="-78"/>
            </a:rPr>
            <a:t>مديرعامل فردي خارج از مجمع و هيأت‌مديره (تأييد وزير را هم مي‌خواهد)</a:t>
          </a:r>
          <a:endParaRPr lang="en-US" sz="1400" dirty="0">
            <a:cs typeface="B Zar" pitchFamily="2" charset="-78"/>
          </a:endParaRPr>
        </a:p>
      </dgm:t>
    </dgm:pt>
    <dgm:pt modelId="{A1C94D3B-2104-4A7E-A6DB-967FD0AB4A88}" type="parTrans" cxnId="{A61A9B49-F1D0-46CD-8482-8351D5756E81}">
      <dgm:prSet/>
      <dgm:spPr/>
      <dgm:t>
        <a:bodyPr/>
        <a:lstStyle/>
        <a:p>
          <a:pPr algn="justLow"/>
          <a:endParaRPr lang="en-US" sz="1400">
            <a:cs typeface="B Zar" pitchFamily="2" charset="-78"/>
          </a:endParaRPr>
        </a:p>
      </dgm:t>
    </dgm:pt>
    <dgm:pt modelId="{A034DE91-CE25-46DF-8FA5-A785351A68B7}" type="sibTrans" cxnId="{A61A9B49-F1D0-46CD-8482-8351D5756E81}">
      <dgm:prSet/>
      <dgm:spPr/>
      <dgm:t>
        <a:bodyPr/>
        <a:lstStyle/>
        <a:p>
          <a:pPr algn="justLow"/>
          <a:endParaRPr lang="en-US" sz="1400">
            <a:cs typeface="B Zar" pitchFamily="2" charset="-78"/>
          </a:endParaRPr>
        </a:p>
      </dgm:t>
    </dgm:pt>
    <dgm:pt modelId="{CFFE1B8A-EF8A-42A0-A124-A7861300F1B0}">
      <dgm:prSet custT="1"/>
      <dgm:spPr/>
      <dgm:t>
        <a:bodyPr/>
        <a:lstStyle/>
        <a:p>
          <a:pPr algn="justLow" rtl="1"/>
          <a:r>
            <a:rPr lang="fa-IR" sz="1400" dirty="0" smtClean="0">
              <a:cs typeface="B Zar" pitchFamily="2" charset="-78"/>
            </a:rPr>
            <a:t>هيأت نظارت سه نفر از طرف مجمع، شورا، هيأت امناء</a:t>
          </a:r>
          <a:endParaRPr lang="en-US" sz="1400" dirty="0">
            <a:cs typeface="B Zar" pitchFamily="2" charset="-78"/>
          </a:endParaRPr>
        </a:p>
      </dgm:t>
    </dgm:pt>
    <dgm:pt modelId="{31C044AC-AA41-403F-BE4E-1EDCD2FAEB2C}" type="parTrans" cxnId="{FF855783-A2A9-4F17-B9E7-97D9F1B66979}">
      <dgm:prSet/>
      <dgm:spPr/>
      <dgm:t>
        <a:bodyPr/>
        <a:lstStyle/>
        <a:p>
          <a:pPr algn="justLow"/>
          <a:endParaRPr lang="en-US" sz="1400">
            <a:cs typeface="B Zar" pitchFamily="2" charset="-78"/>
          </a:endParaRPr>
        </a:p>
      </dgm:t>
    </dgm:pt>
    <dgm:pt modelId="{5A9EC8B4-7DBD-4530-99D0-75949A62E39B}" type="sibTrans" cxnId="{FF855783-A2A9-4F17-B9E7-97D9F1B66979}">
      <dgm:prSet/>
      <dgm:spPr/>
      <dgm:t>
        <a:bodyPr/>
        <a:lstStyle/>
        <a:p>
          <a:pPr algn="justLow"/>
          <a:endParaRPr lang="en-US" sz="1400">
            <a:cs typeface="B Zar" pitchFamily="2" charset="-78"/>
          </a:endParaRPr>
        </a:p>
      </dgm:t>
    </dgm:pt>
    <dgm:pt modelId="{83442D00-31A9-419B-A894-E29950170D9E}">
      <dgm:prSet custT="1"/>
      <dgm:spPr/>
      <dgm:t>
        <a:bodyPr/>
        <a:lstStyle/>
        <a:p>
          <a:pPr algn="justLow" rtl="1"/>
          <a:r>
            <a:rPr lang="fa-IR" sz="1400" dirty="0" smtClean="0">
              <a:cs typeface="B Zar" pitchFamily="2" charset="-78"/>
            </a:rPr>
            <a:t>طرح الحاقي يك تبصره به مادة 17</a:t>
          </a:r>
          <a:endParaRPr lang="en-US" sz="1400" dirty="0">
            <a:cs typeface="B Zar" pitchFamily="2" charset="-78"/>
          </a:endParaRPr>
        </a:p>
      </dgm:t>
    </dgm:pt>
    <dgm:pt modelId="{0F7D4CD6-0C42-45F7-915C-70DE3012AB2F}" type="parTrans" cxnId="{3780CB2C-CEA3-49AD-8E9E-FCD6D419A2A1}">
      <dgm:prSet/>
      <dgm:spPr/>
      <dgm:t>
        <a:bodyPr/>
        <a:lstStyle/>
        <a:p>
          <a:pPr algn="justLow"/>
          <a:endParaRPr lang="en-US" sz="1400">
            <a:cs typeface="B Zar" pitchFamily="2" charset="-78"/>
          </a:endParaRPr>
        </a:p>
      </dgm:t>
    </dgm:pt>
    <dgm:pt modelId="{BE0E61D9-88C1-40A3-9F27-B5998E8CF053}" type="sibTrans" cxnId="{3780CB2C-CEA3-49AD-8E9E-FCD6D419A2A1}">
      <dgm:prSet/>
      <dgm:spPr/>
      <dgm:t>
        <a:bodyPr/>
        <a:lstStyle/>
        <a:p>
          <a:pPr algn="justLow"/>
          <a:endParaRPr lang="en-US" sz="1400">
            <a:cs typeface="B Zar" pitchFamily="2" charset="-78"/>
          </a:endParaRPr>
        </a:p>
      </dgm:t>
    </dgm:pt>
    <dgm:pt modelId="{2DEF9C79-671D-4F40-B8D5-63CAF7CAA119}" type="pres">
      <dgm:prSet presAssocID="{79749F36-BA72-4AF1-8D3F-C68FF5FF4A15}" presName="linear" presStyleCnt="0">
        <dgm:presLayoutVars>
          <dgm:animLvl val="lvl"/>
          <dgm:resizeHandles val="exact"/>
        </dgm:presLayoutVars>
      </dgm:prSet>
      <dgm:spPr/>
      <dgm:t>
        <a:bodyPr/>
        <a:lstStyle/>
        <a:p>
          <a:endParaRPr lang="en-US"/>
        </a:p>
      </dgm:t>
    </dgm:pt>
    <dgm:pt modelId="{F4E4738B-F28B-4D66-ACEB-B61119B1D2D6}" type="pres">
      <dgm:prSet presAssocID="{DE686943-D842-47FF-96E2-2707735439CE}" presName="parentText" presStyleLbl="node1" presStyleIdx="0" presStyleCnt="5">
        <dgm:presLayoutVars>
          <dgm:chMax val="0"/>
          <dgm:bulletEnabled val="1"/>
        </dgm:presLayoutVars>
      </dgm:prSet>
      <dgm:spPr/>
      <dgm:t>
        <a:bodyPr/>
        <a:lstStyle/>
        <a:p>
          <a:endParaRPr lang="en-US"/>
        </a:p>
      </dgm:t>
    </dgm:pt>
    <dgm:pt modelId="{AE0FBCCD-ED5E-41E0-8D1F-97F2125AFAE7}" type="pres">
      <dgm:prSet presAssocID="{DE686943-D842-47FF-96E2-2707735439CE}" presName="childText" presStyleLbl="revTx" presStyleIdx="0" presStyleCnt="2">
        <dgm:presLayoutVars>
          <dgm:bulletEnabled val="1"/>
        </dgm:presLayoutVars>
      </dgm:prSet>
      <dgm:spPr/>
      <dgm:t>
        <a:bodyPr/>
        <a:lstStyle/>
        <a:p>
          <a:endParaRPr lang="en-US"/>
        </a:p>
      </dgm:t>
    </dgm:pt>
    <dgm:pt modelId="{28716EB4-E239-45B5-AA2D-145DC5D15EDE}" type="pres">
      <dgm:prSet presAssocID="{081454D5-8429-4EFD-9E5B-9A41F5B67A0A}" presName="parentText" presStyleLbl="node1" presStyleIdx="1" presStyleCnt="5">
        <dgm:presLayoutVars>
          <dgm:chMax val="0"/>
          <dgm:bulletEnabled val="1"/>
        </dgm:presLayoutVars>
      </dgm:prSet>
      <dgm:spPr/>
      <dgm:t>
        <a:bodyPr/>
        <a:lstStyle/>
        <a:p>
          <a:endParaRPr lang="en-US"/>
        </a:p>
      </dgm:t>
    </dgm:pt>
    <dgm:pt modelId="{74459CE0-1E8E-4466-B6BF-2F28E5B5AD02}" type="pres">
      <dgm:prSet presAssocID="{02C6EB9C-CC2A-4F88-A58E-580AA6B9898D}" presName="spacer" presStyleCnt="0"/>
      <dgm:spPr/>
    </dgm:pt>
    <dgm:pt modelId="{76C9B61B-FB4B-44AC-97C7-307789645D76}" type="pres">
      <dgm:prSet presAssocID="{E1F93995-E5F2-47ED-BE51-164BB207014A}" presName="parentText" presStyleLbl="node1" presStyleIdx="2" presStyleCnt="5">
        <dgm:presLayoutVars>
          <dgm:chMax val="0"/>
          <dgm:bulletEnabled val="1"/>
        </dgm:presLayoutVars>
      </dgm:prSet>
      <dgm:spPr/>
      <dgm:t>
        <a:bodyPr/>
        <a:lstStyle/>
        <a:p>
          <a:endParaRPr lang="en-US"/>
        </a:p>
      </dgm:t>
    </dgm:pt>
    <dgm:pt modelId="{6EED22E4-4F95-4A65-97B7-951D6FF58F1E}" type="pres">
      <dgm:prSet presAssocID="{8B2C3ECD-D1C4-4B72-8E7F-BA8B93ED8A7C}" presName="spacer" presStyleCnt="0"/>
      <dgm:spPr/>
    </dgm:pt>
    <dgm:pt modelId="{DBC61BB8-62E6-4C31-8D7E-22CE6B3C7704}" type="pres">
      <dgm:prSet presAssocID="{716CDF53-C100-43EA-A63B-0CBF438CF3E7}" presName="parentText" presStyleLbl="node1" presStyleIdx="3" presStyleCnt="5">
        <dgm:presLayoutVars>
          <dgm:chMax val="0"/>
          <dgm:bulletEnabled val="1"/>
        </dgm:presLayoutVars>
      </dgm:prSet>
      <dgm:spPr/>
      <dgm:t>
        <a:bodyPr/>
        <a:lstStyle/>
        <a:p>
          <a:endParaRPr lang="en-US"/>
        </a:p>
      </dgm:t>
    </dgm:pt>
    <dgm:pt modelId="{74EBFA80-63F3-4F9C-A0A3-58C8D2D87D4E}" type="pres">
      <dgm:prSet presAssocID="{716CDF53-C100-43EA-A63B-0CBF438CF3E7}" presName="childText" presStyleLbl="revTx" presStyleIdx="1" presStyleCnt="2">
        <dgm:presLayoutVars>
          <dgm:bulletEnabled val="1"/>
        </dgm:presLayoutVars>
      </dgm:prSet>
      <dgm:spPr/>
      <dgm:t>
        <a:bodyPr/>
        <a:lstStyle/>
        <a:p>
          <a:endParaRPr lang="en-US"/>
        </a:p>
      </dgm:t>
    </dgm:pt>
    <dgm:pt modelId="{FA810FEF-C346-4B5D-85B7-4747D7531EFC}" type="pres">
      <dgm:prSet presAssocID="{83442D00-31A9-419B-A894-E29950170D9E}" presName="parentText" presStyleLbl="node1" presStyleIdx="4" presStyleCnt="5">
        <dgm:presLayoutVars>
          <dgm:chMax val="0"/>
          <dgm:bulletEnabled val="1"/>
        </dgm:presLayoutVars>
      </dgm:prSet>
      <dgm:spPr/>
      <dgm:t>
        <a:bodyPr/>
        <a:lstStyle/>
        <a:p>
          <a:endParaRPr lang="en-US"/>
        </a:p>
      </dgm:t>
    </dgm:pt>
  </dgm:ptLst>
  <dgm:cxnLst>
    <dgm:cxn modelId="{95E90B18-F6D3-4A5C-86A2-19C0E64BD9A9}" type="presOf" srcId="{83442D00-31A9-419B-A894-E29950170D9E}" destId="{FA810FEF-C346-4B5D-85B7-4747D7531EFC}" srcOrd="0" destOrd="0" presId="urn:microsoft.com/office/officeart/2005/8/layout/vList2"/>
    <dgm:cxn modelId="{A61A9B49-F1D0-46CD-8482-8351D5756E81}" srcId="{716CDF53-C100-43EA-A63B-0CBF438CF3E7}" destId="{263832A3-9704-4B55-9A16-6C5D09D11D74}" srcOrd="2" destOrd="0" parTransId="{A1C94D3B-2104-4A7E-A6DB-967FD0AB4A88}" sibTransId="{A034DE91-CE25-46DF-8FA5-A785351A68B7}"/>
    <dgm:cxn modelId="{7944C971-ACFE-4895-B0C0-ACAAED42CF8E}" srcId="{716CDF53-C100-43EA-A63B-0CBF438CF3E7}" destId="{34A33FC8-8E23-4161-96BB-3A9896BBACE4}" srcOrd="0" destOrd="0" parTransId="{148B9B84-D3BF-4A38-9A4D-7CA0C60713FB}" sibTransId="{CAC61946-8BB8-4593-B36D-32C215771C48}"/>
    <dgm:cxn modelId="{815ED914-9D83-4D58-A147-A8258F45C8E0}" srcId="{79749F36-BA72-4AF1-8D3F-C68FF5FF4A15}" destId="{716CDF53-C100-43EA-A63B-0CBF438CF3E7}" srcOrd="3" destOrd="0" parTransId="{AF17BDC8-4355-441D-8FEE-36E6378FDB8B}" sibTransId="{93E5B6B6-0BDF-4DE5-931D-59D3B9F11F88}"/>
    <dgm:cxn modelId="{F35D103E-B35C-476F-85EA-2856DF6F9747}" srcId="{79749F36-BA72-4AF1-8D3F-C68FF5FF4A15}" destId="{081454D5-8429-4EFD-9E5B-9A41F5B67A0A}" srcOrd="1" destOrd="0" parTransId="{C247EAF9-4BE7-4375-8B09-EB23F18C003E}" sibTransId="{02C6EB9C-CC2A-4F88-A58E-580AA6B9898D}"/>
    <dgm:cxn modelId="{F86A1364-77D9-415C-83EE-1D120E004AC5}" srcId="{79749F36-BA72-4AF1-8D3F-C68FF5FF4A15}" destId="{DE686943-D842-47FF-96E2-2707735439CE}" srcOrd="0" destOrd="0" parTransId="{BBD96CFD-04C8-424F-9863-2422737E9FCB}" sibTransId="{33E5E5E3-DF3D-469E-81BD-631E78980F5A}"/>
    <dgm:cxn modelId="{ECB449A2-C964-48E0-9047-DB0C484A8168}" type="presOf" srcId="{263832A3-9704-4B55-9A16-6C5D09D11D74}" destId="{74EBFA80-63F3-4F9C-A0A3-58C8D2D87D4E}" srcOrd="0" destOrd="2" presId="urn:microsoft.com/office/officeart/2005/8/layout/vList2"/>
    <dgm:cxn modelId="{9B667F15-CD2B-47BC-95DB-824661010359}" type="presOf" srcId="{34A33FC8-8E23-4161-96BB-3A9896BBACE4}" destId="{74EBFA80-63F3-4F9C-A0A3-58C8D2D87D4E}" srcOrd="0" destOrd="0" presId="urn:microsoft.com/office/officeart/2005/8/layout/vList2"/>
    <dgm:cxn modelId="{26E7A89C-3C13-4F0C-9AD8-0563D5D8E57B}" type="presOf" srcId="{E1F93995-E5F2-47ED-BE51-164BB207014A}" destId="{76C9B61B-FB4B-44AC-97C7-307789645D76}" srcOrd="0" destOrd="0" presId="urn:microsoft.com/office/officeart/2005/8/layout/vList2"/>
    <dgm:cxn modelId="{3780CB2C-CEA3-49AD-8E9E-FCD6D419A2A1}" srcId="{79749F36-BA72-4AF1-8D3F-C68FF5FF4A15}" destId="{83442D00-31A9-419B-A894-E29950170D9E}" srcOrd="4" destOrd="0" parTransId="{0F7D4CD6-0C42-45F7-915C-70DE3012AB2F}" sibTransId="{BE0E61D9-88C1-40A3-9F27-B5998E8CF053}"/>
    <dgm:cxn modelId="{BAB15E24-79CE-4C52-A57C-C6798B9D3875}" type="presOf" srcId="{DE686943-D842-47FF-96E2-2707735439CE}" destId="{F4E4738B-F28B-4D66-ACEB-B61119B1D2D6}" srcOrd="0" destOrd="0" presId="urn:microsoft.com/office/officeart/2005/8/layout/vList2"/>
    <dgm:cxn modelId="{2450E4BA-AB55-4D92-8E3D-CC70DB6B2297}" srcId="{716CDF53-C100-43EA-A63B-0CBF438CF3E7}" destId="{DF3966E8-359E-48F0-9837-C9522002BA73}" srcOrd="1" destOrd="0" parTransId="{D267F6A9-D429-41D9-BE69-23309AF99A1F}" sibTransId="{AE695893-F5F6-41D2-839C-BE6E094027C6}"/>
    <dgm:cxn modelId="{7649A8EC-80C3-41A9-B8B1-F755C800C5CC}" type="presOf" srcId="{081454D5-8429-4EFD-9E5B-9A41F5B67A0A}" destId="{28716EB4-E239-45B5-AA2D-145DC5D15EDE}" srcOrd="0" destOrd="0" presId="urn:microsoft.com/office/officeart/2005/8/layout/vList2"/>
    <dgm:cxn modelId="{1680CCE0-648F-4179-A1A9-5CB753769682}" srcId="{DE686943-D842-47FF-96E2-2707735439CE}" destId="{25480179-7D89-4612-AF29-2A7CD06EDF00}" srcOrd="2" destOrd="0" parTransId="{A555D112-55BA-4414-8F4C-7AEB695FD6D9}" sibTransId="{5E334AD3-0588-4E85-894B-D01B9ED40667}"/>
    <dgm:cxn modelId="{38AFFD41-3275-4E28-B777-1FF38D9D6D73}" type="presOf" srcId="{CFFE1B8A-EF8A-42A0-A124-A7861300F1B0}" destId="{74EBFA80-63F3-4F9C-A0A3-58C8D2D87D4E}" srcOrd="0" destOrd="3" presId="urn:microsoft.com/office/officeart/2005/8/layout/vList2"/>
    <dgm:cxn modelId="{BA0527C6-D3D4-4B9B-9B04-AFB9CBBC1896}" type="presOf" srcId="{25480179-7D89-4612-AF29-2A7CD06EDF00}" destId="{AE0FBCCD-ED5E-41E0-8D1F-97F2125AFAE7}" srcOrd="0" destOrd="2" presId="urn:microsoft.com/office/officeart/2005/8/layout/vList2"/>
    <dgm:cxn modelId="{B074215C-D5FF-4865-8D14-0B0756B33BAD}" type="presOf" srcId="{2354F4B0-77A1-45CD-907E-3C897610BE54}" destId="{AE0FBCCD-ED5E-41E0-8D1F-97F2125AFAE7}" srcOrd="0" destOrd="0" presId="urn:microsoft.com/office/officeart/2005/8/layout/vList2"/>
    <dgm:cxn modelId="{EA37A577-9382-4220-BFA7-EF11947620F6}" type="presOf" srcId="{716CDF53-C100-43EA-A63B-0CBF438CF3E7}" destId="{DBC61BB8-62E6-4C31-8D7E-22CE6B3C7704}" srcOrd="0" destOrd="0" presId="urn:microsoft.com/office/officeart/2005/8/layout/vList2"/>
    <dgm:cxn modelId="{E59C5BAD-31AA-43BB-9D3D-959F375DEC59}" type="presOf" srcId="{79749F36-BA72-4AF1-8D3F-C68FF5FF4A15}" destId="{2DEF9C79-671D-4F40-B8D5-63CAF7CAA119}" srcOrd="0" destOrd="0" presId="urn:microsoft.com/office/officeart/2005/8/layout/vList2"/>
    <dgm:cxn modelId="{227505E9-1A6B-4021-8C7F-663DF0B1A5ED}" type="presOf" srcId="{DF3966E8-359E-48F0-9837-C9522002BA73}" destId="{74EBFA80-63F3-4F9C-A0A3-58C8D2D87D4E}" srcOrd="0" destOrd="1" presId="urn:microsoft.com/office/officeart/2005/8/layout/vList2"/>
    <dgm:cxn modelId="{D4CB948E-CF4D-4A1A-9861-A8B6C31603A5}" srcId="{79749F36-BA72-4AF1-8D3F-C68FF5FF4A15}" destId="{E1F93995-E5F2-47ED-BE51-164BB207014A}" srcOrd="2" destOrd="0" parTransId="{542544D0-FF4B-492F-B118-05B1BCAFDB81}" sibTransId="{8B2C3ECD-D1C4-4B72-8E7F-BA8B93ED8A7C}"/>
    <dgm:cxn modelId="{1F1F4885-02DC-4A76-80A0-6D07965FDEE9}" type="presOf" srcId="{FFA9E7B4-E803-4B3A-BA5D-8FEAEB2711B1}" destId="{AE0FBCCD-ED5E-41E0-8D1F-97F2125AFAE7}" srcOrd="0" destOrd="1" presId="urn:microsoft.com/office/officeart/2005/8/layout/vList2"/>
    <dgm:cxn modelId="{F7491730-CAE4-4677-A198-8A7E113AC42A}" srcId="{DE686943-D842-47FF-96E2-2707735439CE}" destId="{FFA9E7B4-E803-4B3A-BA5D-8FEAEB2711B1}" srcOrd="1" destOrd="0" parTransId="{C4571D23-B5A9-431F-99A5-5ECFACAC6341}" sibTransId="{8B55CAFB-5F5E-4CEF-BD12-44C3BA8AE2E8}"/>
    <dgm:cxn modelId="{FF855783-A2A9-4F17-B9E7-97D9F1B66979}" srcId="{716CDF53-C100-43EA-A63B-0CBF438CF3E7}" destId="{CFFE1B8A-EF8A-42A0-A124-A7861300F1B0}" srcOrd="3" destOrd="0" parTransId="{31C044AC-AA41-403F-BE4E-1EDCD2FAEB2C}" sibTransId="{5A9EC8B4-7DBD-4530-99D0-75949A62E39B}"/>
    <dgm:cxn modelId="{68AD326C-3B5A-47C1-BD73-4C4B6A775CD6}" srcId="{DE686943-D842-47FF-96E2-2707735439CE}" destId="{2354F4B0-77A1-45CD-907E-3C897610BE54}" srcOrd="0" destOrd="0" parTransId="{B5205A0B-E408-4638-8C7A-2F29555F49E2}" sibTransId="{3ECEA4DF-F5AF-4879-8566-1D43EB9083A4}"/>
    <dgm:cxn modelId="{4A8D7031-9380-4D29-851B-CDA0660784A6}" type="presParOf" srcId="{2DEF9C79-671D-4F40-B8D5-63CAF7CAA119}" destId="{F4E4738B-F28B-4D66-ACEB-B61119B1D2D6}" srcOrd="0" destOrd="0" presId="urn:microsoft.com/office/officeart/2005/8/layout/vList2"/>
    <dgm:cxn modelId="{4C9B1FE7-7FA8-4547-934A-3AD79EB5161C}" type="presParOf" srcId="{2DEF9C79-671D-4F40-B8D5-63CAF7CAA119}" destId="{AE0FBCCD-ED5E-41E0-8D1F-97F2125AFAE7}" srcOrd="1" destOrd="0" presId="urn:microsoft.com/office/officeart/2005/8/layout/vList2"/>
    <dgm:cxn modelId="{7AE7AE84-1D57-4C6D-A662-EB77A69A6F36}" type="presParOf" srcId="{2DEF9C79-671D-4F40-B8D5-63CAF7CAA119}" destId="{28716EB4-E239-45B5-AA2D-145DC5D15EDE}" srcOrd="2" destOrd="0" presId="urn:microsoft.com/office/officeart/2005/8/layout/vList2"/>
    <dgm:cxn modelId="{7305252C-4938-4EA0-B1DB-3AE6A108CB2C}" type="presParOf" srcId="{2DEF9C79-671D-4F40-B8D5-63CAF7CAA119}" destId="{74459CE0-1E8E-4466-B6BF-2F28E5B5AD02}" srcOrd="3" destOrd="0" presId="urn:microsoft.com/office/officeart/2005/8/layout/vList2"/>
    <dgm:cxn modelId="{A8E4FB85-3A0D-4BFF-A244-AE305BB07AC8}" type="presParOf" srcId="{2DEF9C79-671D-4F40-B8D5-63CAF7CAA119}" destId="{76C9B61B-FB4B-44AC-97C7-307789645D76}" srcOrd="4" destOrd="0" presId="urn:microsoft.com/office/officeart/2005/8/layout/vList2"/>
    <dgm:cxn modelId="{542985F4-DD1B-4126-98BD-FC6971AEEE6A}" type="presParOf" srcId="{2DEF9C79-671D-4F40-B8D5-63CAF7CAA119}" destId="{6EED22E4-4F95-4A65-97B7-951D6FF58F1E}" srcOrd="5" destOrd="0" presId="urn:microsoft.com/office/officeart/2005/8/layout/vList2"/>
    <dgm:cxn modelId="{CEC4A25B-3E28-4AD3-AB75-8FFF355FF06A}" type="presParOf" srcId="{2DEF9C79-671D-4F40-B8D5-63CAF7CAA119}" destId="{DBC61BB8-62E6-4C31-8D7E-22CE6B3C7704}" srcOrd="6" destOrd="0" presId="urn:microsoft.com/office/officeart/2005/8/layout/vList2"/>
    <dgm:cxn modelId="{1C4B9B7B-D04B-4B49-A4DD-0305F9F4F724}" type="presParOf" srcId="{2DEF9C79-671D-4F40-B8D5-63CAF7CAA119}" destId="{74EBFA80-63F3-4F9C-A0A3-58C8D2D87D4E}" srcOrd="7" destOrd="0" presId="urn:microsoft.com/office/officeart/2005/8/layout/vList2"/>
    <dgm:cxn modelId="{AF2377AB-41CC-46CE-B49E-BABA1E3093AF}" type="presParOf" srcId="{2DEF9C79-671D-4F40-B8D5-63CAF7CAA119}" destId="{FA810FEF-C346-4B5D-85B7-4747D7531EF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0136745-03B0-46CD-9E64-9F947B4809B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F972F88C-B036-45F8-98A6-8456CCBF52E1}">
      <dgm:prSet phldrT="[Text]" custT="1"/>
      <dgm:spPr/>
      <dgm:t>
        <a:bodyPr/>
        <a:lstStyle/>
        <a:p>
          <a:pPr algn="justLow" rtl="1"/>
          <a:r>
            <a:rPr lang="fa-IR" sz="2000" b="1" dirty="0" smtClean="0">
              <a:cs typeface="B Lotus" pitchFamily="2" charset="-78"/>
            </a:rPr>
            <a:t>اصلاحات پارامتريك (</a:t>
          </a:r>
          <a:r>
            <a:rPr lang="fa-IR" sz="2000" b="0" dirty="0" smtClean="0">
              <a:cs typeface="B Lotus" pitchFamily="2" charset="-78"/>
            </a:rPr>
            <a:t>افزايش سن بازنشستگي، افزايش تعداد سال‏هاي خدمت قبل از بازنشستگي، افزايش حق بيمه، افزايش تعداد سال‏هاي مبنا براي محاسبه حقوق بازنشستگي)</a:t>
          </a:r>
          <a:endParaRPr lang="en-US" sz="2000" b="1" dirty="0">
            <a:cs typeface="B Mitra" pitchFamily="2" charset="-78"/>
          </a:endParaRPr>
        </a:p>
      </dgm:t>
    </dgm:pt>
    <dgm:pt modelId="{973EAEC5-60D7-4913-99B9-99BA697716C0}" type="parTrans" cxnId="{CF103D10-03B3-43EB-9111-E3EC4220AF52}">
      <dgm:prSet/>
      <dgm:spPr/>
      <dgm:t>
        <a:bodyPr/>
        <a:lstStyle/>
        <a:p>
          <a:pPr algn="justLow" rtl="1"/>
          <a:endParaRPr lang="en-US"/>
        </a:p>
      </dgm:t>
    </dgm:pt>
    <dgm:pt modelId="{679C4CBE-FE34-44BE-AD4F-2063BE730194}" type="sibTrans" cxnId="{CF103D10-03B3-43EB-9111-E3EC4220AF52}">
      <dgm:prSet/>
      <dgm:spPr/>
      <dgm:t>
        <a:bodyPr/>
        <a:lstStyle/>
        <a:p>
          <a:pPr algn="justLow" rtl="1"/>
          <a:endParaRPr lang="en-US"/>
        </a:p>
      </dgm:t>
    </dgm:pt>
    <dgm:pt modelId="{BD3F7F6D-B20A-4ED6-9A7A-46D24FDC37C2}">
      <dgm:prSet phldrT="[Text]" custT="1"/>
      <dgm:spPr/>
      <dgm:t>
        <a:bodyPr/>
        <a:lstStyle/>
        <a:p>
          <a:pPr algn="justLow" rtl="1"/>
          <a:r>
            <a:rPr lang="fa-IR" sz="2000" b="1" dirty="0" smtClean="0">
              <a:cs typeface="B Lotus" pitchFamily="2" charset="-78"/>
            </a:rPr>
            <a:t>طرح بازنشستگي چند لايه</a:t>
          </a:r>
          <a:endParaRPr lang="en-US" sz="2000" b="1" dirty="0">
            <a:cs typeface="B Lotus" pitchFamily="2" charset="-78"/>
          </a:endParaRPr>
        </a:p>
      </dgm:t>
    </dgm:pt>
    <dgm:pt modelId="{1D9FCCCB-F46C-449B-A9BC-F1BA791FDA3A}" type="parTrans" cxnId="{F0260C8D-CF3A-4EF2-848B-60DBF448B93D}">
      <dgm:prSet/>
      <dgm:spPr/>
      <dgm:t>
        <a:bodyPr/>
        <a:lstStyle/>
        <a:p>
          <a:pPr algn="justLow" rtl="1"/>
          <a:endParaRPr lang="en-US" sz="2000" b="1">
            <a:cs typeface="B Lotus" pitchFamily="2" charset="-78"/>
          </a:endParaRPr>
        </a:p>
      </dgm:t>
    </dgm:pt>
    <dgm:pt modelId="{C2A39DE7-05F3-4925-99D0-71415B4665E4}" type="sibTrans" cxnId="{F0260C8D-CF3A-4EF2-848B-60DBF448B93D}">
      <dgm:prSet/>
      <dgm:spPr/>
      <dgm:t>
        <a:bodyPr/>
        <a:lstStyle/>
        <a:p>
          <a:pPr algn="justLow" rtl="1"/>
          <a:endParaRPr lang="en-US"/>
        </a:p>
      </dgm:t>
    </dgm:pt>
    <dgm:pt modelId="{8E14EF35-740A-442A-8A1B-D65FB86A9DCF}">
      <dgm:prSet phldrT="[Text]" custT="1"/>
      <dgm:spPr/>
      <dgm:t>
        <a:bodyPr/>
        <a:lstStyle/>
        <a:p>
          <a:pPr algn="justLow" rtl="1"/>
          <a:r>
            <a:rPr lang="fa-IR" sz="2000" b="1" dirty="0" smtClean="0">
              <a:cs typeface="B Lotus" pitchFamily="2" charset="-78"/>
            </a:rPr>
            <a:t>طرح‏هاي خصوصي بازنشستگي</a:t>
          </a:r>
        </a:p>
      </dgm:t>
    </dgm:pt>
    <dgm:pt modelId="{83649441-86CD-49D3-B973-73BA5B841013}" type="parTrans" cxnId="{E31874F9-DE1D-4197-9E38-C12473354B5C}">
      <dgm:prSet/>
      <dgm:spPr/>
      <dgm:t>
        <a:bodyPr/>
        <a:lstStyle/>
        <a:p>
          <a:pPr algn="justLow" rtl="1"/>
          <a:endParaRPr lang="en-US" sz="2000" b="1">
            <a:cs typeface="B Lotus" pitchFamily="2" charset="-78"/>
          </a:endParaRPr>
        </a:p>
      </dgm:t>
    </dgm:pt>
    <dgm:pt modelId="{D90887FA-BC41-40A3-9246-71B011BFBBF5}" type="sibTrans" cxnId="{E31874F9-DE1D-4197-9E38-C12473354B5C}">
      <dgm:prSet/>
      <dgm:spPr/>
      <dgm:t>
        <a:bodyPr/>
        <a:lstStyle/>
        <a:p>
          <a:pPr algn="justLow" rtl="1"/>
          <a:endParaRPr lang="en-US"/>
        </a:p>
      </dgm:t>
    </dgm:pt>
    <dgm:pt modelId="{39947676-404C-4443-9A7D-00015D4E2E1E}">
      <dgm:prSet phldrT="[Text]" custT="1"/>
      <dgm:spPr/>
      <dgm:t>
        <a:bodyPr/>
        <a:lstStyle/>
        <a:p>
          <a:pPr algn="justLow" rtl="1"/>
          <a:r>
            <a:rPr lang="fa-IR" sz="2000" b="1" dirty="0" smtClean="0">
              <a:cs typeface="B Lotus" pitchFamily="2" charset="-78"/>
            </a:rPr>
            <a:t>محروميت از معافيت‏هاي مالياتي قبل از سن بازنشستگي قانوني</a:t>
          </a:r>
          <a:endParaRPr lang="en-US" sz="2000" b="1" dirty="0">
            <a:cs typeface="B Lotus" pitchFamily="2" charset="-78"/>
          </a:endParaRPr>
        </a:p>
      </dgm:t>
    </dgm:pt>
    <dgm:pt modelId="{E2910823-D99C-4F1B-B0A7-AE4D2681AB2C}" type="parTrans" cxnId="{AB90A488-1CE4-4AA2-83ED-A437D3F9E0AC}">
      <dgm:prSet/>
      <dgm:spPr/>
      <dgm:t>
        <a:bodyPr/>
        <a:lstStyle/>
        <a:p>
          <a:pPr algn="justLow" rtl="1"/>
          <a:endParaRPr lang="en-US"/>
        </a:p>
      </dgm:t>
    </dgm:pt>
    <dgm:pt modelId="{BEC49E6E-3900-42A6-8C2D-5B9333A0E149}" type="sibTrans" cxnId="{AB90A488-1CE4-4AA2-83ED-A437D3F9E0AC}">
      <dgm:prSet/>
      <dgm:spPr/>
      <dgm:t>
        <a:bodyPr/>
        <a:lstStyle/>
        <a:p>
          <a:pPr algn="justLow" rtl="1"/>
          <a:endParaRPr lang="en-US"/>
        </a:p>
      </dgm:t>
    </dgm:pt>
    <dgm:pt modelId="{81BB1C0D-F6C0-4306-A1F2-EEE67B5F4DB6}" type="pres">
      <dgm:prSet presAssocID="{50136745-03B0-46CD-9E64-9F947B4809B5}" presName="linear" presStyleCnt="0">
        <dgm:presLayoutVars>
          <dgm:animLvl val="lvl"/>
          <dgm:resizeHandles val="exact"/>
        </dgm:presLayoutVars>
      </dgm:prSet>
      <dgm:spPr/>
      <dgm:t>
        <a:bodyPr/>
        <a:lstStyle/>
        <a:p>
          <a:endParaRPr lang="en-US"/>
        </a:p>
      </dgm:t>
    </dgm:pt>
    <dgm:pt modelId="{F657E5A7-64E6-4782-B6AD-B32A5DAB8962}" type="pres">
      <dgm:prSet presAssocID="{F972F88C-B036-45F8-98A6-8456CCBF52E1}" presName="parentText" presStyleLbl="node1" presStyleIdx="0" presStyleCnt="4">
        <dgm:presLayoutVars>
          <dgm:chMax val="0"/>
          <dgm:bulletEnabled val="1"/>
        </dgm:presLayoutVars>
      </dgm:prSet>
      <dgm:spPr/>
      <dgm:t>
        <a:bodyPr/>
        <a:lstStyle/>
        <a:p>
          <a:endParaRPr lang="en-US"/>
        </a:p>
      </dgm:t>
    </dgm:pt>
    <dgm:pt modelId="{41E33576-ED81-456C-854D-0EBE09046F96}" type="pres">
      <dgm:prSet presAssocID="{679C4CBE-FE34-44BE-AD4F-2063BE730194}" presName="spacer" presStyleCnt="0"/>
      <dgm:spPr/>
      <dgm:t>
        <a:bodyPr/>
        <a:lstStyle/>
        <a:p>
          <a:endParaRPr lang="en-US"/>
        </a:p>
      </dgm:t>
    </dgm:pt>
    <dgm:pt modelId="{047C1FE9-7518-43FB-9050-156FDB7804D7}" type="pres">
      <dgm:prSet presAssocID="{39947676-404C-4443-9A7D-00015D4E2E1E}" presName="parentText" presStyleLbl="node1" presStyleIdx="1" presStyleCnt="4">
        <dgm:presLayoutVars>
          <dgm:chMax val="0"/>
          <dgm:bulletEnabled val="1"/>
        </dgm:presLayoutVars>
      </dgm:prSet>
      <dgm:spPr/>
      <dgm:t>
        <a:bodyPr/>
        <a:lstStyle/>
        <a:p>
          <a:endParaRPr lang="en-US"/>
        </a:p>
      </dgm:t>
    </dgm:pt>
    <dgm:pt modelId="{F89F450E-C5AF-473F-A11A-C8D36AC7F05F}" type="pres">
      <dgm:prSet presAssocID="{BEC49E6E-3900-42A6-8C2D-5B9333A0E149}" presName="spacer" presStyleCnt="0"/>
      <dgm:spPr/>
      <dgm:t>
        <a:bodyPr/>
        <a:lstStyle/>
        <a:p>
          <a:endParaRPr lang="en-US"/>
        </a:p>
      </dgm:t>
    </dgm:pt>
    <dgm:pt modelId="{DB5E1C5D-A420-4946-A027-9F4E33E1ED04}" type="pres">
      <dgm:prSet presAssocID="{BD3F7F6D-B20A-4ED6-9A7A-46D24FDC37C2}" presName="parentText" presStyleLbl="node1" presStyleIdx="2" presStyleCnt="4">
        <dgm:presLayoutVars>
          <dgm:chMax val="0"/>
          <dgm:bulletEnabled val="1"/>
        </dgm:presLayoutVars>
      </dgm:prSet>
      <dgm:spPr/>
      <dgm:t>
        <a:bodyPr/>
        <a:lstStyle/>
        <a:p>
          <a:endParaRPr lang="en-US"/>
        </a:p>
      </dgm:t>
    </dgm:pt>
    <dgm:pt modelId="{EB499444-8D0C-49AA-A9CB-477A7BBC5B10}" type="pres">
      <dgm:prSet presAssocID="{C2A39DE7-05F3-4925-99D0-71415B4665E4}" presName="spacer" presStyleCnt="0"/>
      <dgm:spPr/>
      <dgm:t>
        <a:bodyPr/>
        <a:lstStyle/>
        <a:p>
          <a:endParaRPr lang="en-US"/>
        </a:p>
      </dgm:t>
    </dgm:pt>
    <dgm:pt modelId="{9F8CB483-3626-4F93-9E35-8D8BDDF9DD82}" type="pres">
      <dgm:prSet presAssocID="{8E14EF35-740A-442A-8A1B-D65FB86A9DCF}" presName="parentText" presStyleLbl="node1" presStyleIdx="3" presStyleCnt="4">
        <dgm:presLayoutVars>
          <dgm:chMax val="0"/>
          <dgm:bulletEnabled val="1"/>
        </dgm:presLayoutVars>
      </dgm:prSet>
      <dgm:spPr/>
      <dgm:t>
        <a:bodyPr/>
        <a:lstStyle/>
        <a:p>
          <a:endParaRPr lang="en-US"/>
        </a:p>
      </dgm:t>
    </dgm:pt>
  </dgm:ptLst>
  <dgm:cxnLst>
    <dgm:cxn modelId="{ADFED3B2-4393-4A2A-9128-A69F35298ACB}" type="presOf" srcId="{BD3F7F6D-B20A-4ED6-9A7A-46D24FDC37C2}" destId="{DB5E1C5D-A420-4946-A027-9F4E33E1ED04}" srcOrd="0" destOrd="0" presId="urn:microsoft.com/office/officeart/2005/8/layout/vList2"/>
    <dgm:cxn modelId="{F0260C8D-CF3A-4EF2-848B-60DBF448B93D}" srcId="{50136745-03B0-46CD-9E64-9F947B4809B5}" destId="{BD3F7F6D-B20A-4ED6-9A7A-46D24FDC37C2}" srcOrd="2" destOrd="0" parTransId="{1D9FCCCB-F46C-449B-A9BC-F1BA791FDA3A}" sibTransId="{C2A39DE7-05F3-4925-99D0-71415B4665E4}"/>
    <dgm:cxn modelId="{DC2493E5-22DB-4283-BC32-F25ACE84BB24}" type="presOf" srcId="{39947676-404C-4443-9A7D-00015D4E2E1E}" destId="{047C1FE9-7518-43FB-9050-156FDB7804D7}" srcOrd="0" destOrd="0" presId="urn:microsoft.com/office/officeart/2005/8/layout/vList2"/>
    <dgm:cxn modelId="{AB90A488-1CE4-4AA2-83ED-A437D3F9E0AC}" srcId="{50136745-03B0-46CD-9E64-9F947B4809B5}" destId="{39947676-404C-4443-9A7D-00015D4E2E1E}" srcOrd="1" destOrd="0" parTransId="{E2910823-D99C-4F1B-B0A7-AE4D2681AB2C}" sibTransId="{BEC49E6E-3900-42A6-8C2D-5B9333A0E149}"/>
    <dgm:cxn modelId="{11984E41-53B1-488C-A5F2-F791435D9DA3}" type="presOf" srcId="{F972F88C-B036-45F8-98A6-8456CCBF52E1}" destId="{F657E5A7-64E6-4782-B6AD-B32A5DAB8962}" srcOrd="0" destOrd="0" presId="urn:microsoft.com/office/officeart/2005/8/layout/vList2"/>
    <dgm:cxn modelId="{F241DCBF-F3D5-4E38-B528-5D435586AA68}" type="presOf" srcId="{8E14EF35-740A-442A-8A1B-D65FB86A9DCF}" destId="{9F8CB483-3626-4F93-9E35-8D8BDDF9DD82}" srcOrd="0" destOrd="0" presId="urn:microsoft.com/office/officeart/2005/8/layout/vList2"/>
    <dgm:cxn modelId="{CF103D10-03B3-43EB-9111-E3EC4220AF52}" srcId="{50136745-03B0-46CD-9E64-9F947B4809B5}" destId="{F972F88C-B036-45F8-98A6-8456CCBF52E1}" srcOrd="0" destOrd="0" parTransId="{973EAEC5-60D7-4913-99B9-99BA697716C0}" sibTransId="{679C4CBE-FE34-44BE-AD4F-2063BE730194}"/>
    <dgm:cxn modelId="{5D6DB4DD-F70A-4755-9E84-3292ABDD21D4}" type="presOf" srcId="{50136745-03B0-46CD-9E64-9F947B4809B5}" destId="{81BB1C0D-F6C0-4306-A1F2-EEE67B5F4DB6}" srcOrd="0" destOrd="0" presId="urn:microsoft.com/office/officeart/2005/8/layout/vList2"/>
    <dgm:cxn modelId="{E31874F9-DE1D-4197-9E38-C12473354B5C}" srcId="{50136745-03B0-46CD-9E64-9F947B4809B5}" destId="{8E14EF35-740A-442A-8A1B-D65FB86A9DCF}" srcOrd="3" destOrd="0" parTransId="{83649441-86CD-49D3-B973-73BA5B841013}" sibTransId="{D90887FA-BC41-40A3-9246-71B011BFBBF5}"/>
    <dgm:cxn modelId="{F65174E1-F69E-4640-A526-DCEDC5DAB97C}" type="presParOf" srcId="{81BB1C0D-F6C0-4306-A1F2-EEE67B5F4DB6}" destId="{F657E5A7-64E6-4782-B6AD-B32A5DAB8962}" srcOrd="0" destOrd="0" presId="urn:microsoft.com/office/officeart/2005/8/layout/vList2"/>
    <dgm:cxn modelId="{5C39B195-64BC-4253-8D8F-D814A56BDF6F}" type="presParOf" srcId="{81BB1C0D-F6C0-4306-A1F2-EEE67B5F4DB6}" destId="{41E33576-ED81-456C-854D-0EBE09046F96}" srcOrd="1" destOrd="0" presId="urn:microsoft.com/office/officeart/2005/8/layout/vList2"/>
    <dgm:cxn modelId="{E1A653F4-418D-4505-A097-8E0A2051DDC5}" type="presParOf" srcId="{81BB1C0D-F6C0-4306-A1F2-EEE67B5F4DB6}" destId="{047C1FE9-7518-43FB-9050-156FDB7804D7}" srcOrd="2" destOrd="0" presId="urn:microsoft.com/office/officeart/2005/8/layout/vList2"/>
    <dgm:cxn modelId="{D8D86F26-670D-49DE-B11A-AFA3A65AA23C}" type="presParOf" srcId="{81BB1C0D-F6C0-4306-A1F2-EEE67B5F4DB6}" destId="{F89F450E-C5AF-473F-A11A-C8D36AC7F05F}" srcOrd="3" destOrd="0" presId="urn:microsoft.com/office/officeart/2005/8/layout/vList2"/>
    <dgm:cxn modelId="{50AB22D6-480A-454C-A0A1-D82820C28BF1}" type="presParOf" srcId="{81BB1C0D-F6C0-4306-A1F2-EEE67B5F4DB6}" destId="{DB5E1C5D-A420-4946-A027-9F4E33E1ED04}" srcOrd="4" destOrd="0" presId="urn:microsoft.com/office/officeart/2005/8/layout/vList2"/>
    <dgm:cxn modelId="{7455D751-22E2-4AA9-8ACE-91799B22283E}" type="presParOf" srcId="{81BB1C0D-F6C0-4306-A1F2-EEE67B5F4DB6}" destId="{EB499444-8D0C-49AA-A9CB-477A7BBC5B10}" srcOrd="5" destOrd="0" presId="urn:microsoft.com/office/officeart/2005/8/layout/vList2"/>
    <dgm:cxn modelId="{08CB3295-56C1-4FA5-A9DA-9A9B52C8BC18}" type="presParOf" srcId="{81BB1C0D-F6C0-4306-A1F2-EEE67B5F4DB6}" destId="{9F8CB483-3626-4F93-9E35-8D8BDDF9DD8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3307F04-210B-435D-8851-650795429912}" type="doc">
      <dgm:prSet loTypeId="urn:microsoft.com/office/officeart/2005/8/layout/radial4" loCatId="relationship" qsTypeId="urn:microsoft.com/office/officeart/2005/8/quickstyle/3d4" qsCatId="3D" csTypeId="urn:microsoft.com/office/officeart/2005/8/colors/accent6_5" csCatId="accent6" phldr="1"/>
      <dgm:spPr/>
      <dgm:t>
        <a:bodyPr/>
        <a:lstStyle/>
        <a:p>
          <a:endParaRPr lang="en-US"/>
        </a:p>
      </dgm:t>
    </dgm:pt>
    <dgm:pt modelId="{CF5132E7-84D8-4132-8400-C1A8D6EC0228}">
      <dgm:prSet phldrT="[Text]" custT="1"/>
      <dgm:spPr/>
      <dgm:t>
        <a:bodyPr/>
        <a:lstStyle/>
        <a:p>
          <a:r>
            <a:rPr lang="fa-IR" sz="3500" b="0" dirty="0" smtClean="0">
              <a:cs typeface="B Titr" pitchFamily="2" charset="-78"/>
            </a:rPr>
            <a:t>طرح‏هاي بازنشستگي</a:t>
          </a:r>
          <a:endParaRPr lang="en-US" sz="3500" b="0" dirty="0">
            <a:cs typeface="B Titr" pitchFamily="2" charset="-78"/>
          </a:endParaRPr>
        </a:p>
      </dgm:t>
    </dgm:pt>
    <dgm:pt modelId="{2CCB662C-6AEB-45B1-8A80-C90C46CC9820}" type="parTrans" cxnId="{996DA01A-B0E6-4AF2-9648-27D7799AF49C}">
      <dgm:prSet/>
      <dgm:spPr/>
      <dgm:t>
        <a:bodyPr/>
        <a:lstStyle/>
        <a:p>
          <a:endParaRPr lang="en-US" sz="3500" b="0"/>
        </a:p>
      </dgm:t>
    </dgm:pt>
    <dgm:pt modelId="{0D838B2D-5CA4-44B8-9FDD-3C55B8588146}" type="sibTrans" cxnId="{996DA01A-B0E6-4AF2-9648-27D7799AF49C}">
      <dgm:prSet/>
      <dgm:spPr/>
      <dgm:t>
        <a:bodyPr/>
        <a:lstStyle/>
        <a:p>
          <a:endParaRPr lang="en-US" sz="3500" b="0"/>
        </a:p>
      </dgm:t>
    </dgm:pt>
    <dgm:pt modelId="{8CDFBBE5-2C85-42ED-BC72-2CC4AC91C208}">
      <dgm:prSet phldrT="[Text]" custT="1"/>
      <dgm:spPr/>
      <dgm:t>
        <a:bodyPr/>
        <a:lstStyle/>
        <a:p>
          <a:r>
            <a:rPr lang="fa-IR" sz="3500" b="0" dirty="0" smtClean="0">
              <a:cs typeface="B Mitra" pitchFamily="2" charset="-78"/>
            </a:rPr>
            <a:t>تلفيقي (طراح)</a:t>
          </a:r>
          <a:endParaRPr lang="en-US" sz="3500" b="0" dirty="0">
            <a:cs typeface="B Mitra" pitchFamily="2" charset="-78"/>
          </a:endParaRPr>
        </a:p>
      </dgm:t>
    </dgm:pt>
    <dgm:pt modelId="{E474F76F-3B22-4EE6-B6FB-707FB862FC9C}" type="parTrans" cxnId="{BE07D6F4-3215-46CF-89BE-8B0F82338AAB}">
      <dgm:prSet/>
      <dgm:spPr/>
      <dgm:t>
        <a:bodyPr/>
        <a:lstStyle/>
        <a:p>
          <a:endParaRPr lang="en-US" sz="3500" b="0"/>
        </a:p>
      </dgm:t>
    </dgm:pt>
    <dgm:pt modelId="{C00F9ED9-1653-4E3E-A075-3A66E29FBE30}" type="sibTrans" cxnId="{BE07D6F4-3215-46CF-89BE-8B0F82338AAB}">
      <dgm:prSet/>
      <dgm:spPr/>
      <dgm:t>
        <a:bodyPr/>
        <a:lstStyle/>
        <a:p>
          <a:endParaRPr lang="en-US" sz="3500" b="0"/>
        </a:p>
      </dgm:t>
    </dgm:pt>
    <dgm:pt modelId="{B05FE2FB-7729-441A-8E04-6691A62477D1}">
      <dgm:prSet phldrT="[Text]" custT="1"/>
      <dgm:spPr/>
      <dgm:t>
        <a:bodyPr/>
        <a:lstStyle/>
        <a:p>
          <a:r>
            <a:rPr lang="fa-IR" sz="3500" b="0" dirty="0" smtClean="0">
              <a:cs typeface="B Mitra" pitchFamily="2" charset="-78"/>
            </a:rPr>
            <a:t>كمك معين </a:t>
          </a:r>
          <a:endParaRPr lang="en-US" sz="3500" b="0" dirty="0" smtClean="0">
            <a:cs typeface="B Mitra" pitchFamily="2" charset="-78"/>
          </a:endParaRPr>
        </a:p>
        <a:p>
          <a:r>
            <a:rPr lang="fa-IR" sz="3200" b="0" dirty="0" smtClean="0">
              <a:cs typeface="B Mitra" pitchFamily="2" charset="-78"/>
            </a:rPr>
            <a:t>(سهم تعريف شده)</a:t>
          </a:r>
          <a:endParaRPr lang="en-US" sz="3200" b="0" dirty="0">
            <a:cs typeface="B Mitra" pitchFamily="2" charset="-78"/>
          </a:endParaRPr>
        </a:p>
      </dgm:t>
    </dgm:pt>
    <dgm:pt modelId="{39BEE6FE-6B8F-4569-A7F7-F979195D7B2E}" type="parTrans" cxnId="{584B9275-EBED-45D7-82EA-5D0C1001D8E6}">
      <dgm:prSet/>
      <dgm:spPr/>
      <dgm:t>
        <a:bodyPr/>
        <a:lstStyle/>
        <a:p>
          <a:endParaRPr lang="en-US" sz="3500" b="0"/>
        </a:p>
      </dgm:t>
    </dgm:pt>
    <dgm:pt modelId="{490E8B87-3083-4F88-8FE7-5885E20EB1F0}" type="sibTrans" cxnId="{584B9275-EBED-45D7-82EA-5D0C1001D8E6}">
      <dgm:prSet/>
      <dgm:spPr/>
      <dgm:t>
        <a:bodyPr/>
        <a:lstStyle/>
        <a:p>
          <a:endParaRPr lang="en-US" sz="3500" b="0"/>
        </a:p>
      </dgm:t>
    </dgm:pt>
    <dgm:pt modelId="{EB646A41-8F5B-46C1-A139-B420C248AB73}">
      <dgm:prSet phldrT="[Text]" custT="1"/>
      <dgm:spPr/>
      <dgm:t>
        <a:bodyPr/>
        <a:lstStyle/>
        <a:p>
          <a:r>
            <a:rPr lang="fa-IR" sz="3500" b="0" dirty="0" smtClean="0">
              <a:cs typeface="B Mitra" pitchFamily="2" charset="-78"/>
            </a:rPr>
            <a:t>مزاياي معين</a:t>
          </a:r>
          <a:endParaRPr lang="en-US" sz="3500" b="0" dirty="0">
            <a:cs typeface="B Mitra" pitchFamily="2" charset="-78"/>
          </a:endParaRPr>
        </a:p>
      </dgm:t>
    </dgm:pt>
    <dgm:pt modelId="{FA226CD4-D38A-4E81-BB3E-9685A7509AA3}" type="parTrans" cxnId="{58840060-8A15-419F-91FE-8249B4221855}">
      <dgm:prSet/>
      <dgm:spPr/>
      <dgm:t>
        <a:bodyPr/>
        <a:lstStyle/>
        <a:p>
          <a:endParaRPr lang="en-US" sz="3500" b="0"/>
        </a:p>
      </dgm:t>
    </dgm:pt>
    <dgm:pt modelId="{647F6C52-4D81-4735-A2E9-76331160CE7B}" type="sibTrans" cxnId="{58840060-8A15-419F-91FE-8249B4221855}">
      <dgm:prSet/>
      <dgm:spPr/>
      <dgm:t>
        <a:bodyPr/>
        <a:lstStyle/>
        <a:p>
          <a:endParaRPr lang="en-US" sz="3500" b="0"/>
        </a:p>
      </dgm:t>
    </dgm:pt>
    <dgm:pt modelId="{890310EE-DD2C-4631-908A-86471D49A8CE}" type="pres">
      <dgm:prSet presAssocID="{C3307F04-210B-435D-8851-650795429912}" presName="cycle" presStyleCnt="0">
        <dgm:presLayoutVars>
          <dgm:chMax val="1"/>
          <dgm:dir/>
          <dgm:animLvl val="ctr"/>
          <dgm:resizeHandles val="exact"/>
        </dgm:presLayoutVars>
      </dgm:prSet>
      <dgm:spPr/>
      <dgm:t>
        <a:bodyPr/>
        <a:lstStyle/>
        <a:p>
          <a:endParaRPr lang="en-US"/>
        </a:p>
      </dgm:t>
    </dgm:pt>
    <dgm:pt modelId="{6B87DAD9-05D4-4BD2-B9C5-952266BB2135}" type="pres">
      <dgm:prSet presAssocID="{CF5132E7-84D8-4132-8400-C1A8D6EC0228}" presName="centerShape" presStyleLbl="node0" presStyleIdx="0" presStyleCnt="1"/>
      <dgm:spPr/>
      <dgm:t>
        <a:bodyPr/>
        <a:lstStyle/>
        <a:p>
          <a:endParaRPr lang="en-US"/>
        </a:p>
      </dgm:t>
    </dgm:pt>
    <dgm:pt modelId="{B1D6A6D2-4C9D-40D5-8703-C4BD5EDE7028}" type="pres">
      <dgm:prSet presAssocID="{E474F76F-3B22-4EE6-B6FB-707FB862FC9C}" presName="parTrans" presStyleLbl="bgSibTrans2D1" presStyleIdx="0" presStyleCnt="3"/>
      <dgm:spPr/>
      <dgm:t>
        <a:bodyPr/>
        <a:lstStyle/>
        <a:p>
          <a:endParaRPr lang="en-US"/>
        </a:p>
      </dgm:t>
    </dgm:pt>
    <dgm:pt modelId="{B96F2630-F349-469C-8E95-65FFAD91654E}" type="pres">
      <dgm:prSet presAssocID="{8CDFBBE5-2C85-42ED-BC72-2CC4AC91C208}" presName="node" presStyleLbl="node1" presStyleIdx="0" presStyleCnt="3">
        <dgm:presLayoutVars>
          <dgm:bulletEnabled val="1"/>
        </dgm:presLayoutVars>
      </dgm:prSet>
      <dgm:spPr/>
      <dgm:t>
        <a:bodyPr/>
        <a:lstStyle/>
        <a:p>
          <a:endParaRPr lang="en-US"/>
        </a:p>
      </dgm:t>
    </dgm:pt>
    <dgm:pt modelId="{E6D9CF8D-F4FD-48FF-B961-37E0AD9EB149}" type="pres">
      <dgm:prSet presAssocID="{39BEE6FE-6B8F-4569-A7F7-F979195D7B2E}" presName="parTrans" presStyleLbl="bgSibTrans2D1" presStyleIdx="1" presStyleCnt="3"/>
      <dgm:spPr/>
      <dgm:t>
        <a:bodyPr/>
        <a:lstStyle/>
        <a:p>
          <a:endParaRPr lang="en-US"/>
        </a:p>
      </dgm:t>
    </dgm:pt>
    <dgm:pt modelId="{DED5CD26-49F2-4380-9F10-E45C73A06DAC}" type="pres">
      <dgm:prSet presAssocID="{B05FE2FB-7729-441A-8E04-6691A62477D1}" presName="node" presStyleLbl="node1" presStyleIdx="1" presStyleCnt="3">
        <dgm:presLayoutVars>
          <dgm:bulletEnabled val="1"/>
        </dgm:presLayoutVars>
      </dgm:prSet>
      <dgm:spPr/>
      <dgm:t>
        <a:bodyPr/>
        <a:lstStyle/>
        <a:p>
          <a:endParaRPr lang="en-US"/>
        </a:p>
      </dgm:t>
    </dgm:pt>
    <dgm:pt modelId="{AE6E7F16-7285-4AB0-8111-EE955797F095}" type="pres">
      <dgm:prSet presAssocID="{FA226CD4-D38A-4E81-BB3E-9685A7509AA3}" presName="parTrans" presStyleLbl="bgSibTrans2D1" presStyleIdx="2" presStyleCnt="3"/>
      <dgm:spPr/>
      <dgm:t>
        <a:bodyPr/>
        <a:lstStyle/>
        <a:p>
          <a:endParaRPr lang="en-US"/>
        </a:p>
      </dgm:t>
    </dgm:pt>
    <dgm:pt modelId="{830385E7-F95C-407B-8648-535415833598}" type="pres">
      <dgm:prSet presAssocID="{EB646A41-8F5B-46C1-A139-B420C248AB73}" presName="node" presStyleLbl="node1" presStyleIdx="2" presStyleCnt="3">
        <dgm:presLayoutVars>
          <dgm:bulletEnabled val="1"/>
        </dgm:presLayoutVars>
      </dgm:prSet>
      <dgm:spPr/>
      <dgm:t>
        <a:bodyPr/>
        <a:lstStyle/>
        <a:p>
          <a:endParaRPr lang="en-US"/>
        </a:p>
      </dgm:t>
    </dgm:pt>
  </dgm:ptLst>
  <dgm:cxnLst>
    <dgm:cxn modelId="{BE07D6F4-3215-46CF-89BE-8B0F82338AAB}" srcId="{CF5132E7-84D8-4132-8400-C1A8D6EC0228}" destId="{8CDFBBE5-2C85-42ED-BC72-2CC4AC91C208}" srcOrd="0" destOrd="0" parTransId="{E474F76F-3B22-4EE6-B6FB-707FB862FC9C}" sibTransId="{C00F9ED9-1653-4E3E-A075-3A66E29FBE30}"/>
    <dgm:cxn modelId="{DF5CEAA7-3EA5-4F37-8101-281F95C370EC}" type="presOf" srcId="{FA226CD4-D38A-4E81-BB3E-9685A7509AA3}" destId="{AE6E7F16-7285-4AB0-8111-EE955797F095}" srcOrd="0" destOrd="0" presId="urn:microsoft.com/office/officeart/2005/8/layout/radial4"/>
    <dgm:cxn modelId="{27736B46-F641-47AE-8E4D-1D31C4134AA7}" type="presOf" srcId="{C3307F04-210B-435D-8851-650795429912}" destId="{890310EE-DD2C-4631-908A-86471D49A8CE}" srcOrd="0" destOrd="0" presId="urn:microsoft.com/office/officeart/2005/8/layout/radial4"/>
    <dgm:cxn modelId="{AC5B7559-AC72-46A3-A3D5-5C8580E11258}" type="presOf" srcId="{39BEE6FE-6B8F-4569-A7F7-F979195D7B2E}" destId="{E6D9CF8D-F4FD-48FF-B961-37E0AD9EB149}" srcOrd="0" destOrd="0" presId="urn:microsoft.com/office/officeart/2005/8/layout/radial4"/>
    <dgm:cxn modelId="{58840060-8A15-419F-91FE-8249B4221855}" srcId="{CF5132E7-84D8-4132-8400-C1A8D6EC0228}" destId="{EB646A41-8F5B-46C1-A139-B420C248AB73}" srcOrd="2" destOrd="0" parTransId="{FA226CD4-D38A-4E81-BB3E-9685A7509AA3}" sibTransId="{647F6C52-4D81-4735-A2E9-76331160CE7B}"/>
    <dgm:cxn modelId="{B0D70432-DED0-4E89-99C2-78396642F854}" type="presOf" srcId="{E474F76F-3B22-4EE6-B6FB-707FB862FC9C}" destId="{B1D6A6D2-4C9D-40D5-8703-C4BD5EDE7028}" srcOrd="0" destOrd="0" presId="urn:microsoft.com/office/officeart/2005/8/layout/radial4"/>
    <dgm:cxn modelId="{D333C6E2-A934-4E20-BAB1-E7A99952E3A6}" type="presOf" srcId="{EB646A41-8F5B-46C1-A139-B420C248AB73}" destId="{830385E7-F95C-407B-8648-535415833598}" srcOrd="0" destOrd="0" presId="urn:microsoft.com/office/officeart/2005/8/layout/radial4"/>
    <dgm:cxn modelId="{584B9275-EBED-45D7-82EA-5D0C1001D8E6}" srcId="{CF5132E7-84D8-4132-8400-C1A8D6EC0228}" destId="{B05FE2FB-7729-441A-8E04-6691A62477D1}" srcOrd="1" destOrd="0" parTransId="{39BEE6FE-6B8F-4569-A7F7-F979195D7B2E}" sibTransId="{490E8B87-3083-4F88-8FE7-5885E20EB1F0}"/>
    <dgm:cxn modelId="{2AA958A6-7799-402A-A4B3-2E2C99E163DD}" type="presOf" srcId="{8CDFBBE5-2C85-42ED-BC72-2CC4AC91C208}" destId="{B96F2630-F349-469C-8E95-65FFAD91654E}" srcOrd="0" destOrd="0" presId="urn:microsoft.com/office/officeart/2005/8/layout/radial4"/>
    <dgm:cxn modelId="{96CD93BE-34F1-43BC-91C5-CA317F7D4509}" type="presOf" srcId="{B05FE2FB-7729-441A-8E04-6691A62477D1}" destId="{DED5CD26-49F2-4380-9F10-E45C73A06DAC}" srcOrd="0" destOrd="0" presId="urn:microsoft.com/office/officeart/2005/8/layout/radial4"/>
    <dgm:cxn modelId="{996DA01A-B0E6-4AF2-9648-27D7799AF49C}" srcId="{C3307F04-210B-435D-8851-650795429912}" destId="{CF5132E7-84D8-4132-8400-C1A8D6EC0228}" srcOrd="0" destOrd="0" parTransId="{2CCB662C-6AEB-45B1-8A80-C90C46CC9820}" sibTransId="{0D838B2D-5CA4-44B8-9FDD-3C55B8588146}"/>
    <dgm:cxn modelId="{5D512410-A53B-4AEB-A673-676A379F0C1D}" type="presOf" srcId="{CF5132E7-84D8-4132-8400-C1A8D6EC0228}" destId="{6B87DAD9-05D4-4BD2-B9C5-952266BB2135}" srcOrd="0" destOrd="0" presId="urn:microsoft.com/office/officeart/2005/8/layout/radial4"/>
    <dgm:cxn modelId="{74F596C2-6F2B-4618-A622-45A71F442929}" type="presParOf" srcId="{890310EE-DD2C-4631-908A-86471D49A8CE}" destId="{6B87DAD9-05D4-4BD2-B9C5-952266BB2135}" srcOrd="0" destOrd="0" presId="urn:microsoft.com/office/officeart/2005/8/layout/radial4"/>
    <dgm:cxn modelId="{FEEC486F-3281-49F1-AD93-18C654F44DE3}" type="presParOf" srcId="{890310EE-DD2C-4631-908A-86471D49A8CE}" destId="{B1D6A6D2-4C9D-40D5-8703-C4BD5EDE7028}" srcOrd="1" destOrd="0" presId="urn:microsoft.com/office/officeart/2005/8/layout/radial4"/>
    <dgm:cxn modelId="{AF0ADCF0-4838-4AF2-9835-A25128C02766}" type="presParOf" srcId="{890310EE-DD2C-4631-908A-86471D49A8CE}" destId="{B96F2630-F349-469C-8E95-65FFAD91654E}" srcOrd="2" destOrd="0" presId="urn:microsoft.com/office/officeart/2005/8/layout/radial4"/>
    <dgm:cxn modelId="{A42AE64A-35A8-4AE0-80A8-1698240446FE}" type="presParOf" srcId="{890310EE-DD2C-4631-908A-86471D49A8CE}" destId="{E6D9CF8D-F4FD-48FF-B961-37E0AD9EB149}" srcOrd="3" destOrd="0" presId="urn:microsoft.com/office/officeart/2005/8/layout/radial4"/>
    <dgm:cxn modelId="{0AF0A431-3E0C-4607-886F-1CC71DE63F0A}" type="presParOf" srcId="{890310EE-DD2C-4631-908A-86471D49A8CE}" destId="{DED5CD26-49F2-4380-9F10-E45C73A06DAC}" srcOrd="4" destOrd="0" presId="urn:microsoft.com/office/officeart/2005/8/layout/radial4"/>
    <dgm:cxn modelId="{02E58A5B-3D75-4F0C-9B0E-B00A77F92DDB}" type="presParOf" srcId="{890310EE-DD2C-4631-908A-86471D49A8CE}" destId="{AE6E7F16-7285-4AB0-8111-EE955797F095}" srcOrd="5" destOrd="0" presId="urn:microsoft.com/office/officeart/2005/8/layout/radial4"/>
    <dgm:cxn modelId="{7171E723-D803-446C-9EE2-E4568BEBBD1A}" type="presParOf" srcId="{890310EE-DD2C-4631-908A-86471D49A8CE}" destId="{830385E7-F95C-407B-8648-53541583359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CF0ABAE-4E03-466C-9ABC-F4D0BAA73866}" type="doc">
      <dgm:prSet loTypeId="urn:microsoft.com/office/officeart/2005/8/layout/list1" loCatId="list" qsTypeId="urn:microsoft.com/office/officeart/2005/8/quickstyle/3d3" qsCatId="3D" csTypeId="urn:microsoft.com/office/officeart/2005/8/colors/accent3_2" csCatId="accent3" phldr="1"/>
      <dgm:spPr/>
      <dgm:t>
        <a:bodyPr/>
        <a:lstStyle/>
        <a:p>
          <a:endParaRPr lang="en-US"/>
        </a:p>
      </dgm:t>
    </dgm:pt>
    <dgm:pt modelId="{C535BA9D-2231-4985-9464-05B0034BFC3D}">
      <dgm:prSet phldrT="[Text]" custT="1"/>
      <dgm:spPr/>
      <dgm:t>
        <a:bodyPr/>
        <a:lstStyle/>
        <a:p>
          <a:pPr rtl="1"/>
          <a:r>
            <a:rPr lang="fa-IR" sz="4000" b="1" dirty="0" smtClean="0">
              <a:cs typeface="B Titr" pitchFamily="2" charset="-78"/>
            </a:rPr>
            <a:t>مزاياي معين</a:t>
          </a:r>
          <a:endParaRPr lang="en-US" sz="4000" b="1" dirty="0">
            <a:cs typeface="B Titr" pitchFamily="2" charset="-78"/>
          </a:endParaRPr>
        </a:p>
      </dgm:t>
    </dgm:pt>
    <dgm:pt modelId="{BBC4CB32-C039-4006-9E60-F963E244CC28}" type="parTrans" cxnId="{A09B036C-3F59-4D03-A09C-E969783E1714}">
      <dgm:prSet/>
      <dgm:spPr/>
      <dgm:t>
        <a:bodyPr/>
        <a:lstStyle/>
        <a:p>
          <a:pPr rtl="1"/>
          <a:endParaRPr lang="en-US"/>
        </a:p>
      </dgm:t>
    </dgm:pt>
    <dgm:pt modelId="{89A26E83-1746-4163-BEA4-F107C6973B30}" type="sibTrans" cxnId="{A09B036C-3F59-4D03-A09C-E969783E1714}">
      <dgm:prSet/>
      <dgm:spPr/>
      <dgm:t>
        <a:bodyPr/>
        <a:lstStyle/>
        <a:p>
          <a:pPr rtl="1"/>
          <a:endParaRPr lang="en-US"/>
        </a:p>
      </dgm:t>
    </dgm:pt>
    <dgm:pt modelId="{A1381B61-2995-47C7-97EA-3361D456E364}">
      <dgm:prSet phldrT="[Text]" custT="1"/>
      <dgm:spPr/>
      <dgm:t>
        <a:bodyPr/>
        <a:lstStyle/>
        <a:p>
          <a:pPr rtl="1"/>
          <a:r>
            <a:rPr lang="fa-IR" sz="2500" dirty="0" smtClean="0">
              <a:cs typeface="B Lotus" pitchFamily="2" charset="-78"/>
            </a:rPr>
            <a:t> در اين طرح كارفرما متعهد مي‏شود پس از موعد بازنشستگي مبلغ معيني را به واجدين شرايط بپردازد.</a:t>
          </a:r>
          <a:endParaRPr lang="en-US" sz="2500" dirty="0">
            <a:cs typeface="B Lotus" pitchFamily="2" charset="-78"/>
          </a:endParaRPr>
        </a:p>
      </dgm:t>
    </dgm:pt>
    <dgm:pt modelId="{6BB9B81D-1CDE-4509-8817-424DCFE04B9A}" type="parTrans" cxnId="{3FF6F549-A687-4077-8F05-4F89B624153B}">
      <dgm:prSet/>
      <dgm:spPr/>
      <dgm:t>
        <a:bodyPr/>
        <a:lstStyle/>
        <a:p>
          <a:pPr rtl="1"/>
          <a:endParaRPr lang="en-US"/>
        </a:p>
      </dgm:t>
    </dgm:pt>
    <dgm:pt modelId="{EE5FA20D-591B-4F4B-9935-9018C08FA7D4}" type="sibTrans" cxnId="{3FF6F549-A687-4077-8F05-4F89B624153B}">
      <dgm:prSet/>
      <dgm:spPr/>
      <dgm:t>
        <a:bodyPr/>
        <a:lstStyle/>
        <a:p>
          <a:pPr rtl="1"/>
          <a:endParaRPr lang="en-US"/>
        </a:p>
      </dgm:t>
    </dgm:pt>
    <dgm:pt modelId="{DF8924E7-7A64-4355-BEC5-438CEA0423F8}">
      <dgm:prSet phldrT="[Text]" custT="1"/>
      <dgm:spPr/>
      <dgm:t>
        <a:bodyPr/>
        <a:lstStyle/>
        <a:p>
          <a:pPr rtl="1"/>
          <a:r>
            <a:rPr lang="fa-IR" sz="2500" dirty="0" smtClean="0">
              <a:cs typeface="B Lotus" pitchFamily="2" charset="-78"/>
            </a:rPr>
            <a:t>عواملي مانند سابقه حقوق، تعداد سال‏هاي خدمت و ... در تعيين مبلغ مؤثر هستند.</a:t>
          </a:r>
          <a:endParaRPr lang="en-US" sz="2500" dirty="0">
            <a:cs typeface="B Lotus" pitchFamily="2" charset="-78"/>
          </a:endParaRPr>
        </a:p>
      </dgm:t>
    </dgm:pt>
    <dgm:pt modelId="{2A02D0EF-D35F-4D96-BE3E-C7EA3B06F5E6}" type="parTrans" cxnId="{58B98AAA-F625-4C2D-A09C-2730B50BB6BE}">
      <dgm:prSet/>
      <dgm:spPr/>
      <dgm:t>
        <a:bodyPr/>
        <a:lstStyle/>
        <a:p>
          <a:pPr rtl="1"/>
          <a:endParaRPr lang="en-US"/>
        </a:p>
      </dgm:t>
    </dgm:pt>
    <dgm:pt modelId="{3788E99D-5B72-4321-99D6-DF4C780F3508}" type="sibTrans" cxnId="{58B98AAA-F625-4C2D-A09C-2730B50BB6BE}">
      <dgm:prSet/>
      <dgm:spPr/>
      <dgm:t>
        <a:bodyPr/>
        <a:lstStyle/>
        <a:p>
          <a:pPr rtl="1"/>
          <a:endParaRPr lang="en-US"/>
        </a:p>
      </dgm:t>
    </dgm:pt>
    <dgm:pt modelId="{9B535E10-4D5C-4DD3-9D7A-2E21A9D54707}">
      <dgm:prSet phldrT="[Text]" custT="1"/>
      <dgm:spPr/>
      <dgm:t>
        <a:bodyPr/>
        <a:lstStyle/>
        <a:p>
          <a:pPr rtl="1"/>
          <a:r>
            <a:rPr lang="fa-IR" sz="2500" dirty="0" smtClean="0">
              <a:cs typeface="B Lotus" pitchFamily="2" charset="-78"/>
            </a:rPr>
            <a:t>در اين طرح باني متحمل ريسك نرخ بازده سرمايه‏گذاري مي‏شود گرچه مي‏تواند با پرداخت ساليانه به شركت بيمه عمر آن را تضمين كند.</a:t>
          </a:r>
          <a:endParaRPr lang="en-US" sz="2500" dirty="0">
            <a:cs typeface="B Lotus" pitchFamily="2" charset="-78"/>
          </a:endParaRPr>
        </a:p>
      </dgm:t>
    </dgm:pt>
    <dgm:pt modelId="{7EBFFFC6-CF45-4ED2-892B-78067EF26C80}" type="parTrans" cxnId="{1293EC67-F57E-4F46-9C49-CFD90E0B941C}">
      <dgm:prSet/>
      <dgm:spPr/>
      <dgm:t>
        <a:bodyPr/>
        <a:lstStyle/>
        <a:p>
          <a:pPr rtl="1"/>
          <a:endParaRPr lang="en-US"/>
        </a:p>
      </dgm:t>
    </dgm:pt>
    <dgm:pt modelId="{E74C78DB-8788-4734-B2B8-B72F0F8A42FF}" type="sibTrans" cxnId="{1293EC67-F57E-4F46-9C49-CFD90E0B941C}">
      <dgm:prSet/>
      <dgm:spPr/>
      <dgm:t>
        <a:bodyPr/>
        <a:lstStyle/>
        <a:p>
          <a:pPr rtl="1"/>
          <a:endParaRPr lang="en-US"/>
        </a:p>
      </dgm:t>
    </dgm:pt>
    <dgm:pt modelId="{7CF135C2-8D09-4776-9C17-B5E0C119DDBB}" type="pres">
      <dgm:prSet presAssocID="{5CF0ABAE-4E03-466C-9ABC-F4D0BAA73866}" presName="linear" presStyleCnt="0">
        <dgm:presLayoutVars>
          <dgm:dir val="rev"/>
          <dgm:animLvl val="lvl"/>
          <dgm:resizeHandles val="exact"/>
        </dgm:presLayoutVars>
      </dgm:prSet>
      <dgm:spPr/>
      <dgm:t>
        <a:bodyPr/>
        <a:lstStyle/>
        <a:p>
          <a:endParaRPr lang="en-US"/>
        </a:p>
      </dgm:t>
    </dgm:pt>
    <dgm:pt modelId="{8E9EA3A6-0946-4133-AC31-6D752B7F80E3}" type="pres">
      <dgm:prSet presAssocID="{C535BA9D-2231-4985-9464-05B0034BFC3D}" presName="parentLin" presStyleCnt="0"/>
      <dgm:spPr/>
      <dgm:t>
        <a:bodyPr/>
        <a:lstStyle/>
        <a:p>
          <a:endParaRPr lang="en-US"/>
        </a:p>
      </dgm:t>
    </dgm:pt>
    <dgm:pt modelId="{FB3BA146-0097-46D7-B72E-64A411DA395A}" type="pres">
      <dgm:prSet presAssocID="{C535BA9D-2231-4985-9464-05B0034BFC3D}" presName="parentLeftMargin" presStyleLbl="node1" presStyleIdx="0" presStyleCnt="1"/>
      <dgm:spPr/>
      <dgm:t>
        <a:bodyPr/>
        <a:lstStyle/>
        <a:p>
          <a:endParaRPr lang="en-US"/>
        </a:p>
      </dgm:t>
    </dgm:pt>
    <dgm:pt modelId="{82B71D71-FE0F-42F3-AA45-553683C15594}" type="pres">
      <dgm:prSet presAssocID="{C535BA9D-2231-4985-9464-05B0034BFC3D}" presName="parentText" presStyleLbl="node1" presStyleIdx="0" presStyleCnt="1">
        <dgm:presLayoutVars>
          <dgm:chMax val="0"/>
          <dgm:bulletEnabled val="1"/>
        </dgm:presLayoutVars>
      </dgm:prSet>
      <dgm:spPr/>
      <dgm:t>
        <a:bodyPr/>
        <a:lstStyle/>
        <a:p>
          <a:endParaRPr lang="en-US"/>
        </a:p>
      </dgm:t>
    </dgm:pt>
    <dgm:pt modelId="{121A779B-B81C-4EDD-B66C-BDF0F8B75FEA}" type="pres">
      <dgm:prSet presAssocID="{C535BA9D-2231-4985-9464-05B0034BFC3D}" presName="negativeSpace" presStyleCnt="0"/>
      <dgm:spPr/>
      <dgm:t>
        <a:bodyPr/>
        <a:lstStyle/>
        <a:p>
          <a:endParaRPr lang="en-US"/>
        </a:p>
      </dgm:t>
    </dgm:pt>
    <dgm:pt modelId="{F6462BC3-9EE4-4480-8A3E-C01EB3564FC3}" type="pres">
      <dgm:prSet presAssocID="{C535BA9D-2231-4985-9464-05B0034BFC3D}" presName="childText" presStyleLbl="conFgAcc1" presStyleIdx="0" presStyleCnt="1">
        <dgm:presLayoutVars>
          <dgm:bulletEnabled val="1"/>
        </dgm:presLayoutVars>
      </dgm:prSet>
      <dgm:spPr>
        <a:prstGeom prst="round2DiagRect">
          <a:avLst/>
        </a:prstGeom>
      </dgm:spPr>
      <dgm:t>
        <a:bodyPr/>
        <a:lstStyle/>
        <a:p>
          <a:endParaRPr lang="en-US"/>
        </a:p>
      </dgm:t>
    </dgm:pt>
  </dgm:ptLst>
  <dgm:cxnLst>
    <dgm:cxn modelId="{1293EC67-F57E-4F46-9C49-CFD90E0B941C}" srcId="{C535BA9D-2231-4985-9464-05B0034BFC3D}" destId="{9B535E10-4D5C-4DD3-9D7A-2E21A9D54707}" srcOrd="2" destOrd="0" parTransId="{7EBFFFC6-CF45-4ED2-892B-78067EF26C80}" sibTransId="{E74C78DB-8788-4734-B2B8-B72F0F8A42FF}"/>
    <dgm:cxn modelId="{E90E007E-7340-4A3A-B80A-6B7693CD48B6}" type="presOf" srcId="{C535BA9D-2231-4985-9464-05B0034BFC3D}" destId="{FB3BA146-0097-46D7-B72E-64A411DA395A}" srcOrd="0" destOrd="0" presId="urn:microsoft.com/office/officeart/2005/8/layout/list1"/>
    <dgm:cxn modelId="{A09B036C-3F59-4D03-A09C-E969783E1714}" srcId="{5CF0ABAE-4E03-466C-9ABC-F4D0BAA73866}" destId="{C535BA9D-2231-4985-9464-05B0034BFC3D}" srcOrd="0" destOrd="0" parTransId="{BBC4CB32-C039-4006-9E60-F963E244CC28}" sibTransId="{89A26E83-1746-4163-BEA4-F107C6973B30}"/>
    <dgm:cxn modelId="{58B98AAA-F625-4C2D-A09C-2730B50BB6BE}" srcId="{C535BA9D-2231-4985-9464-05B0034BFC3D}" destId="{DF8924E7-7A64-4355-BEC5-438CEA0423F8}" srcOrd="1" destOrd="0" parTransId="{2A02D0EF-D35F-4D96-BE3E-C7EA3B06F5E6}" sibTransId="{3788E99D-5B72-4321-99D6-DF4C780F3508}"/>
    <dgm:cxn modelId="{3E67F7D8-B55F-4C7A-BCDD-65921B638C95}" type="presOf" srcId="{A1381B61-2995-47C7-97EA-3361D456E364}" destId="{F6462BC3-9EE4-4480-8A3E-C01EB3564FC3}" srcOrd="0" destOrd="0" presId="urn:microsoft.com/office/officeart/2005/8/layout/list1"/>
    <dgm:cxn modelId="{F8F71971-B2BA-41FA-B029-37A0DEE14284}" type="presOf" srcId="{5CF0ABAE-4E03-466C-9ABC-F4D0BAA73866}" destId="{7CF135C2-8D09-4776-9C17-B5E0C119DDBB}" srcOrd="0" destOrd="0" presId="urn:microsoft.com/office/officeart/2005/8/layout/list1"/>
    <dgm:cxn modelId="{6718C4DE-339C-426B-A303-BC81E901C4EC}" type="presOf" srcId="{9B535E10-4D5C-4DD3-9D7A-2E21A9D54707}" destId="{F6462BC3-9EE4-4480-8A3E-C01EB3564FC3}" srcOrd="0" destOrd="2" presId="urn:microsoft.com/office/officeart/2005/8/layout/list1"/>
    <dgm:cxn modelId="{3FF6F549-A687-4077-8F05-4F89B624153B}" srcId="{C535BA9D-2231-4985-9464-05B0034BFC3D}" destId="{A1381B61-2995-47C7-97EA-3361D456E364}" srcOrd="0" destOrd="0" parTransId="{6BB9B81D-1CDE-4509-8817-424DCFE04B9A}" sibTransId="{EE5FA20D-591B-4F4B-9935-9018C08FA7D4}"/>
    <dgm:cxn modelId="{A61CBA26-7E80-41D5-9DC0-80C2AA872AB9}" type="presOf" srcId="{DF8924E7-7A64-4355-BEC5-438CEA0423F8}" destId="{F6462BC3-9EE4-4480-8A3E-C01EB3564FC3}" srcOrd="0" destOrd="1" presId="urn:microsoft.com/office/officeart/2005/8/layout/list1"/>
    <dgm:cxn modelId="{9D316E9B-BFA9-4645-88CE-E728F53AE7ED}" type="presOf" srcId="{C535BA9D-2231-4985-9464-05B0034BFC3D}" destId="{82B71D71-FE0F-42F3-AA45-553683C15594}" srcOrd="1" destOrd="0" presId="urn:microsoft.com/office/officeart/2005/8/layout/list1"/>
    <dgm:cxn modelId="{49839D41-58E5-40E8-83F2-A08BB3AE9043}" type="presParOf" srcId="{7CF135C2-8D09-4776-9C17-B5E0C119DDBB}" destId="{8E9EA3A6-0946-4133-AC31-6D752B7F80E3}" srcOrd="0" destOrd="0" presId="urn:microsoft.com/office/officeart/2005/8/layout/list1"/>
    <dgm:cxn modelId="{6F9FC0AA-1C38-4644-8789-4DFED92DD667}" type="presParOf" srcId="{8E9EA3A6-0946-4133-AC31-6D752B7F80E3}" destId="{FB3BA146-0097-46D7-B72E-64A411DA395A}" srcOrd="0" destOrd="0" presId="urn:microsoft.com/office/officeart/2005/8/layout/list1"/>
    <dgm:cxn modelId="{E8883DA3-C6FA-4163-B457-A6D284FD6299}" type="presParOf" srcId="{8E9EA3A6-0946-4133-AC31-6D752B7F80E3}" destId="{82B71D71-FE0F-42F3-AA45-553683C15594}" srcOrd="1" destOrd="0" presId="urn:microsoft.com/office/officeart/2005/8/layout/list1"/>
    <dgm:cxn modelId="{689ACEAE-7DBC-4CA0-9539-939E8606AFD0}" type="presParOf" srcId="{7CF135C2-8D09-4776-9C17-B5E0C119DDBB}" destId="{121A779B-B81C-4EDD-B66C-BDF0F8B75FEA}" srcOrd="1" destOrd="0" presId="urn:microsoft.com/office/officeart/2005/8/layout/list1"/>
    <dgm:cxn modelId="{2244A892-3CDB-48BC-B163-032454355B32}" type="presParOf" srcId="{7CF135C2-8D09-4776-9C17-B5E0C119DDBB}" destId="{F6462BC3-9EE4-4480-8A3E-C01EB3564FC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F27749-94B2-446C-89A8-F9320EF1DC28}" type="doc">
      <dgm:prSet loTypeId="urn:microsoft.com/office/officeart/2005/8/layout/list1" loCatId="list" qsTypeId="urn:microsoft.com/office/officeart/2005/8/quickstyle/simple3" qsCatId="simple" csTypeId="urn:microsoft.com/office/officeart/2005/8/colors/accent0_3" csCatId="mainScheme" phldr="1"/>
      <dgm:spPr/>
      <dgm:t>
        <a:bodyPr/>
        <a:lstStyle/>
        <a:p>
          <a:endParaRPr lang="en-US"/>
        </a:p>
      </dgm:t>
    </dgm:pt>
    <dgm:pt modelId="{5E691740-A32C-417D-96C8-293BE4DF0F5E}">
      <dgm:prSet phldrT="[Text]" custT="1"/>
      <dgm:spPr/>
      <dgm:t>
        <a:bodyPr/>
        <a:lstStyle/>
        <a:p>
          <a:pPr algn="r" rtl="1"/>
          <a:r>
            <a:rPr lang="fa-IR" sz="2400" b="1" dirty="0" smtClean="0">
              <a:cs typeface="B Lotus" pitchFamily="2" charset="-78"/>
            </a:rPr>
            <a:t>300 صندوق بزرگ بازنشستگي در دنيا در مجموع به ميران20 تريليون دلار دارايي دارند.</a:t>
          </a:r>
        </a:p>
      </dgm:t>
    </dgm:pt>
    <dgm:pt modelId="{AE86CAC3-87C0-41A1-BBE8-5D29F654A57A}" type="parTrans" cxnId="{849BF6E7-6C5F-4210-90E7-494C362C52C9}">
      <dgm:prSet/>
      <dgm:spPr/>
      <dgm:t>
        <a:bodyPr/>
        <a:lstStyle/>
        <a:p>
          <a:endParaRPr lang="en-US"/>
        </a:p>
      </dgm:t>
    </dgm:pt>
    <dgm:pt modelId="{7F51744A-0240-4BEE-91CB-D16F54396136}" type="sibTrans" cxnId="{849BF6E7-6C5F-4210-90E7-494C362C52C9}">
      <dgm:prSet/>
      <dgm:spPr/>
      <dgm:t>
        <a:bodyPr/>
        <a:lstStyle/>
        <a:p>
          <a:endParaRPr lang="en-US"/>
        </a:p>
      </dgm:t>
    </dgm:pt>
    <dgm:pt modelId="{C4521C60-6690-4500-83D3-8401E3FDB0AE}">
      <dgm:prSet phldrT="[Text]" custT="1"/>
      <dgm:spPr/>
      <dgm:t>
        <a:bodyPr/>
        <a:lstStyle/>
        <a:p>
          <a:pPr algn="r" rtl="1"/>
          <a:r>
            <a:rPr lang="fa-IR" sz="2400" b="1" dirty="0" smtClean="0">
              <a:cs typeface="B Lotus" pitchFamily="2" charset="-78"/>
            </a:rPr>
            <a:t>اين ميزان دارايي بيشتر از دارايي انباشته ساير نهادهاي مالي است</a:t>
          </a:r>
          <a:endParaRPr lang="en-US" sz="2400" dirty="0">
            <a:cs typeface="B Lotus" pitchFamily="2" charset="-78"/>
          </a:endParaRPr>
        </a:p>
      </dgm:t>
    </dgm:pt>
    <dgm:pt modelId="{8FC7B362-2FA7-44B5-943B-0E70C07DC003}" type="parTrans" cxnId="{29F5D436-C1C9-47F6-9684-CD39A6930662}">
      <dgm:prSet/>
      <dgm:spPr/>
      <dgm:t>
        <a:bodyPr/>
        <a:lstStyle/>
        <a:p>
          <a:endParaRPr lang="en-US"/>
        </a:p>
      </dgm:t>
    </dgm:pt>
    <dgm:pt modelId="{FA297ECB-1F93-4D60-9B26-F18DD1A792E7}" type="sibTrans" cxnId="{29F5D436-C1C9-47F6-9684-CD39A6930662}">
      <dgm:prSet/>
      <dgm:spPr/>
      <dgm:t>
        <a:bodyPr/>
        <a:lstStyle/>
        <a:p>
          <a:endParaRPr lang="en-US"/>
        </a:p>
      </dgm:t>
    </dgm:pt>
    <dgm:pt modelId="{BEDA89CE-B856-44D8-96CB-9C947643F44A}">
      <dgm:prSet phldrT="[Text]" custT="1"/>
      <dgm:spPr/>
      <dgm:t>
        <a:bodyPr/>
        <a:lstStyle/>
        <a:p>
          <a:pPr algn="r" rtl="1"/>
          <a:r>
            <a:rPr lang="fa-IR" sz="2400" dirty="0" smtClean="0">
              <a:cs typeface="B Lotus" pitchFamily="2" charset="-78"/>
            </a:rPr>
            <a:t>صندوق بازنشستگي دولتي ژاپن بيشترين دارايي را بالغ بر 1/5 تريليون دلار در اختيار دارد</a:t>
          </a:r>
          <a:r>
            <a:rPr lang="en-US" sz="2400" dirty="0" smtClean="0">
              <a:cs typeface="B Lotus" pitchFamily="2" charset="-78"/>
            </a:rPr>
            <a:t>.</a:t>
          </a:r>
          <a:r>
            <a:rPr lang="fa-IR" sz="2400" dirty="0" smtClean="0">
              <a:cs typeface="B Lotus" pitchFamily="2" charset="-78"/>
            </a:rPr>
            <a:t> در رتبه دوم صندوق‏هاي بازنشستگي نروژ با بزرگترين حجم دارايي‏ها قرار دارد.</a:t>
          </a:r>
          <a:endParaRPr lang="en-US" sz="2400" dirty="0">
            <a:cs typeface="B Lotus" pitchFamily="2" charset="-78"/>
          </a:endParaRPr>
        </a:p>
      </dgm:t>
    </dgm:pt>
    <dgm:pt modelId="{60FE03BA-4D61-468F-974E-45F646E00571}" type="parTrans" cxnId="{90E6813F-1B3B-4ED3-878A-71A3C8AE1862}">
      <dgm:prSet/>
      <dgm:spPr/>
      <dgm:t>
        <a:bodyPr/>
        <a:lstStyle/>
        <a:p>
          <a:endParaRPr lang="en-US"/>
        </a:p>
      </dgm:t>
    </dgm:pt>
    <dgm:pt modelId="{FDF5EB55-00B1-4BC8-A27C-624534FF8575}" type="sibTrans" cxnId="{90E6813F-1B3B-4ED3-878A-71A3C8AE1862}">
      <dgm:prSet/>
      <dgm:spPr/>
      <dgm:t>
        <a:bodyPr/>
        <a:lstStyle/>
        <a:p>
          <a:endParaRPr lang="en-US"/>
        </a:p>
      </dgm:t>
    </dgm:pt>
    <dgm:pt modelId="{650C7A5D-A756-4D13-998E-D38634ED08C8}" type="pres">
      <dgm:prSet presAssocID="{56F27749-94B2-446C-89A8-F9320EF1DC28}" presName="linear" presStyleCnt="0">
        <dgm:presLayoutVars>
          <dgm:dir val="rev"/>
          <dgm:animLvl val="lvl"/>
          <dgm:resizeHandles val="exact"/>
        </dgm:presLayoutVars>
      </dgm:prSet>
      <dgm:spPr/>
      <dgm:t>
        <a:bodyPr/>
        <a:lstStyle/>
        <a:p>
          <a:endParaRPr lang="en-US"/>
        </a:p>
      </dgm:t>
    </dgm:pt>
    <dgm:pt modelId="{92B359B8-8D2B-4896-B134-CA3230D97751}" type="pres">
      <dgm:prSet presAssocID="{5E691740-A32C-417D-96C8-293BE4DF0F5E}" presName="parentLin" presStyleCnt="0"/>
      <dgm:spPr/>
      <dgm:t>
        <a:bodyPr/>
        <a:lstStyle/>
        <a:p>
          <a:endParaRPr lang="en-US"/>
        </a:p>
      </dgm:t>
    </dgm:pt>
    <dgm:pt modelId="{41080E0D-B231-451A-A981-5BD529FD64E8}" type="pres">
      <dgm:prSet presAssocID="{5E691740-A32C-417D-96C8-293BE4DF0F5E}" presName="parentLeftMargin" presStyleLbl="node1" presStyleIdx="0" presStyleCnt="3"/>
      <dgm:spPr/>
      <dgm:t>
        <a:bodyPr/>
        <a:lstStyle/>
        <a:p>
          <a:endParaRPr lang="en-US"/>
        </a:p>
      </dgm:t>
    </dgm:pt>
    <dgm:pt modelId="{E6066F69-C74D-4B9E-8BF1-AB81549ECC97}" type="pres">
      <dgm:prSet presAssocID="{5E691740-A32C-417D-96C8-293BE4DF0F5E}" presName="parentText" presStyleLbl="node1" presStyleIdx="0" presStyleCnt="3" custScaleX="154310" custScaleY="107212" custLinFactNeighborX="52883" custLinFactNeighborY="-1440">
        <dgm:presLayoutVars>
          <dgm:chMax val="0"/>
          <dgm:bulletEnabled val="1"/>
        </dgm:presLayoutVars>
      </dgm:prSet>
      <dgm:spPr/>
      <dgm:t>
        <a:bodyPr/>
        <a:lstStyle/>
        <a:p>
          <a:endParaRPr lang="en-US"/>
        </a:p>
      </dgm:t>
    </dgm:pt>
    <dgm:pt modelId="{99077D40-30BA-44E7-9ED3-9D3C3934DEFB}" type="pres">
      <dgm:prSet presAssocID="{5E691740-A32C-417D-96C8-293BE4DF0F5E}" presName="negativeSpace" presStyleCnt="0"/>
      <dgm:spPr/>
      <dgm:t>
        <a:bodyPr/>
        <a:lstStyle/>
        <a:p>
          <a:endParaRPr lang="en-US"/>
        </a:p>
      </dgm:t>
    </dgm:pt>
    <dgm:pt modelId="{0C29C8F0-2A65-42ED-8C87-F8DF889DBD04}" type="pres">
      <dgm:prSet presAssocID="{5E691740-A32C-417D-96C8-293BE4DF0F5E}" presName="childText" presStyleLbl="conFgAcc1" presStyleIdx="0" presStyleCnt="3">
        <dgm:presLayoutVars>
          <dgm:bulletEnabled val="1"/>
        </dgm:presLayoutVars>
      </dgm:prSet>
      <dgm:spPr>
        <a:noFill/>
      </dgm:spPr>
      <dgm:t>
        <a:bodyPr/>
        <a:lstStyle/>
        <a:p>
          <a:endParaRPr lang="en-US"/>
        </a:p>
      </dgm:t>
    </dgm:pt>
    <dgm:pt modelId="{EFC5CEFF-3307-4C2B-814A-D53CA14185C3}" type="pres">
      <dgm:prSet presAssocID="{7F51744A-0240-4BEE-91CB-D16F54396136}" presName="spaceBetweenRectangles" presStyleCnt="0"/>
      <dgm:spPr/>
      <dgm:t>
        <a:bodyPr/>
        <a:lstStyle/>
        <a:p>
          <a:endParaRPr lang="en-US"/>
        </a:p>
      </dgm:t>
    </dgm:pt>
    <dgm:pt modelId="{B096DF95-A941-43CB-839E-1123F82F8F4A}" type="pres">
      <dgm:prSet presAssocID="{C4521C60-6690-4500-83D3-8401E3FDB0AE}" presName="parentLin" presStyleCnt="0"/>
      <dgm:spPr/>
      <dgm:t>
        <a:bodyPr/>
        <a:lstStyle/>
        <a:p>
          <a:endParaRPr lang="en-US"/>
        </a:p>
      </dgm:t>
    </dgm:pt>
    <dgm:pt modelId="{440DABF8-3D3E-4FBB-BA10-FBD0A70997BD}" type="pres">
      <dgm:prSet presAssocID="{C4521C60-6690-4500-83D3-8401E3FDB0AE}" presName="parentLeftMargin" presStyleLbl="node1" presStyleIdx="0" presStyleCnt="3"/>
      <dgm:spPr/>
      <dgm:t>
        <a:bodyPr/>
        <a:lstStyle/>
        <a:p>
          <a:endParaRPr lang="en-US"/>
        </a:p>
      </dgm:t>
    </dgm:pt>
    <dgm:pt modelId="{9DE37F7F-E17D-44F9-9C74-7F47AC05A615}" type="pres">
      <dgm:prSet presAssocID="{C4521C60-6690-4500-83D3-8401E3FDB0AE}" presName="parentText" presStyleLbl="node1" presStyleIdx="1" presStyleCnt="3" custScaleX="154800" custScaleY="102078" custLinFactNeighborX="53059" custLinFactNeighborY="-1440">
        <dgm:presLayoutVars>
          <dgm:chMax val="0"/>
          <dgm:bulletEnabled val="1"/>
        </dgm:presLayoutVars>
      </dgm:prSet>
      <dgm:spPr/>
      <dgm:t>
        <a:bodyPr/>
        <a:lstStyle/>
        <a:p>
          <a:endParaRPr lang="en-US"/>
        </a:p>
      </dgm:t>
    </dgm:pt>
    <dgm:pt modelId="{2DB9FC18-2047-42CE-996F-C6D7DC2D269A}" type="pres">
      <dgm:prSet presAssocID="{C4521C60-6690-4500-83D3-8401E3FDB0AE}" presName="negativeSpace" presStyleCnt="0"/>
      <dgm:spPr/>
      <dgm:t>
        <a:bodyPr/>
        <a:lstStyle/>
        <a:p>
          <a:endParaRPr lang="en-US"/>
        </a:p>
      </dgm:t>
    </dgm:pt>
    <dgm:pt modelId="{57D63B7A-4747-4079-B091-F415FC4429BA}" type="pres">
      <dgm:prSet presAssocID="{C4521C60-6690-4500-83D3-8401E3FDB0AE}" presName="childText" presStyleLbl="conFgAcc1" presStyleIdx="1" presStyleCnt="3">
        <dgm:presLayoutVars>
          <dgm:bulletEnabled val="1"/>
        </dgm:presLayoutVars>
      </dgm:prSet>
      <dgm:spPr>
        <a:noFill/>
      </dgm:spPr>
      <dgm:t>
        <a:bodyPr/>
        <a:lstStyle/>
        <a:p>
          <a:endParaRPr lang="en-US"/>
        </a:p>
      </dgm:t>
    </dgm:pt>
    <dgm:pt modelId="{E15407DC-2294-4076-8EE0-4A977CE15D5A}" type="pres">
      <dgm:prSet presAssocID="{FA297ECB-1F93-4D60-9B26-F18DD1A792E7}" presName="spaceBetweenRectangles" presStyleCnt="0"/>
      <dgm:spPr/>
      <dgm:t>
        <a:bodyPr/>
        <a:lstStyle/>
        <a:p>
          <a:endParaRPr lang="en-US"/>
        </a:p>
      </dgm:t>
    </dgm:pt>
    <dgm:pt modelId="{C37F1343-2DEC-4638-9278-C4B263AA6BD0}" type="pres">
      <dgm:prSet presAssocID="{BEDA89CE-B856-44D8-96CB-9C947643F44A}" presName="parentLin" presStyleCnt="0"/>
      <dgm:spPr/>
      <dgm:t>
        <a:bodyPr/>
        <a:lstStyle/>
        <a:p>
          <a:endParaRPr lang="en-US"/>
        </a:p>
      </dgm:t>
    </dgm:pt>
    <dgm:pt modelId="{62740554-4911-40DE-A5BE-5047F963CA15}" type="pres">
      <dgm:prSet presAssocID="{BEDA89CE-B856-44D8-96CB-9C947643F44A}" presName="parentLeftMargin" presStyleLbl="node1" presStyleIdx="1" presStyleCnt="3"/>
      <dgm:spPr/>
      <dgm:t>
        <a:bodyPr/>
        <a:lstStyle/>
        <a:p>
          <a:endParaRPr lang="en-US"/>
        </a:p>
      </dgm:t>
    </dgm:pt>
    <dgm:pt modelId="{D768CBBB-CB6B-4541-B69B-063DC2E4348C}" type="pres">
      <dgm:prSet presAssocID="{BEDA89CE-B856-44D8-96CB-9C947643F44A}" presName="parentText" presStyleLbl="node1" presStyleIdx="2" presStyleCnt="3" custScaleX="141154" custScaleY="130056" custLinFactNeighborX="46789" custLinFactNeighborY="-1440">
        <dgm:presLayoutVars>
          <dgm:chMax val="0"/>
          <dgm:bulletEnabled val="1"/>
        </dgm:presLayoutVars>
      </dgm:prSet>
      <dgm:spPr/>
      <dgm:t>
        <a:bodyPr/>
        <a:lstStyle/>
        <a:p>
          <a:endParaRPr lang="en-US"/>
        </a:p>
      </dgm:t>
    </dgm:pt>
    <dgm:pt modelId="{59538608-456B-4448-AA22-4D98295FD361}" type="pres">
      <dgm:prSet presAssocID="{BEDA89CE-B856-44D8-96CB-9C947643F44A}" presName="negativeSpace" presStyleCnt="0"/>
      <dgm:spPr/>
      <dgm:t>
        <a:bodyPr/>
        <a:lstStyle/>
        <a:p>
          <a:endParaRPr lang="en-US"/>
        </a:p>
      </dgm:t>
    </dgm:pt>
    <dgm:pt modelId="{D0E3E0DE-B93B-4B90-B603-A8DECE0B40CD}" type="pres">
      <dgm:prSet presAssocID="{BEDA89CE-B856-44D8-96CB-9C947643F44A}" presName="childText" presStyleLbl="conFgAcc1" presStyleIdx="2" presStyleCnt="3">
        <dgm:presLayoutVars>
          <dgm:bulletEnabled val="1"/>
        </dgm:presLayoutVars>
      </dgm:prSet>
      <dgm:spPr>
        <a:noFill/>
      </dgm:spPr>
      <dgm:t>
        <a:bodyPr/>
        <a:lstStyle/>
        <a:p>
          <a:endParaRPr lang="en-US"/>
        </a:p>
      </dgm:t>
    </dgm:pt>
  </dgm:ptLst>
  <dgm:cxnLst>
    <dgm:cxn modelId="{90E6813F-1B3B-4ED3-878A-71A3C8AE1862}" srcId="{56F27749-94B2-446C-89A8-F9320EF1DC28}" destId="{BEDA89CE-B856-44D8-96CB-9C947643F44A}" srcOrd="2" destOrd="0" parTransId="{60FE03BA-4D61-468F-974E-45F646E00571}" sibTransId="{FDF5EB55-00B1-4BC8-A27C-624534FF8575}"/>
    <dgm:cxn modelId="{E88B2B95-B6E0-4684-8CC7-1FB5D35FEE96}" type="presOf" srcId="{BEDA89CE-B856-44D8-96CB-9C947643F44A}" destId="{62740554-4911-40DE-A5BE-5047F963CA15}" srcOrd="0" destOrd="0" presId="urn:microsoft.com/office/officeart/2005/8/layout/list1"/>
    <dgm:cxn modelId="{35EC749A-A2A3-44A7-AAA4-CEC8A230FE5C}" type="presOf" srcId="{C4521C60-6690-4500-83D3-8401E3FDB0AE}" destId="{9DE37F7F-E17D-44F9-9C74-7F47AC05A615}" srcOrd="1" destOrd="0" presId="urn:microsoft.com/office/officeart/2005/8/layout/list1"/>
    <dgm:cxn modelId="{25CE603F-06CF-4541-9526-EBEE16D2A3BF}" type="presOf" srcId="{C4521C60-6690-4500-83D3-8401E3FDB0AE}" destId="{440DABF8-3D3E-4FBB-BA10-FBD0A70997BD}" srcOrd="0" destOrd="0" presId="urn:microsoft.com/office/officeart/2005/8/layout/list1"/>
    <dgm:cxn modelId="{FF08FC4A-B868-4931-A7C7-6FC58C8094F8}" type="presOf" srcId="{5E691740-A32C-417D-96C8-293BE4DF0F5E}" destId="{41080E0D-B231-451A-A981-5BD529FD64E8}" srcOrd="0" destOrd="0" presId="urn:microsoft.com/office/officeart/2005/8/layout/list1"/>
    <dgm:cxn modelId="{29F5D436-C1C9-47F6-9684-CD39A6930662}" srcId="{56F27749-94B2-446C-89A8-F9320EF1DC28}" destId="{C4521C60-6690-4500-83D3-8401E3FDB0AE}" srcOrd="1" destOrd="0" parTransId="{8FC7B362-2FA7-44B5-943B-0E70C07DC003}" sibTransId="{FA297ECB-1F93-4D60-9B26-F18DD1A792E7}"/>
    <dgm:cxn modelId="{A07F5A7A-3C79-4208-9F0E-287501FDFB5C}" type="presOf" srcId="{56F27749-94B2-446C-89A8-F9320EF1DC28}" destId="{650C7A5D-A756-4D13-998E-D38634ED08C8}" srcOrd="0" destOrd="0" presId="urn:microsoft.com/office/officeart/2005/8/layout/list1"/>
    <dgm:cxn modelId="{D51D8F38-AD5E-4853-9974-5F7B4F0D4C68}" type="presOf" srcId="{5E691740-A32C-417D-96C8-293BE4DF0F5E}" destId="{E6066F69-C74D-4B9E-8BF1-AB81549ECC97}" srcOrd="1" destOrd="0" presId="urn:microsoft.com/office/officeart/2005/8/layout/list1"/>
    <dgm:cxn modelId="{849BF6E7-6C5F-4210-90E7-494C362C52C9}" srcId="{56F27749-94B2-446C-89A8-F9320EF1DC28}" destId="{5E691740-A32C-417D-96C8-293BE4DF0F5E}" srcOrd="0" destOrd="0" parTransId="{AE86CAC3-87C0-41A1-BBE8-5D29F654A57A}" sibTransId="{7F51744A-0240-4BEE-91CB-D16F54396136}"/>
    <dgm:cxn modelId="{6D6ACB9E-E20C-4F02-9EDE-5FAFB9B8C029}" type="presOf" srcId="{BEDA89CE-B856-44D8-96CB-9C947643F44A}" destId="{D768CBBB-CB6B-4541-B69B-063DC2E4348C}" srcOrd="1" destOrd="0" presId="urn:microsoft.com/office/officeart/2005/8/layout/list1"/>
    <dgm:cxn modelId="{A69190E2-F06D-4A75-8049-AA7E0081F41F}" type="presParOf" srcId="{650C7A5D-A756-4D13-998E-D38634ED08C8}" destId="{92B359B8-8D2B-4896-B134-CA3230D97751}" srcOrd="0" destOrd="0" presId="urn:microsoft.com/office/officeart/2005/8/layout/list1"/>
    <dgm:cxn modelId="{BE29A69A-8B19-470E-A25C-22218CAA63DD}" type="presParOf" srcId="{92B359B8-8D2B-4896-B134-CA3230D97751}" destId="{41080E0D-B231-451A-A981-5BD529FD64E8}" srcOrd="0" destOrd="0" presId="urn:microsoft.com/office/officeart/2005/8/layout/list1"/>
    <dgm:cxn modelId="{817F0044-78AA-4B27-90C5-D9AFCD87DA69}" type="presParOf" srcId="{92B359B8-8D2B-4896-B134-CA3230D97751}" destId="{E6066F69-C74D-4B9E-8BF1-AB81549ECC97}" srcOrd="1" destOrd="0" presId="urn:microsoft.com/office/officeart/2005/8/layout/list1"/>
    <dgm:cxn modelId="{A63BC60F-AE0C-44A8-9294-BC720B4AB1E5}" type="presParOf" srcId="{650C7A5D-A756-4D13-998E-D38634ED08C8}" destId="{99077D40-30BA-44E7-9ED3-9D3C3934DEFB}" srcOrd="1" destOrd="0" presId="urn:microsoft.com/office/officeart/2005/8/layout/list1"/>
    <dgm:cxn modelId="{9DAD3582-C511-4F00-A5DC-D0C0CC46587C}" type="presParOf" srcId="{650C7A5D-A756-4D13-998E-D38634ED08C8}" destId="{0C29C8F0-2A65-42ED-8C87-F8DF889DBD04}" srcOrd="2" destOrd="0" presId="urn:microsoft.com/office/officeart/2005/8/layout/list1"/>
    <dgm:cxn modelId="{96019042-6359-432E-811C-F868F4C68681}" type="presParOf" srcId="{650C7A5D-A756-4D13-998E-D38634ED08C8}" destId="{EFC5CEFF-3307-4C2B-814A-D53CA14185C3}" srcOrd="3" destOrd="0" presId="urn:microsoft.com/office/officeart/2005/8/layout/list1"/>
    <dgm:cxn modelId="{F3AF3E01-2B17-41FE-81D1-6B95FA9BDA06}" type="presParOf" srcId="{650C7A5D-A756-4D13-998E-D38634ED08C8}" destId="{B096DF95-A941-43CB-839E-1123F82F8F4A}" srcOrd="4" destOrd="0" presId="urn:microsoft.com/office/officeart/2005/8/layout/list1"/>
    <dgm:cxn modelId="{D902FCF1-16F9-419B-8DAE-7D78D34E3E7B}" type="presParOf" srcId="{B096DF95-A941-43CB-839E-1123F82F8F4A}" destId="{440DABF8-3D3E-4FBB-BA10-FBD0A70997BD}" srcOrd="0" destOrd="0" presId="urn:microsoft.com/office/officeart/2005/8/layout/list1"/>
    <dgm:cxn modelId="{C8571F31-1D24-4CAC-952B-96301E6A17D3}" type="presParOf" srcId="{B096DF95-A941-43CB-839E-1123F82F8F4A}" destId="{9DE37F7F-E17D-44F9-9C74-7F47AC05A615}" srcOrd="1" destOrd="0" presId="urn:microsoft.com/office/officeart/2005/8/layout/list1"/>
    <dgm:cxn modelId="{49B5559E-6FB8-4DED-8D3D-4A6B0CE372A5}" type="presParOf" srcId="{650C7A5D-A756-4D13-998E-D38634ED08C8}" destId="{2DB9FC18-2047-42CE-996F-C6D7DC2D269A}" srcOrd="5" destOrd="0" presId="urn:microsoft.com/office/officeart/2005/8/layout/list1"/>
    <dgm:cxn modelId="{C4B53930-21DC-4965-82EE-4C32CD1A96BE}" type="presParOf" srcId="{650C7A5D-A756-4D13-998E-D38634ED08C8}" destId="{57D63B7A-4747-4079-B091-F415FC4429BA}" srcOrd="6" destOrd="0" presId="urn:microsoft.com/office/officeart/2005/8/layout/list1"/>
    <dgm:cxn modelId="{305D3122-FABE-4111-921E-C2ACD1C50AC2}" type="presParOf" srcId="{650C7A5D-A756-4D13-998E-D38634ED08C8}" destId="{E15407DC-2294-4076-8EE0-4A977CE15D5A}" srcOrd="7" destOrd="0" presId="urn:microsoft.com/office/officeart/2005/8/layout/list1"/>
    <dgm:cxn modelId="{B80A8322-B796-4B60-A92B-EECA5E8F2CE8}" type="presParOf" srcId="{650C7A5D-A756-4D13-998E-D38634ED08C8}" destId="{C37F1343-2DEC-4638-9278-C4B263AA6BD0}" srcOrd="8" destOrd="0" presId="urn:microsoft.com/office/officeart/2005/8/layout/list1"/>
    <dgm:cxn modelId="{5672F1FD-6AC0-4E9C-92FA-5F0C6DDADC85}" type="presParOf" srcId="{C37F1343-2DEC-4638-9278-C4B263AA6BD0}" destId="{62740554-4911-40DE-A5BE-5047F963CA15}" srcOrd="0" destOrd="0" presId="urn:microsoft.com/office/officeart/2005/8/layout/list1"/>
    <dgm:cxn modelId="{9475A771-5212-450D-B97E-E7234187EA2C}" type="presParOf" srcId="{C37F1343-2DEC-4638-9278-C4B263AA6BD0}" destId="{D768CBBB-CB6B-4541-B69B-063DC2E4348C}" srcOrd="1" destOrd="0" presId="urn:microsoft.com/office/officeart/2005/8/layout/list1"/>
    <dgm:cxn modelId="{990447CC-D9E0-42C2-BA47-DC9B35A140EB}" type="presParOf" srcId="{650C7A5D-A756-4D13-998E-D38634ED08C8}" destId="{59538608-456B-4448-AA22-4D98295FD361}" srcOrd="9" destOrd="0" presId="urn:microsoft.com/office/officeart/2005/8/layout/list1"/>
    <dgm:cxn modelId="{168D72BB-7D76-477A-89D0-758ADD31CE1B}" type="presParOf" srcId="{650C7A5D-A756-4D13-998E-D38634ED08C8}" destId="{D0E3E0DE-B93B-4B90-B603-A8DECE0B40C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CF0ABAE-4E03-466C-9ABC-F4D0BAA73866}" type="doc">
      <dgm:prSet loTypeId="urn:microsoft.com/office/officeart/2005/8/layout/list1" loCatId="list" qsTypeId="urn:microsoft.com/office/officeart/2005/8/quickstyle/3d4" qsCatId="3D" csTypeId="urn:microsoft.com/office/officeart/2005/8/colors/colorful5" csCatId="colorful" phldr="1"/>
      <dgm:spPr/>
      <dgm:t>
        <a:bodyPr/>
        <a:lstStyle/>
        <a:p>
          <a:endParaRPr lang="en-US"/>
        </a:p>
      </dgm:t>
    </dgm:pt>
    <dgm:pt modelId="{C535BA9D-2231-4985-9464-05B0034BFC3D}">
      <dgm:prSet phldrT="[Text]" custT="1"/>
      <dgm:spPr/>
      <dgm:t>
        <a:bodyPr/>
        <a:lstStyle/>
        <a:p>
          <a:pPr algn="justLow" rtl="1"/>
          <a:r>
            <a:rPr lang="fa-IR" sz="4000" b="1" dirty="0" smtClean="0">
              <a:cs typeface="B Titr" pitchFamily="2" charset="-78"/>
            </a:rPr>
            <a:t>كمك معين (سهم تعريف شده)</a:t>
          </a:r>
          <a:endParaRPr lang="en-US" sz="4000" b="1" dirty="0">
            <a:cs typeface="B Titr" pitchFamily="2" charset="-78"/>
          </a:endParaRPr>
        </a:p>
      </dgm:t>
    </dgm:pt>
    <dgm:pt modelId="{BBC4CB32-C039-4006-9E60-F963E244CC28}" type="parTrans" cxnId="{A09B036C-3F59-4D03-A09C-E969783E1714}">
      <dgm:prSet/>
      <dgm:spPr/>
      <dgm:t>
        <a:bodyPr/>
        <a:lstStyle/>
        <a:p>
          <a:pPr algn="justLow" rtl="1"/>
          <a:endParaRPr lang="en-US"/>
        </a:p>
      </dgm:t>
    </dgm:pt>
    <dgm:pt modelId="{89A26E83-1746-4163-BEA4-F107C6973B30}" type="sibTrans" cxnId="{A09B036C-3F59-4D03-A09C-E969783E1714}">
      <dgm:prSet/>
      <dgm:spPr/>
      <dgm:t>
        <a:bodyPr/>
        <a:lstStyle/>
        <a:p>
          <a:pPr algn="justLow" rtl="1"/>
          <a:endParaRPr lang="en-US"/>
        </a:p>
      </dgm:t>
    </dgm:pt>
    <dgm:pt modelId="{A1381B61-2995-47C7-97EA-3361D456E364}">
      <dgm:prSet phldrT="[Text]" custT="1"/>
      <dgm:spPr/>
      <dgm:t>
        <a:bodyPr/>
        <a:lstStyle/>
        <a:p>
          <a:pPr algn="justLow" rtl="1"/>
          <a:r>
            <a:rPr lang="fa-IR" sz="2500" dirty="0" smtClean="0">
              <a:cs typeface="B Lotus" pitchFamily="2" charset="-78"/>
            </a:rPr>
            <a:t> در اين طرح كارفرما سهم مشخصي را به طرح پرداخت مي‏كند بدون آنكه تضميني براي پرداخت وجوه در هنگام بازنشستگي قبول كند</a:t>
          </a:r>
          <a:endParaRPr lang="en-US" sz="2500" dirty="0">
            <a:cs typeface="B Lotus" pitchFamily="2" charset="-78"/>
          </a:endParaRPr>
        </a:p>
      </dgm:t>
    </dgm:pt>
    <dgm:pt modelId="{6BB9B81D-1CDE-4509-8817-424DCFE04B9A}" type="parTrans" cxnId="{3FF6F549-A687-4077-8F05-4F89B624153B}">
      <dgm:prSet/>
      <dgm:spPr/>
      <dgm:t>
        <a:bodyPr/>
        <a:lstStyle/>
        <a:p>
          <a:pPr algn="justLow" rtl="1"/>
          <a:endParaRPr lang="en-US"/>
        </a:p>
      </dgm:t>
    </dgm:pt>
    <dgm:pt modelId="{EE5FA20D-591B-4F4B-9935-9018C08FA7D4}" type="sibTrans" cxnId="{3FF6F549-A687-4077-8F05-4F89B624153B}">
      <dgm:prSet/>
      <dgm:spPr/>
      <dgm:t>
        <a:bodyPr/>
        <a:lstStyle/>
        <a:p>
          <a:pPr algn="justLow" rtl="1"/>
          <a:endParaRPr lang="en-US"/>
        </a:p>
      </dgm:t>
    </dgm:pt>
    <dgm:pt modelId="{E57CD02E-EFD2-4C2E-8FC4-FE535BF4612C}">
      <dgm:prSet phldrT="[Text]" custT="1"/>
      <dgm:spPr/>
      <dgm:t>
        <a:bodyPr/>
        <a:lstStyle/>
        <a:p>
          <a:pPr algn="justLow" rtl="1"/>
          <a:r>
            <a:rPr lang="fa-IR" sz="2500" dirty="0" smtClean="0">
              <a:cs typeface="B Lotus" pitchFamily="2" charset="-78"/>
            </a:rPr>
            <a:t>پرداخت‏ها به واجدين شرايط صندوق با توجه به رشد دارايي‏هاي صندوق و رشد سرمايه‏گذاري‏ها خواهد بود</a:t>
          </a:r>
          <a:endParaRPr lang="en-US" sz="2500" dirty="0">
            <a:cs typeface="B Lotus" pitchFamily="2" charset="-78"/>
          </a:endParaRPr>
        </a:p>
      </dgm:t>
    </dgm:pt>
    <dgm:pt modelId="{A7674AE7-E7E8-4D2F-A6B0-542EB094E043}" type="parTrans" cxnId="{5118CF52-BE47-49EE-8B25-347A75825B8C}">
      <dgm:prSet/>
      <dgm:spPr/>
      <dgm:t>
        <a:bodyPr/>
        <a:lstStyle/>
        <a:p>
          <a:pPr algn="justLow" rtl="1"/>
          <a:endParaRPr lang="en-US"/>
        </a:p>
      </dgm:t>
    </dgm:pt>
    <dgm:pt modelId="{79E0CD40-8764-4F50-BC8E-1BD7094A690B}" type="sibTrans" cxnId="{5118CF52-BE47-49EE-8B25-347A75825B8C}">
      <dgm:prSet/>
      <dgm:spPr/>
      <dgm:t>
        <a:bodyPr/>
        <a:lstStyle/>
        <a:p>
          <a:pPr algn="justLow" rtl="1"/>
          <a:endParaRPr lang="en-US"/>
        </a:p>
      </dgm:t>
    </dgm:pt>
    <dgm:pt modelId="{8A546737-C4A4-4E39-9FC0-FB991281FC6C}">
      <dgm:prSet phldrT="[Text]" custT="1"/>
      <dgm:spPr/>
      <dgm:t>
        <a:bodyPr/>
        <a:lstStyle/>
        <a:p>
          <a:pPr algn="justLow" rtl="1"/>
          <a:r>
            <a:rPr lang="fa-IR" sz="2500" dirty="0" smtClean="0">
              <a:cs typeface="B Lotus" pitchFamily="2" charset="-78"/>
            </a:rPr>
            <a:t>براي هر عضو حساب جداگانه‏اي خواهد بود كه ريسك ناشي از بازدهي دارايي‏ها را خود تحمل مي‏كند</a:t>
          </a:r>
          <a:endParaRPr lang="en-US" sz="2500" dirty="0">
            <a:cs typeface="B Lotus" pitchFamily="2" charset="-78"/>
          </a:endParaRPr>
        </a:p>
      </dgm:t>
    </dgm:pt>
    <dgm:pt modelId="{3DDEFCFA-4208-49A3-85D7-2A14C591AFD7}" type="parTrans" cxnId="{26024882-28EC-4B48-8D34-DA50FDBBFF7E}">
      <dgm:prSet/>
      <dgm:spPr/>
      <dgm:t>
        <a:bodyPr/>
        <a:lstStyle/>
        <a:p>
          <a:pPr algn="justLow" rtl="1"/>
          <a:endParaRPr lang="en-US"/>
        </a:p>
      </dgm:t>
    </dgm:pt>
    <dgm:pt modelId="{FE2AFD64-F3C1-4091-A7B2-8F1802DA309F}" type="sibTrans" cxnId="{26024882-28EC-4B48-8D34-DA50FDBBFF7E}">
      <dgm:prSet/>
      <dgm:spPr/>
      <dgm:t>
        <a:bodyPr/>
        <a:lstStyle/>
        <a:p>
          <a:pPr algn="justLow" rtl="1"/>
          <a:endParaRPr lang="en-US"/>
        </a:p>
      </dgm:t>
    </dgm:pt>
    <dgm:pt modelId="{C68B8D45-236E-4B8A-890F-291D3821008D}" type="pres">
      <dgm:prSet presAssocID="{5CF0ABAE-4E03-466C-9ABC-F4D0BAA73866}" presName="linear" presStyleCnt="0">
        <dgm:presLayoutVars>
          <dgm:dir val="rev"/>
          <dgm:animLvl val="lvl"/>
          <dgm:resizeHandles val="exact"/>
        </dgm:presLayoutVars>
      </dgm:prSet>
      <dgm:spPr/>
      <dgm:t>
        <a:bodyPr/>
        <a:lstStyle/>
        <a:p>
          <a:endParaRPr lang="en-US"/>
        </a:p>
      </dgm:t>
    </dgm:pt>
    <dgm:pt modelId="{35B315FC-6522-463F-B8F0-8556426D28F1}" type="pres">
      <dgm:prSet presAssocID="{C535BA9D-2231-4985-9464-05B0034BFC3D}" presName="parentLin" presStyleCnt="0"/>
      <dgm:spPr/>
      <dgm:t>
        <a:bodyPr/>
        <a:lstStyle/>
        <a:p>
          <a:endParaRPr lang="en-US"/>
        </a:p>
      </dgm:t>
    </dgm:pt>
    <dgm:pt modelId="{0F86C3C2-E30C-4F0A-A845-F8F3D92F1EE3}" type="pres">
      <dgm:prSet presAssocID="{C535BA9D-2231-4985-9464-05B0034BFC3D}" presName="parentLeftMargin" presStyleLbl="node1" presStyleIdx="0" presStyleCnt="1"/>
      <dgm:spPr/>
      <dgm:t>
        <a:bodyPr/>
        <a:lstStyle/>
        <a:p>
          <a:endParaRPr lang="en-US"/>
        </a:p>
      </dgm:t>
    </dgm:pt>
    <dgm:pt modelId="{3433DA11-8C2D-420C-87D9-D07FB2D08DBC}" type="pres">
      <dgm:prSet presAssocID="{C535BA9D-2231-4985-9464-05B0034BFC3D}" presName="parentText" presStyleLbl="node1" presStyleIdx="0" presStyleCnt="1">
        <dgm:presLayoutVars>
          <dgm:chMax val="0"/>
          <dgm:bulletEnabled val="1"/>
        </dgm:presLayoutVars>
      </dgm:prSet>
      <dgm:spPr/>
      <dgm:t>
        <a:bodyPr/>
        <a:lstStyle/>
        <a:p>
          <a:endParaRPr lang="en-US"/>
        </a:p>
      </dgm:t>
    </dgm:pt>
    <dgm:pt modelId="{1A8F436E-57BB-4828-8CE1-A0FFAE3D8722}" type="pres">
      <dgm:prSet presAssocID="{C535BA9D-2231-4985-9464-05B0034BFC3D}" presName="negativeSpace" presStyleCnt="0"/>
      <dgm:spPr/>
      <dgm:t>
        <a:bodyPr/>
        <a:lstStyle/>
        <a:p>
          <a:endParaRPr lang="en-US"/>
        </a:p>
      </dgm:t>
    </dgm:pt>
    <dgm:pt modelId="{2804745A-BFD0-4667-8187-D0C4F2A8AAFF}" type="pres">
      <dgm:prSet presAssocID="{C535BA9D-2231-4985-9464-05B0034BFC3D}" presName="childText" presStyleLbl="conFgAcc1" presStyleIdx="0" presStyleCnt="1">
        <dgm:presLayoutVars>
          <dgm:bulletEnabled val="1"/>
        </dgm:presLayoutVars>
      </dgm:prSet>
      <dgm:spPr>
        <a:prstGeom prst="round2DiagRect">
          <a:avLst/>
        </a:prstGeom>
      </dgm:spPr>
      <dgm:t>
        <a:bodyPr/>
        <a:lstStyle/>
        <a:p>
          <a:endParaRPr lang="en-US"/>
        </a:p>
      </dgm:t>
    </dgm:pt>
  </dgm:ptLst>
  <dgm:cxnLst>
    <dgm:cxn modelId="{26024882-28EC-4B48-8D34-DA50FDBBFF7E}" srcId="{C535BA9D-2231-4985-9464-05B0034BFC3D}" destId="{8A546737-C4A4-4E39-9FC0-FB991281FC6C}" srcOrd="2" destOrd="0" parTransId="{3DDEFCFA-4208-49A3-85D7-2A14C591AFD7}" sibTransId="{FE2AFD64-F3C1-4091-A7B2-8F1802DA309F}"/>
    <dgm:cxn modelId="{CFDCD0F8-E36E-494C-914D-0D4735602071}" type="presOf" srcId="{5CF0ABAE-4E03-466C-9ABC-F4D0BAA73866}" destId="{C68B8D45-236E-4B8A-890F-291D3821008D}" srcOrd="0" destOrd="0" presId="urn:microsoft.com/office/officeart/2005/8/layout/list1"/>
    <dgm:cxn modelId="{A09B036C-3F59-4D03-A09C-E969783E1714}" srcId="{5CF0ABAE-4E03-466C-9ABC-F4D0BAA73866}" destId="{C535BA9D-2231-4985-9464-05B0034BFC3D}" srcOrd="0" destOrd="0" parTransId="{BBC4CB32-C039-4006-9E60-F963E244CC28}" sibTransId="{89A26E83-1746-4163-BEA4-F107C6973B30}"/>
    <dgm:cxn modelId="{82C2E80B-AD7A-4116-9397-0D4DEFF929F6}" type="presOf" srcId="{8A546737-C4A4-4E39-9FC0-FB991281FC6C}" destId="{2804745A-BFD0-4667-8187-D0C4F2A8AAFF}" srcOrd="0" destOrd="2" presId="urn:microsoft.com/office/officeart/2005/8/layout/list1"/>
    <dgm:cxn modelId="{88E1B963-CA17-47C9-9655-0570B3655464}" type="presOf" srcId="{C535BA9D-2231-4985-9464-05B0034BFC3D}" destId="{0F86C3C2-E30C-4F0A-A845-F8F3D92F1EE3}" srcOrd="0" destOrd="0" presId="urn:microsoft.com/office/officeart/2005/8/layout/list1"/>
    <dgm:cxn modelId="{799CC4D1-1606-4531-B248-2AD55DADF5C3}" type="presOf" srcId="{E57CD02E-EFD2-4C2E-8FC4-FE535BF4612C}" destId="{2804745A-BFD0-4667-8187-D0C4F2A8AAFF}" srcOrd="0" destOrd="1" presId="urn:microsoft.com/office/officeart/2005/8/layout/list1"/>
    <dgm:cxn modelId="{A313A029-9AD4-4C5D-94A8-128ED9BA9A3D}" type="presOf" srcId="{A1381B61-2995-47C7-97EA-3361D456E364}" destId="{2804745A-BFD0-4667-8187-D0C4F2A8AAFF}" srcOrd="0" destOrd="0" presId="urn:microsoft.com/office/officeart/2005/8/layout/list1"/>
    <dgm:cxn modelId="{5118CF52-BE47-49EE-8B25-347A75825B8C}" srcId="{C535BA9D-2231-4985-9464-05B0034BFC3D}" destId="{E57CD02E-EFD2-4C2E-8FC4-FE535BF4612C}" srcOrd="1" destOrd="0" parTransId="{A7674AE7-E7E8-4D2F-A6B0-542EB094E043}" sibTransId="{79E0CD40-8764-4F50-BC8E-1BD7094A690B}"/>
    <dgm:cxn modelId="{B13A4445-06C1-460A-83BD-1C9ECE593C63}" type="presOf" srcId="{C535BA9D-2231-4985-9464-05B0034BFC3D}" destId="{3433DA11-8C2D-420C-87D9-D07FB2D08DBC}" srcOrd="1" destOrd="0" presId="urn:microsoft.com/office/officeart/2005/8/layout/list1"/>
    <dgm:cxn modelId="{3FF6F549-A687-4077-8F05-4F89B624153B}" srcId="{C535BA9D-2231-4985-9464-05B0034BFC3D}" destId="{A1381B61-2995-47C7-97EA-3361D456E364}" srcOrd="0" destOrd="0" parTransId="{6BB9B81D-1CDE-4509-8817-424DCFE04B9A}" sibTransId="{EE5FA20D-591B-4F4B-9935-9018C08FA7D4}"/>
    <dgm:cxn modelId="{1E5E7C54-80CE-415D-902F-4193EC3B0A02}" type="presParOf" srcId="{C68B8D45-236E-4B8A-890F-291D3821008D}" destId="{35B315FC-6522-463F-B8F0-8556426D28F1}" srcOrd="0" destOrd="0" presId="urn:microsoft.com/office/officeart/2005/8/layout/list1"/>
    <dgm:cxn modelId="{F46ECD2E-E0E9-4699-9FE4-FFABF890B73D}" type="presParOf" srcId="{35B315FC-6522-463F-B8F0-8556426D28F1}" destId="{0F86C3C2-E30C-4F0A-A845-F8F3D92F1EE3}" srcOrd="0" destOrd="0" presId="urn:microsoft.com/office/officeart/2005/8/layout/list1"/>
    <dgm:cxn modelId="{5695DADF-3A25-49C5-9FCE-A0C73E8B1D08}" type="presParOf" srcId="{35B315FC-6522-463F-B8F0-8556426D28F1}" destId="{3433DA11-8C2D-420C-87D9-D07FB2D08DBC}" srcOrd="1" destOrd="0" presId="urn:microsoft.com/office/officeart/2005/8/layout/list1"/>
    <dgm:cxn modelId="{2DBA6597-558A-4909-BAB7-9BD36D99EDE3}" type="presParOf" srcId="{C68B8D45-236E-4B8A-890F-291D3821008D}" destId="{1A8F436E-57BB-4828-8CE1-A0FFAE3D8722}" srcOrd="1" destOrd="0" presId="urn:microsoft.com/office/officeart/2005/8/layout/list1"/>
    <dgm:cxn modelId="{AA36003B-53D3-4FAC-88D2-1BDC41A4BCB8}" type="presParOf" srcId="{C68B8D45-236E-4B8A-890F-291D3821008D}" destId="{2804745A-BFD0-4667-8187-D0C4F2A8AAF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CF0ABAE-4E03-466C-9ABC-F4D0BAA73866}" type="doc">
      <dgm:prSet loTypeId="urn:microsoft.com/office/officeart/2005/8/layout/list1" loCatId="list" qsTypeId="urn:microsoft.com/office/officeart/2005/8/quickstyle/3d4" qsCatId="3D" csTypeId="urn:microsoft.com/office/officeart/2005/8/colors/accent1_2" csCatId="accent1" phldr="1"/>
      <dgm:spPr/>
      <dgm:t>
        <a:bodyPr/>
        <a:lstStyle/>
        <a:p>
          <a:endParaRPr lang="en-US"/>
        </a:p>
      </dgm:t>
    </dgm:pt>
    <dgm:pt modelId="{C535BA9D-2231-4985-9464-05B0034BFC3D}">
      <dgm:prSet phldrT="[Text]" custT="1"/>
      <dgm:spPr/>
      <dgm:t>
        <a:bodyPr/>
        <a:lstStyle/>
        <a:p>
          <a:pPr algn="justLow" rtl="1"/>
          <a:r>
            <a:rPr lang="fa-IR" sz="3000" b="1" dirty="0" smtClean="0">
              <a:cs typeface="B Titr" pitchFamily="2" charset="-78"/>
            </a:rPr>
            <a:t>تلفيقي (طراح)</a:t>
          </a:r>
          <a:endParaRPr lang="en-US" sz="3000" b="1" dirty="0">
            <a:cs typeface="B Titr" pitchFamily="2" charset="-78"/>
          </a:endParaRPr>
        </a:p>
      </dgm:t>
    </dgm:pt>
    <dgm:pt modelId="{BBC4CB32-C039-4006-9E60-F963E244CC28}" type="parTrans" cxnId="{A09B036C-3F59-4D03-A09C-E969783E1714}">
      <dgm:prSet/>
      <dgm:spPr/>
      <dgm:t>
        <a:bodyPr/>
        <a:lstStyle/>
        <a:p>
          <a:pPr algn="justLow" rtl="1"/>
          <a:endParaRPr lang="en-US" sz="3000"/>
        </a:p>
      </dgm:t>
    </dgm:pt>
    <dgm:pt modelId="{89A26E83-1746-4163-BEA4-F107C6973B30}" type="sibTrans" cxnId="{A09B036C-3F59-4D03-A09C-E969783E1714}">
      <dgm:prSet/>
      <dgm:spPr/>
      <dgm:t>
        <a:bodyPr/>
        <a:lstStyle/>
        <a:p>
          <a:pPr algn="justLow" rtl="1"/>
          <a:endParaRPr lang="en-US" sz="3000"/>
        </a:p>
      </dgm:t>
    </dgm:pt>
    <dgm:pt modelId="{6E408EFB-879B-41B5-9C98-A8E87F80ED2C}">
      <dgm:prSet phldrT="[Text]" custT="1"/>
      <dgm:spPr/>
      <dgm:t>
        <a:bodyPr/>
        <a:lstStyle/>
        <a:p>
          <a:pPr algn="justLow" rtl="1"/>
          <a:r>
            <a:rPr lang="fa-IR" sz="3000" b="1" dirty="0" smtClean="0">
              <a:cs typeface="B Lotus" pitchFamily="2" charset="-78"/>
            </a:rPr>
            <a:t>  طرح تلفيقي تا حدودي داراي ويژگي‏هاي هر يك از دو طرح مزاياي معين و كمك معين است</a:t>
          </a:r>
          <a:endParaRPr lang="en-US" sz="3000" b="1" dirty="0">
            <a:cs typeface="B Lotus" pitchFamily="2" charset="-78"/>
          </a:endParaRPr>
        </a:p>
      </dgm:t>
    </dgm:pt>
    <dgm:pt modelId="{3BD7E29C-A15E-4F35-B3B1-8955299CEFB2}" type="parTrans" cxnId="{A444340C-811D-4344-9F61-50269574F138}">
      <dgm:prSet/>
      <dgm:spPr/>
      <dgm:t>
        <a:bodyPr/>
        <a:lstStyle/>
        <a:p>
          <a:pPr algn="justLow" rtl="1"/>
          <a:endParaRPr lang="en-US" sz="3000"/>
        </a:p>
      </dgm:t>
    </dgm:pt>
    <dgm:pt modelId="{F2B1CF20-7EE7-407B-8665-B8C81F40AC3D}" type="sibTrans" cxnId="{A444340C-811D-4344-9F61-50269574F138}">
      <dgm:prSet/>
      <dgm:spPr/>
      <dgm:t>
        <a:bodyPr/>
        <a:lstStyle/>
        <a:p>
          <a:pPr algn="justLow" rtl="1"/>
          <a:endParaRPr lang="en-US" sz="3000"/>
        </a:p>
      </dgm:t>
    </dgm:pt>
    <dgm:pt modelId="{42749F2D-BEDE-4A27-A669-70EE7852D2F3}" type="pres">
      <dgm:prSet presAssocID="{5CF0ABAE-4E03-466C-9ABC-F4D0BAA73866}" presName="linear" presStyleCnt="0">
        <dgm:presLayoutVars>
          <dgm:dir val="rev"/>
          <dgm:animLvl val="lvl"/>
          <dgm:resizeHandles val="exact"/>
        </dgm:presLayoutVars>
      </dgm:prSet>
      <dgm:spPr/>
      <dgm:t>
        <a:bodyPr/>
        <a:lstStyle/>
        <a:p>
          <a:endParaRPr lang="en-US"/>
        </a:p>
      </dgm:t>
    </dgm:pt>
    <dgm:pt modelId="{C05A381F-A56F-416C-AFFE-8F3EAF79ACD1}" type="pres">
      <dgm:prSet presAssocID="{C535BA9D-2231-4985-9464-05B0034BFC3D}" presName="parentLin" presStyleCnt="0"/>
      <dgm:spPr/>
      <dgm:t>
        <a:bodyPr/>
        <a:lstStyle/>
        <a:p>
          <a:endParaRPr lang="en-US"/>
        </a:p>
      </dgm:t>
    </dgm:pt>
    <dgm:pt modelId="{7A14AB39-9EA3-406F-8DAF-6C228236ACBC}" type="pres">
      <dgm:prSet presAssocID="{C535BA9D-2231-4985-9464-05B0034BFC3D}" presName="parentLeftMargin" presStyleLbl="node1" presStyleIdx="0" presStyleCnt="1"/>
      <dgm:spPr/>
      <dgm:t>
        <a:bodyPr/>
        <a:lstStyle/>
        <a:p>
          <a:endParaRPr lang="en-US"/>
        </a:p>
      </dgm:t>
    </dgm:pt>
    <dgm:pt modelId="{458AE3E1-5164-4C5F-B890-4EBEE67A1D93}" type="pres">
      <dgm:prSet presAssocID="{C535BA9D-2231-4985-9464-05B0034BFC3D}" presName="parentText" presStyleLbl="node1" presStyleIdx="0" presStyleCnt="1" custScaleY="55287" custLinFactNeighborX="82524" custLinFactNeighborY="-22897">
        <dgm:presLayoutVars>
          <dgm:chMax val="0"/>
          <dgm:bulletEnabled val="1"/>
        </dgm:presLayoutVars>
      </dgm:prSet>
      <dgm:spPr/>
      <dgm:t>
        <a:bodyPr/>
        <a:lstStyle/>
        <a:p>
          <a:endParaRPr lang="en-US"/>
        </a:p>
      </dgm:t>
    </dgm:pt>
    <dgm:pt modelId="{3160B157-A6A7-4773-A880-4ABC809DF343}" type="pres">
      <dgm:prSet presAssocID="{C535BA9D-2231-4985-9464-05B0034BFC3D}" presName="negativeSpace" presStyleCnt="0"/>
      <dgm:spPr/>
      <dgm:t>
        <a:bodyPr/>
        <a:lstStyle/>
        <a:p>
          <a:endParaRPr lang="en-US"/>
        </a:p>
      </dgm:t>
    </dgm:pt>
    <dgm:pt modelId="{F69EAF1C-B156-4551-A2CA-F78B5ACA0491}" type="pres">
      <dgm:prSet presAssocID="{C535BA9D-2231-4985-9464-05B0034BFC3D}" presName="childText" presStyleLbl="conFgAcc1" presStyleIdx="0" presStyleCnt="1">
        <dgm:presLayoutVars>
          <dgm:bulletEnabled val="1"/>
        </dgm:presLayoutVars>
      </dgm:prSet>
      <dgm:spPr>
        <a:prstGeom prst="round2DiagRect">
          <a:avLst/>
        </a:prstGeom>
      </dgm:spPr>
      <dgm:t>
        <a:bodyPr/>
        <a:lstStyle/>
        <a:p>
          <a:endParaRPr lang="en-US"/>
        </a:p>
      </dgm:t>
    </dgm:pt>
  </dgm:ptLst>
  <dgm:cxnLst>
    <dgm:cxn modelId="{0B74F9FC-50CF-4DCA-93D0-9BA53273A7EC}" type="presOf" srcId="{C535BA9D-2231-4985-9464-05B0034BFC3D}" destId="{458AE3E1-5164-4C5F-B890-4EBEE67A1D93}" srcOrd="1" destOrd="0" presId="urn:microsoft.com/office/officeart/2005/8/layout/list1"/>
    <dgm:cxn modelId="{A444340C-811D-4344-9F61-50269574F138}" srcId="{C535BA9D-2231-4985-9464-05B0034BFC3D}" destId="{6E408EFB-879B-41B5-9C98-A8E87F80ED2C}" srcOrd="0" destOrd="0" parTransId="{3BD7E29C-A15E-4F35-B3B1-8955299CEFB2}" sibTransId="{F2B1CF20-7EE7-407B-8665-B8C81F40AC3D}"/>
    <dgm:cxn modelId="{464056D1-1703-4D6D-9376-F5302D7C8E06}" type="presOf" srcId="{C535BA9D-2231-4985-9464-05B0034BFC3D}" destId="{7A14AB39-9EA3-406F-8DAF-6C228236ACBC}" srcOrd="0" destOrd="0" presId="urn:microsoft.com/office/officeart/2005/8/layout/list1"/>
    <dgm:cxn modelId="{A09B036C-3F59-4D03-A09C-E969783E1714}" srcId="{5CF0ABAE-4E03-466C-9ABC-F4D0BAA73866}" destId="{C535BA9D-2231-4985-9464-05B0034BFC3D}" srcOrd="0" destOrd="0" parTransId="{BBC4CB32-C039-4006-9E60-F963E244CC28}" sibTransId="{89A26E83-1746-4163-BEA4-F107C6973B30}"/>
    <dgm:cxn modelId="{9507532A-17E4-4F4E-BB51-0EB464E2E78A}" type="presOf" srcId="{6E408EFB-879B-41B5-9C98-A8E87F80ED2C}" destId="{F69EAF1C-B156-4551-A2CA-F78B5ACA0491}" srcOrd="0" destOrd="0" presId="urn:microsoft.com/office/officeart/2005/8/layout/list1"/>
    <dgm:cxn modelId="{239AC0E8-4E9F-429E-9559-5C20438C9BD7}" type="presOf" srcId="{5CF0ABAE-4E03-466C-9ABC-F4D0BAA73866}" destId="{42749F2D-BEDE-4A27-A669-70EE7852D2F3}" srcOrd="0" destOrd="0" presId="urn:microsoft.com/office/officeart/2005/8/layout/list1"/>
    <dgm:cxn modelId="{BA9C5621-468F-43F0-AE1F-8D75A5C436B0}" type="presParOf" srcId="{42749F2D-BEDE-4A27-A669-70EE7852D2F3}" destId="{C05A381F-A56F-416C-AFFE-8F3EAF79ACD1}" srcOrd="0" destOrd="0" presId="urn:microsoft.com/office/officeart/2005/8/layout/list1"/>
    <dgm:cxn modelId="{AD9CF1C6-DA08-42B1-A896-6D679BC49DCA}" type="presParOf" srcId="{C05A381F-A56F-416C-AFFE-8F3EAF79ACD1}" destId="{7A14AB39-9EA3-406F-8DAF-6C228236ACBC}" srcOrd="0" destOrd="0" presId="urn:microsoft.com/office/officeart/2005/8/layout/list1"/>
    <dgm:cxn modelId="{95334BD0-4C57-4186-A978-1BA17D86C0E2}" type="presParOf" srcId="{C05A381F-A56F-416C-AFFE-8F3EAF79ACD1}" destId="{458AE3E1-5164-4C5F-B890-4EBEE67A1D93}" srcOrd="1" destOrd="0" presId="urn:microsoft.com/office/officeart/2005/8/layout/list1"/>
    <dgm:cxn modelId="{A7E39C56-4D21-4C7F-A308-19A60DB95DE8}" type="presParOf" srcId="{42749F2D-BEDE-4A27-A669-70EE7852D2F3}" destId="{3160B157-A6A7-4773-A880-4ABC809DF343}" srcOrd="1" destOrd="0" presId="urn:microsoft.com/office/officeart/2005/8/layout/list1"/>
    <dgm:cxn modelId="{B3CA74E5-EF25-4AC0-9C1B-DFEE8CDB1EB7}" type="presParOf" srcId="{42749F2D-BEDE-4A27-A669-70EE7852D2F3}" destId="{F69EAF1C-B156-4551-A2CA-F78B5ACA049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03296B1-D47B-4EF2-BB5C-0299499C2338}"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26649DF1-D443-414B-8DF9-9CBD828B4BEB}">
      <dgm:prSet phldrT="[Text]"/>
      <dgm:spPr/>
      <dgm:t>
        <a:bodyPr/>
        <a:lstStyle/>
        <a:p>
          <a:r>
            <a:rPr lang="fa-IR" b="0" dirty="0" smtClean="0">
              <a:cs typeface="B Titr" pitchFamily="2" charset="-78"/>
            </a:rPr>
            <a:t>طرح‏هاي بازنشستگي بر اساس تأمين مالي</a:t>
          </a:r>
          <a:endParaRPr lang="en-US" b="0" dirty="0">
            <a:cs typeface="B Titr" pitchFamily="2" charset="-78"/>
          </a:endParaRPr>
        </a:p>
      </dgm:t>
    </dgm:pt>
    <dgm:pt modelId="{F9457B13-DF89-4249-B492-93C516143483}" type="parTrans" cxnId="{7F2B1A2A-2005-45D4-912A-B0CE7B198649}">
      <dgm:prSet/>
      <dgm:spPr/>
      <dgm:t>
        <a:bodyPr/>
        <a:lstStyle/>
        <a:p>
          <a:endParaRPr lang="en-US" b="0"/>
        </a:p>
      </dgm:t>
    </dgm:pt>
    <dgm:pt modelId="{551CAF87-294F-4F7B-B94A-24BDC7D3BABD}" type="sibTrans" cxnId="{7F2B1A2A-2005-45D4-912A-B0CE7B198649}">
      <dgm:prSet/>
      <dgm:spPr/>
      <dgm:t>
        <a:bodyPr/>
        <a:lstStyle/>
        <a:p>
          <a:endParaRPr lang="en-US" b="0"/>
        </a:p>
      </dgm:t>
    </dgm:pt>
    <dgm:pt modelId="{EBEA18AB-BF06-41A5-9612-F09B1E7422EF}">
      <dgm:prSet phldrT="[Text]"/>
      <dgm:spPr/>
      <dgm:t>
        <a:bodyPr/>
        <a:lstStyle/>
        <a:p>
          <a:r>
            <a:rPr lang="fa-IR" b="0" dirty="0" smtClean="0">
              <a:cs typeface="B Mitra" pitchFamily="2" charset="-78"/>
            </a:rPr>
            <a:t>طرح تأمين مالي شده</a:t>
          </a:r>
          <a:endParaRPr lang="en-US" b="0" dirty="0"/>
        </a:p>
      </dgm:t>
    </dgm:pt>
    <dgm:pt modelId="{513D0D55-606E-4A09-B757-49E011EE9A7B}" type="parTrans" cxnId="{2CD7D954-9CD0-4A74-9C2C-DA29EC42031B}">
      <dgm:prSet/>
      <dgm:spPr/>
      <dgm:t>
        <a:bodyPr/>
        <a:lstStyle/>
        <a:p>
          <a:endParaRPr lang="en-US" b="0"/>
        </a:p>
      </dgm:t>
    </dgm:pt>
    <dgm:pt modelId="{531D2F69-B773-45CE-98CA-77F02C09F682}" type="sibTrans" cxnId="{2CD7D954-9CD0-4A74-9C2C-DA29EC42031B}">
      <dgm:prSet/>
      <dgm:spPr/>
      <dgm:t>
        <a:bodyPr/>
        <a:lstStyle/>
        <a:p>
          <a:endParaRPr lang="en-US" b="0"/>
        </a:p>
      </dgm:t>
    </dgm:pt>
    <dgm:pt modelId="{0E7A1FCF-075E-43AE-B2AB-779389974F6C}">
      <dgm:prSet phldrT="[Text]"/>
      <dgm:spPr/>
      <dgm:t>
        <a:bodyPr/>
        <a:lstStyle/>
        <a:p>
          <a:r>
            <a:rPr lang="fa-IR" b="0" dirty="0" smtClean="0">
              <a:cs typeface="B Mitra" pitchFamily="2" charset="-78"/>
            </a:rPr>
            <a:t>طرح بدون اندوخته مالي</a:t>
          </a:r>
          <a:endParaRPr lang="en-US" b="0" dirty="0"/>
        </a:p>
      </dgm:t>
    </dgm:pt>
    <dgm:pt modelId="{CC7430C2-7F78-419A-B917-643FEE9A1B42}" type="parTrans" cxnId="{58F58EF6-B02E-4F41-B740-58BE7F52BB51}">
      <dgm:prSet/>
      <dgm:spPr/>
      <dgm:t>
        <a:bodyPr/>
        <a:lstStyle/>
        <a:p>
          <a:endParaRPr lang="en-US" b="0"/>
        </a:p>
      </dgm:t>
    </dgm:pt>
    <dgm:pt modelId="{AC6E1B90-8CE9-4A43-B87E-441ED4631327}" type="sibTrans" cxnId="{58F58EF6-B02E-4F41-B740-58BE7F52BB51}">
      <dgm:prSet/>
      <dgm:spPr/>
      <dgm:t>
        <a:bodyPr/>
        <a:lstStyle/>
        <a:p>
          <a:endParaRPr lang="en-US" b="0"/>
        </a:p>
      </dgm:t>
    </dgm:pt>
    <dgm:pt modelId="{8F4A8538-8121-4EDF-B37E-561E22E395E0}" type="pres">
      <dgm:prSet presAssocID="{303296B1-D47B-4EF2-BB5C-0299499C2338}" presName="cycle" presStyleCnt="0">
        <dgm:presLayoutVars>
          <dgm:chMax val="1"/>
          <dgm:dir/>
          <dgm:animLvl val="ctr"/>
          <dgm:resizeHandles val="exact"/>
        </dgm:presLayoutVars>
      </dgm:prSet>
      <dgm:spPr/>
      <dgm:t>
        <a:bodyPr/>
        <a:lstStyle/>
        <a:p>
          <a:endParaRPr lang="en-US"/>
        </a:p>
      </dgm:t>
    </dgm:pt>
    <dgm:pt modelId="{233FDB5F-C84A-49E3-A56A-5CE89A4FC792}" type="pres">
      <dgm:prSet presAssocID="{26649DF1-D443-414B-8DF9-9CBD828B4BEB}" presName="centerShape" presStyleLbl="node0" presStyleIdx="0" presStyleCnt="1"/>
      <dgm:spPr/>
      <dgm:t>
        <a:bodyPr/>
        <a:lstStyle/>
        <a:p>
          <a:endParaRPr lang="en-US"/>
        </a:p>
      </dgm:t>
    </dgm:pt>
    <dgm:pt modelId="{E278B05E-D499-4BB2-AC15-3DFEA9008747}" type="pres">
      <dgm:prSet presAssocID="{513D0D55-606E-4A09-B757-49E011EE9A7B}" presName="parTrans" presStyleLbl="bgSibTrans2D1" presStyleIdx="0" presStyleCnt="2"/>
      <dgm:spPr/>
      <dgm:t>
        <a:bodyPr/>
        <a:lstStyle/>
        <a:p>
          <a:endParaRPr lang="en-US"/>
        </a:p>
      </dgm:t>
    </dgm:pt>
    <dgm:pt modelId="{F4394FE3-C515-48E1-BBFA-D6080A5F7450}" type="pres">
      <dgm:prSet presAssocID="{EBEA18AB-BF06-41A5-9612-F09B1E7422EF}" presName="node" presStyleLbl="node1" presStyleIdx="0" presStyleCnt="2">
        <dgm:presLayoutVars>
          <dgm:bulletEnabled val="1"/>
        </dgm:presLayoutVars>
      </dgm:prSet>
      <dgm:spPr/>
      <dgm:t>
        <a:bodyPr/>
        <a:lstStyle/>
        <a:p>
          <a:endParaRPr lang="en-US"/>
        </a:p>
      </dgm:t>
    </dgm:pt>
    <dgm:pt modelId="{56AF09D5-E609-475B-A336-3EC839758277}" type="pres">
      <dgm:prSet presAssocID="{CC7430C2-7F78-419A-B917-643FEE9A1B42}" presName="parTrans" presStyleLbl="bgSibTrans2D1" presStyleIdx="1" presStyleCnt="2"/>
      <dgm:spPr/>
      <dgm:t>
        <a:bodyPr/>
        <a:lstStyle/>
        <a:p>
          <a:endParaRPr lang="en-US"/>
        </a:p>
      </dgm:t>
    </dgm:pt>
    <dgm:pt modelId="{9F3F3635-47EB-4BAF-B7C7-C8D6B4414410}" type="pres">
      <dgm:prSet presAssocID="{0E7A1FCF-075E-43AE-B2AB-779389974F6C}" presName="node" presStyleLbl="node1" presStyleIdx="1" presStyleCnt="2">
        <dgm:presLayoutVars>
          <dgm:bulletEnabled val="1"/>
        </dgm:presLayoutVars>
      </dgm:prSet>
      <dgm:spPr/>
      <dgm:t>
        <a:bodyPr/>
        <a:lstStyle/>
        <a:p>
          <a:endParaRPr lang="en-US"/>
        </a:p>
      </dgm:t>
    </dgm:pt>
  </dgm:ptLst>
  <dgm:cxnLst>
    <dgm:cxn modelId="{7F2B1A2A-2005-45D4-912A-B0CE7B198649}" srcId="{303296B1-D47B-4EF2-BB5C-0299499C2338}" destId="{26649DF1-D443-414B-8DF9-9CBD828B4BEB}" srcOrd="0" destOrd="0" parTransId="{F9457B13-DF89-4249-B492-93C516143483}" sibTransId="{551CAF87-294F-4F7B-B94A-24BDC7D3BABD}"/>
    <dgm:cxn modelId="{750896E4-AF6D-4349-BF77-527480E1255C}" type="presOf" srcId="{EBEA18AB-BF06-41A5-9612-F09B1E7422EF}" destId="{F4394FE3-C515-48E1-BBFA-D6080A5F7450}" srcOrd="0" destOrd="0" presId="urn:microsoft.com/office/officeart/2005/8/layout/radial4"/>
    <dgm:cxn modelId="{5A4896E9-07F8-45CD-99B1-A370F463679E}" type="presOf" srcId="{513D0D55-606E-4A09-B757-49E011EE9A7B}" destId="{E278B05E-D499-4BB2-AC15-3DFEA9008747}" srcOrd="0" destOrd="0" presId="urn:microsoft.com/office/officeart/2005/8/layout/radial4"/>
    <dgm:cxn modelId="{5EA7AF9B-6D83-45DE-972A-BF7752503551}" type="presOf" srcId="{CC7430C2-7F78-419A-B917-643FEE9A1B42}" destId="{56AF09D5-E609-475B-A336-3EC839758277}" srcOrd="0" destOrd="0" presId="urn:microsoft.com/office/officeart/2005/8/layout/radial4"/>
    <dgm:cxn modelId="{58F58EF6-B02E-4F41-B740-58BE7F52BB51}" srcId="{26649DF1-D443-414B-8DF9-9CBD828B4BEB}" destId="{0E7A1FCF-075E-43AE-B2AB-779389974F6C}" srcOrd="1" destOrd="0" parTransId="{CC7430C2-7F78-419A-B917-643FEE9A1B42}" sibTransId="{AC6E1B90-8CE9-4A43-B87E-441ED4631327}"/>
    <dgm:cxn modelId="{2CD7D954-9CD0-4A74-9C2C-DA29EC42031B}" srcId="{26649DF1-D443-414B-8DF9-9CBD828B4BEB}" destId="{EBEA18AB-BF06-41A5-9612-F09B1E7422EF}" srcOrd="0" destOrd="0" parTransId="{513D0D55-606E-4A09-B757-49E011EE9A7B}" sibTransId="{531D2F69-B773-45CE-98CA-77F02C09F682}"/>
    <dgm:cxn modelId="{54901EBB-A0DC-4169-8BE0-D49F6A709952}" type="presOf" srcId="{303296B1-D47B-4EF2-BB5C-0299499C2338}" destId="{8F4A8538-8121-4EDF-B37E-561E22E395E0}" srcOrd="0" destOrd="0" presId="urn:microsoft.com/office/officeart/2005/8/layout/radial4"/>
    <dgm:cxn modelId="{363F10A1-7196-4C38-BA43-98839716E5F9}" type="presOf" srcId="{0E7A1FCF-075E-43AE-B2AB-779389974F6C}" destId="{9F3F3635-47EB-4BAF-B7C7-C8D6B4414410}" srcOrd="0" destOrd="0" presId="urn:microsoft.com/office/officeart/2005/8/layout/radial4"/>
    <dgm:cxn modelId="{C3C91415-21A2-4015-9A1E-88532A8D53EE}" type="presOf" srcId="{26649DF1-D443-414B-8DF9-9CBD828B4BEB}" destId="{233FDB5F-C84A-49E3-A56A-5CE89A4FC792}" srcOrd="0" destOrd="0" presId="urn:microsoft.com/office/officeart/2005/8/layout/radial4"/>
    <dgm:cxn modelId="{CA29D869-84D3-41AE-A5B6-02E26424C65F}" type="presParOf" srcId="{8F4A8538-8121-4EDF-B37E-561E22E395E0}" destId="{233FDB5F-C84A-49E3-A56A-5CE89A4FC792}" srcOrd="0" destOrd="0" presId="urn:microsoft.com/office/officeart/2005/8/layout/radial4"/>
    <dgm:cxn modelId="{CFF4D385-FB72-4561-A570-E526399B520E}" type="presParOf" srcId="{8F4A8538-8121-4EDF-B37E-561E22E395E0}" destId="{E278B05E-D499-4BB2-AC15-3DFEA9008747}" srcOrd="1" destOrd="0" presId="urn:microsoft.com/office/officeart/2005/8/layout/radial4"/>
    <dgm:cxn modelId="{67C060E0-3F37-420C-9F1B-0C2788990E9B}" type="presParOf" srcId="{8F4A8538-8121-4EDF-B37E-561E22E395E0}" destId="{F4394FE3-C515-48E1-BBFA-D6080A5F7450}" srcOrd="2" destOrd="0" presId="urn:microsoft.com/office/officeart/2005/8/layout/radial4"/>
    <dgm:cxn modelId="{FB5529B8-333C-4388-A826-A7BB094EE546}" type="presParOf" srcId="{8F4A8538-8121-4EDF-B37E-561E22E395E0}" destId="{56AF09D5-E609-475B-A336-3EC839758277}" srcOrd="3" destOrd="0" presId="urn:microsoft.com/office/officeart/2005/8/layout/radial4"/>
    <dgm:cxn modelId="{1937DF0B-E412-4871-95CB-08B2532A44D4}" type="presParOf" srcId="{8F4A8538-8121-4EDF-B37E-561E22E395E0}" destId="{9F3F3635-47EB-4BAF-B7C7-C8D6B4414410}"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03296B1-D47B-4EF2-BB5C-0299499C2338}"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26649DF1-D443-414B-8DF9-9CBD828B4BEB}">
      <dgm:prSet phldrT="[Text]"/>
      <dgm:spPr/>
      <dgm:t>
        <a:bodyPr/>
        <a:lstStyle/>
        <a:p>
          <a:r>
            <a:rPr lang="fa-IR" b="0" dirty="0" smtClean="0">
              <a:cs typeface="B Titr" pitchFamily="2" charset="-78"/>
            </a:rPr>
            <a:t>طرح‏هاي بازنشستگي برحسب امكان عضويت</a:t>
          </a:r>
          <a:endParaRPr lang="en-US" b="0" dirty="0" smtClean="0">
            <a:cs typeface="B Titr" pitchFamily="2" charset="-78"/>
          </a:endParaRPr>
        </a:p>
      </dgm:t>
    </dgm:pt>
    <dgm:pt modelId="{F9457B13-DF89-4249-B492-93C516143483}" type="parTrans" cxnId="{7F2B1A2A-2005-45D4-912A-B0CE7B198649}">
      <dgm:prSet/>
      <dgm:spPr/>
      <dgm:t>
        <a:bodyPr/>
        <a:lstStyle/>
        <a:p>
          <a:endParaRPr lang="en-US" b="0"/>
        </a:p>
      </dgm:t>
    </dgm:pt>
    <dgm:pt modelId="{551CAF87-294F-4F7B-B94A-24BDC7D3BABD}" type="sibTrans" cxnId="{7F2B1A2A-2005-45D4-912A-B0CE7B198649}">
      <dgm:prSet/>
      <dgm:spPr/>
      <dgm:t>
        <a:bodyPr/>
        <a:lstStyle/>
        <a:p>
          <a:endParaRPr lang="en-US" b="0"/>
        </a:p>
      </dgm:t>
    </dgm:pt>
    <dgm:pt modelId="{EBEA18AB-BF06-41A5-9612-F09B1E7422EF}">
      <dgm:prSet phldrT="[Text]"/>
      <dgm:spPr/>
      <dgm:t>
        <a:bodyPr/>
        <a:lstStyle/>
        <a:p>
          <a:r>
            <a:rPr lang="fa-IR" b="0" dirty="0" smtClean="0">
              <a:cs typeface="B Mitra" pitchFamily="2" charset="-78"/>
            </a:rPr>
            <a:t>صندوق بازنشستگي بسته</a:t>
          </a:r>
          <a:endParaRPr lang="en-US" b="0" dirty="0"/>
        </a:p>
      </dgm:t>
    </dgm:pt>
    <dgm:pt modelId="{513D0D55-606E-4A09-B757-49E011EE9A7B}" type="parTrans" cxnId="{2CD7D954-9CD0-4A74-9C2C-DA29EC42031B}">
      <dgm:prSet/>
      <dgm:spPr/>
      <dgm:t>
        <a:bodyPr/>
        <a:lstStyle/>
        <a:p>
          <a:endParaRPr lang="en-US" b="0"/>
        </a:p>
      </dgm:t>
    </dgm:pt>
    <dgm:pt modelId="{531D2F69-B773-45CE-98CA-77F02C09F682}" type="sibTrans" cxnId="{2CD7D954-9CD0-4A74-9C2C-DA29EC42031B}">
      <dgm:prSet/>
      <dgm:spPr/>
      <dgm:t>
        <a:bodyPr/>
        <a:lstStyle/>
        <a:p>
          <a:endParaRPr lang="en-US" b="0"/>
        </a:p>
      </dgm:t>
    </dgm:pt>
    <dgm:pt modelId="{0E7A1FCF-075E-43AE-B2AB-779389974F6C}">
      <dgm:prSet phldrT="[Text]"/>
      <dgm:spPr/>
      <dgm:t>
        <a:bodyPr/>
        <a:lstStyle/>
        <a:p>
          <a:r>
            <a:rPr lang="fa-IR" b="0" dirty="0" smtClean="0">
              <a:cs typeface="B Mitra" pitchFamily="2" charset="-78"/>
            </a:rPr>
            <a:t>صندوق بازنشستگي باز</a:t>
          </a:r>
          <a:endParaRPr lang="en-US" b="0" dirty="0"/>
        </a:p>
      </dgm:t>
    </dgm:pt>
    <dgm:pt modelId="{CC7430C2-7F78-419A-B917-643FEE9A1B42}" type="parTrans" cxnId="{58F58EF6-B02E-4F41-B740-58BE7F52BB51}">
      <dgm:prSet/>
      <dgm:spPr/>
      <dgm:t>
        <a:bodyPr/>
        <a:lstStyle/>
        <a:p>
          <a:endParaRPr lang="en-US" b="0"/>
        </a:p>
      </dgm:t>
    </dgm:pt>
    <dgm:pt modelId="{AC6E1B90-8CE9-4A43-B87E-441ED4631327}" type="sibTrans" cxnId="{58F58EF6-B02E-4F41-B740-58BE7F52BB51}">
      <dgm:prSet/>
      <dgm:spPr/>
      <dgm:t>
        <a:bodyPr/>
        <a:lstStyle/>
        <a:p>
          <a:endParaRPr lang="en-US" b="0"/>
        </a:p>
      </dgm:t>
    </dgm:pt>
    <dgm:pt modelId="{8F4A8538-8121-4EDF-B37E-561E22E395E0}" type="pres">
      <dgm:prSet presAssocID="{303296B1-D47B-4EF2-BB5C-0299499C2338}" presName="cycle" presStyleCnt="0">
        <dgm:presLayoutVars>
          <dgm:chMax val="1"/>
          <dgm:dir/>
          <dgm:animLvl val="ctr"/>
          <dgm:resizeHandles val="exact"/>
        </dgm:presLayoutVars>
      </dgm:prSet>
      <dgm:spPr/>
      <dgm:t>
        <a:bodyPr/>
        <a:lstStyle/>
        <a:p>
          <a:endParaRPr lang="en-US"/>
        </a:p>
      </dgm:t>
    </dgm:pt>
    <dgm:pt modelId="{233FDB5F-C84A-49E3-A56A-5CE89A4FC792}" type="pres">
      <dgm:prSet presAssocID="{26649DF1-D443-414B-8DF9-9CBD828B4BEB}" presName="centerShape" presStyleLbl="node0" presStyleIdx="0" presStyleCnt="1"/>
      <dgm:spPr/>
      <dgm:t>
        <a:bodyPr/>
        <a:lstStyle/>
        <a:p>
          <a:endParaRPr lang="en-US"/>
        </a:p>
      </dgm:t>
    </dgm:pt>
    <dgm:pt modelId="{E278B05E-D499-4BB2-AC15-3DFEA9008747}" type="pres">
      <dgm:prSet presAssocID="{513D0D55-606E-4A09-B757-49E011EE9A7B}" presName="parTrans" presStyleLbl="bgSibTrans2D1" presStyleIdx="0" presStyleCnt="2"/>
      <dgm:spPr/>
      <dgm:t>
        <a:bodyPr/>
        <a:lstStyle/>
        <a:p>
          <a:endParaRPr lang="en-US"/>
        </a:p>
      </dgm:t>
    </dgm:pt>
    <dgm:pt modelId="{F4394FE3-C515-48E1-BBFA-D6080A5F7450}" type="pres">
      <dgm:prSet presAssocID="{EBEA18AB-BF06-41A5-9612-F09B1E7422EF}" presName="node" presStyleLbl="node1" presStyleIdx="0" presStyleCnt="2">
        <dgm:presLayoutVars>
          <dgm:bulletEnabled val="1"/>
        </dgm:presLayoutVars>
      </dgm:prSet>
      <dgm:spPr/>
      <dgm:t>
        <a:bodyPr/>
        <a:lstStyle/>
        <a:p>
          <a:endParaRPr lang="en-US"/>
        </a:p>
      </dgm:t>
    </dgm:pt>
    <dgm:pt modelId="{56AF09D5-E609-475B-A336-3EC839758277}" type="pres">
      <dgm:prSet presAssocID="{CC7430C2-7F78-419A-B917-643FEE9A1B42}" presName="parTrans" presStyleLbl="bgSibTrans2D1" presStyleIdx="1" presStyleCnt="2"/>
      <dgm:spPr/>
      <dgm:t>
        <a:bodyPr/>
        <a:lstStyle/>
        <a:p>
          <a:endParaRPr lang="en-US"/>
        </a:p>
      </dgm:t>
    </dgm:pt>
    <dgm:pt modelId="{9F3F3635-47EB-4BAF-B7C7-C8D6B4414410}" type="pres">
      <dgm:prSet presAssocID="{0E7A1FCF-075E-43AE-B2AB-779389974F6C}" presName="node" presStyleLbl="node1" presStyleIdx="1" presStyleCnt="2">
        <dgm:presLayoutVars>
          <dgm:bulletEnabled val="1"/>
        </dgm:presLayoutVars>
      </dgm:prSet>
      <dgm:spPr/>
      <dgm:t>
        <a:bodyPr/>
        <a:lstStyle/>
        <a:p>
          <a:endParaRPr lang="en-US"/>
        </a:p>
      </dgm:t>
    </dgm:pt>
  </dgm:ptLst>
  <dgm:cxnLst>
    <dgm:cxn modelId="{2CD7D954-9CD0-4A74-9C2C-DA29EC42031B}" srcId="{26649DF1-D443-414B-8DF9-9CBD828B4BEB}" destId="{EBEA18AB-BF06-41A5-9612-F09B1E7422EF}" srcOrd="0" destOrd="0" parTransId="{513D0D55-606E-4A09-B757-49E011EE9A7B}" sibTransId="{531D2F69-B773-45CE-98CA-77F02C09F682}"/>
    <dgm:cxn modelId="{9BFD3F77-DDAF-432B-AB82-AFF7E94FE2AC}" type="presOf" srcId="{26649DF1-D443-414B-8DF9-9CBD828B4BEB}" destId="{233FDB5F-C84A-49E3-A56A-5CE89A4FC792}" srcOrd="0" destOrd="0" presId="urn:microsoft.com/office/officeart/2005/8/layout/radial4"/>
    <dgm:cxn modelId="{FB69EB9D-60A9-4FA3-B7E8-E56803686982}" type="presOf" srcId="{0E7A1FCF-075E-43AE-B2AB-779389974F6C}" destId="{9F3F3635-47EB-4BAF-B7C7-C8D6B4414410}" srcOrd="0" destOrd="0" presId="urn:microsoft.com/office/officeart/2005/8/layout/radial4"/>
    <dgm:cxn modelId="{045C4BBB-1665-44F3-B522-356EC79E9BFE}" type="presOf" srcId="{303296B1-D47B-4EF2-BB5C-0299499C2338}" destId="{8F4A8538-8121-4EDF-B37E-561E22E395E0}" srcOrd="0" destOrd="0" presId="urn:microsoft.com/office/officeart/2005/8/layout/radial4"/>
    <dgm:cxn modelId="{7F2B1A2A-2005-45D4-912A-B0CE7B198649}" srcId="{303296B1-D47B-4EF2-BB5C-0299499C2338}" destId="{26649DF1-D443-414B-8DF9-9CBD828B4BEB}" srcOrd="0" destOrd="0" parTransId="{F9457B13-DF89-4249-B492-93C516143483}" sibTransId="{551CAF87-294F-4F7B-B94A-24BDC7D3BABD}"/>
    <dgm:cxn modelId="{58F58EF6-B02E-4F41-B740-58BE7F52BB51}" srcId="{26649DF1-D443-414B-8DF9-9CBD828B4BEB}" destId="{0E7A1FCF-075E-43AE-B2AB-779389974F6C}" srcOrd="1" destOrd="0" parTransId="{CC7430C2-7F78-419A-B917-643FEE9A1B42}" sibTransId="{AC6E1B90-8CE9-4A43-B87E-441ED4631327}"/>
    <dgm:cxn modelId="{981F01BE-D3C7-41C6-A0C7-5B95FA25E1F8}" type="presOf" srcId="{EBEA18AB-BF06-41A5-9612-F09B1E7422EF}" destId="{F4394FE3-C515-48E1-BBFA-D6080A5F7450}" srcOrd="0" destOrd="0" presId="urn:microsoft.com/office/officeart/2005/8/layout/radial4"/>
    <dgm:cxn modelId="{E8D5DCB5-0E4B-4704-AE0D-7B0998BBB9F4}" type="presOf" srcId="{CC7430C2-7F78-419A-B917-643FEE9A1B42}" destId="{56AF09D5-E609-475B-A336-3EC839758277}" srcOrd="0" destOrd="0" presId="urn:microsoft.com/office/officeart/2005/8/layout/radial4"/>
    <dgm:cxn modelId="{D5787DB3-BF4E-407B-9D45-B9421C9B6ED5}" type="presOf" srcId="{513D0D55-606E-4A09-B757-49E011EE9A7B}" destId="{E278B05E-D499-4BB2-AC15-3DFEA9008747}" srcOrd="0" destOrd="0" presId="urn:microsoft.com/office/officeart/2005/8/layout/radial4"/>
    <dgm:cxn modelId="{00375A75-8538-4988-AE93-D4DBB68D7996}" type="presParOf" srcId="{8F4A8538-8121-4EDF-B37E-561E22E395E0}" destId="{233FDB5F-C84A-49E3-A56A-5CE89A4FC792}" srcOrd="0" destOrd="0" presId="urn:microsoft.com/office/officeart/2005/8/layout/radial4"/>
    <dgm:cxn modelId="{5A838052-71A1-4536-98E3-B949D6307B42}" type="presParOf" srcId="{8F4A8538-8121-4EDF-B37E-561E22E395E0}" destId="{E278B05E-D499-4BB2-AC15-3DFEA9008747}" srcOrd="1" destOrd="0" presId="urn:microsoft.com/office/officeart/2005/8/layout/radial4"/>
    <dgm:cxn modelId="{B22869A9-375A-4C3C-B466-FDF620CEC028}" type="presParOf" srcId="{8F4A8538-8121-4EDF-B37E-561E22E395E0}" destId="{F4394FE3-C515-48E1-BBFA-D6080A5F7450}" srcOrd="2" destOrd="0" presId="urn:microsoft.com/office/officeart/2005/8/layout/radial4"/>
    <dgm:cxn modelId="{4DB536C4-6DD0-4940-A89A-D60884364AF8}" type="presParOf" srcId="{8F4A8538-8121-4EDF-B37E-561E22E395E0}" destId="{56AF09D5-E609-475B-A336-3EC839758277}" srcOrd="3" destOrd="0" presId="urn:microsoft.com/office/officeart/2005/8/layout/radial4"/>
    <dgm:cxn modelId="{072F7DE9-77DB-418B-9E8C-BE8F02A10D0C}" type="presParOf" srcId="{8F4A8538-8121-4EDF-B37E-561E22E395E0}" destId="{9F3F3635-47EB-4BAF-B7C7-C8D6B4414410}"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03296B1-D47B-4EF2-BB5C-0299499C2338}"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26649DF1-D443-414B-8DF9-9CBD828B4BEB}">
      <dgm:prSet phldrT="[Text]"/>
      <dgm:spPr/>
      <dgm:t>
        <a:bodyPr/>
        <a:lstStyle/>
        <a:p>
          <a:r>
            <a:rPr lang="fa-IR" b="0" dirty="0" smtClean="0">
              <a:cs typeface="B Titr" pitchFamily="2" charset="-78"/>
            </a:rPr>
            <a:t>طرح‏هاي بازنشستگي براساس قوانين</a:t>
          </a:r>
          <a:endParaRPr lang="en-US" b="0" dirty="0" smtClean="0">
            <a:cs typeface="B Titr" pitchFamily="2" charset="-78"/>
          </a:endParaRPr>
        </a:p>
      </dgm:t>
    </dgm:pt>
    <dgm:pt modelId="{F9457B13-DF89-4249-B492-93C516143483}" type="parTrans" cxnId="{7F2B1A2A-2005-45D4-912A-B0CE7B198649}">
      <dgm:prSet/>
      <dgm:spPr/>
      <dgm:t>
        <a:bodyPr/>
        <a:lstStyle/>
        <a:p>
          <a:endParaRPr lang="en-US" b="0"/>
        </a:p>
      </dgm:t>
    </dgm:pt>
    <dgm:pt modelId="{551CAF87-294F-4F7B-B94A-24BDC7D3BABD}" type="sibTrans" cxnId="{7F2B1A2A-2005-45D4-912A-B0CE7B198649}">
      <dgm:prSet/>
      <dgm:spPr/>
      <dgm:t>
        <a:bodyPr/>
        <a:lstStyle/>
        <a:p>
          <a:endParaRPr lang="en-US" b="0"/>
        </a:p>
      </dgm:t>
    </dgm:pt>
    <dgm:pt modelId="{EBEA18AB-BF06-41A5-9612-F09B1E7422EF}">
      <dgm:prSet phldrT="[Text]"/>
      <dgm:spPr/>
      <dgm:t>
        <a:bodyPr/>
        <a:lstStyle/>
        <a:p>
          <a:pPr rtl="1"/>
          <a:r>
            <a:rPr lang="fa-IR" b="0" dirty="0" smtClean="0">
              <a:cs typeface="B Mitra" pitchFamily="2" charset="-78"/>
            </a:rPr>
            <a:t>صندوق بازنشستگي خصوصي</a:t>
          </a:r>
          <a:endParaRPr lang="en-US" b="0" dirty="0"/>
        </a:p>
      </dgm:t>
    </dgm:pt>
    <dgm:pt modelId="{513D0D55-606E-4A09-B757-49E011EE9A7B}" type="parTrans" cxnId="{2CD7D954-9CD0-4A74-9C2C-DA29EC42031B}">
      <dgm:prSet/>
      <dgm:spPr/>
      <dgm:t>
        <a:bodyPr/>
        <a:lstStyle/>
        <a:p>
          <a:endParaRPr lang="en-US" b="0"/>
        </a:p>
      </dgm:t>
    </dgm:pt>
    <dgm:pt modelId="{531D2F69-B773-45CE-98CA-77F02C09F682}" type="sibTrans" cxnId="{2CD7D954-9CD0-4A74-9C2C-DA29EC42031B}">
      <dgm:prSet/>
      <dgm:spPr/>
      <dgm:t>
        <a:bodyPr/>
        <a:lstStyle/>
        <a:p>
          <a:endParaRPr lang="en-US" b="0"/>
        </a:p>
      </dgm:t>
    </dgm:pt>
    <dgm:pt modelId="{0E7A1FCF-075E-43AE-B2AB-779389974F6C}">
      <dgm:prSet phldrT="[Text]"/>
      <dgm:spPr/>
      <dgm:t>
        <a:bodyPr/>
        <a:lstStyle/>
        <a:p>
          <a:pPr rtl="1"/>
          <a:r>
            <a:rPr lang="fa-IR" b="0" dirty="0" smtClean="0">
              <a:cs typeface="B Mitra" pitchFamily="2" charset="-78"/>
            </a:rPr>
            <a:t>صندوق بازنشستگي عمومي</a:t>
          </a:r>
          <a:endParaRPr lang="en-US" b="0" dirty="0"/>
        </a:p>
      </dgm:t>
    </dgm:pt>
    <dgm:pt modelId="{CC7430C2-7F78-419A-B917-643FEE9A1B42}" type="parTrans" cxnId="{58F58EF6-B02E-4F41-B740-58BE7F52BB51}">
      <dgm:prSet/>
      <dgm:spPr/>
      <dgm:t>
        <a:bodyPr/>
        <a:lstStyle/>
        <a:p>
          <a:endParaRPr lang="en-US" b="0"/>
        </a:p>
      </dgm:t>
    </dgm:pt>
    <dgm:pt modelId="{AC6E1B90-8CE9-4A43-B87E-441ED4631327}" type="sibTrans" cxnId="{58F58EF6-B02E-4F41-B740-58BE7F52BB51}">
      <dgm:prSet/>
      <dgm:spPr/>
      <dgm:t>
        <a:bodyPr/>
        <a:lstStyle/>
        <a:p>
          <a:endParaRPr lang="en-US" b="0"/>
        </a:p>
      </dgm:t>
    </dgm:pt>
    <dgm:pt modelId="{8F4A8538-8121-4EDF-B37E-561E22E395E0}" type="pres">
      <dgm:prSet presAssocID="{303296B1-D47B-4EF2-BB5C-0299499C2338}" presName="cycle" presStyleCnt="0">
        <dgm:presLayoutVars>
          <dgm:chMax val="1"/>
          <dgm:dir/>
          <dgm:animLvl val="ctr"/>
          <dgm:resizeHandles val="exact"/>
        </dgm:presLayoutVars>
      </dgm:prSet>
      <dgm:spPr/>
      <dgm:t>
        <a:bodyPr/>
        <a:lstStyle/>
        <a:p>
          <a:endParaRPr lang="en-US"/>
        </a:p>
      </dgm:t>
    </dgm:pt>
    <dgm:pt modelId="{233FDB5F-C84A-49E3-A56A-5CE89A4FC792}" type="pres">
      <dgm:prSet presAssocID="{26649DF1-D443-414B-8DF9-9CBD828B4BEB}" presName="centerShape" presStyleLbl="node0" presStyleIdx="0" presStyleCnt="1"/>
      <dgm:spPr/>
      <dgm:t>
        <a:bodyPr/>
        <a:lstStyle/>
        <a:p>
          <a:endParaRPr lang="en-US"/>
        </a:p>
      </dgm:t>
    </dgm:pt>
    <dgm:pt modelId="{E278B05E-D499-4BB2-AC15-3DFEA9008747}" type="pres">
      <dgm:prSet presAssocID="{513D0D55-606E-4A09-B757-49E011EE9A7B}" presName="parTrans" presStyleLbl="bgSibTrans2D1" presStyleIdx="0" presStyleCnt="2"/>
      <dgm:spPr/>
      <dgm:t>
        <a:bodyPr/>
        <a:lstStyle/>
        <a:p>
          <a:endParaRPr lang="en-US"/>
        </a:p>
      </dgm:t>
    </dgm:pt>
    <dgm:pt modelId="{F4394FE3-C515-48E1-BBFA-D6080A5F7450}" type="pres">
      <dgm:prSet presAssocID="{EBEA18AB-BF06-41A5-9612-F09B1E7422EF}" presName="node" presStyleLbl="node1" presStyleIdx="0" presStyleCnt="2">
        <dgm:presLayoutVars>
          <dgm:bulletEnabled val="1"/>
        </dgm:presLayoutVars>
      </dgm:prSet>
      <dgm:spPr/>
      <dgm:t>
        <a:bodyPr/>
        <a:lstStyle/>
        <a:p>
          <a:endParaRPr lang="en-US"/>
        </a:p>
      </dgm:t>
    </dgm:pt>
    <dgm:pt modelId="{56AF09D5-E609-475B-A336-3EC839758277}" type="pres">
      <dgm:prSet presAssocID="{CC7430C2-7F78-419A-B917-643FEE9A1B42}" presName="parTrans" presStyleLbl="bgSibTrans2D1" presStyleIdx="1" presStyleCnt="2"/>
      <dgm:spPr/>
      <dgm:t>
        <a:bodyPr/>
        <a:lstStyle/>
        <a:p>
          <a:endParaRPr lang="en-US"/>
        </a:p>
      </dgm:t>
    </dgm:pt>
    <dgm:pt modelId="{9F3F3635-47EB-4BAF-B7C7-C8D6B4414410}" type="pres">
      <dgm:prSet presAssocID="{0E7A1FCF-075E-43AE-B2AB-779389974F6C}" presName="node" presStyleLbl="node1" presStyleIdx="1" presStyleCnt="2">
        <dgm:presLayoutVars>
          <dgm:bulletEnabled val="1"/>
        </dgm:presLayoutVars>
      </dgm:prSet>
      <dgm:spPr/>
      <dgm:t>
        <a:bodyPr/>
        <a:lstStyle/>
        <a:p>
          <a:endParaRPr lang="en-US"/>
        </a:p>
      </dgm:t>
    </dgm:pt>
  </dgm:ptLst>
  <dgm:cxnLst>
    <dgm:cxn modelId="{9696BF5C-BC65-4E00-9DBA-F2A7AEADCF13}" type="presOf" srcId="{CC7430C2-7F78-419A-B917-643FEE9A1B42}" destId="{56AF09D5-E609-475B-A336-3EC839758277}" srcOrd="0" destOrd="0" presId="urn:microsoft.com/office/officeart/2005/8/layout/radial4"/>
    <dgm:cxn modelId="{EF8CC305-D511-494A-9499-8C82FB9FD46C}" type="presOf" srcId="{EBEA18AB-BF06-41A5-9612-F09B1E7422EF}" destId="{F4394FE3-C515-48E1-BBFA-D6080A5F7450}" srcOrd="0" destOrd="0" presId="urn:microsoft.com/office/officeart/2005/8/layout/radial4"/>
    <dgm:cxn modelId="{2CD7D954-9CD0-4A74-9C2C-DA29EC42031B}" srcId="{26649DF1-D443-414B-8DF9-9CBD828B4BEB}" destId="{EBEA18AB-BF06-41A5-9612-F09B1E7422EF}" srcOrd="0" destOrd="0" parTransId="{513D0D55-606E-4A09-B757-49E011EE9A7B}" sibTransId="{531D2F69-B773-45CE-98CA-77F02C09F682}"/>
    <dgm:cxn modelId="{057947A7-DB78-473B-9D5A-1C58C9447A11}" type="presOf" srcId="{0E7A1FCF-075E-43AE-B2AB-779389974F6C}" destId="{9F3F3635-47EB-4BAF-B7C7-C8D6B4414410}" srcOrd="0" destOrd="0" presId="urn:microsoft.com/office/officeart/2005/8/layout/radial4"/>
    <dgm:cxn modelId="{8B9373FA-839B-4795-B96C-DE28363428A0}" type="presOf" srcId="{303296B1-D47B-4EF2-BB5C-0299499C2338}" destId="{8F4A8538-8121-4EDF-B37E-561E22E395E0}" srcOrd="0" destOrd="0" presId="urn:microsoft.com/office/officeart/2005/8/layout/radial4"/>
    <dgm:cxn modelId="{BF06A7BB-7FCE-4D73-9828-9DD4C31F75D8}" type="presOf" srcId="{513D0D55-606E-4A09-B757-49E011EE9A7B}" destId="{E278B05E-D499-4BB2-AC15-3DFEA9008747}" srcOrd="0" destOrd="0" presId="urn:microsoft.com/office/officeart/2005/8/layout/radial4"/>
    <dgm:cxn modelId="{7F2B1A2A-2005-45D4-912A-B0CE7B198649}" srcId="{303296B1-D47B-4EF2-BB5C-0299499C2338}" destId="{26649DF1-D443-414B-8DF9-9CBD828B4BEB}" srcOrd="0" destOrd="0" parTransId="{F9457B13-DF89-4249-B492-93C516143483}" sibTransId="{551CAF87-294F-4F7B-B94A-24BDC7D3BABD}"/>
    <dgm:cxn modelId="{516F4B1F-44B5-4C37-A89C-4E67DAFACE42}" type="presOf" srcId="{26649DF1-D443-414B-8DF9-9CBD828B4BEB}" destId="{233FDB5F-C84A-49E3-A56A-5CE89A4FC792}" srcOrd="0" destOrd="0" presId="urn:microsoft.com/office/officeart/2005/8/layout/radial4"/>
    <dgm:cxn modelId="{58F58EF6-B02E-4F41-B740-58BE7F52BB51}" srcId="{26649DF1-D443-414B-8DF9-9CBD828B4BEB}" destId="{0E7A1FCF-075E-43AE-B2AB-779389974F6C}" srcOrd="1" destOrd="0" parTransId="{CC7430C2-7F78-419A-B917-643FEE9A1B42}" sibTransId="{AC6E1B90-8CE9-4A43-B87E-441ED4631327}"/>
    <dgm:cxn modelId="{5DE30467-A6A8-42E1-ABC1-053ECFD023C7}" type="presParOf" srcId="{8F4A8538-8121-4EDF-B37E-561E22E395E0}" destId="{233FDB5F-C84A-49E3-A56A-5CE89A4FC792}" srcOrd="0" destOrd="0" presId="urn:microsoft.com/office/officeart/2005/8/layout/radial4"/>
    <dgm:cxn modelId="{A5B9708D-1267-4803-A825-415BDE03D909}" type="presParOf" srcId="{8F4A8538-8121-4EDF-B37E-561E22E395E0}" destId="{E278B05E-D499-4BB2-AC15-3DFEA9008747}" srcOrd="1" destOrd="0" presId="urn:microsoft.com/office/officeart/2005/8/layout/radial4"/>
    <dgm:cxn modelId="{514D462E-863C-4DBC-986E-75F8E1A1A37B}" type="presParOf" srcId="{8F4A8538-8121-4EDF-B37E-561E22E395E0}" destId="{F4394FE3-C515-48E1-BBFA-D6080A5F7450}" srcOrd="2" destOrd="0" presId="urn:microsoft.com/office/officeart/2005/8/layout/radial4"/>
    <dgm:cxn modelId="{AE9934A5-9E9E-4B8D-8AB3-6A73102C940F}" type="presParOf" srcId="{8F4A8538-8121-4EDF-B37E-561E22E395E0}" destId="{56AF09D5-E609-475B-A336-3EC839758277}" srcOrd="3" destOrd="0" presId="urn:microsoft.com/office/officeart/2005/8/layout/radial4"/>
    <dgm:cxn modelId="{3ED05FE1-D42E-49E6-9C1B-43E30827C72D}" type="presParOf" srcId="{8F4A8538-8121-4EDF-B37E-561E22E395E0}" destId="{9F3F3635-47EB-4BAF-B7C7-C8D6B4414410}"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AD9DD08-E98D-45BA-99CF-027751757EB5}" type="doc">
      <dgm:prSet loTypeId="urn:microsoft.com/office/officeart/2005/8/layout/radial4" loCatId="relationship" qsTypeId="urn:microsoft.com/office/officeart/2005/8/quickstyle/3d2" qsCatId="3D" csTypeId="urn:microsoft.com/office/officeart/2005/8/colors/accent3_1" csCatId="accent3" phldr="1"/>
      <dgm:spPr/>
      <dgm:t>
        <a:bodyPr/>
        <a:lstStyle/>
        <a:p>
          <a:endParaRPr lang="en-US"/>
        </a:p>
      </dgm:t>
    </dgm:pt>
    <dgm:pt modelId="{8D09BA4D-37DE-4657-8EC2-F6EB514FCFBB}">
      <dgm:prSet phldrT="[Text]"/>
      <dgm:spPr/>
      <dgm:t>
        <a:bodyPr/>
        <a:lstStyle/>
        <a:p>
          <a:pPr algn="ctr">
            <a:lnSpc>
              <a:spcPct val="100000"/>
            </a:lnSpc>
            <a:spcAft>
              <a:spcPts val="0"/>
            </a:spcAft>
          </a:pPr>
          <a:r>
            <a:rPr lang="en-US" b="1" dirty="0" smtClean="0">
              <a:latin typeface="Times New Roman" pitchFamily="18" charset="0"/>
              <a:cs typeface="B Titr" pitchFamily="2" charset="-78"/>
            </a:rPr>
            <a:t>DB (Defined Benefit)</a:t>
          </a:r>
          <a:endParaRPr lang="fa-IR" b="1" dirty="0" smtClean="0">
            <a:latin typeface="Times New Roman" pitchFamily="18" charset="0"/>
            <a:cs typeface="B Titr" pitchFamily="2" charset="-78"/>
          </a:endParaRPr>
        </a:p>
        <a:p>
          <a:pPr algn="ctr">
            <a:lnSpc>
              <a:spcPct val="100000"/>
            </a:lnSpc>
            <a:spcAft>
              <a:spcPts val="0"/>
            </a:spcAft>
          </a:pPr>
          <a:r>
            <a:rPr lang="en-US" b="1" dirty="0" smtClean="0">
              <a:latin typeface="Times New Roman" pitchFamily="18" charset="0"/>
              <a:cs typeface="B Titr" pitchFamily="2" charset="-78"/>
            </a:rPr>
            <a:t> </a:t>
          </a:r>
          <a:r>
            <a:rPr lang="fa-IR" b="1" dirty="0" smtClean="0">
              <a:latin typeface="Times New Roman" pitchFamily="18" charset="0"/>
              <a:cs typeface="B Titr" pitchFamily="2" charset="-78"/>
            </a:rPr>
            <a:t>منفعت تعريف‌شده برقراري مستمري متناسب با آخرين حقوق</a:t>
          </a:r>
          <a:endParaRPr lang="en-US" b="1" dirty="0">
            <a:latin typeface="Times New Roman" pitchFamily="18" charset="0"/>
            <a:cs typeface="B Titr" pitchFamily="2" charset="-78"/>
          </a:endParaRPr>
        </a:p>
      </dgm:t>
    </dgm:pt>
    <dgm:pt modelId="{8E74F2A5-9F11-4C27-892F-95E19F30706C}" type="parTrans" cxnId="{CAF7D062-CDBC-4C72-BE2A-82B8BCB84A93}">
      <dgm:prSet/>
      <dgm:spPr/>
      <dgm:t>
        <a:bodyPr/>
        <a:lstStyle/>
        <a:p>
          <a:pPr algn="ctr"/>
          <a:endParaRPr lang="en-US">
            <a:latin typeface="Times New Roman" pitchFamily="18" charset="0"/>
            <a:cs typeface="B Zar" pitchFamily="2" charset="-78"/>
          </a:endParaRPr>
        </a:p>
      </dgm:t>
    </dgm:pt>
    <dgm:pt modelId="{5266B2AE-50A9-4218-A832-17211DA8B048}" type="sibTrans" cxnId="{CAF7D062-CDBC-4C72-BE2A-82B8BCB84A93}">
      <dgm:prSet/>
      <dgm:spPr/>
      <dgm:t>
        <a:bodyPr/>
        <a:lstStyle/>
        <a:p>
          <a:pPr algn="ctr"/>
          <a:endParaRPr lang="en-US">
            <a:latin typeface="Times New Roman" pitchFamily="18" charset="0"/>
            <a:cs typeface="B Zar" pitchFamily="2" charset="-78"/>
          </a:endParaRPr>
        </a:p>
      </dgm:t>
    </dgm:pt>
    <dgm:pt modelId="{42A15AA7-8B47-4E55-844B-F2CF3F60DDB0}">
      <dgm:prSet phldrT="[Text]"/>
      <dgm:spPr/>
      <dgm:t>
        <a:bodyPr/>
        <a:lstStyle/>
        <a:p>
          <a:pPr algn="ctr"/>
          <a:r>
            <a:rPr lang="fa-IR" dirty="0" smtClean="0">
              <a:latin typeface="Times New Roman" pitchFamily="18" charset="0"/>
              <a:cs typeface="B Zar" pitchFamily="2" charset="-78"/>
            </a:rPr>
            <a:t>بحث مشاركت وجود ندارد</a:t>
          </a:r>
          <a:endParaRPr lang="en-US" dirty="0">
            <a:latin typeface="Times New Roman" pitchFamily="18" charset="0"/>
            <a:cs typeface="B Zar" pitchFamily="2" charset="-78"/>
          </a:endParaRPr>
        </a:p>
      </dgm:t>
    </dgm:pt>
    <dgm:pt modelId="{E28019FE-D4F0-4FFE-BD2F-BE49904DF0CC}" type="parTrans" cxnId="{2376BDB2-48B6-426B-9370-6518B8FEA639}">
      <dgm:prSet/>
      <dgm:spPr/>
      <dgm:t>
        <a:bodyPr/>
        <a:lstStyle/>
        <a:p>
          <a:pPr algn="ctr"/>
          <a:endParaRPr lang="en-US">
            <a:latin typeface="Times New Roman" pitchFamily="18" charset="0"/>
            <a:cs typeface="B Zar" pitchFamily="2" charset="-78"/>
          </a:endParaRPr>
        </a:p>
      </dgm:t>
    </dgm:pt>
    <dgm:pt modelId="{B8DCCD9B-74A5-4B39-B956-06FCFE834569}" type="sibTrans" cxnId="{2376BDB2-48B6-426B-9370-6518B8FEA639}">
      <dgm:prSet/>
      <dgm:spPr/>
      <dgm:t>
        <a:bodyPr/>
        <a:lstStyle/>
        <a:p>
          <a:pPr algn="ctr"/>
          <a:endParaRPr lang="en-US">
            <a:latin typeface="Times New Roman" pitchFamily="18" charset="0"/>
            <a:cs typeface="B Zar" pitchFamily="2" charset="-78"/>
          </a:endParaRPr>
        </a:p>
      </dgm:t>
    </dgm:pt>
    <dgm:pt modelId="{21C6D3E7-3A0B-4E28-B6E3-7231A84B3213}">
      <dgm:prSet phldrT="[Text]"/>
      <dgm:spPr/>
      <dgm:t>
        <a:bodyPr/>
        <a:lstStyle/>
        <a:p>
          <a:pPr algn="ctr"/>
          <a:r>
            <a:rPr lang="fa-IR" dirty="0" smtClean="0">
              <a:latin typeface="Times New Roman" pitchFamily="18" charset="0"/>
              <a:cs typeface="B Zar" pitchFamily="2" charset="-78"/>
            </a:rPr>
            <a:t>تعادلي نيست رابطة ضعيف بين پس‌انداز و دريافتي</a:t>
          </a:r>
          <a:endParaRPr lang="en-US" dirty="0">
            <a:latin typeface="Times New Roman" pitchFamily="18" charset="0"/>
            <a:cs typeface="B Zar" pitchFamily="2" charset="-78"/>
          </a:endParaRPr>
        </a:p>
      </dgm:t>
    </dgm:pt>
    <dgm:pt modelId="{0ED3D776-610A-4F8C-97F3-4CF68B10786F}" type="parTrans" cxnId="{1ECE229C-530A-41B4-8131-0FC12F813D05}">
      <dgm:prSet/>
      <dgm:spPr/>
      <dgm:t>
        <a:bodyPr/>
        <a:lstStyle/>
        <a:p>
          <a:pPr algn="ctr"/>
          <a:endParaRPr lang="en-US">
            <a:latin typeface="Times New Roman" pitchFamily="18" charset="0"/>
            <a:cs typeface="B Zar" pitchFamily="2" charset="-78"/>
          </a:endParaRPr>
        </a:p>
      </dgm:t>
    </dgm:pt>
    <dgm:pt modelId="{A7E5707D-2941-40FE-94F8-FC0FA248E599}" type="sibTrans" cxnId="{1ECE229C-530A-41B4-8131-0FC12F813D05}">
      <dgm:prSet/>
      <dgm:spPr/>
      <dgm:t>
        <a:bodyPr/>
        <a:lstStyle/>
        <a:p>
          <a:pPr algn="ctr"/>
          <a:endParaRPr lang="en-US">
            <a:latin typeface="Times New Roman" pitchFamily="18" charset="0"/>
            <a:cs typeface="B Zar" pitchFamily="2" charset="-78"/>
          </a:endParaRPr>
        </a:p>
      </dgm:t>
    </dgm:pt>
    <dgm:pt modelId="{C3BAE4E7-C7E1-43D8-A1E1-27ADEC102739}" type="pres">
      <dgm:prSet presAssocID="{FAD9DD08-E98D-45BA-99CF-027751757EB5}" presName="cycle" presStyleCnt="0">
        <dgm:presLayoutVars>
          <dgm:chMax val="1"/>
          <dgm:dir/>
          <dgm:animLvl val="ctr"/>
          <dgm:resizeHandles val="exact"/>
        </dgm:presLayoutVars>
      </dgm:prSet>
      <dgm:spPr/>
      <dgm:t>
        <a:bodyPr/>
        <a:lstStyle/>
        <a:p>
          <a:endParaRPr lang="en-US"/>
        </a:p>
      </dgm:t>
    </dgm:pt>
    <dgm:pt modelId="{93F555E4-7A9E-43B1-BE5E-A50F7F6D2CBD}" type="pres">
      <dgm:prSet presAssocID="{8D09BA4D-37DE-4657-8EC2-F6EB514FCFBB}" presName="centerShape" presStyleLbl="node0" presStyleIdx="0" presStyleCnt="1" custScaleX="210506"/>
      <dgm:spPr/>
      <dgm:t>
        <a:bodyPr/>
        <a:lstStyle/>
        <a:p>
          <a:endParaRPr lang="en-US"/>
        </a:p>
      </dgm:t>
    </dgm:pt>
    <dgm:pt modelId="{5F9865B5-80DE-4F2B-AAD9-18D3B1642264}" type="pres">
      <dgm:prSet presAssocID="{E28019FE-D4F0-4FFE-BD2F-BE49904DF0CC}" presName="parTrans" presStyleLbl="bgSibTrans2D1" presStyleIdx="0" presStyleCnt="2"/>
      <dgm:spPr/>
      <dgm:t>
        <a:bodyPr/>
        <a:lstStyle/>
        <a:p>
          <a:endParaRPr lang="en-US"/>
        </a:p>
      </dgm:t>
    </dgm:pt>
    <dgm:pt modelId="{95D4495F-3E38-4E09-AB2B-D357EBF6235D}" type="pres">
      <dgm:prSet presAssocID="{42A15AA7-8B47-4E55-844B-F2CF3F60DDB0}" presName="node" presStyleLbl="node1" presStyleIdx="0" presStyleCnt="2" custRadScaleRad="128612" custRadScaleInc="-9456">
        <dgm:presLayoutVars>
          <dgm:bulletEnabled val="1"/>
        </dgm:presLayoutVars>
      </dgm:prSet>
      <dgm:spPr/>
      <dgm:t>
        <a:bodyPr/>
        <a:lstStyle/>
        <a:p>
          <a:endParaRPr lang="en-US"/>
        </a:p>
      </dgm:t>
    </dgm:pt>
    <dgm:pt modelId="{43CDF68D-83C0-45FA-9A64-68ACD1BA310B}" type="pres">
      <dgm:prSet presAssocID="{0ED3D776-610A-4F8C-97F3-4CF68B10786F}" presName="parTrans" presStyleLbl="bgSibTrans2D1" presStyleIdx="1" presStyleCnt="2"/>
      <dgm:spPr/>
      <dgm:t>
        <a:bodyPr/>
        <a:lstStyle/>
        <a:p>
          <a:endParaRPr lang="en-US"/>
        </a:p>
      </dgm:t>
    </dgm:pt>
    <dgm:pt modelId="{A7233CB6-A483-4016-812E-C54337FB864B}" type="pres">
      <dgm:prSet presAssocID="{21C6D3E7-3A0B-4E28-B6E3-7231A84B3213}" presName="node" presStyleLbl="node1" presStyleIdx="1" presStyleCnt="2" custRadScaleRad="129908" custRadScaleInc="9772">
        <dgm:presLayoutVars>
          <dgm:bulletEnabled val="1"/>
        </dgm:presLayoutVars>
      </dgm:prSet>
      <dgm:spPr/>
      <dgm:t>
        <a:bodyPr/>
        <a:lstStyle/>
        <a:p>
          <a:endParaRPr lang="en-US"/>
        </a:p>
      </dgm:t>
    </dgm:pt>
  </dgm:ptLst>
  <dgm:cxnLst>
    <dgm:cxn modelId="{E7D21AF0-1297-4EA5-83F0-4D6BB71C50CD}" type="presOf" srcId="{8D09BA4D-37DE-4657-8EC2-F6EB514FCFBB}" destId="{93F555E4-7A9E-43B1-BE5E-A50F7F6D2CBD}" srcOrd="0" destOrd="0" presId="urn:microsoft.com/office/officeart/2005/8/layout/radial4"/>
    <dgm:cxn modelId="{BDA1A2C9-F73D-4E66-B32B-81C0643A9FEF}" type="presOf" srcId="{E28019FE-D4F0-4FFE-BD2F-BE49904DF0CC}" destId="{5F9865B5-80DE-4F2B-AAD9-18D3B1642264}" srcOrd="0" destOrd="0" presId="urn:microsoft.com/office/officeart/2005/8/layout/radial4"/>
    <dgm:cxn modelId="{3BB3AF0A-50E3-46B7-813E-EEC490393418}" type="presOf" srcId="{FAD9DD08-E98D-45BA-99CF-027751757EB5}" destId="{C3BAE4E7-C7E1-43D8-A1E1-27ADEC102739}" srcOrd="0" destOrd="0" presId="urn:microsoft.com/office/officeart/2005/8/layout/radial4"/>
    <dgm:cxn modelId="{775595DD-9959-4C08-9AF9-65AF109F8D2A}" type="presOf" srcId="{42A15AA7-8B47-4E55-844B-F2CF3F60DDB0}" destId="{95D4495F-3E38-4E09-AB2B-D357EBF6235D}" srcOrd="0" destOrd="0" presId="urn:microsoft.com/office/officeart/2005/8/layout/radial4"/>
    <dgm:cxn modelId="{2376BDB2-48B6-426B-9370-6518B8FEA639}" srcId="{8D09BA4D-37DE-4657-8EC2-F6EB514FCFBB}" destId="{42A15AA7-8B47-4E55-844B-F2CF3F60DDB0}" srcOrd="0" destOrd="0" parTransId="{E28019FE-D4F0-4FFE-BD2F-BE49904DF0CC}" sibTransId="{B8DCCD9B-74A5-4B39-B956-06FCFE834569}"/>
    <dgm:cxn modelId="{9F2208AA-42F8-4649-B5A8-53EB2E1F7B45}" type="presOf" srcId="{21C6D3E7-3A0B-4E28-B6E3-7231A84B3213}" destId="{A7233CB6-A483-4016-812E-C54337FB864B}" srcOrd="0" destOrd="0" presId="urn:microsoft.com/office/officeart/2005/8/layout/radial4"/>
    <dgm:cxn modelId="{917DDBD9-7048-4F4E-9B78-F7FEC5B3B9B9}" type="presOf" srcId="{0ED3D776-610A-4F8C-97F3-4CF68B10786F}" destId="{43CDF68D-83C0-45FA-9A64-68ACD1BA310B}" srcOrd="0" destOrd="0" presId="urn:microsoft.com/office/officeart/2005/8/layout/radial4"/>
    <dgm:cxn modelId="{CAF7D062-CDBC-4C72-BE2A-82B8BCB84A93}" srcId="{FAD9DD08-E98D-45BA-99CF-027751757EB5}" destId="{8D09BA4D-37DE-4657-8EC2-F6EB514FCFBB}" srcOrd="0" destOrd="0" parTransId="{8E74F2A5-9F11-4C27-892F-95E19F30706C}" sibTransId="{5266B2AE-50A9-4218-A832-17211DA8B048}"/>
    <dgm:cxn modelId="{1ECE229C-530A-41B4-8131-0FC12F813D05}" srcId="{8D09BA4D-37DE-4657-8EC2-F6EB514FCFBB}" destId="{21C6D3E7-3A0B-4E28-B6E3-7231A84B3213}" srcOrd="1" destOrd="0" parTransId="{0ED3D776-610A-4F8C-97F3-4CF68B10786F}" sibTransId="{A7E5707D-2941-40FE-94F8-FC0FA248E599}"/>
    <dgm:cxn modelId="{45B959B4-AF50-43ED-ACC7-433FCDE7F973}" type="presParOf" srcId="{C3BAE4E7-C7E1-43D8-A1E1-27ADEC102739}" destId="{93F555E4-7A9E-43B1-BE5E-A50F7F6D2CBD}" srcOrd="0" destOrd="0" presId="urn:microsoft.com/office/officeart/2005/8/layout/radial4"/>
    <dgm:cxn modelId="{A6598059-8BFE-40B8-AE7C-2C295B0DFF98}" type="presParOf" srcId="{C3BAE4E7-C7E1-43D8-A1E1-27ADEC102739}" destId="{5F9865B5-80DE-4F2B-AAD9-18D3B1642264}" srcOrd="1" destOrd="0" presId="urn:microsoft.com/office/officeart/2005/8/layout/radial4"/>
    <dgm:cxn modelId="{51B0E04F-B579-4472-AE98-45923FD90924}" type="presParOf" srcId="{C3BAE4E7-C7E1-43D8-A1E1-27ADEC102739}" destId="{95D4495F-3E38-4E09-AB2B-D357EBF6235D}" srcOrd="2" destOrd="0" presId="urn:microsoft.com/office/officeart/2005/8/layout/radial4"/>
    <dgm:cxn modelId="{5A36F571-EA02-4DFF-B59F-AA3AF7EBBEA0}" type="presParOf" srcId="{C3BAE4E7-C7E1-43D8-A1E1-27ADEC102739}" destId="{43CDF68D-83C0-45FA-9A64-68ACD1BA310B}" srcOrd="3" destOrd="0" presId="urn:microsoft.com/office/officeart/2005/8/layout/radial4"/>
    <dgm:cxn modelId="{854166B0-611F-4438-9B8E-14237F3DE202}" type="presParOf" srcId="{C3BAE4E7-C7E1-43D8-A1E1-27ADEC102739}" destId="{A7233CB6-A483-4016-812E-C54337FB864B}"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AD9DD08-E98D-45BA-99CF-027751757EB5}" type="doc">
      <dgm:prSet loTypeId="urn:microsoft.com/office/officeart/2005/8/layout/radial4" loCatId="relationship" qsTypeId="urn:microsoft.com/office/officeart/2005/8/quickstyle/3d2" qsCatId="3D" csTypeId="urn:microsoft.com/office/officeart/2005/8/colors/accent3_1" csCatId="accent3" phldr="1"/>
      <dgm:spPr/>
      <dgm:t>
        <a:bodyPr/>
        <a:lstStyle/>
        <a:p>
          <a:endParaRPr lang="en-US"/>
        </a:p>
      </dgm:t>
    </dgm:pt>
    <dgm:pt modelId="{8D09BA4D-37DE-4657-8EC2-F6EB514FCFBB}">
      <dgm:prSet phldrT="[Text]"/>
      <dgm:spPr/>
      <dgm:t>
        <a:bodyPr/>
        <a:lstStyle/>
        <a:p>
          <a:pPr algn="ctr">
            <a:lnSpc>
              <a:spcPct val="100000"/>
            </a:lnSpc>
            <a:spcAft>
              <a:spcPts val="0"/>
            </a:spcAft>
          </a:pPr>
          <a:r>
            <a:rPr lang="en-US" b="1" dirty="0" smtClean="0">
              <a:latin typeface="Times New Roman" pitchFamily="18" charset="0"/>
              <a:cs typeface="B Titr" pitchFamily="2" charset="-78"/>
            </a:rPr>
            <a:t>DC </a:t>
          </a:r>
          <a:endParaRPr lang="fa-IR" b="1" dirty="0" smtClean="0">
            <a:latin typeface="Times New Roman" pitchFamily="18" charset="0"/>
            <a:cs typeface="B Titr" pitchFamily="2" charset="-78"/>
          </a:endParaRPr>
        </a:p>
        <a:p>
          <a:pPr algn="ctr">
            <a:lnSpc>
              <a:spcPct val="100000"/>
            </a:lnSpc>
            <a:spcAft>
              <a:spcPts val="0"/>
            </a:spcAft>
          </a:pPr>
          <a:r>
            <a:rPr lang="en-US" b="1" dirty="0" smtClean="0">
              <a:latin typeface="Times New Roman" pitchFamily="18" charset="0"/>
              <a:cs typeface="B Titr" pitchFamily="2" charset="-78"/>
            </a:rPr>
            <a:t>(Defined Contribution) </a:t>
          </a:r>
          <a:r>
            <a:rPr lang="fa-IR" b="1" dirty="0" smtClean="0">
              <a:latin typeface="Times New Roman" pitchFamily="18" charset="0"/>
              <a:cs typeface="B Titr" pitchFamily="2" charset="-78"/>
            </a:rPr>
            <a:t>متناسب با مشاركت</a:t>
          </a:r>
          <a:endParaRPr lang="en-US" b="1" dirty="0">
            <a:latin typeface="Times New Roman" pitchFamily="18" charset="0"/>
            <a:cs typeface="B Titr" pitchFamily="2" charset="-78"/>
          </a:endParaRPr>
        </a:p>
      </dgm:t>
    </dgm:pt>
    <dgm:pt modelId="{8E74F2A5-9F11-4C27-892F-95E19F30706C}" type="parTrans" cxnId="{CAF7D062-CDBC-4C72-BE2A-82B8BCB84A93}">
      <dgm:prSet/>
      <dgm:spPr/>
      <dgm:t>
        <a:bodyPr/>
        <a:lstStyle/>
        <a:p>
          <a:pPr algn="ctr"/>
          <a:endParaRPr lang="en-US">
            <a:latin typeface="Times New Roman" pitchFamily="18" charset="0"/>
            <a:cs typeface="B Zar" pitchFamily="2" charset="-78"/>
          </a:endParaRPr>
        </a:p>
      </dgm:t>
    </dgm:pt>
    <dgm:pt modelId="{5266B2AE-50A9-4218-A832-17211DA8B048}" type="sibTrans" cxnId="{CAF7D062-CDBC-4C72-BE2A-82B8BCB84A93}">
      <dgm:prSet/>
      <dgm:spPr/>
      <dgm:t>
        <a:bodyPr/>
        <a:lstStyle/>
        <a:p>
          <a:pPr algn="ctr"/>
          <a:endParaRPr lang="en-US">
            <a:latin typeface="Times New Roman" pitchFamily="18" charset="0"/>
            <a:cs typeface="B Zar" pitchFamily="2" charset="-78"/>
          </a:endParaRPr>
        </a:p>
      </dgm:t>
    </dgm:pt>
    <dgm:pt modelId="{42A15AA7-8B47-4E55-844B-F2CF3F60DDB0}">
      <dgm:prSet phldrT="[Text]"/>
      <dgm:spPr/>
      <dgm:t>
        <a:bodyPr/>
        <a:lstStyle/>
        <a:p>
          <a:pPr algn="ctr"/>
          <a:r>
            <a:rPr lang="fa-IR" dirty="0" smtClean="0">
              <a:latin typeface="Times New Roman" pitchFamily="18" charset="0"/>
              <a:cs typeface="B Zar" pitchFamily="2" charset="-78"/>
            </a:rPr>
            <a:t>با محاسبات بيمه‌سنجي تعادلي مي‌شود</a:t>
          </a:r>
          <a:endParaRPr lang="en-US" dirty="0">
            <a:latin typeface="Times New Roman" pitchFamily="18" charset="0"/>
            <a:cs typeface="B Zar" pitchFamily="2" charset="-78"/>
          </a:endParaRPr>
        </a:p>
      </dgm:t>
    </dgm:pt>
    <dgm:pt modelId="{E28019FE-D4F0-4FFE-BD2F-BE49904DF0CC}" type="parTrans" cxnId="{2376BDB2-48B6-426B-9370-6518B8FEA639}">
      <dgm:prSet/>
      <dgm:spPr/>
      <dgm:t>
        <a:bodyPr/>
        <a:lstStyle/>
        <a:p>
          <a:pPr algn="ctr"/>
          <a:endParaRPr lang="en-US">
            <a:latin typeface="Times New Roman" pitchFamily="18" charset="0"/>
            <a:cs typeface="B Zar" pitchFamily="2" charset="-78"/>
          </a:endParaRPr>
        </a:p>
      </dgm:t>
    </dgm:pt>
    <dgm:pt modelId="{B8DCCD9B-74A5-4B39-B956-06FCFE834569}" type="sibTrans" cxnId="{2376BDB2-48B6-426B-9370-6518B8FEA639}">
      <dgm:prSet/>
      <dgm:spPr/>
      <dgm:t>
        <a:bodyPr/>
        <a:lstStyle/>
        <a:p>
          <a:pPr algn="ctr"/>
          <a:endParaRPr lang="en-US">
            <a:latin typeface="Times New Roman" pitchFamily="18" charset="0"/>
            <a:cs typeface="B Zar" pitchFamily="2" charset="-78"/>
          </a:endParaRPr>
        </a:p>
      </dgm:t>
    </dgm:pt>
    <dgm:pt modelId="{21C6D3E7-3A0B-4E28-B6E3-7231A84B3213}">
      <dgm:prSet phldrT="[Text]"/>
      <dgm:spPr/>
      <dgm:t>
        <a:bodyPr/>
        <a:lstStyle/>
        <a:p>
          <a:pPr algn="ctr"/>
          <a:r>
            <a:rPr lang="fa-IR" dirty="0" smtClean="0">
              <a:latin typeface="Times New Roman" pitchFamily="18" charset="0"/>
              <a:cs typeface="B Zar" pitchFamily="2" charset="-78"/>
            </a:rPr>
            <a:t>مشاركت اعضا</a:t>
          </a:r>
          <a:endParaRPr lang="en-US" dirty="0">
            <a:latin typeface="Times New Roman" pitchFamily="18" charset="0"/>
            <a:cs typeface="B Zar" pitchFamily="2" charset="-78"/>
          </a:endParaRPr>
        </a:p>
      </dgm:t>
    </dgm:pt>
    <dgm:pt modelId="{0ED3D776-610A-4F8C-97F3-4CF68B10786F}" type="parTrans" cxnId="{1ECE229C-530A-41B4-8131-0FC12F813D05}">
      <dgm:prSet/>
      <dgm:spPr/>
      <dgm:t>
        <a:bodyPr/>
        <a:lstStyle/>
        <a:p>
          <a:pPr algn="ctr"/>
          <a:endParaRPr lang="en-US">
            <a:latin typeface="Times New Roman" pitchFamily="18" charset="0"/>
            <a:cs typeface="B Zar" pitchFamily="2" charset="-78"/>
          </a:endParaRPr>
        </a:p>
      </dgm:t>
    </dgm:pt>
    <dgm:pt modelId="{A7E5707D-2941-40FE-94F8-FC0FA248E599}" type="sibTrans" cxnId="{1ECE229C-530A-41B4-8131-0FC12F813D05}">
      <dgm:prSet/>
      <dgm:spPr/>
      <dgm:t>
        <a:bodyPr/>
        <a:lstStyle/>
        <a:p>
          <a:pPr algn="ctr"/>
          <a:endParaRPr lang="en-US">
            <a:latin typeface="Times New Roman" pitchFamily="18" charset="0"/>
            <a:cs typeface="B Zar" pitchFamily="2" charset="-78"/>
          </a:endParaRPr>
        </a:p>
      </dgm:t>
    </dgm:pt>
    <dgm:pt modelId="{C3BAE4E7-C7E1-43D8-A1E1-27ADEC102739}" type="pres">
      <dgm:prSet presAssocID="{FAD9DD08-E98D-45BA-99CF-027751757EB5}" presName="cycle" presStyleCnt="0">
        <dgm:presLayoutVars>
          <dgm:chMax val="1"/>
          <dgm:dir/>
          <dgm:animLvl val="ctr"/>
          <dgm:resizeHandles val="exact"/>
        </dgm:presLayoutVars>
      </dgm:prSet>
      <dgm:spPr/>
      <dgm:t>
        <a:bodyPr/>
        <a:lstStyle/>
        <a:p>
          <a:endParaRPr lang="en-US"/>
        </a:p>
      </dgm:t>
    </dgm:pt>
    <dgm:pt modelId="{93F555E4-7A9E-43B1-BE5E-A50F7F6D2CBD}" type="pres">
      <dgm:prSet presAssocID="{8D09BA4D-37DE-4657-8EC2-F6EB514FCFBB}" presName="centerShape" presStyleLbl="node0" presStyleIdx="0" presStyleCnt="1" custScaleX="210506"/>
      <dgm:spPr/>
      <dgm:t>
        <a:bodyPr/>
        <a:lstStyle/>
        <a:p>
          <a:endParaRPr lang="en-US"/>
        </a:p>
      </dgm:t>
    </dgm:pt>
    <dgm:pt modelId="{5F9865B5-80DE-4F2B-AAD9-18D3B1642264}" type="pres">
      <dgm:prSet presAssocID="{E28019FE-D4F0-4FFE-BD2F-BE49904DF0CC}" presName="parTrans" presStyleLbl="bgSibTrans2D1" presStyleIdx="0" presStyleCnt="2"/>
      <dgm:spPr/>
      <dgm:t>
        <a:bodyPr/>
        <a:lstStyle/>
        <a:p>
          <a:endParaRPr lang="en-US"/>
        </a:p>
      </dgm:t>
    </dgm:pt>
    <dgm:pt modelId="{95D4495F-3E38-4E09-AB2B-D357EBF6235D}" type="pres">
      <dgm:prSet presAssocID="{42A15AA7-8B47-4E55-844B-F2CF3F60DDB0}" presName="node" presStyleLbl="node1" presStyleIdx="0" presStyleCnt="2" custRadScaleRad="128612" custRadScaleInc="-9456">
        <dgm:presLayoutVars>
          <dgm:bulletEnabled val="1"/>
        </dgm:presLayoutVars>
      </dgm:prSet>
      <dgm:spPr/>
      <dgm:t>
        <a:bodyPr/>
        <a:lstStyle/>
        <a:p>
          <a:endParaRPr lang="en-US"/>
        </a:p>
      </dgm:t>
    </dgm:pt>
    <dgm:pt modelId="{43CDF68D-83C0-45FA-9A64-68ACD1BA310B}" type="pres">
      <dgm:prSet presAssocID="{0ED3D776-610A-4F8C-97F3-4CF68B10786F}" presName="parTrans" presStyleLbl="bgSibTrans2D1" presStyleIdx="1" presStyleCnt="2"/>
      <dgm:spPr/>
      <dgm:t>
        <a:bodyPr/>
        <a:lstStyle/>
        <a:p>
          <a:endParaRPr lang="en-US"/>
        </a:p>
      </dgm:t>
    </dgm:pt>
    <dgm:pt modelId="{A7233CB6-A483-4016-812E-C54337FB864B}" type="pres">
      <dgm:prSet presAssocID="{21C6D3E7-3A0B-4E28-B6E3-7231A84B3213}" presName="node" presStyleLbl="node1" presStyleIdx="1" presStyleCnt="2" custRadScaleRad="129908" custRadScaleInc="9772">
        <dgm:presLayoutVars>
          <dgm:bulletEnabled val="1"/>
        </dgm:presLayoutVars>
      </dgm:prSet>
      <dgm:spPr/>
      <dgm:t>
        <a:bodyPr/>
        <a:lstStyle/>
        <a:p>
          <a:endParaRPr lang="en-US"/>
        </a:p>
      </dgm:t>
    </dgm:pt>
  </dgm:ptLst>
  <dgm:cxnLst>
    <dgm:cxn modelId="{754E5F9F-09B0-472F-9CC4-2AF683112F29}" type="presOf" srcId="{FAD9DD08-E98D-45BA-99CF-027751757EB5}" destId="{C3BAE4E7-C7E1-43D8-A1E1-27ADEC102739}" srcOrd="0" destOrd="0" presId="urn:microsoft.com/office/officeart/2005/8/layout/radial4"/>
    <dgm:cxn modelId="{01C094D6-5EA1-455F-ABC1-266A4CCA7055}" type="presOf" srcId="{8D09BA4D-37DE-4657-8EC2-F6EB514FCFBB}" destId="{93F555E4-7A9E-43B1-BE5E-A50F7F6D2CBD}" srcOrd="0" destOrd="0" presId="urn:microsoft.com/office/officeart/2005/8/layout/radial4"/>
    <dgm:cxn modelId="{040AB415-9B79-4C7B-BD9C-08BD5896198E}" type="presOf" srcId="{42A15AA7-8B47-4E55-844B-F2CF3F60DDB0}" destId="{95D4495F-3E38-4E09-AB2B-D357EBF6235D}" srcOrd="0" destOrd="0" presId="urn:microsoft.com/office/officeart/2005/8/layout/radial4"/>
    <dgm:cxn modelId="{DBF81537-C139-4280-AEAF-D97F7C1CAFBC}" type="presOf" srcId="{E28019FE-D4F0-4FFE-BD2F-BE49904DF0CC}" destId="{5F9865B5-80DE-4F2B-AAD9-18D3B1642264}" srcOrd="0" destOrd="0" presId="urn:microsoft.com/office/officeart/2005/8/layout/radial4"/>
    <dgm:cxn modelId="{2376BDB2-48B6-426B-9370-6518B8FEA639}" srcId="{8D09BA4D-37DE-4657-8EC2-F6EB514FCFBB}" destId="{42A15AA7-8B47-4E55-844B-F2CF3F60DDB0}" srcOrd="0" destOrd="0" parTransId="{E28019FE-D4F0-4FFE-BD2F-BE49904DF0CC}" sibTransId="{B8DCCD9B-74A5-4B39-B956-06FCFE834569}"/>
    <dgm:cxn modelId="{53F15B9B-E7EA-45E3-8E03-679FF958B9B6}" type="presOf" srcId="{0ED3D776-610A-4F8C-97F3-4CF68B10786F}" destId="{43CDF68D-83C0-45FA-9A64-68ACD1BA310B}" srcOrd="0" destOrd="0" presId="urn:microsoft.com/office/officeart/2005/8/layout/radial4"/>
    <dgm:cxn modelId="{CAF7D062-CDBC-4C72-BE2A-82B8BCB84A93}" srcId="{FAD9DD08-E98D-45BA-99CF-027751757EB5}" destId="{8D09BA4D-37DE-4657-8EC2-F6EB514FCFBB}" srcOrd="0" destOrd="0" parTransId="{8E74F2A5-9F11-4C27-892F-95E19F30706C}" sibTransId="{5266B2AE-50A9-4218-A832-17211DA8B048}"/>
    <dgm:cxn modelId="{BF6BE0BB-E781-4462-9B54-FB0FA276AC7D}" type="presOf" srcId="{21C6D3E7-3A0B-4E28-B6E3-7231A84B3213}" destId="{A7233CB6-A483-4016-812E-C54337FB864B}" srcOrd="0" destOrd="0" presId="urn:microsoft.com/office/officeart/2005/8/layout/radial4"/>
    <dgm:cxn modelId="{1ECE229C-530A-41B4-8131-0FC12F813D05}" srcId="{8D09BA4D-37DE-4657-8EC2-F6EB514FCFBB}" destId="{21C6D3E7-3A0B-4E28-B6E3-7231A84B3213}" srcOrd="1" destOrd="0" parTransId="{0ED3D776-610A-4F8C-97F3-4CF68B10786F}" sibTransId="{A7E5707D-2941-40FE-94F8-FC0FA248E599}"/>
    <dgm:cxn modelId="{BF7BC05D-DD5E-4AF3-9DF6-5466A9FE7FC8}" type="presParOf" srcId="{C3BAE4E7-C7E1-43D8-A1E1-27ADEC102739}" destId="{93F555E4-7A9E-43B1-BE5E-A50F7F6D2CBD}" srcOrd="0" destOrd="0" presId="urn:microsoft.com/office/officeart/2005/8/layout/radial4"/>
    <dgm:cxn modelId="{9DBB1DB7-0293-46D7-8A5C-00ACB88A075D}" type="presParOf" srcId="{C3BAE4E7-C7E1-43D8-A1E1-27ADEC102739}" destId="{5F9865B5-80DE-4F2B-AAD9-18D3B1642264}" srcOrd="1" destOrd="0" presId="urn:microsoft.com/office/officeart/2005/8/layout/radial4"/>
    <dgm:cxn modelId="{C8C3855D-20D2-41C8-BA60-2DFF63D71E62}" type="presParOf" srcId="{C3BAE4E7-C7E1-43D8-A1E1-27ADEC102739}" destId="{95D4495F-3E38-4E09-AB2B-D357EBF6235D}" srcOrd="2" destOrd="0" presId="urn:microsoft.com/office/officeart/2005/8/layout/radial4"/>
    <dgm:cxn modelId="{2BF3334F-A2B0-43ED-82C7-A86199128C7B}" type="presParOf" srcId="{C3BAE4E7-C7E1-43D8-A1E1-27ADEC102739}" destId="{43CDF68D-83C0-45FA-9A64-68ACD1BA310B}" srcOrd="3" destOrd="0" presId="urn:microsoft.com/office/officeart/2005/8/layout/radial4"/>
    <dgm:cxn modelId="{204CD24A-A359-4711-81D2-3B80E115D908}" type="presParOf" srcId="{C3BAE4E7-C7E1-43D8-A1E1-27ADEC102739}" destId="{A7233CB6-A483-4016-812E-C54337FB864B}" srcOrd="4"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52BF4BA-D5E0-4446-B6F9-0FDF94BA9A99}" type="doc">
      <dgm:prSet loTypeId="urn:microsoft.com/office/officeart/2005/8/layout/vList3#4" loCatId="list" qsTypeId="urn:microsoft.com/office/officeart/2005/8/quickstyle/3d4" qsCatId="3D" csTypeId="urn:microsoft.com/office/officeart/2005/8/colors/colorful2" csCatId="colorful" phldr="1"/>
      <dgm:spPr/>
      <dgm:t>
        <a:bodyPr/>
        <a:lstStyle/>
        <a:p>
          <a:endParaRPr lang="en-US"/>
        </a:p>
      </dgm:t>
    </dgm:pt>
    <dgm:pt modelId="{3B75FE74-CAF7-49A2-8B88-0492283A1CC5}">
      <dgm:prSet custT="1"/>
      <dgm:spPr/>
      <dgm:t>
        <a:bodyPr/>
        <a:lstStyle/>
        <a:p>
          <a:pPr algn="justLow" rtl="1"/>
          <a:r>
            <a:rPr lang="fa-IR" sz="2600" dirty="0" smtClean="0">
              <a:cs typeface="B Zar" pitchFamily="2" charset="-78"/>
            </a:rPr>
            <a:t>1. تسويه حساب كامل دولت با صندوق‌ها </a:t>
          </a:r>
          <a:endParaRPr lang="en-US" sz="2600" dirty="0">
            <a:cs typeface="B Zar" pitchFamily="2" charset="-78"/>
          </a:endParaRPr>
        </a:p>
      </dgm:t>
    </dgm:pt>
    <dgm:pt modelId="{B4E49910-7371-4936-9670-5FE253D76ED3}" type="parTrans" cxnId="{132102B0-95AA-4FAC-8A16-B92734BEDA4C}">
      <dgm:prSet/>
      <dgm:spPr/>
      <dgm:t>
        <a:bodyPr/>
        <a:lstStyle/>
        <a:p>
          <a:pPr algn="justLow"/>
          <a:endParaRPr lang="en-US" sz="2600">
            <a:cs typeface="B Zar" pitchFamily="2" charset="-78"/>
          </a:endParaRPr>
        </a:p>
      </dgm:t>
    </dgm:pt>
    <dgm:pt modelId="{BD1EB5B2-2D92-4543-A986-4962E28E6F55}" type="sibTrans" cxnId="{132102B0-95AA-4FAC-8A16-B92734BEDA4C}">
      <dgm:prSet/>
      <dgm:spPr/>
      <dgm:t>
        <a:bodyPr/>
        <a:lstStyle/>
        <a:p>
          <a:pPr algn="justLow"/>
          <a:endParaRPr lang="en-US" sz="2600">
            <a:cs typeface="B Zar" pitchFamily="2" charset="-78"/>
          </a:endParaRPr>
        </a:p>
      </dgm:t>
    </dgm:pt>
    <dgm:pt modelId="{460FF109-699D-4BBC-9620-C0E45DCB7A76}">
      <dgm:prSet custT="1"/>
      <dgm:spPr/>
      <dgm:t>
        <a:bodyPr/>
        <a:lstStyle/>
        <a:p>
          <a:pPr algn="justLow" rtl="1"/>
          <a:r>
            <a:rPr lang="fa-IR" sz="2600" dirty="0" smtClean="0">
              <a:cs typeface="B Zar" pitchFamily="2" charset="-78"/>
            </a:rPr>
            <a:t>2. اصلاح ترتيبات نظارتي (هيأت امنا كافي است؟)</a:t>
          </a:r>
          <a:endParaRPr lang="en-US" sz="2600" dirty="0">
            <a:cs typeface="B Zar" pitchFamily="2" charset="-78"/>
          </a:endParaRPr>
        </a:p>
      </dgm:t>
    </dgm:pt>
    <dgm:pt modelId="{7B636435-91E6-489B-8A7B-D9F5A17EF84A}" type="parTrans" cxnId="{9E1F721C-EB71-4617-9E49-03B8BA524AF0}">
      <dgm:prSet/>
      <dgm:spPr/>
      <dgm:t>
        <a:bodyPr/>
        <a:lstStyle/>
        <a:p>
          <a:pPr algn="justLow"/>
          <a:endParaRPr lang="en-US" sz="2600">
            <a:cs typeface="B Zar" pitchFamily="2" charset="-78"/>
          </a:endParaRPr>
        </a:p>
      </dgm:t>
    </dgm:pt>
    <dgm:pt modelId="{69E2EDAB-9928-49EA-82CE-325AE43BE684}" type="sibTrans" cxnId="{9E1F721C-EB71-4617-9E49-03B8BA524AF0}">
      <dgm:prSet/>
      <dgm:spPr/>
      <dgm:t>
        <a:bodyPr/>
        <a:lstStyle/>
        <a:p>
          <a:pPr algn="justLow"/>
          <a:endParaRPr lang="en-US" sz="2600">
            <a:cs typeface="B Zar" pitchFamily="2" charset="-78"/>
          </a:endParaRPr>
        </a:p>
      </dgm:t>
    </dgm:pt>
    <dgm:pt modelId="{9ACB76C2-B3E3-42D2-9566-582A64EEB5A3}">
      <dgm:prSet custT="1"/>
      <dgm:spPr/>
      <dgm:t>
        <a:bodyPr/>
        <a:lstStyle/>
        <a:p>
          <a:pPr algn="justLow" rtl="1"/>
          <a:r>
            <a:rPr lang="fa-IR" sz="2600" dirty="0" smtClean="0">
              <a:cs typeface="B Zar" pitchFamily="2" charset="-78"/>
            </a:rPr>
            <a:t>3. اصلاح نظام مديريتي صندوق‌ها</a:t>
          </a:r>
          <a:endParaRPr lang="en-US" sz="2600" dirty="0">
            <a:cs typeface="B Zar" pitchFamily="2" charset="-78"/>
          </a:endParaRPr>
        </a:p>
      </dgm:t>
    </dgm:pt>
    <dgm:pt modelId="{483B001C-6155-43D7-80D4-AFF9068B965C}" type="parTrans" cxnId="{F81A4F88-27AB-4A4E-837B-B7D575E933F8}">
      <dgm:prSet/>
      <dgm:spPr/>
      <dgm:t>
        <a:bodyPr/>
        <a:lstStyle/>
        <a:p>
          <a:pPr algn="justLow"/>
          <a:endParaRPr lang="en-US" sz="2600">
            <a:cs typeface="B Zar" pitchFamily="2" charset="-78"/>
          </a:endParaRPr>
        </a:p>
      </dgm:t>
    </dgm:pt>
    <dgm:pt modelId="{845B0299-F2B5-47D9-A954-FB97CA49E51F}" type="sibTrans" cxnId="{F81A4F88-27AB-4A4E-837B-B7D575E933F8}">
      <dgm:prSet/>
      <dgm:spPr/>
      <dgm:t>
        <a:bodyPr/>
        <a:lstStyle/>
        <a:p>
          <a:pPr algn="justLow"/>
          <a:endParaRPr lang="en-US" sz="2600">
            <a:cs typeface="B Zar" pitchFamily="2" charset="-78"/>
          </a:endParaRPr>
        </a:p>
      </dgm:t>
    </dgm:pt>
    <dgm:pt modelId="{B947A9BB-7AF7-4AC9-90F4-5FCD0A2509B1}">
      <dgm:prSet custT="1"/>
      <dgm:spPr/>
      <dgm:t>
        <a:bodyPr/>
        <a:lstStyle/>
        <a:p>
          <a:pPr algn="justLow" rtl="1"/>
          <a:r>
            <a:rPr lang="fa-IR" sz="2600" dirty="0" smtClean="0">
              <a:cs typeface="B Zar" pitchFamily="2" charset="-78"/>
            </a:rPr>
            <a:t>4. تمركز روي دارايي‌هاي مالي</a:t>
          </a:r>
          <a:endParaRPr lang="en-US" sz="2600" dirty="0">
            <a:cs typeface="B Zar" pitchFamily="2" charset="-78"/>
          </a:endParaRPr>
        </a:p>
      </dgm:t>
    </dgm:pt>
    <dgm:pt modelId="{17513B00-BF57-4D0A-BEE2-3BFB56C54457}" type="parTrans" cxnId="{0A96346E-4275-46B7-B16B-E919F1664C0E}">
      <dgm:prSet/>
      <dgm:spPr/>
      <dgm:t>
        <a:bodyPr/>
        <a:lstStyle/>
        <a:p>
          <a:pPr algn="justLow"/>
          <a:endParaRPr lang="en-US" sz="2600">
            <a:cs typeface="B Zar" pitchFamily="2" charset="-78"/>
          </a:endParaRPr>
        </a:p>
      </dgm:t>
    </dgm:pt>
    <dgm:pt modelId="{C27DF921-E135-41F5-9AC0-CDAC289986A2}" type="sibTrans" cxnId="{0A96346E-4275-46B7-B16B-E919F1664C0E}">
      <dgm:prSet/>
      <dgm:spPr/>
      <dgm:t>
        <a:bodyPr/>
        <a:lstStyle/>
        <a:p>
          <a:pPr algn="justLow"/>
          <a:endParaRPr lang="en-US" sz="2600">
            <a:cs typeface="B Zar" pitchFamily="2" charset="-78"/>
          </a:endParaRPr>
        </a:p>
      </dgm:t>
    </dgm:pt>
    <dgm:pt modelId="{0CBD2A41-2078-4CA2-AB9E-8AF5E284BFA9}">
      <dgm:prSet custT="1"/>
      <dgm:spPr/>
      <dgm:t>
        <a:bodyPr/>
        <a:lstStyle/>
        <a:p>
          <a:pPr algn="justLow" rtl="1"/>
          <a:r>
            <a:rPr lang="fa-IR" sz="2600" dirty="0" smtClean="0">
              <a:cs typeface="B Zar" pitchFamily="2" charset="-78"/>
            </a:rPr>
            <a:t>5. تضامين براي حداقل‌ها (نحوة ورود بيمه‌ها)</a:t>
          </a:r>
          <a:endParaRPr lang="en-US" sz="2600" dirty="0">
            <a:cs typeface="B Zar" pitchFamily="2" charset="-78"/>
          </a:endParaRPr>
        </a:p>
      </dgm:t>
    </dgm:pt>
    <dgm:pt modelId="{5C60771E-2EDD-40D7-B920-12A636C12FA1}" type="parTrans" cxnId="{8EC43EDF-9BB2-42CD-9284-83CCEDE51E03}">
      <dgm:prSet/>
      <dgm:spPr/>
      <dgm:t>
        <a:bodyPr/>
        <a:lstStyle/>
        <a:p>
          <a:pPr algn="justLow"/>
          <a:endParaRPr lang="en-US" sz="2600">
            <a:cs typeface="B Zar" pitchFamily="2" charset="-78"/>
          </a:endParaRPr>
        </a:p>
      </dgm:t>
    </dgm:pt>
    <dgm:pt modelId="{8977E69F-A6FC-434D-B577-6A0411AE11D4}" type="sibTrans" cxnId="{8EC43EDF-9BB2-42CD-9284-83CCEDE51E03}">
      <dgm:prSet/>
      <dgm:spPr/>
      <dgm:t>
        <a:bodyPr/>
        <a:lstStyle/>
        <a:p>
          <a:pPr algn="justLow"/>
          <a:endParaRPr lang="en-US" sz="2600">
            <a:cs typeface="B Zar" pitchFamily="2" charset="-78"/>
          </a:endParaRPr>
        </a:p>
      </dgm:t>
    </dgm:pt>
    <dgm:pt modelId="{9BB18DEC-2723-41A1-8686-04B8634B439F}">
      <dgm:prSet custT="1"/>
      <dgm:spPr/>
      <dgm:t>
        <a:bodyPr/>
        <a:lstStyle/>
        <a:p>
          <a:pPr algn="justLow" rtl="1"/>
          <a:r>
            <a:rPr lang="fa-IR" sz="2600" dirty="0" smtClean="0">
              <a:cs typeface="B Zar" pitchFamily="2" charset="-78"/>
            </a:rPr>
            <a:t>6. نظام گزارشدهي</a:t>
          </a:r>
          <a:endParaRPr lang="en-US" sz="2600" dirty="0">
            <a:cs typeface="B Zar" pitchFamily="2" charset="-78"/>
          </a:endParaRPr>
        </a:p>
      </dgm:t>
    </dgm:pt>
    <dgm:pt modelId="{D3021E66-C9D5-4263-A636-CA8906F77F40}" type="parTrans" cxnId="{86B524F6-B8FB-483D-9EB7-DFCBECEC7F97}">
      <dgm:prSet/>
      <dgm:spPr/>
      <dgm:t>
        <a:bodyPr/>
        <a:lstStyle/>
        <a:p>
          <a:pPr algn="justLow"/>
          <a:endParaRPr lang="en-US" sz="2600">
            <a:cs typeface="B Zar" pitchFamily="2" charset="-78"/>
          </a:endParaRPr>
        </a:p>
      </dgm:t>
    </dgm:pt>
    <dgm:pt modelId="{E67905BC-F8D6-4447-BBF0-D3942A976AE8}" type="sibTrans" cxnId="{86B524F6-B8FB-483D-9EB7-DFCBECEC7F97}">
      <dgm:prSet/>
      <dgm:spPr/>
      <dgm:t>
        <a:bodyPr/>
        <a:lstStyle/>
        <a:p>
          <a:pPr algn="justLow"/>
          <a:endParaRPr lang="en-US" sz="2600">
            <a:cs typeface="B Zar" pitchFamily="2" charset="-78"/>
          </a:endParaRPr>
        </a:p>
      </dgm:t>
    </dgm:pt>
    <dgm:pt modelId="{1DAB3957-02D4-4D9D-87D5-8E768EA5064A}">
      <dgm:prSet custT="1"/>
      <dgm:spPr/>
      <dgm:t>
        <a:bodyPr/>
        <a:lstStyle/>
        <a:p>
          <a:pPr algn="justLow" rtl="1"/>
          <a:r>
            <a:rPr lang="fa-IR" sz="2600" dirty="0" smtClean="0">
              <a:cs typeface="B Zar" pitchFamily="2" charset="-78"/>
            </a:rPr>
            <a:t>7. ضرورت مقام ناظر مستقل</a:t>
          </a:r>
          <a:endParaRPr lang="en-US" sz="2600" dirty="0">
            <a:cs typeface="B Zar" pitchFamily="2" charset="-78"/>
          </a:endParaRPr>
        </a:p>
      </dgm:t>
    </dgm:pt>
    <dgm:pt modelId="{DA4D9505-79E7-4643-BE39-6759A13FD003}" type="parTrans" cxnId="{92DA0B1C-2DBD-4BA8-A40F-2674157A83C9}">
      <dgm:prSet/>
      <dgm:spPr/>
      <dgm:t>
        <a:bodyPr/>
        <a:lstStyle/>
        <a:p>
          <a:pPr algn="justLow"/>
          <a:endParaRPr lang="en-US" sz="2600">
            <a:cs typeface="B Zar" pitchFamily="2" charset="-78"/>
          </a:endParaRPr>
        </a:p>
      </dgm:t>
    </dgm:pt>
    <dgm:pt modelId="{EB23D960-FEFC-4ACE-998B-B2A63A4A2C30}" type="sibTrans" cxnId="{92DA0B1C-2DBD-4BA8-A40F-2674157A83C9}">
      <dgm:prSet/>
      <dgm:spPr/>
      <dgm:t>
        <a:bodyPr/>
        <a:lstStyle/>
        <a:p>
          <a:pPr algn="justLow"/>
          <a:endParaRPr lang="en-US" sz="2600">
            <a:cs typeface="B Zar" pitchFamily="2" charset="-78"/>
          </a:endParaRPr>
        </a:p>
      </dgm:t>
    </dgm:pt>
    <dgm:pt modelId="{3FC7E512-504D-4350-83C1-2AB015435DD7}">
      <dgm:prSet custT="1"/>
      <dgm:spPr/>
      <dgm:t>
        <a:bodyPr/>
        <a:lstStyle/>
        <a:p>
          <a:pPr algn="justLow" rtl="1"/>
          <a:r>
            <a:rPr lang="fa-IR" sz="2600" dirty="0" smtClean="0">
              <a:cs typeface="B Zar" pitchFamily="2" charset="-78"/>
            </a:rPr>
            <a:t>8. تنوع بانيان (متعهدان) صندوق‌ها</a:t>
          </a:r>
          <a:endParaRPr lang="en-US" sz="2600" dirty="0">
            <a:cs typeface="B Zar" pitchFamily="2" charset="-78"/>
          </a:endParaRPr>
        </a:p>
      </dgm:t>
    </dgm:pt>
    <dgm:pt modelId="{A4AEB6F3-A4FB-4098-8670-25E4C09C609A}" type="parTrans" cxnId="{7A21AC26-F3A8-4DDF-B6ED-8318ECEE6681}">
      <dgm:prSet/>
      <dgm:spPr/>
      <dgm:t>
        <a:bodyPr/>
        <a:lstStyle/>
        <a:p>
          <a:pPr algn="justLow"/>
          <a:endParaRPr lang="en-US" sz="2600">
            <a:cs typeface="B Zar" pitchFamily="2" charset="-78"/>
          </a:endParaRPr>
        </a:p>
      </dgm:t>
    </dgm:pt>
    <dgm:pt modelId="{A7FD5D0A-B2A1-4F60-A302-CBC211ECB340}" type="sibTrans" cxnId="{7A21AC26-F3A8-4DDF-B6ED-8318ECEE6681}">
      <dgm:prSet/>
      <dgm:spPr/>
      <dgm:t>
        <a:bodyPr/>
        <a:lstStyle/>
        <a:p>
          <a:pPr algn="justLow"/>
          <a:endParaRPr lang="en-US" sz="2600">
            <a:cs typeface="B Zar" pitchFamily="2" charset="-78"/>
          </a:endParaRPr>
        </a:p>
      </dgm:t>
    </dgm:pt>
    <dgm:pt modelId="{09E49005-091B-4207-9C7B-C81A00326F31}" type="pres">
      <dgm:prSet presAssocID="{D52BF4BA-D5E0-4446-B6F9-0FDF94BA9A99}" presName="linearFlow" presStyleCnt="0">
        <dgm:presLayoutVars>
          <dgm:dir val="rev"/>
          <dgm:resizeHandles val="exact"/>
        </dgm:presLayoutVars>
      </dgm:prSet>
      <dgm:spPr/>
      <dgm:t>
        <a:bodyPr/>
        <a:lstStyle/>
        <a:p>
          <a:endParaRPr lang="en-US"/>
        </a:p>
      </dgm:t>
    </dgm:pt>
    <dgm:pt modelId="{FBF7B55F-E822-4B84-BF51-B81BCC8EE273}" type="pres">
      <dgm:prSet presAssocID="{3B75FE74-CAF7-49A2-8B88-0492283A1CC5}" presName="composite" presStyleCnt="0"/>
      <dgm:spPr/>
    </dgm:pt>
    <dgm:pt modelId="{DECF07F1-34F6-4866-B965-B14AC1760FE6}" type="pres">
      <dgm:prSet presAssocID="{3B75FE74-CAF7-49A2-8B88-0492283A1CC5}" presName="imgShp" presStyleLbl="fgImgPlace1" presStyleIdx="0" presStyleCnt="8" custLinFactX="100000" custLinFactNeighborX="123309"/>
      <dgm:spPr/>
    </dgm:pt>
    <dgm:pt modelId="{A57B9B6D-17D0-4233-95B5-DED3346D2C4D}" type="pres">
      <dgm:prSet presAssocID="{3B75FE74-CAF7-49A2-8B88-0492283A1CC5}" presName="txShp" presStyleLbl="node1" presStyleIdx="0" presStyleCnt="8" custScaleX="143762" custLinFactNeighborX="-3883">
        <dgm:presLayoutVars>
          <dgm:bulletEnabled val="1"/>
        </dgm:presLayoutVars>
      </dgm:prSet>
      <dgm:spPr/>
      <dgm:t>
        <a:bodyPr/>
        <a:lstStyle/>
        <a:p>
          <a:endParaRPr lang="en-US"/>
        </a:p>
      </dgm:t>
    </dgm:pt>
    <dgm:pt modelId="{B5627081-1E8B-424D-8CA8-0E13B986DEBC}" type="pres">
      <dgm:prSet presAssocID="{BD1EB5B2-2D92-4543-A986-4962E28E6F55}" presName="spacing" presStyleCnt="0"/>
      <dgm:spPr/>
    </dgm:pt>
    <dgm:pt modelId="{E3CFAE40-1008-4CEA-B8B0-27515809BE09}" type="pres">
      <dgm:prSet presAssocID="{460FF109-699D-4BBC-9620-C0E45DCB7A76}" presName="composite" presStyleCnt="0"/>
      <dgm:spPr/>
    </dgm:pt>
    <dgm:pt modelId="{AA9C2F24-B390-4528-BE03-92A634DFF952}" type="pres">
      <dgm:prSet presAssocID="{460FF109-699D-4BBC-9620-C0E45DCB7A76}" presName="imgShp" presStyleLbl="fgImgPlace1" presStyleIdx="1" presStyleCnt="8" custLinFactX="100000" custLinFactNeighborX="123309"/>
      <dgm:spPr/>
    </dgm:pt>
    <dgm:pt modelId="{94818929-67C5-4632-87A4-DB5529AEA4C4}" type="pres">
      <dgm:prSet presAssocID="{460FF109-699D-4BBC-9620-C0E45DCB7A76}" presName="txShp" presStyleLbl="node1" presStyleIdx="1" presStyleCnt="8" custScaleX="143762" custLinFactNeighborX="-3883">
        <dgm:presLayoutVars>
          <dgm:bulletEnabled val="1"/>
        </dgm:presLayoutVars>
      </dgm:prSet>
      <dgm:spPr/>
      <dgm:t>
        <a:bodyPr/>
        <a:lstStyle/>
        <a:p>
          <a:endParaRPr lang="en-US"/>
        </a:p>
      </dgm:t>
    </dgm:pt>
    <dgm:pt modelId="{69310D28-BD74-435D-A263-E054EFD1C83B}" type="pres">
      <dgm:prSet presAssocID="{69E2EDAB-9928-49EA-82CE-325AE43BE684}" presName="spacing" presStyleCnt="0"/>
      <dgm:spPr/>
    </dgm:pt>
    <dgm:pt modelId="{35D3520A-9DA5-44E1-A75E-8B0018AEAAD2}" type="pres">
      <dgm:prSet presAssocID="{9ACB76C2-B3E3-42D2-9566-582A64EEB5A3}" presName="composite" presStyleCnt="0"/>
      <dgm:spPr/>
    </dgm:pt>
    <dgm:pt modelId="{17EDCF88-D7B0-4E07-BBBC-0CA35D913CCB}" type="pres">
      <dgm:prSet presAssocID="{9ACB76C2-B3E3-42D2-9566-582A64EEB5A3}" presName="imgShp" presStyleLbl="fgImgPlace1" presStyleIdx="2" presStyleCnt="8" custLinFactX="100000" custLinFactNeighborX="123309"/>
      <dgm:spPr/>
    </dgm:pt>
    <dgm:pt modelId="{DE89EE3C-F7B0-4AFD-84D0-A53EEEA51F49}" type="pres">
      <dgm:prSet presAssocID="{9ACB76C2-B3E3-42D2-9566-582A64EEB5A3}" presName="txShp" presStyleLbl="node1" presStyleIdx="2" presStyleCnt="8" custScaleX="143762" custLinFactNeighborX="-3883">
        <dgm:presLayoutVars>
          <dgm:bulletEnabled val="1"/>
        </dgm:presLayoutVars>
      </dgm:prSet>
      <dgm:spPr/>
      <dgm:t>
        <a:bodyPr/>
        <a:lstStyle/>
        <a:p>
          <a:endParaRPr lang="en-US"/>
        </a:p>
      </dgm:t>
    </dgm:pt>
    <dgm:pt modelId="{2DEBDE99-4C19-4BA8-B22A-BBE981885D4B}" type="pres">
      <dgm:prSet presAssocID="{845B0299-F2B5-47D9-A954-FB97CA49E51F}" presName="spacing" presStyleCnt="0"/>
      <dgm:spPr/>
    </dgm:pt>
    <dgm:pt modelId="{AB5D672A-8F12-42A4-AA6C-FFDFE04104C4}" type="pres">
      <dgm:prSet presAssocID="{B947A9BB-7AF7-4AC9-90F4-5FCD0A2509B1}" presName="composite" presStyleCnt="0"/>
      <dgm:spPr/>
    </dgm:pt>
    <dgm:pt modelId="{757066A9-6547-4FA4-8547-9504E36964BB}" type="pres">
      <dgm:prSet presAssocID="{B947A9BB-7AF7-4AC9-90F4-5FCD0A2509B1}" presName="imgShp" presStyleLbl="fgImgPlace1" presStyleIdx="3" presStyleCnt="8" custLinFactX="100000" custLinFactNeighborX="123309"/>
      <dgm:spPr/>
    </dgm:pt>
    <dgm:pt modelId="{2F4FEB44-8031-4DC2-9E8F-DDA166AF9DA2}" type="pres">
      <dgm:prSet presAssocID="{B947A9BB-7AF7-4AC9-90F4-5FCD0A2509B1}" presName="txShp" presStyleLbl="node1" presStyleIdx="3" presStyleCnt="8" custScaleX="143762" custLinFactNeighborX="-3883">
        <dgm:presLayoutVars>
          <dgm:bulletEnabled val="1"/>
        </dgm:presLayoutVars>
      </dgm:prSet>
      <dgm:spPr/>
      <dgm:t>
        <a:bodyPr/>
        <a:lstStyle/>
        <a:p>
          <a:endParaRPr lang="en-US"/>
        </a:p>
      </dgm:t>
    </dgm:pt>
    <dgm:pt modelId="{B149C15E-EFF1-4003-BB83-79844227F462}" type="pres">
      <dgm:prSet presAssocID="{C27DF921-E135-41F5-9AC0-CDAC289986A2}" presName="spacing" presStyleCnt="0"/>
      <dgm:spPr/>
    </dgm:pt>
    <dgm:pt modelId="{2A6959FB-579B-446B-B841-07C88B4DED5B}" type="pres">
      <dgm:prSet presAssocID="{0CBD2A41-2078-4CA2-AB9E-8AF5E284BFA9}" presName="composite" presStyleCnt="0"/>
      <dgm:spPr/>
    </dgm:pt>
    <dgm:pt modelId="{EC75F0ED-BF44-48CC-A254-A9FA73BA82E4}" type="pres">
      <dgm:prSet presAssocID="{0CBD2A41-2078-4CA2-AB9E-8AF5E284BFA9}" presName="imgShp" presStyleLbl="fgImgPlace1" presStyleIdx="4" presStyleCnt="8" custLinFactX="100000" custLinFactNeighborX="123309"/>
      <dgm:spPr/>
    </dgm:pt>
    <dgm:pt modelId="{20B72BD1-E752-49FF-A858-582F6783FD2F}" type="pres">
      <dgm:prSet presAssocID="{0CBD2A41-2078-4CA2-AB9E-8AF5E284BFA9}" presName="txShp" presStyleLbl="node1" presStyleIdx="4" presStyleCnt="8" custScaleX="143762" custLinFactNeighborX="-3883">
        <dgm:presLayoutVars>
          <dgm:bulletEnabled val="1"/>
        </dgm:presLayoutVars>
      </dgm:prSet>
      <dgm:spPr/>
      <dgm:t>
        <a:bodyPr/>
        <a:lstStyle/>
        <a:p>
          <a:endParaRPr lang="en-US"/>
        </a:p>
      </dgm:t>
    </dgm:pt>
    <dgm:pt modelId="{9B6F7B4D-8879-4FDE-9F74-36B31BD27D45}" type="pres">
      <dgm:prSet presAssocID="{8977E69F-A6FC-434D-B577-6A0411AE11D4}" presName="spacing" presStyleCnt="0"/>
      <dgm:spPr/>
    </dgm:pt>
    <dgm:pt modelId="{12E6DAFB-41F7-407B-8D59-3955F2A65966}" type="pres">
      <dgm:prSet presAssocID="{9BB18DEC-2723-41A1-8686-04B8634B439F}" presName="composite" presStyleCnt="0"/>
      <dgm:spPr/>
    </dgm:pt>
    <dgm:pt modelId="{A6CEF1F7-2095-4603-8B81-0C9A5DA1B3AC}" type="pres">
      <dgm:prSet presAssocID="{9BB18DEC-2723-41A1-8686-04B8634B439F}" presName="imgShp" presStyleLbl="fgImgPlace1" presStyleIdx="5" presStyleCnt="8" custLinFactX="100000" custLinFactNeighborX="123309"/>
      <dgm:spPr/>
    </dgm:pt>
    <dgm:pt modelId="{0526C343-91DD-4E75-B2C6-5BC7C27D08D8}" type="pres">
      <dgm:prSet presAssocID="{9BB18DEC-2723-41A1-8686-04B8634B439F}" presName="txShp" presStyleLbl="node1" presStyleIdx="5" presStyleCnt="8" custScaleX="143762" custLinFactNeighborX="-3883">
        <dgm:presLayoutVars>
          <dgm:bulletEnabled val="1"/>
        </dgm:presLayoutVars>
      </dgm:prSet>
      <dgm:spPr/>
      <dgm:t>
        <a:bodyPr/>
        <a:lstStyle/>
        <a:p>
          <a:endParaRPr lang="en-US"/>
        </a:p>
      </dgm:t>
    </dgm:pt>
    <dgm:pt modelId="{B5E39A08-39A6-44D7-9FB8-CC9FACEB1415}" type="pres">
      <dgm:prSet presAssocID="{E67905BC-F8D6-4447-BBF0-D3942A976AE8}" presName="spacing" presStyleCnt="0"/>
      <dgm:spPr/>
    </dgm:pt>
    <dgm:pt modelId="{A0586BA1-F839-4E54-B89F-6B7AAE0CEF6E}" type="pres">
      <dgm:prSet presAssocID="{1DAB3957-02D4-4D9D-87D5-8E768EA5064A}" presName="composite" presStyleCnt="0"/>
      <dgm:spPr/>
    </dgm:pt>
    <dgm:pt modelId="{03467DCA-1184-4C3D-989E-6AE25D82C52B}" type="pres">
      <dgm:prSet presAssocID="{1DAB3957-02D4-4D9D-87D5-8E768EA5064A}" presName="imgShp" presStyleLbl="fgImgPlace1" presStyleIdx="6" presStyleCnt="8" custLinFactX="100000" custLinFactNeighborX="123309"/>
      <dgm:spPr/>
    </dgm:pt>
    <dgm:pt modelId="{EDA31012-E6DF-4F11-BDCF-2A6A8308D937}" type="pres">
      <dgm:prSet presAssocID="{1DAB3957-02D4-4D9D-87D5-8E768EA5064A}" presName="txShp" presStyleLbl="node1" presStyleIdx="6" presStyleCnt="8" custScaleX="143762" custLinFactNeighborX="-3883">
        <dgm:presLayoutVars>
          <dgm:bulletEnabled val="1"/>
        </dgm:presLayoutVars>
      </dgm:prSet>
      <dgm:spPr/>
      <dgm:t>
        <a:bodyPr/>
        <a:lstStyle/>
        <a:p>
          <a:endParaRPr lang="en-US"/>
        </a:p>
      </dgm:t>
    </dgm:pt>
    <dgm:pt modelId="{0DA1B01C-9066-4CC8-A5D7-B376F5160E84}" type="pres">
      <dgm:prSet presAssocID="{EB23D960-FEFC-4ACE-998B-B2A63A4A2C30}" presName="spacing" presStyleCnt="0"/>
      <dgm:spPr/>
    </dgm:pt>
    <dgm:pt modelId="{B2B187AC-375E-47C5-A9C9-E8DB2FA6BF92}" type="pres">
      <dgm:prSet presAssocID="{3FC7E512-504D-4350-83C1-2AB015435DD7}" presName="composite" presStyleCnt="0"/>
      <dgm:spPr/>
    </dgm:pt>
    <dgm:pt modelId="{DA0D5DD4-66E2-4E07-A8D2-F070779CA4CF}" type="pres">
      <dgm:prSet presAssocID="{3FC7E512-504D-4350-83C1-2AB015435DD7}" presName="imgShp" presStyleLbl="fgImgPlace1" presStyleIdx="7" presStyleCnt="8" custLinFactX="100000" custLinFactNeighborX="123309"/>
      <dgm:spPr/>
    </dgm:pt>
    <dgm:pt modelId="{004F3FE6-3C18-47D6-9DEE-BDF4AEAFA278}" type="pres">
      <dgm:prSet presAssocID="{3FC7E512-504D-4350-83C1-2AB015435DD7}" presName="txShp" presStyleLbl="node1" presStyleIdx="7" presStyleCnt="8" custScaleX="143762" custLinFactNeighborX="-3883">
        <dgm:presLayoutVars>
          <dgm:bulletEnabled val="1"/>
        </dgm:presLayoutVars>
      </dgm:prSet>
      <dgm:spPr/>
      <dgm:t>
        <a:bodyPr/>
        <a:lstStyle/>
        <a:p>
          <a:endParaRPr lang="en-US"/>
        </a:p>
      </dgm:t>
    </dgm:pt>
  </dgm:ptLst>
  <dgm:cxnLst>
    <dgm:cxn modelId="{E00F06C3-D4EB-4835-8DBB-EC1F11C2D093}" type="presOf" srcId="{9ACB76C2-B3E3-42D2-9566-582A64EEB5A3}" destId="{DE89EE3C-F7B0-4AFD-84D0-A53EEEA51F49}" srcOrd="0" destOrd="0" presId="urn:microsoft.com/office/officeart/2005/8/layout/vList3#4"/>
    <dgm:cxn modelId="{0A0B6AEA-F263-4169-A0E4-2C2B1D209826}" type="presOf" srcId="{1DAB3957-02D4-4D9D-87D5-8E768EA5064A}" destId="{EDA31012-E6DF-4F11-BDCF-2A6A8308D937}" srcOrd="0" destOrd="0" presId="urn:microsoft.com/office/officeart/2005/8/layout/vList3#4"/>
    <dgm:cxn modelId="{86B524F6-B8FB-483D-9EB7-DFCBECEC7F97}" srcId="{D52BF4BA-D5E0-4446-B6F9-0FDF94BA9A99}" destId="{9BB18DEC-2723-41A1-8686-04B8634B439F}" srcOrd="5" destOrd="0" parTransId="{D3021E66-C9D5-4263-A636-CA8906F77F40}" sibTransId="{E67905BC-F8D6-4447-BBF0-D3942A976AE8}"/>
    <dgm:cxn modelId="{1453281A-CBA8-4CF7-91B7-CEEB3765C3F5}" type="presOf" srcId="{D52BF4BA-D5E0-4446-B6F9-0FDF94BA9A99}" destId="{09E49005-091B-4207-9C7B-C81A00326F31}" srcOrd="0" destOrd="0" presId="urn:microsoft.com/office/officeart/2005/8/layout/vList3#4"/>
    <dgm:cxn modelId="{F81A4F88-27AB-4A4E-837B-B7D575E933F8}" srcId="{D52BF4BA-D5E0-4446-B6F9-0FDF94BA9A99}" destId="{9ACB76C2-B3E3-42D2-9566-582A64EEB5A3}" srcOrd="2" destOrd="0" parTransId="{483B001C-6155-43D7-80D4-AFF9068B965C}" sibTransId="{845B0299-F2B5-47D9-A954-FB97CA49E51F}"/>
    <dgm:cxn modelId="{38E93AC3-5564-4D13-9C49-DEF9DED1BD1A}" type="presOf" srcId="{460FF109-699D-4BBC-9620-C0E45DCB7A76}" destId="{94818929-67C5-4632-87A4-DB5529AEA4C4}" srcOrd="0" destOrd="0" presId="urn:microsoft.com/office/officeart/2005/8/layout/vList3#4"/>
    <dgm:cxn modelId="{3FEDC199-3382-4457-AA0F-E6223CE0BAE2}" type="presOf" srcId="{9BB18DEC-2723-41A1-8686-04B8634B439F}" destId="{0526C343-91DD-4E75-B2C6-5BC7C27D08D8}" srcOrd="0" destOrd="0" presId="urn:microsoft.com/office/officeart/2005/8/layout/vList3#4"/>
    <dgm:cxn modelId="{92DA0B1C-2DBD-4BA8-A40F-2674157A83C9}" srcId="{D52BF4BA-D5E0-4446-B6F9-0FDF94BA9A99}" destId="{1DAB3957-02D4-4D9D-87D5-8E768EA5064A}" srcOrd="6" destOrd="0" parTransId="{DA4D9505-79E7-4643-BE39-6759A13FD003}" sibTransId="{EB23D960-FEFC-4ACE-998B-B2A63A4A2C30}"/>
    <dgm:cxn modelId="{0A96346E-4275-46B7-B16B-E919F1664C0E}" srcId="{D52BF4BA-D5E0-4446-B6F9-0FDF94BA9A99}" destId="{B947A9BB-7AF7-4AC9-90F4-5FCD0A2509B1}" srcOrd="3" destOrd="0" parTransId="{17513B00-BF57-4D0A-BEE2-3BFB56C54457}" sibTransId="{C27DF921-E135-41F5-9AC0-CDAC289986A2}"/>
    <dgm:cxn modelId="{132102B0-95AA-4FAC-8A16-B92734BEDA4C}" srcId="{D52BF4BA-D5E0-4446-B6F9-0FDF94BA9A99}" destId="{3B75FE74-CAF7-49A2-8B88-0492283A1CC5}" srcOrd="0" destOrd="0" parTransId="{B4E49910-7371-4936-9670-5FE253D76ED3}" sibTransId="{BD1EB5B2-2D92-4543-A986-4962E28E6F55}"/>
    <dgm:cxn modelId="{E8E5C47D-F9DF-43B0-8B56-0A6F110060B7}" type="presOf" srcId="{3B75FE74-CAF7-49A2-8B88-0492283A1CC5}" destId="{A57B9B6D-17D0-4233-95B5-DED3346D2C4D}" srcOrd="0" destOrd="0" presId="urn:microsoft.com/office/officeart/2005/8/layout/vList3#4"/>
    <dgm:cxn modelId="{2D2C825F-AF0C-4228-B2DA-504140A2D017}" type="presOf" srcId="{0CBD2A41-2078-4CA2-AB9E-8AF5E284BFA9}" destId="{20B72BD1-E752-49FF-A858-582F6783FD2F}" srcOrd="0" destOrd="0" presId="urn:microsoft.com/office/officeart/2005/8/layout/vList3#4"/>
    <dgm:cxn modelId="{609EF0A1-385A-45B7-B571-B517D0D6FD2B}" type="presOf" srcId="{3FC7E512-504D-4350-83C1-2AB015435DD7}" destId="{004F3FE6-3C18-47D6-9DEE-BDF4AEAFA278}" srcOrd="0" destOrd="0" presId="urn:microsoft.com/office/officeart/2005/8/layout/vList3#4"/>
    <dgm:cxn modelId="{7A21AC26-F3A8-4DDF-B6ED-8318ECEE6681}" srcId="{D52BF4BA-D5E0-4446-B6F9-0FDF94BA9A99}" destId="{3FC7E512-504D-4350-83C1-2AB015435DD7}" srcOrd="7" destOrd="0" parTransId="{A4AEB6F3-A4FB-4098-8670-25E4C09C609A}" sibTransId="{A7FD5D0A-B2A1-4F60-A302-CBC211ECB340}"/>
    <dgm:cxn modelId="{9E1F721C-EB71-4617-9E49-03B8BA524AF0}" srcId="{D52BF4BA-D5E0-4446-B6F9-0FDF94BA9A99}" destId="{460FF109-699D-4BBC-9620-C0E45DCB7A76}" srcOrd="1" destOrd="0" parTransId="{7B636435-91E6-489B-8A7B-D9F5A17EF84A}" sibTransId="{69E2EDAB-9928-49EA-82CE-325AE43BE684}"/>
    <dgm:cxn modelId="{CEAC9A95-5B4C-475B-B7D8-EF04C287A55C}" type="presOf" srcId="{B947A9BB-7AF7-4AC9-90F4-5FCD0A2509B1}" destId="{2F4FEB44-8031-4DC2-9E8F-DDA166AF9DA2}" srcOrd="0" destOrd="0" presId="urn:microsoft.com/office/officeart/2005/8/layout/vList3#4"/>
    <dgm:cxn modelId="{8EC43EDF-9BB2-42CD-9284-83CCEDE51E03}" srcId="{D52BF4BA-D5E0-4446-B6F9-0FDF94BA9A99}" destId="{0CBD2A41-2078-4CA2-AB9E-8AF5E284BFA9}" srcOrd="4" destOrd="0" parTransId="{5C60771E-2EDD-40D7-B920-12A636C12FA1}" sibTransId="{8977E69F-A6FC-434D-B577-6A0411AE11D4}"/>
    <dgm:cxn modelId="{40D0368A-676A-42A4-80C5-C15952999859}" type="presParOf" srcId="{09E49005-091B-4207-9C7B-C81A00326F31}" destId="{FBF7B55F-E822-4B84-BF51-B81BCC8EE273}" srcOrd="0" destOrd="0" presId="urn:microsoft.com/office/officeart/2005/8/layout/vList3#4"/>
    <dgm:cxn modelId="{EF67C20E-6EF3-4D92-A994-41FC89F3266B}" type="presParOf" srcId="{FBF7B55F-E822-4B84-BF51-B81BCC8EE273}" destId="{DECF07F1-34F6-4866-B965-B14AC1760FE6}" srcOrd="0" destOrd="0" presId="urn:microsoft.com/office/officeart/2005/8/layout/vList3#4"/>
    <dgm:cxn modelId="{51E1FA01-B1A8-4445-9737-663730CB554B}" type="presParOf" srcId="{FBF7B55F-E822-4B84-BF51-B81BCC8EE273}" destId="{A57B9B6D-17D0-4233-95B5-DED3346D2C4D}" srcOrd="1" destOrd="0" presId="urn:microsoft.com/office/officeart/2005/8/layout/vList3#4"/>
    <dgm:cxn modelId="{5CDA4277-6452-4AD0-BAC3-8C47C97F3DC9}" type="presParOf" srcId="{09E49005-091B-4207-9C7B-C81A00326F31}" destId="{B5627081-1E8B-424D-8CA8-0E13B986DEBC}" srcOrd="1" destOrd="0" presId="urn:microsoft.com/office/officeart/2005/8/layout/vList3#4"/>
    <dgm:cxn modelId="{7448301A-06A7-4291-AF3D-F22FAAA5CDF2}" type="presParOf" srcId="{09E49005-091B-4207-9C7B-C81A00326F31}" destId="{E3CFAE40-1008-4CEA-B8B0-27515809BE09}" srcOrd="2" destOrd="0" presId="urn:microsoft.com/office/officeart/2005/8/layout/vList3#4"/>
    <dgm:cxn modelId="{8205AE59-50AF-48DE-83DD-4DA3E682FAC5}" type="presParOf" srcId="{E3CFAE40-1008-4CEA-B8B0-27515809BE09}" destId="{AA9C2F24-B390-4528-BE03-92A634DFF952}" srcOrd="0" destOrd="0" presId="urn:microsoft.com/office/officeart/2005/8/layout/vList3#4"/>
    <dgm:cxn modelId="{A97FDBB1-B7A2-45D1-A675-9D5430944119}" type="presParOf" srcId="{E3CFAE40-1008-4CEA-B8B0-27515809BE09}" destId="{94818929-67C5-4632-87A4-DB5529AEA4C4}" srcOrd="1" destOrd="0" presId="urn:microsoft.com/office/officeart/2005/8/layout/vList3#4"/>
    <dgm:cxn modelId="{738F778B-0165-4195-A7AD-64BD874D970A}" type="presParOf" srcId="{09E49005-091B-4207-9C7B-C81A00326F31}" destId="{69310D28-BD74-435D-A263-E054EFD1C83B}" srcOrd="3" destOrd="0" presId="urn:microsoft.com/office/officeart/2005/8/layout/vList3#4"/>
    <dgm:cxn modelId="{BAFD89AB-A423-4E71-AEF8-EF38690B19D5}" type="presParOf" srcId="{09E49005-091B-4207-9C7B-C81A00326F31}" destId="{35D3520A-9DA5-44E1-A75E-8B0018AEAAD2}" srcOrd="4" destOrd="0" presId="urn:microsoft.com/office/officeart/2005/8/layout/vList3#4"/>
    <dgm:cxn modelId="{06384EEE-BE60-47BD-BFB4-CAF651F156D9}" type="presParOf" srcId="{35D3520A-9DA5-44E1-A75E-8B0018AEAAD2}" destId="{17EDCF88-D7B0-4E07-BBBC-0CA35D913CCB}" srcOrd="0" destOrd="0" presId="urn:microsoft.com/office/officeart/2005/8/layout/vList3#4"/>
    <dgm:cxn modelId="{AD897B76-ED12-42D5-8D2B-BD2F1F613939}" type="presParOf" srcId="{35D3520A-9DA5-44E1-A75E-8B0018AEAAD2}" destId="{DE89EE3C-F7B0-4AFD-84D0-A53EEEA51F49}" srcOrd="1" destOrd="0" presId="urn:microsoft.com/office/officeart/2005/8/layout/vList3#4"/>
    <dgm:cxn modelId="{DCF94E79-18FF-4032-B710-4089D42AE18E}" type="presParOf" srcId="{09E49005-091B-4207-9C7B-C81A00326F31}" destId="{2DEBDE99-4C19-4BA8-B22A-BBE981885D4B}" srcOrd="5" destOrd="0" presId="urn:microsoft.com/office/officeart/2005/8/layout/vList3#4"/>
    <dgm:cxn modelId="{8D15DBC9-418E-4C06-A486-6C9BE1F937E2}" type="presParOf" srcId="{09E49005-091B-4207-9C7B-C81A00326F31}" destId="{AB5D672A-8F12-42A4-AA6C-FFDFE04104C4}" srcOrd="6" destOrd="0" presId="urn:microsoft.com/office/officeart/2005/8/layout/vList3#4"/>
    <dgm:cxn modelId="{4B1421C6-7235-42A3-81F3-053A1E0C27C1}" type="presParOf" srcId="{AB5D672A-8F12-42A4-AA6C-FFDFE04104C4}" destId="{757066A9-6547-4FA4-8547-9504E36964BB}" srcOrd="0" destOrd="0" presId="urn:microsoft.com/office/officeart/2005/8/layout/vList3#4"/>
    <dgm:cxn modelId="{1117469F-04DD-4D2E-B7B3-A76C7226BBD3}" type="presParOf" srcId="{AB5D672A-8F12-42A4-AA6C-FFDFE04104C4}" destId="{2F4FEB44-8031-4DC2-9E8F-DDA166AF9DA2}" srcOrd="1" destOrd="0" presId="urn:microsoft.com/office/officeart/2005/8/layout/vList3#4"/>
    <dgm:cxn modelId="{789A98D5-187D-4943-94D8-79454BDAB640}" type="presParOf" srcId="{09E49005-091B-4207-9C7B-C81A00326F31}" destId="{B149C15E-EFF1-4003-BB83-79844227F462}" srcOrd="7" destOrd="0" presId="urn:microsoft.com/office/officeart/2005/8/layout/vList3#4"/>
    <dgm:cxn modelId="{91C7EC42-B44D-4284-832D-4C4C7BFE32B8}" type="presParOf" srcId="{09E49005-091B-4207-9C7B-C81A00326F31}" destId="{2A6959FB-579B-446B-B841-07C88B4DED5B}" srcOrd="8" destOrd="0" presId="urn:microsoft.com/office/officeart/2005/8/layout/vList3#4"/>
    <dgm:cxn modelId="{5D78FF7F-56E1-401D-BE3F-5AB1CAAD8105}" type="presParOf" srcId="{2A6959FB-579B-446B-B841-07C88B4DED5B}" destId="{EC75F0ED-BF44-48CC-A254-A9FA73BA82E4}" srcOrd="0" destOrd="0" presId="urn:microsoft.com/office/officeart/2005/8/layout/vList3#4"/>
    <dgm:cxn modelId="{52BA4D18-4BF7-43B6-BBBA-C172FF5C8AD2}" type="presParOf" srcId="{2A6959FB-579B-446B-B841-07C88B4DED5B}" destId="{20B72BD1-E752-49FF-A858-582F6783FD2F}" srcOrd="1" destOrd="0" presId="urn:microsoft.com/office/officeart/2005/8/layout/vList3#4"/>
    <dgm:cxn modelId="{1AABC3C5-D6B2-4357-9BF1-6ABD1A202872}" type="presParOf" srcId="{09E49005-091B-4207-9C7B-C81A00326F31}" destId="{9B6F7B4D-8879-4FDE-9F74-36B31BD27D45}" srcOrd="9" destOrd="0" presId="urn:microsoft.com/office/officeart/2005/8/layout/vList3#4"/>
    <dgm:cxn modelId="{C4721B5A-8830-4A1A-A026-3BD694573890}" type="presParOf" srcId="{09E49005-091B-4207-9C7B-C81A00326F31}" destId="{12E6DAFB-41F7-407B-8D59-3955F2A65966}" srcOrd="10" destOrd="0" presId="urn:microsoft.com/office/officeart/2005/8/layout/vList3#4"/>
    <dgm:cxn modelId="{4E65271F-D2BB-453E-9A36-43E2FE09CBF4}" type="presParOf" srcId="{12E6DAFB-41F7-407B-8D59-3955F2A65966}" destId="{A6CEF1F7-2095-4603-8B81-0C9A5DA1B3AC}" srcOrd="0" destOrd="0" presId="urn:microsoft.com/office/officeart/2005/8/layout/vList3#4"/>
    <dgm:cxn modelId="{E3780187-5045-461C-AA95-3CDC92DE95A9}" type="presParOf" srcId="{12E6DAFB-41F7-407B-8D59-3955F2A65966}" destId="{0526C343-91DD-4E75-B2C6-5BC7C27D08D8}" srcOrd="1" destOrd="0" presId="urn:microsoft.com/office/officeart/2005/8/layout/vList3#4"/>
    <dgm:cxn modelId="{895539B9-CE47-4254-A235-9AC7C9EF2B35}" type="presParOf" srcId="{09E49005-091B-4207-9C7B-C81A00326F31}" destId="{B5E39A08-39A6-44D7-9FB8-CC9FACEB1415}" srcOrd="11" destOrd="0" presId="urn:microsoft.com/office/officeart/2005/8/layout/vList3#4"/>
    <dgm:cxn modelId="{43303455-765B-45DF-B92B-D92F9F437C52}" type="presParOf" srcId="{09E49005-091B-4207-9C7B-C81A00326F31}" destId="{A0586BA1-F839-4E54-B89F-6B7AAE0CEF6E}" srcOrd="12" destOrd="0" presId="urn:microsoft.com/office/officeart/2005/8/layout/vList3#4"/>
    <dgm:cxn modelId="{06E72488-998D-40FF-9C14-00B8814023D9}" type="presParOf" srcId="{A0586BA1-F839-4E54-B89F-6B7AAE0CEF6E}" destId="{03467DCA-1184-4C3D-989E-6AE25D82C52B}" srcOrd="0" destOrd="0" presId="urn:microsoft.com/office/officeart/2005/8/layout/vList3#4"/>
    <dgm:cxn modelId="{632F23AD-B2BC-4A03-9391-629FD6ADD404}" type="presParOf" srcId="{A0586BA1-F839-4E54-B89F-6B7AAE0CEF6E}" destId="{EDA31012-E6DF-4F11-BDCF-2A6A8308D937}" srcOrd="1" destOrd="0" presId="urn:microsoft.com/office/officeart/2005/8/layout/vList3#4"/>
    <dgm:cxn modelId="{A3D6599A-DC53-49B3-877C-7505215EA58D}" type="presParOf" srcId="{09E49005-091B-4207-9C7B-C81A00326F31}" destId="{0DA1B01C-9066-4CC8-A5D7-B376F5160E84}" srcOrd="13" destOrd="0" presId="urn:microsoft.com/office/officeart/2005/8/layout/vList3#4"/>
    <dgm:cxn modelId="{A72D5FBC-8422-4ED2-9B53-824D5EEE2000}" type="presParOf" srcId="{09E49005-091B-4207-9C7B-C81A00326F31}" destId="{B2B187AC-375E-47C5-A9C9-E8DB2FA6BF92}" srcOrd="14" destOrd="0" presId="urn:microsoft.com/office/officeart/2005/8/layout/vList3#4"/>
    <dgm:cxn modelId="{0D055FC2-F4BE-46C1-8948-EE30DB1BE054}" type="presParOf" srcId="{B2B187AC-375E-47C5-A9C9-E8DB2FA6BF92}" destId="{DA0D5DD4-66E2-4E07-A8D2-F070779CA4CF}" srcOrd="0" destOrd="0" presId="urn:microsoft.com/office/officeart/2005/8/layout/vList3#4"/>
    <dgm:cxn modelId="{338DFB54-AC2B-4B91-AD7F-5D428FA04004}" type="presParOf" srcId="{B2B187AC-375E-47C5-A9C9-E8DB2FA6BF92}" destId="{004F3FE6-3C18-47D6-9DEE-BDF4AEAFA278}" srcOrd="1" destOrd="0" presId="urn:microsoft.com/office/officeart/2005/8/layout/vList3#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667759D-F279-42A7-83AA-80F570994552}" type="doc">
      <dgm:prSet loTypeId="urn:microsoft.com/office/officeart/2005/8/layout/vList2" loCatId="list" qsTypeId="urn:microsoft.com/office/officeart/2005/8/quickstyle/3d4" qsCatId="3D" csTypeId="urn:microsoft.com/office/officeart/2005/8/colors/accent4_5" csCatId="accent4" phldr="1"/>
      <dgm:spPr/>
      <dgm:t>
        <a:bodyPr/>
        <a:lstStyle/>
        <a:p>
          <a:endParaRPr lang="en-US"/>
        </a:p>
      </dgm:t>
    </dgm:pt>
    <dgm:pt modelId="{CC9F8890-AFE6-432A-A82B-ECC186DA896F}">
      <dgm:prSet phldrT="[Text]"/>
      <dgm:spPr/>
      <dgm:t>
        <a:bodyPr/>
        <a:lstStyle/>
        <a:p>
          <a:pPr rtl="1"/>
          <a:r>
            <a:rPr lang="fa-IR" dirty="0" smtClean="0">
              <a:cs typeface="B Zar" pitchFamily="2" charset="-78"/>
            </a:rPr>
            <a:t>بودجة عمومي</a:t>
          </a:r>
          <a:endParaRPr lang="en-US" dirty="0">
            <a:cs typeface="B Zar" pitchFamily="2" charset="-78"/>
          </a:endParaRPr>
        </a:p>
      </dgm:t>
    </dgm:pt>
    <dgm:pt modelId="{BD70D5F5-C733-4744-8F94-18A111652AFE}" type="parTrans" cxnId="{1158E78A-1319-4B6A-8253-D1BA8BD86761}">
      <dgm:prSet/>
      <dgm:spPr/>
      <dgm:t>
        <a:bodyPr/>
        <a:lstStyle/>
        <a:p>
          <a:pPr rtl="1"/>
          <a:endParaRPr lang="en-US">
            <a:cs typeface="B Zar" pitchFamily="2" charset="-78"/>
          </a:endParaRPr>
        </a:p>
      </dgm:t>
    </dgm:pt>
    <dgm:pt modelId="{9546A3E9-C467-4F10-9179-11FE1B23927A}" type="sibTrans" cxnId="{1158E78A-1319-4B6A-8253-D1BA8BD86761}">
      <dgm:prSet/>
      <dgm:spPr/>
      <dgm:t>
        <a:bodyPr/>
        <a:lstStyle/>
        <a:p>
          <a:pPr rtl="1"/>
          <a:endParaRPr lang="en-US">
            <a:cs typeface="B Zar" pitchFamily="2" charset="-78"/>
          </a:endParaRPr>
        </a:p>
      </dgm:t>
    </dgm:pt>
    <dgm:pt modelId="{F0B76366-8555-414D-BD4E-AF1CFE51E405}">
      <dgm:prSet phldrT="[Text]"/>
      <dgm:spPr/>
      <dgm:t>
        <a:bodyPr/>
        <a:lstStyle/>
        <a:p>
          <a:pPr rtl="1"/>
          <a:r>
            <a:rPr lang="fa-IR" dirty="0" smtClean="0">
              <a:cs typeface="B Zar" pitchFamily="2" charset="-78"/>
            </a:rPr>
            <a:t>تأمين مالي مشاركتي با مديريت دولتي</a:t>
          </a:r>
          <a:endParaRPr lang="en-US" dirty="0">
            <a:cs typeface="B Zar" pitchFamily="2" charset="-78"/>
          </a:endParaRPr>
        </a:p>
      </dgm:t>
    </dgm:pt>
    <dgm:pt modelId="{D3601E64-F9DC-497A-83D4-51070E472765}" type="parTrans" cxnId="{0EE5F244-6B99-4753-9BB1-8B7EB70CE0C9}">
      <dgm:prSet/>
      <dgm:spPr/>
      <dgm:t>
        <a:bodyPr/>
        <a:lstStyle/>
        <a:p>
          <a:endParaRPr lang="en-US">
            <a:cs typeface="B Zar" pitchFamily="2" charset="-78"/>
          </a:endParaRPr>
        </a:p>
      </dgm:t>
    </dgm:pt>
    <dgm:pt modelId="{99C0256B-0797-4F3E-A112-7852C13EF2D8}" type="sibTrans" cxnId="{0EE5F244-6B99-4753-9BB1-8B7EB70CE0C9}">
      <dgm:prSet/>
      <dgm:spPr/>
      <dgm:t>
        <a:bodyPr/>
        <a:lstStyle/>
        <a:p>
          <a:endParaRPr lang="en-US">
            <a:cs typeface="B Zar" pitchFamily="2" charset="-78"/>
          </a:endParaRPr>
        </a:p>
      </dgm:t>
    </dgm:pt>
    <dgm:pt modelId="{15FAEB16-4BBA-4D9B-81CF-7DF865D86437}">
      <dgm:prSet phldrT="[Text]"/>
      <dgm:spPr/>
      <dgm:t>
        <a:bodyPr/>
        <a:lstStyle/>
        <a:p>
          <a:pPr rtl="1"/>
          <a:r>
            <a:rPr lang="fa-IR" dirty="0" smtClean="0">
              <a:cs typeface="B Zar" pitchFamily="2" charset="-78"/>
            </a:rPr>
            <a:t>تأمين مالي مشاركتي با مديريت تركيبي</a:t>
          </a:r>
          <a:endParaRPr lang="en-US" dirty="0">
            <a:cs typeface="B Zar" pitchFamily="2" charset="-78"/>
          </a:endParaRPr>
        </a:p>
      </dgm:t>
    </dgm:pt>
    <dgm:pt modelId="{32C6084E-F8F2-48BB-8B89-2C2374AAD6A0}" type="parTrans" cxnId="{9557D56E-FD64-48C8-83CA-363FBC94656E}">
      <dgm:prSet/>
      <dgm:spPr/>
      <dgm:t>
        <a:bodyPr/>
        <a:lstStyle/>
        <a:p>
          <a:endParaRPr lang="en-US">
            <a:cs typeface="B Zar" pitchFamily="2" charset="-78"/>
          </a:endParaRPr>
        </a:p>
      </dgm:t>
    </dgm:pt>
    <dgm:pt modelId="{9987416F-9F80-4CD2-8120-BC205FDEF28C}" type="sibTrans" cxnId="{9557D56E-FD64-48C8-83CA-363FBC94656E}">
      <dgm:prSet/>
      <dgm:spPr/>
      <dgm:t>
        <a:bodyPr/>
        <a:lstStyle/>
        <a:p>
          <a:endParaRPr lang="en-US">
            <a:cs typeface="B Zar" pitchFamily="2" charset="-78"/>
          </a:endParaRPr>
        </a:p>
      </dgm:t>
    </dgm:pt>
    <dgm:pt modelId="{5CF7CAE5-C0BB-4CCA-B9D9-74EE32ED49D5}">
      <dgm:prSet phldrT="[Text]"/>
      <dgm:spPr/>
      <dgm:t>
        <a:bodyPr/>
        <a:lstStyle/>
        <a:p>
          <a:pPr rtl="1"/>
          <a:r>
            <a:rPr lang="fa-IR" dirty="0" smtClean="0">
              <a:cs typeface="B Zar" pitchFamily="2" charset="-78"/>
            </a:rPr>
            <a:t>تأمين مالي مشاركتي با مديريت خصوصي</a:t>
          </a:r>
          <a:endParaRPr lang="en-US" dirty="0">
            <a:cs typeface="B Zar" pitchFamily="2" charset="-78"/>
          </a:endParaRPr>
        </a:p>
      </dgm:t>
    </dgm:pt>
    <dgm:pt modelId="{3CB26DC8-901A-4625-95ED-CA1F5575ACD2}" type="parTrans" cxnId="{8FC6510C-326D-4F20-B683-59EA4B92A69E}">
      <dgm:prSet/>
      <dgm:spPr/>
      <dgm:t>
        <a:bodyPr/>
        <a:lstStyle/>
        <a:p>
          <a:endParaRPr lang="en-US">
            <a:cs typeface="B Zar" pitchFamily="2" charset="-78"/>
          </a:endParaRPr>
        </a:p>
      </dgm:t>
    </dgm:pt>
    <dgm:pt modelId="{D59F5010-86CC-4FC6-A097-482AAE661AF3}" type="sibTrans" cxnId="{8FC6510C-326D-4F20-B683-59EA4B92A69E}">
      <dgm:prSet/>
      <dgm:spPr/>
      <dgm:t>
        <a:bodyPr/>
        <a:lstStyle/>
        <a:p>
          <a:endParaRPr lang="en-US">
            <a:cs typeface="B Zar" pitchFamily="2" charset="-78"/>
          </a:endParaRPr>
        </a:p>
      </dgm:t>
    </dgm:pt>
    <dgm:pt modelId="{96AD93BC-4E63-4CFC-A0C8-064F2FF2CB5A}" type="pres">
      <dgm:prSet presAssocID="{B667759D-F279-42A7-83AA-80F570994552}" presName="linear" presStyleCnt="0">
        <dgm:presLayoutVars>
          <dgm:animLvl val="lvl"/>
          <dgm:resizeHandles val="exact"/>
        </dgm:presLayoutVars>
      </dgm:prSet>
      <dgm:spPr/>
      <dgm:t>
        <a:bodyPr/>
        <a:lstStyle/>
        <a:p>
          <a:endParaRPr lang="en-US"/>
        </a:p>
      </dgm:t>
    </dgm:pt>
    <dgm:pt modelId="{E252C027-C3ED-42F2-BD90-258D04A0E907}" type="pres">
      <dgm:prSet presAssocID="{CC9F8890-AFE6-432A-A82B-ECC186DA896F}" presName="parentText" presStyleLbl="node1" presStyleIdx="0" presStyleCnt="4">
        <dgm:presLayoutVars>
          <dgm:chMax val="0"/>
          <dgm:bulletEnabled val="1"/>
        </dgm:presLayoutVars>
      </dgm:prSet>
      <dgm:spPr/>
      <dgm:t>
        <a:bodyPr/>
        <a:lstStyle/>
        <a:p>
          <a:endParaRPr lang="en-US"/>
        </a:p>
      </dgm:t>
    </dgm:pt>
    <dgm:pt modelId="{FE32B0AA-4E25-45E8-990A-08377CAD1B4C}" type="pres">
      <dgm:prSet presAssocID="{9546A3E9-C467-4F10-9179-11FE1B23927A}" presName="spacer" presStyleCnt="0"/>
      <dgm:spPr/>
    </dgm:pt>
    <dgm:pt modelId="{AA34BF9A-59EB-4803-9763-202044FEC86D}" type="pres">
      <dgm:prSet presAssocID="{F0B76366-8555-414D-BD4E-AF1CFE51E405}" presName="parentText" presStyleLbl="node1" presStyleIdx="1" presStyleCnt="4">
        <dgm:presLayoutVars>
          <dgm:chMax val="0"/>
          <dgm:bulletEnabled val="1"/>
        </dgm:presLayoutVars>
      </dgm:prSet>
      <dgm:spPr/>
      <dgm:t>
        <a:bodyPr/>
        <a:lstStyle/>
        <a:p>
          <a:endParaRPr lang="en-US"/>
        </a:p>
      </dgm:t>
    </dgm:pt>
    <dgm:pt modelId="{2CF2BDDB-A223-4C30-9FA6-F7C8F3A6E745}" type="pres">
      <dgm:prSet presAssocID="{99C0256B-0797-4F3E-A112-7852C13EF2D8}" presName="spacer" presStyleCnt="0"/>
      <dgm:spPr/>
    </dgm:pt>
    <dgm:pt modelId="{BF3C7E65-77AF-4AC6-A3DE-18A09E67C482}" type="pres">
      <dgm:prSet presAssocID="{15FAEB16-4BBA-4D9B-81CF-7DF865D86437}" presName="parentText" presStyleLbl="node1" presStyleIdx="2" presStyleCnt="4">
        <dgm:presLayoutVars>
          <dgm:chMax val="0"/>
          <dgm:bulletEnabled val="1"/>
        </dgm:presLayoutVars>
      </dgm:prSet>
      <dgm:spPr/>
      <dgm:t>
        <a:bodyPr/>
        <a:lstStyle/>
        <a:p>
          <a:endParaRPr lang="en-US"/>
        </a:p>
      </dgm:t>
    </dgm:pt>
    <dgm:pt modelId="{8161ECAD-5FA2-4343-A038-3B2A61369C86}" type="pres">
      <dgm:prSet presAssocID="{9987416F-9F80-4CD2-8120-BC205FDEF28C}" presName="spacer" presStyleCnt="0"/>
      <dgm:spPr/>
    </dgm:pt>
    <dgm:pt modelId="{DC97ED52-5955-4A57-9BC8-742DA6CCAF88}" type="pres">
      <dgm:prSet presAssocID="{5CF7CAE5-C0BB-4CCA-B9D9-74EE32ED49D5}" presName="parentText" presStyleLbl="node1" presStyleIdx="3" presStyleCnt="4">
        <dgm:presLayoutVars>
          <dgm:chMax val="0"/>
          <dgm:bulletEnabled val="1"/>
        </dgm:presLayoutVars>
      </dgm:prSet>
      <dgm:spPr/>
      <dgm:t>
        <a:bodyPr/>
        <a:lstStyle/>
        <a:p>
          <a:endParaRPr lang="en-US"/>
        </a:p>
      </dgm:t>
    </dgm:pt>
  </dgm:ptLst>
  <dgm:cxnLst>
    <dgm:cxn modelId="{FFF967BE-5FBE-4544-A7F5-1B3B9B0354B8}" type="presOf" srcId="{15FAEB16-4BBA-4D9B-81CF-7DF865D86437}" destId="{BF3C7E65-77AF-4AC6-A3DE-18A09E67C482}" srcOrd="0" destOrd="0" presId="urn:microsoft.com/office/officeart/2005/8/layout/vList2"/>
    <dgm:cxn modelId="{1158E78A-1319-4B6A-8253-D1BA8BD86761}" srcId="{B667759D-F279-42A7-83AA-80F570994552}" destId="{CC9F8890-AFE6-432A-A82B-ECC186DA896F}" srcOrd="0" destOrd="0" parTransId="{BD70D5F5-C733-4744-8F94-18A111652AFE}" sibTransId="{9546A3E9-C467-4F10-9179-11FE1B23927A}"/>
    <dgm:cxn modelId="{473E7714-53ED-4EF2-A808-92E8E7777983}" type="presOf" srcId="{F0B76366-8555-414D-BD4E-AF1CFE51E405}" destId="{AA34BF9A-59EB-4803-9763-202044FEC86D}" srcOrd="0" destOrd="0" presId="urn:microsoft.com/office/officeart/2005/8/layout/vList2"/>
    <dgm:cxn modelId="{0EE5F244-6B99-4753-9BB1-8B7EB70CE0C9}" srcId="{B667759D-F279-42A7-83AA-80F570994552}" destId="{F0B76366-8555-414D-BD4E-AF1CFE51E405}" srcOrd="1" destOrd="0" parTransId="{D3601E64-F9DC-497A-83D4-51070E472765}" sibTransId="{99C0256B-0797-4F3E-A112-7852C13EF2D8}"/>
    <dgm:cxn modelId="{8FC6510C-326D-4F20-B683-59EA4B92A69E}" srcId="{B667759D-F279-42A7-83AA-80F570994552}" destId="{5CF7CAE5-C0BB-4CCA-B9D9-74EE32ED49D5}" srcOrd="3" destOrd="0" parTransId="{3CB26DC8-901A-4625-95ED-CA1F5575ACD2}" sibTransId="{D59F5010-86CC-4FC6-A097-482AAE661AF3}"/>
    <dgm:cxn modelId="{9557D56E-FD64-48C8-83CA-363FBC94656E}" srcId="{B667759D-F279-42A7-83AA-80F570994552}" destId="{15FAEB16-4BBA-4D9B-81CF-7DF865D86437}" srcOrd="2" destOrd="0" parTransId="{32C6084E-F8F2-48BB-8B89-2C2374AAD6A0}" sibTransId="{9987416F-9F80-4CD2-8120-BC205FDEF28C}"/>
    <dgm:cxn modelId="{39C7FB7C-C1AD-48EE-8663-61C230F2613A}" type="presOf" srcId="{5CF7CAE5-C0BB-4CCA-B9D9-74EE32ED49D5}" destId="{DC97ED52-5955-4A57-9BC8-742DA6CCAF88}" srcOrd="0" destOrd="0" presId="urn:microsoft.com/office/officeart/2005/8/layout/vList2"/>
    <dgm:cxn modelId="{E980B03F-5EF8-449D-B146-5FD39991179C}" type="presOf" srcId="{CC9F8890-AFE6-432A-A82B-ECC186DA896F}" destId="{E252C027-C3ED-42F2-BD90-258D04A0E907}" srcOrd="0" destOrd="0" presId="urn:microsoft.com/office/officeart/2005/8/layout/vList2"/>
    <dgm:cxn modelId="{29C0142D-ADFC-42C9-A0D9-61447EDCCB25}" type="presOf" srcId="{B667759D-F279-42A7-83AA-80F570994552}" destId="{96AD93BC-4E63-4CFC-A0C8-064F2FF2CB5A}" srcOrd="0" destOrd="0" presId="urn:microsoft.com/office/officeart/2005/8/layout/vList2"/>
    <dgm:cxn modelId="{34809AE6-CA51-46C2-A9E2-CBA0425EC5F3}" type="presParOf" srcId="{96AD93BC-4E63-4CFC-A0C8-064F2FF2CB5A}" destId="{E252C027-C3ED-42F2-BD90-258D04A0E907}" srcOrd="0" destOrd="0" presId="urn:microsoft.com/office/officeart/2005/8/layout/vList2"/>
    <dgm:cxn modelId="{EAAD9AE9-AC8A-4E31-9A4B-9636856A0A77}" type="presParOf" srcId="{96AD93BC-4E63-4CFC-A0C8-064F2FF2CB5A}" destId="{FE32B0AA-4E25-45E8-990A-08377CAD1B4C}" srcOrd="1" destOrd="0" presId="urn:microsoft.com/office/officeart/2005/8/layout/vList2"/>
    <dgm:cxn modelId="{183C1C9A-A66B-4195-8576-27591CC79246}" type="presParOf" srcId="{96AD93BC-4E63-4CFC-A0C8-064F2FF2CB5A}" destId="{AA34BF9A-59EB-4803-9763-202044FEC86D}" srcOrd="2" destOrd="0" presId="urn:microsoft.com/office/officeart/2005/8/layout/vList2"/>
    <dgm:cxn modelId="{B2CF2552-CB84-4D3E-B45D-54630D517715}" type="presParOf" srcId="{96AD93BC-4E63-4CFC-A0C8-064F2FF2CB5A}" destId="{2CF2BDDB-A223-4C30-9FA6-F7C8F3A6E745}" srcOrd="3" destOrd="0" presId="urn:microsoft.com/office/officeart/2005/8/layout/vList2"/>
    <dgm:cxn modelId="{1873CD7C-6E86-401B-92EF-FEA96D451BBD}" type="presParOf" srcId="{96AD93BC-4E63-4CFC-A0C8-064F2FF2CB5A}" destId="{BF3C7E65-77AF-4AC6-A3DE-18A09E67C482}" srcOrd="4" destOrd="0" presId="urn:microsoft.com/office/officeart/2005/8/layout/vList2"/>
    <dgm:cxn modelId="{4183DA3C-0749-4584-8B8D-0EE8543D97AE}" type="presParOf" srcId="{96AD93BC-4E63-4CFC-A0C8-064F2FF2CB5A}" destId="{8161ECAD-5FA2-4343-A038-3B2A61369C86}" srcOrd="5" destOrd="0" presId="urn:microsoft.com/office/officeart/2005/8/layout/vList2"/>
    <dgm:cxn modelId="{36CEF586-3B06-4250-8AA2-13F93856F5CF}" type="presParOf" srcId="{96AD93BC-4E63-4CFC-A0C8-064F2FF2CB5A}" destId="{DC97ED52-5955-4A57-9BC8-742DA6CCAF8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5F052AF-7CC1-4E0D-88E5-F7B2CCB04C6F}" type="doc">
      <dgm:prSet loTypeId="urn:microsoft.com/office/officeart/2005/8/layout/list1" loCatId="list" qsTypeId="urn:microsoft.com/office/officeart/2005/8/quickstyle/simple1" qsCatId="simple" csTypeId="urn:microsoft.com/office/officeart/2005/8/colors/accent6_5" csCatId="accent6" phldr="1"/>
      <dgm:spPr/>
      <dgm:t>
        <a:bodyPr/>
        <a:lstStyle/>
        <a:p>
          <a:endParaRPr lang="en-US"/>
        </a:p>
      </dgm:t>
    </dgm:pt>
    <dgm:pt modelId="{C699B028-1472-4B9E-8A41-2414208E9BF2}">
      <dgm:prSet phldrT="[Text]" custT="1"/>
      <dgm:spPr/>
      <dgm:t>
        <a:bodyPr/>
        <a:lstStyle/>
        <a:p>
          <a:pPr algn="justLow" rtl="1"/>
          <a:r>
            <a:rPr lang="fa-IR" sz="1400" dirty="0" smtClean="0">
              <a:cs typeface="B Titr" pitchFamily="2" charset="-78"/>
            </a:rPr>
            <a:t>مادة 26: اختيارات گستردة دولت براي اصلاح ساختار و تعادل منابع و مصارف </a:t>
          </a:r>
          <a:endParaRPr lang="en-US" sz="1400" dirty="0">
            <a:cs typeface="B Titr" pitchFamily="2" charset="-78"/>
          </a:endParaRPr>
        </a:p>
      </dgm:t>
    </dgm:pt>
    <dgm:pt modelId="{F9AFD029-44C4-441D-9EB7-613E97E678A8}" type="parTrans" cxnId="{FA3F01F7-4325-4AED-8F17-781747E8809C}">
      <dgm:prSet/>
      <dgm:spPr/>
      <dgm:t>
        <a:bodyPr/>
        <a:lstStyle/>
        <a:p>
          <a:endParaRPr lang="en-US" sz="1400">
            <a:cs typeface="B Zar" pitchFamily="2" charset="-78"/>
          </a:endParaRPr>
        </a:p>
      </dgm:t>
    </dgm:pt>
    <dgm:pt modelId="{70C361D2-BE1D-4A54-83FD-A71B6D2C5CA8}" type="sibTrans" cxnId="{FA3F01F7-4325-4AED-8F17-781747E8809C}">
      <dgm:prSet/>
      <dgm:spPr/>
      <dgm:t>
        <a:bodyPr/>
        <a:lstStyle/>
        <a:p>
          <a:endParaRPr lang="en-US" sz="1400">
            <a:cs typeface="B Zar" pitchFamily="2" charset="-78"/>
          </a:endParaRPr>
        </a:p>
      </dgm:t>
    </dgm:pt>
    <dgm:pt modelId="{4658D5FD-097C-414E-881A-54CDD4BE34EC}">
      <dgm:prSet phldrT="[Text]" custT="1"/>
      <dgm:spPr/>
      <dgm:t>
        <a:bodyPr/>
        <a:lstStyle/>
        <a:p>
          <a:pPr algn="justLow" rtl="1"/>
          <a:r>
            <a:rPr lang="fa-IR" sz="1400" dirty="0" smtClean="0">
              <a:cs typeface="B Titr" pitchFamily="2" charset="-78"/>
            </a:rPr>
            <a:t>مادة 27: چند لايه‌اي</a:t>
          </a:r>
          <a:endParaRPr lang="en-US" sz="1400" dirty="0">
            <a:cs typeface="B Titr" pitchFamily="2" charset="-78"/>
          </a:endParaRPr>
        </a:p>
      </dgm:t>
    </dgm:pt>
    <dgm:pt modelId="{0860F738-7828-412F-94A1-E0F6ACC35744}" type="parTrans" cxnId="{F61E08CF-5C85-4CEF-827C-277511E9DA92}">
      <dgm:prSet/>
      <dgm:spPr/>
      <dgm:t>
        <a:bodyPr/>
        <a:lstStyle/>
        <a:p>
          <a:endParaRPr lang="en-US" sz="1400">
            <a:cs typeface="B Zar" pitchFamily="2" charset="-78"/>
          </a:endParaRPr>
        </a:p>
      </dgm:t>
    </dgm:pt>
    <dgm:pt modelId="{E5ED95AC-3EA8-4339-9C71-0326018819CC}" type="sibTrans" cxnId="{F61E08CF-5C85-4CEF-827C-277511E9DA92}">
      <dgm:prSet/>
      <dgm:spPr/>
      <dgm:t>
        <a:bodyPr/>
        <a:lstStyle/>
        <a:p>
          <a:endParaRPr lang="en-US" sz="1400">
            <a:cs typeface="B Zar" pitchFamily="2" charset="-78"/>
          </a:endParaRPr>
        </a:p>
      </dgm:t>
    </dgm:pt>
    <dgm:pt modelId="{DF5EC2B1-EA6E-4011-BBCD-7334DD0CF175}">
      <dgm:prSet phldrT="[Text]" custT="1"/>
      <dgm:spPr/>
      <dgm:t>
        <a:bodyPr/>
        <a:lstStyle/>
        <a:p>
          <a:pPr algn="justLow" rtl="1"/>
          <a:r>
            <a:rPr lang="fa-IR" sz="1400" dirty="0" smtClean="0">
              <a:cs typeface="B Titr" pitchFamily="2" charset="-78"/>
            </a:rPr>
            <a:t>مادة 28: صندوق‌هاي بازنشستگي خصوصي</a:t>
          </a:r>
          <a:endParaRPr lang="en-US" sz="1400" dirty="0">
            <a:cs typeface="B Titr" pitchFamily="2" charset="-78"/>
          </a:endParaRPr>
        </a:p>
      </dgm:t>
    </dgm:pt>
    <dgm:pt modelId="{06FD0D99-7D42-4A2A-8787-D05A30EDD0F6}" type="parTrans" cxnId="{502DB7B7-3CE8-402E-A506-8D35F68C42B4}">
      <dgm:prSet/>
      <dgm:spPr/>
      <dgm:t>
        <a:bodyPr/>
        <a:lstStyle/>
        <a:p>
          <a:endParaRPr lang="en-US" sz="1400">
            <a:cs typeface="B Zar" pitchFamily="2" charset="-78"/>
          </a:endParaRPr>
        </a:p>
      </dgm:t>
    </dgm:pt>
    <dgm:pt modelId="{B576F2F6-D1CE-4002-A842-438FF26B8A0C}" type="sibTrans" cxnId="{502DB7B7-3CE8-402E-A506-8D35F68C42B4}">
      <dgm:prSet/>
      <dgm:spPr/>
      <dgm:t>
        <a:bodyPr/>
        <a:lstStyle/>
        <a:p>
          <a:endParaRPr lang="en-US" sz="1400">
            <a:cs typeface="B Zar" pitchFamily="2" charset="-78"/>
          </a:endParaRPr>
        </a:p>
      </dgm:t>
    </dgm:pt>
    <dgm:pt modelId="{3321F8A3-D1E5-4F38-97B2-BCFD66C8B743}">
      <dgm:prSet phldrT="[Text]" custT="1"/>
      <dgm:spPr>
        <a:solidFill>
          <a:schemeClr val="lt1">
            <a:hueOff val="0"/>
            <a:satOff val="0"/>
            <a:lumOff val="0"/>
            <a:alpha val="38000"/>
          </a:schemeClr>
        </a:solidFill>
      </dgm:spPr>
      <dgm:t>
        <a:bodyPr/>
        <a:lstStyle/>
        <a:p>
          <a:pPr algn="justLow" rtl="1"/>
          <a:r>
            <a:rPr lang="fa-IR" sz="1400" dirty="0" smtClean="0">
              <a:solidFill>
                <a:schemeClr val="accent1">
                  <a:lumMod val="20000"/>
                  <a:lumOff val="80000"/>
                </a:schemeClr>
              </a:solidFill>
              <a:cs typeface="B Zar" pitchFamily="2" charset="-78"/>
            </a:rPr>
            <a:t>كاهش وابستگي به بودجة عمومي</a:t>
          </a:r>
          <a:endParaRPr lang="en-US" sz="1400" dirty="0">
            <a:solidFill>
              <a:schemeClr val="accent1">
                <a:lumMod val="20000"/>
                <a:lumOff val="80000"/>
              </a:schemeClr>
            </a:solidFill>
            <a:cs typeface="B Zar" pitchFamily="2" charset="-78"/>
          </a:endParaRPr>
        </a:p>
      </dgm:t>
    </dgm:pt>
    <dgm:pt modelId="{74AA3494-6385-4B54-AD4C-ED15203A53B5}" type="parTrans" cxnId="{545D0E2D-3782-4D0D-AD92-0D547AF34AD2}">
      <dgm:prSet/>
      <dgm:spPr/>
      <dgm:t>
        <a:bodyPr/>
        <a:lstStyle/>
        <a:p>
          <a:endParaRPr lang="en-US" sz="1400"/>
        </a:p>
      </dgm:t>
    </dgm:pt>
    <dgm:pt modelId="{3761F016-DF32-45AC-B8D5-623BF8D0FDD6}" type="sibTrans" cxnId="{545D0E2D-3782-4D0D-AD92-0D547AF34AD2}">
      <dgm:prSet/>
      <dgm:spPr/>
      <dgm:t>
        <a:bodyPr/>
        <a:lstStyle/>
        <a:p>
          <a:endParaRPr lang="en-US" sz="1400"/>
        </a:p>
      </dgm:t>
    </dgm:pt>
    <dgm:pt modelId="{EFF23B81-BEA2-48AB-83FA-C2EFE7CCFAC6}">
      <dgm:prSet phldrT="[Text]" custT="1"/>
      <dgm:spPr>
        <a:solidFill>
          <a:schemeClr val="lt1">
            <a:hueOff val="0"/>
            <a:satOff val="0"/>
            <a:lumOff val="0"/>
            <a:alpha val="38000"/>
          </a:schemeClr>
        </a:solidFill>
      </dgm:spPr>
      <dgm:t>
        <a:bodyPr/>
        <a:lstStyle/>
        <a:p>
          <a:pPr algn="justLow" rtl="1"/>
          <a:r>
            <a:rPr lang="fa-IR" sz="1400" dirty="0" smtClean="0">
              <a:solidFill>
                <a:schemeClr val="accent1">
                  <a:lumMod val="20000"/>
                  <a:lumOff val="80000"/>
                </a:schemeClr>
              </a:solidFill>
              <a:cs typeface="B Zar" pitchFamily="2" charset="-78"/>
            </a:rPr>
            <a:t>اصلاح مديريت سرمايه‌گذاري</a:t>
          </a:r>
          <a:endParaRPr lang="en-US" sz="1400" dirty="0">
            <a:solidFill>
              <a:schemeClr val="accent1">
                <a:lumMod val="20000"/>
                <a:lumOff val="80000"/>
              </a:schemeClr>
            </a:solidFill>
            <a:cs typeface="B Zar" pitchFamily="2" charset="-78"/>
          </a:endParaRPr>
        </a:p>
      </dgm:t>
    </dgm:pt>
    <dgm:pt modelId="{39A49428-0C03-48BA-AC2E-95F3FE64DE65}" type="parTrans" cxnId="{E91077EE-F829-409D-B355-F7BFC6A1DC49}">
      <dgm:prSet/>
      <dgm:spPr/>
      <dgm:t>
        <a:bodyPr/>
        <a:lstStyle/>
        <a:p>
          <a:endParaRPr lang="en-US" sz="1400"/>
        </a:p>
      </dgm:t>
    </dgm:pt>
    <dgm:pt modelId="{63D981A7-9F45-43F4-A5CE-3C48FBF77738}" type="sibTrans" cxnId="{E91077EE-F829-409D-B355-F7BFC6A1DC49}">
      <dgm:prSet/>
      <dgm:spPr/>
      <dgm:t>
        <a:bodyPr/>
        <a:lstStyle/>
        <a:p>
          <a:endParaRPr lang="en-US" sz="1400"/>
        </a:p>
      </dgm:t>
    </dgm:pt>
    <dgm:pt modelId="{ADB55FED-EE9C-434E-B2DD-E1D63A9BC558}">
      <dgm:prSet phldrT="[Text]" custT="1"/>
      <dgm:spPr>
        <a:solidFill>
          <a:schemeClr val="lt1">
            <a:hueOff val="0"/>
            <a:satOff val="0"/>
            <a:lumOff val="0"/>
            <a:alpha val="38000"/>
          </a:schemeClr>
        </a:solidFill>
      </dgm:spPr>
      <dgm:t>
        <a:bodyPr/>
        <a:lstStyle/>
        <a:p>
          <a:pPr algn="justLow" rtl="1"/>
          <a:r>
            <a:rPr lang="fa-IR" sz="1400" dirty="0" smtClean="0">
              <a:solidFill>
                <a:schemeClr val="accent1">
                  <a:lumMod val="20000"/>
                  <a:lumOff val="80000"/>
                </a:schemeClr>
              </a:solidFill>
              <a:cs typeface="B Zar" pitchFamily="2" charset="-78"/>
            </a:rPr>
            <a:t>بنگاه‌داري جديد ممنوع </a:t>
          </a:r>
          <a:r>
            <a:rPr lang="en-US" sz="1400" dirty="0" smtClean="0">
              <a:solidFill>
                <a:schemeClr val="accent1">
                  <a:lumMod val="20000"/>
                  <a:lumOff val="80000"/>
                </a:schemeClr>
              </a:solidFill>
              <a:cs typeface="B Zar" pitchFamily="2" charset="-78"/>
              <a:sym typeface="Wingdings" pitchFamily="2" charset="2"/>
            </a:rPr>
            <a:t></a:t>
          </a:r>
          <a:r>
            <a:rPr lang="fa-IR" sz="1400" dirty="0" smtClean="0">
              <a:solidFill>
                <a:schemeClr val="accent1">
                  <a:lumMod val="20000"/>
                  <a:lumOff val="80000"/>
                </a:schemeClr>
              </a:solidFill>
              <a:cs typeface="B Zar" pitchFamily="2" charset="-78"/>
              <a:sym typeface="Wingdings" pitchFamily="2" charset="2"/>
            </a:rPr>
            <a:t> صندوق‌ها محدود به دارايي‌هاي مالي</a:t>
          </a:r>
          <a:endParaRPr lang="en-US" sz="1400" dirty="0">
            <a:solidFill>
              <a:schemeClr val="accent1">
                <a:lumMod val="20000"/>
                <a:lumOff val="80000"/>
              </a:schemeClr>
            </a:solidFill>
            <a:cs typeface="B Zar" pitchFamily="2" charset="-78"/>
          </a:endParaRPr>
        </a:p>
      </dgm:t>
    </dgm:pt>
    <dgm:pt modelId="{B561CA73-CB1C-462C-8185-B1EEFDFD8750}" type="parTrans" cxnId="{5B468E56-788A-4FC4-BC35-4192BB6216BB}">
      <dgm:prSet/>
      <dgm:spPr/>
      <dgm:t>
        <a:bodyPr/>
        <a:lstStyle/>
        <a:p>
          <a:endParaRPr lang="en-US" sz="1400"/>
        </a:p>
      </dgm:t>
    </dgm:pt>
    <dgm:pt modelId="{3F4BCF9C-2824-4A7B-A27E-45ACAA948B73}" type="sibTrans" cxnId="{5B468E56-788A-4FC4-BC35-4192BB6216BB}">
      <dgm:prSet/>
      <dgm:spPr/>
      <dgm:t>
        <a:bodyPr/>
        <a:lstStyle/>
        <a:p>
          <a:endParaRPr lang="en-US" sz="1400"/>
        </a:p>
      </dgm:t>
    </dgm:pt>
    <dgm:pt modelId="{CBF645E7-16F7-4DB3-B48E-96ED0D3A8E3F}">
      <dgm:prSet phldrT="[Text]" custT="1"/>
      <dgm:spPr>
        <a:solidFill>
          <a:schemeClr val="lt1">
            <a:hueOff val="0"/>
            <a:satOff val="0"/>
            <a:lumOff val="0"/>
            <a:alpha val="38000"/>
          </a:schemeClr>
        </a:solidFill>
      </dgm:spPr>
      <dgm:t>
        <a:bodyPr/>
        <a:lstStyle/>
        <a:p>
          <a:pPr algn="justLow" rtl="1"/>
          <a:r>
            <a:rPr lang="fa-IR" sz="1400" dirty="0" smtClean="0">
              <a:solidFill>
                <a:schemeClr val="accent1">
                  <a:lumMod val="20000"/>
                  <a:lumOff val="80000"/>
                </a:schemeClr>
              </a:solidFill>
              <a:cs typeface="B Zar" pitchFamily="2" charset="-78"/>
            </a:rPr>
            <a:t>سهام مديريتي تا آخر برنامه واگذار شود</a:t>
          </a:r>
          <a:endParaRPr lang="en-US" sz="1400" dirty="0">
            <a:solidFill>
              <a:schemeClr val="accent1">
                <a:lumMod val="20000"/>
                <a:lumOff val="80000"/>
              </a:schemeClr>
            </a:solidFill>
            <a:cs typeface="B Zar" pitchFamily="2" charset="-78"/>
          </a:endParaRPr>
        </a:p>
      </dgm:t>
    </dgm:pt>
    <dgm:pt modelId="{F3CF91AA-B5FC-4B86-8FCA-C75500C5BEAD}" type="parTrans" cxnId="{E535D6CE-B798-4B56-BBD9-26E4FB8B7B99}">
      <dgm:prSet/>
      <dgm:spPr/>
      <dgm:t>
        <a:bodyPr/>
        <a:lstStyle/>
        <a:p>
          <a:endParaRPr lang="en-US" sz="1400"/>
        </a:p>
      </dgm:t>
    </dgm:pt>
    <dgm:pt modelId="{65BFD103-9F72-43D1-88BA-3ABF6264E9F2}" type="sibTrans" cxnId="{E535D6CE-B798-4B56-BBD9-26E4FB8B7B99}">
      <dgm:prSet/>
      <dgm:spPr/>
      <dgm:t>
        <a:bodyPr/>
        <a:lstStyle/>
        <a:p>
          <a:endParaRPr lang="en-US" sz="1400"/>
        </a:p>
      </dgm:t>
    </dgm:pt>
    <dgm:pt modelId="{EA8F1A30-ABAE-4407-8474-B1882A198E91}">
      <dgm:prSet phldrT="[Text]" custT="1"/>
      <dgm:spPr>
        <a:solidFill>
          <a:schemeClr val="lt1">
            <a:hueOff val="0"/>
            <a:satOff val="0"/>
            <a:lumOff val="0"/>
            <a:alpha val="38000"/>
          </a:schemeClr>
        </a:solidFill>
      </dgm:spPr>
      <dgm:t>
        <a:bodyPr/>
        <a:lstStyle/>
        <a:p>
          <a:pPr algn="justLow" rtl="1"/>
          <a:r>
            <a:rPr lang="fa-IR" sz="1400" dirty="0" smtClean="0">
              <a:solidFill>
                <a:schemeClr val="accent1">
                  <a:lumMod val="20000"/>
                  <a:lumOff val="80000"/>
                </a:schemeClr>
              </a:solidFill>
              <a:cs typeface="B Zar" pitchFamily="2" charset="-78"/>
            </a:rPr>
            <a:t>مستمري پايه بيمة درماني پايه</a:t>
          </a:r>
          <a:endParaRPr lang="en-US" sz="1400" dirty="0">
            <a:solidFill>
              <a:schemeClr val="accent1">
                <a:lumMod val="20000"/>
                <a:lumOff val="80000"/>
              </a:schemeClr>
            </a:solidFill>
            <a:cs typeface="B Zar" pitchFamily="2" charset="-78"/>
          </a:endParaRPr>
        </a:p>
      </dgm:t>
    </dgm:pt>
    <dgm:pt modelId="{49F5F89D-087A-483E-99D1-2EF6290FB957}" type="parTrans" cxnId="{BF220A72-08BA-4F40-BAD3-AB4197FEA3FD}">
      <dgm:prSet/>
      <dgm:spPr/>
      <dgm:t>
        <a:bodyPr/>
        <a:lstStyle/>
        <a:p>
          <a:endParaRPr lang="en-US" sz="1400"/>
        </a:p>
      </dgm:t>
    </dgm:pt>
    <dgm:pt modelId="{0A98F3BF-5656-4C7F-8C23-23AA5605119B}" type="sibTrans" cxnId="{BF220A72-08BA-4F40-BAD3-AB4197FEA3FD}">
      <dgm:prSet/>
      <dgm:spPr/>
      <dgm:t>
        <a:bodyPr/>
        <a:lstStyle/>
        <a:p>
          <a:endParaRPr lang="en-US" sz="1400"/>
        </a:p>
      </dgm:t>
    </dgm:pt>
    <dgm:pt modelId="{B6AF9508-3949-4589-A780-E6B50DBE0064}">
      <dgm:prSet phldrT="[Text]" custT="1"/>
      <dgm:spPr>
        <a:solidFill>
          <a:schemeClr val="lt1">
            <a:hueOff val="0"/>
            <a:satOff val="0"/>
            <a:lumOff val="0"/>
            <a:alpha val="38000"/>
          </a:schemeClr>
        </a:solidFill>
      </dgm:spPr>
      <dgm:t>
        <a:bodyPr/>
        <a:lstStyle/>
        <a:p>
          <a:pPr algn="justLow" rtl="1"/>
          <a:r>
            <a:rPr lang="fa-IR" sz="1400" dirty="0" smtClean="0">
              <a:solidFill>
                <a:schemeClr val="accent1">
                  <a:lumMod val="20000"/>
                  <a:lumOff val="80000"/>
                </a:schemeClr>
              </a:solidFill>
              <a:cs typeface="B Zar" pitchFamily="2" charset="-78"/>
            </a:rPr>
            <a:t>بيمه‌هاي مكمل بازنشستگي و درمان</a:t>
          </a:r>
          <a:endParaRPr lang="en-US" sz="1400" dirty="0">
            <a:solidFill>
              <a:schemeClr val="accent1">
                <a:lumMod val="20000"/>
                <a:lumOff val="80000"/>
              </a:schemeClr>
            </a:solidFill>
            <a:cs typeface="B Zar" pitchFamily="2" charset="-78"/>
          </a:endParaRPr>
        </a:p>
      </dgm:t>
    </dgm:pt>
    <dgm:pt modelId="{190B166F-70E9-4C61-B25A-997A798DF99E}" type="parTrans" cxnId="{B3FD6E95-2651-4E98-BF60-71C21C141576}">
      <dgm:prSet/>
      <dgm:spPr/>
      <dgm:t>
        <a:bodyPr/>
        <a:lstStyle/>
        <a:p>
          <a:endParaRPr lang="en-US" sz="1400"/>
        </a:p>
      </dgm:t>
    </dgm:pt>
    <dgm:pt modelId="{92913DA5-0940-48CA-A4B5-F1E011CE316E}" type="sibTrans" cxnId="{B3FD6E95-2651-4E98-BF60-71C21C141576}">
      <dgm:prSet/>
      <dgm:spPr/>
      <dgm:t>
        <a:bodyPr/>
        <a:lstStyle/>
        <a:p>
          <a:endParaRPr lang="en-US" sz="1400"/>
        </a:p>
      </dgm:t>
    </dgm:pt>
    <dgm:pt modelId="{0101C73A-13D8-4922-A725-114924320586}">
      <dgm:prSet phldrT="[Text]" custT="1"/>
      <dgm:spPr>
        <a:solidFill>
          <a:schemeClr val="lt1">
            <a:hueOff val="0"/>
            <a:satOff val="0"/>
            <a:lumOff val="0"/>
            <a:alpha val="38000"/>
          </a:schemeClr>
        </a:solidFill>
      </dgm:spPr>
      <dgm:t>
        <a:bodyPr/>
        <a:lstStyle/>
        <a:p>
          <a:pPr algn="justLow" rtl="1"/>
          <a:r>
            <a:rPr lang="fa-IR" sz="1400" dirty="0" smtClean="0">
              <a:solidFill>
                <a:schemeClr val="accent1">
                  <a:lumMod val="20000"/>
                  <a:lumOff val="80000"/>
                </a:schemeClr>
              </a:solidFill>
              <a:cs typeface="B Zar" pitchFamily="2" charset="-78"/>
            </a:rPr>
            <a:t>صندوق بازنشستگي خصوصي با آيين‌نامة دولت</a:t>
          </a:r>
          <a:endParaRPr lang="en-US" sz="1400" dirty="0">
            <a:solidFill>
              <a:schemeClr val="accent1">
                <a:lumMod val="20000"/>
                <a:lumOff val="80000"/>
              </a:schemeClr>
            </a:solidFill>
            <a:cs typeface="B Zar" pitchFamily="2" charset="-78"/>
          </a:endParaRPr>
        </a:p>
      </dgm:t>
    </dgm:pt>
    <dgm:pt modelId="{EB3EA488-F55A-4D39-AAE7-2DC5B8A7863A}" type="parTrans" cxnId="{15B58E80-2FFA-472E-B5BB-D549C8716A3C}">
      <dgm:prSet/>
      <dgm:spPr/>
      <dgm:t>
        <a:bodyPr/>
        <a:lstStyle/>
        <a:p>
          <a:endParaRPr lang="en-US" sz="1400"/>
        </a:p>
      </dgm:t>
    </dgm:pt>
    <dgm:pt modelId="{3044064F-1C13-4544-AE67-D58EE0827F92}" type="sibTrans" cxnId="{15B58E80-2FFA-472E-B5BB-D549C8716A3C}">
      <dgm:prSet/>
      <dgm:spPr/>
      <dgm:t>
        <a:bodyPr/>
        <a:lstStyle/>
        <a:p>
          <a:endParaRPr lang="en-US" sz="1400"/>
        </a:p>
      </dgm:t>
    </dgm:pt>
    <dgm:pt modelId="{7E3ECD23-EAB4-487D-ACBC-18C63B9D5F76}">
      <dgm:prSet phldrT="[Text]" custT="1"/>
      <dgm:spPr>
        <a:solidFill>
          <a:schemeClr val="lt1">
            <a:hueOff val="0"/>
            <a:satOff val="0"/>
            <a:lumOff val="0"/>
            <a:alpha val="38000"/>
          </a:schemeClr>
        </a:solidFill>
      </dgm:spPr>
      <dgm:t>
        <a:bodyPr/>
        <a:lstStyle/>
        <a:p>
          <a:pPr algn="justLow" rtl="1"/>
          <a:r>
            <a:rPr lang="fa-IR" sz="1400" dirty="0" smtClean="0">
              <a:solidFill>
                <a:schemeClr val="accent1">
                  <a:lumMod val="20000"/>
                  <a:lumOff val="80000"/>
                </a:schemeClr>
              </a:solidFill>
              <a:cs typeface="B Zar" pitchFamily="2" charset="-78"/>
            </a:rPr>
            <a:t>بيمه‌شدگان مي‌توانند تغيير صندوق بدهند</a:t>
          </a:r>
          <a:endParaRPr lang="en-US" sz="1400" dirty="0">
            <a:solidFill>
              <a:schemeClr val="accent1">
                <a:lumMod val="20000"/>
                <a:lumOff val="80000"/>
              </a:schemeClr>
            </a:solidFill>
            <a:cs typeface="B Zar" pitchFamily="2" charset="-78"/>
          </a:endParaRPr>
        </a:p>
      </dgm:t>
    </dgm:pt>
    <dgm:pt modelId="{01D57B18-8B62-4DD5-8A37-D37CEF80CFB1}" type="parTrans" cxnId="{F002E072-A936-4647-BFE2-7EEA2B0F6FB2}">
      <dgm:prSet/>
      <dgm:spPr/>
      <dgm:t>
        <a:bodyPr/>
        <a:lstStyle/>
        <a:p>
          <a:endParaRPr lang="en-US" sz="1400"/>
        </a:p>
      </dgm:t>
    </dgm:pt>
    <dgm:pt modelId="{E4B0BD1B-EE4F-4B72-BBE7-AEC9148A379A}" type="sibTrans" cxnId="{F002E072-A936-4647-BFE2-7EEA2B0F6FB2}">
      <dgm:prSet/>
      <dgm:spPr/>
      <dgm:t>
        <a:bodyPr/>
        <a:lstStyle/>
        <a:p>
          <a:endParaRPr lang="en-US" sz="1400"/>
        </a:p>
      </dgm:t>
    </dgm:pt>
    <dgm:pt modelId="{8D1ECB35-F9DB-4D4D-954D-96A6B9108D95}">
      <dgm:prSet phldrT="[Text]" custT="1"/>
      <dgm:spPr>
        <a:solidFill>
          <a:schemeClr val="lt1">
            <a:hueOff val="0"/>
            <a:satOff val="0"/>
            <a:lumOff val="0"/>
            <a:alpha val="38000"/>
          </a:schemeClr>
        </a:solidFill>
      </dgm:spPr>
      <dgm:t>
        <a:bodyPr/>
        <a:lstStyle/>
        <a:p>
          <a:pPr algn="justLow" rtl="1"/>
          <a:r>
            <a:rPr lang="fa-IR" sz="1400" dirty="0" smtClean="0">
              <a:solidFill>
                <a:schemeClr val="accent1">
                  <a:lumMod val="20000"/>
                  <a:lumOff val="80000"/>
                </a:schemeClr>
              </a:solidFill>
              <a:cs typeface="B Zar" pitchFamily="2" charset="-78"/>
            </a:rPr>
            <a:t>بيمة مشاغل آزاد هم اجباري است</a:t>
          </a:r>
          <a:endParaRPr lang="en-US" sz="1400" dirty="0">
            <a:solidFill>
              <a:schemeClr val="accent1">
                <a:lumMod val="20000"/>
                <a:lumOff val="80000"/>
              </a:schemeClr>
            </a:solidFill>
            <a:cs typeface="B Zar" pitchFamily="2" charset="-78"/>
          </a:endParaRPr>
        </a:p>
      </dgm:t>
    </dgm:pt>
    <dgm:pt modelId="{93094EB4-D02C-4AB8-8E98-FB3E1A037921}" type="parTrans" cxnId="{1B18AA0A-286A-48CF-ACDC-831EA60B1504}">
      <dgm:prSet/>
      <dgm:spPr/>
      <dgm:t>
        <a:bodyPr/>
        <a:lstStyle/>
        <a:p>
          <a:endParaRPr lang="en-US" sz="1400"/>
        </a:p>
      </dgm:t>
    </dgm:pt>
    <dgm:pt modelId="{91E79BB2-2145-487F-B42E-EB6E23F90ED9}" type="sibTrans" cxnId="{1B18AA0A-286A-48CF-ACDC-831EA60B1504}">
      <dgm:prSet/>
      <dgm:spPr/>
      <dgm:t>
        <a:bodyPr/>
        <a:lstStyle/>
        <a:p>
          <a:endParaRPr lang="en-US" sz="1400"/>
        </a:p>
      </dgm:t>
    </dgm:pt>
    <dgm:pt modelId="{0E7EE286-484B-40F6-BF93-F92DAAAF9331}">
      <dgm:prSet phldrT="[Text]" custT="1"/>
      <dgm:spPr>
        <a:solidFill>
          <a:schemeClr val="lt1">
            <a:hueOff val="0"/>
            <a:satOff val="0"/>
            <a:lumOff val="0"/>
            <a:alpha val="38000"/>
          </a:schemeClr>
        </a:solidFill>
      </dgm:spPr>
      <dgm:t>
        <a:bodyPr/>
        <a:lstStyle/>
        <a:p>
          <a:pPr algn="justLow" rtl="1"/>
          <a:r>
            <a:rPr lang="fa-IR" sz="1400" dirty="0" smtClean="0">
              <a:solidFill>
                <a:schemeClr val="accent1">
                  <a:lumMod val="20000"/>
                  <a:lumOff val="80000"/>
                </a:schemeClr>
              </a:solidFill>
              <a:cs typeface="B Zar" pitchFamily="2" charset="-78"/>
            </a:rPr>
            <a:t>صندوق بيمة اجتماعي، بيمة تكميلي بازنشستگي، حساب‌هاي انفرادي خصوصي</a:t>
          </a:r>
          <a:endParaRPr lang="en-US" sz="1400" dirty="0">
            <a:solidFill>
              <a:schemeClr val="accent1">
                <a:lumMod val="20000"/>
                <a:lumOff val="80000"/>
              </a:schemeClr>
            </a:solidFill>
            <a:cs typeface="B Zar" pitchFamily="2" charset="-78"/>
          </a:endParaRPr>
        </a:p>
      </dgm:t>
    </dgm:pt>
    <dgm:pt modelId="{BE42E395-1181-49F1-88FA-7B270860444A}" type="parTrans" cxnId="{54193458-3BA4-4FBC-ADA9-F521BA29CE05}">
      <dgm:prSet/>
      <dgm:spPr/>
      <dgm:t>
        <a:bodyPr/>
        <a:lstStyle/>
        <a:p>
          <a:endParaRPr lang="en-US" sz="1400"/>
        </a:p>
      </dgm:t>
    </dgm:pt>
    <dgm:pt modelId="{3668CA71-97C8-456F-82E2-2DED4D412B75}" type="sibTrans" cxnId="{54193458-3BA4-4FBC-ADA9-F521BA29CE05}">
      <dgm:prSet/>
      <dgm:spPr/>
      <dgm:t>
        <a:bodyPr/>
        <a:lstStyle/>
        <a:p>
          <a:endParaRPr lang="en-US" sz="1400"/>
        </a:p>
      </dgm:t>
    </dgm:pt>
    <dgm:pt modelId="{F18B6493-67D3-49D4-A435-427AC5429C2F}" type="pres">
      <dgm:prSet presAssocID="{75F052AF-7CC1-4E0D-88E5-F7B2CCB04C6F}" presName="linear" presStyleCnt="0">
        <dgm:presLayoutVars>
          <dgm:dir val="rev"/>
          <dgm:animLvl val="lvl"/>
          <dgm:resizeHandles val="exact"/>
        </dgm:presLayoutVars>
      </dgm:prSet>
      <dgm:spPr/>
      <dgm:t>
        <a:bodyPr/>
        <a:lstStyle/>
        <a:p>
          <a:endParaRPr lang="en-US"/>
        </a:p>
      </dgm:t>
    </dgm:pt>
    <dgm:pt modelId="{95030BA6-5C92-45A2-8969-994794D31A06}" type="pres">
      <dgm:prSet presAssocID="{C699B028-1472-4B9E-8A41-2414208E9BF2}" presName="parentLin" presStyleCnt="0"/>
      <dgm:spPr/>
    </dgm:pt>
    <dgm:pt modelId="{EBBA1B09-5B55-414E-9CD7-4368F74D4270}" type="pres">
      <dgm:prSet presAssocID="{C699B028-1472-4B9E-8A41-2414208E9BF2}" presName="parentLeftMargin" presStyleLbl="node1" presStyleIdx="0" presStyleCnt="3"/>
      <dgm:spPr/>
      <dgm:t>
        <a:bodyPr/>
        <a:lstStyle/>
        <a:p>
          <a:endParaRPr lang="en-US"/>
        </a:p>
      </dgm:t>
    </dgm:pt>
    <dgm:pt modelId="{56986B9D-CB24-4D7E-8ADE-CF2A727D980C}" type="pres">
      <dgm:prSet presAssocID="{C699B028-1472-4B9E-8A41-2414208E9BF2}" presName="parentText" presStyleLbl="node1" presStyleIdx="0" presStyleCnt="3">
        <dgm:presLayoutVars>
          <dgm:chMax val="0"/>
          <dgm:bulletEnabled val="1"/>
        </dgm:presLayoutVars>
      </dgm:prSet>
      <dgm:spPr/>
      <dgm:t>
        <a:bodyPr/>
        <a:lstStyle/>
        <a:p>
          <a:endParaRPr lang="en-US"/>
        </a:p>
      </dgm:t>
    </dgm:pt>
    <dgm:pt modelId="{4120094F-679A-486D-AB7E-CE11BC6F8739}" type="pres">
      <dgm:prSet presAssocID="{C699B028-1472-4B9E-8A41-2414208E9BF2}" presName="negativeSpace" presStyleCnt="0"/>
      <dgm:spPr/>
    </dgm:pt>
    <dgm:pt modelId="{DF9A5680-FA63-4915-A5AE-25E7644DF43D}" type="pres">
      <dgm:prSet presAssocID="{C699B028-1472-4B9E-8A41-2414208E9BF2}" presName="childText" presStyleLbl="conFgAcc1" presStyleIdx="0" presStyleCnt="3">
        <dgm:presLayoutVars>
          <dgm:bulletEnabled val="1"/>
        </dgm:presLayoutVars>
      </dgm:prSet>
      <dgm:spPr/>
      <dgm:t>
        <a:bodyPr/>
        <a:lstStyle/>
        <a:p>
          <a:endParaRPr lang="en-US"/>
        </a:p>
      </dgm:t>
    </dgm:pt>
    <dgm:pt modelId="{D9F19B8A-8C47-478C-BA3B-E5C3D2B2312A}" type="pres">
      <dgm:prSet presAssocID="{70C361D2-BE1D-4A54-83FD-A71B6D2C5CA8}" presName="spaceBetweenRectangles" presStyleCnt="0"/>
      <dgm:spPr/>
    </dgm:pt>
    <dgm:pt modelId="{E560E873-CCE6-4AC3-8BDD-C4C5135A19F4}" type="pres">
      <dgm:prSet presAssocID="{4658D5FD-097C-414E-881A-54CDD4BE34EC}" presName="parentLin" presStyleCnt="0"/>
      <dgm:spPr/>
    </dgm:pt>
    <dgm:pt modelId="{A80B1ED5-D56A-4A0A-8376-8778653C9869}" type="pres">
      <dgm:prSet presAssocID="{4658D5FD-097C-414E-881A-54CDD4BE34EC}" presName="parentLeftMargin" presStyleLbl="node1" presStyleIdx="0" presStyleCnt="3"/>
      <dgm:spPr/>
      <dgm:t>
        <a:bodyPr/>
        <a:lstStyle/>
        <a:p>
          <a:endParaRPr lang="en-US"/>
        </a:p>
      </dgm:t>
    </dgm:pt>
    <dgm:pt modelId="{7B54B8A5-23C9-4581-9EED-34D2FFC82AA8}" type="pres">
      <dgm:prSet presAssocID="{4658D5FD-097C-414E-881A-54CDD4BE34EC}" presName="parentText" presStyleLbl="node1" presStyleIdx="1" presStyleCnt="3">
        <dgm:presLayoutVars>
          <dgm:chMax val="0"/>
          <dgm:bulletEnabled val="1"/>
        </dgm:presLayoutVars>
      </dgm:prSet>
      <dgm:spPr/>
      <dgm:t>
        <a:bodyPr/>
        <a:lstStyle/>
        <a:p>
          <a:endParaRPr lang="en-US"/>
        </a:p>
      </dgm:t>
    </dgm:pt>
    <dgm:pt modelId="{807DF1F7-CF65-405D-AACB-56B48A3D4D2C}" type="pres">
      <dgm:prSet presAssocID="{4658D5FD-097C-414E-881A-54CDD4BE34EC}" presName="negativeSpace" presStyleCnt="0"/>
      <dgm:spPr/>
    </dgm:pt>
    <dgm:pt modelId="{A1C6D036-3D0D-4D91-99FF-B90EE8A373AC}" type="pres">
      <dgm:prSet presAssocID="{4658D5FD-097C-414E-881A-54CDD4BE34EC}" presName="childText" presStyleLbl="conFgAcc1" presStyleIdx="1" presStyleCnt="3">
        <dgm:presLayoutVars>
          <dgm:bulletEnabled val="1"/>
        </dgm:presLayoutVars>
      </dgm:prSet>
      <dgm:spPr/>
      <dgm:t>
        <a:bodyPr/>
        <a:lstStyle/>
        <a:p>
          <a:endParaRPr lang="en-US"/>
        </a:p>
      </dgm:t>
    </dgm:pt>
    <dgm:pt modelId="{35C437FE-6393-4AB6-BB28-C3BB370A7C04}" type="pres">
      <dgm:prSet presAssocID="{E5ED95AC-3EA8-4339-9C71-0326018819CC}" presName="spaceBetweenRectangles" presStyleCnt="0"/>
      <dgm:spPr/>
    </dgm:pt>
    <dgm:pt modelId="{304B6E22-8CF8-4387-A874-94A6D9812BFF}" type="pres">
      <dgm:prSet presAssocID="{DF5EC2B1-EA6E-4011-BBCD-7334DD0CF175}" presName="parentLin" presStyleCnt="0"/>
      <dgm:spPr/>
    </dgm:pt>
    <dgm:pt modelId="{638A7B62-9B89-4084-AE09-737BC804FBB5}" type="pres">
      <dgm:prSet presAssocID="{DF5EC2B1-EA6E-4011-BBCD-7334DD0CF175}" presName="parentLeftMargin" presStyleLbl="node1" presStyleIdx="1" presStyleCnt="3"/>
      <dgm:spPr/>
      <dgm:t>
        <a:bodyPr/>
        <a:lstStyle/>
        <a:p>
          <a:endParaRPr lang="en-US"/>
        </a:p>
      </dgm:t>
    </dgm:pt>
    <dgm:pt modelId="{A75DE8DD-7629-4078-A577-D17F8C969D26}" type="pres">
      <dgm:prSet presAssocID="{DF5EC2B1-EA6E-4011-BBCD-7334DD0CF175}" presName="parentText" presStyleLbl="node1" presStyleIdx="2" presStyleCnt="3">
        <dgm:presLayoutVars>
          <dgm:chMax val="0"/>
          <dgm:bulletEnabled val="1"/>
        </dgm:presLayoutVars>
      </dgm:prSet>
      <dgm:spPr/>
      <dgm:t>
        <a:bodyPr/>
        <a:lstStyle/>
        <a:p>
          <a:endParaRPr lang="en-US"/>
        </a:p>
      </dgm:t>
    </dgm:pt>
    <dgm:pt modelId="{7E75DAD7-F849-4156-8133-252A5A839C44}" type="pres">
      <dgm:prSet presAssocID="{DF5EC2B1-EA6E-4011-BBCD-7334DD0CF175}" presName="negativeSpace" presStyleCnt="0"/>
      <dgm:spPr/>
    </dgm:pt>
    <dgm:pt modelId="{00878B96-F96F-4EE3-BAF6-82068AE7283D}" type="pres">
      <dgm:prSet presAssocID="{DF5EC2B1-EA6E-4011-BBCD-7334DD0CF175}" presName="childText" presStyleLbl="conFgAcc1" presStyleIdx="2" presStyleCnt="3">
        <dgm:presLayoutVars>
          <dgm:bulletEnabled val="1"/>
        </dgm:presLayoutVars>
      </dgm:prSet>
      <dgm:spPr/>
      <dgm:t>
        <a:bodyPr/>
        <a:lstStyle/>
        <a:p>
          <a:endParaRPr lang="en-US"/>
        </a:p>
      </dgm:t>
    </dgm:pt>
  </dgm:ptLst>
  <dgm:cxnLst>
    <dgm:cxn modelId="{545D0E2D-3782-4D0D-AD92-0D547AF34AD2}" srcId="{C699B028-1472-4B9E-8A41-2414208E9BF2}" destId="{3321F8A3-D1E5-4F38-97B2-BCFD66C8B743}" srcOrd="0" destOrd="0" parTransId="{74AA3494-6385-4B54-AD4C-ED15203A53B5}" sibTransId="{3761F016-DF32-45AC-B8D5-623BF8D0FDD6}"/>
    <dgm:cxn modelId="{8CEE72E1-D5D0-4CF9-8ECA-B6C1E85F5C11}" type="presOf" srcId="{4658D5FD-097C-414E-881A-54CDD4BE34EC}" destId="{7B54B8A5-23C9-4581-9EED-34D2FFC82AA8}" srcOrd="1" destOrd="0" presId="urn:microsoft.com/office/officeart/2005/8/layout/list1"/>
    <dgm:cxn modelId="{F61E08CF-5C85-4CEF-827C-277511E9DA92}" srcId="{75F052AF-7CC1-4E0D-88E5-F7B2CCB04C6F}" destId="{4658D5FD-097C-414E-881A-54CDD4BE34EC}" srcOrd="1" destOrd="0" parTransId="{0860F738-7828-412F-94A1-E0F6ACC35744}" sibTransId="{E5ED95AC-3EA8-4339-9C71-0326018819CC}"/>
    <dgm:cxn modelId="{23B2F8B3-FCB2-4EB0-8F50-1D6660033F14}" type="presOf" srcId="{DF5EC2B1-EA6E-4011-BBCD-7334DD0CF175}" destId="{A75DE8DD-7629-4078-A577-D17F8C969D26}" srcOrd="1" destOrd="0" presId="urn:microsoft.com/office/officeart/2005/8/layout/list1"/>
    <dgm:cxn modelId="{15B58E80-2FFA-472E-B5BB-D549C8716A3C}" srcId="{DF5EC2B1-EA6E-4011-BBCD-7334DD0CF175}" destId="{0101C73A-13D8-4922-A725-114924320586}" srcOrd="0" destOrd="0" parTransId="{EB3EA488-F55A-4D39-AAE7-2DC5B8A7863A}" sibTransId="{3044064F-1C13-4544-AE67-D58EE0827F92}"/>
    <dgm:cxn modelId="{89DB0F0E-0940-4664-9A8A-4A24009785CF}" type="presOf" srcId="{8D1ECB35-F9DB-4D4D-954D-96A6B9108D95}" destId="{00878B96-F96F-4EE3-BAF6-82068AE7283D}" srcOrd="0" destOrd="2" presId="urn:microsoft.com/office/officeart/2005/8/layout/list1"/>
    <dgm:cxn modelId="{0E90E849-BF18-4AA2-892D-68AA7B4E74C0}" type="presOf" srcId="{75F052AF-7CC1-4E0D-88E5-F7B2CCB04C6F}" destId="{F18B6493-67D3-49D4-A435-427AC5429C2F}" srcOrd="0" destOrd="0" presId="urn:microsoft.com/office/officeart/2005/8/layout/list1"/>
    <dgm:cxn modelId="{BF220A72-08BA-4F40-BAD3-AB4197FEA3FD}" srcId="{4658D5FD-097C-414E-881A-54CDD4BE34EC}" destId="{EA8F1A30-ABAE-4407-8474-B1882A198E91}" srcOrd="0" destOrd="0" parTransId="{49F5F89D-087A-483E-99D1-2EF6290FB957}" sibTransId="{0A98F3BF-5656-4C7F-8C23-23AA5605119B}"/>
    <dgm:cxn modelId="{67A6828E-7DF9-4CFF-98B5-CC85147C3DF1}" type="presOf" srcId="{ADB55FED-EE9C-434E-B2DD-E1D63A9BC558}" destId="{DF9A5680-FA63-4915-A5AE-25E7644DF43D}" srcOrd="0" destOrd="2" presId="urn:microsoft.com/office/officeart/2005/8/layout/list1"/>
    <dgm:cxn modelId="{B5088DED-0006-4ECD-BE54-7CA5EEC82C47}" type="presOf" srcId="{C699B028-1472-4B9E-8A41-2414208E9BF2}" destId="{EBBA1B09-5B55-414E-9CD7-4368F74D4270}" srcOrd="0" destOrd="0" presId="urn:microsoft.com/office/officeart/2005/8/layout/list1"/>
    <dgm:cxn modelId="{E2038138-3683-441A-9290-F3E20B52DD5D}" type="presOf" srcId="{7E3ECD23-EAB4-487D-ACBC-18C63B9D5F76}" destId="{00878B96-F96F-4EE3-BAF6-82068AE7283D}" srcOrd="0" destOrd="1" presId="urn:microsoft.com/office/officeart/2005/8/layout/list1"/>
    <dgm:cxn modelId="{0D7984A3-2C42-42B0-BE70-59C3A1C17482}" type="presOf" srcId="{CBF645E7-16F7-4DB3-B48E-96ED0D3A8E3F}" destId="{DF9A5680-FA63-4915-A5AE-25E7644DF43D}" srcOrd="0" destOrd="3" presId="urn:microsoft.com/office/officeart/2005/8/layout/list1"/>
    <dgm:cxn modelId="{64242764-52BD-472B-9FDE-5BD53217F584}" type="presOf" srcId="{B6AF9508-3949-4589-A780-E6B50DBE0064}" destId="{A1C6D036-3D0D-4D91-99FF-B90EE8A373AC}" srcOrd="0" destOrd="1" presId="urn:microsoft.com/office/officeart/2005/8/layout/list1"/>
    <dgm:cxn modelId="{E91077EE-F829-409D-B355-F7BFC6A1DC49}" srcId="{C699B028-1472-4B9E-8A41-2414208E9BF2}" destId="{EFF23B81-BEA2-48AB-83FA-C2EFE7CCFAC6}" srcOrd="1" destOrd="0" parTransId="{39A49428-0C03-48BA-AC2E-95F3FE64DE65}" sibTransId="{63D981A7-9F45-43F4-A5CE-3C48FBF77738}"/>
    <dgm:cxn modelId="{FCD4BADB-C1D7-4671-8D36-FD1C34EB64D9}" type="presOf" srcId="{3321F8A3-D1E5-4F38-97B2-BCFD66C8B743}" destId="{DF9A5680-FA63-4915-A5AE-25E7644DF43D}" srcOrd="0" destOrd="0" presId="urn:microsoft.com/office/officeart/2005/8/layout/list1"/>
    <dgm:cxn modelId="{E535D6CE-B798-4B56-BBD9-26E4FB8B7B99}" srcId="{C699B028-1472-4B9E-8A41-2414208E9BF2}" destId="{CBF645E7-16F7-4DB3-B48E-96ED0D3A8E3F}" srcOrd="3" destOrd="0" parTransId="{F3CF91AA-B5FC-4B86-8FCA-C75500C5BEAD}" sibTransId="{65BFD103-9F72-43D1-88BA-3ABF6264E9F2}"/>
    <dgm:cxn modelId="{B3FD6E95-2651-4E98-BF60-71C21C141576}" srcId="{4658D5FD-097C-414E-881A-54CDD4BE34EC}" destId="{B6AF9508-3949-4589-A780-E6B50DBE0064}" srcOrd="1" destOrd="0" parTransId="{190B166F-70E9-4C61-B25A-997A798DF99E}" sibTransId="{92913DA5-0940-48CA-A4B5-F1E011CE316E}"/>
    <dgm:cxn modelId="{69C057A4-CAEB-49CB-A675-C2468787F865}" type="presOf" srcId="{C699B028-1472-4B9E-8A41-2414208E9BF2}" destId="{56986B9D-CB24-4D7E-8ADE-CF2A727D980C}" srcOrd="1" destOrd="0" presId="urn:microsoft.com/office/officeart/2005/8/layout/list1"/>
    <dgm:cxn modelId="{E81C99A9-E5C7-486F-BCDF-5A6E1A90AF7B}" type="presOf" srcId="{DF5EC2B1-EA6E-4011-BBCD-7334DD0CF175}" destId="{638A7B62-9B89-4084-AE09-737BC804FBB5}" srcOrd="0" destOrd="0" presId="urn:microsoft.com/office/officeart/2005/8/layout/list1"/>
    <dgm:cxn modelId="{502DB7B7-3CE8-402E-A506-8D35F68C42B4}" srcId="{75F052AF-7CC1-4E0D-88E5-F7B2CCB04C6F}" destId="{DF5EC2B1-EA6E-4011-BBCD-7334DD0CF175}" srcOrd="2" destOrd="0" parTransId="{06FD0D99-7D42-4A2A-8787-D05A30EDD0F6}" sibTransId="{B576F2F6-D1CE-4002-A842-438FF26B8A0C}"/>
    <dgm:cxn modelId="{1B18AA0A-286A-48CF-ACDC-831EA60B1504}" srcId="{DF5EC2B1-EA6E-4011-BBCD-7334DD0CF175}" destId="{8D1ECB35-F9DB-4D4D-954D-96A6B9108D95}" srcOrd="2" destOrd="0" parTransId="{93094EB4-D02C-4AB8-8E98-FB3E1A037921}" sibTransId="{91E79BB2-2145-487F-B42E-EB6E23F90ED9}"/>
    <dgm:cxn modelId="{EF388392-0D69-41EE-86A0-C95B9493F047}" type="presOf" srcId="{0101C73A-13D8-4922-A725-114924320586}" destId="{00878B96-F96F-4EE3-BAF6-82068AE7283D}" srcOrd="0" destOrd="0" presId="urn:microsoft.com/office/officeart/2005/8/layout/list1"/>
    <dgm:cxn modelId="{F002E072-A936-4647-BFE2-7EEA2B0F6FB2}" srcId="{DF5EC2B1-EA6E-4011-BBCD-7334DD0CF175}" destId="{7E3ECD23-EAB4-487D-ACBC-18C63B9D5F76}" srcOrd="1" destOrd="0" parTransId="{01D57B18-8B62-4DD5-8A37-D37CEF80CFB1}" sibTransId="{E4B0BD1B-EE4F-4B72-BBE7-AEC9148A379A}"/>
    <dgm:cxn modelId="{F5DCEF2B-AEA7-418D-9363-F536FDB2CF21}" type="presOf" srcId="{EA8F1A30-ABAE-4407-8474-B1882A198E91}" destId="{A1C6D036-3D0D-4D91-99FF-B90EE8A373AC}" srcOrd="0" destOrd="0" presId="urn:microsoft.com/office/officeart/2005/8/layout/list1"/>
    <dgm:cxn modelId="{FA3F01F7-4325-4AED-8F17-781747E8809C}" srcId="{75F052AF-7CC1-4E0D-88E5-F7B2CCB04C6F}" destId="{C699B028-1472-4B9E-8A41-2414208E9BF2}" srcOrd="0" destOrd="0" parTransId="{F9AFD029-44C4-441D-9EB7-613E97E678A8}" sibTransId="{70C361D2-BE1D-4A54-83FD-A71B6D2C5CA8}"/>
    <dgm:cxn modelId="{9B205275-7394-4A82-B94A-DA7A39E0379D}" type="presOf" srcId="{4658D5FD-097C-414E-881A-54CDD4BE34EC}" destId="{A80B1ED5-D56A-4A0A-8376-8778653C9869}" srcOrd="0" destOrd="0" presId="urn:microsoft.com/office/officeart/2005/8/layout/list1"/>
    <dgm:cxn modelId="{01728338-3621-46B9-9368-66CA9FEDF514}" type="presOf" srcId="{EFF23B81-BEA2-48AB-83FA-C2EFE7CCFAC6}" destId="{DF9A5680-FA63-4915-A5AE-25E7644DF43D}" srcOrd="0" destOrd="1" presId="urn:microsoft.com/office/officeart/2005/8/layout/list1"/>
    <dgm:cxn modelId="{54193458-3BA4-4FBC-ADA9-F521BA29CE05}" srcId="{DF5EC2B1-EA6E-4011-BBCD-7334DD0CF175}" destId="{0E7EE286-484B-40F6-BF93-F92DAAAF9331}" srcOrd="3" destOrd="0" parTransId="{BE42E395-1181-49F1-88FA-7B270860444A}" sibTransId="{3668CA71-97C8-456F-82E2-2DED4D412B75}"/>
    <dgm:cxn modelId="{696769D3-136E-4762-B8DE-C7EBE56C5CCD}" type="presOf" srcId="{0E7EE286-484B-40F6-BF93-F92DAAAF9331}" destId="{00878B96-F96F-4EE3-BAF6-82068AE7283D}" srcOrd="0" destOrd="3" presId="urn:microsoft.com/office/officeart/2005/8/layout/list1"/>
    <dgm:cxn modelId="{5B468E56-788A-4FC4-BC35-4192BB6216BB}" srcId="{C699B028-1472-4B9E-8A41-2414208E9BF2}" destId="{ADB55FED-EE9C-434E-B2DD-E1D63A9BC558}" srcOrd="2" destOrd="0" parTransId="{B561CA73-CB1C-462C-8185-B1EEFDFD8750}" sibTransId="{3F4BCF9C-2824-4A7B-A27E-45ACAA948B73}"/>
    <dgm:cxn modelId="{0F9973F6-1661-4562-A26B-22CA71EE65E9}" type="presParOf" srcId="{F18B6493-67D3-49D4-A435-427AC5429C2F}" destId="{95030BA6-5C92-45A2-8969-994794D31A06}" srcOrd="0" destOrd="0" presId="urn:microsoft.com/office/officeart/2005/8/layout/list1"/>
    <dgm:cxn modelId="{0D90031D-1045-4530-901E-210F87AC0BC6}" type="presParOf" srcId="{95030BA6-5C92-45A2-8969-994794D31A06}" destId="{EBBA1B09-5B55-414E-9CD7-4368F74D4270}" srcOrd="0" destOrd="0" presId="urn:microsoft.com/office/officeart/2005/8/layout/list1"/>
    <dgm:cxn modelId="{78BA0A64-B101-4642-8092-2EE1698E0A6D}" type="presParOf" srcId="{95030BA6-5C92-45A2-8969-994794D31A06}" destId="{56986B9D-CB24-4D7E-8ADE-CF2A727D980C}" srcOrd="1" destOrd="0" presId="urn:microsoft.com/office/officeart/2005/8/layout/list1"/>
    <dgm:cxn modelId="{9BCA030A-4BDF-49E3-BD5B-ED84C9CE8E09}" type="presParOf" srcId="{F18B6493-67D3-49D4-A435-427AC5429C2F}" destId="{4120094F-679A-486D-AB7E-CE11BC6F8739}" srcOrd="1" destOrd="0" presId="urn:microsoft.com/office/officeart/2005/8/layout/list1"/>
    <dgm:cxn modelId="{8CD58240-5F0D-4270-887E-274EA7003FA6}" type="presParOf" srcId="{F18B6493-67D3-49D4-A435-427AC5429C2F}" destId="{DF9A5680-FA63-4915-A5AE-25E7644DF43D}" srcOrd="2" destOrd="0" presId="urn:microsoft.com/office/officeart/2005/8/layout/list1"/>
    <dgm:cxn modelId="{CDCF58F4-B1E0-4570-9EE9-BB6E6CBE28F2}" type="presParOf" srcId="{F18B6493-67D3-49D4-A435-427AC5429C2F}" destId="{D9F19B8A-8C47-478C-BA3B-E5C3D2B2312A}" srcOrd="3" destOrd="0" presId="urn:microsoft.com/office/officeart/2005/8/layout/list1"/>
    <dgm:cxn modelId="{BF9058F3-8CF8-4DE4-9CB0-0880F4C9E67F}" type="presParOf" srcId="{F18B6493-67D3-49D4-A435-427AC5429C2F}" destId="{E560E873-CCE6-4AC3-8BDD-C4C5135A19F4}" srcOrd="4" destOrd="0" presId="urn:microsoft.com/office/officeart/2005/8/layout/list1"/>
    <dgm:cxn modelId="{454F1F99-0C3A-4216-A560-DB0281618D9C}" type="presParOf" srcId="{E560E873-CCE6-4AC3-8BDD-C4C5135A19F4}" destId="{A80B1ED5-D56A-4A0A-8376-8778653C9869}" srcOrd="0" destOrd="0" presId="urn:microsoft.com/office/officeart/2005/8/layout/list1"/>
    <dgm:cxn modelId="{A0682710-98A7-4282-85EC-5A7898D4D89F}" type="presParOf" srcId="{E560E873-CCE6-4AC3-8BDD-C4C5135A19F4}" destId="{7B54B8A5-23C9-4581-9EED-34D2FFC82AA8}" srcOrd="1" destOrd="0" presId="urn:microsoft.com/office/officeart/2005/8/layout/list1"/>
    <dgm:cxn modelId="{73502937-3075-4263-91FE-6F7E884608E6}" type="presParOf" srcId="{F18B6493-67D3-49D4-A435-427AC5429C2F}" destId="{807DF1F7-CF65-405D-AACB-56B48A3D4D2C}" srcOrd="5" destOrd="0" presId="urn:microsoft.com/office/officeart/2005/8/layout/list1"/>
    <dgm:cxn modelId="{27450DDE-68E0-4BC1-B865-27C5F863C7CC}" type="presParOf" srcId="{F18B6493-67D3-49D4-A435-427AC5429C2F}" destId="{A1C6D036-3D0D-4D91-99FF-B90EE8A373AC}" srcOrd="6" destOrd="0" presId="urn:microsoft.com/office/officeart/2005/8/layout/list1"/>
    <dgm:cxn modelId="{53C29066-1C9F-4176-ABAB-5CA63EE87CDE}" type="presParOf" srcId="{F18B6493-67D3-49D4-A435-427AC5429C2F}" destId="{35C437FE-6393-4AB6-BB28-C3BB370A7C04}" srcOrd="7" destOrd="0" presId="urn:microsoft.com/office/officeart/2005/8/layout/list1"/>
    <dgm:cxn modelId="{A5EC30DA-93EA-4DD3-9ACE-A38ECDC872DE}" type="presParOf" srcId="{F18B6493-67D3-49D4-A435-427AC5429C2F}" destId="{304B6E22-8CF8-4387-A874-94A6D9812BFF}" srcOrd="8" destOrd="0" presId="urn:microsoft.com/office/officeart/2005/8/layout/list1"/>
    <dgm:cxn modelId="{AB1336ED-4FC1-43DD-96D4-BF932E01D403}" type="presParOf" srcId="{304B6E22-8CF8-4387-A874-94A6D9812BFF}" destId="{638A7B62-9B89-4084-AE09-737BC804FBB5}" srcOrd="0" destOrd="0" presId="urn:microsoft.com/office/officeart/2005/8/layout/list1"/>
    <dgm:cxn modelId="{31B8E207-2F68-43A4-9A92-BD19E2DD4438}" type="presParOf" srcId="{304B6E22-8CF8-4387-A874-94A6D9812BFF}" destId="{A75DE8DD-7629-4078-A577-D17F8C969D26}" srcOrd="1" destOrd="0" presId="urn:microsoft.com/office/officeart/2005/8/layout/list1"/>
    <dgm:cxn modelId="{0689FDA4-6DA4-450B-AAA0-D5CA4C8AEE79}" type="presParOf" srcId="{F18B6493-67D3-49D4-A435-427AC5429C2F}" destId="{7E75DAD7-F849-4156-8133-252A5A839C44}" srcOrd="9" destOrd="0" presId="urn:microsoft.com/office/officeart/2005/8/layout/list1"/>
    <dgm:cxn modelId="{D19FD730-B6A7-4BB7-B822-81260EA01210}" type="presParOf" srcId="{F18B6493-67D3-49D4-A435-427AC5429C2F}" destId="{00878B96-F96F-4EE3-BAF6-82068AE7283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7F500E-4D14-49CA-AE9F-BB857BB5E2CB}" type="doc">
      <dgm:prSet loTypeId="urn:microsoft.com/office/officeart/2005/8/layout/vList2" loCatId="list" qsTypeId="urn:microsoft.com/office/officeart/2005/8/quickstyle/3d4" qsCatId="3D" csTypeId="urn:microsoft.com/office/officeart/2005/8/colors/colorful2" csCatId="colorful" phldr="1"/>
      <dgm:spPr/>
      <dgm:t>
        <a:bodyPr/>
        <a:lstStyle/>
        <a:p>
          <a:endParaRPr lang="en-US"/>
        </a:p>
      </dgm:t>
    </dgm:pt>
    <dgm:pt modelId="{14D38C32-5EA3-480C-BFBC-0A31E50C90DB}">
      <dgm:prSet/>
      <dgm:spPr/>
      <dgm:t>
        <a:bodyPr/>
        <a:lstStyle/>
        <a:p>
          <a:pPr rtl="1"/>
          <a:r>
            <a:rPr lang="fa-IR" dirty="0" smtClean="0">
              <a:cs typeface="B Zar" pitchFamily="2" charset="-78"/>
            </a:rPr>
            <a:t>در سال 90، دولت 10% درآمد عمومي را صرف تأمين كسری</a:t>
          </a:r>
          <a:r>
            <a:rPr lang="fa-IR" dirty="0" smtClean="0">
              <a:latin typeface="Times New Roman" pitchFamily="18" charset="0"/>
              <a:cs typeface="B Zar" pitchFamily="2" charset="-78"/>
              <a:sym typeface="Wingdings" pitchFamily="2" charset="2"/>
            </a:rPr>
            <a:t>‌</a:t>
          </a:r>
          <a:r>
            <a:rPr lang="fa-IR" dirty="0" smtClean="0">
              <a:cs typeface="B Zar" pitchFamily="2" charset="-78"/>
            </a:rPr>
            <a:t>ها كرده است.</a:t>
          </a:r>
          <a:endParaRPr lang="en-US" dirty="0">
            <a:cs typeface="B Zar" pitchFamily="2" charset="-78"/>
          </a:endParaRPr>
        </a:p>
      </dgm:t>
    </dgm:pt>
    <dgm:pt modelId="{C0C8076A-0D21-4E51-88BD-C467C30F290F}" type="parTrans" cxnId="{AA96294D-E05A-4012-A566-6478D112FCAC}">
      <dgm:prSet/>
      <dgm:spPr/>
      <dgm:t>
        <a:bodyPr/>
        <a:lstStyle/>
        <a:p>
          <a:endParaRPr lang="en-US">
            <a:cs typeface="B Zar" pitchFamily="2" charset="-78"/>
          </a:endParaRPr>
        </a:p>
      </dgm:t>
    </dgm:pt>
    <dgm:pt modelId="{4CE05927-C52C-4768-B46E-47DB0043A870}" type="sibTrans" cxnId="{AA96294D-E05A-4012-A566-6478D112FCAC}">
      <dgm:prSet/>
      <dgm:spPr/>
      <dgm:t>
        <a:bodyPr/>
        <a:lstStyle/>
        <a:p>
          <a:endParaRPr lang="en-US">
            <a:cs typeface="B Zar" pitchFamily="2" charset="-78"/>
          </a:endParaRPr>
        </a:p>
      </dgm:t>
    </dgm:pt>
    <dgm:pt modelId="{E381F4DE-16F2-4271-AC9F-6C98513DED66}">
      <dgm:prSet/>
      <dgm:spPr/>
      <dgm:t>
        <a:bodyPr/>
        <a:lstStyle/>
        <a:p>
          <a:pPr rtl="1"/>
          <a:r>
            <a:rPr lang="fa-IR" dirty="0" smtClean="0">
              <a:cs typeface="B Zar" pitchFamily="2" charset="-78"/>
            </a:rPr>
            <a:t>با اين روند، در سال 1404، 25% درآمد عمومي صرف تأمین کسری</a:t>
          </a:r>
          <a:r>
            <a:rPr lang="fa-IR" dirty="0" smtClean="0">
              <a:latin typeface="Times New Roman" pitchFamily="18" charset="0"/>
              <a:cs typeface="B Zar" pitchFamily="2" charset="-78"/>
              <a:sym typeface="Wingdings" pitchFamily="2" charset="2"/>
            </a:rPr>
            <a:t>‌</a:t>
          </a:r>
          <a:r>
            <a:rPr lang="fa-IR" dirty="0" smtClean="0">
              <a:cs typeface="B Zar" pitchFamily="2" charset="-78"/>
            </a:rPr>
            <a:t>ها می</a:t>
          </a:r>
          <a:r>
            <a:rPr lang="fa-IR" dirty="0" smtClean="0">
              <a:latin typeface="Times New Roman" pitchFamily="18" charset="0"/>
              <a:cs typeface="B Zar" pitchFamily="2" charset="-78"/>
              <a:sym typeface="Wingdings" pitchFamily="2" charset="2"/>
            </a:rPr>
            <a:t>‌شود.</a:t>
          </a:r>
          <a:endParaRPr lang="fa-IR" dirty="0">
            <a:cs typeface="B Zar" pitchFamily="2" charset="-78"/>
          </a:endParaRPr>
        </a:p>
      </dgm:t>
    </dgm:pt>
    <dgm:pt modelId="{89CF6997-B970-4750-9B77-FE10724BF047}" type="parTrans" cxnId="{70D65171-4D5D-4603-AD45-E36400D19133}">
      <dgm:prSet/>
      <dgm:spPr/>
      <dgm:t>
        <a:bodyPr/>
        <a:lstStyle/>
        <a:p>
          <a:endParaRPr lang="en-US">
            <a:cs typeface="B Zar" pitchFamily="2" charset="-78"/>
          </a:endParaRPr>
        </a:p>
      </dgm:t>
    </dgm:pt>
    <dgm:pt modelId="{7B81DC16-A68B-46D7-A17E-F1B1A98B96B9}" type="sibTrans" cxnId="{70D65171-4D5D-4603-AD45-E36400D19133}">
      <dgm:prSet/>
      <dgm:spPr/>
      <dgm:t>
        <a:bodyPr/>
        <a:lstStyle/>
        <a:p>
          <a:endParaRPr lang="en-US">
            <a:cs typeface="B Zar" pitchFamily="2" charset="-78"/>
          </a:endParaRPr>
        </a:p>
      </dgm:t>
    </dgm:pt>
    <dgm:pt modelId="{6EACC9FC-434D-4389-AF08-89ED20955167}">
      <dgm:prSet/>
      <dgm:spPr/>
      <dgm:t>
        <a:bodyPr/>
        <a:lstStyle/>
        <a:p>
          <a:pPr rtl="1"/>
          <a:r>
            <a:rPr lang="fa-IR" dirty="0" smtClean="0">
              <a:cs typeface="B Zar" pitchFamily="2" charset="-78"/>
            </a:rPr>
            <a:t>ادامۀ اين روند، بعد از 40 سال، 83% منابع عمومي را درگیر خواهد کرد.</a:t>
          </a:r>
          <a:endParaRPr lang="fa-IR" dirty="0">
            <a:cs typeface="B Zar" pitchFamily="2" charset="-78"/>
          </a:endParaRPr>
        </a:p>
      </dgm:t>
    </dgm:pt>
    <dgm:pt modelId="{48FB1A5D-CFAD-4582-B196-5D69824692EC}" type="parTrans" cxnId="{C0175FAE-5F3E-4DE9-B937-52CE2D12D184}">
      <dgm:prSet/>
      <dgm:spPr/>
      <dgm:t>
        <a:bodyPr/>
        <a:lstStyle/>
        <a:p>
          <a:endParaRPr lang="en-US">
            <a:cs typeface="B Zar" pitchFamily="2" charset="-78"/>
          </a:endParaRPr>
        </a:p>
      </dgm:t>
    </dgm:pt>
    <dgm:pt modelId="{6ECD7662-9362-4105-B433-D99DA8A37519}" type="sibTrans" cxnId="{C0175FAE-5F3E-4DE9-B937-52CE2D12D184}">
      <dgm:prSet/>
      <dgm:spPr/>
      <dgm:t>
        <a:bodyPr/>
        <a:lstStyle/>
        <a:p>
          <a:endParaRPr lang="en-US">
            <a:cs typeface="B Zar" pitchFamily="2" charset="-78"/>
          </a:endParaRPr>
        </a:p>
      </dgm:t>
    </dgm:pt>
    <dgm:pt modelId="{6057B624-9F81-4C4B-888B-55B4FB6BC19D}">
      <dgm:prSet/>
      <dgm:spPr/>
      <dgm:t>
        <a:bodyPr/>
        <a:lstStyle/>
        <a:p>
          <a:pPr rtl="1"/>
          <a:r>
            <a:rPr lang="fa-IR" dirty="0" smtClean="0">
              <a:cs typeface="B Zar" pitchFamily="2" charset="-78"/>
            </a:rPr>
            <a:t>صندوق‌ از محل دارايي‌هاي خود 5% تعهدات را پاسخگويند؛یعنی 95% كسري</a:t>
          </a:r>
          <a:endParaRPr lang="fa-IR" dirty="0">
            <a:cs typeface="B Zar" pitchFamily="2" charset="-78"/>
          </a:endParaRPr>
        </a:p>
      </dgm:t>
    </dgm:pt>
    <dgm:pt modelId="{8B7DD2E4-73E4-4864-8E6A-116679674577}" type="parTrans" cxnId="{CEC6B9F0-8474-4901-8519-8DFAF262B23A}">
      <dgm:prSet/>
      <dgm:spPr/>
      <dgm:t>
        <a:bodyPr/>
        <a:lstStyle/>
        <a:p>
          <a:endParaRPr lang="en-US">
            <a:cs typeface="B Zar" pitchFamily="2" charset="-78"/>
          </a:endParaRPr>
        </a:p>
      </dgm:t>
    </dgm:pt>
    <dgm:pt modelId="{572954CD-9CFD-4F0B-9C03-AD4E7D616FF4}" type="sibTrans" cxnId="{CEC6B9F0-8474-4901-8519-8DFAF262B23A}">
      <dgm:prSet/>
      <dgm:spPr/>
      <dgm:t>
        <a:bodyPr/>
        <a:lstStyle/>
        <a:p>
          <a:endParaRPr lang="en-US">
            <a:cs typeface="B Zar" pitchFamily="2" charset="-78"/>
          </a:endParaRPr>
        </a:p>
      </dgm:t>
    </dgm:pt>
    <dgm:pt modelId="{69063F31-2FF1-4056-A9D0-318DBBB7F19C}">
      <dgm:prSet/>
      <dgm:spPr/>
      <dgm:t>
        <a:bodyPr/>
        <a:lstStyle/>
        <a:p>
          <a:pPr rtl="1"/>
          <a:r>
            <a:rPr lang="fa-IR" dirty="0" smtClean="0">
              <a:cs typeface="B Zar" pitchFamily="2" charset="-78"/>
            </a:rPr>
            <a:t>دارايي‌هاي صندوق10% تعهدات را پاسخ مي‌دهد و اين روند كاهشي است.</a:t>
          </a:r>
          <a:endParaRPr lang="fa-IR" dirty="0">
            <a:cs typeface="B Zar" pitchFamily="2" charset="-78"/>
          </a:endParaRPr>
        </a:p>
      </dgm:t>
    </dgm:pt>
    <dgm:pt modelId="{9D2B1844-1770-43D4-B1A4-B66E9CB4396D}" type="parTrans" cxnId="{F20D9B9E-396C-4F30-977D-EE50F2DD9031}">
      <dgm:prSet/>
      <dgm:spPr/>
      <dgm:t>
        <a:bodyPr/>
        <a:lstStyle/>
        <a:p>
          <a:endParaRPr lang="en-US">
            <a:cs typeface="B Zar" pitchFamily="2" charset="-78"/>
          </a:endParaRPr>
        </a:p>
      </dgm:t>
    </dgm:pt>
    <dgm:pt modelId="{FED47818-E2CC-4F5C-8924-8FEC30E11802}" type="sibTrans" cxnId="{F20D9B9E-396C-4F30-977D-EE50F2DD9031}">
      <dgm:prSet/>
      <dgm:spPr/>
      <dgm:t>
        <a:bodyPr/>
        <a:lstStyle/>
        <a:p>
          <a:endParaRPr lang="en-US">
            <a:cs typeface="B Zar" pitchFamily="2" charset="-78"/>
          </a:endParaRPr>
        </a:p>
      </dgm:t>
    </dgm:pt>
    <dgm:pt modelId="{B8A84E36-C401-4EAE-A20D-4BDE94CC0E81}" type="pres">
      <dgm:prSet presAssocID="{FD7F500E-4D14-49CA-AE9F-BB857BB5E2CB}" presName="linear" presStyleCnt="0">
        <dgm:presLayoutVars>
          <dgm:animLvl val="lvl"/>
          <dgm:resizeHandles val="exact"/>
        </dgm:presLayoutVars>
      </dgm:prSet>
      <dgm:spPr/>
      <dgm:t>
        <a:bodyPr/>
        <a:lstStyle/>
        <a:p>
          <a:endParaRPr lang="en-US"/>
        </a:p>
      </dgm:t>
    </dgm:pt>
    <dgm:pt modelId="{DE3E74BC-3F9B-431E-B170-478ECC46C0FB}" type="pres">
      <dgm:prSet presAssocID="{14D38C32-5EA3-480C-BFBC-0A31E50C90DB}" presName="parentText" presStyleLbl="node1" presStyleIdx="0" presStyleCnt="5">
        <dgm:presLayoutVars>
          <dgm:chMax val="0"/>
          <dgm:bulletEnabled val="1"/>
        </dgm:presLayoutVars>
      </dgm:prSet>
      <dgm:spPr/>
      <dgm:t>
        <a:bodyPr/>
        <a:lstStyle/>
        <a:p>
          <a:endParaRPr lang="en-US"/>
        </a:p>
      </dgm:t>
    </dgm:pt>
    <dgm:pt modelId="{44CD932B-95AE-456C-85A8-5A78B80F4691}" type="pres">
      <dgm:prSet presAssocID="{4CE05927-C52C-4768-B46E-47DB0043A870}" presName="spacer" presStyleCnt="0"/>
      <dgm:spPr/>
    </dgm:pt>
    <dgm:pt modelId="{C9B5D264-4326-41EE-926C-E9C817908D60}" type="pres">
      <dgm:prSet presAssocID="{E381F4DE-16F2-4271-AC9F-6C98513DED66}" presName="parentText" presStyleLbl="node1" presStyleIdx="1" presStyleCnt="5">
        <dgm:presLayoutVars>
          <dgm:chMax val="0"/>
          <dgm:bulletEnabled val="1"/>
        </dgm:presLayoutVars>
      </dgm:prSet>
      <dgm:spPr/>
      <dgm:t>
        <a:bodyPr/>
        <a:lstStyle/>
        <a:p>
          <a:endParaRPr lang="en-US"/>
        </a:p>
      </dgm:t>
    </dgm:pt>
    <dgm:pt modelId="{841D9A23-B39D-4D3F-9468-8717220BD540}" type="pres">
      <dgm:prSet presAssocID="{7B81DC16-A68B-46D7-A17E-F1B1A98B96B9}" presName="spacer" presStyleCnt="0"/>
      <dgm:spPr/>
    </dgm:pt>
    <dgm:pt modelId="{0FD56EF6-A1D1-467F-A9E9-574EFED94F4F}" type="pres">
      <dgm:prSet presAssocID="{6EACC9FC-434D-4389-AF08-89ED20955167}" presName="parentText" presStyleLbl="node1" presStyleIdx="2" presStyleCnt="5">
        <dgm:presLayoutVars>
          <dgm:chMax val="0"/>
          <dgm:bulletEnabled val="1"/>
        </dgm:presLayoutVars>
      </dgm:prSet>
      <dgm:spPr/>
      <dgm:t>
        <a:bodyPr/>
        <a:lstStyle/>
        <a:p>
          <a:endParaRPr lang="en-US"/>
        </a:p>
      </dgm:t>
    </dgm:pt>
    <dgm:pt modelId="{31729367-BE7E-44B5-8AD7-711B8F46C5F3}" type="pres">
      <dgm:prSet presAssocID="{6ECD7662-9362-4105-B433-D99DA8A37519}" presName="spacer" presStyleCnt="0"/>
      <dgm:spPr/>
    </dgm:pt>
    <dgm:pt modelId="{AF56C7A3-CDFD-4FB4-9A61-F95ACE879F7A}" type="pres">
      <dgm:prSet presAssocID="{6057B624-9F81-4C4B-888B-55B4FB6BC19D}" presName="parentText" presStyleLbl="node1" presStyleIdx="3" presStyleCnt="5">
        <dgm:presLayoutVars>
          <dgm:chMax val="0"/>
          <dgm:bulletEnabled val="1"/>
        </dgm:presLayoutVars>
      </dgm:prSet>
      <dgm:spPr/>
      <dgm:t>
        <a:bodyPr/>
        <a:lstStyle/>
        <a:p>
          <a:endParaRPr lang="en-US"/>
        </a:p>
      </dgm:t>
    </dgm:pt>
    <dgm:pt modelId="{E42235F0-D96A-4592-A19E-51C08255419C}" type="pres">
      <dgm:prSet presAssocID="{572954CD-9CFD-4F0B-9C03-AD4E7D616FF4}" presName="spacer" presStyleCnt="0"/>
      <dgm:spPr/>
    </dgm:pt>
    <dgm:pt modelId="{AA4E10E2-4E0B-484E-8C70-43460AE4D7ED}" type="pres">
      <dgm:prSet presAssocID="{69063F31-2FF1-4056-A9D0-318DBBB7F19C}" presName="parentText" presStyleLbl="node1" presStyleIdx="4" presStyleCnt="5">
        <dgm:presLayoutVars>
          <dgm:chMax val="0"/>
          <dgm:bulletEnabled val="1"/>
        </dgm:presLayoutVars>
      </dgm:prSet>
      <dgm:spPr/>
      <dgm:t>
        <a:bodyPr/>
        <a:lstStyle/>
        <a:p>
          <a:endParaRPr lang="en-US"/>
        </a:p>
      </dgm:t>
    </dgm:pt>
  </dgm:ptLst>
  <dgm:cxnLst>
    <dgm:cxn modelId="{CEC6B9F0-8474-4901-8519-8DFAF262B23A}" srcId="{FD7F500E-4D14-49CA-AE9F-BB857BB5E2CB}" destId="{6057B624-9F81-4C4B-888B-55B4FB6BC19D}" srcOrd="3" destOrd="0" parTransId="{8B7DD2E4-73E4-4864-8E6A-116679674577}" sibTransId="{572954CD-9CFD-4F0B-9C03-AD4E7D616FF4}"/>
    <dgm:cxn modelId="{AA96294D-E05A-4012-A566-6478D112FCAC}" srcId="{FD7F500E-4D14-49CA-AE9F-BB857BB5E2CB}" destId="{14D38C32-5EA3-480C-BFBC-0A31E50C90DB}" srcOrd="0" destOrd="0" parTransId="{C0C8076A-0D21-4E51-88BD-C467C30F290F}" sibTransId="{4CE05927-C52C-4768-B46E-47DB0043A870}"/>
    <dgm:cxn modelId="{3574873A-8947-4439-ABF4-63B81826C965}" type="presOf" srcId="{E381F4DE-16F2-4271-AC9F-6C98513DED66}" destId="{C9B5D264-4326-41EE-926C-E9C817908D60}" srcOrd="0" destOrd="0" presId="urn:microsoft.com/office/officeart/2005/8/layout/vList2"/>
    <dgm:cxn modelId="{40A1D147-E042-4813-A18E-A17C9D1BF953}" type="presOf" srcId="{FD7F500E-4D14-49CA-AE9F-BB857BB5E2CB}" destId="{B8A84E36-C401-4EAE-A20D-4BDE94CC0E81}" srcOrd="0" destOrd="0" presId="urn:microsoft.com/office/officeart/2005/8/layout/vList2"/>
    <dgm:cxn modelId="{BE0545AF-96D9-46CD-9570-F66894FFDBF3}" type="presOf" srcId="{6057B624-9F81-4C4B-888B-55B4FB6BC19D}" destId="{AF56C7A3-CDFD-4FB4-9A61-F95ACE879F7A}" srcOrd="0" destOrd="0" presId="urn:microsoft.com/office/officeart/2005/8/layout/vList2"/>
    <dgm:cxn modelId="{946102B7-BD35-44E7-BB38-BEE85BB0324C}" type="presOf" srcId="{14D38C32-5EA3-480C-BFBC-0A31E50C90DB}" destId="{DE3E74BC-3F9B-431E-B170-478ECC46C0FB}" srcOrd="0" destOrd="0" presId="urn:microsoft.com/office/officeart/2005/8/layout/vList2"/>
    <dgm:cxn modelId="{70D65171-4D5D-4603-AD45-E36400D19133}" srcId="{FD7F500E-4D14-49CA-AE9F-BB857BB5E2CB}" destId="{E381F4DE-16F2-4271-AC9F-6C98513DED66}" srcOrd="1" destOrd="0" parTransId="{89CF6997-B970-4750-9B77-FE10724BF047}" sibTransId="{7B81DC16-A68B-46D7-A17E-F1B1A98B96B9}"/>
    <dgm:cxn modelId="{F4106593-4097-423C-B153-1988A837391D}" type="presOf" srcId="{69063F31-2FF1-4056-A9D0-318DBBB7F19C}" destId="{AA4E10E2-4E0B-484E-8C70-43460AE4D7ED}" srcOrd="0" destOrd="0" presId="urn:microsoft.com/office/officeart/2005/8/layout/vList2"/>
    <dgm:cxn modelId="{F20D9B9E-396C-4F30-977D-EE50F2DD9031}" srcId="{FD7F500E-4D14-49CA-AE9F-BB857BB5E2CB}" destId="{69063F31-2FF1-4056-A9D0-318DBBB7F19C}" srcOrd="4" destOrd="0" parTransId="{9D2B1844-1770-43D4-B1A4-B66E9CB4396D}" sibTransId="{FED47818-E2CC-4F5C-8924-8FEC30E11802}"/>
    <dgm:cxn modelId="{C0175FAE-5F3E-4DE9-B937-52CE2D12D184}" srcId="{FD7F500E-4D14-49CA-AE9F-BB857BB5E2CB}" destId="{6EACC9FC-434D-4389-AF08-89ED20955167}" srcOrd="2" destOrd="0" parTransId="{48FB1A5D-CFAD-4582-B196-5D69824692EC}" sibTransId="{6ECD7662-9362-4105-B433-D99DA8A37519}"/>
    <dgm:cxn modelId="{52004BF1-5605-4ADB-BA85-C46E1CA1E8A5}" type="presOf" srcId="{6EACC9FC-434D-4389-AF08-89ED20955167}" destId="{0FD56EF6-A1D1-467F-A9E9-574EFED94F4F}" srcOrd="0" destOrd="0" presId="urn:microsoft.com/office/officeart/2005/8/layout/vList2"/>
    <dgm:cxn modelId="{6B274340-610D-4CB6-8390-2A0C7DF2B772}" type="presParOf" srcId="{B8A84E36-C401-4EAE-A20D-4BDE94CC0E81}" destId="{DE3E74BC-3F9B-431E-B170-478ECC46C0FB}" srcOrd="0" destOrd="0" presId="urn:microsoft.com/office/officeart/2005/8/layout/vList2"/>
    <dgm:cxn modelId="{EAAF29A3-7215-4434-96BF-FC118837094A}" type="presParOf" srcId="{B8A84E36-C401-4EAE-A20D-4BDE94CC0E81}" destId="{44CD932B-95AE-456C-85A8-5A78B80F4691}" srcOrd="1" destOrd="0" presId="urn:microsoft.com/office/officeart/2005/8/layout/vList2"/>
    <dgm:cxn modelId="{6B24A1CA-4796-4A39-91F1-1568D489CD67}" type="presParOf" srcId="{B8A84E36-C401-4EAE-A20D-4BDE94CC0E81}" destId="{C9B5D264-4326-41EE-926C-E9C817908D60}" srcOrd="2" destOrd="0" presId="urn:microsoft.com/office/officeart/2005/8/layout/vList2"/>
    <dgm:cxn modelId="{7D73790F-88A8-4BFF-A45A-5F5DA411773D}" type="presParOf" srcId="{B8A84E36-C401-4EAE-A20D-4BDE94CC0E81}" destId="{841D9A23-B39D-4D3F-9468-8717220BD540}" srcOrd="3" destOrd="0" presId="urn:microsoft.com/office/officeart/2005/8/layout/vList2"/>
    <dgm:cxn modelId="{D3DF22D9-1FDE-4F22-85F4-EE0AEAD11BA8}" type="presParOf" srcId="{B8A84E36-C401-4EAE-A20D-4BDE94CC0E81}" destId="{0FD56EF6-A1D1-467F-A9E9-574EFED94F4F}" srcOrd="4" destOrd="0" presId="urn:microsoft.com/office/officeart/2005/8/layout/vList2"/>
    <dgm:cxn modelId="{6A4F43D2-DEC8-44FF-B7E7-D2355B464E15}" type="presParOf" srcId="{B8A84E36-C401-4EAE-A20D-4BDE94CC0E81}" destId="{31729367-BE7E-44B5-8AD7-711B8F46C5F3}" srcOrd="5" destOrd="0" presId="urn:microsoft.com/office/officeart/2005/8/layout/vList2"/>
    <dgm:cxn modelId="{BC4ED26F-4135-42D5-9F24-406DF7A61400}" type="presParOf" srcId="{B8A84E36-C401-4EAE-A20D-4BDE94CC0E81}" destId="{AF56C7A3-CDFD-4FB4-9A61-F95ACE879F7A}" srcOrd="6" destOrd="0" presId="urn:microsoft.com/office/officeart/2005/8/layout/vList2"/>
    <dgm:cxn modelId="{083F1DBA-F49F-47CF-9616-D35951BB0B1A}" type="presParOf" srcId="{B8A84E36-C401-4EAE-A20D-4BDE94CC0E81}" destId="{E42235F0-D96A-4592-A19E-51C08255419C}" srcOrd="7" destOrd="0" presId="urn:microsoft.com/office/officeart/2005/8/layout/vList2"/>
    <dgm:cxn modelId="{1F65E303-4CAB-456F-9B5F-D14C98BDA56A}" type="presParOf" srcId="{B8A84E36-C401-4EAE-A20D-4BDE94CC0E81}" destId="{AA4E10E2-4E0B-484E-8C70-43460AE4D7E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5F052AF-7CC1-4E0D-88E5-F7B2CCB04C6F}" type="doc">
      <dgm:prSet loTypeId="urn:microsoft.com/office/officeart/2005/8/layout/list1" loCatId="list" qsTypeId="urn:microsoft.com/office/officeart/2005/8/quickstyle/3d4" qsCatId="3D" csTypeId="urn:microsoft.com/office/officeart/2005/8/colors/accent6_5" csCatId="accent6" phldr="1"/>
      <dgm:spPr/>
      <dgm:t>
        <a:bodyPr/>
        <a:lstStyle/>
        <a:p>
          <a:endParaRPr lang="en-US"/>
        </a:p>
      </dgm:t>
    </dgm:pt>
    <dgm:pt modelId="{C699B028-1472-4B9E-8A41-2414208E9BF2}">
      <dgm:prSet phldrT="[Text]" custT="1"/>
      <dgm:spPr/>
      <dgm:t>
        <a:bodyPr/>
        <a:lstStyle/>
        <a:p>
          <a:pPr algn="justLow" rtl="1"/>
          <a:r>
            <a:rPr lang="fa-IR" sz="1800" dirty="0" smtClean="0">
              <a:cs typeface="B Titr" pitchFamily="2" charset="-78"/>
            </a:rPr>
            <a:t>مادة 29: توجه به بار مالي منبعد و تأمين آن</a:t>
          </a:r>
          <a:endParaRPr lang="en-US" sz="1800" dirty="0">
            <a:cs typeface="B Titr" pitchFamily="2" charset="-78"/>
          </a:endParaRPr>
        </a:p>
      </dgm:t>
    </dgm:pt>
    <dgm:pt modelId="{F9AFD029-44C4-441D-9EB7-613E97E678A8}" type="parTrans" cxnId="{FA3F01F7-4325-4AED-8F17-781747E8809C}">
      <dgm:prSet/>
      <dgm:spPr/>
      <dgm:t>
        <a:bodyPr/>
        <a:lstStyle/>
        <a:p>
          <a:endParaRPr lang="en-US" sz="1800">
            <a:cs typeface="B Zar" pitchFamily="2" charset="-78"/>
          </a:endParaRPr>
        </a:p>
      </dgm:t>
    </dgm:pt>
    <dgm:pt modelId="{70C361D2-BE1D-4A54-83FD-A71B6D2C5CA8}" type="sibTrans" cxnId="{FA3F01F7-4325-4AED-8F17-781747E8809C}">
      <dgm:prSet/>
      <dgm:spPr/>
      <dgm:t>
        <a:bodyPr/>
        <a:lstStyle/>
        <a:p>
          <a:endParaRPr lang="en-US" sz="1800">
            <a:cs typeface="B Zar" pitchFamily="2" charset="-78"/>
          </a:endParaRPr>
        </a:p>
      </dgm:t>
    </dgm:pt>
    <dgm:pt modelId="{8D83841B-FBC0-45C3-BD08-51F737526F61}">
      <dgm:prSet phldrT="[Text]" custT="1"/>
      <dgm:spPr/>
      <dgm:t>
        <a:bodyPr/>
        <a:lstStyle/>
        <a:p>
          <a:pPr algn="justLow" rtl="1"/>
          <a:r>
            <a:rPr lang="fa-IR" sz="1800" dirty="0" smtClean="0">
              <a:cs typeface="B Zar" pitchFamily="2" charset="-78"/>
            </a:rPr>
            <a:t>تحميل كسري بودجه به دولت، دستگاه اجرايي و صندوق غيرقابل‌پذيرش</a:t>
          </a:r>
          <a:endParaRPr lang="en-US" sz="1800" dirty="0">
            <a:cs typeface="B Zar" pitchFamily="2" charset="-78"/>
          </a:endParaRPr>
        </a:p>
      </dgm:t>
    </dgm:pt>
    <dgm:pt modelId="{4F929DDA-A181-4B03-8EE5-5DB4DF3E3880}" type="parTrans" cxnId="{1A8F305F-484F-4DC7-8DB2-347BF641E703}">
      <dgm:prSet/>
      <dgm:spPr/>
      <dgm:t>
        <a:bodyPr/>
        <a:lstStyle/>
        <a:p>
          <a:endParaRPr lang="en-US" sz="1800"/>
        </a:p>
      </dgm:t>
    </dgm:pt>
    <dgm:pt modelId="{C1AAD40E-C163-444C-B364-20423FF8DB83}" type="sibTrans" cxnId="{1A8F305F-484F-4DC7-8DB2-347BF641E703}">
      <dgm:prSet/>
      <dgm:spPr/>
      <dgm:t>
        <a:bodyPr/>
        <a:lstStyle/>
        <a:p>
          <a:endParaRPr lang="en-US" sz="1800"/>
        </a:p>
      </dgm:t>
    </dgm:pt>
    <dgm:pt modelId="{CB18DF47-2B70-4988-A1AE-A13DC18370B1}">
      <dgm:prSet phldrT="[Text]" custT="1"/>
      <dgm:spPr/>
      <dgm:t>
        <a:bodyPr/>
        <a:lstStyle/>
        <a:p>
          <a:pPr algn="justLow" rtl="1"/>
          <a:r>
            <a:rPr lang="fa-IR" sz="1800" dirty="0" smtClean="0">
              <a:cs typeface="B Titr" pitchFamily="2" charset="-78"/>
            </a:rPr>
            <a:t>مادة30: ادامه در صندوق‌ها بعد از پايان خدمت يا اخراج</a:t>
          </a:r>
          <a:endParaRPr lang="en-US" sz="1800" dirty="0">
            <a:cs typeface="B Titr" pitchFamily="2" charset="-78"/>
          </a:endParaRPr>
        </a:p>
      </dgm:t>
    </dgm:pt>
    <dgm:pt modelId="{2885A6A6-CF3F-4031-8BB2-D47F87907BCB}" type="parTrans" cxnId="{BAC8F71B-4281-46FA-9EBC-864AFCD4279E}">
      <dgm:prSet/>
      <dgm:spPr/>
      <dgm:t>
        <a:bodyPr/>
        <a:lstStyle/>
        <a:p>
          <a:endParaRPr lang="en-US" sz="1800"/>
        </a:p>
      </dgm:t>
    </dgm:pt>
    <dgm:pt modelId="{B2865DE6-197C-464F-B91F-35EA6E53DD3D}" type="sibTrans" cxnId="{BAC8F71B-4281-46FA-9EBC-864AFCD4279E}">
      <dgm:prSet/>
      <dgm:spPr/>
      <dgm:t>
        <a:bodyPr/>
        <a:lstStyle/>
        <a:p>
          <a:endParaRPr lang="en-US" sz="1800"/>
        </a:p>
      </dgm:t>
    </dgm:pt>
    <dgm:pt modelId="{1F21687F-9A1B-4F98-BCA7-22EBDF91C8BF}">
      <dgm:prSet phldrT="[Text]" custT="1"/>
      <dgm:spPr/>
      <dgm:t>
        <a:bodyPr/>
        <a:lstStyle/>
        <a:p>
          <a:pPr algn="justLow" rtl="1"/>
          <a:r>
            <a:rPr lang="fa-IR" sz="1800" dirty="0" smtClean="0">
              <a:cs typeface="B Titr" pitchFamily="2" charset="-78"/>
            </a:rPr>
            <a:t>مادة31: برقراري حقوق ميانگين </a:t>
          </a:r>
          <a:r>
            <a:rPr lang="fa-IR" sz="1800" dirty="0" smtClean="0">
              <a:cs typeface="B Titr" pitchFamily="2" charset="-78"/>
            </a:rPr>
            <a:t>سال‌های قبل</a:t>
          </a:r>
          <a:endParaRPr lang="en-US" sz="1800" dirty="0">
            <a:cs typeface="B Titr" pitchFamily="2" charset="-78"/>
          </a:endParaRPr>
        </a:p>
      </dgm:t>
    </dgm:pt>
    <dgm:pt modelId="{EFA6AABA-B571-49A5-9619-9A113A5B446C}" type="parTrans" cxnId="{66D5C8FC-DBEB-446A-ABC8-3ACB55C20D6F}">
      <dgm:prSet/>
      <dgm:spPr/>
      <dgm:t>
        <a:bodyPr/>
        <a:lstStyle/>
        <a:p>
          <a:endParaRPr lang="en-US" sz="1800"/>
        </a:p>
      </dgm:t>
    </dgm:pt>
    <dgm:pt modelId="{58753887-3CA5-4CBF-B7DC-87F5C7554E85}" type="sibTrans" cxnId="{66D5C8FC-DBEB-446A-ABC8-3ACB55C20D6F}">
      <dgm:prSet/>
      <dgm:spPr/>
      <dgm:t>
        <a:bodyPr/>
        <a:lstStyle/>
        <a:p>
          <a:endParaRPr lang="en-US" sz="1800"/>
        </a:p>
      </dgm:t>
    </dgm:pt>
    <dgm:pt modelId="{F18B6493-67D3-49D4-A435-427AC5429C2F}" type="pres">
      <dgm:prSet presAssocID="{75F052AF-7CC1-4E0D-88E5-F7B2CCB04C6F}" presName="linear" presStyleCnt="0">
        <dgm:presLayoutVars>
          <dgm:dir val="rev"/>
          <dgm:animLvl val="lvl"/>
          <dgm:resizeHandles val="exact"/>
        </dgm:presLayoutVars>
      </dgm:prSet>
      <dgm:spPr/>
      <dgm:t>
        <a:bodyPr/>
        <a:lstStyle/>
        <a:p>
          <a:endParaRPr lang="en-US"/>
        </a:p>
      </dgm:t>
    </dgm:pt>
    <dgm:pt modelId="{95030BA6-5C92-45A2-8969-994794D31A06}" type="pres">
      <dgm:prSet presAssocID="{C699B028-1472-4B9E-8A41-2414208E9BF2}" presName="parentLin" presStyleCnt="0"/>
      <dgm:spPr/>
      <dgm:t>
        <a:bodyPr/>
        <a:lstStyle/>
        <a:p>
          <a:endParaRPr lang="en-US"/>
        </a:p>
      </dgm:t>
    </dgm:pt>
    <dgm:pt modelId="{EBBA1B09-5B55-414E-9CD7-4368F74D4270}" type="pres">
      <dgm:prSet presAssocID="{C699B028-1472-4B9E-8A41-2414208E9BF2}" presName="parentLeftMargin" presStyleLbl="node1" presStyleIdx="0" presStyleCnt="3"/>
      <dgm:spPr/>
      <dgm:t>
        <a:bodyPr/>
        <a:lstStyle/>
        <a:p>
          <a:endParaRPr lang="en-US"/>
        </a:p>
      </dgm:t>
    </dgm:pt>
    <dgm:pt modelId="{56986B9D-CB24-4D7E-8ADE-CF2A727D980C}" type="pres">
      <dgm:prSet presAssocID="{C699B028-1472-4B9E-8A41-2414208E9BF2}" presName="parentText" presStyleLbl="node1" presStyleIdx="0" presStyleCnt="3">
        <dgm:presLayoutVars>
          <dgm:chMax val="0"/>
          <dgm:bulletEnabled val="1"/>
        </dgm:presLayoutVars>
      </dgm:prSet>
      <dgm:spPr/>
      <dgm:t>
        <a:bodyPr/>
        <a:lstStyle/>
        <a:p>
          <a:endParaRPr lang="en-US"/>
        </a:p>
      </dgm:t>
    </dgm:pt>
    <dgm:pt modelId="{4120094F-679A-486D-AB7E-CE11BC6F8739}" type="pres">
      <dgm:prSet presAssocID="{C699B028-1472-4B9E-8A41-2414208E9BF2}" presName="negativeSpace" presStyleCnt="0"/>
      <dgm:spPr/>
      <dgm:t>
        <a:bodyPr/>
        <a:lstStyle/>
        <a:p>
          <a:endParaRPr lang="en-US"/>
        </a:p>
      </dgm:t>
    </dgm:pt>
    <dgm:pt modelId="{DF9A5680-FA63-4915-A5AE-25E7644DF43D}" type="pres">
      <dgm:prSet presAssocID="{C699B028-1472-4B9E-8A41-2414208E9BF2}" presName="childText" presStyleLbl="conFgAcc1" presStyleIdx="0" presStyleCnt="3">
        <dgm:presLayoutVars>
          <dgm:bulletEnabled val="1"/>
        </dgm:presLayoutVars>
      </dgm:prSet>
      <dgm:spPr/>
      <dgm:t>
        <a:bodyPr/>
        <a:lstStyle/>
        <a:p>
          <a:endParaRPr lang="en-US"/>
        </a:p>
      </dgm:t>
    </dgm:pt>
    <dgm:pt modelId="{D9F19B8A-8C47-478C-BA3B-E5C3D2B2312A}" type="pres">
      <dgm:prSet presAssocID="{70C361D2-BE1D-4A54-83FD-A71B6D2C5CA8}" presName="spaceBetweenRectangles" presStyleCnt="0"/>
      <dgm:spPr/>
      <dgm:t>
        <a:bodyPr/>
        <a:lstStyle/>
        <a:p>
          <a:endParaRPr lang="en-US"/>
        </a:p>
      </dgm:t>
    </dgm:pt>
    <dgm:pt modelId="{E574B189-50EE-4DF2-A325-DDAC0306914F}" type="pres">
      <dgm:prSet presAssocID="{CB18DF47-2B70-4988-A1AE-A13DC18370B1}" presName="parentLin" presStyleCnt="0"/>
      <dgm:spPr/>
      <dgm:t>
        <a:bodyPr/>
        <a:lstStyle/>
        <a:p>
          <a:endParaRPr lang="en-US"/>
        </a:p>
      </dgm:t>
    </dgm:pt>
    <dgm:pt modelId="{E27BA696-8189-4ED1-844A-DC592DD30CE3}" type="pres">
      <dgm:prSet presAssocID="{CB18DF47-2B70-4988-A1AE-A13DC18370B1}" presName="parentLeftMargin" presStyleLbl="node1" presStyleIdx="0" presStyleCnt="3"/>
      <dgm:spPr/>
      <dgm:t>
        <a:bodyPr/>
        <a:lstStyle/>
        <a:p>
          <a:endParaRPr lang="en-US"/>
        </a:p>
      </dgm:t>
    </dgm:pt>
    <dgm:pt modelId="{3C6D436D-8B0C-4DBD-8AD3-E4FFC1EB0786}" type="pres">
      <dgm:prSet presAssocID="{CB18DF47-2B70-4988-A1AE-A13DC18370B1}" presName="parentText" presStyleLbl="node1" presStyleIdx="1" presStyleCnt="3">
        <dgm:presLayoutVars>
          <dgm:chMax val="0"/>
          <dgm:bulletEnabled val="1"/>
        </dgm:presLayoutVars>
      </dgm:prSet>
      <dgm:spPr/>
      <dgm:t>
        <a:bodyPr/>
        <a:lstStyle/>
        <a:p>
          <a:endParaRPr lang="en-US"/>
        </a:p>
      </dgm:t>
    </dgm:pt>
    <dgm:pt modelId="{9912E142-1477-4B31-8320-5619610423A1}" type="pres">
      <dgm:prSet presAssocID="{CB18DF47-2B70-4988-A1AE-A13DC18370B1}" presName="negativeSpace" presStyleCnt="0"/>
      <dgm:spPr/>
      <dgm:t>
        <a:bodyPr/>
        <a:lstStyle/>
        <a:p>
          <a:endParaRPr lang="en-US"/>
        </a:p>
      </dgm:t>
    </dgm:pt>
    <dgm:pt modelId="{5F072522-2357-489E-B0A4-448BED302C10}" type="pres">
      <dgm:prSet presAssocID="{CB18DF47-2B70-4988-A1AE-A13DC18370B1}" presName="childText" presStyleLbl="conFgAcc1" presStyleIdx="1" presStyleCnt="3">
        <dgm:presLayoutVars>
          <dgm:bulletEnabled val="1"/>
        </dgm:presLayoutVars>
      </dgm:prSet>
      <dgm:spPr>
        <a:noFill/>
        <a:ln>
          <a:noFill/>
        </a:ln>
      </dgm:spPr>
      <dgm:t>
        <a:bodyPr/>
        <a:lstStyle/>
        <a:p>
          <a:endParaRPr lang="en-US"/>
        </a:p>
      </dgm:t>
    </dgm:pt>
    <dgm:pt modelId="{F65BABC3-335D-4463-880F-CAC8C9910453}" type="pres">
      <dgm:prSet presAssocID="{B2865DE6-197C-464F-B91F-35EA6E53DD3D}" presName="spaceBetweenRectangles" presStyleCnt="0"/>
      <dgm:spPr/>
      <dgm:t>
        <a:bodyPr/>
        <a:lstStyle/>
        <a:p>
          <a:endParaRPr lang="en-US"/>
        </a:p>
      </dgm:t>
    </dgm:pt>
    <dgm:pt modelId="{2B3400FD-62BF-46AB-B1A8-F2CBBDF8A896}" type="pres">
      <dgm:prSet presAssocID="{1F21687F-9A1B-4F98-BCA7-22EBDF91C8BF}" presName="parentLin" presStyleCnt="0"/>
      <dgm:spPr/>
      <dgm:t>
        <a:bodyPr/>
        <a:lstStyle/>
        <a:p>
          <a:endParaRPr lang="en-US"/>
        </a:p>
      </dgm:t>
    </dgm:pt>
    <dgm:pt modelId="{8A1B5EC5-C0BC-4168-B8F6-5D0121EDB288}" type="pres">
      <dgm:prSet presAssocID="{1F21687F-9A1B-4F98-BCA7-22EBDF91C8BF}" presName="parentLeftMargin" presStyleLbl="node1" presStyleIdx="1" presStyleCnt="3"/>
      <dgm:spPr/>
      <dgm:t>
        <a:bodyPr/>
        <a:lstStyle/>
        <a:p>
          <a:endParaRPr lang="en-US"/>
        </a:p>
      </dgm:t>
    </dgm:pt>
    <dgm:pt modelId="{C4C0ABD0-AC4C-472A-B1A2-B15BABEC7DF7}" type="pres">
      <dgm:prSet presAssocID="{1F21687F-9A1B-4F98-BCA7-22EBDF91C8BF}" presName="parentText" presStyleLbl="node1" presStyleIdx="2" presStyleCnt="3">
        <dgm:presLayoutVars>
          <dgm:chMax val="0"/>
          <dgm:bulletEnabled val="1"/>
        </dgm:presLayoutVars>
      </dgm:prSet>
      <dgm:spPr/>
      <dgm:t>
        <a:bodyPr/>
        <a:lstStyle/>
        <a:p>
          <a:endParaRPr lang="en-US"/>
        </a:p>
      </dgm:t>
    </dgm:pt>
    <dgm:pt modelId="{8A0F185E-29EC-4215-972E-590BD080AFF7}" type="pres">
      <dgm:prSet presAssocID="{1F21687F-9A1B-4F98-BCA7-22EBDF91C8BF}" presName="negativeSpace" presStyleCnt="0"/>
      <dgm:spPr/>
      <dgm:t>
        <a:bodyPr/>
        <a:lstStyle/>
        <a:p>
          <a:endParaRPr lang="en-US"/>
        </a:p>
      </dgm:t>
    </dgm:pt>
    <dgm:pt modelId="{C6EF3E04-A456-498A-B5F4-43F28F5B69B7}" type="pres">
      <dgm:prSet presAssocID="{1F21687F-9A1B-4F98-BCA7-22EBDF91C8BF}" presName="childText" presStyleLbl="conFgAcc1" presStyleIdx="2" presStyleCnt="3">
        <dgm:presLayoutVars>
          <dgm:bulletEnabled val="1"/>
        </dgm:presLayoutVars>
      </dgm:prSet>
      <dgm:spPr>
        <a:noFill/>
        <a:ln>
          <a:noFill/>
        </a:ln>
      </dgm:spPr>
      <dgm:t>
        <a:bodyPr/>
        <a:lstStyle/>
        <a:p>
          <a:endParaRPr lang="en-US"/>
        </a:p>
      </dgm:t>
    </dgm:pt>
  </dgm:ptLst>
  <dgm:cxnLst>
    <dgm:cxn modelId="{FA3F01F7-4325-4AED-8F17-781747E8809C}" srcId="{75F052AF-7CC1-4E0D-88E5-F7B2CCB04C6F}" destId="{C699B028-1472-4B9E-8A41-2414208E9BF2}" srcOrd="0" destOrd="0" parTransId="{F9AFD029-44C4-441D-9EB7-613E97E678A8}" sibTransId="{70C361D2-BE1D-4A54-83FD-A71B6D2C5CA8}"/>
    <dgm:cxn modelId="{CB6D1E31-22F7-4894-85B1-5B486794B675}" type="presOf" srcId="{75F052AF-7CC1-4E0D-88E5-F7B2CCB04C6F}" destId="{F18B6493-67D3-49D4-A435-427AC5429C2F}" srcOrd="0" destOrd="0" presId="urn:microsoft.com/office/officeart/2005/8/layout/list1"/>
    <dgm:cxn modelId="{BAC8F71B-4281-46FA-9EBC-864AFCD4279E}" srcId="{75F052AF-7CC1-4E0D-88E5-F7B2CCB04C6F}" destId="{CB18DF47-2B70-4988-A1AE-A13DC18370B1}" srcOrd="1" destOrd="0" parTransId="{2885A6A6-CF3F-4031-8BB2-D47F87907BCB}" sibTransId="{B2865DE6-197C-464F-B91F-35EA6E53DD3D}"/>
    <dgm:cxn modelId="{7CA52676-172E-49A5-9DA4-4D0DB5CF5F3E}" type="presOf" srcId="{1F21687F-9A1B-4F98-BCA7-22EBDF91C8BF}" destId="{8A1B5EC5-C0BC-4168-B8F6-5D0121EDB288}" srcOrd="0" destOrd="0" presId="urn:microsoft.com/office/officeart/2005/8/layout/list1"/>
    <dgm:cxn modelId="{5DFC0B72-D1CF-4638-A527-0869E5F1E9CC}" type="presOf" srcId="{C699B028-1472-4B9E-8A41-2414208E9BF2}" destId="{EBBA1B09-5B55-414E-9CD7-4368F74D4270}" srcOrd="0" destOrd="0" presId="urn:microsoft.com/office/officeart/2005/8/layout/list1"/>
    <dgm:cxn modelId="{B89ED9AA-F87E-4910-BDAA-1D329D9BE851}" type="presOf" srcId="{1F21687F-9A1B-4F98-BCA7-22EBDF91C8BF}" destId="{C4C0ABD0-AC4C-472A-B1A2-B15BABEC7DF7}" srcOrd="1" destOrd="0" presId="urn:microsoft.com/office/officeart/2005/8/layout/list1"/>
    <dgm:cxn modelId="{66D5C8FC-DBEB-446A-ABC8-3ACB55C20D6F}" srcId="{75F052AF-7CC1-4E0D-88E5-F7B2CCB04C6F}" destId="{1F21687F-9A1B-4F98-BCA7-22EBDF91C8BF}" srcOrd="2" destOrd="0" parTransId="{EFA6AABA-B571-49A5-9619-9A113A5B446C}" sibTransId="{58753887-3CA5-4CBF-B7DC-87F5C7554E85}"/>
    <dgm:cxn modelId="{1A8F305F-484F-4DC7-8DB2-347BF641E703}" srcId="{C699B028-1472-4B9E-8A41-2414208E9BF2}" destId="{8D83841B-FBC0-45C3-BD08-51F737526F61}" srcOrd="0" destOrd="0" parTransId="{4F929DDA-A181-4B03-8EE5-5DB4DF3E3880}" sibTransId="{C1AAD40E-C163-444C-B364-20423FF8DB83}"/>
    <dgm:cxn modelId="{6B9B2DAD-8703-4D02-977F-68CFB3D017E1}" type="presOf" srcId="{C699B028-1472-4B9E-8A41-2414208E9BF2}" destId="{56986B9D-CB24-4D7E-8ADE-CF2A727D980C}" srcOrd="1" destOrd="0" presId="urn:microsoft.com/office/officeart/2005/8/layout/list1"/>
    <dgm:cxn modelId="{54BE25B6-0865-4495-AE29-8F21D04B0C3C}" type="presOf" srcId="{CB18DF47-2B70-4988-A1AE-A13DC18370B1}" destId="{3C6D436D-8B0C-4DBD-8AD3-E4FFC1EB0786}" srcOrd="1" destOrd="0" presId="urn:microsoft.com/office/officeart/2005/8/layout/list1"/>
    <dgm:cxn modelId="{DCC42022-9BC8-434B-BAA7-99E8B866924D}" type="presOf" srcId="{CB18DF47-2B70-4988-A1AE-A13DC18370B1}" destId="{E27BA696-8189-4ED1-844A-DC592DD30CE3}" srcOrd="0" destOrd="0" presId="urn:microsoft.com/office/officeart/2005/8/layout/list1"/>
    <dgm:cxn modelId="{142C8291-ED03-49F5-B211-6720846CCC7D}" type="presOf" srcId="{8D83841B-FBC0-45C3-BD08-51F737526F61}" destId="{DF9A5680-FA63-4915-A5AE-25E7644DF43D}" srcOrd="0" destOrd="0" presId="urn:microsoft.com/office/officeart/2005/8/layout/list1"/>
    <dgm:cxn modelId="{15C68EE2-826F-4DA5-8D06-EB35F57AB6DA}" type="presParOf" srcId="{F18B6493-67D3-49D4-A435-427AC5429C2F}" destId="{95030BA6-5C92-45A2-8969-994794D31A06}" srcOrd="0" destOrd="0" presId="urn:microsoft.com/office/officeart/2005/8/layout/list1"/>
    <dgm:cxn modelId="{9F6EBFB5-6136-4012-B609-6F50A1F8C145}" type="presParOf" srcId="{95030BA6-5C92-45A2-8969-994794D31A06}" destId="{EBBA1B09-5B55-414E-9CD7-4368F74D4270}" srcOrd="0" destOrd="0" presId="urn:microsoft.com/office/officeart/2005/8/layout/list1"/>
    <dgm:cxn modelId="{8A273360-B290-493F-B3F9-02B7186CCD72}" type="presParOf" srcId="{95030BA6-5C92-45A2-8969-994794D31A06}" destId="{56986B9D-CB24-4D7E-8ADE-CF2A727D980C}" srcOrd="1" destOrd="0" presId="urn:microsoft.com/office/officeart/2005/8/layout/list1"/>
    <dgm:cxn modelId="{2B596185-5B43-42C1-AAC9-8318C8E1867E}" type="presParOf" srcId="{F18B6493-67D3-49D4-A435-427AC5429C2F}" destId="{4120094F-679A-486D-AB7E-CE11BC6F8739}" srcOrd="1" destOrd="0" presId="urn:microsoft.com/office/officeart/2005/8/layout/list1"/>
    <dgm:cxn modelId="{D785C921-8B2C-4C32-BF2D-D500E982C39D}" type="presParOf" srcId="{F18B6493-67D3-49D4-A435-427AC5429C2F}" destId="{DF9A5680-FA63-4915-A5AE-25E7644DF43D}" srcOrd="2" destOrd="0" presId="urn:microsoft.com/office/officeart/2005/8/layout/list1"/>
    <dgm:cxn modelId="{3B7DCCA7-DAD8-4417-A865-CC8042B99899}" type="presParOf" srcId="{F18B6493-67D3-49D4-A435-427AC5429C2F}" destId="{D9F19B8A-8C47-478C-BA3B-E5C3D2B2312A}" srcOrd="3" destOrd="0" presId="urn:microsoft.com/office/officeart/2005/8/layout/list1"/>
    <dgm:cxn modelId="{183ADE9B-DE27-4BBE-84C6-F463F1EFFF95}" type="presParOf" srcId="{F18B6493-67D3-49D4-A435-427AC5429C2F}" destId="{E574B189-50EE-4DF2-A325-DDAC0306914F}" srcOrd="4" destOrd="0" presId="urn:microsoft.com/office/officeart/2005/8/layout/list1"/>
    <dgm:cxn modelId="{CAB18670-F8E4-41B3-8A76-3241AF5D3861}" type="presParOf" srcId="{E574B189-50EE-4DF2-A325-DDAC0306914F}" destId="{E27BA696-8189-4ED1-844A-DC592DD30CE3}" srcOrd="0" destOrd="0" presId="urn:microsoft.com/office/officeart/2005/8/layout/list1"/>
    <dgm:cxn modelId="{64510B97-A2FA-4762-80C3-21E5DCE72272}" type="presParOf" srcId="{E574B189-50EE-4DF2-A325-DDAC0306914F}" destId="{3C6D436D-8B0C-4DBD-8AD3-E4FFC1EB0786}" srcOrd="1" destOrd="0" presId="urn:microsoft.com/office/officeart/2005/8/layout/list1"/>
    <dgm:cxn modelId="{84DB0427-0681-4ED3-82BD-E7FF4903ED11}" type="presParOf" srcId="{F18B6493-67D3-49D4-A435-427AC5429C2F}" destId="{9912E142-1477-4B31-8320-5619610423A1}" srcOrd="5" destOrd="0" presId="urn:microsoft.com/office/officeart/2005/8/layout/list1"/>
    <dgm:cxn modelId="{E6A5DF11-0633-49A6-A475-AF7965A286AE}" type="presParOf" srcId="{F18B6493-67D3-49D4-A435-427AC5429C2F}" destId="{5F072522-2357-489E-B0A4-448BED302C10}" srcOrd="6" destOrd="0" presId="urn:microsoft.com/office/officeart/2005/8/layout/list1"/>
    <dgm:cxn modelId="{1C32C9C6-E395-4E4B-9D4F-A1E6F833A231}" type="presParOf" srcId="{F18B6493-67D3-49D4-A435-427AC5429C2F}" destId="{F65BABC3-335D-4463-880F-CAC8C9910453}" srcOrd="7" destOrd="0" presId="urn:microsoft.com/office/officeart/2005/8/layout/list1"/>
    <dgm:cxn modelId="{E89F6E05-8A29-4B01-B95E-A61582EC2D21}" type="presParOf" srcId="{F18B6493-67D3-49D4-A435-427AC5429C2F}" destId="{2B3400FD-62BF-46AB-B1A8-F2CBBDF8A896}" srcOrd="8" destOrd="0" presId="urn:microsoft.com/office/officeart/2005/8/layout/list1"/>
    <dgm:cxn modelId="{90395981-86E5-4715-83B5-ED6E54EA60FC}" type="presParOf" srcId="{2B3400FD-62BF-46AB-B1A8-F2CBBDF8A896}" destId="{8A1B5EC5-C0BC-4168-B8F6-5D0121EDB288}" srcOrd="0" destOrd="0" presId="urn:microsoft.com/office/officeart/2005/8/layout/list1"/>
    <dgm:cxn modelId="{CF2821F6-B71C-4F26-B9E4-8C3091A21DB0}" type="presParOf" srcId="{2B3400FD-62BF-46AB-B1A8-F2CBBDF8A896}" destId="{C4C0ABD0-AC4C-472A-B1A2-B15BABEC7DF7}" srcOrd="1" destOrd="0" presId="urn:microsoft.com/office/officeart/2005/8/layout/list1"/>
    <dgm:cxn modelId="{37CF2D62-2A87-4E9D-A947-8CA7680A8305}" type="presParOf" srcId="{F18B6493-67D3-49D4-A435-427AC5429C2F}" destId="{8A0F185E-29EC-4215-972E-590BD080AFF7}" srcOrd="9" destOrd="0" presId="urn:microsoft.com/office/officeart/2005/8/layout/list1"/>
    <dgm:cxn modelId="{D595AA0B-AE26-453D-90A8-B93C46A5DA3D}" type="presParOf" srcId="{F18B6493-67D3-49D4-A435-427AC5429C2F}" destId="{C6EF3E04-A456-498A-B5F4-43F28F5B69B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6209A83-6E60-4EFF-8BFD-EC53D5B1288F}" type="doc">
      <dgm:prSet loTypeId="urn:microsoft.com/office/officeart/2005/8/layout/hierarchy2" loCatId="hierarchy" qsTypeId="urn:microsoft.com/office/officeart/2005/8/quickstyle/3d4" qsCatId="3D" csTypeId="urn:microsoft.com/office/officeart/2005/8/colors/colorful1#2" csCatId="colorful" phldr="1"/>
      <dgm:spPr/>
      <dgm:t>
        <a:bodyPr/>
        <a:lstStyle/>
        <a:p>
          <a:endParaRPr lang="en-US"/>
        </a:p>
      </dgm:t>
    </dgm:pt>
    <dgm:pt modelId="{0093F20D-03E0-423D-B2CA-B69D529A004B}">
      <dgm:prSet phldrT="[Text]"/>
      <dgm:spPr/>
      <dgm:t>
        <a:bodyPr/>
        <a:lstStyle/>
        <a:p>
          <a:pPr rtl="1"/>
          <a:r>
            <a:rPr lang="fa-IR" dirty="0" smtClean="0">
              <a:cs typeface="B Zar" pitchFamily="2" charset="-78"/>
            </a:rPr>
            <a:t>مديريت</a:t>
          </a:r>
          <a:endParaRPr lang="en-US" dirty="0">
            <a:cs typeface="B Zar" pitchFamily="2" charset="-78"/>
          </a:endParaRPr>
        </a:p>
      </dgm:t>
    </dgm:pt>
    <dgm:pt modelId="{94FDF279-12D2-482D-83BB-C91FE4F2D089}" type="parTrans" cxnId="{A4AE564A-6058-4277-9B2C-318D5616D487}">
      <dgm:prSet/>
      <dgm:spPr/>
      <dgm:t>
        <a:bodyPr/>
        <a:lstStyle/>
        <a:p>
          <a:pPr rtl="1"/>
          <a:endParaRPr lang="en-US">
            <a:cs typeface="B Zar" pitchFamily="2" charset="-78"/>
          </a:endParaRPr>
        </a:p>
      </dgm:t>
    </dgm:pt>
    <dgm:pt modelId="{3FBE1897-05AC-4E7D-9575-1098BE8048C6}" type="sibTrans" cxnId="{A4AE564A-6058-4277-9B2C-318D5616D487}">
      <dgm:prSet/>
      <dgm:spPr/>
      <dgm:t>
        <a:bodyPr/>
        <a:lstStyle/>
        <a:p>
          <a:pPr rtl="1"/>
          <a:endParaRPr lang="en-US">
            <a:cs typeface="B Zar" pitchFamily="2" charset="-78"/>
          </a:endParaRPr>
        </a:p>
      </dgm:t>
    </dgm:pt>
    <dgm:pt modelId="{53F3CA5A-B727-4850-939D-AC60A198FA1B}">
      <dgm:prSet phldrT="[Text]"/>
      <dgm:spPr/>
      <dgm:t>
        <a:bodyPr/>
        <a:lstStyle/>
        <a:p>
          <a:pPr rtl="1"/>
          <a:r>
            <a:rPr lang="fa-IR" dirty="0" smtClean="0">
              <a:cs typeface="B Zar" pitchFamily="2" charset="-78"/>
            </a:rPr>
            <a:t>تركيبي</a:t>
          </a:r>
          <a:endParaRPr lang="en-US" dirty="0">
            <a:cs typeface="B Zar" pitchFamily="2" charset="-78"/>
          </a:endParaRPr>
        </a:p>
      </dgm:t>
    </dgm:pt>
    <dgm:pt modelId="{58E82578-A595-4CCE-AB06-880D52A38A6A}" type="parTrans" cxnId="{0D9051DC-CD39-4333-8B49-840930D3FEC5}">
      <dgm:prSet/>
      <dgm:spPr/>
      <dgm:t>
        <a:bodyPr/>
        <a:lstStyle/>
        <a:p>
          <a:pPr rtl="1"/>
          <a:endParaRPr lang="en-US">
            <a:cs typeface="B Zar" pitchFamily="2" charset="-78"/>
          </a:endParaRPr>
        </a:p>
      </dgm:t>
    </dgm:pt>
    <dgm:pt modelId="{C52F52B7-DBCF-426B-85D9-E4A5C456A3CE}" type="sibTrans" cxnId="{0D9051DC-CD39-4333-8B49-840930D3FEC5}">
      <dgm:prSet/>
      <dgm:spPr/>
      <dgm:t>
        <a:bodyPr/>
        <a:lstStyle/>
        <a:p>
          <a:pPr rtl="1"/>
          <a:endParaRPr lang="en-US">
            <a:cs typeface="B Zar" pitchFamily="2" charset="-78"/>
          </a:endParaRPr>
        </a:p>
      </dgm:t>
    </dgm:pt>
    <dgm:pt modelId="{8ADD6CE1-6C91-43B2-8065-8703CC471CD1}">
      <dgm:prSet phldrT="[Text]"/>
      <dgm:spPr/>
      <dgm:t>
        <a:bodyPr/>
        <a:lstStyle/>
        <a:p>
          <a:pPr rtl="1"/>
          <a:r>
            <a:rPr lang="fa-IR" dirty="0" smtClean="0">
              <a:cs typeface="B Zar" pitchFamily="2" charset="-78"/>
            </a:rPr>
            <a:t>1مديري</a:t>
          </a:r>
          <a:endParaRPr lang="en-US" dirty="0">
            <a:cs typeface="B Zar" pitchFamily="2" charset="-78"/>
          </a:endParaRPr>
        </a:p>
      </dgm:t>
    </dgm:pt>
    <dgm:pt modelId="{88E8F204-EC23-4D05-BF5F-FC38BF313878}" type="parTrans" cxnId="{98EC1E87-634C-49B5-B2F1-1FDD0E4F727E}">
      <dgm:prSet/>
      <dgm:spPr/>
      <dgm:t>
        <a:bodyPr/>
        <a:lstStyle/>
        <a:p>
          <a:pPr rtl="1"/>
          <a:endParaRPr lang="en-US">
            <a:cs typeface="B Zar" pitchFamily="2" charset="-78"/>
          </a:endParaRPr>
        </a:p>
      </dgm:t>
    </dgm:pt>
    <dgm:pt modelId="{8878CE43-2D46-4F7A-BFEA-C0C7765F0838}" type="sibTrans" cxnId="{98EC1E87-634C-49B5-B2F1-1FDD0E4F727E}">
      <dgm:prSet/>
      <dgm:spPr/>
      <dgm:t>
        <a:bodyPr/>
        <a:lstStyle/>
        <a:p>
          <a:pPr rtl="1"/>
          <a:endParaRPr lang="en-US">
            <a:cs typeface="B Zar" pitchFamily="2" charset="-78"/>
          </a:endParaRPr>
        </a:p>
      </dgm:t>
    </dgm:pt>
    <dgm:pt modelId="{A069C99B-D7D5-47B3-9F22-9065442ABEAB}">
      <dgm:prSet phldrT="[Text]"/>
      <dgm:spPr/>
      <dgm:t>
        <a:bodyPr/>
        <a:lstStyle/>
        <a:p>
          <a:pPr rtl="1"/>
          <a:r>
            <a:rPr lang="fa-IR" dirty="0" smtClean="0">
              <a:cs typeface="B Zar" pitchFamily="2" charset="-78"/>
            </a:rPr>
            <a:t>1 مدير خارجي</a:t>
          </a:r>
          <a:endParaRPr lang="en-US" dirty="0">
            <a:cs typeface="B Zar" pitchFamily="2" charset="-78"/>
          </a:endParaRPr>
        </a:p>
      </dgm:t>
    </dgm:pt>
    <dgm:pt modelId="{381554B2-168C-455B-85AF-A2783E4FD841}" type="parTrans" cxnId="{821CB407-9257-44E5-BC38-F32C37161618}">
      <dgm:prSet/>
      <dgm:spPr/>
      <dgm:t>
        <a:bodyPr/>
        <a:lstStyle/>
        <a:p>
          <a:pPr rtl="1"/>
          <a:endParaRPr lang="en-US">
            <a:cs typeface="B Zar" pitchFamily="2" charset="-78"/>
          </a:endParaRPr>
        </a:p>
      </dgm:t>
    </dgm:pt>
    <dgm:pt modelId="{DCFD0680-5A27-4BD9-AF05-7642DA146BA2}" type="sibTrans" cxnId="{821CB407-9257-44E5-BC38-F32C37161618}">
      <dgm:prSet/>
      <dgm:spPr/>
      <dgm:t>
        <a:bodyPr/>
        <a:lstStyle/>
        <a:p>
          <a:pPr rtl="1"/>
          <a:endParaRPr lang="en-US">
            <a:cs typeface="B Zar" pitchFamily="2" charset="-78"/>
          </a:endParaRPr>
        </a:p>
      </dgm:t>
    </dgm:pt>
    <dgm:pt modelId="{B1F0902E-B588-4840-92EB-CA0919717263}">
      <dgm:prSet phldrT="[Text]"/>
      <dgm:spPr/>
      <dgm:t>
        <a:bodyPr/>
        <a:lstStyle/>
        <a:p>
          <a:pPr rtl="1"/>
          <a:r>
            <a:rPr lang="fa-IR" dirty="0" smtClean="0">
              <a:cs typeface="B Zar" pitchFamily="2" charset="-78"/>
            </a:rPr>
            <a:t>مديريت</a:t>
          </a:r>
          <a:endParaRPr lang="en-US" dirty="0">
            <a:cs typeface="B Zar" pitchFamily="2" charset="-78"/>
          </a:endParaRPr>
        </a:p>
      </dgm:t>
    </dgm:pt>
    <dgm:pt modelId="{F80F7AC9-6C04-4D8A-B740-29784404F2D0}" type="parTrans" cxnId="{147781D1-22D2-44FF-BB99-BFC8C4D8A3A6}">
      <dgm:prSet/>
      <dgm:spPr/>
      <dgm:t>
        <a:bodyPr/>
        <a:lstStyle/>
        <a:p>
          <a:pPr rtl="1"/>
          <a:endParaRPr lang="en-US">
            <a:cs typeface="B Zar" pitchFamily="2" charset="-78"/>
          </a:endParaRPr>
        </a:p>
      </dgm:t>
    </dgm:pt>
    <dgm:pt modelId="{29F3CB6B-B4B6-4490-A026-5645EEE0AC93}" type="sibTrans" cxnId="{147781D1-22D2-44FF-BB99-BFC8C4D8A3A6}">
      <dgm:prSet/>
      <dgm:spPr/>
      <dgm:t>
        <a:bodyPr/>
        <a:lstStyle/>
        <a:p>
          <a:pPr rtl="1"/>
          <a:endParaRPr lang="en-US">
            <a:cs typeface="B Zar" pitchFamily="2" charset="-78"/>
          </a:endParaRPr>
        </a:p>
      </dgm:t>
    </dgm:pt>
    <dgm:pt modelId="{824C8F64-E28B-4585-80CB-FA27CAFF3F2E}">
      <dgm:prSet phldrT="[Text]"/>
      <dgm:spPr/>
      <dgm:t>
        <a:bodyPr/>
        <a:lstStyle/>
        <a:p>
          <a:pPr rtl="1"/>
          <a:r>
            <a:rPr lang="fa-IR" dirty="0" smtClean="0">
              <a:cs typeface="B Zar" pitchFamily="2" charset="-78"/>
            </a:rPr>
            <a:t>مديريت</a:t>
          </a:r>
          <a:endParaRPr lang="en-US" dirty="0">
            <a:cs typeface="B Zar" pitchFamily="2" charset="-78"/>
          </a:endParaRPr>
        </a:p>
      </dgm:t>
    </dgm:pt>
    <dgm:pt modelId="{66613AD2-7D85-4D5C-B2EE-506514E1FBDD}" type="parTrans" cxnId="{DDA13B3A-C273-480A-BBFD-D7FBA6CBC4C7}">
      <dgm:prSet/>
      <dgm:spPr/>
      <dgm:t>
        <a:bodyPr/>
        <a:lstStyle/>
        <a:p>
          <a:pPr rtl="1"/>
          <a:endParaRPr lang="en-US">
            <a:cs typeface="B Zar" pitchFamily="2" charset="-78"/>
          </a:endParaRPr>
        </a:p>
      </dgm:t>
    </dgm:pt>
    <dgm:pt modelId="{58C102EE-2425-4B80-92FD-42DBAC050AA0}" type="sibTrans" cxnId="{DDA13B3A-C273-480A-BBFD-D7FBA6CBC4C7}">
      <dgm:prSet/>
      <dgm:spPr/>
      <dgm:t>
        <a:bodyPr/>
        <a:lstStyle/>
        <a:p>
          <a:pPr rtl="1"/>
          <a:endParaRPr lang="en-US">
            <a:cs typeface="B Zar" pitchFamily="2" charset="-78"/>
          </a:endParaRPr>
        </a:p>
      </dgm:t>
    </dgm:pt>
    <dgm:pt modelId="{1DA7C505-9C9E-45AC-B6F2-4B332895BBA6}">
      <dgm:prSet phldrT="[Text]"/>
      <dgm:spPr/>
      <dgm:t>
        <a:bodyPr/>
        <a:lstStyle/>
        <a:p>
          <a:pPr rtl="1"/>
          <a:r>
            <a:rPr lang="fa-IR" dirty="0" smtClean="0">
              <a:cs typeface="B Zar" pitchFamily="2" charset="-78"/>
            </a:rPr>
            <a:t>داخلي</a:t>
          </a:r>
          <a:endParaRPr lang="en-US" dirty="0">
            <a:cs typeface="B Zar" pitchFamily="2" charset="-78"/>
          </a:endParaRPr>
        </a:p>
      </dgm:t>
    </dgm:pt>
    <dgm:pt modelId="{98B47199-3EA6-422B-9EEF-F79BD85BA352}" type="parTrans" cxnId="{AB74B5D6-4920-4A8A-AF1A-129640FBC920}">
      <dgm:prSet/>
      <dgm:spPr/>
      <dgm:t>
        <a:bodyPr/>
        <a:lstStyle/>
        <a:p>
          <a:pPr rtl="1"/>
          <a:endParaRPr lang="en-US">
            <a:cs typeface="B Zar" pitchFamily="2" charset="-78"/>
          </a:endParaRPr>
        </a:p>
      </dgm:t>
    </dgm:pt>
    <dgm:pt modelId="{B240C724-0502-48FE-AF34-E131E95BB23A}" type="sibTrans" cxnId="{AB74B5D6-4920-4A8A-AF1A-129640FBC920}">
      <dgm:prSet/>
      <dgm:spPr/>
      <dgm:t>
        <a:bodyPr/>
        <a:lstStyle/>
        <a:p>
          <a:pPr rtl="1"/>
          <a:endParaRPr lang="en-US">
            <a:cs typeface="B Zar" pitchFamily="2" charset="-78"/>
          </a:endParaRPr>
        </a:p>
      </dgm:t>
    </dgm:pt>
    <dgm:pt modelId="{77771B8B-A42D-4014-A2C6-AA3EEBEC019D}">
      <dgm:prSet phldrT="[Text]"/>
      <dgm:spPr/>
      <dgm:t>
        <a:bodyPr/>
        <a:lstStyle/>
        <a:p>
          <a:pPr rtl="1"/>
          <a:r>
            <a:rPr lang="fa-IR" dirty="0" smtClean="0">
              <a:cs typeface="B Zar" pitchFamily="2" charset="-78"/>
            </a:rPr>
            <a:t>واگذارشده به خارج</a:t>
          </a:r>
          <a:endParaRPr lang="en-US" dirty="0">
            <a:cs typeface="B Zar" pitchFamily="2" charset="-78"/>
          </a:endParaRPr>
        </a:p>
      </dgm:t>
    </dgm:pt>
    <dgm:pt modelId="{307F5180-3914-4792-A7BB-FFBDD41B5445}" type="parTrans" cxnId="{550903FE-44AA-4823-83A5-23BE5D227D36}">
      <dgm:prSet/>
      <dgm:spPr/>
      <dgm:t>
        <a:bodyPr/>
        <a:lstStyle/>
        <a:p>
          <a:pPr rtl="1"/>
          <a:endParaRPr lang="en-US">
            <a:cs typeface="B Zar" pitchFamily="2" charset="-78"/>
          </a:endParaRPr>
        </a:p>
      </dgm:t>
    </dgm:pt>
    <dgm:pt modelId="{80FF4E2D-2873-414E-A3E7-74AAEA4D107B}" type="sibTrans" cxnId="{550903FE-44AA-4823-83A5-23BE5D227D36}">
      <dgm:prSet/>
      <dgm:spPr/>
      <dgm:t>
        <a:bodyPr/>
        <a:lstStyle/>
        <a:p>
          <a:pPr rtl="1"/>
          <a:endParaRPr lang="en-US">
            <a:cs typeface="B Zar" pitchFamily="2" charset="-78"/>
          </a:endParaRPr>
        </a:p>
      </dgm:t>
    </dgm:pt>
    <dgm:pt modelId="{AC4FE64A-9E5C-40F2-B74F-936E5229BEFB}">
      <dgm:prSet phldrT="[Text]"/>
      <dgm:spPr/>
      <dgm:t>
        <a:bodyPr/>
        <a:lstStyle/>
        <a:p>
          <a:pPr rtl="1"/>
          <a:r>
            <a:rPr lang="fa-IR" dirty="0" smtClean="0">
              <a:cs typeface="B Zar" pitchFamily="2" charset="-78"/>
            </a:rPr>
            <a:t>1 مدير</a:t>
          </a:r>
          <a:endParaRPr lang="en-US" dirty="0">
            <a:cs typeface="B Zar" pitchFamily="2" charset="-78"/>
          </a:endParaRPr>
        </a:p>
      </dgm:t>
    </dgm:pt>
    <dgm:pt modelId="{D343C753-E5B0-4A2C-8523-85260271DF4E}" type="parTrans" cxnId="{49F06147-78F0-4044-873D-862600C63590}">
      <dgm:prSet/>
      <dgm:spPr/>
      <dgm:t>
        <a:bodyPr/>
        <a:lstStyle/>
        <a:p>
          <a:pPr rtl="1"/>
          <a:endParaRPr lang="en-US">
            <a:cs typeface="B Zar" pitchFamily="2" charset="-78"/>
          </a:endParaRPr>
        </a:p>
      </dgm:t>
    </dgm:pt>
    <dgm:pt modelId="{0E5F9A9A-E45A-49FC-B317-AB29E4483537}" type="sibTrans" cxnId="{49F06147-78F0-4044-873D-862600C63590}">
      <dgm:prSet/>
      <dgm:spPr/>
      <dgm:t>
        <a:bodyPr/>
        <a:lstStyle/>
        <a:p>
          <a:pPr rtl="1"/>
          <a:endParaRPr lang="en-US">
            <a:cs typeface="B Zar" pitchFamily="2" charset="-78"/>
          </a:endParaRPr>
        </a:p>
      </dgm:t>
    </dgm:pt>
    <dgm:pt modelId="{D084E819-F67D-4C2E-9BF8-D5FE4106BC94}">
      <dgm:prSet phldrT="[Text]"/>
      <dgm:spPr/>
      <dgm:t>
        <a:bodyPr/>
        <a:lstStyle/>
        <a:p>
          <a:pPr rtl="1"/>
          <a:r>
            <a:rPr lang="fa-IR" dirty="0" smtClean="0">
              <a:cs typeface="B Zar" pitchFamily="2" charset="-78"/>
            </a:rPr>
            <a:t>چند مدير</a:t>
          </a:r>
          <a:endParaRPr lang="en-US" dirty="0">
            <a:cs typeface="B Zar" pitchFamily="2" charset="-78"/>
          </a:endParaRPr>
        </a:p>
      </dgm:t>
    </dgm:pt>
    <dgm:pt modelId="{719B93A5-E568-41D2-B543-F17634A03151}" type="parTrans" cxnId="{59F5CE8E-B0F9-4DE4-B5BA-9A81F5BD7A7A}">
      <dgm:prSet/>
      <dgm:spPr/>
      <dgm:t>
        <a:bodyPr/>
        <a:lstStyle/>
        <a:p>
          <a:pPr rtl="1"/>
          <a:endParaRPr lang="en-US">
            <a:cs typeface="B Zar" pitchFamily="2" charset="-78"/>
          </a:endParaRPr>
        </a:p>
      </dgm:t>
    </dgm:pt>
    <dgm:pt modelId="{E9E2CDF0-6DFE-42A6-8B7F-69C67F1BFEEA}" type="sibTrans" cxnId="{59F5CE8E-B0F9-4DE4-B5BA-9A81F5BD7A7A}">
      <dgm:prSet/>
      <dgm:spPr/>
      <dgm:t>
        <a:bodyPr/>
        <a:lstStyle/>
        <a:p>
          <a:pPr rtl="1"/>
          <a:endParaRPr lang="en-US">
            <a:cs typeface="B Zar" pitchFamily="2" charset="-78"/>
          </a:endParaRPr>
        </a:p>
      </dgm:t>
    </dgm:pt>
    <dgm:pt modelId="{E85A21C5-E062-4363-88B7-3779E5D8CB1E}">
      <dgm:prSet phldrT="[Text]"/>
      <dgm:spPr/>
      <dgm:t>
        <a:bodyPr/>
        <a:lstStyle/>
        <a:p>
          <a:pPr rtl="1"/>
          <a:r>
            <a:rPr lang="fa-IR" dirty="0" smtClean="0">
              <a:cs typeface="B Zar" pitchFamily="2" charset="-78"/>
            </a:rPr>
            <a:t>چند مدير خارجي</a:t>
          </a:r>
          <a:endParaRPr lang="en-US" dirty="0">
            <a:cs typeface="B Zar" pitchFamily="2" charset="-78"/>
          </a:endParaRPr>
        </a:p>
      </dgm:t>
    </dgm:pt>
    <dgm:pt modelId="{DAC2DD63-5BBF-40C1-9AC4-2F96F92D7838}" type="parTrans" cxnId="{05264F3F-6DF6-4EBF-89CA-135A8BF339CE}">
      <dgm:prSet/>
      <dgm:spPr/>
      <dgm:t>
        <a:bodyPr/>
        <a:lstStyle/>
        <a:p>
          <a:pPr rtl="1"/>
          <a:endParaRPr lang="en-US">
            <a:cs typeface="B Zar" pitchFamily="2" charset="-78"/>
          </a:endParaRPr>
        </a:p>
      </dgm:t>
    </dgm:pt>
    <dgm:pt modelId="{F46E3D4B-7B5D-480F-9775-658922506379}" type="sibTrans" cxnId="{05264F3F-6DF6-4EBF-89CA-135A8BF339CE}">
      <dgm:prSet/>
      <dgm:spPr/>
      <dgm:t>
        <a:bodyPr/>
        <a:lstStyle/>
        <a:p>
          <a:pPr rtl="1"/>
          <a:endParaRPr lang="en-US">
            <a:cs typeface="B Zar" pitchFamily="2" charset="-78"/>
          </a:endParaRPr>
        </a:p>
      </dgm:t>
    </dgm:pt>
    <dgm:pt modelId="{BECDEDEA-79E2-44F0-AB1C-0478BCCA81DF}">
      <dgm:prSet phldrT="[Text]"/>
      <dgm:spPr/>
      <dgm:t>
        <a:bodyPr/>
        <a:lstStyle/>
        <a:p>
          <a:pPr rtl="1"/>
          <a:endParaRPr lang="en-US" dirty="0">
            <a:cs typeface="B Zar" pitchFamily="2" charset="-78"/>
          </a:endParaRPr>
        </a:p>
      </dgm:t>
    </dgm:pt>
    <dgm:pt modelId="{F185A8B5-55E1-44CB-9716-B2F3D237AD37}" type="sibTrans" cxnId="{0B229841-6384-4818-A864-455F83E111EA}">
      <dgm:prSet/>
      <dgm:spPr/>
      <dgm:t>
        <a:bodyPr/>
        <a:lstStyle/>
        <a:p>
          <a:pPr rtl="1"/>
          <a:endParaRPr lang="en-US">
            <a:cs typeface="B Zar" pitchFamily="2" charset="-78"/>
          </a:endParaRPr>
        </a:p>
      </dgm:t>
    </dgm:pt>
    <dgm:pt modelId="{D2F866A6-C5F1-48CF-9A9C-6BF3A5DE3CF5}" type="parTrans" cxnId="{0B229841-6384-4818-A864-455F83E111EA}">
      <dgm:prSet/>
      <dgm:spPr/>
      <dgm:t>
        <a:bodyPr/>
        <a:lstStyle/>
        <a:p>
          <a:pPr rtl="1"/>
          <a:endParaRPr lang="en-US">
            <a:cs typeface="B Zar" pitchFamily="2" charset="-78"/>
          </a:endParaRPr>
        </a:p>
      </dgm:t>
    </dgm:pt>
    <dgm:pt modelId="{1DEE58A8-B692-45D0-821F-7E060B919AC6}" type="pres">
      <dgm:prSet presAssocID="{D6209A83-6E60-4EFF-8BFD-EC53D5B1288F}" presName="diagram" presStyleCnt="0">
        <dgm:presLayoutVars>
          <dgm:chPref val="1"/>
          <dgm:dir val="rev"/>
          <dgm:animOne val="branch"/>
          <dgm:animLvl val="lvl"/>
          <dgm:resizeHandles val="exact"/>
        </dgm:presLayoutVars>
      </dgm:prSet>
      <dgm:spPr/>
      <dgm:t>
        <a:bodyPr/>
        <a:lstStyle/>
        <a:p>
          <a:endParaRPr lang="en-US"/>
        </a:p>
      </dgm:t>
    </dgm:pt>
    <dgm:pt modelId="{4B47FA1B-5363-49E5-BE88-849378B26889}" type="pres">
      <dgm:prSet presAssocID="{0093F20D-03E0-423D-B2CA-B69D529A004B}" presName="root1" presStyleCnt="0"/>
      <dgm:spPr/>
    </dgm:pt>
    <dgm:pt modelId="{04435C3F-524F-4D28-A7A5-7C1F37563D80}" type="pres">
      <dgm:prSet presAssocID="{0093F20D-03E0-423D-B2CA-B69D529A004B}" presName="LevelOneTextNode" presStyleLbl="node0" presStyleIdx="0" presStyleCnt="3">
        <dgm:presLayoutVars>
          <dgm:chPref val="3"/>
        </dgm:presLayoutVars>
      </dgm:prSet>
      <dgm:spPr/>
      <dgm:t>
        <a:bodyPr/>
        <a:lstStyle/>
        <a:p>
          <a:endParaRPr lang="en-US"/>
        </a:p>
      </dgm:t>
    </dgm:pt>
    <dgm:pt modelId="{4DFD1B37-AE94-4A6B-820F-96053BB04C5B}" type="pres">
      <dgm:prSet presAssocID="{0093F20D-03E0-423D-B2CA-B69D529A004B}" presName="level2hierChild" presStyleCnt="0"/>
      <dgm:spPr/>
    </dgm:pt>
    <dgm:pt modelId="{E01D3D43-A197-497B-9D12-E09CA2AB0320}" type="pres">
      <dgm:prSet presAssocID="{98B47199-3EA6-422B-9EEF-F79BD85BA352}" presName="conn2-1" presStyleLbl="parChTrans1D2" presStyleIdx="0" presStyleCnt="3"/>
      <dgm:spPr/>
      <dgm:t>
        <a:bodyPr/>
        <a:lstStyle/>
        <a:p>
          <a:endParaRPr lang="en-US"/>
        </a:p>
      </dgm:t>
    </dgm:pt>
    <dgm:pt modelId="{D0785E09-1C9A-4474-BF24-FE5C40719388}" type="pres">
      <dgm:prSet presAssocID="{98B47199-3EA6-422B-9EEF-F79BD85BA352}" presName="connTx" presStyleLbl="parChTrans1D2" presStyleIdx="0" presStyleCnt="3"/>
      <dgm:spPr/>
      <dgm:t>
        <a:bodyPr/>
        <a:lstStyle/>
        <a:p>
          <a:endParaRPr lang="en-US"/>
        </a:p>
      </dgm:t>
    </dgm:pt>
    <dgm:pt modelId="{675F5303-C8D8-4C63-8E46-44F7E049A72C}" type="pres">
      <dgm:prSet presAssocID="{1DA7C505-9C9E-45AC-B6F2-4B332895BBA6}" presName="root2" presStyleCnt="0"/>
      <dgm:spPr/>
    </dgm:pt>
    <dgm:pt modelId="{B5E8BF82-159C-4EB1-AA12-2F8ADC33BCAE}" type="pres">
      <dgm:prSet presAssocID="{1DA7C505-9C9E-45AC-B6F2-4B332895BBA6}" presName="LevelTwoTextNode" presStyleLbl="node2" presStyleIdx="0" presStyleCnt="3">
        <dgm:presLayoutVars>
          <dgm:chPref val="3"/>
        </dgm:presLayoutVars>
      </dgm:prSet>
      <dgm:spPr/>
      <dgm:t>
        <a:bodyPr/>
        <a:lstStyle/>
        <a:p>
          <a:endParaRPr lang="en-US"/>
        </a:p>
      </dgm:t>
    </dgm:pt>
    <dgm:pt modelId="{278F0BE2-6247-482A-8E7B-F10FFC41B97D}" type="pres">
      <dgm:prSet presAssocID="{1DA7C505-9C9E-45AC-B6F2-4B332895BBA6}" presName="level3hierChild" presStyleCnt="0"/>
      <dgm:spPr/>
    </dgm:pt>
    <dgm:pt modelId="{C52CBA16-B4A4-4071-98A0-C050D60BBFBE}" type="pres">
      <dgm:prSet presAssocID="{B1F0902E-B588-4840-92EB-CA0919717263}" presName="root1" presStyleCnt="0"/>
      <dgm:spPr/>
    </dgm:pt>
    <dgm:pt modelId="{71D44F36-56E7-42B2-A2BC-9B3D804AB3C4}" type="pres">
      <dgm:prSet presAssocID="{B1F0902E-B588-4840-92EB-CA0919717263}" presName="LevelOneTextNode" presStyleLbl="node0" presStyleIdx="1" presStyleCnt="3">
        <dgm:presLayoutVars>
          <dgm:chPref val="3"/>
        </dgm:presLayoutVars>
      </dgm:prSet>
      <dgm:spPr/>
      <dgm:t>
        <a:bodyPr/>
        <a:lstStyle/>
        <a:p>
          <a:endParaRPr lang="en-US"/>
        </a:p>
      </dgm:t>
    </dgm:pt>
    <dgm:pt modelId="{504FD408-5A7B-4791-89D1-F10230602C72}" type="pres">
      <dgm:prSet presAssocID="{B1F0902E-B588-4840-92EB-CA0919717263}" presName="level2hierChild" presStyleCnt="0"/>
      <dgm:spPr/>
    </dgm:pt>
    <dgm:pt modelId="{FAB494C8-AA94-4B9D-81E3-EC22468A8BD5}" type="pres">
      <dgm:prSet presAssocID="{307F5180-3914-4792-A7BB-FFBDD41B5445}" presName="conn2-1" presStyleLbl="parChTrans1D2" presStyleIdx="1" presStyleCnt="3"/>
      <dgm:spPr/>
      <dgm:t>
        <a:bodyPr/>
        <a:lstStyle/>
        <a:p>
          <a:endParaRPr lang="en-US"/>
        </a:p>
      </dgm:t>
    </dgm:pt>
    <dgm:pt modelId="{0AF99B97-466D-47EE-8B1A-8516E48F369A}" type="pres">
      <dgm:prSet presAssocID="{307F5180-3914-4792-A7BB-FFBDD41B5445}" presName="connTx" presStyleLbl="parChTrans1D2" presStyleIdx="1" presStyleCnt="3"/>
      <dgm:spPr/>
      <dgm:t>
        <a:bodyPr/>
        <a:lstStyle/>
        <a:p>
          <a:endParaRPr lang="en-US"/>
        </a:p>
      </dgm:t>
    </dgm:pt>
    <dgm:pt modelId="{58914140-44C7-4B2C-967D-BF30A4D4D697}" type="pres">
      <dgm:prSet presAssocID="{77771B8B-A42D-4014-A2C6-AA3EEBEC019D}" presName="root2" presStyleCnt="0"/>
      <dgm:spPr/>
    </dgm:pt>
    <dgm:pt modelId="{828A7C78-62B6-4928-BC91-8D83E6A7D836}" type="pres">
      <dgm:prSet presAssocID="{77771B8B-A42D-4014-A2C6-AA3EEBEC019D}" presName="LevelTwoTextNode" presStyleLbl="node2" presStyleIdx="1" presStyleCnt="3">
        <dgm:presLayoutVars>
          <dgm:chPref val="3"/>
        </dgm:presLayoutVars>
      </dgm:prSet>
      <dgm:spPr/>
      <dgm:t>
        <a:bodyPr/>
        <a:lstStyle/>
        <a:p>
          <a:endParaRPr lang="en-US"/>
        </a:p>
      </dgm:t>
    </dgm:pt>
    <dgm:pt modelId="{569D5233-F912-4513-ABB0-31698AC41F85}" type="pres">
      <dgm:prSet presAssocID="{77771B8B-A42D-4014-A2C6-AA3EEBEC019D}" presName="level3hierChild" presStyleCnt="0"/>
      <dgm:spPr/>
    </dgm:pt>
    <dgm:pt modelId="{80D7B9A0-6138-4689-A5DA-8B6C65BE508B}" type="pres">
      <dgm:prSet presAssocID="{D343C753-E5B0-4A2C-8523-85260271DF4E}" presName="conn2-1" presStyleLbl="parChTrans1D3" presStyleIdx="0" presStyleCnt="4"/>
      <dgm:spPr/>
      <dgm:t>
        <a:bodyPr/>
        <a:lstStyle/>
        <a:p>
          <a:endParaRPr lang="en-US"/>
        </a:p>
      </dgm:t>
    </dgm:pt>
    <dgm:pt modelId="{01A0C499-87EA-42C6-9407-AE8B6EDE19AC}" type="pres">
      <dgm:prSet presAssocID="{D343C753-E5B0-4A2C-8523-85260271DF4E}" presName="connTx" presStyleLbl="parChTrans1D3" presStyleIdx="0" presStyleCnt="4"/>
      <dgm:spPr/>
      <dgm:t>
        <a:bodyPr/>
        <a:lstStyle/>
        <a:p>
          <a:endParaRPr lang="en-US"/>
        </a:p>
      </dgm:t>
    </dgm:pt>
    <dgm:pt modelId="{43BC262E-8D56-4123-BD76-EE5F8430D176}" type="pres">
      <dgm:prSet presAssocID="{AC4FE64A-9E5C-40F2-B74F-936E5229BEFB}" presName="root2" presStyleCnt="0"/>
      <dgm:spPr/>
    </dgm:pt>
    <dgm:pt modelId="{164194B4-0FF2-4997-A11F-265D453207FC}" type="pres">
      <dgm:prSet presAssocID="{AC4FE64A-9E5C-40F2-B74F-936E5229BEFB}" presName="LevelTwoTextNode" presStyleLbl="node3" presStyleIdx="0" presStyleCnt="4">
        <dgm:presLayoutVars>
          <dgm:chPref val="3"/>
        </dgm:presLayoutVars>
      </dgm:prSet>
      <dgm:spPr/>
      <dgm:t>
        <a:bodyPr/>
        <a:lstStyle/>
        <a:p>
          <a:endParaRPr lang="en-US"/>
        </a:p>
      </dgm:t>
    </dgm:pt>
    <dgm:pt modelId="{380C7765-FF9A-4B4C-A593-DDC6BA0A8CDC}" type="pres">
      <dgm:prSet presAssocID="{AC4FE64A-9E5C-40F2-B74F-936E5229BEFB}" presName="level3hierChild" presStyleCnt="0"/>
      <dgm:spPr/>
    </dgm:pt>
    <dgm:pt modelId="{4CC69E85-D514-42D7-A86F-D360CAC512DE}" type="pres">
      <dgm:prSet presAssocID="{719B93A5-E568-41D2-B543-F17634A03151}" presName="conn2-1" presStyleLbl="parChTrans1D3" presStyleIdx="1" presStyleCnt="4"/>
      <dgm:spPr/>
      <dgm:t>
        <a:bodyPr/>
        <a:lstStyle/>
        <a:p>
          <a:endParaRPr lang="en-US"/>
        </a:p>
      </dgm:t>
    </dgm:pt>
    <dgm:pt modelId="{EE73617E-8BF8-4DCF-9903-FB0090A3E085}" type="pres">
      <dgm:prSet presAssocID="{719B93A5-E568-41D2-B543-F17634A03151}" presName="connTx" presStyleLbl="parChTrans1D3" presStyleIdx="1" presStyleCnt="4"/>
      <dgm:spPr/>
      <dgm:t>
        <a:bodyPr/>
        <a:lstStyle/>
        <a:p>
          <a:endParaRPr lang="en-US"/>
        </a:p>
      </dgm:t>
    </dgm:pt>
    <dgm:pt modelId="{671949A1-7413-4ABA-9924-0440C6D0D640}" type="pres">
      <dgm:prSet presAssocID="{D084E819-F67D-4C2E-9BF8-D5FE4106BC94}" presName="root2" presStyleCnt="0"/>
      <dgm:spPr/>
    </dgm:pt>
    <dgm:pt modelId="{F23BA872-5FFC-4244-A568-D4AB25022409}" type="pres">
      <dgm:prSet presAssocID="{D084E819-F67D-4C2E-9BF8-D5FE4106BC94}" presName="LevelTwoTextNode" presStyleLbl="node3" presStyleIdx="1" presStyleCnt="4">
        <dgm:presLayoutVars>
          <dgm:chPref val="3"/>
        </dgm:presLayoutVars>
      </dgm:prSet>
      <dgm:spPr/>
      <dgm:t>
        <a:bodyPr/>
        <a:lstStyle/>
        <a:p>
          <a:endParaRPr lang="en-US"/>
        </a:p>
      </dgm:t>
    </dgm:pt>
    <dgm:pt modelId="{2E98DEA3-AD75-4167-8765-B79FD1C910FC}" type="pres">
      <dgm:prSet presAssocID="{D084E819-F67D-4C2E-9BF8-D5FE4106BC94}" presName="level3hierChild" presStyleCnt="0"/>
      <dgm:spPr/>
    </dgm:pt>
    <dgm:pt modelId="{ED640FF0-D92D-4E23-B510-D8724AFB6666}" type="pres">
      <dgm:prSet presAssocID="{824C8F64-E28B-4585-80CB-FA27CAFF3F2E}" presName="root1" presStyleCnt="0"/>
      <dgm:spPr/>
    </dgm:pt>
    <dgm:pt modelId="{F7E62BF0-BF33-407B-9E08-0104AFF871EF}" type="pres">
      <dgm:prSet presAssocID="{824C8F64-E28B-4585-80CB-FA27CAFF3F2E}" presName="LevelOneTextNode" presStyleLbl="node0" presStyleIdx="2" presStyleCnt="3">
        <dgm:presLayoutVars>
          <dgm:chPref val="3"/>
        </dgm:presLayoutVars>
      </dgm:prSet>
      <dgm:spPr/>
      <dgm:t>
        <a:bodyPr/>
        <a:lstStyle/>
        <a:p>
          <a:endParaRPr lang="en-US"/>
        </a:p>
      </dgm:t>
    </dgm:pt>
    <dgm:pt modelId="{9F31BC54-C708-401A-AD00-46F7FDD79DA2}" type="pres">
      <dgm:prSet presAssocID="{824C8F64-E28B-4585-80CB-FA27CAFF3F2E}" presName="level2hierChild" presStyleCnt="0"/>
      <dgm:spPr/>
    </dgm:pt>
    <dgm:pt modelId="{4532BFB0-94DA-458F-8657-4B605487EBF3}" type="pres">
      <dgm:prSet presAssocID="{58E82578-A595-4CCE-AB06-880D52A38A6A}" presName="conn2-1" presStyleLbl="parChTrans1D2" presStyleIdx="2" presStyleCnt="3"/>
      <dgm:spPr/>
      <dgm:t>
        <a:bodyPr/>
        <a:lstStyle/>
        <a:p>
          <a:endParaRPr lang="en-US"/>
        </a:p>
      </dgm:t>
    </dgm:pt>
    <dgm:pt modelId="{DD67C49F-7E61-43EC-86F0-544AACF75706}" type="pres">
      <dgm:prSet presAssocID="{58E82578-A595-4CCE-AB06-880D52A38A6A}" presName="connTx" presStyleLbl="parChTrans1D2" presStyleIdx="2" presStyleCnt="3"/>
      <dgm:spPr/>
      <dgm:t>
        <a:bodyPr/>
        <a:lstStyle/>
        <a:p>
          <a:endParaRPr lang="en-US"/>
        </a:p>
      </dgm:t>
    </dgm:pt>
    <dgm:pt modelId="{1E214B1A-C792-4B98-8750-9A7FAF5B2EFC}" type="pres">
      <dgm:prSet presAssocID="{53F3CA5A-B727-4850-939D-AC60A198FA1B}" presName="root2" presStyleCnt="0"/>
      <dgm:spPr/>
    </dgm:pt>
    <dgm:pt modelId="{7748DEB8-E0B7-4F26-A573-06783149C371}" type="pres">
      <dgm:prSet presAssocID="{53F3CA5A-B727-4850-939D-AC60A198FA1B}" presName="LevelTwoTextNode" presStyleLbl="node2" presStyleIdx="2" presStyleCnt="3">
        <dgm:presLayoutVars>
          <dgm:chPref val="3"/>
        </dgm:presLayoutVars>
      </dgm:prSet>
      <dgm:spPr/>
      <dgm:t>
        <a:bodyPr/>
        <a:lstStyle/>
        <a:p>
          <a:endParaRPr lang="en-US"/>
        </a:p>
      </dgm:t>
    </dgm:pt>
    <dgm:pt modelId="{C6DFFE70-B970-4C8F-8FBD-79BC4DD29BC8}" type="pres">
      <dgm:prSet presAssocID="{53F3CA5A-B727-4850-939D-AC60A198FA1B}" presName="level3hierChild" presStyleCnt="0"/>
      <dgm:spPr/>
    </dgm:pt>
    <dgm:pt modelId="{BD6F95E8-414C-4646-92CC-1EE719C76384}" type="pres">
      <dgm:prSet presAssocID="{88E8F204-EC23-4D05-BF5F-FC38BF313878}" presName="conn2-1" presStyleLbl="parChTrans1D3" presStyleIdx="2" presStyleCnt="4"/>
      <dgm:spPr/>
      <dgm:t>
        <a:bodyPr/>
        <a:lstStyle/>
        <a:p>
          <a:endParaRPr lang="en-US"/>
        </a:p>
      </dgm:t>
    </dgm:pt>
    <dgm:pt modelId="{E719923E-08D8-4D75-9FD6-C8D96738DA58}" type="pres">
      <dgm:prSet presAssocID="{88E8F204-EC23-4D05-BF5F-FC38BF313878}" presName="connTx" presStyleLbl="parChTrans1D3" presStyleIdx="2" presStyleCnt="4"/>
      <dgm:spPr/>
      <dgm:t>
        <a:bodyPr/>
        <a:lstStyle/>
        <a:p>
          <a:endParaRPr lang="en-US"/>
        </a:p>
      </dgm:t>
    </dgm:pt>
    <dgm:pt modelId="{3CA27AC7-405B-4F00-8196-1CF369C0FD57}" type="pres">
      <dgm:prSet presAssocID="{8ADD6CE1-6C91-43B2-8065-8703CC471CD1}" presName="root2" presStyleCnt="0"/>
      <dgm:spPr/>
    </dgm:pt>
    <dgm:pt modelId="{5BC17E06-A5F4-43A9-8D20-09E6E4143111}" type="pres">
      <dgm:prSet presAssocID="{8ADD6CE1-6C91-43B2-8065-8703CC471CD1}" presName="LevelTwoTextNode" presStyleLbl="node3" presStyleIdx="2" presStyleCnt="4">
        <dgm:presLayoutVars>
          <dgm:chPref val="3"/>
        </dgm:presLayoutVars>
      </dgm:prSet>
      <dgm:spPr/>
      <dgm:t>
        <a:bodyPr/>
        <a:lstStyle/>
        <a:p>
          <a:endParaRPr lang="en-US"/>
        </a:p>
      </dgm:t>
    </dgm:pt>
    <dgm:pt modelId="{5A1DE58A-D77B-448C-B71E-71F1CDE893B5}" type="pres">
      <dgm:prSet presAssocID="{8ADD6CE1-6C91-43B2-8065-8703CC471CD1}" presName="level3hierChild" presStyleCnt="0"/>
      <dgm:spPr/>
    </dgm:pt>
    <dgm:pt modelId="{781B4F3B-4D4E-49F7-9A31-BDA1E6564A68}" type="pres">
      <dgm:prSet presAssocID="{D2F866A6-C5F1-48CF-9A9C-6BF3A5DE3CF5}" presName="conn2-1" presStyleLbl="parChTrans1D3" presStyleIdx="3" presStyleCnt="4"/>
      <dgm:spPr/>
      <dgm:t>
        <a:bodyPr/>
        <a:lstStyle/>
        <a:p>
          <a:endParaRPr lang="en-US"/>
        </a:p>
      </dgm:t>
    </dgm:pt>
    <dgm:pt modelId="{D19BAB5B-7A6F-417C-895B-879AFD49E4F6}" type="pres">
      <dgm:prSet presAssocID="{D2F866A6-C5F1-48CF-9A9C-6BF3A5DE3CF5}" presName="connTx" presStyleLbl="parChTrans1D3" presStyleIdx="3" presStyleCnt="4"/>
      <dgm:spPr/>
      <dgm:t>
        <a:bodyPr/>
        <a:lstStyle/>
        <a:p>
          <a:endParaRPr lang="en-US"/>
        </a:p>
      </dgm:t>
    </dgm:pt>
    <dgm:pt modelId="{57904AD5-9EB0-48C5-800C-806E82FE0115}" type="pres">
      <dgm:prSet presAssocID="{BECDEDEA-79E2-44F0-AB1C-0478BCCA81DF}" presName="root2" presStyleCnt="0"/>
      <dgm:spPr/>
    </dgm:pt>
    <dgm:pt modelId="{C2B282A4-01C3-4B73-B437-ED46EC61ED7E}" type="pres">
      <dgm:prSet presAssocID="{BECDEDEA-79E2-44F0-AB1C-0478BCCA81DF}" presName="LevelTwoTextNode" presStyleLbl="node3" presStyleIdx="3" presStyleCnt="4">
        <dgm:presLayoutVars>
          <dgm:chPref val="3"/>
        </dgm:presLayoutVars>
      </dgm:prSet>
      <dgm:spPr/>
      <dgm:t>
        <a:bodyPr/>
        <a:lstStyle/>
        <a:p>
          <a:endParaRPr lang="en-US"/>
        </a:p>
      </dgm:t>
    </dgm:pt>
    <dgm:pt modelId="{03B30B35-FC46-4837-971F-ACF6CC6A80C7}" type="pres">
      <dgm:prSet presAssocID="{BECDEDEA-79E2-44F0-AB1C-0478BCCA81DF}" presName="level3hierChild" presStyleCnt="0"/>
      <dgm:spPr/>
    </dgm:pt>
    <dgm:pt modelId="{BF81E448-D921-4808-8D03-72B025375093}" type="pres">
      <dgm:prSet presAssocID="{381554B2-168C-455B-85AF-A2783E4FD841}" presName="conn2-1" presStyleLbl="parChTrans1D4" presStyleIdx="0" presStyleCnt="2"/>
      <dgm:spPr/>
      <dgm:t>
        <a:bodyPr/>
        <a:lstStyle/>
        <a:p>
          <a:endParaRPr lang="en-US"/>
        </a:p>
      </dgm:t>
    </dgm:pt>
    <dgm:pt modelId="{20B04810-EA76-4836-B74D-25F1F97400CB}" type="pres">
      <dgm:prSet presAssocID="{381554B2-168C-455B-85AF-A2783E4FD841}" presName="connTx" presStyleLbl="parChTrans1D4" presStyleIdx="0" presStyleCnt="2"/>
      <dgm:spPr/>
      <dgm:t>
        <a:bodyPr/>
        <a:lstStyle/>
        <a:p>
          <a:endParaRPr lang="en-US"/>
        </a:p>
      </dgm:t>
    </dgm:pt>
    <dgm:pt modelId="{FC759D3A-F7F1-414A-94AB-0DF2AB709321}" type="pres">
      <dgm:prSet presAssocID="{A069C99B-D7D5-47B3-9F22-9065442ABEAB}" presName="root2" presStyleCnt="0"/>
      <dgm:spPr/>
    </dgm:pt>
    <dgm:pt modelId="{D077CE2A-AA40-4034-9110-B1523F7D57DF}" type="pres">
      <dgm:prSet presAssocID="{A069C99B-D7D5-47B3-9F22-9065442ABEAB}" presName="LevelTwoTextNode" presStyleLbl="node4" presStyleIdx="0" presStyleCnt="2">
        <dgm:presLayoutVars>
          <dgm:chPref val="3"/>
        </dgm:presLayoutVars>
      </dgm:prSet>
      <dgm:spPr/>
      <dgm:t>
        <a:bodyPr/>
        <a:lstStyle/>
        <a:p>
          <a:endParaRPr lang="en-US"/>
        </a:p>
      </dgm:t>
    </dgm:pt>
    <dgm:pt modelId="{C9B7D6AA-59A6-413F-A079-3F059D7D8E71}" type="pres">
      <dgm:prSet presAssocID="{A069C99B-D7D5-47B3-9F22-9065442ABEAB}" presName="level3hierChild" presStyleCnt="0"/>
      <dgm:spPr/>
    </dgm:pt>
    <dgm:pt modelId="{9B730725-EFC0-4FD2-A22D-A7F7976E8B46}" type="pres">
      <dgm:prSet presAssocID="{DAC2DD63-5BBF-40C1-9AC4-2F96F92D7838}" presName="conn2-1" presStyleLbl="parChTrans1D4" presStyleIdx="1" presStyleCnt="2"/>
      <dgm:spPr/>
      <dgm:t>
        <a:bodyPr/>
        <a:lstStyle/>
        <a:p>
          <a:endParaRPr lang="en-US"/>
        </a:p>
      </dgm:t>
    </dgm:pt>
    <dgm:pt modelId="{85277170-0288-47FA-85DA-2ABE9AC2A577}" type="pres">
      <dgm:prSet presAssocID="{DAC2DD63-5BBF-40C1-9AC4-2F96F92D7838}" presName="connTx" presStyleLbl="parChTrans1D4" presStyleIdx="1" presStyleCnt="2"/>
      <dgm:spPr/>
      <dgm:t>
        <a:bodyPr/>
        <a:lstStyle/>
        <a:p>
          <a:endParaRPr lang="en-US"/>
        </a:p>
      </dgm:t>
    </dgm:pt>
    <dgm:pt modelId="{DA16190F-80E7-4EB8-A479-F9292C8EA3A0}" type="pres">
      <dgm:prSet presAssocID="{E85A21C5-E062-4363-88B7-3779E5D8CB1E}" presName="root2" presStyleCnt="0"/>
      <dgm:spPr/>
    </dgm:pt>
    <dgm:pt modelId="{7FFF949E-89A3-4114-BAA1-5CBD7EA18F89}" type="pres">
      <dgm:prSet presAssocID="{E85A21C5-E062-4363-88B7-3779E5D8CB1E}" presName="LevelTwoTextNode" presStyleLbl="node4" presStyleIdx="1" presStyleCnt="2">
        <dgm:presLayoutVars>
          <dgm:chPref val="3"/>
        </dgm:presLayoutVars>
      </dgm:prSet>
      <dgm:spPr/>
      <dgm:t>
        <a:bodyPr/>
        <a:lstStyle/>
        <a:p>
          <a:endParaRPr lang="en-US"/>
        </a:p>
      </dgm:t>
    </dgm:pt>
    <dgm:pt modelId="{B36AB99A-B8B6-4C2E-9CA6-346324621361}" type="pres">
      <dgm:prSet presAssocID="{E85A21C5-E062-4363-88B7-3779E5D8CB1E}" presName="level3hierChild" presStyleCnt="0"/>
      <dgm:spPr/>
    </dgm:pt>
  </dgm:ptLst>
  <dgm:cxnLst>
    <dgm:cxn modelId="{6B846CB9-F70D-4DA3-8638-7AF371F00A80}" type="presOf" srcId="{DAC2DD63-5BBF-40C1-9AC4-2F96F92D7838}" destId="{85277170-0288-47FA-85DA-2ABE9AC2A577}" srcOrd="1" destOrd="0" presId="urn:microsoft.com/office/officeart/2005/8/layout/hierarchy2"/>
    <dgm:cxn modelId="{3B844029-9FC9-428E-8D2B-75D6FFE49AE6}" type="presOf" srcId="{307F5180-3914-4792-A7BB-FFBDD41B5445}" destId="{FAB494C8-AA94-4B9D-81E3-EC22468A8BD5}" srcOrd="0" destOrd="0" presId="urn:microsoft.com/office/officeart/2005/8/layout/hierarchy2"/>
    <dgm:cxn modelId="{0B229841-6384-4818-A864-455F83E111EA}" srcId="{53F3CA5A-B727-4850-939D-AC60A198FA1B}" destId="{BECDEDEA-79E2-44F0-AB1C-0478BCCA81DF}" srcOrd="1" destOrd="0" parTransId="{D2F866A6-C5F1-48CF-9A9C-6BF3A5DE3CF5}" sibTransId="{F185A8B5-55E1-44CB-9716-B2F3D237AD37}"/>
    <dgm:cxn modelId="{37B5F6B0-B1DD-43E2-8175-A45EC0850B33}" type="presOf" srcId="{58E82578-A595-4CCE-AB06-880D52A38A6A}" destId="{DD67C49F-7E61-43EC-86F0-544AACF75706}" srcOrd="1" destOrd="0" presId="urn:microsoft.com/office/officeart/2005/8/layout/hierarchy2"/>
    <dgm:cxn modelId="{460A7B7D-1139-4F6E-A5C4-CB0A4DB80B21}" type="presOf" srcId="{381554B2-168C-455B-85AF-A2783E4FD841}" destId="{20B04810-EA76-4836-B74D-25F1F97400CB}" srcOrd="1" destOrd="0" presId="urn:microsoft.com/office/officeart/2005/8/layout/hierarchy2"/>
    <dgm:cxn modelId="{34DB3A49-0403-445B-AB8D-764E665CC256}" type="presOf" srcId="{98B47199-3EA6-422B-9EEF-F79BD85BA352}" destId="{D0785E09-1C9A-4474-BF24-FE5C40719388}" srcOrd="1" destOrd="0" presId="urn:microsoft.com/office/officeart/2005/8/layout/hierarchy2"/>
    <dgm:cxn modelId="{A4AE564A-6058-4277-9B2C-318D5616D487}" srcId="{D6209A83-6E60-4EFF-8BFD-EC53D5B1288F}" destId="{0093F20D-03E0-423D-B2CA-B69D529A004B}" srcOrd="0" destOrd="0" parTransId="{94FDF279-12D2-482D-83BB-C91FE4F2D089}" sibTransId="{3FBE1897-05AC-4E7D-9575-1098BE8048C6}"/>
    <dgm:cxn modelId="{84297240-F1E2-4500-B57B-F79FC890CED8}" type="presOf" srcId="{58E82578-A595-4CCE-AB06-880D52A38A6A}" destId="{4532BFB0-94DA-458F-8657-4B605487EBF3}" srcOrd="0" destOrd="0" presId="urn:microsoft.com/office/officeart/2005/8/layout/hierarchy2"/>
    <dgm:cxn modelId="{7B2C32EE-9351-4277-A0C5-6D81528BA910}" type="presOf" srcId="{A069C99B-D7D5-47B3-9F22-9065442ABEAB}" destId="{D077CE2A-AA40-4034-9110-B1523F7D57DF}" srcOrd="0" destOrd="0" presId="urn:microsoft.com/office/officeart/2005/8/layout/hierarchy2"/>
    <dgm:cxn modelId="{B9C4F543-A929-46CC-9A99-469E4F2E965D}" type="presOf" srcId="{BECDEDEA-79E2-44F0-AB1C-0478BCCA81DF}" destId="{C2B282A4-01C3-4B73-B437-ED46EC61ED7E}" srcOrd="0" destOrd="0" presId="urn:microsoft.com/office/officeart/2005/8/layout/hierarchy2"/>
    <dgm:cxn modelId="{AB74B5D6-4920-4A8A-AF1A-129640FBC920}" srcId="{0093F20D-03E0-423D-B2CA-B69D529A004B}" destId="{1DA7C505-9C9E-45AC-B6F2-4B332895BBA6}" srcOrd="0" destOrd="0" parTransId="{98B47199-3EA6-422B-9EEF-F79BD85BA352}" sibTransId="{B240C724-0502-48FE-AF34-E131E95BB23A}"/>
    <dgm:cxn modelId="{BD56AD08-641B-4920-A69F-682010131E6F}" type="presOf" srcId="{D343C753-E5B0-4A2C-8523-85260271DF4E}" destId="{01A0C499-87EA-42C6-9407-AE8B6EDE19AC}" srcOrd="1" destOrd="0" presId="urn:microsoft.com/office/officeart/2005/8/layout/hierarchy2"/>
    <dgm:cxn modelId="{09D1D002-F2F5-418F-A9F6-6FE6481A4991}" type="presOf" srcId="{D2F866A6-C5F1-48CF-9A9C-6BF3A5DE3CF5}" destId="{D19BAB5B-7A6F-417C-895B-879AFD49E4F6}" srcOrd="1" destOrd="0" presId="urn:microsoft.com/office/officeart/2005/8/layout/hierarchy2"/>
    <dgm:cxn modelId="{989144CA-4825-4E3B-98C8-6A1860460901}" type="presOf" srcId="{8ADD6CE1-6C91-43B2-8065-8703CC471CD1}" destId="{5BC17E06-A5F4-43A9-8D20-09E6E4143111}" srcOrd="0" destOrd="0" presId="urn:microsoft.com/office/officeart/2005/8/layout/hierarchy2"/>
    <dgm:cxn modelId="{265121C8-35EE-4B05-A502-BB0065100B39}" type="presOf" srcId="{88E8F204-EC23-4D05-BF5F-FC38BF313878}" destId="{BD6F95E8-414C-4646-92CC-1EE719C76384}" srcOrd="0" destOrd="0" presId="urn:microsoft.com/office/officeart/2005/8/layout/hierarchy2"/>
    <dgm:cxn modelId="{2138ECC1-7CBE-42DA-9505-A240F6EC942B}" type="presOf" srcId="{77771B8B-A42D-4014-A2C6-AA3EEBEC019D}" destId="{828A7C78-62B6-4928-BC91-8D83E6A7D836}" srcOrd="0" destOrd="0" presId="urn:microsoft.com/office/officeart/2005/8/layout/hierarchy2"/>
    <dgm:cxn modelId="{8C2D2559-6D0F-4667-89C4-2BC6A0FC409E}" type="presOf" srcId="{B1F0902E-B588-4840-92EB-CA0919717263}" destId="{71D44F36-56E7-42B2-A2BC-9B3D804AB3C4}" srcOrd="0" destOrd="0" presId="urn:microsoft.com/office/officeart/2005/8/layout/hierarchy2"/>
    <dgm:cxn modelId="{49F06147-78F0-4044-873D-862600C63590}" srcId="{77771B8B-A42D-4014-A2C6-AA3EEBEC019D}" destId="{AC4FE64A-9E5C-40F2-B74F-936E5229BEFB}" srcOrd="0" destOrd="0" parTransId="{D343C753-E5B0-4A2C-8523-85260271DF4E}" sibTransId="{0E5F9A9A-E45A-49FC-B317-AB29E4483537}"/>
    <dgm:cxn modelId="{D1B17CBB-60E4-4769-B977-D4FC2A4C51CD}" type="presOf" srcId="{53F3CA5A-B727-4850-939D-AC60A198FA1B}" destId="{7748DEB8-E0B7-4F26-A573-06783149C371}" srcOrd="0" destOrd="0" presId="urn:microsoft.com/office/officeart/2005/8/layout/hierarchy2"/>
    <dgm:cxn modelId="{EA90242D-2F26-4A7C-BE4F-8045EAB9B7F4}" type="presOf" srcId="{DAC2DD63-5BBF-40C1-9AC4-2F96F92D7838}" destId="{9B730725-EFC0-4FD2-A22D-A7F7976E8B46}" srcOrd="0" destOrd="0" presId="urn:microsoft.com/office/officeart/2005/8/layout/hierarchy2"/>
    <dgm:cxn modelId="{98EC1E87-634C-49B5-B2F1-1FDD0E4F727E}" srcId="{53F3CA5A-B727-4850-939D-AC60A198FA1B}" destId="{8ADD6CE1-6C91-43B2-8065-8703CC471CD1}" srcOrd="0" destOrd="0" parTransId="{88E8F204-EC23-4D05-BF5F-FC38BF313878}" sibTransId="{8878CE43-2D46-4F7A-BFEA-C0C7765F0838}"/>
    <dgm:cxn modelId="{4075CD7E-C54A-4AE2-B0B3-EA0AF79FD012}" type="presOf" srcId="{D084E819-F67D-4C2E-9BF8-D5FE4106BC94}" destId="{F23BA872-5FFC-4244-A568-D4AB25022409}" srcOrd="0" destOrd="0" presId="urn:microsoft.com/office/officeart/2005/8/layout/hierarchy2"/>
    <dgm:cxn modelId="{550903FE-44AA-4823-83A5-23BE5D227D36}" srcId="{B1F0902E-B588-4840-92EB-CA0919717263}" destId="{77771B8B-A42D-4014-A2C6-AA3EEBEC019D}" srcOrd="0" destOrd="0" parTransId="{307F5180-3914-4792-A7BB-FFBDD41B5445}" sibTransId="{80FF4E2D-2873-414E-A3E7-74AAEA4D107B}"/>
    <dgm:cxn modelId="{96713F7E-307B-43AD-8AE9-06A7DF055079}" type="presOf" srcId="{0093F20D-03E0-423D-B2CA-B69D529A004B}" destId="{04435C3F-524F-4D28-A7A5-7C1F37563D80}" srcOrd="0" destOrd="0" presId="urn:microsoft.com/office/officeart/2005/8/layout/hierarchy2"/>
    <dgm:cxn modelId="{0D9051DC-CD39-4333-8B49-840930D3FEC5}" srcId="{824C8F64-E28B-4585-80CB-FA27CAFF3F2E}" destId="{53F3CA5A-B727-4850-939D-AC60A198FA1B}" srcOrd="0" destOrd="0" parTransId="{58E82578-A595-4CCE-AB06-880D52A38A6A}" sibTransId="{C52F52B7-DBCF-426B-85D9-E4A5C456A3CE}"/>
    <dgm:cxn modelId="{C31438AB-20C2-4DE6-AAF8-AD1031F51569}" type="presOf" srcId="{AC4FE64A-9E5C-40F2-B74F-936E5229BEFB}" destId="{164194B4-0FF2-4997-A11F-265D453207FC}" srcOrd="0" destOrd="0" presId="urn:microsoft.com/office/officeart/2005/8/layout/hierarchy2"/>
    <dgm:cxn modelId="{43A680BE-8C51-416B-85FF-D889A679B10B}" type="presOf" srcId="{D2F866A6-C5F1-48CF-9A9C-6BF3A5DE3CF5}" destId="{781B4F3B-4D4E-49F7-9A31-BDA1E6564A68}" srcOrd="0" destOrd="0" presId="urn:microsoft.com/office/officeart/2005/8/layout/hierarchy2"/>
    <dgm:cxn modelId="{147781D1-22D2-44FF-BB99-BFC8C4D8A3A6}" srcId="{D6209A83-6E60-4EFF-8BFD-EC53D5B1288F}" destId="{B1F0902E-B588-4840-92EB-CA0919717263}" srcOrd="1" destOrd="0" parTransId="{F80F7AC9-6C04-4D8A-B740-29784404F2D0}" sibTransId="{29F3CB6B-B4B6-4490-A026-5645EEE0AC93}"/>
    <dgm:cxn modelId="{A2FAADB8-A2E1-499E-8CD0-C092E4F9DBD0}" type="presOf" srcId="{719B93A5-E568-41D2-B543-F17634A03151}" destId="{4CC69E85-D514-42D7-A86F-D360CAC512DE}" srcOrd="0" destOrd="0" presId="urn:microsoft.com/office/officeart/2005/8/layout/hierarchy2"/>
    <dgm:cxn modelId="{928B0FBD-6F26-4046-B20C-21AF18E88BB7}" type="presOf" srcId="{88E8F204-EC23-4D05-BF5F-FC38BF313878}" destId="{E719923E-08D8-4D75-9FD6-C8D96738DA58}" srcOrd="1" destOrd="0" presId="urn:microsoft.com/office/officeart/2005/8/layout/hierarchy2"/>
    <dgm:cxn modelId="{4FB1A1F5-864E-4F04-B1C3-7738EE910C31}" type="presOf" srcId="{D343C753-E5B0-4A2C-8523-85260271DF4E}" destId="{80D7B9A0-6138-4689-A5DA-8B6C65BE508B}" srcOrd="0" destOrd="0" presId="urn:microsoft.com/office/officeart/2005/8/layout/hierarchy2"/>
    <dgm:cxn modelId="{59F5CE8E-B0F9-4DE4-B5BA-9A81F5BD7A7A}" srcId="{77771B8B-A42D-4014-A2C6-AA3EEBEC019D}" destId="{D084E819-F67D-4C2E-9BF8-D5FE4106BC94}" srcOrd="1" destOrd="0" parTransId="{719B93A5-E568-41D2-B543-F17634A03151}" sibTransId="{E9E2CDF0-6DFE-42A6-8B7F-69C67F1BFEEA}"/>
    <dgm:cxn modelId="{819F1C6B-95EF-4EF7-8B70-58A088BE5699}" type="presOf" srcId="{307F5180-3914-4792-A7BB-FFBDD41B5445}" destId="{0AF99B97-466D-47EE-8B1A-8516E48F369A}" srcOrd="1" destOrd="0" presId="urn:microsoft.com/office/officeart/2005/8/layout/hierarchy2"/>
    <dgm:cxn modelId="{DDA13B3A-C273-480A-BBFD-D7FBA6CBC4C7}" srcId="{D6209A83-6E60-4EFF-8BFD-EC53D5B1288F}" destId="{824C8F64-E28B-4585-80CB-FA27CAFF3F2E}" srcOrd="2" destOrd="0" parTransId="{66613AD2-7D85-4D5C-B2EE-506514E1FBDD}" sibTransId="{58C102EE-2425-4B80-92FD-42DBAC050AA0}"/>
    <dgm:cxn modelId="{ECBCABBC-23F2-40DC-A2BA-A754DE43BB8E}" type="presOf" srcId="{98B47199-3EA6-422B-9EEF-F79BD85BA352}" destId="{E01D3D43-A197-497B-9D12-E09CA2AB0320}" srcOrd="0" destOrd="0" presId="urn:microsoft.com/office/officeart/2005/8/layout/hierarchy2"/>
    <dgm:cxn modelId="{F0D86F5F-2527-49B9-B4DB-5D0073FBC340}" type="presOf" srcId="{381554B2-168C-455B-85AF-A2783E4FD841}" destId="{BF81E448-D921-4808-8D03-72B025375093}" srcOrd="0" destOrd="0" presId="urn:microsoft.com/office/officeart/2005/8/layout/hierarchy2"/>
    <dgm:cxn modelId="{821CB407-9257-44E5-BC38-F32C37161618}" srcId="{BECDEDEA-79E2-44F0-AB1C-0478BCCA81DF}" destId="{A069C99B-D7D5-47B3-9F22-9065442ABEAB}" srcOrd="0" destOrd="0" parTransId="{381554B2-168C-455B-85AF-A2783E4FD841}" sibTransId="{DCFD0680-5A27-4BD9-AF05-7642DA146BA2}"/>
    <dgm:cxn modelId="{3A26C21C-D55D-47E0-BC53-A4E5EDE52C60}" type="presOf" srcId="{D6209A83-6E60-4EFF-8BFD-EC53D5B1288F}" destId="{1DEE58A8-B692-45D0-821F-7E060B919AC6}" srcOrd="0" destOrd="0" presId="urn:microsoft.com/office/officeart/2005/8/layout/hierarchy2"/>
    <dgm:cxn modelId="{DE0DED7D-7453-4B61-AD37-3117D485B430}" type="presOf" srcId="{E85A21C5-E062-4363-88B7-3779E5D8CB1E}" destId="{7FFF949E-89A3-4114-BAA1-5CBD7EA18F89}" srcOrd="0" destOrd="0" presId="urn:microsoft.com/office/officeart/2005/8/layout/hierarchy2"/>
    <dgm:cxn modelId="{05264F3F-6DF6-4EBF-89CA-135A8BF339CE}" srcId="{BECDEDEA-79E2-44F0-AB1C-0478BCCA81DF}" destId="{E85A21C5-E062-4363-88B7-3779E5D8CB1E}" srcOrd="1" destOrd="0" parTransId="{DAC2DD63-5BBF-40C1-9AC4-2F96F92D7838}" sibTransId="{F46E3D4B-7B5D-480F-9775-658922506379}"/>
    <dgm:cxn modelId="{CF745A6B-20CD-43F6-A6FD-CB7FCADD26EB}" type="presOf" srcId="{1DA7C505-9C9E-45AC-B6F2-4B332895BBA6}" destId="{B5E8BF82-159C-4EB1-AA12-2F8ADC33BCAE}" srcOrd="0" destOrd="0" presId="urn:microsoft.com/office/officeart/2005/8/layout/hierarchy2"/>
    <dgm:cxn modelId="{EA75F853-3700-47A7-8963-26C37851E210}" type="presOf" srcId="{719B93A5-E568-41D2-B543-F17634A03151}" destId="{EE73617E-8BF8-4DCF-9903-FB0090A3E085}" srcOrd="1" destOrd="0" presId="urn:microsoft.com/office/officeart/2005/8/layout/hierarchy2"/>
    <dgm:cxn modelId="{A7F27E2F-E139-4837-8677-E8D6D99FB1EB}" type="presOf" srcId="{824C8F64-E28B-4585-80CB-FA27CAFF3F2E}" destId="{F7E62BF0-BF33-407B-9E08-0104AFF871EF}" srcOrd="0" destOrd="0" presId="urn:microsoft.com/office/officeart/2005/8/layout/hierarchy2"/>
    <dgm:cxn modelId="{07107E4D-8DB5-4A43-A1D9-EEF0C2F5EFB0}" type="presParOf" srcId="{1DEE58A8-B692-45D0-821F-7E060B919AC6}" destId="{4B47FA1B-5363-49E5-BE88-849378B26889}" srcOrd="0" destOrd="0" presId="urn:microsoft.com/office/officeart/2005/8/layout/hierarchy2"/>
    <dgm:cxn modelId="{34C731E1-C13B-4873-8AFF-0EC2C2D48BD4}" type="presParOf" srcId="{4B47FA1B-5363-49E5-BE88-849378B26889}" destId="{04435C3F-524F-4D28-A7A5-7C1F37563D80}" srcOrd="0" destOrd="0" presId="urn:microsoft.com/office/officeart/2005/8/layout/hierarchy2"/>
    <dgm:cxn modelId="{EBB1CE8D-7129-4EE3-BB9A-BE9A959B94BC}" type="presParOf" srcId="{4B47FA1B-5363-49E5-BE88-849378B26889}" destId="{4DFD1B37-AE94-4A6B-820F-96053BB04C5B}" srcOrd="1" destOrd="0" presId="urn:microsoft.com/office/officeart/2005/8/layout/hierarchy2"/>
    <dgm:cxn modelId="{6E963D78-FE6F-4251-9EBC-A96B88EAF111}" type="presParOf" srcId="{4DFD1B37-AE94-4A6B-820F-96053BB04C5B}" destId="{E01D3D43-A197-497B-9D12-E09CA2AB0320}" srcOrd="0" destOrd="0" presId="urn:microsoft.com/office/officeart/2005/8/layout/hierarchy2"/>
    <dgm:cxn modelId="{E45651BE-8E54-42D8-BFF4-A086BF865687}" type="presParOf" srcId="{E01D3D43-A197-497B-9D12-E09CA2AB0320}" destId="{D0785E09-1C9A-4474-BF24-FE5C40719388}" srcOrd="0" destOrd="0" presId="urn:microsoft.com/office/officeart/2005/8/layout/hierarchy2"/>
    <dgm:cxn modelId="{3FD6B544-71E6-4AE9-B4AD-34F45621A998}" type="presParOf" srcId="{4DFD1B37-AE94-4A6B-820F-96053BB04C5B}" destId="{675F5303-C8D8-4C63-8E46-44F7E049A72C}" srcOrd="1" destOrd="0" presId="urn:microsoft.com/office/officeart/2005/8/layout/hierarchy2"/>
    <dgm:cxn modelId="{9D817D63-7BEC-4A7A-B765-DC8311D52EA5}" type="presParOf" srcId="{675F5303-C8D8-4C63-8E46-44F7E049A72C}" destId="{B5E8BF82-159C-4EB1-AA12-2F8ADC33BCAE}" srcOrd="0" destOrd="0" presId="urn:microsoft.com/office/officeart/2005/8/layout/hierarchy2"/>
    <dgm:cxn modelId="{59B00B54-0CD7-4937-BDFD-6F9D879CF872}" type="presParOf" srcId="{675F5303-C8D8-4C63-8E46-44F7E049A72C}" destId="{278F0BE2-6247-482A-8E7B-F10FFC41B97D}" srcOrd="1" destOrd="0" presId="urn:microsoft.com/office/officeart/2005/8/layout/hierarchy2"/>
    <dgm:cxn modelId="{8C2E3500-3743-4035-B135-D48D17AED7DF}" type="presParOf" srcId="{1DEE58A8-B692-45D0-821F-7E060B919AC6}" destId="{C52CBA16-B4A4-4071-98A0-C050D60BBFBE}" srcOrd="1" destOrd="0" presId="urn:microsoft.com/office/officeart/2005/8/layout/hierarchy2"/>
    <dgm:cxn modelId="{0160A93B-3F22-4F00-9898-5A99C65C6C84}" type="presParOf" srcId="{C52CBA16-B4A4-4071-98A0-C050D60BBFBE}" destId="{71D44F36-56E7-42B2-A2BC-9B3D804AB3C4}" srcOrd="0" destOrd="0" presId="urn:microsoft.com/office/officeart/2005/8/layout/hierarchy2"/>
    <dgm:cxn modelId="{81C85392-D331-4AEA-B6D7-1913D700E347}" type="presParOf" srcId="{C52CBA16-B4A4-4071-98A0-C050D60BBFBE}" destId="{504FD408-5A7B-4791-89D1-F10230602C72}" srcOrd="1" destOrd="0" presId="urn:microsoft.com/office/officeart/2005/8/layout/hierarchy2"/>
    <dgm:cxn modelId="{5151EBE9-5C17-43BA-A7A6-C3FBF88E20F6}" type="presParOf" srcId="{504FD408-5A7B-4791-89D1-F10230602C72}" destId="{FAB494C8-AA94-4B9D-81E3-EC22468A8BD5}" srcOrd="0" destOrd="0" presId="urn:microsoft.com/office/officeart/2005/8/layout/hierarchy2"/>
    <dgm:cxn modelId="{25750917-33EB-4CFF-A01F-40DC76B2947F}" type="presParOf" srcId="{FAB494C8-AA94-4B9D-81E3-EC22468A8BD5}" destId="{0AF99B97-466D-47EE-8B1A-8516E48F369A}" srcOrd="0" destOrd="0" presId="urn:microsoft.com/office/officeart/2005/8/layout/hierarchy2"/>
    <dgm:cxn modelId="{F5E1C827-11DE-4889-B51B-C900FDC1D440}" type="presParOf" srcId="{504FD408-5A7B-4791-89D1-F10230602C72}" destId="{58914140-44C7-4B2C-967D-BF30A4D4D697}" srcOrd="1" destOrd="0" presId="urn:microsoft.com/office/officeart/2005/8/layout/hierarchy2"/>
    <dgm:cxn modelId="{A8EE1D17-C119-40E0-9546-E227C1AED2A9}" type="presParOf" srcId="{58914140-44C7-4B2C-967D-BF30A4D4D697}" destId="{828A7C78-62B6-4928-BC91-8D83E6A7D836}" srcOrd="0" destOrd="0" presId="urn:microsoft.com/office/officeart/2005/8/layout/hierarchy2"/>
    <dgm:cxn modelId="{BFC3EF01-BB58-4CA9-BC31-A57936AD6FF6}" type="presParOf" srcId="{58914140-44C7-4B2C-967D-BF30A4D4D697}" destId="{569D5233-F912-4513-ABB0-31698AC41F85}" srcOrd="1" destOrd="0" presId="urn:microsoft.com/office/officeart/2005/8/layout/hierarchy2"/>
    <dgm:cxn modelId="{8D325209-23D8-4F13-B024-414EFAAD7394}" type="presParOf" srcId="{569D5233-F912-4513-ABB0-31698AC41F85}" destId="{80D7B9A0-6138-4689-A5DA-8B6C65BE508B}" srcOrd="0" destOrd="0" presId="urn:microsoft.com/office/officeart/2005/8/layout/hierarchy2"/>
    <dgm:cxn modelId="{4A77A89C-228D-47D4-B5D8-250B320E3FC2}" type="presParOf" srcId="{80D7B9A0-6138-4689-A5DA-8B6C65BE508B}" destId="{01A0C499-87EA-42C6-9407-AE8B6EDE19AC}" srcOrd="0" destOrd="0" presId="urn:microsoft.com/office/officeart/2005/8/layout/hierarchy2"/>
    <dgm:cxn modelId="{66371048-B7BE-4142-B463-2D0FF9FFFB41}" type="presParOf" srcId="{569D5233-F912-4513-ABB0-31698AC41F85}" destId="{43BC262E-8D56-4123-BD76-EE5F8430D176}" srcOrd="1" destOrd="0" presId="urn:microsoft.com/office/officeart/2005/8/layout/hierarchy2"/>
    <dgm:cxn modelId="{69A8B0AA-1C36-4BA4-A041-268867D998E1}" type="presParOf" srcId="{43BC262E-8D56-4123-BD76-EE5F8430D176}" destId="{164194B4-0FF2-4997-A11F-265D453207FC}" srcOrd="0" destOrd="0" presId="urn:microsoft.com/office/officeart/2005/8/layout/hierarchy2"/>
    <dgm:cxn modelId="{D8468717-88EC-4A81-AB42-AB2FECAD6223}" type="presParOf" srcId="{43BC262E-8D56-4123-BD76-EE5F8430D176}" destId="{380C7765-FF9A-4B4C-A593-DDC6BA0A8CDC}" srcOrd="1" destOrd="0" presId="urn:microsoft.com/office/officeart/2005/8/layout/hierarchy2"/>
    <dgm:cxn modelId="{F905C3A7-40D1-49C7-958D-056C9586A8A9}" type="presParOf" srcId="{569D5233-F912-4513-ABB0-31698AC41F85}" destId="{4CC69E85-D514-42D7-A86F-D360CAC512DE}" srcOrd="2" destOrd="0" presId="urn:microsoft.com/office/officeart/2005/8/layout/hierarchy2"/>
    <dgm:cxn modelId="{C87A2075-C3F8-4342-AC23-36727A1E5053}" type="presParOf" srcId="{4CC69E85-D514-42D7-A86F-D360CAC512DE}" destId="{EE73617E-8BF8-4DCF-9903-FB0090A3E085}" srcOrd="0" destOrd="0" presId="urn:microsoft.com/office/officeart/2005/8/layout/hierarchy2"/>
    <dgm:cxn modelId="{AE15A85D-2D77-407A-A160-717920ECC057}" type="presParOf" srcId="{569D5233-F912-4513-ABB0-31698AC41F85}" destId="{671949A1-7413-4ABA-9924-0440C6D0D640}" srcOrd="3" destOrd="0" presId="urn:microsoft.com/office/officeart/2005/8/layout/hierarchy2"/>
    <dgm:cxn modelId="{42EB2EA2-3EB3-4DDB-BFDF-ED7C52AC39DF}" type="presParOf" srcId="{671949A1-7413-4ABA-9924-0440C6D0D640}" destId="{F23BA872-5FFC-4244-A568-D4AB25022409}" srcOrd="0" destOrd="0" presId="urn:microsoft.com/office/officeart/2005/8/layout/hierarchy2"/>
    <dgm:cxn modelId="{2A070E4B-1557-4F61-884A-B690331BF0A4}" type="presParOf" srcId="{671949A1-7413-4ABA-9924-0440C6D0D640}" destId="{2E98DEA3-AD75-4167-8765-B79FD1C910FC}" srcOrd="1" destOrd="0" presId="urn:microsoft.com/office/officeart/2005/8/layout/hierarchy2"/>
    <dgm:cxn modelId="{967A5623-652A-45C6-AE33-754C2086DBF0}" type="presParOf" srcId="{1DEE58A8-B692-45D0-821F-7E060B919AC6}" destId="{ED640FF0-D92D-4E23-B510-D8724AFB6666}" srcOrd="2" destOrd="0" presId="urn:microsoft.com/office/officeart/2005/8/layout/hierarchy2"/>
    <dgm:cxn modelId="{D40F3AED-680E-4F6A-A3E6-1DDEF741A2E4}" type="presParOf" srcId="{ED640FF0-D92D-4E23-B510-D8724AFB6666}" destId="{F7E62BF0-BF33-407B-9E08-0104AFF871EF}" srcOrd="0" destOrd="0" presId="urn:microsoft.com/office/officeart/2005/8/layout/hierarchy2"/>
    <dgm:cxn modelId="{CCE98942-D7AA-42C2-B648-E433CBD17D9B}" type="presParOf" srcId="{ED640FF0-D92D-4E23-B510-D8724AFB6666}" destId="{9F31BC54-C708-401A-AD00-46F7FDD79DA2}" srcOrd="1" destOrd="0" presId="urn:microsoft.com/office/officeart/2005/8/layout/hierarchy2"/>
    <dgm:cxn modelId="{852DA93E-0A6F-43E1-8899-87640E99882F}" type="presParOf" srcId="{9F31BC54-C708-401A-AD00-46F7FDD79DA2}" destId="{4532BFB0-94DA-458F-8657-4B605487EBF3}" srcOrd="0" destOrd="0" presId="urn:microsoft.com/office/officeart/2005/8/layout/hierarchy2"/>
    <dgm:cxn modelId="{C802DEF9-4E64-4BCF-A937-FCC4CFCC2931}" type="presParOf" srcId="{4532BFB0-94DA-458F-8657-4B605487EBF3}" destId="{DD67C49F-7E61-43EC-86F0-544AACF75706}" srcOrd="0" destOrd="0" presId="urn:microsoft.com/office/officeart/2005/8/layout/hierarchy2"/>
    <dgm:cxn modelId="{99D9E883-1569-4E82-A16E-DDEDB4A9BE84}" type="presParOf" srcId="{9F31BC54-C708-401A-AD00-46F7FDD79DA2}" destId="{1E214B1A-C792-4B98-8750-9A7FAF5B2EFC}" srcOrd="1" destOrd="0" presId="urn:microsoft.com/office/officeart/2005/8/layout/hierarchy2"/>
    <dgm:cxn modelId="{9AFFBBB8-6139-4387-BC46-4453414BCC4C}" type="presParOf" srcId="{1E214B1A-C792-4B98-8750-9A7FAF5B2EFC}" destId="{7748DEB8-E0B7-4F26-A573-06783149C371}" srcOrd="0" destOrd="0" presId="urn:microsoft.com/office/officeart/2005/8/layout/hierarchy2"/>
    <dgm:cxn modelId="{8371CC6E-D1E0-4DE7-8122-A6ADEC4A6794}" type="presParOf" srcId="{1E214B1A-C792-4B98-8750-9A7FAF5B2EFC}" destId="{C6DFFE70-B970-4C8F-8FBD-79BC4DD29BC8}" srcOrd="1" destOrd="0" presId="urn:microsoft.com/office/officeart/2005/8/layout/hierarchy2"/>
    <dgm:cxn modelId="{00BC0E55-BDC1-4720-AA9E-552282166646}" type="presParOf" srcId="{C6DFFE70-B970-4C8F-8FBD-79BC4DD29BC8}" destId="{BD6F95E8-414C-4646-92CC-1EE719C76384}" srcOrd="0" destOrd="0" presId="urn:microsoft.com/office/officeart/2005/8/layout/hierarchy2"/>
    <dgm:cxn modelId="{D3FDF2BA-2487-4E02-AD29-A9EE54FD1DE3}" type="presParOf" srcId="{BD6F95E8-414C-4646-92CC-1EE719C76384}" destId="{E719923E-08D8-4D75-9FD6-C8D96738DA58}" srcOrd="0" destOrd="0" presId="urn:microsoft.com/office/officeart/2005/8/layout/hierarchy2"/>
    <dgm:cxn modelId="{FABFAB82-8771-41A6-B154-C752D807E4D1}" type="presParOf" srcId="{C6DFFE70-B970-4C8F-8FBD-79BC4DD29BC8}" destId="{3CA27AC7-405B-4F00-8196-1CF369C0FD57}" srcOrd="1" destOrd="0" presId="urn:microsoft.com/office/officeart/2005/8/layout/hierarchy2"/>
    <dgm:cxn modelId="{6414C46F-3DAA-4738-8799-2A74743B63AE}" type="presParOf" srcId="{3CA27AC7-405B-4F00-8196-1CF369C0FD57}" destId="{5BC17E06-A5F4-43A9-8D20-09E6E4143111}" srcOrd="0" destOrd="0" presId="urn:microsoft.com/office/officeart/2005/8/layout/hierarchy2"/>
    <dgm:cxn modelId="{9AA1FA88-958A-4286-8312-6BD56B6BB939}" type="presParOf" srcId="{3CA27AC7-405B-4F00-8196-1CF369C0FD57}" destId="{5A1DE58A-D77B-448C-B71E-71F1CDE893B5}" srcOrd="1" destOrd="0" presId="urn:microsoft.com/office/officeart/2005/8/layout/hierarchy2"/>
    <dgm:cxn modelId="{251B8F94-3181-4D9F-83B0-308C7BEF1004}" type="presParOf" srcId="{C6DFFE70-B970-4C8F-8FBD-79BC4DD29BC8}" destId="{781B4F3B-4D4E-49F7-9A31-BDA1E6564A68}" srcOrd="2" destOrd="0" presId="urn:microsoft.com/office/officeart/2005/8/layout/hierarchy2"/>
    <dgm:cxn modelId="{5D571581-46A0-4074-B87A-F21F713D6F88}" type="presParOf" srcId="{781B4F3B-4D4E-49F7-9A31-BDA1E6564A68}" destId="{D19BAB5B-7A6F-417C-895B-879AFD49E4F6}" srcOrd="0" destOrd="0" presId="urn:microsoft.com/office/officeart/2005/8/layout/hierarchy2"/>
    <dgm:cxn modelId="{B24141EF-3BDE-4C52-9612-1DF93ACE18A9}" type="presParOf" srcId="{C6DFFE70-B970-4C8F-8FBD-79BC4DD29BC8}" destId="{57904AD5-9EB0-48C5-800C-806E82FE0115}" srcOrd="3" destOrd="0" presId="urn:microsoft.com/office/officeart/2005/8/layout/hierarchy2"/>
    <dgm:cxn modelId="{195635DF-F150-4D66-B645-D6E3A9437F99}" type="presParOf" srcId="{57904AD5-9EB0-48C5-800C-806E82FE0115}" destId="{C2B282A4-01C3-4B73-B437-ED46EC61ED7E}" srcOrd="0" destOrd="0" presId="urn:microsoft.com/office/officeart/2005/8/layout/hierarchy2"/>
    <dgm:cxn modelId="{CDC7BD91-4E9A-4C28-9477-9B91B91F24CE}" type="presParOf" srcId="{57904AD5-9EB0-48C5-800C-806E82FE0115}" destId="{03B30B35-FC46-4837-971F-ACF6CC6A80C7}" srcOrd="1" destOrd="0" presId="urn:microsoft.com/office/officeart/2005/8/layout/hierarchy2"/>
    <dgm:cxn modelId="{7F4D8FEA-5859-4FBA-95B0-132CBE968BD7}" type="presParOf" srcId="{03B30B35-FC46-4837-971F-ACF6CC6A80C7}" destId="{BF81E448-D921-4808-8D03-72B025375093}" srcOrd="0" destOrd="0" presId="urn:microsoft.com/office/officeart/2005/8/layout/hierarchy2"/>
    <dgm:cxn modelId="{43374770-CB86-49C4-A011-F2D78E7C08FE}" type="presParOf" srcId="{BF81E448-D921-4808-8D03-72B025375093}" destId="{20B04810-EA76-4836-B74D-25F1F97400CB}" srcOrd="0" destOrd="0" presId="urn:microsoft.com/office/officeart/2005/8/layout/hierarchy2"/>
    <dgm:cxn modelId="{9222E0D9-C398-42D4-BF55-CE339B64CB9C}" type="presParOf" srcId="{03B30B35-FC46-4837-971F-ACF6CC6A80C7}" destId="{FC759D3A-F7F1-414A-94AB-0DF2AB709321}" srcOrd="1" destOrd="0" presId="urn:microsoft.com/office/officeart/2005/8/layout/hierarchy2"/>
    <dgm:cxn modelId="{E4505770-4251-4F2C-9F14-37D51232D886}" type="presParOf" srcId="{FC759D3A-F7F1-414A-94AB-0DF2AB709321}" destId="{D077CE2A-AA40-4034-9110-B1523F7D57DF}" srcOrd="0" destOrd="0" presId="urn:microsoft.com/office/officeart/2005/8/layout/hierarchy2"/>
    <dgm:cxn modelId="{FD423484-BD42-4788-B8FF-846A7BC57085}" type="presParOf" srcId="{FC759D3A-F7F1-414A-94AB-0DF2AB709321}" destId="{C9B7D6AA-59A6-413F-A079-3F059D7D8E71}" srcOrd="1" destOrd="0" presId="urn:microsoft.com/office/officeart/2005/8/layout/hierarchy2"/>
    <dgm:cxn modelId="{A8CA2BF0-69DD-4E8D-9991-529EF7289C03}" type="presParOf" srcId="{03B30B35-FC46-4837-971F-ACF6CC6A80C7}" destId="{9B730725-EFC0-4FD2-A22D-A7F7976E8B46}" srcOrd="2" destOrd="0" presId="urn:microsoft.com/office/officeart/2005/8/layout/hierarchy2"/>
    <dgm:cxn modelId="{65CB603A-C418-4A8A-8443-32DD080EAF66}" type="presParOf" srcId="{9B730725-EFC0-4FD2-A22D-A7F7976E8B46}" destId="{85277170-0288-47FA-85DA-2ABE9AC2A577}" srcOrd="0" destOrd="0" presId="urn:microsoft.com/office/officeart/2005/8/layout/hierarchy2"/>
    <dgm:cxn modelId="{4F13CEE2-F365-4A57-B7DA-503FCBBB01F6}" type="presParOf" srcId="{03B30B35-FC46-4837-971F-ACF6CC6A80C7}" destId="{DA16190F-80E7-4EB8-A479-F9292C8EA3A0}" srcOrd="3" destOrd="0" presId="urn:microsoft.com/office/officeart/2005/8/layout/hierarchy2"/>
    <dgm:cxn modelId="{43E253ED-52EE-49A3-827D-CC09F470D222}" type="presParOf" srcId="{DA16190F-80E7-4EB8-A479-F9292C8EA3A0}" destId="{7FFF949E-89A3-4114-BAA1-5CBD7EA18F89}" srcOrd="0" destOrd="0" presId="urn:microsoft.com/office/officeart/2005/8/layout/hierarchy2"/>
    <dgm:cxn modelId="{D9DFF7F8-3538-41DF-B3F8-E38C47C81DD2}" type="presParOf" srcId="{DA16190F-80E7-4EB8-A479-F9292C8EA3A0}" destId="{B36AB99A-B8B6-4C2E-9CA6-34632462136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8F14F2D-EB7F-4138-8EFB-5366F7453720}"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0933C7D6-0032-4C97-9497-353FE6573169}">
      <dgm:prSet custT="1"/>
      <dgm:spPr/>
      <dgm:t>
        <a:bodyPr/>
        <a:lstStyle/>
        <a:p>
          <a:pPr algn="justLow" rtl="1"/>
          <a:r>
            <a:rPr lang="fa-IR" sz="2000" dirty="0" smtClean="0">
              <a:latin typeface="Times New Roman" pitchFamily="18" charset="0"/>
              <a:cs typeface="B Zar" pitchFamily="2" charset="-78"/>
            </a:rPr>
            <a:t>تقریباً در تمام کشورهای توسعه‌یافته صندوق‌های بازنشستگی و تأمین اجتماعی زیر نظر یک مقام ناظر مالی قانون‌گذار فعالیت می‌کنند.</a:t>
          </a:r>
          <a:endParaRPr lang="en-US" sz="2000" dirty="0">
            <a:latin typeface="Times New Roman" pitchFamily="18" charset="0"/>
            <a:cs typeface="B Zar" pitchFamily="2" charset="-78"/>
          </a:endParaRPr>
        </a:p>
      </dgm:t>
    </dgm:pt>
    <dgm:pt modelId="{EBA49415-526F-4D63-8FCD-860323C332AC}" type="parTrans" cxnId="{385A32FE-AC4E-4D5D-BA09-CF03AAFB6BE4}">
      <dgm:prSet/>
      <dgm:spPr/>
      <dgm:t>
        <a:bodyPr/>
        <a:lstStyle/>
        <a:p>
          <a:pPr algn="justLow" rtl="1"/>
          <a:endParaRPr lang="en-US" sz="2000">
            <a:latin typeface="Times New Roman" pitchFamily="18" charset="0"/>
            <a:cs typeface="B Zar" pitchFamily="2" charset="-78"/>
          </a:endParaRPr>
        </a:p>
      </dgm:t>
    </dgm:pt>
    <dgm:pt modelId="{2C73F16D-0F26-460D-8699-18D4A582F54C}" type="sibTrans" cxnId="{385A32FE-AC4E-4D5D-BA09-CF03AAFB6BE4}">
      <dgm:prSet/>
      <dgm:spPr/>
      <dgm:t>
        <a:bodyPr/>
        <a:lstStyle/>
        <a:p>
          <a:pPr algn="justLow" rtl="1"/>
          <a:endParaRPr lang="en-US" sz="2000">
            <a:latin typeface="Times New Roman" pitchFamily="18" charset="0"/>
            <a:cs typeface="B Zar" pitchFamily="2" charset="-78"/>
          </a:endParaRPr>
        </a:p>
      </dgm:t>
    </dgm:pt>
    <dgm:pt modelId="{6C34C71F-3BF1-43C7-B859-108B3C316198}">
      <dgm:prSet custT="1"/>
      <dgm:spPr/>
      <dgm:t>
        <a:bodyPr/>
        <a:lstStyle/>
        <a:p>
          <a:pPr algn="justLow" rtl="1"/>
          <a:r>
            <a:rPr lang="fa-IR" sz="1800" dirty="0" smtClean="0">
              <a:latin typeface="Times New Roman" pitchFamily="18" charset="0"/>
              <a:cs typeface="B Zar" pitchFamily="2" charset="-78"/>
            </a:rPr>
            <a:t>به عنوان مثال،  در کشور انگلستان از تاریخ 6 آوریل سال 2005 کلیۀ صندوق‌های بازنشستگی مبتنی بر کار (</a:t>
          </a:r>
          <a:r>
            <a:rPr lang="da-DK" sz="1800" dirty="0" smtClean="0">
              <a:latin typeface="Times New Roman" pitchFamily="18" charset="0"/>
              <a:cs typeface="B Zar" pitchFamily="2" charset="-78"/>
            </a:rPr>
            <a:t>work</a:t>
          </a:r>
          <a:r>
            <a:rPr lang="en-US" sz="1800" dirty="0" smtClean="0">
              <a:latin typeface="Times New Roman" pitchFamily="18" charset="0"/>
              <a:cs typeface="B Zar" pitchFamily="2" charset="-78"/>
            </a:rPr>
            <a:t>-based</a:t>
          </a:r>
          <a:r>
            <a:rPr lang="fa-IR" sz="1800" dirty="0" smtClean="0">
              <a:latin typeface="Times New Roman" pitchFamily="18" charset="0"/>
              <a:cs typeface="B Zar" pitchFamily="2" charset="-78"/>
            </a:rPr>
            <a:t>) زیر نظر قانون‌گذار صندوق‌های بازنشستگی (</a:t>
          </a:r>
          <a:r>
            <a:rPr lang="da-DK" sz="1800" dirty="0" smtClean="0">
              <a:latin typeface="Times New Roman" pitchFamily="18" charset="0"/>
              <a:cs typeface="B Zar" pitchFamily="2" charset="-78"/>
            </a:rPr>
            <a:t>Pensions Regulator</a:t>
          </a:r>
          <a:r>
            <a:rPr lang="fa-IR" sz="1800" dirty="0" smtClean="0">
              <a:latin typeface="Times New Roman" pitchFamily="18" charset="0"/>
              <a:cs typeface="B Zar" pitchFamily="2" charset="-78"/>
            </a:rPr>
            <a:t>) هستند. پیش از این تاریخ نهادی تحت عنوان </a:t>
          </a:r>
          <a:r>
            <a:rPr lang="da-DK" sz="1800" dirty="0" smtClean="0">
              <a:latin typeface="Times New Roman" pitchFamily="18" charset="0"/>
              <a:cs typeface="B Zar" pitchFamily="2" charset="-78"/>
            </a:rPr>
            <a:t>OPRA </a:t>
          </a:r>
          <a:r>
            <a:rPr lang="fa-IR" sz="1800" dirty="0" smtClean="0">
              <a:latin typeface="Times New Roman" pitchFamily="18" charset="0"/>
              <a:cs typeface="B Zar" pitchFamily="2" charset="-78"/>
            </a:rPr>
            <a:t> این مسئولیت را به عهده داشت: </a:t>
          </a:r>
          <a:r>
            <a:rPr lang="en-US" sz="1800" dirty="0" smtClean="0">
              <a:latin typeface="Times New Roman" pitchFamily="18" charset="0"/>
              <a:cs typeface="B Zar" pitchFamily="2" charset="-78"/>
            </a:rPr>
            <a:t>Occupational Pensions Regulatory Authority</a:t>
          </a:r>
          <a:endParaRPr lang="da-DK" sz="1800" dirty="0">
            <a:latin typeface="Times New Roman" pitchFamily="18" charset="0"/>
            <a:cs typeface="B Zar" pitchFamily="2" charset="-78"/>
          </a:endParaRPr>
        </a:p>
      </dgm:t>
    </dgm:pt>
    <dgm:pt modelId="{EC8896A7-36DF-4760-9543-EDAF52A4F089}" type="parTrans" cxnId="{E1EB73C6-13C9-461B-8068-617FEBEAC923}">
      <dgm:prSet/>
      <dgm:spPr/>
      <dgm:t>
        <a:bodyPr/>
        <a:lstStyle/>
        <a:p>
          <a:pPr algn="justLow" rtl="1"/>
          <a:endParaRPr lang="en-US" sz="2000">
            <a:latin typeface="Times New Roman" pitchFamily="18" charset="0"/>
            <a:cs typeface="B Zar" pitchFamily="2" charset="-78"/>
          </a:endParaRPr>
        </a:p>
      </dgm:t>
    </dgm:pt>
    <dgm:pt modelId="{9EAF3B81-6046-4DBE-B46B-783BFF77592F}" type="sibTrans" cxnId="{E1EB73C6-13C9-461B-8068-617FEBEAC923}">
      <dgm:prSet/>
      <dgm:spPr/>
      <dgm:t>
        <a:bodyPr/>
        <a:lstStyle/>
        <a:p>
          <a:pPr algn="justLow" rtl="1"/>
          <a:endParaRPr lang="en-US" sz="2000">
            <a:latin typeface="Times New Roman" pitchFamily="18" charset="0"/>
            <a:cs typeface="B Zar" pitchFamily="2" charset="-78"/>
          </a:endParaRPr>
        </a:p>
      </dgm:t>
    </dgm:pt>
    <dgm:pt modelId="{CC06D26D-33D8-44ED-8C6F-568EA4C9B46B}">
      <dgm:prSet custT="1"/>
      <dgm:spPr/>
      <dgm:t>
        <a:bodyPr/>
        <a:lstStyle/>
        <a:p>
          <a:pPr algn="justLow" rtl="1"/>
          <a:r>
            <a:rPr lang="fa-IR" sz="2000" dirty="0" smtClean="0">
              <a:latin typeface="Times New Roman" pitchFamily="18" charset="0"/>
              <a:cs typeface="B Zar" pitchFamily="2" charset="-78"/>
            </a:rPr>
            <a:t>مقام ناظرصندوق‌های بازنشستگی در انگلستان بخشی از بدنۀ بخش عمومی است که مستقل از دولت عمل می‌کند. (</a:t>
          </a:r>
          <a:r>
            <a:rPr lang="da-DK" sz="2000" dirty="0" smtClean="0">
              <a:latin typeface="Times New Roman" pitchFamily="18" charset="0"/>
              <a:cs typeface="B Zar" pitchFamily="2" charset="-78"/>
            </a:rPr>
            <a:t>Non</a:t>
          </a:r>
          <a:r>
            <a:rPr lang="en-US" sz="2000" dirty="0" smtClean="0">
              <a:latin typeface="Times New Roman" pitchFamily="18" charset="0"/>
              <a:cs typeface="B Zar" pitchFamily="2" charset="-78"/>
            </a:rPr>
            <a:t>Departmental Public Body –NDPB)</a:t>
          </a:r>
          <a:r>
            <a:rPr lang="fa-IR" sz="2000" dirty="0" smtClean="0">
              <a:latin typeface="Times New Roman" pitchFamily="18" charset="0"/>
              <a:cs typeface="B Zar" pitchFamily="2" charset="-78"/>
            </a:rPr>
            <a:t>)</a:t>
          </a:r>
          <a:endParaRPr lang="da-DK" sz="2000" dirty="0">
            <a:latin typeface="Times New Roman" pitchFamily="18" charset="0"/>
            <a:cs typeface="B Zar" pitchFamily="2" charset="-78"/>
          </a:endParaRPr>
        </a:p>
      </dgm:t>
    </dgm:pt>
    <dgm:pt modelId="{E1481648-71A8-4584-9FE5-E1FB9121D0DD}" type="parTrans" cxnId="{B625F5E2-A14C-4288-91A0-B68DB175E4DE}">
      <dgm:prSet/>
      <dgm:spPr/>
      <dgm:t>
        <a:bodyPr/>
        <a:lstStyle/>
        <a:p>
          <a:pPr algn="justLow" rtl="1"/>
          <a:endParaRPr lang="en-US" sz="2000">
            <a:latin typeface="Times New Roman" pitchFamily="18" charset="0"/>
            <a:cs typeface="B Zar" pitchFamily="2" charset="-78"/>
          </a:endParaRPr>
        </a:p>
      </dgm:t>
    </dgm:pt>
    <dgm:pt modelId="{E1C726D8-474B-488F-9CD7-CA10C3DB5A02}" type="sibTrans" cxnId="{B625F5E2-A14C-4288-91A0-B68DB175E4DE}">
      <dgm:prSet/>
      <dgm:spPr/>
      <dgm:t>
        <a:bodyPr/>
        <a:lstStyle/>
        <a:p>
          <a:pPr algn="justLow" rtl="1"/>
          <a:endParaRPr lang="en-US" sz="2000">
            <a:latin typeface="Times New Roman" pitchFamily="18" charset="0"/>
            <a:cs typeface="B Zar" pitchFamily="2" charset="-78"/>
          </a:endParaRPr>
        </a:p>
      </dgm:t>
    </dgm:pt>
    <dgm:pt modelId="{28C1A1A4-19A2-4EA2-8058-9B3BADA63061}">
      <dgm:prSet custT="1"/>
      <dgm:spPr/>
      <dgm:t>
        <a:bodyPr/>
        <a:lstStyle/>
        <a:p>
          <a:pPr algn="justLow" rtl="1"/>
          <a:r>
            <a:rPr lang="fa-IR" sz="2000" dirty="0" smtClean="0">
              <a:latin typeface="Times New Roman" pitchFamily="18" charset="0"/>
              <a:cs typeface="B Zar" pitchFamily="2" charset="-78"/>
            </a:rPr>
            <a:t>به عنوان مثالی از مقام ناظر در کشورهای در حال توسعه می‌توان به </a:t>
          </a:r>
          <a:r>
            <a:rPr lang="da-DK" sz="2000" dirty="0" smtClean="0">
              <a:latin typeface="Times New Roman" pitchFamily="18" charset="0"/>
              <a:cs typeface="B Zar" pitchFamily="2" charset="-78"/>
            </a:rPr>
            <a:t>PFRDA</a:t>
          </a:r>
          <a:r>
            <a:rPr lang="fa-IR" sz="2000" dirty="0" smtClean="0">
              <a:latin typeface="Times New Roman" pitchFamily="18" charset="0"/>
              <a:cs typeface="B Zar" pitchFamily="2" charset="-78"/>
            </a:rPr>
            <a:t> در کشور هند اشاره کرد: </a:t>
          </a:r>
          <a:r>
            <a:rPr lang="en-US" sz="2000" dirty="0" smtClean="0">
              <a:latin typeface="Times New Roman" pitchFamily="18" charset="0"/>
              <a:cs typeface="B Zar" pitchFamily="2" charset="-78"/>
            </a:rPr>
            <a:t>Pension Fund Regulatory and Development Authority</a:t>
          </a:r>
          <a:endParaRPr lang="da-DK" sz="2000" dirty="0" smtClean="0">
            <a:latin typeface="Times New Roman" pitchFamily="18" charset="0"/>
            <a:cs typeface="B Zar" pitchFamily="2" charset="-78"/>
          </a:endParaRPr>
        </a:p>
      </dgm:t>
    </dgm:pt>
    <dgm:pt modelId="{FED37114-FD64-4AFD-AC88-D1F0F08F96C8}" type="parTrans" cxnId="{626622F2-ED79-4122-A362-7E91F613AFE5}">
      <dgm:prSet/>
      <dgm:spPr/>
      <dgm:t>
        <a:bodyPr/>
        <a:lstStyle/>
        <a:p>
          <a:pPr algn="justLow" rtl="1"/>
          <a:endParaRPr lang="en-US" sz="2000">
            <a:latin typeface="Times New Roman" pitchFamily="18" charset="0"/>
            <a:cs typeface="B Zar" pitchFamily="2" charset="-78"/>
          </a:endParaRPr>
        </a:p>
      </dgm:t>
    </dgm:pt>
    <dgm:pt modelId="{F9E93A7D-7CA3-4146-9E20-7CADD8DB4ADA}" type="sibTrans" cxnId="{626622F2-ED79-4122-A362-7E91F613AFE5}">
      <dgm:prSet/>
      <dgm:spPr/>
      <dgm:t>
        <a:bodyPr/>
        <a:lstStyle/>
        <a:p>
          <a:pPr algn="justLow" rtl="1"/>
          <a:endParaRPr lang="en-US" sz="2000">
            <a:latin typeface="Times New Roman" pitchFamily="18" charset="0"/>
            <a:cs typeface="B Zar" pitchFamily="2" charset="-78"/>
          </a:endParaRPr>
        </a:p>
      </dgm:t>
    </dgm:pt>
    <dgm:pt modelId="{D82F686A-C858-4AA1-BCA8-90F70E8217A7}" type="pres">
      <dgm:prSet presAssocID="{68F14F2D-EB7F-4138-8EFB-5366F7453720}" presName="linear" presStyleCnt="0">
        <dgm:presLayoutVars>
          <dgm:animLvl val="lvl"/>
          <dgm:resizeHandles val="exact"/>
        </dgm:presLayoutVars>
      </dgm:prSet>
      <dgm:spPr/>
      <dgm:t>
        <a:bodyPr/>
        <a:lstStyle/>
        <a:p>
          <a:endParaRPr lang="en-US"/>
        </a:p>
      </dgm:t>
    </dgm:pt>
    <dgm:pt modelId="{1E3D4CC8-0683-4E01-94D3-FB9B7E08CA67}" type="pres">
      <dgm:prSet presAssocID="{0933C7D6-0032-4C97-9497-353FE6573169}" presName="parentText" presStyleLbl="node1" presStyleIdx="0" presStyleCnt="4" custLinFactY="-31520" custLinFactNeighborY="-100000">
        <dgm:presLayoutVars>
          <dgm:chMax val="0"/>
          <dgm:bulletEnabled val="1"/>
        </dgm:presLayoutVars>
      </dgm:prSet>
      <dgm:spPr/>
      <dgm:t>
        <a:bodyPr/>
        <a:lstStyle/>
        <a:p>
          <a:endParaRPr lang="en-US"/>
        </a:p>
      </dgm:t>
    </dgm:pt>
    <dgm:pt modelId="{02579EF4-801F-4349-B6D8-688706024442}" type="pres">
      <dgm:prSet presAssocID="{2C73F16D-0F26-460D-8699-18D4A582F54C}" presName="spacer" presStyleCnt="0"/>
      <dgm:spPr/>
    </dgm:pt>
    <dgm:pt modelId="{5EB9A969-644D-4CC1-ABF8-136395FD2343}" type="pres">
      <dgm:prSet presAssocID="{6C34C71F-3BF1-43C7-B859-108B3C316198}" presName="parentText" presStyleLbl="node1" presStyleIdx="1" presStyleCnt="4" custScaleY="139782" custLinFactY="-5065" custLinFactNeighborY="-100000">
        <dgm:presLayoutVars>
          <dgm:chMax val="0"/>
          <dgm:bulletEnabled val="1"/>
        </dgm:presLayoutVars>
      </dgm:prSet>
      <dgm:spPr/>
      <dgm:t>
        <a:bodyPr/>
        <a:lstStyle/>
        <a:p>
          <a:endParaRPr lang="en-US"/>
        </a:p>
      </dgm:t>
    </dgm:pt>
    <dgm:pt modelId="{54FCCBFC-A748-4D1B-8273-8BFBA2A732D0}" type="pres">
      <dgm:prSet presAssocID="{9EAF3B81-6046-4DBE-B46B-783BFF77592F}" presName="spacer" presStyleCnt="0"/>
      <dgm:spPr/>
    </dgm:pt>
    <dgm:pt modelId="{56D5FAD4-60F7-4B14-89B6-7BB85F3B0439}" type="pres">
      <dgm:prSet presAssocID="{CC06D26D-33D8-44ED-8C6F-568EA4C9B46B}" presName="parentText" presStyleLbl="node1" presStyleIdx="2" presStyleCnt="4" custLinFactY="-220" custLinFactNeighborY="-100000">
        <dgm:presLayoutVars>
          <dgm:chMax val="0"/>
          <dgm:bulletEnabled val="1"/>
        </dgm:presLayoutVars>
      </dgm:prSet>
      <dgm:spPr/>
      <dgm:t>
        <a:bodyPr/>
        <a:lstStyle/>
        <a:p>
          <a:endParaRPr lang="en-US"/>
        </a:p>
      </dgm:t>
    </dgm:pt>
    <dgm:pt modelId="{1CAEF3C1-2290-4195-A5F2-2C7CE32B0363}" type="pres">
      <dgm:prSet presAssocID="{E1C726D8-474B-488F-9CD7-CA10C3DB5A02}" presName="spacer" presStyleCnt="0"/>
      <dgm:spPr/>
    </dgm:pt>
    <dgm:pt modelId="{0F0E05AD-CC57-48D4-8143-9D333A17C9A7}" type="pres">
      <dgm:prSet presAssocID="{28C1A1A4-19A2-4EA2-8058-9B3BADA63061}" presName="parentText" presStyleLbl="node1" presStyleIdx="3" presStyleCnt="4">
        <dgm:presLayoutVars>
          <dgm:chMax val="0"/>
          <dgm:bulletEnabled val="1"/>
        </dgm:presLayoutVars>
      </dgm:prSet>
      <dgm:spPr/>
      <dgm:t>
        <a:bodyPr/>
        <a:lstStyle/>
        <a:p>
          <a:endParaRPr lang="en-US"/>
        </a:p>
      </dgm:t>
    </dgm:pt>
  </dgm:ptLst>
  <dgm:cxnLst>
    <dgm:cxn modelId="{626622F2-ED79-4122-A362-7E91F613AFE5}" srcId="{68F14F2D-EB7F-4138-8EFB-5366F7453720}" destId="{28C1A1A4-19A2-4EA2-8058-9B3BADA63061}" srcOrd="3" destOrd="0" parTransId="{FED37114-FD64-4AFD-AC88-D1F0F08F96C8}" sibTransId="{F9E93A7D-7CA3-4146-9E20-7CADD8DB4ADA}"/>
    <dgm:cxn modelId="{42671218-24D3-42E6-81F9-B159B282FE6D}" type="presOf" srcId="{68F14F2D-EB7F-4138-8EFB-5366F7453720}" destId="{D82F686A-C858-4AA1-BCA8-90F70E8217A7}" srcOrd="0" destOrd="0" presId="urn:microsoft.com/office/officeart/2005/8/layout/vList2"/>
    <dgm:cxn modelId="{EEBCD1AE-B767-414D-B05E-D63F489DF2E5}" type="presOf" srcId="{6C34C71F-3BF1-43C7-B859-108B3C316198}" destId="{5EB9A969-644D-4CC1-ABF8-136395FD2343}" srcOrd="0" destOrd="0" presId="urn:microsoft.com/office/officeart/2005/8/layout/vList2"/>
    <dgm:cxn modelId="{385A32FE-AC4E-4D5D-BA09-CF03AAFB6BE4}" srcId="{68F14F2D-EB7F-4138-8EFB-5366F7453720}" destId="{0933C7D6-0032-4C97-9497-353FE6573169}" srcOrd="0" destOrd="0" parTransId="{EBA49415-526F-4D63-8FCD-860323C332AC}" sibTransId="{2C73F16D-0F26-460D-8699-18D4A582F54C}"/>
    <dgm:cxn modelId="{7CA0EBE2-AE64-4496-8DC8-935E3E23E81E}" type="presOf" srcId="{CC06D26D-33D8-44ED-8C6F-568EA4C9B46B}" destId="{56D5FAD4-60F7-4B14-89B6-7BB85F3B0439}" srcOrd="0" destOrd="0" presId="urn:microsoft.com/office/officeart/2005/8/layout/vList2"/>
    <dgm:cxn modelId="{E1EB73C6-13C9-461B-8068-617FEBEAC923}" srcId="{68F14F2D-EB7F-4138-8EFB-5366F7453720}" destId="{6C34C71F-3BF1-43C7-B859-108B3C316198}" srcOrd="1" destOrd="0" parTransId="{EC8896A7-36DF-4760-9543-EDAF52A4F089}" sibTransId="{9EAF3B81-6046-4DBE-B46B-783BFF77592F}"/>
    <dgm:cxn modelId="{477ACEF0-7F73-4D19-8D15-30327F8578F8}" type="presOf" srcId="{28C1A1A4-19A2-4EA2-8058-9B3BADA63061}" destId="{0F0E05AD-CC57-48D4-8143-9D333A17C9A7}" srcOrd="0" destOrd="0" presId="urn:microsoft.com/office/officeart/2005/8/layout/vList2"/>
    <dgm:cxn modelId="{3C645BE8-44D8-4932-9EA6-FC91BFBEBDEF}" type="presOf" srcId="{0933C7D6-0032-4C97-9497-353FE6573169}" destId="{1E3D4CC8-0683-4E01-94D3-FB9B7E08CA67}" srcOrd="0" destOrd="0" presId="urn:microsoft.com/office/officeart/2005/8/layout/vList2"/>
    <dgm:cxn modelId="{B625F5E2-A14C-4288-91A0-B68DB175E4DE}" srcId="{68F14F2D-EB7F-4138-8EFB-5366F7453720}" destId="{CC06D26D-33D8-44ED-8C6F-568EA4C9B46B}" srcOrd="2" destOrd="0" parTransId="{E1481648-71A8-4584-9FE5-E1FB9121D0DD}" sibTransId="{E1C726D8-474B-488F-9CD7-CA10C3DB5A02}"/>
    <dgm:cxn modelId="{2BD7DBB3-7A27-4CE1-96E7-FA79F3B1FA70}" type="presParOf" srcId="{D82F686A-C858-4AA1-BCA8-90F70E8217A7}" destId="{1E3D4CC8-0683-4E01-94D3-FB9B7E08CA67}" srcOrd="0" destOrd="0" presId="urn:microsoft.com/office/officeart/2005/8/layout/vList2"/>
    <dgm:cxn modelId="{308E71B3-CC41-4171-9910-9B7E1EC2A465}" type="presParOf" srcId="{D82F686A-C858-4AA1-BCA8-90F70E8217A7}" destId="{02579EF4-801F-4349-B6D8-688706024442}" srcOrd="1" destOrd="0" presId="urn:microsoft.com/office/officeart/2005/8/layout/vList2"/>
    <dgm:cxn modelId="{31F0C7A6-0083-4B8C-9C1E-B25FBDE7B830}" type="presParOf" srcId="{D82F686A-C858-4AA1-BCA8-90F70E8217A7}" destId="{5EB9A969-644D-4CC1-ABF8-136395FD2343}" srcOrd="2" destOrd="0" presId="urn:microsoft.com/office/officeart/2005/8/layout/vList2"/>
    <dgm:cxn modelId="{D73B3EDA-2D5F-4185-8CFC-D92A4A696283}" type="presParOf" srcId="{D82F686A-C858-4AA1-BCA8-90F70E8217A7}" destId="{54FCCBFC-A748-4D1B-8273-8BFBA2A732D0}" srcOrd="3" destOrd="0" presId="urn:microsoft.com/office/officeart/2005/8/layout/vList2"/>
    <dgm:cxn modelId="{5F1D346B-05E4-4684-A4C0-DCBD52015ABA}" type="presParOf" srcId="{D82F686A-C858-4AA1-BCA8-90F70E8217A7}" destId="{56D5FAD4-60F7-4B14-89B6-7BB85F3B0439}" srcOrd="4" destOrd="0" presId="urn:microsoft.com/office/officeart/2005/8/layout/vList2"/>
    <dgm:cxn modelId="{73443560-E1EE-409D-8F86-A6642C04A123}" type="presParOf" srcId="{D82F686A-C858-4AA1-BCA8-90F70E8217A7}" destId="{1CAEF3C1-2290-4195-A5F2-2C7CE32B0363}" srcOrd="5" destOrd="0" presId="urn:microsoft.com/office/officeart/2005/8/layout/vList2"/>
    <dgm:cxn modelId="{B953CC63-9E0B-4DCB-B753-722FC53AC174}" type="presParOf" srcId="{D82F686A-C858-4AA1-BCA8-90F70E8217A7}" destId="{0F0E05AD-CC57-48D4-8143-9D333A17C9A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F327D42-0F60-4F00-8BC4-9F76EAA28316}" type="doc">
      <dgm:prSet loTypeId="urn:microsoft.com/office/officeart/2005/8/layout/vList2" loCatId="list" qsTypeId="urn:microsoft.com/office/officeart/2005/8/quickstyle/3d2" qsCatId="3D" csTypeId="urn:microsoft.com/office/officeart/2005/8/colors/colorful3" csCatId="colorful" phldr="1"/>
      <dgm:spPr/>
      <dgm:t>
        <a:bodyPr/>
        <a:lstStyle/>
        <a:p>
          <a:endParaRPr lang="en-US"/>
        </a:p>
      </dgm:t>
    </dgm:pt>
    <dgm:pt modelId="{C25E6E49-B55A-44C7-8718-F3A942EC0F70}">
      <dgm:prSet/>
      <dgm:spPr/>
      <dgm:t>
        <a:bodyPr/>
        <a:lstStyle/>
        <a:p>
          <a:pPr algn="justLow" rtl="1"/>
          <a:r>
            <a:rPr lang="fa-IR" dirty="0" smtClean="0">
              <a:latin typeface="Times New Roman" pitchFamily="18" charset="0"/>
              <a:cs typeface="B Zar" pitchFamily="2" charset="-78"/>
            </a:rPr>
            <a:t>تفریباً در تمام کشورهای دنیا نقش مقام ناظر در فرایندهای زیر تعریف می‌شود: </a:t>
          </a:r>
          <a:endParaRPr lang="fa-IR" dirty="0">
            <a:latin typeface="Times New Roman" pitchFamily="18" charset="0"/>
            <a:cs typeface="B Zar" pitchFamily="2" charset="-78"/>
          </a:endParaRPr>
        </a:p>
      </dgm:t>
    </dgm:pt>
    <dgm:pt modelId="{2E52E864-9224-486F-8475-6835C75EE57A}" type="parTrans" cxnId="{62EDA502-BE02-40ED-99C0-44E8692AEC89}">
      <dgm:prSet/>
      <dgm:spPr/>
      <dgm:t>
        <a:bodyPr/>
        <a:lstStyle/>
        <a:p>
          <a:endParaRPr lang="en-US">
            <a:latin typeface="Times New Roman" pitchFamily="18" charset="0"/>
            <a:cs typeface="B Zar" pitchFamily="2" charset="-78"/>
          </a:endParaRPr>
        </a:p>
      </dgm:t>
    </dgm:pt>
    <dgm:pt modelId="{9B1C311F-2E45-4AE9-85D3-9602A95A9EEC}" type="sibTrans" cxnId="{62EDA502-BE02-40ED-99C0-44E8692AEC89}">
      <dgm:prSet/>
      <dgm:spPr/>
      <dgm:t>
        <a:bodyPr/>
        <a:lstStyle/>
        <a:p>
          <a:endParaRPr lang="en-US">
            <a:latin typeface="Times New Roman" pitchFamily="18" charset="0"/>
            <a:cs typeface="B Zar" pitchFamily="2" charset="-78"/>
          </a:endParaRPr>
        </a:p>
      </dgm:t>
    </dgm:pt>
    <dgm:pt modelId="{FE8F2A3A-96F9-46FA-8DB0-D9956B188C9C}">
      <dgm:prSet/>
      <dgm:spPr/>
      <dgm:t>
        <a:bodyPr/>
        <a:lstStyle/>
        <a:p>
          <a:pPr rtl="1"/>
          <a:r>
            <a:rPr lang="fa-IR" dirty="0" smtClean="0">
              <a:latin typeface="Times New Roman" pitchFamily="18" charset="0"/>
              <a:cs typeface="B Zar" pitchFamily="2" charset="-78"/>
            </a:rPr>
            <a:t>شرایط اخذ مجوز (</a:t>
          </a:r>
          <a:r>
            <a:rPr lang="da-DK" dirty="0" smtClean="0">
              <a:latin typeface="Times New Roman" pitchFamily="18" charset="0"/>
              <a:cs typeface="B Zar" pitchFamily="2" charset="-78"/>
            </a:rPr>
            <a:t>licensing</a:t>
          </a:r>
          <a:r>
            <a:rPr lang="fa-IR" dirty="0" smtClean="0">
              <a:latin typeface="Times New Roman" pitchFamily="18" charset="0"/>
              <a:cs typeface="B Zar" pitchFamily="2" charset="-78"/>
            </a:rPr>
            <a:t>)</a:t>
          </a:r>
          <a:endParaRPr lang="da-DK" dirty="0">
            <a:latin typeface="Times New Roman" pitchFamily="18" charset="0"/>
            <a:cs typeface="B Zar" pitchFamily="2" charset="-78"/>
          </a:endParaRPr>
        </a:p>
      </dgm:t>
    </dgm:pt>
    <dgm:pt modelId="{ED0788C3-DC14-4F47-A460-3015BA6484D6}" type="parTrans" cxnId="{5E98443D-3EBB-4B01-AACA-DA2F39B8B723}">
      <dgm:prSet/>
      <dgm:spPr/>
      <dgm:t>
        <a:bodyPr/>
        <a:lstStyle/>
        <a:p>
          <a:endParaRPr lang="en-US">
            <a:latin typeface="Times New Roman" pitchFamily="18" charset="0"/>
            <a:cs typeface="B Zar" pitchFamily="2" charset="-78"/>
          </a:endParaRPr>
        </a:p>
      </dgm:t>
    </dgm:pt>
    <dgm:pt modelId="{7A7ADCF7-2240-47DA-94CF-CF35810F826E}" type="sibTrans" cxnId="{5E98443D-3EBB-4B01-AACA-DA2F39B8B723}">
      <dgm:prSet/>
      <dgm:spPr/>
      <dgm:t>
        <a:bodyPr/>
        <a:lstStyle/>
        <a:p>
          <a:endParaRPr lang="en-US">
            <a:latin typeface="Times New Roman" pitchFamily="18" charset="0"/>
            <a:cs typeface="B Zar" pitchFamily="2" charset="-78"/>
          </a:endParaRPr>
        </a:p>
      </dgm:t>
    </dgm:pt>
    <dgm:pt modelId="{E10FB66F-C2F0-4BB9-BEA1-CA2D183ABC8A}">
      <dgm:prSet/>
      <dgm:spPr/>
      <dgm:t>
        <a:bodyPr/>
        <a:lstStyle/>
        <a:p>
          <a:pPr rtl="1"/>
          <a:r>
            <a:rPr lang="fa-IR" dirty="0" smtClean="0">
              <a:latin typeface="Times New Roman" pitchFamily="18" charset="0"/>
              <a:cs typeface="B Zar" pitchFamily="2" charset="-78"/>
            </a:rPr>
            <a:t>قوانین نظارتی (</a:t>
          </a:r>
          <a:r>
            <a:rPr lang="da-DK" dirty="0" smtClean="0">
              <a:latin typeface="Times New Roman" pitchFamily="18" charset="0"/>
              <a:cs typeface="B Zar" pitchFamily="2" charset="-78"/>
            </a:rPr>
            <a:t>governance</a:t>
          </a:r>
          <a:r>
            <a:rPr lang="fa-IR" dirty="0" smtClean="0">
              <a:latin typeface="Times New Roman" pitchFamily="18" charset="0"/>
              <a:cs typeface="B Zar" pitchFamily="2" charset="-78"/>
            </a:rPr>
            <a:t>)</a:t>
          </a:r>
          <a:endParaRPr lang="da-DK" dirty="0">
            <a:latin typeface="Times New Roman" pitchFamily="18" charset="0"/>
            <a:cs typeface="B Zar" pitchFamily="2" charset="-78"/>
          </a:endParaRPr>
        </a:p>
      </dgm:t>
    </dgm:pt>
    <dgm:pt modelId="{BAECD532-2EAF-42D6-8A9A-B252E0BAF2AE}" type="parTrans" cxnId="{9E274FD7-73D9-4C29-9CCD-709874EFCE22}">
      <dgm:prSet/>
      <dgm:spPr/>
      <dgm:t>
        <a:bodyPr/>
        <a:lstStyle/>
        <a:p>
          <a:endParaRPr lang="en-US">
            <a:latin typeface="Times New Roman" pitchFamily="18" charset="0"/>
            <a:cs typeface="B Zar" pitchFamily="2" charset="-78"/>
          </a:endParaRPr>
        </a:p>
      </dgm:t>
    </dgm:pt>
    <dgm:pt modelId="{1BE15A7D-DDC5-46AA-980E-8831AA4C84FE}" type="sibTrans" cxnId="{9E274FD7-73D9-4C29-9CCD-709874EFCE22}">
      <dgm:prSet/>
      <dgm:spPr/>
      <dgm:t>
        <a:bodyPr/>
        <a:lstStyle/>
        <a:p>
          <a:endParaRPr lang="en-US">
            <a:latin typeface="Times New Roman" pitchFamily="18" charset="0"/>
            <a:cs typeface="B Zar" pitchFamily="2" charset="-78"/>
          </a:endParaRPr>
        </a:p>
      </dgm:t>
    </dgm:pt>
    <dgm:pt modelId="{EA8C0969-B10E-4E73-AAAF-A15C6690E6FB}">
      <dgm:prSet/>
      <dgm:spPr/>
      <dgm:t>
        <a:bodyPr/>
        <a:lstStyle/>
        <a:p>
          <a:pPr rtl="1"/>
          <a:r>
            <a:rPr lang="fa-IR" dirty="0" smtClean="0">
              <a:latin typeface="Times New Roman" pitchFamily="18" charset="0"/>
              <a:cs typeface="B Zar" pitchFamily="2" charset="-78"/>
            </a:rPr>
            <a:t>تعیین ناظر مستقل (</a:t>
          </a:r>
          <a:r>
            <a:rPr lang="da-DK" dirty="0" smtClean="0">
              <a:latin typeface="Times New Roman" pitchFamily="18" charset="0"/>
              <a:cs typeface="B Zar" pitchFamily="2" charset="-78"/>
            </a:rPr>
            <a:t>independent custodian</a:t>
          </a:r>
          <a:r>
            <a:rPr lang="fa-IR" dirty="0" smtClean="0">
              <a:latin typeface="Times New Roman" pitchFamily="18" charset="0"/>
              <a:cs typeface="B Zar" pitchFamily="2" charset="-78"/>
            </a:rPr>
            <a:t>)</a:t>
          </a:r>
          <a:endParaRPr lang="da-DK" dirty="0">
            <a:latin typeface="Times New Roman" pitchFamily="18" charset="0"/>
            <a:cs typeface="B Zar" pitchFamily="2" charset="-78"/>
          </a:endParaRPr>
        </a:p>
      </dgm:t>
    </dgm:pt>
    <dgm:pt modelId="{650EF322-9F2E-49C4-9D32-0DDB72144570}" type="parTrans" cxnId="{54CA5458-2659-4739-B703-C4840D0CF263}">
      <dgm:prSet/>
      <dgm:spPr/>
      <dgm:t>
        <a:bodyPr/>
        <a:lstStyle/>
        <a:p>
          <a:endParaRPr lang="en-US">
            <a:latin typeface="Times New Roman" pitchFamily="18" charset="0"/>
            <a:cs typeface="B Zar" pitchFamily="2" charset="-78"/>
          </a:endParaRPr>
        </a:p>
      </dgm:t>
    </dgm:pt>
    <dgm:pt modelId="{F5351E53-42A7-4FDB-8F1A-A803110FA3BA}" type="sibTrans" cxnId="{54CA5458-2659-4739-B703-C4840D0CF263}">
      <dgm:prSet/>
      <dgm:spPr/>
      <dgm:t>
        <a:bodyPr/>
        <a:lstStyle/>
        <a:p>
          <a:endParaRPr lang="en-US">
            <a:latin typeface="Times New Roman" pitchFamily="18" charset="0"/>
            <a:cs typeface="B Zar" pitchFamily="2" charset="-78"/>
          </a:endParaRPr>
        </a:p>
      </dgm:t>
    </dgm:pt>
    <dgm:pt modelId="{0FC69D4A-6381-44DC-8E02-6F3372A03ECF}">
      <dgm:prSet/>
      <dgm:spPr/>
      <dgm:t>
        <a:bodyPr/>
        <a:lstStyle/>
        <a:p>
          <a:pPr rtl="1"/>
          <a:r>
            <a:rPr lang="fa-IR" dirty="0" smtClean="0">
              <a:latin typeface="Times New Roman" pitchFamily="18" charset="0"/>
              <a:cs typeface="B Zar" pitchFamily="2" charset="-78"/>
            </a:rPr>
            <a:t>حسابرس خارجی (</a:t>
          </a:r>
          <a:r>
            <a:rPr lang="da-DK" dirty="0" smtClean="0">
              <a:latin typeface="Times New Roman" pitchFamily="18" charset="0"/>
              <a:cs typeface="B Zar" pitchFamily="2" charset="-78"/>
            </a:rPr>
            <a:t>external audit</a:t>
          </a:r>
          <a:r>
            <a:rPr lang="fa-IR" dirty="0" smtClean="0">
              <a:latin typeface="Times New Roman" pitchFamily="18" charset="0"/>
              <a:cs typeface="B Zar" pitchFamily="2" charset="-78"/>
            </a:rPr>
            <a:t>)</a:t>
          </a:r>
          <a:endParaRPr lang="da-DK" dirty="0">
            <a:latin typeface="Times New Roman" pitchFamily="18" charset="0"/>
            <a:cs typeface="B Zar" pitchFamily="2" charset="-78"/>
          </a:endParaRPr>
        </a:p>
      </dgm:t>
    </dgm:pt>
    <dgm:pt modelId="{081C7FC7-4E95-4309-A151-D9FD1AB2BFED}" type="parTrans" cxnId="{6AF59860-8B26-4E85-97E6-FF25ADD39B9C}">
      <dgm:prSet/>
      <dgm:spPr/>
      <dgm:t>
        <a:bodyPr/>
        <a:lstStyle/>
        <a:p>
          <a:endParaRPr lang="en-US">
            <a:latin typeface="Times New Roman" pitchFamily="18" charset="0"/>
            <a:cs typeface="B Zar" pitchFamily="2" charset="-78"/>
          </a:endParaRPr>
        </a:p>
      </dgm:t>
    </dgm:pt>
    <dgm:pt modelId="{5E9B2DB1-A019-48DF-A833-D2DC9FF49100}" type="sibTrans" cxnId="{6AF59860-8B26-4E85-97E6-FF25ADD39B9C}">
      <dgm:prSet/>
      <dgm:spPr/>
      <dgm:t>
        <a:bodyPr/>
        <a:lstStyle/>
        <a:p>
          <a:endParaRPr lang="en-US">
            <a:latin typeface="Times New Roman" pitchFamily="18" charset="0"/>
            <a:cs typeface="B Zar" pitchFamily="2" charset="-78"/>
          </a:endParaRPr>
        </a:p>
      </dgm:t>
    </dgm:pt>
    <dgm:pt modelId="{1BE08D22-F82E-40ED-978A-0FE3EB730925}" type="pres">
      <dgm:prSet presAssocID="{2F327D42-0F60-4F00-8BC4-9F76EAA28316}" presName="linear" presStyleCnt="0">
        <dgm:presLayoutVars>
          <dgm:animLvl val="lvl"/>
          <dgm:resizeHandles val="exact"/>
        </dgm:presLayoutVars>
      </dgm:prSet>
      <dgm:spPr/>
      <dgm:t>
        <a:bodyPr/>
        <a:lstStyle/>
        <a:p>
          <a:endParaRPr lang="en-US"/>
        </a:p>
      </dgm:t>
    </dgm:pt>
    <dgm:pt modelId="{89B1AB5E-FF6E-43FB-BF72-F600C94E012F}" type="pres">
      <dgm:prSet presAssocID="{C25E6E49-B55A-44C7-8718-F3A942EC0F70}" presName="parentText" presStyleLbl="node1" presStyleIdx="0" presStyleCnt="1">
        <dgm:presLayoutVars>
          <dgm:chMax val="0"/>
          <dgm:bulletEnabled val="1"/>
        </dgm:presLayoutVars>
      </dgm:prSet>
      <dgm:spPr/>
      <dgm:t>
        <a:bodyPr/>
        <a:lstStyle/>
        <a:p>
          <a:endParaRPr lang="en-US"/>
        </a:p>
      </dgm:t>
    </dgm:pt>
    <dgm:pt modelId="{04DE3797-E103-4BBC-8827-24AA98E91CEC}" type="pres">
      <dgm:prSet presAssocID="{C25E6E49-B55A-44C7-8718-F3A942EC0F70}" presName="childText" presStyleLbl="revTx" presStyleIdx="0" presStyleCnt="1">
        <dgm:presLayoutVars>
          <dgm:bulletEnabled val="1"/>
        </dgm:presLayoutVars>
      </dgm:prSet>
      <dgm:spPr/>
      <dgm:t>
        <a:bodyPr/>
        <a:lstStyle/>
        <a:p>
          <a:endParaRPr lang="en-US"/>
        </a:p>
      </dgm:t>
    </dgm:pt>
  </dgm:ptLst>
  <dgm:cxnLst>
    <dgm:cxn modelId="{8F82038D-AAD1-428D-ADEB-6319EABA0B99}" type="presOf" srcId="{0FC69D4A-6381-44DC-8E02-6F3372A03ECF}" destId="{04DE3797-E103-4BBC-8827-24AA98E91CEC}" srcOrd="0" destOrd="3" presId="urn:microsoft.com/office/officeart/2005/8/layout/vList2"/>
    <dgm:cxn modelId="{F46C7A4F-A4B9-4118-955E-377B8F11258A}" type="presOf" srcId="{E10FB66F-C2F0-4BB9-BEA1-CA2D183ABC8A}" destId="{04DE3797-E103-4BBC-8827-24AA98E91CEC}" srcOrd="0" destOrd="1" presId="urn:microsoft.com/office/officeart/2005/8/layout/vList2"/>
    <dgm:cxn modelId="{E0E2FDF3-B08F-47D4-B07B-2580FCFB8DCD}" type="presOf" srcId="{2F327D42-0F60-4F00-8BC4-9F76EAA28316}" destId="{1BE08D22-F82E-40ED-978A-0FE3EB730925}" srcOrd="0" destOrd="0" presId="urn:microsoft.com/office/officeart/2005/8/layout/vList2"/>
    <dgm:cxn modelId="{98042C0C-80DB-4E54-A63B-910464A99295}" type="presOf" srcId="{FE8F2A3A-96F9-46FA-8DB0-D9956B188C9C}" destId="{04DE3797-E103-4BBC-8827-24AA98E91CEC}" srcOrd="0" destOrd="0" presId="urn:microsoft.com/office/officeart/2005/8/layout/vList2"/>
    <dgm:cxn modelId="{5E98443D-3EBB-4B01-AACA-DA2F39B8B723}" srcId="{C25E6E49-B55A-44C7-8718-F3A942EC0F70}" destId="{FE8F2A3A-96F9-46FA-8DB0-D9956B188C9C}" srcOrd="0" destOrd="0" parTransId="{ED0788C3-DC14-4F47-A460-3015BA6484D6}" sibTransId="{7A7ADCF7-2240-47DA-94CF-CF35810F826E}"/>
    <dgm:cxn modelId="{9E274FD7-73D9-4C29-9CCD-709874EFCE22}" srcId="{C25E6E49-B55A-44C7-8718-F3A942EC0F70}" destId="{E10FB66F-C2F0-4BB9-BEA1-CA2D183ABC8A}" srcOrd="1" destOrd="0" parTransId="{BAECD532-2EAF-42D6-8A9A-B252E0BAF2AE}" sibTransId="{1BE15A7D-DDC5-46AA-980E-8831AA4C84FE}"/>
    <dgm:cxn modelId="{6AF59860-8B26-4E85-97E6-FF25ADD39B9C}" srcId="{C25E6E49-B55A-44C7-8718-F3A942EC0F70}" destId="{0FC69D4A-6381-44DC-8E02-6F3372A03ECF}" srcOrd="3" destOrd="0" parTransId="{081C7FC7-4E95-4309-A151-D9FD1AB2BFED}" sibTransId="{5E9B2DB1-A019-48DF-A833-D2DC9FF49100}"/>
    <dgm:cxn modelId="{59FE3402-D38F-4D59-9BC2-565F78BF79E1}" type="presOf" srcId="{EA8C0969-B10E-4E73-AAAF-A15C6690E6FB}" destId="{04DE3797-E103-4BBC-8827-24AA98E91CEC}" srcOrd="0" destOrd="2" presId="urn:microsoft.com/office/officeart/2005/8/layout/vList2"/>
    <dgm:cxn modelId="{2EA12B62-F32D-4E75-B65E-EABF14E2D230}" type="presOf" srcId="{C25E6E49-B55A-44C7-8718-F3A942EC0F70}" destId="{89B1AB5E-FF6E-43FB-BF72-F600C94E012F}" srcOrd="0" destOrd="0" presId="urn:microsoft.com/office/officeart/2005/8/layout/vList2"/>
    <dgm:cxn modelId="{62EDA502-BE02-40ED-99C0-44E8692AEC89}" srcId="{2F327D42-0F60-4F00-8BC4-9F76EAA28316}" destId="{C25E6E49-B55A-44C7-8718-F3A942EC0F70}" srcOrd="0" destOrd="0" parTransId="{2E52E864-9224-486F-8475-6835C75EE57A}" sibTransId="{9B1C311F-2E45-4AE9-85D3-9602A95A9EEC}"/>
    <dgm:cxn modelId="{54CA5458-2659-4739-B703-C4840D0CF263}" srcId="{C25E6E49-B55A-44C7-8718-F3A942EC0F70}" destId="{EA8C0969-B10E-4E73-AAAF-A15C6690E6FB}" srcOrd="2" destOrd="0" parTransId="{650EF322-9F2E-49C4-9D32-0DDB72144570}" sibTransId="{F5351E53-42A7-4FDB-8F1A-A803110FA3BA}"/>
    <dgm:cxn modelId="{E4A3FD82-1D65-43C6-828A-8D7883B269CE}" type="presParOf" srcId="{1BE08D22-F82E-40ED-978A-0FE3EB730925}" destId="{89B1AB5E-FF6E-43FB-BF72-F600C94E012F}" srcOrd="0" destOrd="0" presId="urn:microsoft.com/office/officeart/2005/8/layout/vList2"/>
    <dgm:cxn modelId="{289D9AE1-F48E-4F57-8885-F96D55A41807}" type="presParOf" srcId="{1BE08D22-F82E-40ED-978A-0FE3EB730925}" destId="{04DE3797-E103-4BBC-8827-24AA98E91CE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A4F7C68-380D-4775-B259-5BB2328D9844}" type="doc">
      <dgm:prSet loTypeId="urn:microsoft.com/office/officeart/2005/8/layout/vList2" loCatId="list" qsTypeId="urn:microsoft.com/office/officeart/2005/8/quickstyle/3d2" qsCatId="3D" csTypeId="urn:microsoft.com/office/officeart/2005/8/colors/colorful4" csCatId="colorful"/>
      <dgm:spPr/>
      <dgm:t>
        <a:bodyPr/>
        <a:lstStyle/>
        <a:p>
          <a:endParaRPr lang="en-US"/>
        </a:p>
      </dgm:t>
    </dgm:pt>
    <dgm:pt modelId="{3B089D87-6233-4A46-938D-73BCD8CD4E97}">
      <dgm:prSet/>
      <dgm:spPr/>
      <dgm:t>
        <a:bodyPr/>
        <a:lstStyle/>
        <a:p>
          <a:pPr rtl="1"/>
          <a:r>
            <a:rPr lang="fa-IR" dirty="0" smtClean="0">
              <a:latin typeface="Times New Roman" pitchFamily="18" charset="0"/>
              <a:cs typeface="B Zar" pitchFamily="2" charset="-78"/>
            </a:rPr>
            <a:t>الزامات افشاگری (</a:t>
          </a:r>
          <a:r>
            <a:rPr lang="da-DK" dirty="0" smtClean="0">
              <a:latin typeface="Times New Roman" pitchFamily="18" charset="0"/>
              <a:cs typeface="B Zar" pitchFamily="2" charset="-78"/>
            </a:rPr>
            <a:t>disclosure requirement</a:t>
          </a:r>
          <a:r>
            <a:rPr lang="fa-IR" dirty="0" smtClean="0">
              <a:latin typeface="Times New Roman" pitchFamily="18" charset="0"/>
              <a:cs typeface="B Zar" pitchFamily="2" charset="-78"/>
            </a:rPr>
            <a:t>)</a:t>
          </a:r>
          <a:endParaRPr lang="da-DK" dirty="0">
            <a:latin typeface="Times New Roman" pitchFamily="18" charset="0"/>
            <a:cs typeface="B Zar" pitchFamily="2" charset="-78"/>
          </a:endParaRPr>
        </a:p>
      </dgm:t>
    </dgm:pt>
    <dgm:pt modelId="{FF3FB9B5-CF9B-4E30-9F17-882ACC5178FE}" type="parTrans" cxnId="{5B377D10-4530-4D0E-B3AF-8C0439D05DC4}">
      <dgm:prSet/>
      <dgm:spPr/>
      <dgm:t>
        <a:bodyPr/>
        <a:lstStyle/>
        <a:p>
          <a:endParaRPr lang="en-US">
            <a:latin typeface="Times New Roman" pitchFamily="18" charset="0"/>
            <a:cs typeface="B Zar" pitchFamily="2" charset="-78"/>
          </a:endParaRPr>
        </a:p>
      </dgm:t>
    </dgm:pt>
    <dgm:pt modelId="{859F659C-C932-4AF4-A7BE-1E15B463B275}" type="sibTrans" cxnId="{5B377D10-4530-4D0E-B3AF-8C0439D05DC4}">
      <dgm:prSet/>
      <dgm:spPr/>
      <dgm:t>
        <a:bodyPr/>
        <a:lstStyle/>
        <a:p>
          <a:endParaRPr lang="en-US">
            <a:latin typeface="Times New Roman" pitchFamily="18" charset="0"/>
            <a:cs typeface="B Zar" pitchFamily="2" charset="-78"/>
          </a:endParaRPr>
        </a:p>
      </dgm:t>
    </dgm:pt>
    <dgm:pt modelId="{F22B08C9-2900-465E-9977-7B575617C4CD}">
      <dgm:prSet/>
      <dgm:spPr/>
      <dgm:t>
        <a:bodyPr/>
        <a:lstStyle/>
        <a:p>
          <a:pPr rtl="1"/>
          <a:r>
            <a:rPr lang="fa-IR" dirty="0" smtClean="0">
              <a:latin typeface="Times New Roman" pitchFamily="18" charset="0"/>
              <a:cs typeface="B Zar" pitchFamily="2" charset="-78"/>
            </a:rPr>
            <a:t>قوانین سرمایه‌گذاری (</a:t>
          </a:r>
          <a:r>
            <a:rPr lang="da-DK" dirty="0" smtClean="0">
              <a:latin typeface="Times New Roman" pitchFamily="18" charset="0"/>
              <a:cs typeface="B Zar" pitchFamily="2" charset="-78"/>
            </a:rPr>
            <a:t>investment regulation</a:t>
          </a:r>
          <a:r>
            <a:rPr lang="fa-IR" dirty="0" smtClean="0">
              <a:latin typeface="Times New Roman" pitchFamily="18" charset="0"/>
              <a:cs typeface="B Zar" pitchFamily="2" charset="-78"/>
            </a:rPr>
            <a:t>)</a:t>
          </a:r>
          <a:endParaRPr lang="da-DK" dirty="0">
            <a:latin typeface="Times New Roman" pitchFamily="18" charset="0"/>
            <a:cs typeface="B Zar" pitchFamily="2" charset="-78"/>
          </a:endParaRPr>
        </a:p>
      </dgm:t>
    </dgm:pt>
    <dgm:pt modelId="{CD2A630D-759C-444A-B23E-643804887C99}" type="parTrans" cxnId="{4AD7D157-6F2D-486A-B9ED-E1D14DE5D788}">
      <dgm:prSet/>
      <dgm:spPr/>
      <dgm:t>
        <a:bodyPr/>
        <a:lstStyle/>
        <a:p>
          <a:endParaRPr lang="en-US">
            <a:latin typeface="Times New Roman" pitchFamily="18" charset="0"/>
            <a:cs typeface="B Zar" pitchFamily="2" charset="-78"/>
          </a:endParaRPr>
        </a:p>
      </dgm:t>
    </dgm:pt>
    <dgm:pt modelId="{74FDCF9C-4CC6-40C3-84B3-3A519AB908D8}" type="sibTrans" cxnId="{4AD7D157-6F2D-486A-B9ED-E1D14DE5D788}">
      <dgm:prSet/>
      <dgm:spPr/>
      <dgm:t>
        <a:bodyPr/>
        <a:lstStyle/>
        <a:p>
          <a:endParaRPr lang="en-US">
            <a:latin typeface="Times New Roman" pitchFamily="18" charset="0"/>
            <a:cs typeface="B Zar" pitchFamily="2" charset="-78"/>
          </a:endParaRPr>
        </a:p>
      </dgm:t>
    </dgm:pt>
    <dgm:pt modelId="{23BBDCEE-F75F-4944-AEFE-DB29C6F49342}">
      <dgm:prSet/>
      <dgm:spPr/>
      <dgm:t>
        <a:bodyPr/>
        <a:lstStyle/>
        <a:p>
          <a:pPr rtl="1"/>
          <a:r>
            <a:rPr lang="fa-IR" dirty="0" smtClean="0">
              <a:latin typeface="Times New Roman" pitchFamily="18" charset="0"/>
              <a:cs typeface="B Zar" pitchFamily="2" charset="-78"/>
            </a:rPr>
            <a:t>اخذ ضمانت‌نامه (</a:t>
          </a:r>
          <a:r>
            <a:rPr lang="da-DK" dirty="0" smtClean="0">
              <a:latin typeface="Times New Roman" pitchFamily="18" charset="0"/>
              <a:cs typeface="B Zar" pitchFamily="2" charset="-78"/>
            </a:rPr>
            <a:t>guarantees</a:t>
          </a:r>
          <a:r>
            <a:rPr lang="fa-IR" dirty="0" smtClean="0">
              <a:latin typeface="Times New Roman" pitchFamily="18" charset="0"/>
              <a:cs typeface="B Zar" pitchFamily="2" charset="-78"/>
            </a:rPr>
            <a:t>)</a:t>
          </a:r>
          <a:endParaRPr lang="da-DK" dirty="0">
            <a:latin typeface="Times New Roman" pitchFamily="18" charset="0"/>
            <a:cs typeface="B Zar" pitchFamily="2" charset="-78"/>
          </a:endParaRPr>
        </a:p>
      </dgm:t>
    </dgm:pt>
    <dgm:pt modelId="{166B850A-85D5-4FDF-A85F-770B505D2DB4}" type="parTrans" cxnId="{D30C722C-34E3-4ECF-8594-B98542BC394F}">
      <dgm:prSet/>
      <dgm:spPr/>
      <dgm:t>
        <a:bodyPr/>
        <a:lstStyle/>
        <a:p>
          <a:endParaRPr lang="en-US">
            <a:latin typeface="Times New Roman" pitchFamily="18" charset="0"/>
            <a:cs typeface="B Zar" pitchFamily="2" charset="-78"/>
          </a:endParaRPr>
        </a:p>
      </dgm:t>
    </dgm:pt>
    <dgm:pt modelId="{7DEC326E-8DDD-47ED-A7DD-DFF7243333B7}" type="sibTrans" cxnId="{D30C722C-34E3-4ECF-8594-B98542BC394F}">
      <dgm:prSet/>
      <dgm:spPr/>
      <dgm:t>
        <a:bodyPr/>
        <a:lstStyle/>
        <a:p>
          <a:endParaRPr lang="en-US">
            <a:latin typeface="Times New Roman" pitchFamily="18" charset="0"/>
            <a:cs typeface="B Zar" pitchFamily="2" charset="-78"/>
          </a:endParaRPr>
        </a:p>
      </dgm:t>
    </dgm:pt>
    <dgm:pt modelId="{2E44F98B-0505-46E0-84F7-595F7B666534}">
      <dgm:prSet/>
      <dgm:spPr/>
      <dgm:t>
        <a:bodyPr/>
        <a:lstStyle/>
        <a:p>
          <a:pPr rtl="1"/>
          <a:r>
            <a:rPr lang="fa-IR" dirty="0" smtClean="0">
              <a:latin typeface="Times New Roman" pitchFamily="18" charset="0"/>
              <a:cs typeface="B Zar" pitchFamily="2" charset="-78"/>
            </a:rPr>
            <a:t>حداقل سرمایه و اندوخته (</a:t>
          </a:r>
          <a:r>
            <a:rPr lang="da-DK" dirty="0" smtClean="0">
              <a:latin typeface="Times New Roman" pitchFamily="18" charset="0"/>
              <a:cs typeface="B Zar" pitchFamily="2" charset="-78"/>
            </a:rPr>
            <a:t>minimum capital and reserves</a:t>
          </a:r>
          <a:r>
            <a:rPr lang="fa-IR" dirty="0" smtClean="0">
              <a:latin typeface="Times New Roman" pitchFamily="18" charset="0"/>
              <a:cs typeface="B Zar" pitchFamily="2" charset="-78"/>
            </a:rPr>
            <a:t>)</a:t>
          </a:r>
          <a:endParaRPr lang="en-US" dirty="0">
            <a:latin typeface="Times New Roman" pitchFamily="18" charset="0"/>
            <a:cs typeface="B Zar" pitchFamily="2" charset="-78"/>
          </a:endParaRPr>
        </a:p>
      </dgm:t>
    </dgm:pt>
    <dgm:pt modelId="{4CA5E4EC-F2C5-4374-83E9-5AC7B1885CB5}" type="parTrans" cxnId="{DB541CDD-B1C2-4B9C-BBDD-897B9D6DC9B2}">
      <dgm:prSet/>
      <dgm:spPr/>
      <dgm:t>
        <a:bodyPr/>
        <a:lstStyle/>
        <a:p>
          <a:endParaRPr lang="en-US">
            <a:latin typeface="Times New Roman" pitchFamily="18" charset="0"/>
            <a:cs typeface="B Zar" pitchFamily="2" charset="-78"/>
          </a:endParaRPr>
        </a:p>
      </dgm:t>
    </dgm:pt>
    <dgm:pt modelId="{808BD261-21D2-4A65-805A-A0F9C6305D5E}" type="sibTrans" cxnId="{DB541CDD-B1C2-4B9C-BBDD-897B9D6DC9B2}">
      <dgm:prSet/>
      <dgm:spPr/>
      <dgm:t>
        <a:bodyPr/>
        <a:lstStyle/>
        <a:p>
          <a:endParaRPr lang="en-US">
            <a:latin typeface="Times New Roman" pitchFamily="18" charset="0"/>
            <a:cs typeface="B Zar" pitchFamily="2" charset="-78"/>
          </a:endParaRPr>
        </a:p>
      </dgm:t>
    </dgm:pt>
    <dgm:pt modelId="{E6BAE677-14FC-47A5-BE5D-19F6E4E881FA}">
      <dgm:prSet/>
      <dgm:spPr/>
      <dgm:t>
        <a:bodyPr/>
        <a:lstStyle/>
        <a:p>
          <a:pPr rtl="1"/>
          <a:r>
            <a:rPr lang="fa-IR" dirty="0" smtClean="0">
              <a:latin typeface="Times New Roman" pitchFamily="18" charset="0"/>
              <a:cs typeface="B Zar" pitchFamily="2" charset="-78"/>
            </a:rPr>
            <a:t>مقرراتی در مورد هزینه‌ها و کارمزدها (</a:t>
          </a:r>
          <a:r>
            <a:rPr lang="da-DK" dirty="0" smtClean="0">
              <a:latin typeface="Times New Roman" pitchFamily="18" charset="0"/>
              <a:cs typeface="B Zar" pitchFamily="2" charset="-78"/>
            </a:rPr>
            <a:t>regulations on costs and fees</a:t>
          </a:r>
          <a:r>
            <a:rPr lang="fa-IR" dirty="0" smtClean="0">
              <a:latin typeface="Times New Roman" pitchFamily="18" charset="0"/>
              <a:cs typeface="B Zar" pitchFamily="2" charset="-78"/>
            </a:rPr>
            <a:t>)</a:t>
          </a:r>
          <a:endParaRPr lang="en-US" dirty="0">
            <a:latin typeface="Times New Roman" pitchFamily="18" charset="0"/>
            <a:cs typeface="B Zar" pitchFamily="2" charset="-78"/>
          </a:endParaRPr>
        </a:p>
      </dgm:t>
    </dgm:pt>
    <dgm:pt modelId="{CD137B2C-38B3-42B7-8058-961CC5B3D98D}" type="parTrans" cxnId="{AF16C5D2-83BC-4C0F-9C32-DF0BB06FFF17}">
      <dgm:prSet/>
      <dgm:spPr/>
      <dgm:t>
        <a:bodyPr/>
        <a:lstStyle/>
        <a:p>
          <a:endParaRPr lang="en-US">
            <a:latin typeface="Times New Roman" pitchFamily="18" charset="0"/>
            <a:cs typeface="B Zar" pitchFamily="2" charset="-78"/>
          </a:endParaRPr>
        </a:p>
      </dgm:t>
    </dgm:pt>
    <dgm:pt modelId="{512B579B-8CF9-4DC6-B28A-5B85932F4ACE}" type="sibTrans" cxnId="{AF16C5D2-83BC-4C0F-9C32-DF0BB06FFF17}">
      <dgm:prSet/>
      <dgm:spPr/>
      <dgm:t>
        <a:bodyPr/>
        <a:lstStyle/>
        <a:p>
          <a:endParaRPr lang="en-US">
            <a:latin typeface="Times New Roman" pitchFamily="18" charset="0"/>
            <a:cs typeface="B Zar" pitchFamily="2" charset="-78"/>
          </a:endParaRPr>
        </a:p>
      </dgm:t>
    </dgm:pt>
    <dgm:pt modelId="{46E3774A-E079-4551-9AAD-FBD76CC3FF8E}" type="pres">
      <dgm:prSet presAssocID="{FA4F7C68-380D-4775-B259-5BB2328D9844}" presName="linear" presStyleCnt="0">
        <dgm:presLayoutVars>
          <dgm:animLvl val="lvl"/>
          <dgm:resizeHandles val="exact"/>
        </dgm:presLayoutVars>
      </dgm:prSet>
      <dgm:spPr/>
      <dgm:t>
        <a:bodyPr/>
        <a:lstStyle/>
        <a:p>
          <a:endParaRPr lang="en-US"/>
        </a:p>
      </dgm:t>
    </dgm:pt>
    <dgm:pt modelId="{CFBE37F3-5E35-43CC-96A6-197F64A36991}" type="pres">
      <dgm:prSet presAssocID="{3B089D87-6233-4A46-938D-73BCD8CD4E97}" presName="parentText" presStyleLbl="node1" presStyleIdx="0" presStyleCnt="5">
        <dgm:presLayoutVars>
          <dgm:chMax val="0"/>
          <dgm:bulletEnabled val="1"/>
        </dgm:presLayoutVars>
      </dgm:prSet>
      <dgm:spPr/>
      <dgm:t>
        <a:bodyPr/>
        <a:lstStyle/>
        <a:p>
          <a:endParaRPr lang="en-US"/>
        </a:p>
      </dgm:t>
    </dgm:pt>
    <dgm:pt modelId="{6B09B44F-5265-43FE-8836-B3A9437BA474}" type="pres">
      <dgm:prSet presAssocID="{859F659C-C932-4AF4-A7BE-1E15B463B275}" presName="spacer" presStyleCnt="0"/>
      <dgm:spPr/>
    </dgm:pt>
    <dgm:pt modelId="{07C79DF7-FF24-43D6-8C91-11B23FE1B9E7}" type="pres">
      <dgm:prSet presAssocID="{F22B08C9-2900-465E-9977-7B575617C4CD}" presName="parentText" presStyleLbl="node1" presStyleIdx="1" presStyleCnt="5">
        <dgm:presLayoutVars>
          <dgm:chMax val="0"/>
          <dgm:bulletEnabled val="1"/>
        </dgm:presLayoutVars>
      </dgm:prSet>
      <dgm:spPr/>
      <dgm:t>
        <a:bodyPr/>
        <a:lstStyle/>
        <a:p>
          <a:endParaRPr lang="en-US"/>
        </a:p>
      </dgm:t>
    </dgm:pt>
    <dgm:pt modelId="{1AA4FB7F-C1CB-4D8F-94E9-1F8B17DDDAF5}" type="pres">
      <dgm:prSet presAssocID="{74FDCF9C-4CC6-40C3-84B3-3A519AB908D8}" presName="spacer" presStyleCnt="0"/>
      <dgm:spPr/>
    </dgm:pt>
    <dgm:pt modelId="{F9186E5A-1D9C-4DD3-B8C0-5D6B68855F4D}" type="pres">
      <dgm:prSet presAssocID="{23BBDCEE-F75F-4944-AEFE-DB29C6F49342}" presName="parentText" presStyleLbl="node1" presStyleIdx="2" presStyleCnt="5">
        <dgm:presLayoutVars>
          <dgm:chMax val="0"/>
          <dgm:bulletEnabled val="1"/>
        </dgm:presLayoutVars>
      </dgm:prSet>
      <dgm:spPr/>
      <dgm:t>
        <a:bodyPr/>
        <a:lstStyle/>
        <a:p>
          <a:endParaRPr lang="en-US"/>
        </a:p>
      </dgm:t>
    </dgm:pt>
    <dgm:pt modelId="{41988922-C1CD-40EB-BB07-7E43A4F1B052}" type="pres">
      <dgm:prSet presAssocID="{7DEC326E-8DDD-47ED-A7DD-DFF7243333B7}" presName="spacer" presStyleCnt="0"/>
      <dgm:spPr/>
    </dgm:pt>
    <dgm:pt modelId="{1443176A-5121-450B-8E0A-2D8DAF0A3264}" type="pres">
      <dgm:prSet presAssocID="{2E44F98B-0505-46E0-84F7-595F7B666534}" presName="parentText" presStyleLbl="node1" presStyleIdx="3" presStyleCnt="5">
        <dgm:presLayoutVars>
          <dgm:chMax val="0"/>
          <dgm:bulletEnabled val="1"/>
        </dgm:presLayoutVars>
      </dgm:prSet>
      <dgm:spPr/>
      <dgm:t>
        <a:bodyPr/>
        <a:lstStyle/>
        <a:p>
          <a:endParaRPr lang="en-US"/>
        </a:p>
      </dgm:t>
    </dgm:pt>
    <dgm:pt modelId="{653A3EDC-8586-4D57-BB16-3445A49B8180}" type="pres">
      <dgm:prSet presAssocID="{808BD261-21D2-4A65-805A-A0F9C6305D5E}" presName="spacer" presStyleCnt="0"/>
      <dgm:spPr/>
    </dgm:pt>
    <dgm:pt modelId="{45339DE1-D923-445E-925A-ACE6C52AD6CA}" type="pres">
      <dgm:prSet presAssocID="{E6BAE677-14FC-47A5-BE5D-19F6E4E881FA}" presName="parentText" presStyleLbl="node1" presStyleIdx="4" presStyleCnt="5">
        <dgm:presLayoutVars>
          <dgm:chMax val="0"/>
          <dgm:bulletEnabled val="1"/>
        </dgm:presLayoutVars>
      </dgm:prSet>
      <dgm:spPr/>
      <dgm:t>
        <a:bodyPr/>
        <a:lstStyle/>
        <a:p>
          <a:endParaRPr lang="en-US"/>
        </a:p>
      </dgm:t>
    </dgm:pt>
  </dgm:ptLst>
  <dgm:cxnLst>
    <dgm:cxn modelId="{E2B349FB-4280-48DD-ACED-614B03F282CC}" type="presOf" srcId="{E6BAE677-14FC-47A5-BE5D-19F6E4E881FA}" destId="{45339DE1-D923-445E-925A-ACE6C52AD6CA}" srcOrd="0" destOrd="0" presId="urn:microsoft.com/office/officeart/2005/8/layout/vList2"/>
    <dgm:cxn modelId="{52E776E6-56A3-4E18-BB6E-7A65B2CF37BB}" type="presOf" srcId="{FA4F7C68-380D-4775-B259-5BB2328D9844}" destId="{46E3774A-E079-4551-9AAD-FBD76CC3FF8E}" srcOrd="0" destOrd="0" presId="urn:microsoft.com/office/officeart/2005/8/layout/vList2"/>
    <dgm:cxn modelId="{68308762-87A8-4FEE-B2AA-64D84E01932B}" type="presOf" srcId="{2E44F98B-0505-46E0-84F7-595F7B666534}" destId="{1443176A-5121-450B-8E0A-2D8DAF0A3264}" srcOrd="0" destOrd="0" presId="urn:microsoft.com/office/officeart/2005/8/layout/vList2"/>
    <dgm:cxn modelId="{AF16C5D2-83BC-4C0F-9C32-DF0BB06FFF17}" srcId="{FA4F7C68-380D-4775-B259-5BB2328D9844}" destId="{E6BAE677-14FC-47A5-BE5D-19F6E4E881FA}" srcOrd="4" destOrd="0" parTransId="{CD137B2C-38B3-42B7-8058-961CC5B3D98D}" sibTransId="{512B579B-8CF9-4DC6-B28A-5B85932F4ACE}"/>
    <dgm:cxn modelId="{14B89FEB-6990-415E-A006-9B7345438B2D}" type="presOf" srcId="{23BBDCEE-F75F-4944-AEFE-DB29C6F49342}" destId="{F9186E5A-1D9C-4DD3-B8C0-5D6B68855F4D}" srcOrd="0" destOrd="0" presId="urn:microsoft.com/office/officeart/2005/8/layout/vList2"/>
    <dgm:cxn modelId="{4AD7D157-6F2D-486A-B9ED-E1D14DE5D788}" srcId="{FA4F7C68-380D-4775-B259-5BB2328D9844}" destId="{F22B08C9-2900-465E-9977-7B575617C4CD}" srcOrd="1" destOrd="0" parTransId="{CD2A630D-759C-444A-B23E-643804887C99}" sibTransId="{74FDCF9C-4CC6-40C3-84B3-3A519AB908D8}"/>
    <dgm:cxn modelId="{D30C722C-34E3-4ECF-8594-B98542BC394F}" srcId="{FA4F7C68-380D-4775-B259-5BB2328D9844}" destId="{23BBDCEE-F75F-4944-AEFE-DB29C6F49342}" srcOrd="2" destOrd="0" parTransId="{166B850A-85D5-4FDF-A85F-770B505D2DB4}" sibTransId="{7DEC326E-8DDD-47ED-A7DD-DFF7243333B7}"/>
    <dgm:cxn modelId="{5DB5A9AC-588F-487A-97E6-FC6ADEB8F111}" type="presOf" srcId="{F22B08C9-2900-465E-9977-7B575617C4CD}" destId="{07C79DF7-FF24-43D6-8C91-11B23FE1B9E7}" srcOrd="0" destOrd="0" presId="urn:microsoft.com/office/officeart/2005/8/layout/vList2"/>
    <dgm:cxn modelId="{5B377D10-4530-4D0E-B3AF-8C0439D05DC4}" srcId="{FA4F7C68-380D-4775-B259-5BB2328D9844}" destId="{3B089D87-6233-4A46-938D-73BCD8CD4E97}" srcOrd="0" destOrd="0" parTransId="{FF3FB9B5-CF9B-4E30-9F17-882ACC5178FE}" sibTransId="{859F659C-C932-4AF4-A7BE-1E15B463B275}"/>
    <dgm:cxn modelId="{C4722163-5504-4D73-93D8-8BBDF1D29DB0}" type="presOf" srcId="{3B089D87-6233-4A46-938D-73BCD8CD4E97}" destId="{CFBE37F3-5E35-43CC-96A6-197F64A36991}" srcOrd="0" destOrd="0" presId="urn:microsoft.com/office/officeart/2005/8/layout/vList2"/>
    <dgm:cxn modelId="{DB541CDD-B1C2-4B9C-BBDD-897B9D6DC9B2}" srcId="{FA4F7C68-380D-4775-B259-5BB2328D9844}" destId="{2E44F98B-0505-46E0-84F7-595F7B666534}" srcOrd="3" destOrd="0" parTransId="{4CA5E4EC-F2C5-4374-83E9-5AC7B1885CB5}" sibTransId="{808BD261-21D2-4A65-805A-A0F9C6305D5E}"/>
    <dgm:cxn modelId="{80190A60-9C8F-4A55-A04D-AFABE06691C9}" type="presParOf" srcId="{46E3774A-E079-4551-9AAD-FBD76CC3FF8E}" destId="{CFBE37F3-5E35-43CC-96A6-197F64A36991}" srcOrd="0" destOrd="0" presId="urn:microsoft.com/office/officeart/2005/8/layout/vList2"/>
    <dgm:cxn modelId="{CB0B3527-4D34-4835-9505-05EAED1B7F34}" type="presParOf" srcId="{46E3774A-E079-4551-9AAD-FBD76CC3FF8E}" destId="{6B09B44F-5265-43FE-8836-B3A9437BA474}" srcOrd="1" destOrd="0" presId="urn:microsoft.com/office/officeart/2005/8/layout/vList2"/>
    <dgm:cxn modelId="{BE842553-C469-4C1A-94A0-DDCE25B710DE}" type="presParOf" srcId="{46E3774A-E079-4551-9AAD-FBD76CC3FF8E}" destId="{07C79DF7-FF24-43D6-8C91-11B23FE1B9E7}" srcOrd="2" destOrd="0" presId="urn:microsoft.com/office/officeart/2005/8/layout/vList2"/>
    <dgm:cxn modelId="{BA5B3799-BC08-43CD-9B97-A5B2994E8CFE}" type="presParOf" srcId="{46E3774A-E079-4551-9AAD-FBD76CC3FF8E}" destId="{1AA4FB7F-C1CB-4D8F-94E9-1F8B17DDDAF5}" srcOrd="3" destOrd="0" presId="urn:microsoft.com/office/officeart/2005/8/layout/vList2"/>
    <dgm:cxn modelId="{6CE78EE4-654B-4738-B6CB-5864207DB35F}" type="presParOf" srcId="{46E3774A-E079-4551-9AAD-FBD76CC3FF8E}" destId="{F9186E5A-1D9C-4DD3-B8C0-5D6B68855F4D}" srcOrd="4" destOrd="0" presId="urn:microsoft.com/office/officeart/2005/8/layout/vList2"/>
    <dgm:cxn modelId="{B2045321-72FA-4797-9EB0-DC0415563285}" type="presParOf" srcId="{46E3774A-E079-4551-9AAD-FBD76CC3FF8E}" destId="{41988922-C1CD-40EB-BB07-7E43A4F1B052}" srcOrd="5" destOrd="0" presId="urn:microsoft.com/office/officeart/2005/8/layout/vList2"/>
    <dgm:cxn modelId="{10F75809-C3BC-4688-BAFD-2F981D4631A0}" type="presParOf" srcId="{46E3774A-E079-4551-9AAD-FBD76CC3FF8E}" destId="{1443176A-5121-450B-8E0A-2D8DAF0A3264}" srcOrd="6" destOrd="0" presId="urn:microsoft.com/office/officeart/2005/8/layout/vList2"/>
    <dgm:cxn modelId="{2DB5CDFA-BD11-406C-975A-03973CD0AC56}" type="presParOf" srcId="{46E3774A-E079-4551-9AAD-FBD76CC3FF8E}" destId="{653A3EDC-8586-4D57-BB16-3445A49B8180}" srcOrd="7" destOrd="0" presId="urn:microsoft.com/office/officeart/2005/8/layout/vList2"/>
    <dgm:cxn modelId="{1EF33381-AE66-4F9B-BDCE-675847170521}" type="presParOf" srcId="{46E3774A-E079-4551-9AAD-FBD76CC3FF8E}" destId="{45339DE1-D923-445E-925A-ACE6C52AD6C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53AE57D-C4B3-4D88-9B48-032768079FB7}" type="doc">
      <dgm:prSet loTypeId="urn:microsoft.com/office/officeart/2005/8/layout/vList2" loCatId="list" qsTypeId="urn:microsoft.com/office/officeart/2005/8/quickstyle/3d4" qsCatId="3D" csTypeId="urn:microsoft.com/office/officeart/2005/8/colors/colorful2" csCatId="colorful" phldr="1"/>
      <dgm:spPr/>
      <dgm:t>
        <a:bodyPr/>
        <a:lstStyle/>
        <a:p>
          <a:endParaRPr lang="en-US"/>
        </a:p>
      </dgm:t>
    </dgm:pt>
    <dgm:pt modelId="{F33873A1-618C-479A-87E5-F91CBF13FA3F}">
      <dgm:prSet/>
      <dgm:spPr/>
      <dgm:t>
        <a:bodyPr/>
        <a:lstStyle/>
        <a:p>
          <a:pPr algn="justLow" rtl="1"/>
          <a:r>
            <a:rPr lang="fa-IR" dirty="0" smtClean="0">
              <a:latin typeface="Times New Roman" pitchFamily="18" charset="0"/>
              <a:cs typeface="B Zar" pitchFamily="2" charset="-78"/>
            </a:rPr>
            <a:t>یکی از اجزای نظارتی مقام ناظر تعیین ضوابطی برای افشاگری مالی است.</a:t>
          </a:r>
          <a:endParaRPr lang="en-US" dirty="0">
            <a:latin typeface="Times New Roman" pitchFamily="18" charset="0"/>
            <a:cs typeface="B Zar" pitchFamily="2" charset="-78"/>
          </a:endParaRPr>
        </a:p>
      </dgm:t>
    </dgm:pt>
    <dgm:pt modelId="{1AEAE62E-E51E-4C52-A3DE-041025D02308}" type="parTrans" cxnId="{416B4D4E-7548-4C6F-B26B-AA58F9267681}">
      <dgm:prSet/>
      <dgm:spPr/>
      <dgm:t>
        <a:bodyPr/>
        <a:lstStyle/>
        <a:p>
          <a:pPr algn="justLow"/>
          <a:endParaRPr lang="en-US">
            <a:latin typeface="Times New Roman" pitchFamily="18" charset="0"/>
            <a:cs typeface="B Zar" pitchFamily="2" charset="-78"/>
          </a:endParaRPr>
        </a:p>
      </dgm:t>
    </dgm:pt>
    <dgm:pt modelId="{7E40A177-1DD1-4207-83D4-3E26F76963C9}" type="sibTrans" cxnId="{416B4D4E-7548-4C6F-B26B-AA58F9267681}">
      <dgm:prSet/>
      <dgm:spPr/>
      <dgm:t>
        <a:bodyPr/>
        <a:lstStyle/>
        <a:p>
          <a:pPr algn="justLow"/>
          <a:endParaRPr lang="en-US">
            <a:latin typeface="Times New Roman" pitchFamily="18" charset="0"/>
            <a:cs typeface="B Zar" pitchFamily="2" charset="-78"/>
          </a:endParaRPr>
        </a:p>
      </dgm:t>
    </dgm:pt>
    <dgm:pt modelId="{7BE21A89-31AB-4C4B-9845-5B26C9FD801E}">
      <dgm:prSet/>
      <dgm:spPr/>
      <dgm:t>
        <a:bodyPr/>
        <a:lstStyle/>
        <a:p>
          <a:pPr algn="justLow" rtl="1"/>
          <a:r>
            <a:rPr lang="fa-IR" dirty="0" smtClean="0">
              <a:latin typeface="Times New Roman" pitchFamily="18" charset="0"/>
              <a:cs typeface="B Zar" pitchFamily="2" charset="-78"/>
            </a:rPr>
            <a:t>در برخی از کشورها مثل اکثر کشورهای امریکای لاتین، صندوق‌های بازنشستگی موظفند  به طور روزانه ارزش دارایی‌های خود را به روز کرده (</a:t>
          </a:r>
          <a:r>
            <a:rPr lang="da-DK" dirty="0" smtClean="0">
              <a:latin typeface="Times New Roman" pitchFamily="18" charset="0"/>
              <a:cs typeface="B Zar" pitchFamily="2" charset="-78"/>
            </a:rPr>
            <a:t>mark to market</a:t>
          </a:r>
          <a:r>
            <a:rPr lang="fa-IR" dirty="0" smtClean="0">
              <a:latin typeface="Times New Roman" pitchFamily="18" charset="0"/>
              <a:cs typeface="B Zar" pitchFamily="2" charset="-78"/>
            </a:rPr>
            <a:t>) وآن را گزارش کنند.</a:t>
          </a:r>
          <a:endParaRPr lang="da-DK" dirty="0">
            <a:latin typeface="Times New Roman" pitchFamily="18" charset="0"/>
            <a:cs typeface="B Zar" pitchFamily="2" charset="-78"/>
          </a:endParaRPr>
        </a:p>
      </dgm:t>
    </dgm:pt>
    <dgm:pt modelId="{9AF6CF94-035D-4B22-8D6F-5507251BCDE0}" type="parTrans" cxnId="{D5A9091D-5276-48C8-86EB-3D9D84268764}">
      <dgm:prSet/>
      <dgm:spPr/>
      <dgm:t>
        <a:bodyPr/>
        <a:lstStyle/>
        <a:p>
          <a:pPr algn="justLow"/>
          <a:endParaRPr lang="en-US">
            <a:latin typeface="Times New Roman" pitchFamily="18" charset="0"/>
            <a:cs typeface="B Zar" pitchFamily="2" charset="-78"/>
          </a:endParaRPr>
        </a:p>
      </dgm:t>
    </dgm:pt>
    <dgm:pt modelId="{548130D5-67D8-49F0-AF88-6DA9FA2F8FCD}" type="sibTrans" cxnId="{D5A9091D-5276-48C8-86EB-3D9D84268764}">
      <dgm:prSet/>
      <dgm:spPr/>
      <dgm:t>
        <a:bodyPr/>
        <a:lstStyle/>
        <a:p>
          <a:pPr algn="justLow"/>
          <a:endParaRPr lang="en-US">
            <a:latin typeface="Times New Roman" pitchFamily="18" charset="0"/>
            <a:cs typeface="B Zar" pitchFamily="2" charset="-78"/>
          </a:endParaRPr>
        </a:p>
      </dgm:t>
    </dgm:pt>
    <dgm:pt modelId="{03C7BE02-BE4B-45A6-9B0C-DAAD49BA6880}">
      <dgm:prSet/>
      <dgm:spPr/>
      <dgm:t>
        <a:bodyPr/>
        <a:lstStyle/>
        <a:p>
          <a:pPr algn="justLow" rtl="1"/>
          <a:r>
            <a:rPr lang="fa-IR" dirty="0" smtClean="0">
              <a:latin typeface="Times New Roman" pitchFamily="18" charset="0"/>
              <a:cs typeface="B Zar" pitchFamily="2" charset="-78"/>
            </a:rPr>
            <a:t>در بریتانیا صندوق‌های غیردولتی به تازگی ملزم شده‌اند تا اطلاعاتی را در مورد ارزش فعلی سرمایۀ صندوق و حق بیمۀ پرداختنی به ارزش روز برای مقام ناظر افشا نمایند.</a:t>
          </a:r>
          <a:endParaRPr lang="en-US" dirty="0">
            <a:latin typeface="Times New Roman" pitchFamily="18" charset="0"/>
            <a:cs typeface="B Zar" pitchFamily="2" charset="-78"/>
          </a:endParaRPr>
        </a:p>
      </dgm:t>
    </dgm:pt>
    <dgm:pt modelId="{5196892A-AAB4-4ED4-B5DF-4AE1E9454AEF}" type="parTrans" cxnId="{B942E513-CC38-455F-91A9-CAEBC324B193}">
      <dgm:prSet/>
      <dgm:spPr/>
      <dgm:t>
        <a:bodyPr/>
        <a:lstStyle/>
        <a:p>
          <a:pPr algn="justLow"/>
          <a:endParaRPr lang="en-US">
            <a:latin typeface="Times New Roman" pitchFamily="18" charset="0"/>
            <a:cs typeface="B Zar" pitchFamily="2" charset="-78"/>
          </a:endParaRPr>
        </a:p>
      </dgm:t>
    </dgm:pt>
    <dgm:pt modelId="{3CEA88B3-DEA7-410D-B266-CD2D7628C0A2}" type="sibTrans" cxnId="{B942E513-CC38-455F-91A9-CAEBC324B193}">
      <dgm:prSet/>
      <dgm:spPr/>
      <dgm:t>
        <a:bodyPr/>
        <a:lstStyle/>
        <a:p>
          <a:pPr algn="justLow"/>
          <a:endParaRPr lang="en-US">
            <a:latin typeface="Times New Roman" pitchFamily="18" charset="0"/>
            <a:cs typeface="B Zar" pitchFamily="2" charset="-78"/>
          </a:endParaRPr>
        </a:p>
      </dgm:t>
    </dgm:pt>
    <dgm:pt modelId="{CE129F7B-79A0-49A0-AE23-E45542A260FB}" type="pres">
      <dgm:prSet presAssocID="{853AE57D-C4B3-4D88-9B48-032768079FB7}" presName="linear" presStyleCnt="0">
        <dgm:presLayoutVars>
          <dgm:animLvl val="lvl"/>
          <dgm:resizeHandles val="exact"/>
        </dgm:presLayoutVars>
      </dgm:prSet>
      <dgm:spPr/>
      <dgm:t>
        <a:bodyPr/>
        <a:lstStyle/>
        <a:p>
          <a:endParaRPr lang="en-US"/>
        </a:p>
      </dgm:t>
    </dgm:pt>
    <dgm:pt modelId="{FE9D8FF9-5FD3-4EBD-A251-EC89C892FF09}" type="pres">
      <dgm:prSet presAssocID="{F33873A1-618C-479A-87E5-F91CBF13FA3F}" presName="parentText" presStyleLbl="node1" presStyleIdx="0" presStyleCnt="3">
        <dgm:presLayoutVars>
          <dgm:chMax val="0"/>
          <dgm:bulletEnabled val="1"/>
        </dgm:presLayoutVars>
      </dgm:prSet>
      <dgm:spPr/>
      <dgm:t>
        <a:bodyPr/>
        <a:lstStyle/>
        <a:p>
          <a:endParaRPr lang="en-US"/>
        </a:p>
      </dgm:t>
    </dgm:pt>
    <dgm:pt modelId="{A1B678C5-6AA0-4553-A462-073362148B3F}" type="pres">
      <dgm:prSet presAssocID="{7E40A177-1DD1-4207-83D4-3E26F76963C9}" presName="spacer" presStyleCnt="0"/>
      <dgm:spPr/>
    </dgm:pt>
    <dgm:pt modelId="{932F2C44-8E3D-4EBB-A510-D34F7283934F}" type="pres">
      <dgm:prSet presAssocID="{7BE21A89-31AB-4C4B-9845-5B26C9FD801E}" presName="parentText" presStyleLbl="node1" presStyleIdx="1" presStyleCnt="3">
        <dgm:presLayoutVars>
          <dgm:chMax val="0"/>
          <dgm:bulletEnabled val="1"/>
        </dgm:presLayoutVars>
      </dgm:prSet>
      <dgm:spPr/>
      <dgm:t>
        <a:bodyPr/>
        <a:lstStyle/>
        <a:p>
          <a:endParaRPr lang="en-US"/>
        </a:p>
      </dgm:t>
    </dgm:pt>
    <dgm:pt modelId="{2F354AA2-2BF4-4E37-BE89-09921BDD1947}" type="pres">
      <dgm:prSet presAssocID="{548130D5-67D8-49F0-AF88-6DA9FA2F8FCD}" presName="spacer" presStyleCnt="0"/>
      <dgm:spPr/>
    </dgm:pt>
    <dgm:pt modelId="{E6577679-8DC6-42BA-94A6-D05A59F113FD}" type="pres">
      <dgm:prSet presAssocID="{03C7BE02-BE4B-45A6-9B0C-DAAD49BA6880}" presName="parentText" presStyleLbl="node1" presStyleIdx="2" presStyleCnt="3">
        <dgm:presLayoutVars>
          <dgm:chMax val="0"/>
          <dgm:bulletEnabled val="1"/>
        </dgm:presLayoutVars>
      </dgm:prSet>
      <dgm:spPr/>
      <dgm:t>
        <a:bodyPr/>
        <a:lstStyle/>
        <a:p>
          <a:endParaRPr lang="en-US"/>
        </a:p>
      </dgm:t>
    </dgm:pt>
  </dgm:ptLst>
  <dgm:cxnLst>
    <dgm:cxn modelId="{D5A9091D-5276-48C8-86EB-3D9D84268764}" srcId="{853AE57D-C4B3-4D88-9B48-032768079FB7}" destId="{7BE21A89-31AB-4C4B-9845-5B26C9FD801E}" srcOrd="1" destOrd="0" parTransId="{9AF6CF94-035D-4B22-8D6F-5507251BCDE0}" sibTransId="{548130D5-67D8-49F0-AF88-6DA9FA2F8FCD}"/>
    <dgm:cxn modelId="{416B4D4E-7548-4C6F-B26B-AA58F9267681}" srcId="{853AE57D-C4B3-4D88-9B48-032768079FB7}" destId="{F33873A1-618C-479A-87E5-F91CBF13FA3F}" srcOrd="0" destOrd="0" parTransId="{1AEAE62E-E51E-4C52-A3DE-041025D02308}" sibTransId="{7E40A177-1DD1-4207-83D4-3E26F76963C9}"/>
    <dgm:cxn modelId="{6F5DED1E-9DAB-4CA5-B94C-7F259BB4E14A}" type="presOf" srcId="{03C7BE02-BE4B-45A6-9B0C-DAAD49BA6880}" destId="{E6577679-8DC6-42BA-94A6-D05A59F113FD}" srcOrd="0" destOrd="0" presId="urn:microsoft.com/office/officeart/2005/8/layout/vList2"/>
    <dgm:cxn modelId="{3E2A6BE4-756F-4B1C-A947-C84103508133}" type="presOf" srcId="{F33873A1-618C-479A-87E5-F91CBF13FA3F}" destId="{FE9D8FF9-5FD3-4EBD-A251-EC89C892FF09}" srcOrd="0" destOrd="0" presId="urn:microsoft.com/office/officeart/2005/8/layout/vList2"/>
    <dgm:cxn modelId="{42BD39BC-6003-450E-9810-929E4CB983F6}" type="presOf" srcId="{7BE21A89-31AB-4C4B-9845-5B26C9FD801E}" destId="{932F2C44-8E3D-4EBB-A510-D34F7283934F}" srcOrd="0" destOrd="0" presId="urn:microsoft.com/office/officeart/2005/8/layout/vList2"/>
    <dgm:cxn modelId="{B942E513-CC38-455F-91A9-CAEBC324B193}" srcId="{853AE57D-C4B3-4D88-9B48-032768079FB7}" destId="{03C7BE02-BE4B-45A6-9B0C-DAAD49BA6880}" srcOrd="2" destOrd="0" parTransId="{5196892A-AAB4-4ED4-B5DF-4AE1E9454AEF}" sibTransId="{3CEA88B3-DEA7-410D-B266-CD2D7628C0A2}"/>
    <dgm:cxn modelId="{A0A5781E-8544-4481-A734-F07CDA0F948D}" type="presOf" srcId="{853AE57D-C4B3-4D88-9B48-032768079FB7}" destId="{CE129F7B-79A0-49A0-AE23-E45542A260FB}" srcOrd="0" destOrd="0" presId="urn:microsoft.com/office/officeart/2005/8/layout/vList2"/>
    <dgm:cxn modelId="{EF45B511-A0EC-4725-A03E-3296D831568B}" type="presParOf" srcId="{CE129F7B-79A0-49A0-AE23-E45542A260FB}" destId="{FE9D8FF9-5FD3-4EBD-A251-EC89C892FF09}" srcOrd="0" destOrd="0" presId="urn:microsoft.com/office/officeart/2005/8/layout/vList2"/>
    <dgm:cxn modelId="{6C787981-C354-46E7-9C50-4EE0C6073E3D}" type="presParOf" srcId="{CE129F7B-79A0-49A0-AE23-E45542A260FB}" destId="{A1B678C5-6AA0-4553-A462-073362148B3F}" srcOrd="1" destOrd="0" presId="urn:microsoft.com/office/officeart/2005/8/layout/vList2"/>
    <dgm:cxn modelId="{C626BF9A-DC2C-4BFC-90D1-3F24EDAA5C3B}" type="presParOf" srcId="{CE129F7B-79A0-49A0-AE23-E45542A260FB}" destId="{932F2C44-8E3D-4EBB-A510-D34F7283934F}" srcOrd="2" destOrd="0" presId="urn:microsoft.com/office/officeart/2005/8/layout/vList2"/>
    <dgm:cxn modelId="{D08BB6FC-CEB1-4ABF-A9D5-A8E0D32FC69C}" type="presParOf" srcId="{CE129F7B-79A0-49A0-AE23-E45542A260FB}" destId="{2F354AA2-2BF4-4E37-BE89-09921BDD1947}" srcOrd="3" destOrd="0" presId="urn:microsoft.com/office/officeart/2005/8/layout/vList2"/>
    <dgm:cxn modelId="{A1647C83-CAB1-4692-86E0-5BA8E4B7E6AC}" type="presParOf" srcId="{CE129F7B-79A0-49A0-AE23-E45542A260FB}" destId="{E6577679-8DC6-42BA-94A6-D05A59F113FD}"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9BABC9AE-1267-4C7E-B13C-BC766E19BCB4}" type="doc">
      <dgm:prSet loTypeId="urn:microsoft.com/office/officeart/2005/8/layout/vList2" loCatId="list" qsTypeId="urn:microsoft.com/office/officeart/2005/8/quickstyle/simple3" qsCatId="simple" csTypeId="urn:microsoft.com/office/officeart/2005/8/colors/colorful1#3" csCatId="colorful" phldr="1"/>
      <dgm:spPr/>
      <dgm:t>
        <a:bodyPr/>
        <a:lstStyle/>
        <a:p>
          <a:endParaRPr lang="en-US"/>
        </a:p>
      </dgm:t>
    </dgm:pt>
    <dgm:pt modelId="{9F4CF0AF-C9B6-4D0B-81FE-DDD25D52BB3C}">
      <dgm:prSet custT="1"/>
      <dgm:spPr/>
      <dgm:t>
        <a:bodyPr/>
        <a:lstStyle/>
        <a:p>
          <a:pPr algn="justLow" rtl="1"/>
          <a:r>
            <a:rPr lang="fa-IR" sz="1600" dirty="0" smtClean="0">
              <a:cs typeface="B Zar" pitchFamily="2" charset="-78"/>
            </a:rPr>
            <a:t>استاندارد شمارة 27</a:t>
          </a:r>
          <a:endParaRPr lang="en-US" sz="1600" dirty="0">
            <a:cs typeface="B Zar" pitchFamily="2" charset="-78"/>
          </a:endParaRPr>
        </a:p>
      </dgm:t>
    </dgm:pt>
    <dgm:pt modelId="{CD947D80-8B7E-441E-B84F-8F85A5F3E2F5}" type="parTrans" cxnId="{0D15BEE7-E6B8-4335-A473-017353055162}">
      <dgm:prSet/>
      <dgm:spPr/>
      <dgm:t>
        <a:bodyPr/>
        <a:lstStyle/>
        <a:p>
          <a:pPr algn="justLow"/>
          <a:endParaRPr lang="en-US" sz="1600">
            <a:cs typeface="B Zar" pitchFamily="2" charset="-78"/>
          </a:endParaRPr>
        </a:p>
      </dgm:t>
    </dgm:pt>
    <dgm:pt modelId="{7FD5F032-1713-4D4E-8F39-7C5A9A7C0BDF}" type="sibTrans" cxnId="{0D15BEE7-E6B8-4335-A473-017353055162}">
      <dgm:prSet/>
      <dgm:spPr/>
      <dgm:t>
        <a:bodyPr/>
        <a:lstStyle/>
        <a:p>
          <a:pPr algn="justLow"/>
          <a:endParaRPr lang="en-US" sz="1600">
            <a:cs typeface="B Zar" pitchFamily="2" charset="-78"/>
          </a:endParaRPr>
        </a:p>
      </dgm:t>
    </dgm:pt>
    <dgm:pt modelId="{C13C56AF-1124-40F2-A1D7-B02DF5D2786C}">
      <dgm:prSet custT="1"/>
      <dgm:spPr/>
      <dgm:t>
        <a:bodyPr/>
        <a:lstStyle/>
        <a:p>
          <a:pPr algn="justLow" rtl="1"/>
          <a:r>
            <a:rPr lang="fa-IR" sz="1600" dirty="0" smtClean="0">
              <a:cs typeface="B Zar" pitchFamily="2" charset="-78"/>
            </a:rPr>
            <a:t>ارزش فعلي مزاياي بازنشستگي مبتني بر بيمه‌سنجي (اكچوئري)</a:t>
          </a:r>
          <a:endParaRPr lang="en-US" sz="1600" dirty="0">
            <a:cs typeface="B Zar" pitchFamily="2" charset="-78"/>
          </a:endParaRPr>
        </a:p>
      </dgm:t>
    </dgm:pt>
    <dgm:pt modelId="{57B75C0F-BB38-42E4-9323-8572DEDB74FA}" type="parTrans" cxnId="{64CA7431-8383-4BE3-9E2C-96B4BD09DAA8}">
      <dgm:prSet/>
      <dgm:spPr/>
      <dgm:t>
        <a:bodyPr/>
        <a:lstStyle/>
        <a:p>
          <a:pPr algn="justLow"/>
          <a:endParaRPr lang="en-US" sz="1600">
            <a:cs typeface="B Zar" pitchFamily="2" charset="-78"/>
          </a:endParaRPr>
        </a:p>
      </dgm:t>
    </dgm:pt>
    <dgm:pt modelId="{61EC2BEE-47E2-4657-AA12-66F6F88CB548}" type="sibTrans" cxnId="{64CA7431-8383-4BE3-9E2C-96B4BD09DAA8}">
      <dgm:prSet/>
      <dgm:spPr/>
      <dgm:t>
        <a:bodyPr/>
        <a:lstStyle/>
        <a:p>
          <a:pPr algn="justLow"/>
          <a:endParaRPr lang="en-US" sz="1600">
            <a:cs typeface="B Zar" pitchFamily="2" charset="-78"/>
          </a:endParaRPr>
        </a:p>
      </dgm:t>
    </dgm:pt>
    <dgm:pt modelId="{F801F38D-C755-4EED-9787-4C445C676126}">
      <dgm:prSet custT="1"/>
      <dgm:spPr/>
      <dgm:t>
        <a:bodyPr/>
        <a:lstStyle/>
        <a:p>
          <a:pPr algn="justLow" rtl="1"/>
          <a:r>
            <a:rPr lang="fa-IR" sz="1600" dirty="0" smtClean="0">
              <a:cs typeface="B Zar" pitchFamily="2" charset="-78"/>
            </a:rPr>
            <a:t>تعهد صندوق</a:t>
          </a:r>
          <a:endParaRPr lang="en-US" sz="1600" dirty="0">
            <a:cs typeface="B Zar" pitchFamily="2" charset="-78"/>
          </a:endParaRPr>
        </a:p>
      </dgm:t>
    </dgm:pt>
    <dgm:pt modelId="{4AC10CA0-8758-4D42-9FE5-245DB9E38407}" type="parTrans" cxnId="{3BE69943-1267-4659-9980-21310C938B4E}">
      <dgm:prSet/>
      <dgm:spPr/>
      <dgm:t>
        <a:bodyPr/>
        <a:lstStyle/>
        <a:p>
          <a:pPr algn="justLow"/>
          <a:endParaRPr lang="en-US" sz="1600">
            <a:cs typeface="B Zar" pitchFamily="2" charset="-78"/>
          </a:endParaRPr>
        </a:p>
      </dgm:t>
    </dgm:pt>
    <dgm:pt modelId="{63D1CD77-9E3C-4949-BC51-AC7D2DCE3931}" type="sibTrans" cxnId="{3BE69943-1267-4659-9980-21310C938B4E}">
      <dgm:prSet/>
      <dgm:spPr/>
      <dgm:t>
        <a:bodyPr/>
        <a:lstStyle/>
        <a:p>
          <a:pPr algn="justLow"/>
          <a:endParaRPr lang="en-US" sz="1600">
            <a:cs typeface="B Zar" pitchFamily="2" charset="-78"/>
          </a:endParaRPr>
        </a:p>
      </dgm:t>
    </dgm:pt>
    <dgm:pt modelId="{8F6150E5-7435-40A5-9DB6-FD85C4C94EDF}">
      <dgm:prSet custT="1"/>
      <dgm:spPr/>
      <dgm:t>
        <a:bodyPr/>
        <a:lstStyle/>
        <a:p>
          <a:pPr algn="justLow" rtl="1"/>
          <a:r>
            <a:rPr lang="fa-IR" sz="1600" dirty="0" smtClean="0">
              <a:cs typeface="B Zar" pitchFamily="2" charset="-78"/>
            </a:rPr>
            <a:t>نياز به اطلاعات: اهداف</a:t>
          </a:r>
          <a:endParaRPr lang="en-US" sz="1600" dirty="0">
            <a:cs typeface="B Zar" pitchFamily="2" charset="-78"/>
          </a:endParaRPr>
        </a:p>
      </dgm:t>
    </dgm:pt>
    <dgm:pt modelId="{57CCEC8B-DAF9-4F22-824A-E2DD4F586DD5}" type="parTrans" cxnId="{6E2A4BA0-EBFD-4A1B-B092-A2C35EB9156D}">
      <dgm:prSet/>
      <dgm:spPr/>
      <dgm:t>
        <a:bodyPr/>
        <a:lstStyle/>
        <a:p>
          <a:pPr algn="justLow"/>
          <a:endParaRPr lang="en-US" sz="1600">
            <a:cs typeface="B Zar" pitchFamily="2" charset="-78"/>
          </a:endParaRPr>
        </a:p>
      </dgm:t>
    </dgm:pt>
    <dgm:pt modelId="{40A05D38-475D-425C-B749-66FD4D246064}" type="sibTrans" cxnId="{6E2A4BA0-EBFD-4A1B-B092-A2C35EB9156D}">
      <dgm:prSet/>
      <dgm:spPr/>
      <dgm:t>
        <a:bodyPr/>
        <a:lstStyle/>
        <a:p>
          <a:pPr algn="justLow"/>
          <a:endParaRPr lang="en-US" sz="1600">
            <a:cs typeface="B Zar" pitchFamily="2" charset="-78"/>
          </a:endParaRPr>
        </a:p>
      </dgm:t>
    </dgm:pt>
    <dgm:pt modelId="{43FC8947-0724-47EC-A319-0D9B1E70E5EE}">
      <dgm:prSet custT="1"/>
      <dgm:spPr/>
      <dgm:t>
        <a:bodyPr/>
        <a:lstStyle/>
        <a:p>
          <a:pPr algn="justLow" rtl="1"/>
          <a:r>
            <a:rPr lang="fa-IR" sz="1600" dirty="0" smtClean="0">
              <a:cs typeface="B Zar" pitchFamily="2" charset="-78"/>
            </a:rPr>
            <a:t>الف. ارزيابي توان پرداخت تعهدات</a:t>
          </a:r>
          <a:endParaRPr lang="en-US" sz="1600" dirty="0">
            <a:cs typeface="B Zar" pitchFamily="2" charset="-78"/>
          </a:endParaRPr>
        </a:p>
      </dgm:t>
    </dgm:pt>
    <dgm:pt modelId="{DB71C680-8141-4EDF-A4CA-B63FE595CDA7}" type="parTrans" cxnId="{53F12A87-E044-45EF-A3D6-CF60E43CE807}">
      <dgm:prSet/>
      <dgm:spPr/>
      <dgm:t>
        <a:bodyPr/>
        <a:lstStyle/>
        <a:p>
          <a:pPr algn="justLow"/>
          <a:endParaRPr lang="en-US" sz="1600">
            <a:cs typeface="B Zar" pitchFamily="2" charset="-78"/>
          </a:endParaRPr>
        </a:p>
      </dgm:t>
    </dgm:pt>
    <dgm:pt modelId="{5F9EFC84-691D-41CA-82C0-14CB5FE891B9}" type="sibTrans" cxnId="{53F12A87-E044-45EF-A3D6-CF60E43CE807}">
      <dgm:prSet/>
      <dgm:spPr/>
      <dgm:t>
        <a:bodyPr/>
        <a:lstStyle/>
        <a:p>
          <a:pPr algn="justLow"/>
          <a:endParaRPr lang="en-US" sz="1600">
            <a:cs typeface="B Zar" pitchFamily="2" charset="-78"/>
          </a:endParaRPr>
        </a:p>
      </dgm:t>
    </dgm:pt>
    <dgm:pt modelId="{AE1EE286-B4B1-4829-B249-5A4CC70654D3}">
      <dgm:prSet custT="1"/>
      <dgm:spPr/>
      <dgm:t>
        <a:bodyPr/>
        <a:lstStyle/>
        <a:p>
          <a:pPr algn="justLow" rtl="1"/>
          <a:r>
            <a:rPr lang="fa-IR" sz="1600" dirty="0" smtClean="0">
              <a:cs typeface="B Zar" pitchFamily="2" charset="-78"/>
            </a:rPr>
            <a:t>ب. ارزيابي عملكرد طرح</a:t>
          </a:r>
          <a:endParaRPr lang="en-US" sz="1600" dirty="0">
            <a:cs typeface="B Zar" pitchFamily="2" charset="-78"/>
          </a:endParaRPr>
        </a:p>
      </dgm:t>
    </dgm:pt>
    <dgm:pt modelId="{F91E2F2F-FB7E-4CD9-92AC-87B69E6F351D}" type="parTrans" cxnId="{4286A706-82D8-4655-9836-F2B133E90903}">
      <dgm:prSet/>
      <dgm:spPr/>
      <dgm:t>
        <a:bodyPr/>
        <a:lstStyle/>
        <a:p>
          <a:pPr algn="justLow"/>
          <a:endParaRPr lang="en-US" sz="1600">
            <a:cs typeface="B Zar" pitchFamily="2" charset="-78"/>
          </a:endParaRPr>
        </a:p>
      </dgm:t>
    </dgm:pt>
    <dgm:pt modelId="{B13DD0CC-4AB4-4B43-BF2D-D6AB1B67F6AC}" type="sibTrans" cxnId="{4286A706-82D8-4655-9836-F2B133E90903}">
      <dgm:prSet/>
      <dgm:spPr/>
      <dgm:t>
        <a:bodyPr/>
        <a:lstStyle/>
        <a:p>
          <a:pPr algn="justLow"/>
          <a:endParaRPr lang="en-US" sz="1600">
            <a:cs typeface="B Zar" pitchFamily="2" charset="-78"/>
          </a:endParaRPr>
        </a:p>
      </dgm:t>
    </dgm:pt>
    <dgm:pt modelId="{28483EFD-5BD1-4951-9DED-3A64421BB641}">
      <dgm:prSet custT="1"/>
      <dgm:spPr/>
      <dgm:t>
        <a:bodyPr/>
        <a:lstStyle/>
        <a:p>
          <a:pPr algn="justLow" rtl="1"/>
          <a:r>
            <a:rPr lang="fa-IR" sz="1600" dirty="0" smtClean="0">
              <a:cs typeface="B Zar" pitchFamily="2" charset="-78"/>
            </a:rPr>
            <a:t>ج. تعيين راهبردها و خط‌مشي‌هاي طرح</a:t>
          </a:r>
          <a:endParaRPr lang="en-US" sz="1600" dirty="0">
            <a:cs typeface="B Zar" pitchFamily="2" charset="-78"/>
          </a:endParaRPr>
        </a:p>
      </dgm:t>
    </dgm:pt>
    <dgm:pt modelId="{C1670919-20FF-4807-9B41-159748A1C790}" type="parTrans" cxnId="{2DE845E0-0961-4A00-94DA-23FA90C9FDA8}">
      <dgm:prSet/>
      <dgm:spPr/>
      <dgm:t>
        <a:bodyPr/>
        <a:lstStyle/>
        <a:p>
          <a:pPr algn="justLow"/>
          <a:endParaRPr lang="en-US" sz="1600">
            <a:cs typeface="B Zar" pitchFamily="2" charset="-78"/>
          </a:endParaRPr>
        </a:p>
      </dgm:t>
    </dgm:pt>
    <dgm:pt modelId="{ED5CA1BE-9803-4074-9C23-F4E6EC58BCD5}" type="sibTrans" cxnId="{2DE845E0-0961-4A00-94DA-23FA90C9FDA8}">
      <dgm:prSet/>
      <dgm:spPr/>
      <dgm:t>
        <a:bodyPr/>
        <a:lstStyle/>
        <a:p>
          <a:pPr algn="justLow"/>
          <a:endParaRPr lang="en-US" sz="1600">
            <a:cs typeface="B Zar" pitchFamily="2" charset="-78"/>
          </a:endParaRPr>
        </a:p>
      </dgm:t>
    </dgm:pt>
    <dgm:pt modelId="{F1695823-457C-4079-8EE0-36F39C5DF245}">
      <dgm:prSet custT="1"/>
      <dgm:spPr/>
      <dgm:t>
        <a:bodyPr/>
        <a:lstStyle/>
        <a:p>
          <a:pPr algn="justLow" rtl="1"/>
          <a:r>
            <a:rPr lang="fa-IR" sz="1600" dirty="0" smtClean="0">
              <a:cs typeface="B Zar" pitchFamily="2" charset="-78"/>
            </a:rPr>
            <a:t>د. فراهم‌كردن امكان نظارت عمومي مقام ناظر</a:t>
          </a:r>
          <a:endParaRPr lang="en-US" sz="1600" dirty="0">
            <a:cs typeface="B Zar" pitchFamily="2" charset="-78"/>
          </a:endParaRPr>
        </a:p>
      </dgm:t>
    </dgm:pt>
    <dgm:pt modelId="{FECFE63E-F128-48CF-AEDD-1A5F0F99AABE}" type="parTrans" cxnId="{BB33A083-986C-410B-B7D5-62D03981ADA7}">
      <dgm:prSet/>
      <dgm:spPr/>
      <dgm:t>
        <a:bodyPr/>
        <a:lstStyle/>
        <a:p>
          <a:pPr algn="justLow"/>
          <a:endParaRPr lang="en-US" sz="1600">
            <a:cs typeface="B Zar" pitchFamily="2" charset="-78"/>
          </a:endParaRPr>
        </a:p>
      </dgm:t>
    </dgm:pt>
    <dgm:pt modelId="{88A6E0F6-3E52-4F79-9427-B2D5EA93ED16}" type="sibTrans" cxnId="{BB33A083-986C-410B-B7D5-62D03981ADA7}">
      <dgm:prSet/>
      <dgm:spPr/>
      <dgm:t>
        <a:bodyPr/>
        <a:lstStyle/>
        <a:p>
          <a:pPr algn="justLow"/>
          <a:endParaRPr lang="en-US" sz="1600">
            <a:cs typeface="B Zar" pitchFamily="2" charset="-78"/>
          </a:endParaRPr>
        </a:p>
      </dgm:t>
    </dgm:pt>
    <dgm:pt modelId="{41E1D471-2FCF-46AF-BEFD-11CD1B004B60}">
      <dgm:prSet custT="1"/>
      <dgm:spPr/>
      <dgm:t>
        <a:bodyPr/>
        <a:lstStyle/>
        <a:p>
          <a:pPr algn="justLow" rtl="1"/>
          <a:r>
            <a:rPr lang="fa-IR" sz="1600" dirty="0" smtClean="0">
              <a:cs typeface="B Zar" pitchFamily="2" charset="-78"/>
            </a:rPr>
            <a:t>هـ. نيازهاي ديگر اعضا مثل نرخ‌ها، شرايط بازنشستگي، و امكان تأمين مزايا</a:t>
          </a:r>
          <a:endParaRPr lang="en-US" sz="1600" dirty="0">
            <a:cs typeface="B Zar" pitchFamily="2" charset="-78"/>
          </a:endParaRPr>
        </a:p>
      </dgm:t>
    </dgm:pt>
    <dgm:pt modelId="{F3994184-B029-4AB2-9C98-3F27F0DCCC32}" type="parTrans" cxnId="{742C4BB8-742B-4094-BCC2-B1A810D5E4B7}">
      <dgm:prSet/>
      <dgm:spPr/>
      <dgm:t>
        <a:bodyPr/>
        <a:lstStyle/>
        <a:p>
          <a:pPr algn="justLow"/>
          <a:endParaRPr lang="en-US" sz="1600">
            <a:cs typeface="B Zar" pitchFamily="2" charset="-78"/>
          </a:endParaRPr>
        </a:p>
      </dgm:t>
    </dgm:pt>
    <dgm:pt modelId="{CED3AFE9-C1CA-41F2-A3C6-BB716278462E}" type="sibTrans" cxnId="{742C4BB8-742B-4094-BCC2-B1A810D5E4B7}">
      <dgm:prSet/>
      <dgm:spPr/>
      <dgm:t>
        <a:bodyPr/>
        <a:lstStyle/>
        <a:p>
          <a:pPr algn="justLow"/>
          <a:endParaRPr lang="en-US" sz="1600">
            <a:cs typeface="B Zar" pitchFamily="2" charset="-78"/>
          </a:endParaRPr>
        </a:p>
      </dgm:t>
    </dgm:pt>
    <dgm:pt modelId="{5EB9F84E-00B3-4B10-9EE7-78D306CFFC2C}">
      <dgm:prSet custT="1"/>
      <dgm:spPr/>
      <dgm:t>
        <a:bodyPr/>
        <a:lstStyle/>
        <a:p>
          <a:pPr algn="justLow" rtl="1"/>
          <a:r>
            <a:rPr lang="fa-IR" sz="1600" dirty="0" smtClean="0">
              <a:cs typeface="B Zar" pitchFamily="2" charset="-78"/>
            </a:rPr>
            <a:t>استانداردهاي 15، 18، 19، 20 و 23 براي اندازه‌گيري سرمايه‌گذاري‌ها شمارة 11 براي املاك و مستغلات</a:t>
          </a:r>
          <a:endParaRPr lang="en-US" sz="1600" dirty="0">
            <a:cs typeface="B Zar" pitchFamily="2" charset="-78"/>
          </a:endParaRPr>
        </a:p>
      </dgm:t>
    </dgm:pt>
    <dgm:pt modelId="{DBA403E3-3727-4C58-A628-536F05BAD014}" type="parTrans" cxnId="{066A82B5-B0A7-4F89-A57B-660D4D418CB5}">
      <dgm:prSet/>
      <dgm:spPr/>
      <dgm:t>
        <a:bodyPr/>
        <a:lstStyle/>
        <a:p>
          <a:pPr algn="justLow"/>
          <a:endParaRPr lang="en-US" sz="1600">
            <a:cs typeface="B Zar" pitchFamily="2" charset="-78"/>
          </a:endParaRPr>
        </a:p>
      </dgm:t>
    </dgm:pt>
    <dgm:pt modelId="{C6BB5FB1-7F34-4BD8-B823-040A1919846E}" type="sibTrans" cxnId="{066A82B5-B0A7-4F89-A57B-660D4D418CB5}">
      <dgm:prSet/>
      <dgm:spPr/>
      <dgm:t>
        <a:bodyPr/>
        <a:lstStyle/>
        <a:p>
          <a:pPr algn="justLow"/>
          <a:endParaRPr lang="en-US" sz="1600">
            <a:cs typeface="B Zar" pitchFamily="2" charset="-78"/>
          </a:endParaRPr>
        </a:p>
      </dgm:t>
    </dgm:pt>
    <dgm:pt modelId="{3B47A550-FE6C-4257-995E-7E7D338924FB}" type="pres">
      <dgm:prSet presAssocID="{9BABC9AE-1267-4C7E-B13C-BC766E19BCB4}" presName="linear" presStyleCnt="0">
        <dgm:presLayoutVars>
          <dgm:animLvl val="lvl"/>
          <dgm:resizeHandles val="exact"/>
        </dgm:presLayoutVars>
      </dgm:prSet>
      <dgm:spPr/>
      <dgm:t>
        <a:bodyPr/>
        <a:lstStyle/>
        <a:p>
          <a:endParaRPr lang="en-US"/>
        </a:p>
      </dgm:t>
    </dgm:pt>
    <dgm:pt modelId="{81B79E59-EA71-4F8A-8156-C35F67840A32}" type="pres">
      <dgm:prSet presAssocID="{9F4CF0AF-C9B6-4D0B-81FE-DDD25D52BB3C}" presName="parentText" presStyleLbl="node1" presStyleIdx="0" presStyleCnt="5">
        <dgm:presLayoutVars>
          <dgm:chMax val="0"/>
          <dgm:bulletEnabled val="1"/>
        </dgm:presLayoutVars>
      </dgm:prSet>
      <dgm:spPr/>
      <dgm:t>
        <a:bodyPr/>
        <a:lstStyle/>
        <a:p>
          <a:endParaRPr lang="en-US"/>
        </a:p>
      </dgm:t>
    </dgm:pt>
    <dgm:pt modelId="{6218D3E3-BA01-49FB-8D16-211BEECE0DFF}" type="pres">
      <dgm:prSet presAssocID="{7FD5F032-1713-4D4E-8F39-7C5A9A7C0BDF}" presName="spacer" presStyleCnt="0"/>
      <dgm:spPr/>
    </dgm:pt>
    <dgm:pt modelId="{F7BDF9D1-4B85-48CA-84DD-8B77BFD9632E}" type="pres">
      <dgm:prSet presAssocID="{C13C56AF-1124-40F2-A1D7-B02DF5D2786C}" presName="parentText" presStyleLbl="node1" presStyleIdx="1" presStyleCnt="5">
        <dgm:presLayoutVars>
          <dgm:chMax val="0"/>
          <dgm:bulletEnabled val="1"/>
        </dgm:presLayoutVars>
      </dgm:prSet>
      <dgm:spPr/>
      <dgm:t>
        <a:bodyPr/>
        <a:lstStyle/>
        <a:p>
          <a:endParaRPr lang="en-US"/>
        </a:p>
      </dgm:t>
    </dgm:pt>
    <dgm:pt modelId="{78E030C5-50E6-4467-83E1-3AACA0AA4D7F}" type="pres">
      <dgm:prSet presAssocID="{61EC2BEE-47E2-4657-AA12-66F6F88CB548}" presName="spacer" presStyleCnt="0"/>
      <dgm:spPr/>
    </dgm:pt>
    <dgm:pt modelId="{2F79FA51-116D-4BCF-8CF7-BFB181C04EB4}" type="pres">
      <dgm:prSet presAssocID="{F801F38D-C755-4EED-9787-4C445C676126}" presName="parentText" presStyleLbl="node1" presStyleIdx="2" presStyleCnt="5">
        <dgm:presLayoutVars>
          <dgm:chMax val="0"/>
          <dgm:bulletEnabled val="1"/>
        </dgm:presLayoutVars>
      </dgm:prSet>
      <dgm:spPr/>
      <dgm:t>
        <a:bodyPr/>
        <a:lstStyle/>
        <a:p>
          <a:endParaRPr lang="en-US"/>
        </a:p>
      </dgm:t>
    </dgm:pt>
    <dgm:pt modelId="{C7B3CF5D-1655-4737-A6E2-2BABBD15F82A}" type="pres">
      <dgm:prSet presAssocID="{63D1CD77-9E3C-4949-BC51-AC7D2DCE3931}" presName="spacer" presStyleCnt="0"/>
      <dgm:spPr/>
    </dgm:pt>
    <dgm:pt modelId="{1FB05079-588D-4110-9F0C-519F1A2AEB3E}" type="pres">
      <dgm:prSet presAssocID="{8F6150E5-7435-40A5-9DB6-FD85C4C94EDF}" presName="parentText" presStyleLbl="node1" presStyleIdx="3" presStyleCnt="5">
        <dgm:presLayoutVars>
          <dgm:chMax val="0"/>
          <dgm:bulletEnabled val="1"/>
        </dgm:presLayoutVars>
      </dgm:prSet>
      <dgm:spPr/>
      <dgm:t>
        <a:bodyPr/>
        <a:lstStyle/>
        <a:p>
          <a:endParaRPr lang="en-US"/>
        </a:p>
      </dgm:t>
    </dgm:pt>
    <dgm:pt modelId="{63AA1DCB-243F-4507-B780-51CCC508A5CD}" type="pres">
      <dgm:prSet presAssocID="{8F6150E5-7435-40A5-9DB6-FD85C4C94EDF}" presName="childText" presStyleLbl="revTx" presStyleIdx="0" presStyleCnt="1">
        <dgm:presLayoutVars>
          <dgm:bulletEnabled val="1"/>
        </dgm:presLayoutVars>
      </dgm:prSet>
      <dgm:spPr/>
      <dgm:t>
        <a:bodyPr/>
        <a:lstStyle/>
        <a:p>
          <a:endParaRPr lang="en-US"/>
        </a:p>
      </dgm:t>
    </dgm:pt>
    <dgm:pt modelId="{B08E8F37-3695-402F-905B-109BFF61ED28}" type="pres">
      <dgm:prSet presAssocID="{5EB9F84E-00B3-4B10-9EE7-78D306CFFC2C}" presName="parentText" presStyleLbl="node1" presStyleIdx="4" presStyleCnt="5">
        <dgm:presLayoutVars>
          <dgm:chMax val="0"/>
          <dgm:bulletEnabled val="1"/>
        </dgm:presLayoutVars>
      </dgm:prSet>
      <dgm:spPr/>
      <dgm:t>
        <a:bodyPr/>
        <a:lstStyle/>
        <a:p>
          <a:endParaRPr lang="en-US"/>
        </a:p>
      </dgm:t>
    </dgm:pt>
  </dgm:ptLst>
  <dgm:cxnLst>
    <dgm:cxn modelId="{C3A7E7C1-4219-462C-AAAE-E519DCB7AEB2}" type="presOf" srcId="{8F6150E5-7435-40A5-9DB6-FD85C4C94EDF}" destId="{1FB05079-588D-4110-9F0C-519F1A2AEB3E}" srcOrd="0" destOrd="0" presId="urn:microsoft.com/office/officeart/2005/8/layout/vList2"/>
    <dgm:cxn modelId="{0D15BEE7-E6B8-4335-A473-017353055162}" srcId="{9BABC9AE-1267-4C7E-B13C-BC766E19BCB4}" destId="{9F4CF0AF-C9B6-4D0B-81FE-DDD25D52BB3C}" srcOrd="0" destOrd="0" parTransId="{CD947D80-8B7E-441E-B84F-8F85A5F3E2F5}" sibTransId="{7FD5F032-1713-4D4E-8F39-7C5A9A7C0BDF}"/>
    <dgm:cxn modelId="{53F12A87-E044-45EF-A3D6-CF60E43CE807}" srcId="{8F6150E5-7435-40A5-9DB6-FD85C4C94EDF}" destId="{43FC8947-0724-47EC-A319-0D9B1E70E5EE}" srcOrd="0" destOrd="0" parTransId="{DB71C680-8141-4EDF-A4CA-B63FE595CDA7}" sibTransId="{5F9EFC84-691D-41CA-82C0-14CB5FE891B9}"/>
    <dgm:cxn modelId="{2DE845E0-0961-4A00-94DA-23FA90C9FDA8}" srcId="{8F6150E5-7435-40A5-9DB6-FD85C4C94EDF}" destId="{28483EFD-5BD1-4951-9DED-3A64421BB641}" srcOrd="2" destOrd="0" parTransId="{C1670919-20FF-4807-9B41-159748A1C790}" sibTransId="{ED5CA1BE-9803-4074-9C23-F4E6EC58BCD5}"/>
    <dgm:cxn modelId="{742C4BB8-742B-4094-BCC2-B1A810D5E4B7}" srcId="{8F6150E5-7435-40A5-9DB6-FD85C4C94EDF}" destId="{41E1D471-2FCF-46AF-BEFD-11CD1B004B60}" srcOrd="4" destOrd="0" parTransId="{F3994184-B029-4AB2-9C98-3F27F0DCCC32}" sibTransId="{CED3AFE9-C1CA-41F2-A3C6-BB716278462E}"/>
    <dgm:cxn modelId="{8138247E-B68F-4A59-A5B4-790371AF37C1}" type="presOf" srcId="{C13C56AF-1124-40F2-A1D7-B02DF5D2786C}" destId="{F7BDF9D1-4B85-48CA-84DD-8B77BFD9632E}" srcOrd="0" destOrd="0" presId="urn:microsoft.com/office/officeart/2005/8/layout/vList2"/>
    <dgm:cxn modelId="{6DBC481A-993C-47B2-9A48-E1CBCE678B13}" type="presOf" srcId="{9BABC9AE-1267-4C7E-B13C-BC766E19BCB4}" destId="{3B47A550-FE6C-4257-995E-7E7D338924FB}" srcOrd="0" destOrd="0" presId="urn:microsoft.com/office/officeart/2005/8/layout/vList2"/>
    <dgm:cxn modelId="{39C66465-DEEB-4189-867C-63F7877929F4}" type="presOf" srcId="{43FC8947-0724-47EC-A319-0D9B1E70E5EE}" destId="{63AA1DCB-243F-4507-B780-51CCC508A5CD}" srcOrd="0" destOrd="0" presId="urn:microsoft.com/office/officeart/2005/8/layout/vList2"/>
    <dgm:cxn modelId="{5A6602A7-3139-4D46-8C68-390CE96694F0}" type="presOf" srcId="{F1695823-457C-4079-8EE0-36F39C5DF245}" destId="{63AA1DCB-243F-4507-B780-51CCC508A5CD}" srcOrd="0" destOrd="3" presId="urn:microsoft.com/office/officeart/2005/8/layout/vList2"/>
    <dgm:cxn modelId="{4286A706-82D8-4655-9836-F2B133E90903}" srcId="{8F6150E5-7435-40A5-9DB6-FD85C4C94EDF}" destId="{AE1EE286-B4B1-4829-B249-5A4CC70654D3}" srcOrd="1" destOrd="0" parTransId="{F91E2F2F-FB7E-4CD9-92AC-87B69E6F351D}" sibTransId="{B13DD0CC-4AB4-4B43-BF2D-D6AB1B67F6AC}"/>
    <dgm:cxn modelId="{BB33A083-986C-410B-B7D5-62D03981ADA7}" srcId="{8F6150E5-7435-40A5-9DB6-FD85C4C94EDF}" destId="{F1695823-457C-4079-8EE0-36F39C5DF245}" srcOrd="3" destOrd="0" parTransId="{FECFE63E-F128-48CF-AEDD-1A5F0F99AABE}" sibTransId="{88A6E0F6-3E52-4F79-9427-B2D5EA93ED16}"/>
    <dgm:cxn modelId="{6E2A4BA0-EBFD-4A1B-B092-A2C35EB9156D}" srcId="{9BABC9AE-1267-4C7E-B13C-BC766E19BCB4}" destId="{8F6150E5-7435-40A5-9DB6-FD85C4C94EDF}" srcOrd="3" destOrd="0" parTransId="{57CCEC8B-DAF9-4F22-824A-E2DD4F586DD5}" sibTransId="{40A05D38-475D-425C-B749-66FD4D246064}"/>
    <dgm:cxn modelId="{81ABDCD7-6430-4410-9F7A-74770F02A018}" type="presOf" srcId="{5EB9F84E-00B3-4B10-9EE7-78D306CFFC2C}" destId="{B08E8F37-3695-402F-905B-109BFF61ED28}" srcOrd="0" destOrd="0" presId="urn:microsoft.com/office/officeart/2005/8/layout/vList2"/>
    <dgm:cxn modelId="{93D4F171-B07E-4BC8-987C-6B27B11CA26A}" type="presOf" srcId="{9F4CF0AF-C9B6-4D0B-81FE-DDD25D52BB3C}" destId="{81B79E59-EA71-4F8A-8156-C35F67840A32}" srcOrd="0" destOrd="0" presId="urn:microsoft.com/office/officeart/2005/8/layout/vList2"/>
    <dgm:cxn modelId="{6096AAF3-690C-40C6-BDF4-C1168ADC149D}" type="presOf" srcId="{F801F38D-C755-4EED-9787-4C445C676126}" destId="{2F79FA51-116D-4BCF-8CF7-BFB181C04EB4}" srcOrd="0" destOrd="0" presId="urn:microsoft.com/office/officeart/2005/8/layout/vList2"/>
    <dgm:cxn modelId="{3BE69943-1267-4659-9980-21310C938B4E}" srcId="{9BABC9AE-1267-4C7E-B13C-BC766E19BCB4}" destId="{F801F38D-C755-4EED-9787-4C445C676126}" srcOrd="2" destOrd="0" parTransId="{4AC10CA0-8758-4D42-9FE5-245DB9E38407}" sibTransId="{63D1CD77-9E3C-4949-BC51-AC7D2DCE3931}"/>
    <dgm:cxn modelId="{83BBA165-E8E9-49E5-A1ED-E880B1114C6C}" type="presOf" srcId="{41E1D471-2FCF-46AF-BEFD-11CD1B004B60}" destId="{63AA1DCB-243F-4507-B780-51CCC508A5CD}" srcOrd="0" destOrd="4" presId="urn:microsoft.com/office/officeart/2005/8/layout/vList2"/>
    <dgm:cxn modelId="{066A82B5-B0A7-4F89-A57B-660D4D418CB5}" srcId="{9BABC9AE-1267-4C7E-B13C-BC766E19BCB4}" destId="{5EB9F84E-00B3-4B10-9EE7-78D306CFFC2C}" srcOrd="4" destOrd="0" parTransId="{DBA403E3-3727-4C58-A628-536F05BAD014}" sibTransId="{C6BB5FB1-7F34-4BD8-B823-040A1919846E}"/>
    <dgm:cxn modelId="{64CA7431-8383-4BE3-9E2C-96B4BD09DAA8}" srcId="{9BABC9AE-1267-4C7E-B13C-BC766E19BCB4}" destId="{C13C56AF-1124-40F2-A1D7-B02DF5D2786C}" srcOrd="1" destOrd="0" parTransId="{57B75C0F-BB38-42E4-9323-8572DEDB74FA}" sibTransId="{61EC2BEE-47E2-4657-AA12-66F6F88CB548}"/>
    <dgm:cxn modelId="{F5A92DFE-EE89-4EC9-A3DF-AF949CE7552C}" type="presOf" srcId="{28483EFD-5BD1-4951-9DED-3A64421BB641}" destId="{63AA1DCB-243F-4507-B780-51CCC508A5CD}" srcOrd="0" destOrd="2" presId="urn:microsoft.com/office/officeart/2005/8/layout/vList2"/>
    <dgm:cxn modelId="{B6EE1E03-287C-4ABF-AD54-572640304291}" type="presOf" srcId="{AE1EE286-B4B1-4829-B249-5A4CC70654D3}" destId="{63AA1DCB-243F-4507-B780-51CCC508A5CD}" srcOrd="0" destOrd="1" presId="urn:microsoft.com/office/officeart/2005/8/layout/vList2"/>
    <dgm:cxn modelId="{CBA82E01-57BD-4C86-92D3-A62C07314005}" type="presParOf" srcId="{3B47A550-FE6C-4257-995E-7E7D338924FB}" destId="{81B79E59-EA71-4F8A-8156-C35F67840A32}" srcOrd="0" destOrd="0" presId="urn:microsoft.com/office/officeart/2005/8/layout/vList2"/>
    <dgm:cxn modelId="{3179C171-42BA-408E-AF12-354470562900}" type="presParOf" srcId="{3B47A550-FE6C-4257-995E-7E7D338924FB}" destId="{6218D3E3-BA01-49FB-8D16-211BEECE0DFF}" srcOrd="1" destOrd="0" presId="urn:microsoft.com/office/officeart/2005/8/layout/vList2"/>
    <dgm:cxn modelId="{BDFF1B73-C4EA-4AC4-B4F7-5D64A3134592}" type="presParOf" srcId="{3B47A550-FE6C-4257-995E-7E7D338924FB}" destId="{F7BDF9D1-4B85-48CA-84DD-8B77BFD9632E}" srcOrd="2" destOrd="0" presId="urn:microsoft.com/office/officeart/2005/8/layout/vList2"/>
    <dgm:cxn modelId="{78A645CF-4644-4FD8-A446-4122A5846510}" type="presParOf" srcId="{3B47A550-FE6C-4257-995E-7E7D338924FB}" destId="{78E030C5-50E6-4467-83E1-3AACA0AA4D7F}" srcOrd="3" destOrd="0" presId="urn:microsoft.com/office/officeart/2005/8/layout/vList2"/>
    <dgm:cxn modelId="{DF137577-F446-4455-814E-FA99F44744F4}" type="presParOf" srcId="{3B47A550-FE6C-4257-995E-7E7D338924FB}" destId="{2F79FA51-116D-4BCF-8CF7-BFB181C04EB4}" srcOrd="4" destOrd="0" presId="urn:microsoft.com/office/officeart/2005/8/layout/vList2"/>
    <dgm:cxn modelId="{E71E60A7-10BB-4B69-8A28-1E102B9E393C}" type="presParOf" srcId="{3B47A550-FE6C-4257-995E-7E7D338924FB}" destId="{C7B3CF5D-1655-4737-A6E2-2BABBD15F82A}" srcOrd="5" destOrd="0" presId="urn:microsoft.com/office/officeart/2005/8/layout/vList2"/>
    <dgm:cxn modelId="{70A66CBE-CB4B-4304-9ADF-C49519A5FC53}" type="presParOf" srcId="{3B47A550-FE6C-4257-995E-7E7D338924FB}" destId="{1FB05079-588D-4110-9F0C-519F1A2AEB3E}" srcOrd="6" destOrd="0" presId="urn:microsoft.com/office/officeart/2005/8/layout/vList2"/>
    <dgm:cxn modelId="{614C283B-938A-400F-BA82-2DDB79C4A400}" type="presParOf" srcId="{3B47A550-FE6C-4257-995E-7E7D338924FB}" destId="{63AA1DCB-243F-4507-B780-51CCC508A5CD}" srcOrd="7" destOrd="0" presId="urn:microsoft.com/office/officeart/2005/8/layout/vList2"/>
    <dgm:cxn modelId="{84D1005E-5126-4046-8E6F-96648B6E6E52}" type="presParOf" srcId="{3B47A550-FE6C-4257-995E-7E7D338924FB}" destId="{B08E8F37-3695-402F-905B-109BFF61ED2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A2AE509-AB46-439B-BD2F-BB8992876C4D}" type="doc">
      <dgm:prSet loTypeId="urn:microsoft.com/office/officeart/2005/8/layout/list1" loCatId="list" qsTypeId="urn:microsoft.com/office/officeart/2005/8/quickstyle/3d4" qsCatId="3D" csTypeId="urn:microsoft.com/office/officeart/2005/8/colors/accent4_5" csCatId="accent4" phldr="1"/>
      <dgm:spPr/>
      <dgm:t>
        <a:bodyPr/>
        <a:lstStyle/>
        <a:p>
          <a:endParaRPr lang="en-US"/>
        </a:p>
      </dgm:t>
    </dgm:pt>
    <dgm:pt modelId="{CD7BCC03-BF04-49D7-8A5A-3C16587F9C52}">
      <dgm:prSet phldrT="[Text]" custT="1"/>
      <dgm:spPr/>
      <dgm:t>
        <a:bodyPr/>
        <a:lstStyle/>
        <a:p>
          <a:pPr algn="justLow" rtl="1"/>
          <a:r>
            <a:rPr lang="fa-IR" sz="2000" dirty="0" smtClean="0">
              <a:latin typeface="Times New Roman" pitchFamily="18" charset="0"/>
              <a:cs typeface="B Zar" pitchFamily="2" charset="-78"/>
            </a:rPr>
            <a:t>لاية پايه </a:t>
          </a:r>
          <a:r>
            <a:rPr lang="en-US" sz="2000" dirty="0" smtClean="0">
              <a:latin typeface="Times New Roman" pitchFamily="18" charset="0"/>
              <a:cs typeface="B Zar" pitchFamily="2" charset="-78"/>
              <a:sym typeface="Wingdings" pitchFamily="2" charset="2"/>
            </a:rPr>
            <a:t></a:t>
          </a:r>
          <a:r>
            <a:rPr lang="fa-IR" sz="2000" dirty="0" smtClean="0">
              <a:latin typeface="Times New Roman" pitchFamily="18" charset="0"/>
              <a:cs typeface="B Zar" pitchFamily="2" charset="-78"/>
              <a:sym typeface="Wingdings" pitchFamily="2" charset="2"/>
            </a:rPr>
            <a:t> اجباري و حداقل با مديريت دولتي</a:t>
          </a:r>
          <a:endParaRPr lang="en-US" sz="2000" dirty="0">
            <a:latin typeface="Times New Roman" pitchFamily="18" charset="0"/>
            <a:cs typeface="B Zar" pitchFamily="2" charset="-78"/>
          </a:endParaRPr>
        </a:p>
      </dgm:t>
    </dgm:pt>
    <dgm:pt modelId="{6FAC6958-8B1A-4FAD-AD06-D2CA25EF8525}" type="parTrans" cxnId="{2420553D-0B5C-439A-8257-CF5DAB5CDE52}">
      <dgm:prSet/>
      <dgm:spPr/>
      <dgm:t>
        <a:bodyPr/>
        <a:lstStyle/>
        <a:p>
          <a:pPr algn="justLow" rtl="1"/>
          <a:endParaRPr lang="en-US" sz="2000">
            <a:latin typeface="Times New Roman" pitchFamily="18" charset="0"/>
            <a:cs typeface="B Zar" pitchFamily="2" charset="-78"/>
          </a:endParaRPr>
        </a:p>
      </dgm:t>
    </dgm:pt>
    <dgm:pt modelId="{F853DBD1-AD70-42D4-ADCE-E765BBF5CD50}" type="sibTrans" cxnId="{2420553D-0B5C-439A-8257-CF5DAB5CDE52}">
      <dgm:prSet/>
      <dgm:spPr/>
      <dgm:t>
        <a:bodyPr/>
        <a:lstStyle/>
        <a:p>
          <a:pPr algn="justLow" rtl="1"/>
          <a:endParaRPr lang="en-US" sz="2000">
            <a:latin typeface="Times New Roman" pitchFamily="18" charset="0"/>
            <a:cs typeface="B Zar" pitchFamily="2" charset="-78"/>
          </a:endParaRPr>
        </a:p>
      </dgm:t>
    </dgm:pt>
    <dgm:pt modelId="{65009446-E225-4691-ACFE-9CF278F9FEDB}">
      <dgm:prSet phldrT="[Text]" custT="1"/>
      <dgm:spPr/>
      <dgm:t>
        <a:bodyPr/>
        <a:lstStyle/>
        <a:p>
          <a:pPr algn="justLow" rtl="1"/>
          <a:r>
            <a:rPr lang="fa-IR" sz="2000" dirty="0" smtClean="0">
              <a:latin typeface="Times New Roman" pitchFamily="18" charset="0"/>
              <a:cs typeface="B Zar" pitchFamily="2" charset="-78"/>
            </a:rPr>
            <a:t>لاية مكمل </a:t>
          </a:r>
          <a:r>
            <a:rPr lang="en-US" sz="2000" dirty="0" smtClean="0">
              <a:latin typeface="Times New Roman" pitchFamily="18" charset="0"/>
              <a:cs typeface="B Zar" pitchFamily="2" charset="-78"/>
              <a:sym typeface="Wingdings" pitchFamily="2" charset="2"/>
            </a:rPr>
            <a:t></a:t>
          </a:r>
          <a:r>
            <a:rPr lang="fa-IR" sz="2000" dirty="0" smtClean="0">
              <a:latin typeface="Times New Roman" pitchFamily="18" charset="0"/>
              <a:cs typeface="B Zar" pitchFamily="2" charset="-78"/>
              <a:sym typeface="Wingdings" pitchFamily="2" charset="2"/>
            </a:rPr>
            <a:t> داوطلبانه و حداكثر با مديريت خصوصي</a:t>
          </a:r>
          <a:endParaRPr lang="en-US" sz="2000" dirty="0">
            <a:latin typeface="Times New Roman" pitchFamily="18" charset="0"/>
            <a:cs typeface="B Zar" pitchFamily="2" charset="-78"/>
          </a:endParaRPr>
        </a:p>
      </dgm:t>
    </dgm:pt>
    <dgm:pt modelId="{3F97C3A4-8006-46BF-882B-9A1931386892}" type="parTrans" cxnId="{C5DDF795-1040-4158-99E3-52C8C39458AB}">
      <dgm:prSet/>
      <dgm:spPr/>
      <dgm:t>
        <a:bodyPr/>
        <a:lstStyle/>
        <a:p>
          <a:endParaRPr lang="en-US" sz="2000">
            <a:latin typeface="Times New Roman" pitchFamily="18" charset="0"/>
            <a:cs typeface="B Zar" pitchFamily="2" charset="-78"/>
          </a:endParaRPr>
        </a:p>
      </dgm:t>
    </dgm:pt>
    <dgm:pt modelId="{BE650B2B-CF06-477D-90C4-73F7903B3C91}" type="sibTrans" cxnId="{C5DDF795-1040-4158-99E3-52C8C39458AB}">
      <dgm:prSet/>
      <dgm:spPr/>
      <dgm:t>
        <a:bodyPr/>
        <a:lstStyle/>
        <a:p>
          <a:endParaRPr lang="en-US" sz="2000">
            <a:latin typeface="Times New Roman" pitchFamily="18" charset="0"/>
            <a:cs typeface="B Zar" pitchFamily="2" charset="-78"/>
          </a:endParaRPr>
        </a:p>
      </dgm:t>
    </dgm:pt>
    <dgm:pt modelId="{1BE2F8C2-0CB1-4F61-88EC-4FFE0D658A29}">
      <dgm:prSet phldrT="[Text]" custT="1"/>
      <dgm:spPr/>
      <dgm:t>
        <a:bodyPr/>
        <a:lstStyle/>
        <a:p>
          <a:pPr algn="justLow" rtl="1"/>
          <a:r>
            <a:rPr lang="fa-IR" sz="2000" dirty="0" smtClean="0">
              <a:latin typeface="Times New Roman" pitchFamily="18" charset="0"/>
              <a:cs typeface="B Zar" pitchFamily="2" charset="-78"/>
            </a:rPr>
            <a:t>طرح پس‌اندازي حساب‌هاي انفرادي </a:t>
          </a:r>
          <a:r>
            <a:rPr lang="en-US" sz="2000" dirty="0" smtClean="0">
              <a:latin typeface="Times New Roman" pitchFamily="18" charset="0"/>
              <a:cs typeface="B Zar" pitchFamily="2" charset="-78"/>
            </a:rPr>
            <a:t>Thrift Savings Plan TSP</a:t>
          </a:r>
          <a:endParaRPr lang="en-US" sz="2000" dirty="0">
            <a:latin typeface="Times New Roman" pitchFamily="18" charset="0"/>
            <a:cs typeface="B Zar" pitchFamily="2" charset="-78"/>
          </a:endParaRPr>
        </a:p>
      </dgm:t>
    </dgm:pt>
    <dgm:pt modelId="{4B0787B2-6838-433E-9BAC-768FBB7F8EA2}" type="parTrans" cxnId="{3ED258E8-BDB1-49F4-BE80-5D2C8B32A785}">
      <dgm:prSet/>
      <dgm:spPr/>
      <dgm:t>
        <a:bodyPr/>
        <a:lstStyle/>
        <a:p>
          <a:endParaRPr lang="en-US" sz="2000">
            <a:latin typeface="Times New Roman" pitchFamily="18" charset="0"/>
            <a:cs typeface="B Zar" pitchFamily="2" charset="-78"/>
          </a:endParaRPr>
        </a:p>
      </dgm:t>
    </dgm:pt>
    <dgm:pt modelId="{F6007B17-29B8-49F7-8907-659AD02499D1}" type="sibTrans" cxnId="{3ED258E8-BDB1-49F4-BE80-5D2C8B32A785}">
      <dgm:prSet/>
      <dgm:spPr/>
      <dgm:t>
        <a:bodyPr/>
        <a:lstStyle/>
        <a:p>
          <a:endParaRPr lang="en-US" sz="2000">
            <a:latin typeface="Times New Roman" pitchFamily="18" charset="0"/>
            <a:cs typeface="B Zar" pitchFamily="2" charset="-78"/>
          </a:endParaRPr>
        </a:p>
      </dgm:t>
    </dgm:pt>
    <dgm:pt modelId="{F7AEEA1B-0F28-427B-A93A-E2A288A1A3DE}">
      <dgm:prSet phldrT="[Text]" custT="1"/>
      <dgm:spPr/>
      <dgm:t>
        <a:bodyPr/>
        <a:lstStyle/>
        <a:p>
          <a:pPr algn="justLow" rtl="1"/>
          <a:r>
            <a:rPr lang="fa-IR" sz="2000" dirty="0" smtClean="0">
              <a:latin typeface="Times New Roman" pitchFamily="18" charset="0"/>
              <a:cs typeface="B Zar" pitchFamily="2" charset="-78"/>
            </a:rPr>
            <a:t>صندوق‌هاي بازنشستگي شركتي </a:t>
          </a:r>
          <a:r>
            <a:rPr lang="en-US" sz="2000" dirty="0" smtClean="0">
              <a:latin typeface="Times New Roman" pitchFamily="18" charset="0"/>
              <a:cs typeface="B Zar" pitchFamily="2" charset="-78"/>
            </a:rPr>
            <a:t>Corporate Pension Fund</a:t>
          </a:r>
          <a:endParaRPr lang="en-US" sz="2000" dirty="0">
            <a:latin typeface="Times New Roman" pitchFamily="18" charset="0"/>
            <a:cs typeface="B Zar" pitchFamily="2" charset="-78"/>
          </a:endParaRPr>
        </a:p>
      </dgm:t>
    </dgm:pt>
    <dgm:pt modelId="{0078E71F-8CB4-4560-B870-1FA140F169AB}" type="parTrans" cxnId="{9061C858-D029-42D8-9013-D6313622994C}">
      <dgm:prSet/>
      <dgm:spPr/>
      <dgm:t>
        <a:bodyPr/>
        <a:lstStyle/>
        <a:p>
          <a:endParaRPr lang="en-US" sz="2000">
            <a:latin typeface="Times New Roman" pitchFamily="18" charset="0"/>
            <a:cs typeface="B Zar" pitchFamily="2" charset="-78"/>
          </a:endParaRPr>
        </a:p>
      </dgm:t>
    </dgm:pt>
    <dgm:pt modelId="{4A7E1FC6-CB95-4F66-8D33-05B54219A58E}" type="sibTrans" cxnId="{9061C858-D029-42D8-9013-D6313622994C}">
      <dgm:prSet/>
      <dgm:spPr/>
      <dgm:t>
        <a:bodyPr/>
        <a:lstStyle/>
        <a:p>
          <a:endParaRPr lang="en-US" sz="2000">
            <a:latin typeface="Times New Roman" pitchFamily="18" charset="0"/>
            <a:cs typeface="B Zar" pitchFamily="2" charset="-78"/>
          </a:endParaRPr>
        </a:p>
      </dgm:t>
    </dgm:pt>
    <dgm:pt modelId="{834D0D20-7C9E-40A8-AC5E-9A1372829DD8}">
      <dgm:prSet phldrT="[Text]" custT="1"/>
      <dgm:spPr/>
      <dgm:t>
        <a:bodyPr/>
        <a:lstStyle/>
        <a:p>
          <a:pPr algn="justLow" rtl="1"/>
          <a:r>
            <a:rPr lang="fa-IR" sz="2000" dirty="0" smtClean="0">
              <a:latin typeface="Times New Roman" pitchFamily="18" charset="0"/>
              <a:cs typeface="B Zar" pitchFamily="2" charset="-78"/>
            </a:rPr>
            <a:t>صندوق‌هاي بازنشستگي خصوصي مكمل</a:t>
          </a:r>
          <a:endParaRPr lang="en-US" sz="2000" dirty="0">
            <a:latin typeface="Times New Roman" pitchFamily="18" charset="0"/>
            <a:cs typeface="B Zar" pitchFamily="2" charset="-78"/>
          </a:endParaRPr>
        </a:p>
      </dgm:t>
    </dgm:pt>
    <dgm:pt modelId="{30E781C7-5F9D-49BD-8C35-3FB7C9006C3A}" type="parTrans" cxnId="{E5EADBB0-3327-4678-88D7-A6841DE18A11}">
      <dgm:prSet/>
      <dgm:spPr/>
      <dgm:t>
        <a:bodyPr/>
        <a:lstStyle/>
        <a:p>
          <a:endParaRPr lang="en-US" sz="2000">
            <a:latin typeface="Times New Roman" pitchFamily="18" charset="0"/>
            <a:cs typeface="B Zar" pitchFamily="2" charset="-78"/>
          </a:endParaRPr>
        </a:p>
      </dgm:t>
    </dgm:pt>
    <dgm:pt modelId="{819A933F-E2F2-4801-BD54-8DB77FD4C433}" type="sibTrans" cxnId="{E5EADBB0-3327-4678-88D7-A6841DE18A11}">
      <dgm:prSet/>
      <dgm:spPr/>
      <dgm:t>
        <a:bodyPr/>
        <a:lstStyle/>
        <a:p>
          <a:endParaRPr lang="en-US" sz="2000">
            <a:latin typeface="Times New Roman" pitchFamily="18" charset="0"/>
            <a:cs typeface="B Zar" pitchFamily="2" charset="-78"/>
          </a:endParaRPr>
        </a:p>
      </dgm:t>
    </dgm:pt>
    <dgm:pt modelId="{6E591338-C144-4ACE-BE7E-74D88A363D8D}" type="pres">
      <dgm:prSet presAssocID="{FA2AE509-AB46-439B-BD2F-BB8992876C4D}" presName="linear" presStyleCnt="0">
        <dgm:presLayoutVars>
          <dgm:dir val="rev"/>
          <dgm:animLvl val="lvl"/>
          <dgm:resizeHandles val="exact"/>
        </dgm:presLayoutVars>
      </dgm:prSet>
      <dgm:spPr/>
      <dgm:t>
        <a:bodyPr/>
        <a:lstStyle/>
        <a:p>
          <a:endParaRPr lang="en-US"/>
        </a:p>
      </dgm:t>
    </dgm:pt>
    <dgm:pt modelId="{FAAADBFC-DD25-4107-B4F2-554E0E0CE6E0}" type="pres">
      <dgm:prSet presAssocID="{CD7BCC03-BF04-49D7-8A5A-3C16587F9C52}" presName="parentLin" presStyleCnt="0"/>
      <dgm:spPr/>
    </dgm:pt>
    <dgm:pt modelId="{466AD73D-6362-4609-A88E-8AA0627E8107}" type="pres">
      <dgm:prSet presAssocID="{CD7BCC03-BF04-49D7-8A5A-3C16587F9C52}" presName="parentLeftMargin" presStyleLbl="node1" presStyleIdx="0" presStyleCnt="2"/>
      <dgm:spPr/>
      <dgm:t>
        <a:bodyPr/>
        <a:lstStyle/>
        <a:p>
          <a:endParaRPr lang="en-US"/>
        </a:p>
      </dgm:t>
    </dgm:pt>
    <dgm:pt modelId="{443503E2-6D6B-45E8-AF39-34DEB1E531E2}" type="pres">
      <dgm:prSet presAssocID="{CD7BCC03-BF04-49D7-8A5A-3C16587F9C52}" presName="parentText" presStyleLbl="node1" presStyleIdx="0" presStyleCnt="2">
        <dgm:presLayoutVars>
          <dgm:chMax val="0"/>
          <dgm:bulletEnabled val="1"/>
        </dgm:presLayoutVars>
      </dgm:prSet>
      <dgm:spPr/>
      <dgm:t>
        <a:bodyPr/>
        <a:lstStyle/>
        <a:p>
          <a:endParaRPr lang="en-US"/>
        </a:p>
      </dgm:t>
    </dgm:pt>
    <dgm:pt modelId="{1D0F73F2-E974-43B7-BBA9-7C5A1AA750CC}" type="pres">
      <dgm:prSet presAssocID="{CD7BCC03-BF04-49D7-8A5A-3C16587F9C52}" presName="negativeSpace" presStyleCnt="0"/>
      <dgm:spPr/>
    </dgm:pt>
    <dgm:pt modelId="{E77D2DE9-CF56-4112-B8FE-3D480D7CBD67}" type="pres">
      <dgm:prSet presAssocID="{CD7BCC03-BF04-49D7-8A5A-3C16587F9C52}" presName="childText" presStyleLbl="conFgAcc1" presStyleIdx="0" presStyleCnt="2">
        <dgm:presLayoutVars>
          <dgm:bulletEnabled val="1"/>
        </dgm:presLayoutVars>
      </dgm:prSet>
      <dgm:spPr>
        <a:noFill/>
        <a:ln>
          <a:noFill/>
        </a:ln>
      </dgm:spPr>
    </dgm:pt>
    <dgm:pt modelId="{7A866D6C-7C77-462C-A1FA-5C10BE402E3F}" type="pres">
      <dgm:prSet presAssocID="{F853DBD1-AD70-42D4-ADCE-E765BBF5CD50}" presName="spaceBetweenRectangles" presStyleCnt="0"/>
      <dgm:spPr/>
    </dgm:pt>
    <dgm:pt modelId="{23B22ABD-B02A-47B5-84EB-0FCDB5FDF20B}" type="pres">
      <dgm:prSet presAssocID="{65009446-E225-4691-ACFE-9CF278F9FEDB}" presName="parentLin" presStyleCnt="0"/>
      <dgm:spPr/>
    </dgm:pt>
    <dgm:pt modelId="{29ED2F56-4937-42A9-9349-9841C5EF3A19}" type="pres">
      <dgm:prSet presAssocID="{65009446-E225-4691-ACFE-9CF278F9FEDB}" presName="parentLeftMargin" presStyleLbl="node1" presStyleIdx="0" presStyleCnt="2"/>
      <dgm:spPr/>
      <dgm:t>
        <a:bodyPr/>
        <a:lstStyle/>
        <a:p>
          <a:endParaRPr lang="en-US"/>
        </a:p>
      </dgm:t>
    </dgm:pt>
    <dgm:pt modelId="{BD4311BD-62F1-4DFF-9C2B-91E4A4E11363}" type="pres">
      <dgm:prSet presAssocID="{65009446-E225-4691-ACFE-9CF278F9FEDB}" presName="parentText" presStyleLbl="node1" presStyleIdx="1" presStyleCnt="2" custLinFactNeighborX="4192" custLinFactNeighborY="-56022">
        <dgm:presLayoutVars>
          <dgm:chMax val="0"/>
          <dgm:bulletEnabled val="1"/>
        </dgm:presLayoutVars>
      </dgm:prSet>
      <dgm:spPr/>
      <dgm:t>
        <a:bodyPr/>
        <a:lstStyle/>
        <a:p>
          <a:endParaRPr lang="en-US"/>
        </a:p>
      </dgm:t>
    </dgm:pt>
    <dgm:pt modelId="{CB35A8DA-D823-4DFE-8219-5D8907A7C2E6}" type="pres">
      <dgm:prSet presAssocID="{65009446-E225-4691-ACFE-9CF278F9FEDB}" presName="negativeSpace" presStyleCnt="0"/>
      <dgm:spPr/>
    </dgm:pt>
    <dgm:pt modelId="{E17CFD52-0B89-4198-8E36-8D53A0C6E3AB}" type="pres">
      <dgm:prSet presAssocID="{65009446-E225-4691-ACFE-9CF278F9FEDB}" presName="childText" presStyleLbl="conFgAcc1" presStyleIdx="1" presStyleCnt="2">
        <dgm:presLayoutVars>
          <dgm:bulletEnabled val="1"/>
        </dgm:presLayoutVars>
      </dgm:prSet>
      <dgm:spPr/>
      <dgm:t>
        <a:bodyPr/>
        <a:lstStyle/>
        <a:p>
          <a:endParaRPr lang="en-US"/>
        </a:p>
      </dgm:t>
    </dgm:pt>
  </dgm:ptLst>
  <dgm:cxnLst>
    <dgm:cxn modelId="{37CC558D-7F47-42CA-88F2-02F4F1009F14}" type="presOf" srcId="{FA2AE509-AB46-439B-BD2F-BB8992876C4D}" destId="{6E591338-C144-4ACE-BE7E-74D88A363D8D}" srcOrd="0" destOrd="0" presId="urn:microsoft.com/office/officeart/2005/8/layout/list1"/>
    <dgm:cxn modelId="{E5EADBB0-3327-4678-88D7-A6841DE18A11}" srcId="{65009446-E225-4691-ACFE-9CF278F9FEDB}" destId="{834D0D20-7C9E-40A8-AC5E-9A1372829DD8}" srcOrd="2" destOrd="0" parTransId="{30E781C7-5F9D-49BD-8C35-3FB7C9006C3A}" sibTransId="{819A933F-E2F2-4801-BD54-8DB77FD4C433}"/>
    <dgm:cxn modelId="{57563B59-7BF9-437E-9769-77C2DB3EC584}" type="presOf" srcId="{834D0D20-7C9E-40A8-AC5E-9A1372829DD8}" destId="{E17CFD52-0B89-4198-8E36-8D53A0C6E3AB}" srcOrd="0" destOrd="2" presId="urn:microsoft.com/office/officeart/2005/8/layout/list1"/>
    <dgm:cxn modelId="{934A3FC5-875E-4F0E-B1D5-F78077211C7C}" type="presOf" srcId="{CD7BCC03-BF04-49D7-8A5A-3C16587F9C52}" destId="{466AD73D-6362-4609-A88E-8AA0627E8107}" srcOrd="0" destOrd="0" presId="urn:microsoft.com/office/officeart/2005/8/layout/list1"/>
    <dgm:cxn modelId="{11BADEC0-822E-4276-B032-46384B340237}" type="presOf" srcId="{F7AEEA1B-0F28-427B-A93A-E2A288A1A3DE}" destId="{E17CFD52-0B89-4198-8E36-8D53A0C6E3AB}" srcOrd="0" destOrd="1" presId="urn:microsoft.com/office/officeart/2005/8/layout/list1"/>
    <dgm:cxn modelId="{8AB4AB5E-BCAB-4378-B909-6B81F36DC9EF}" type="presOf" srcId="{1BE2F8C2-0CB1-4F61-88EC-4FFE0D658A29}" destId="{E17CFD52-0B89-4198-8E36-8D53A0C6E3AB}" srcOrd="0" destOrd="0" presId="urn:microsoft.com/office/officeart/2005/8/layout/list1"/>
    <dgm:cxn modelId="{3ED258E8-BDB1-49F4-BE80-5D2C8B32A785}" srcId="{65009446-E225-4691-ACFE-9CF278F9FEDB}" destId="{1BE2F8C2-0CB1-4F61-88EC-4FFE0D658A29}" srcOrd="0" destOrd="0" parTransId="{4B0787B2-6838-433E-9BAC-768FBB7F8EA2}" sibTransId="{F6007B17-29B8-49F7-8907-659AD02499D1}"/>
    <dgm:cxn modelId="{EAD278A7-BF32-41F9-8C59-F8164928A422}" type="presOf" srcId="{65009446-E225-4691-ACFE-9CF278F9FEDB}" destId="{29ED2F56-4937-42A9-9349-9841C5EF3A19}" srcOrd="0" destOrd="0" presId="urn:microsoft.com/office/officeart/2005/8/layout/list1"/>
    <dgm:cxn modelId="{24C7981F-5E9B-4B72-8965-1C0AEB9D0CE8}" type="presOf" srcId="{65009446-E225-4691-ACFE-9CF278F9FEDB}" destId="{BD4311BD-62F1-4DFF-9C2B-91E4A4E11363}" srcOrd="1" destOrd="0" presId="urn:microsoft.com/office/officeart/2005/8/layout/list1"/>
    <dgm:cxn modelId="{2420553D-0B5C-439A-8257-CF5DAB5CDE52}" srcId="{FA2AE509-AB46-439B-BD2F-BB8992876C4D}" destId="{CD7BCC03-BF04-49D7-8A5A-3C16587F9C52}" srcOrd="0" destOrd="0" parTransId="{6FAC6958-8B1A-4FAD-AD06-D2CA25EF8525}" sibTransId="{F853DBD1-AD70-42D4-ADCE-E765BBF5CD50}"/>
    <dgm:cxn modelId="{C5DDF795-1040-4158-99E3-52C8C39458AB}" srcId="{FA2AE509-AB46-439B-BD2F-BB8992876C4D}" destId="{65009446-E225-4691-ACFE-9CF278F9FEDB}" srcOrd="1" destOrd="0" parTransId="{3F97C3A4-8006-46BF-882B-9A1931386892}" sibTransId="{BE650B2B-CF06-477D-90C4-73F7903B3C91}"/>
    <dgm:cxn modelId="{4A4E66E0-C6B5-4445-9604-8048D75C9480}" type="presOf" srcId="{CD7BCC03-BF04-49D7-8A5A-3C16587F9C52}" destId="{443503E2-6D6B-45E8-AF39-34DEB1E531E2}" srcOrd="1" destOrd="0" presId="urn:microsoft.com/office/officeart/2005/8/layout/list1"/>
    <dgm:cxn modelId="{9061C858-D029-42D8-9013-D6313622994C}" srcId="{65009446-E225-4691-ACFE-9CF278F9FEDB}" destId="{F7AEEA1B-0F28-427B-A93A-E2A288A1A3DE}" srcOrd="1" destOrd="0" parTransId="{0078E71F-8CB4-4560-B870-1FA140F169AB}" sibTransId="{4A7E1FC6-CB95-4F66-8D33-05B54219A58E}"/>
    <dgm:cxn modelId="{9592CFCA-E19A-47E6-AD94-5E6DFE187A41}" type="presParOf" srcId="{6E591338-C144-4ACE-BE7E-74D88A363D8D}" destId="{FAAADBFC-DD25-4107-B4F2-554E0E0CE6E0}" srcOrd="0" destOrd="0" presId="urn:microsoft.com/office/officeart/2005/8/layout/list1"/>
    <dgm:cxn modelId="{9AB31508-76C9-4A33-92BE-8C7113632FAF}" type="presParOf" srcId="{FAAADBFC-DD25-4107-B4F2-554E0E0CE6E0}" destId="{466AD73D-6362-4609-A88E-8AA0627E8107}" srcOrd="0" destOrd="0" presId="urn:microsoft.com/office/officeart/2005/8/layout/list1"/>
    <dgm:cxn modelId="{5D1BBFF5-AF79-4229-B989-BA8598A82BB5}" type="presParOf" srcId="{FAAADBFC-DD25-4107-B4F2-554E0E0CE6E0}" destId="{443503E2-6D6B-45E8-AF39-34DEB1E531E2}" srcOrd="1" destOrd="0" presId="urn:microsoft.com/office/officeart/2005/8/layout/list1"/>
    <dgm:cxn modelId="{7DBB905D-B661-4DD3-91C0-404E145724E2}" type="presParOf" srcId="{6E591338-C144-4ACE-BE7E-74D88A363D8D}" destId="{1D0F73F2-E974-43B7-BBA9-7C5A1AA750CC}" srcOrd="1" destOrd="0" presId="urn:microsoft.com/office/officeart/2005/8/layout/list1"/>
    <dgm:cxn modelId="{C48EAB2F-155F-4297-884C-3103551E8EC9}" type="presParOf" srcId="{6E591338-C144-4ACE-BE7E-74D88A363D8D}" destId="{E77D2DE9-CF56-4112-B8FE-3D480D7CBD67}" srcOrd="2" destOrd="0" presId="urn:microsoft.com/office/officeart/2005/8/layout/list1"/>
    <dgm:cxn modelId="{C7B60CBE-37BA-4F0F-8D73-BC13066F3A38}" type="presParOf" srcId="{6E591338-C144-4ACE-BE7E-74D88A363D8D}" destId="{7A866D6C-7C77-462C-A1FA-5C10BE402E3F}" srcOrd="3" destOrd="0" presId="urn:microsoft.com/office/officeart/2005/8/layout/list1"/>
    <dgm:cxn modelId="{DA50EA28-AD6B-4EA6-8C44-C3D47E9DCAAF}" type="presParOf" srcId="{6E591338-C144-4ACE-BE7E-74D88A363D8D}" destId="{23B22ABD-B02A-47B5-84EB-0FCDB5FDF20B}" srcOrd="4" destOrd="0" presId="urn:microsoft.com/office/officeart/2005/8/layout/list1"/>
    <dgm:cxn modelId="{E5B18724-702F-4C25-80B7-EBFFA20A4F56}" type="presParOf" srcId="{23B22ABD-B02A-47B5-84EB-0FCDB5FDF20B}" destId="{29ED2F56-4937-42A9-9349-9841C5EF3A19}" srcOrd="0" destOrd="0" presId="urn:microsoft.com/office/officeart/2005/8/layout/list1"/>
    <dgm:cxn modelId="{645E8877-0F75-4420-927C-6D515CC52428}" type="presParOf" srcId="{23B22ABD-B02A-47B5-84EB-0FCDB5FDF20B}" destId="{BD4311BD-62F1-4DFF-9C2B-91E4A4E11363}" srcOrd="1" destOrd="0" presId="urn:microsoft.com/office/officeart/2005/8/layout/list1"/>
    <dgm:cxn modelId="{024C3C4F-7ACA-4BE3-80D2-D2B7A391EC77}" type="presParOf" srcId="{6E591338-C144-4ACE-BE7E-74D88A363D8D}" destId="{CB35A8DA-D823-4DFE-8219-5D8907A7C2E6}" srcOrd="5" destOrd="0" presId="urn:microsoft.com/office/officeart/2005/8/layout/list1"/>
    <dgm:cxn modelId="{BDD3BB1A-9951-4875-B46B-F6D82B068728}" type="presParOf" srcId="{6E591338-C144-4ACE-BE7E-74D88A363D8D}" destId="{E17CFD52-0B89-4198-8E36-8D53A0C6E3A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A2AE509-AB46-439B-BD2F-BB8992876C4D}" type="doc">
      <dgm:prSet loTypeId="urn:microsoft.com/office/officeart/2005/8/layout/list1" loCatId="list" qsTypeId="urn:microsoft.com/office/officeart/2005/8/quickstyle/3d4" qsCatId="3D" csTypeId="urn:microsoft.com/office/officeart/2005/8/colors/accent6_5" csCatId="accent6" phldr="1"/>
      <dgm:spPr/>
      <dgm:t>
        <a:bodyPr/>
        <a:lstStyle/>
        <a:p>
          <a:endParaRPr lang="en-US"/>
        </a:p>
      </dgm:t>
    </dgm:pt>
    <dgm:pt modelId="{CD7BCC03-BF04-49D7-8A5A-3C16587F9C52}">
      <dgm:prSet phldrT="[Text]" custT="1"/>
      <dgm:spPr/>
      <dgm:t>
        <a:bodyPr/>
        <a:lstStyle/>
        <a:p>
          <a:pPr algn="justLow" rtl="1"/>
          <a:r>
            <a:rPr lang="fa-IR" sz="2000" dirty="0" smtClean="0">
              <a:latin typeface="Times New Roman" pitchFamily="18" charset="0"/>
              <a:cs typeface="B Zar" pitchFamily="2" charset="-78"/>
            </a:rPr>
            <a:t>صندوق تضمين يا طرح بيمة دولتي</a:t>
          </a:r>
          <a:endParaRPr lang="en-US" sz="2000" dirty="0">
            <a:latin typeface="Times New Roman" pitchFamily="18" charset="0"/>
            <a:cs typeface="B Zar" pitchFamily="2" charset="-78"/>
          </a:endParaRPr>
        </a:p>
      </dgm:t>
    </dgm:pt>
    <dgm:pt modelId="{6FAC6958-8B1A-4FAD-AD06-D2CA25EF8525}" type="parTrans" cxnId="{2420553D-0B5C-439A-8257-CF5DAB5CDE52}">
      <dgm:prSet/>
      <dgm:spPr/>
      <dgm:t>
        <a:bodyPr/>
        <a:lstStyle/>
        <a:p>
          <a:pPr algn="justLow" rtl="1"/>
          <a:endParaRPr lang="en-US" sz="2000">
            <a:latin typeface="Times New Roman" pitchFamily="18" charset="0"/>
            <a:cs typeface="B Zar" pitchFamily="2" charset="-78"/>
          </a:endParaRPr>
        </a:p>
      </dgm:t>
    </dgm:pt>
    <dgm:pt modelId="{F853DBD1-AD70-42D4-ADCE-E765BBF5CD50}" type="sibTrans" cxnId="{2420553D-0B5C-439A-8257-CF5DAB5CDE52}">
      <dgm:prSet/>
      <dgm:spPr/>
      <dgm:t>
        <a:bodyPr/>
        <a:lstStyle/>
        <a:p>
          <a:pPr algn="justLow" rtl="1"/>
          <a:endParaRPr lang="en-US" sz="2000">
            <a:latin typeface="Times New Roman" pitchFamily="18" charset="0"/>
            <a:cs typeface="B Zar" pitchFamily="2" charset="-78"/>
          </a:endParaRPr>
        </a:p>
      </dgm:t>
    </dgm:pt>
    <dgm:pt modelId="{EE973BEC-DE1B-4744-8CAF-547F3CD13537}">
      <dgm:prSet phldrT="[Text]" custT="1"/>
      <dgm:spPr/>
      <dgm:t>
        <a:bodyPr/>
        <a:lstStyle/>
        <a:p>
          <a:pPr algn="justLow" rtl="1"/>
          <a:r>
            <a:rPr lang="fa-IR" sz="2000" dirty="0" smtClean="0">
              <a:latin typeface="Times New Roman" pitchFamily="18" charset="0"/>
              <a:cs typeface="B Zar" pitchFamily="2" charset="-78"/>
            </a:rPr>
            <a:t>لاية پايه و مكمل، داوطلبانه و اجباري مديريت خصوصي</a:t>
          </a:r>
          <a:endParaRPr lang="en-US" sz="2000" dirty="0">
            <a:latin typeface="Times New Roman" pitchFamily="18" charset="0"/>
            <a:cs typeface="B Zar" pitchFamily="2" charset="-78"/>
          </a:endParaRPr>
        </a:p>
      </dgm:t>
    </dgm:pt>
    <dgm:pt modelId="{CB4693C8-BE82-48C2-BF0D-9531F85DD040}" type="parTrans" cxnId="{D2D721B6-2B2D-4506-82F3-6B765C6095BD}">
      <dgm:prSet/>
      <dgm:spPr/>
      <dgm:t>
        <a:bodyPr/>
        <a:lstStyle/>
        <a:p>
          <a:endParaRPr lang="en-US"/>
        </a:p>
      </dgm:t>
    </dgm:pt>
    <dgm:pt modelId="{B74BDCCB-596E-4D3F-BBA8-67A643324C61}" type="sibTrans" cxnId="{D2D721B6-2B2D-4506-82F3-6B765C6095BD}">
      <dgm:prSet/>
      <dgm:spPr/>
      <dgm:t>
        <a:bodyPr/>
        <a:lstStyle/>
        <a:p>
          <a:endParaRPr lang="en-US"/>
        </a:p>
      </dgm:t>
    </dgm:pt>
    <dgm:pt modelId="{2C81DD68-52EA-4260-BF4F-6B426EBF7690}">
      <dgm:prSet phldrT="[Text]" custT="1"/>
      <dgm:spPr/>
      <dgm:t>
        <a:bodyPr/>
        <a:lstStyle/>
        <a:p>
          <a:pPr algn="justLow" rtl="1"/>
          <a:r>
            <a:rPr lang="fa-IR" sz="2000" dirty="0" smtClean="0">
              <a:latin typeface="Times New Roman" pitchFamily="18" charset="0"/>
              <a:cs typeface="B Zar" pitchFamily="2" charset="-78"/>
            </a:rPr>
            <a:t>طرح پس‌انداز حساب‌هاي انفرادي</a:t>
          </a:r>
          <a:endParaRPr lang="en-US" sz="2000" dirty="0">
            <a:latin typeface="Times New Roman" pitchFamily="18" charset="0"/>
            <a:cs typeface="B Zar" pitchFamily="2" charset="-78"/>
          </a:endParaRPr>
        </a:p>
      </dgm:t>
    </dgm:pt>
    <dgm:pt modelId="{2E003A42-E489-4A67-BA7B-64B1312853FE}" type="parTrans" cxnId="{E27C7191-63D6-4EED-A3D4-58CFE5068421}">
      <dgm:prSet/>
      <dgm:spPr/>
      <dgm:t>
        <a:bodyPr/>
        <a:lstStyle/>
        <a:p>
          <a:endParaRPr lang="en-US"/>
        </a:p>
      </dgm:t>
    </dgm:pt>
    <dgm:pt modelId="{438D081C-2C38-40A7-B0C0-E59279BFB7D7}" type="sibTrans" cxnId="{E27C7191-63D6-4EED-A3D4-58CFE5068421}">
      <dgm:prSet/>
      <dgm:spPr/>
      <dgm:t>
        <a:bodyPr/>
        <a:lstStyle/>
        <a:p>
          <a:endParaRPr lang="en-US"/>
        </a:p>
      </dgm:t>
    </dgm:pt>
    <dgm:pt modelId="{3CA733E9-1DF5-42FF-9B4A-08F9DC7F0A49}">
      <dgm:prSet phldrT="[Text]" custT="1"/>
      <dgm:spPr/>
      <dgm:t>
        <a:bodyPr/>
        <a:lstStyle/>
        <a:p>
          <a:pPr algn="justLow" rtl="1"/>
          <a:r>
            <a:rPr lang="fa-IR" sz="2000" dirty="0" smtClean="0">
              <a:latin typeface="Times New Roman" pitchFamily="18" charset="0"/>
              <a:cs typeface="B Zar" pitchFamily="2" charset="-78"/>
            </a:rPr>
            <a:t>صندوق بازنشستگي شركتي</a:t>
          </a:r>
          <a:endParaRPr lang="en-US" sz="2000" dirty="0">
            <a:latin typeface="Times New Roman" pitchFamily="18" charset="0"/>
            <a:cs typeface="B Zar" pitchFamily="2" charset="-78"/>
          </a:endParaRPr>
        </a:p>
      </dgm:t>
    </dgm:pt>
    <dgm:pt modelId="{DAD584C2-6ED5-4A80-AF65-52A4C0A57FD5}" type="parTrans" cxnId="{56D6DFA0-B44E-4034-AE69-5D43F116753A}">
      <dgm:prSet/>
      <dgm:spPr/>
      <dgm:t>
        <a:bodyPr/>
        <a:lstStyle/>
        <a:p>
          <a:endParaRPr lang="en-US"/>
        </a:p>
      </dgm:t>
    </dgm:pt>
    <dgm:pt modelId="{CB166395-CCE6-4A7D-8998-099522D63E88}" type="sibTrans" cxnId="{56D6DFA0-B44E-4034-AE69-5D43F116753A}">
      <dgm:prSet/>
      <dgm:spPr/>
      <dgm:t>
        <a:bodyPr/>
        <a:lstStyle/>
        <a:p>
          <a:endParaRPr lang="en-US"/>
        </a:p>
      </dgm:t>
    </dgm:pt>
    <dgm:pt modelId="{6FD57ECA-CFD5-4893-BE1B-4BBE4CEE4A82}">
      <dgm:prSet phldrT="[Text]" custT="1"/>
      <dgm:spPr/>
      <dgm:t>
        <a:bodyPr/>
        <a:lstStyle/>
        <a:p>
          <a:pPr algn="justLow" rtl="1"/>
          <a:r>
            <a:rPr lang="fa-IR" sz="2000" dirty="0" smtClean="0">
              <a:latin typeface="Times New Roman" pitchFamily="18" charset="0"/>
              <a:cs typeface="B Zar" pitchFamily="2" charset="-78"/>
            </a:rPr>
            <a:t>صندوق بازنشستگي خصوصي</a:t>
          </a:r>
          <a:endParaRPr lang="en-US" sz="2000" dirty="0">
            <a:latin typeface="Times New Roman" pitchFamily="18" charset="0"/>
            <a:cs typeface="B Zar" pitchFamily="2" charset="-78"/>
          </a:endParaRPr>
        </a:p>
      </dgm:t>
    </dgm:pt>
    <dgm:pt modelId="{FA8C8D92-360F-4F54-BD76-08BC7A4A92D7}" type="parTrans" cxnId="{0A225A7C-AE66-4720-BD56-3F0E7A7D90B0}">
      <dgm:prSet/>
      <dgm:spPr/>
      <dgm:t>
        <a:bodyPr/>
        <a:lstStyle/>
        <a:p>
          <a:endParaRPr lang="en-US"/>
        </a:p>
      </dgm:t>
    </dgm:pt>
    <dgm:pt modelId="{57C0F1A7-91EB-454C-B898-746F2FAD457A}" type="sibTrans" cxnId="{0A225A7C-AE66-4720-BD56-3F0E7A7D90B0}">
      <dgm:prSet/>
      <dgm:spPr/>
      <dgm:t>
        <a:bodyPr/>
        <a:lstStyle/>
        <a:p>
          <a:endParaRPr lang="en-US"/>
        </a:p>
      </dgm:t>
    </dgm:pt>
    <dgm:pt modelId="{6E591338-C144-4ACE-BE7E-74D88A363D8D}" type="pres">
      <dgm:prSet presAssocID="{FA2AE509-AB46-439B-BD2F-BB8992876C4D}" presName="linear" presStyleCnt="0">
        <dgm:presLayoutVars>
          <dgm:dir val="rev"/>
          <dgm:animLvl val="lvl"/>
          <dgm:resizeHandles val="exact"/>
        </dgm:presLayoutVars>
      </dgm:prSet>
      <dgm:spPr/>
      <dgm:t>
        <a:bodyPr/>
        <a:lstStyle/>
        <a:p>
          <a:endParaRPr lang="en-US"/>
        </a:p>
      </dgm:t>
    </dgm:pt>
    <dgm:pt modelId="{FAAADBFC-DD25-4107-B4F2-554E0E0CE6E0}" type="pres">
      <dgm:prSet presAssocID="{CD7BCC03-BF04-49D7-8A5A-3C16587F9C52}" presName="parentLin" presStyleCnt="0"/>
      <dgm:spPr/>
    </dgm:pt>
    <dgm:pt modelId="{466AD73D-6362-4609-A88E-8AA0627E8107}" type="pres">
      <dgm:prSet presAssocID="{CD7BCC03-BF04-49D7-8A5A-3C16587F9C52}" presName="parentLeftMargin" presStyleLbl="node1" presStyleIdx="0" presStyleCnt="2"/>
      <dgm:spPr/>
      <dgm:t>
        <a:bodyPr/>
        <a:lstStyle/>
        <a:p>
          <a:endParaRPr lang="en-US"/>
        </a:p>
      </dgm:t>
    </dgm:pt>
    <dgm:pt modelId="{443503E2-6D6B-45E8-AF39-34DEB1E531E2}" type="pres">
      <dgm:prSet presAssocID="{CD7BCC03-BF04-49D7-8A5A-3C16587F9C52}" presName="parentText" presStyleLbl="node1" presStyleIdx="0" presStyleCnt="2">
        <dgm:presLayoutVars>
          <dgm:chMax val="0"/>
          <dgm:bulletEnabled val="1"/>
        </dgm:presLayoutVars>
      </dgm:prSet>
      <dgm:spPr/>
      <dgm:t>
        <a:bodyPr/>
        <a:lstStyle/>
        <a:p>
          <a:endParaRPr lang="en-US"/>
        </a:p>
      </dgm:t>
    </dgm:pt>
    <dgm:pt modelId="{1D0F73F2-E974-43B7-BBA9-7C5A1AA750CC}" type="pres">
      <dgm:prSet presAssocID="{CD7BCC03-BF04-49D7-8A5A-3C16587F9C52}" presName="negativeSpace" presStyleCnt="0"/>
      <dgm:spPr/>
    </dgm:pt>
    <dgm:pt modelId="{E77D2DE9-CF56-4112-B8FE-3D480D7CBD67}" type="pres">
      <dgm:prSet presAssocID="{CD7BCC03-BF04-49D7-8A5A-3C16587F9C52}" presName="childText" presStyleLbl="conFgAcc1" presStyleIdx="0" presStyleCnt="2">
        <dgm:presLayoutVars>
          <dgm:bulletEnabled val="1"/>
        </dgm:presLayoutVars>
      </dgm:prSet>
      <dgm:spPr>
        <a:noFill/>
        <a:ln>
          <a:noFill/>
        </a:ln>
      </dgm:spPr>
    </dgm:pt>
    <dgm:pt modelId="{7A866D6C-7C77-462C-A1FA-5C10BE402E3F}" type="pres">
      <dgm:prSet presAssocID="{F853DBD1-AD70-42D4-ADCE-E765BBF5CD50}" presName="spaceBetweenRectangles" presStyleCnt="0"/>
      <dgm:spPr/>
    </dgm:pt>
    <dgm:pt modelId="{54935301-5154-42F3-8D43-83F3A61BDAB3}" type="pres">
      <dgm:prSet presAssocID="{EE973BEC-DE1B-4744-8CAF-547F3CD13537}" presName="parentLin" presStyleCnt="0"/>
      <dgm:spPr/>
    </dgm:pt>
    <dgm:pt modelId="{D2390E81-53F5-4CB9-B085-2DD962748226}" type="pres">
      <dgm:prSet presAssocID="{EE973BEC-DE1B-4744-8CAF-547F3CD13537}" presName="parentLeftMargin" presStyleLbl="node1" presStyleIdx="0" presStyleCnt="2"/>
      <dgm:spPr/>
      <dgm:t>
        <a:bodyPr/>
        <a:lstStyle/>
        <a:p>
          <a:endParaRPr lang="en-US"/>
        </a:p>
      </dgm:t>
    </dgm:pt>
    <dgm:pt modelId="{2E76D871-4842-48D7-85BD-D8C5B1FBE5F1}" type="pres">
      <dgm:prSet presAssocID="{EE973BEC-DE1B-4744-8CAF-547F3CD13537}" presName="parentText" presStyleLbl="node1" presStyleIdx="1" presStyleCnt="2">
        <dgm:presLayoutVars>
          <dgm:chMax val="0"/>
          <dgm:bulletEnabled val="1"/>
        </dgm:presLayoutVars>
      </dgm:prSet>
      <dgm:spPr/>
      <dgm:t>
        <a:bodyPr/>
        <a:lstStyle/>
        <a:p>
          <a:endParaRPr lang="en-US"/>
        </a:p>
      </dgm:t>
    </dgm:pt>
    <dgm:pt modelId="{FC002E00-BB01-480C-8926-EDA4BEB7DE5B}" type="pres">
      <dgm:prSet presAssocID="{EE973BEC-DE1B-4744-8CAF-547F3CD13537}" presName="negativeSpace" presStyleCnt="0"/>
      <dgm:spPr/>
    </dgm:pt>
    <dgm:pt modelId="{80202BFF-68D5-482C-BE4C-610111256FD1}" type="pres">
      <dgm:prSet presAssocID="{EE973BEC-DE1B-4744-8CAF-547F3CD13537}" presName="childText" presStyleLbl="conFgAcc1" presStyleIdx="1" presStyleCnt="2">
        <dgm:presLayoutVars>
          <dgm:bulletEnabled val="1"/>
        </dgm:presLayoutVars>
      </dgm:prSet>
      <dgm:spPr/>
      <dgm:t>
        <a:bodyPr/>
        <a:lstStyle/>
        <a:p>
          <a:endParaRPr lang="en-US"/>
        </a:p>
      </dgm:t>
    </dgm:pt>
  </dgm:ptLst>
  <dgm:cxnLst>
    <dgm:cxn modelId="{FBC4EA0F-DE2E-4875-BECC-68038C39791B}" type="presOf" srcId="{FA2AE509-AB46-439B-BD2F-BB8992876C4D}" destId="{6E591338-C144-4ACE-BE7E-74D88A363D8D}" srcOrd="0" destOrd="0" presId="urn:microsoft.com/office/officeart/2005/8/layout/list1"/>
    <dgm:cxn modelId="{0A225A7C-AE66-4720-BD56-3F0E7A7D90B0}" srcId="{EE973BEC-DE1B-4744-8CAF-547F3CD13537}" destId="{6FD57ECA-CFD5-4893-BE1B-4BBE4CEE4A82}" srcOrd="2" destOrd="0" parTransId="{FA8C8D92-360F-4F54-BD76-08BC7A4A92D7}" sibTransId="{57C0F1A7-91EB-454C-B898-746F2FAD457A}"/>
    <dgm:cxn modelId="{56D6DFA0-B44E-4034-AE69-5D43F116753A}" srcId="{EE973BEC-DE1B-4744-8CAF-547F3CD13537}" destId="{3CA733E9-1DF5-42FF-9B4A-08F9DC7F0A49}" srcOrd="1" destOrd="0" parTransId="{DAD584C2-6ED5-4A80-AF65-52A4C0A57FD5}" sibTransId="{CB166395-CCE6-4A7D-8998-099522D63E88}"/>
    <dgm:cxn modelId="{E27C7191-63D6-4EED-A3D4-58CFE5068421}" srcId="{EE973BEC-DE1B-4744-8CAF-547F3CD13537}" destId="{2C81DD68-52EA-4260-BF4F-6B426EBF7690}" srcOrd="0" destOrd="0" parTransId="{2E003A42-E489-4A67-BA7B-64B1312853FE}" sibTransId="{438D081C-2C38-40A7-B0C0-E59279BFB7D7}"/>
    <dgm:cxn modelId="{4EA83A33-A507-40D9-A051-818CB5AA178D}" type="presOf" srcId="{2C81DD68-52EA-4260-BF4F-6B426EBF7690}" destId="{80202BFF-68D5-482C-BE4C-610111256FD1}" srcOrd="0" destOrd="0" presId="urn:microsoft.com/office/officeart/2005/8/layout/list1"/>
    <dgm:cxn modelId="{5D97475D-D636-45D5-B306-06E6A056D8A2}" type="presOf" srcId="{EE973BEC-DE1B-4744-8CAF-547F3CD13537}" destId="{2E76D871-4842-48D7-85BD-D8C5B1FBE5F1}" srcOrd="1" destOrd="0" presId="urn:microsoft.com/office/officeart/2005/8/layout/list1"/>
    <dgm:cxn modelId="{D2D721B6-2B2D-4506-82F3-6B765C6095BD}" srcId="{FA2AE509-AB46-439B-BD2F-BB8992876C4D}" destId="{EE973BEC-DE1B-4744-8CAF-547F3CD13537}" srcOrd="1" destOrd="0" parTransId="{CB4693C8-BE82-48C2-BF0D-9531F85DD040}" sibTransId="{B74BDCCB-596E-4D3F-BBA8-67A643324C61}"/>
    <dgm:cxn modelId="{193CB6E0-0C39-4F0D-90E3-8693093EA1EC}" type="presOf" srcId="{6FD57ECA-CFD5-4893-BE1B-4BBE4CEE4A82}" destId="{80202BFF-68D5-482C-BE4C-610111256FD1}" srcOrd="0" destOrd="2" presId="urn:microsoft.com/office/officeart/2005/8/layout/list1"/>
    <dgm:cxn modelId="{78F37C5E-50E7-49C4-9537-64D480A48EAD}" type="presOf" srcId="{EE973BEC-DE1B-4744-8CAF-547F3CD13537}" destId="{D2390E81-53F5-4CB9-B085-2DD962748226}" srcOrd="0" destOrd="0" presId="urn:microsoft.com/office/officeart/2005/8/layout/list1"/>
    <dgm:cxn modelId="{5C24F67F-5FD2-4678-942F-331A7164196F}" type="presOf" srcId="{3CA733E9-1DF5-42FF-9B4A-08F9DC7F0A49}" destId="{80202BFF-68D5-482C-BE4C-610111256FD1}" srcOrd="0" destOrd="1" presId="urn:microsoft.com/office/officeart/2005/8/layout/list1"/>
    <dgm:cxn modelId="{2420553D-0B5C-439A-8257-CF5DAB5CDE52}" srcId="{FA2AE509-AB46-439B-BD2F-BB8992876C4D}" destId="{CD7BCC03-BF04-49D7-8A5A-3C16587F9C52}" srcOrd="0" destOrd="0" parTransId="{6FAC6958-8B1A-4FAD-AD06-D2CA25EF8525}" sibTransId="{F853DBD1-AD70-42D4-ADCE-E765BBF5CD50}"/>
    <dgm:cxn modelId="{E5DA37CF-C6DC-411A-A8C5-3B469F1CA86E}" type="presOf" srcId="{CD7BCC03-BF04-49D7-8A5A-3C16587F9C52}" destId="{466AD73D-6362-4609-A88E-8AA0627E8107}" srcOrd="0" destOrd="0" presId="urn:microsoft.com/office/officeart/2005/8/layout/list1"/>
    <dgm:cxn modelId="{69486ED3-50E0-49BC-8D7E-7876A6198924}" type="presOf" srcId="{CD7BCC03-BF04-49D7-8A5A-3C16587F9C52}" destId="{443503E2-6D6B-45E8-AF39-34DEB1E531E2}" srcOrd="1" destOrd="0" presId="urn:microsoft.com/office/officeart/2005/8/layout/list1"/>
    <dgm:cxn modelId="{FB437AF8-B8FE-4923-91B6-DF782DC9573C}" type="presParOf" srcId="{6E591338-C144-4ACE-BE7E-74D88A363D8D}" destId="{FAAADBFC-DD25-4107-B4F2-554E0E0CE6E0}" srcOrd="0" destOrd="0" presId="urn:microsoft.com/office/officeart/2005/8/layout/list1"/>
    <dgm:cxn modelId="{8F6F4FFD-3F8D-4EBA-B9B6-C80E57159A6A}" type="presParOf" srcId="{FAAADBFC-DD25-4107-B4F2-554E0E0CE6E0}" destId="{466AD73D-6362-4609-A88E-8AA0627E8107}" srcOrd="0" destOrd="0" presId="urn:microsoft.com/office/officeart/2005/8/layout/list1"/>
    <dgm:cxn modelId="{FFD51ACF-4A94-4EA3-BDDD-072F7DFEA94E}" type="presParOf" srcId="{FAAADBFC-DD25-4107-B4F2-554E0E0CE6E0}" destId="{443503E2-6D6B-45E8-AF39-34DEB1E531E2}" srcOrd="1" destOrd="0" presId="urn:microsoft.com/office/officeart/2005/8/layout/list1"/>
    <dgm:cxn modelId="{647AAAAC-44C8-41B6-BDCD-4C2D25141B95}" type="presParOf" srcId="{6E591338-C144-4ACE-BE7E-74D88A363D8D}" destId="{1D0F73F2-E974-43B7-BBA9-7C5A1AA750CC}" srcOrd="1" destOrd="0" presId="urn:microsoft.com/office/officeart/2005/8/layout/list1"/>
    <dgm:cxn modelId="{D045524F-0C67-43FC-8CF0-66A1EB8216B6}" type="presParOf" srcId="{6E591338-C144-4ACE-BE7E-74D88A363D8D}" destId="{E77D2DE9-CF56-4112-B8FE-3D480D7CBD67}" srcOrd="2" destOrd="0" presId="urn:microsoft.com/office/officeart/2005/8/layout/list1"/>
    <dgm:cxn modelId="{FE59311C-7A00-4830-BAF5-53DFC46CB2EF}" type="presParOf" srcId="{6E591338-C144-4ACE-BE7E-74D88A363D8D}" destId="{7A866D6C-7C77-462C-A1FA-5C10BE402E3F}" srcOrd="3" destOrd="0" presId="urn:microsoft.com/office/officeart/2005/8/layout/list1"/>
    <dgm:cxn modelId="{FB58E114-BBE1-45DD-AC13-9BD1E96836A1}" type="presParOf" srcId="{6E591338-C144-4ACE-BE7E-74D88A363D8D}" destId="{54935301-5154-42F3-8D43-83F3A61BDAB3}" srcOrd="4" destOrd="0" presId="urn:microsoft.com/office/officeart/2005/8/layout/list1"/>
    <dgm:cxn modelId="{6274CEBC-05BF-4625-ABC1-DE8602225C9C}" type="presParOf" srcId="{54935301-5154-42F3-8D43-83F3A61BDAB3}" destId="{D2390E81-53F5-4CB9-B085-2DD962748226}" srcOrd="0" destOrd="0" presId="urn:microsoft.com/office/officeart/2005/8/layout/list1"/>
    <dgm:cxn modelId="{E09554C8-325D-4A34-96E8-ECAA878A8283}" type="presParOf" srcId="{54935301-5154-42F3-8D43-83F3A61BDAB3}" destId="{2E76D871-4842-48D7-85BD-D8C5B1FBE5F1}" srcOrd="1" destOrd="0" presId="urn:microsoft.com/office/officeart/2005/8/layout/list1"/>
    <dgm:cxn modelId="{6308A576-E042-40CF-9AB4-049441BCABC0}" type="presParOf" srcId="{6E591338-C144-4ACE-BE7E-74D88A363D8D}" destId="{FC002E00-BB01-480C-8926-EDA4BEB7DE5B}" srcOrd="5" destOrd="0" presId="urn:microsoft.com/office/officeart/2005/8/layout/list1"/>
    <dgm:cxn modelId="{3CB7D1DA-8768-401E-B13E-B64ADD4AF535}" type="presParOf" srcId="{6E591338-C144-4ACE-BE7E-74D88A363D8D}" destId="{80202BFF-68D5-482C-BE4C-610111256FD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1F6EC2C-E374-436F-A943-E38876D29778}" type="doc">
      <dgm:prSet loTypeId="urn:microsoft.com/office/officeart/2005/8/layout/vList2" loCatId="list" qsTypeId="urn:microsoft.com/office/officeart/2005/8/quickstyle/3d1" qsCatId="3D" csTypeId="urn:microsoft.com/office/officeart/2005/8/colors/colorful2" csCatId="colorful"/>
      <dgm:spPr/>
      <dgm:t>
        <a:bodyPr/>
        <a:lstStyle/>
        <a:p>
          <a:endParaRPr lang="en-US"/>
        </a:p>
      </dgm:t>
    </dgm:pt>
    <dgm:pt modelId="{6C5596E3-DA56-4F1D-A13F-0E07327A232A}">
      <dgm:prSet/>
      <dgm:spPr/>
      <dgm:t>
        <a:bodyPr/>
        <a:lstStyle/>
        <a:p>
          <a:pPr algn="justLow" rtl="1"/>
          <a:r>
            <a:rPr lang="fa-IR" dirty="0" smtClean="0">
              <a:cs typeface="B Zar" pitchFamily="2" charset="-78"/>
            </a:rPr>
            <a:t>بديل 1. ادامة وضعيت جاري</a:t>
          </a:r>
          <a:endParaRPr lang="en-US" dirty="0">
            <a:cs typeface="B Zar" pitchFamily="2" charset="-78"/>
          </a:endParaRPr>
        </a:p>
      </dgm:t>
    </dgm:pt>
    <dgm:pt modelId="{77BCE235-73B4-4FF4-A847-69FEFFD2C5AE}" type="parTrans" cxnId="{5FFED8A5-39BF-45B4-A824-2DC266BF8FCB}">
      <dgm:prSet/>
      <dgm:spPr/>
      <dgm:t>
        <a:bodyPr/>
        <a:lstStyle/>
        <a:p>
          <a:pPr algn="justLow"/>
          <a:endParaRPr lang="en-US">
            <a:cs typeface="B Zar" pitchFamily="2" charset="-78"/>
          </a:endParaRPr>
        </a:p>
      </dgm:t>
    </dgm:pt>
    <dgm:pt modelId="{D1687D5F-25D3-4D23-9AB7-7D3406FFB562}" type="sibTrans" cxnId="{5FFED8A5-39BF-45B4-A824-2DC266BF8FCB}">
      <dgm:prSet/>
      <dgm:spPr/>
      <dgm:t>
        <a:bodyPr/>
        <a:lstStyle/>
        <a:p>
          <a:pPr algn="justLow"/>
          <a:endParaRPr lang="en-US">
            <a:cs typeface="B Zar" pitchFamily="2" charset="-78"/>
          </a:endParaRPr>
        </a:p>
      </dgm:t>
    </dgm:pt>
    <dgm:pt modelId="{B31FB82C-2203-4D7F-967A-CF5F4B864F41}">
      <dgm:prSet/>
      <dgm:spPr/>
      <dgm:t>
        <a:bodyPr/>
        <a:lstStyle/>
        <a:p>
          <a:pPr algn="justLow" rtl="1"/>
          <a:r>
            <a:rPr lang="fa-IR" dirty="0" smtClean="0">
              <a:cs typeface="B Zar" pitchFamily="2" charset="-78"/>
            </a:rPr>
            <a:t>يك يا چند صندوق دولتي</a:t>
          </a:r>
          <a:endParaRPr lang="en-US" dirty="0">
            <a:cs typeface="B Zar" pitchFamily="2" charset="-78"/>
          </a:endParaRPr>
        </a:p>
      </dgm:t>
    </dgm:pt>
    <dgm:pt modelId="{9CA8F4EE-3B89-4381-85E7-035175AFBE25}" type="parTrans" cxnId="{8A1B142A-9490-471E-9439-AB0C9970570A}">
      <dgm:prSet/>
      <dgm:spPr/>
      <dgm:t>
        <a:bodyPr/>
        <a:lstStyle/>
        <a:p>
          <a:pPr algn="justLow"/>
          <a:endParaRPr lang="en-US">
            <a:cs typeface="B Zar" pitchFamily="2" charset="-78"/>
          </a:endParaRPr>
        </a:p>
      </dgm:t>
    </dgm:pt>
    <dgm:pt modelId="{C896A074-BB68-4337-9DE5-2444FF9BD894}" type="sibTrans" cxnId="{8A1B142A-9490-471E-9439-AB0C9970570A}">
      <dgm:prSet/>
      <dgm:spPr/>
      <dgm:t>
        <a:bodyPr/>
        <a:lstStyle/>
        <a:p>
          <a:pPr algn="justLow"/>
          <a:endParaRPr lang="en-US">
            <a:cs typeface="B Zar" pitchFamily="2" charset="-78"/>
          </a:endParaRPr>
        </a:p>
      </dgm:t>
    </dgm:pt>
    <dgm:pt modelId="{72833855-74EA-47AC-8B76-B27FBDC077ED}">
      <dgm:prSet/>
      <dgm:spPr/>
      <dgm:t>
        <a:bodyPr/>
        <a:lstStyle/>
        <a:p>
          <a:pPr algn="justLow" rtl="1"/>
          <a:r>
            <a:rPr lang="fa-IR" dirty="0" smtClean="0">
              <a:cs typeface="B Zar" pitchFamily="2" charset="-78"/>
            </a:rPr>
            <a:t>جداسازي بيمة بازنشستگي از ساير خدمات بيمه‌اي و اجتماعي</a:t>
          </a:r>
          <a:endParaRPr lang="en-US" dirty="0">
            <a:cs typeface="B Zar" pitchFamily="2" charset="-78"/>
          </a:endParaRPr>
        </a:p>
      </dgm:t>
    </dgm:pt>
    <dgm:pt modelId="{9A576A18-C949-4E3D-8A21-49928C7868D0}" type="parTrans" cxnId="{4AF76513-E2CA-4BFF-88B8-0AEA2AF7004E}">
      <dgm:prSet/>
      <dgm:spPr/>
      <dgm:t>
        <a:bodyPr/>
        <a:lstStyle/>
        <a:p>
          <a:pPr algn="justLow"/>
          <a:endParaRPr lang="en-US">
            <a:cs typeface="B Zar" pitchFamily="2" charset="-78"/>
          </a:endParaRPr>
        </a:p>
      </dgm:t>
    </dgm:pt>
    <dgm:pt modelId="{556273C8-36E1-457B-9EF3-8C073AD47E58}" type="sibTrans" cxnId="{4AF76513-E2CA-4BFF-88B8-0AEA2AF7004E}">
      <dgm:prSet/>
      <dgm:spPr/>
      <dgm:t>
        <a:bodyPr/>
        <a:lstStyle/>
        <a:p>
          <a:pPr algn="justLow"/>
          <a:endParaRPr lang="en-US">
            <a:cs typeface="B Zar" pitchFamily="2" charset="-78"/>
          </a:endParaRPr>
        </a:p>
      </dgm:t>
    </dgm:pt>
    <dgm:pt modelId="{D9299CD5-575E-45AA-BBD4-2D3C7397CA61}">
      <dgm:prSet/>
      <dgm:spPr/>
      <dgm:t>
        <a:bodyPr/>
        <a:lstStyle/>
        <a:p>
          <a:pPr algn="justLow" rtl="1"/>
          <a:r>
            <a:rPr lang="fa-IR" dirty="0" smtClean="0">
              <a:cs typeface="B Zar" pitchFamily="2" charset="-78"/>
            </a:rPr>
            <a:t>اصلاح نظام مديريت و نظام نمايندگي ذي‌نفعان</a:t>
          </a:r>
          <a:endParaRPr lang="en-US" dirty="0">
            <a:cs typeface="B Zar" pitchFamily="2" charset="-78"/>
          </a:endParaRPr>
        </a:p>
      </dgm:t>
    </dgm:pt>
    <dgm:pt modelId="{043D3E9B-58D3-4EB8-8231-F3FD9553E02D}" type="parTrans" cxnId="{66EE518B-7E8B-47AE-A583-B9C58A8A1A9B}">
      <dgm:prSet/>
      <dgm:spPr/>
      <dgm:t>
        <a:bodyPr/>
        <a:lstStyle/>
        <a:p>
          <a:pPr algn="justLow"/>
          <a:endParaRPr lang="en-US">
            <a:cs typeface="B Zar" pitchFamily="2" charset="-78"/>
          </a:endParaRPr>
        </a:p>
      </dgm:t>
    </dgm:pt>
    <dgm:pt modelId="{D14D58DE-319A-4ACE-8632-93CD29DE8527}" type="sibTrans" cxnId="{66EE518B-7E8B-47AE-A583-B9C58A8A1A9B}">
      <dgm:prSet/>
      <dgm:spPr/>
      <dgm:t>
        <a:bodyPr/>
        <a:lstStyle/>
        <a:p>
          <a:pPr algn="justLow"/>
          <a:endParaRPr lang="en-US">
            <a:cs typeface="B Zar" pitchFamily="2" charset="-78"/>
          </a:endParaRPr>
        </a:p>
      </dgm:t>
    </dgm:pt>
    <dgm:pt modelId="{AC539BE0-B853-4F27-8A25-C262F5759029}">
      <dgm:prSet/>
      <dgm:spPr/>
      <dgm:t>
        <a:bodyPr/>
        <a:lstStyle/>
        <a:p>
          <a:pPr algn="justLow" rtl="1"/>
          <a:r>
            <a:rPr lang="fa-IR" dirty="0" smtClean="0">
              <a:cs typeface="B Zar" pitchFamily="2" charset="-78"/>
            </a:rPr>
            <a:t>استقرار «مقام ناظر» و نظام گزارشگري</a:t>
          </a:r>
          <a:endParaRPr lang="en-US" dirty="0">
            <a:cs typeface="B Zar" pitchFamily="2" charset="-78"/>
          </a:endParaRPr>
        </a:p>
      </dgm:t>
    </dgm:pt>
    <dgm:pt modelId="{2C69EE42-3C69-4A49-86FF-8D5D9A65017E}" type="parTrans" cxnId="{ED6E62E7-D450-4FA6-B5BE-E7EE5ABBAA14}">
      <dgm:prSet/>
      <dgm:spPr/>
      <dgm:t>
        <a:bodyPr/>
        <a:lstStyle/>
        <a:p>
          <a:pPr algn="justLow"/>
          <a:endParaRPr lang="en-US">
            <a:cs typeface="B Zar" pitchFamily="2" charset="-78"/>
          </a:endParaRPr>
        </a:p>
      </dgm:t>
    </dgm:pt>
    <dgm:pt modelId="{CA4B88F0-9B98-4236-A62E-162BDA301F76}" type="sibTrans" cxnId="{ED6E62E7-D450-4FA6-B5BE-E7EE5ABBAA14}">
      <dgm:prSet/>
      <dgm:spPr/>
      <dgm:t>
        <a:bodyPr/>
        <a:lstStyle/>
        <a:p>
          <a:pPr algn="justLow"/>
          <a:endParaRPr lang="en-US">
            <a:cs typeface="B Zar" pitchFamily="2" charset="-78"/>
          </a:endParaRPr>
        </a:p>
      </dgm:t>
    </dgm:pt>
    <dgm:pt modelId="{1913CBCD-8F88-482A-8DF4-ECB732A09E0C}">
      <dgm:prSet/>
      <dgm:spPr/>
      <dgm:t>
        <a:bodyPr/>
        <a:lstStyle/>
        <a:p>
          <a:pPr algn="justLow" rtl="1"/>
          <a:r>
            <a:rPr lang="fa-IR" dirty="0" smtClean="0">
              <a:cs typeface="B Zar" pitchFamily="2" charset="-78"/>
            </a:rPr>
            <a:t>توسعة گستردة صندوق‌هاي مكمل در بازار سرماية ايران </a:t>
          </a:r>
          <a:endParaRPr lang="en-US" dirty="0">
            <a:cs typeface="B Zar" pitchFamily="2" charset="-78"/>
          </a:endParaRPr>
        </a:p>
      </dgm:t>
    </dgm:pt>
    <dgm:pt modelId="{30559FA5-901D-4B50-B245-5BD8DD6F7D0A}" type="parTrans" cxnId="{72CB23ED-1158-454F-A8B6-81D1CC2A5521}">
      <dgm:prSet/>
      <dgm:spPr/>
      <dgm:t>
        <a:bodyPr/>
        <a:lstStyle/>
        <a:p>
          <a:pPr algn="justLow"/>
          <a:endParaRPr lang="en-US">
            <a:cs typeface="B Zar" pitchFamily="2" charset="-78"/>
          </a:endParaRPr>
        </a:p>
      </dgm:t>
    </dgm:pt>
    <dgm:pt modelId="{B0C73352-B5B9-484E-A173-57B6472A57E2}" type="sibTrans" cxnId="{72CB23ED-1158-454F-A8B6-81D1CC2A5521}">
      <dgm:prSet/>
      <dgm:spPr/>
      <dgm:t>
        <a:bodyPr/>
        <a:lstStyle/>
        <a:p>
          <a:pPr algn="justLow"/>
          <a:endParaRPr lang="en-US">
            <a:cs typeface="B Zar" pitchFamily="2" charset="-78"/>
          </a:endParaRPr>
        </a:p>
      </dgm:t>
    </dgm:pt>
    <dgm:pt modelId="{16D55C4C-23C9-4A01-8269-1EECE6D29B12}" type="pres">
      <dgm:prSet presAssocID="{F1F6EC2C-E374-436F-A943-E38876D29778}" presName="linear" presStyleCnt="0">
        <dgm:presLayoutVars>
          <dgm:animLvl val="lvl"/>
          <dgm:resizeHandles val="exact"/>
        </dgm:presLayoutVars>
      </dgm:prSet>
      <dgm:spPr/>
      <dgm:t>
        <a:bodyPr/>
        <a:lstStyle/>
        <a:p>
          <a:endParaRPr lang="en-US"/>
        </a:p>
      </dgm:t>
    </dgm:pt>
    <dgm:pt modelId="{F08F2DF8-C7DC-4188-8AFF-80FF1545BBD6}" type="pres">
      <dgm:prSet presAssocID="{6C5596E3-DA56-4F1D-A13F-0E07327A232A}" presName="parentText" presStyleLbl="node1" presStyleIdx="0" presStyleCnt="1">
        <dgm:presLayoutVars>
          <dgm:chMax val="0"/>
          <dgm:bulletEnabled val="1"/>
        </dgm:presLayoutVars>
      </dgm:prSet>
      <dgm:spPr/>
      <dgm:t>
        <a:bodyPr/>
        <a:lstStyle/>
        <a:p>
          <a:endParaRPr lang="en-US"/>
        </a:p>
      </dgm:t>
    </dgm:pt>
    <dgm:pt modelId="{EB494C97-18B8-47B0-A8C0-EACDC2E4EF1C}" type="pres">
      <dgm:prSet presAssocID="{6C5596E3-DA56-4F1D-A13F-0E07327A232A}" presName="childText" presStyleLbl="revTx" presStyleIdx="0" presStyleCnt="1">
        <dgm:presLayoutVars>
          <dgm:bulletEnabled val="1"/>
        </dgm:presLayoutVars>
      </dgm:prSet>
      <dgm:spPr/>
      <dgm:t>
        <a:bodyPr/>
        <a:lstStyle/>
        <a:p>
          <a:endParaRPr lang="en-US"/>
        </a:p>
      </dgm:t>
    </dgm:pt>
  </dgm:ptLst>
  <dgm:cxnLst>
    <dgm:cxn modelId="{4AF76513-E2CA-4BFF-88B8-0AEA2AF7004E}" srcId="{6C5596E3-DA56-4F1D-A13F-0E07327A232A}" destId="{72833855-74EA-47AC-8B76-B27FBDC077ED}" srcOrd="1" destOrd="0" parTransId="{9A576A18-C949-4E3D-8A21-49928C7868D0}" sibTransId="{556273C8-36E1-457B-9EF3-8C073AD47E58}"/>
    <dgm:cxn modelId="{ED6E62E7-D450-4FA6-B5BE-E7EE5ABBAA14}" srcId="{6C5596E3-DA56-4F1D-A13F-0E07327A232A}" destId="{AC539BE0-B853-4F27-8A25-C262F5759029}" srcOrd="3" destOrd="0" parTransId="{2C69EE42-3C69-4A49-86FF-8D5D9A65017E}" sibTransId="{CA4B88F0-9B98-4236-A62E-162BDA301F76}"/>
    <dgm:cxn modelId="{66EE518B-7E8B-47AE-A583-B9C58A8A1A9B}" srcId="{6C5596E3-DA56-4F1D-A13F-0E07327A232A}" destId="{D9299CD5-575E-45AA-BBD4-2D3C7397CA61}" srcOrd="2" destOrd="0" parTransId="{043D3E9B-58D3-4EB8-8231-F3FD9553E02D}" sibTransId="{D14D58DE-319A-4ACE-8632-93CD29DE8527}"/>
    <dgm:cxn modelId="{DC54AF29-3DF2-41C6-8A6D-9BD4D9924933}" type="presOf" srcId="{D9299CD5-575E-45AA-BBD4-2D3C7397CA61}" destId="{EB494C97-18B8-47B0-A8C0-EACDC2E4EF1C}" srcOrd="0" destOrd="2" presId="urn:microsoft.com/office/officeart/2005/8/layout/vList2"/>
    <dgm:cxn modelId="{8A1B142A-9490-471E-9439-AB0C9970570A}" srcId="{6C5596E3-DA56-4F1D-A13F-0E07327A232A}" destId="{B31FB82C-2203-4D7F-967A-CF5F4B864F41}" srcOrd="0" destOrd="0" parTransId="{9CA8F4EE-3B89-4381-85E7-035175AFBE25}" sibTransId="{C896A074-BB68-4337-9DE5-2444FF9BD894}"/>
    <dgm:cxn modelId="{6AF5CC9E-4DF0-4249-A0DE-31221B4BF0E4}" type="presOf" srcId="{1913CBCD-8F88-482A-8DF4-ECB732A09E0C}" destId="{EB494C97-18B8-47B0-A8C0-EACDC2E4EF1C}" srcOrd="0" destOrd="4" presId="urn:microsoft.com/office/officeart/2005/8/layout/vList2"/>
    <dgm:cxn modelId="{50E038CB-EB4C-4EB9-AA3E-7D07D735949F}" type="presOf" srcId="{B31FB82C-2203-4D7F-967A-CF5F4B864F41}" destId="{EB494C97-18B8-47B0-A8C0-EACDC2E4EF1C}" srcOrd="0" destOrd="0" presId="urn:microsoft.com/office/officeart/2005/8/layout/vList2"/>
    <dgm:cxn modelId="{72CB23ED-1158-454F-A8B6-81D1CC2A5521}" srcId="{6C5596E3-DA56-4F1D-A13F-0E07327A232A}" destId="{1913CBCD-8F88-482A-8DF4-ECB732A09E0C}" srcOrd="4" destOrd="0" parTransId="{30559FA5-901D-4B50-B245-5BD8DD6F7D0A}" sibTransId="{B0C73352-B5B9-484E-A173-57B6472A57E2}"/>
    <dgm:cxn modelId="{C1D7A6B0-FEF9-444C-9449-0E9D95E027D1}" type="presOf" srcId="{F1F6EC2C-E374-436F-A943-E38876D29778}" destId="{16D55C4C-23C9-4A01-8269-1EECE6D29B12}" srcOrd="0" destOrd="0" presId="urn:microsoft.com/office/officeart/2005/8/layout/vList2"/>
    <dgm:cxn modelId="{E03B368D-FF3C-4874-B8FC-A2E0F0D8CA0B}" type="presOf" srcId="{72833855-74EA-47AC-8B76-B27FBDC077ED}" destId="{EB494C97-18B8-47B0-A8C0-EACDC2E4EF1C}" srcOrd="0" destOrd="1" presId="urn:microsoft.com/office/officeart/2005/8/layout/vList2"/>
    <dgm:cxn modelId="{9D3AD2E3-B071-45D9-8569-3E30CDA18CBF}" type="presOf" srcId="{6C5596E3-DA56-4F1D-A13F-0E07327A232A}" destId="{F08F2DF8-C7DC-4188-8AFF-80FF1545BBD6}" srcOrd="0" destOrd="0" presId="urn:microsoft.com/office/officeart/2005/8/layout/vList2"/>
    <dgm:cxn modelId="{5FFED8A5-39BF-45B4-A824-2DC266BF8FCB}" srcId="{F1F6EC2C-E374-436F-A943-E38876D29778}" destId="{6C5596E3-DA56-4F1D-A13F-0E07327A232A}" srcOrd="0" destOrd="0" parTransId="{77BCE235-73B4-4FF4-A847-69FEFFD2C5AE}" sibTransId="{D1687D5F-25D3-4D23-9AB7-7D3406FFB562}"/>
    <dgm:cxn modelId="{AA51A9E8-BCF9-4ADD-97B3-A4763B713C13}" type="presOf" srcId="{AC539BE0-B853-4F27-8A25-C262F5759029}" destId="{EB494C97-18B8-47B0-A8C0-EACDC2E4EF1C}" srcOrd="0" destOrd="3" presId="urn:microsoft.com/office/officeart/2005/8/layout/vList2"/>
    <dgm:cxn modelId="{20BB42F2-3126-4109-BBCE-67F2AD79D9F5}" type="presParOf" srcId="{16D55C4C-23C9-4A01-8269-1EECE6D29B12}" destId="{F08F2DF8-C7DC-4188-8AFF-80FF1545BBD6}" srcOrd="0" destOrd="0" presId="urn:microsoft.com/office/officeart/2005/8/layout/vList2"/>
    <dgm:cxn modelId="{9DA110EB-39CE-4BD6-B182-6C93D17FE206}" type="presParOf" srcId="{16D55C4C-23C9-4A01-8269-1EECE6D29B12}" destId="{EB494C97-18B8-47B0-A8C0-EACDC2E4EF1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41690F-A37A-4573-9DE3-4C4720C05CB8}" type="doc">
      <dgm:prSet loTypeId="urn:microsoft.com/office/officeart/2005/8/layout/vList3#3" loCatId="list" qsTypeId="urn:microsoft.com/office/officeart/2005/8/quickstyle/3d1" qsCatId="3D" csTypeId="urn:microsoft.com/office/officeart/2005/8/colors/colorful4" csCatId="colorful" phldr="1"/>
      <dgm:spPr/>
      <dgm:t>
        <a:bodyPr/>
        <a:lstStyle/>
        <a:p>
          <a:endParaRPr lang="en-US"/>
        </a:p>
      </dgm:t>
    </dgm:pt>
    <dgm:pt modelId="{06E414FB-9922-41E1-9D8A-109A5C47A02B}">
      <dgm:prSet/>
      <dgm:spPr/>
      <dgm:t>
        <a:bodyPr/>
        <a:lstStyle/>
        <a:p>
          <a:pPr algn="justLow" rtl="1"/>
          <a:r>
            <a:rPr lang="fa-IR" dirty="0" smtClean="0">
              <a:cs typeface="B Zar" pitchFamily="2" charset="-78"/>
            </a:rPr>
            <a:t>عدم‌ايفاي تعهدات دولت در قانون</a:t>
          </a:r>
          <a:endParaRPr lang="en-US" dirty="0">
            <a:cs typeface="B Zar" pitchFamily="2" charset="-78"/>
          </a:endParaRPr>
        </a:p>
      </dgm:t>
    </dgm:pt>
    <dgm:pt modelId="{E1526FD8-0CFF-4871-A946-931F38133829}" type="parTrans" cxnId="{1EE90AA8-EEDF-48F5-9662-367DCCD8A517}">
      <dgm:prSet/>
      <dgm:spPr/>
      <dgm:t>
        <a:bodyPr/>
        <a:lstStyle/>
        <a:p>
          <a:pPr algn="justLow" rtl="1"/>
          <a:endParaRPr lang="en-US">
            <a:cs typeface="B Zar" pitchFamily="2" charset="-78"/>
          </a:endParaRPr>
        </a:p>
      </dgm:t>
    </dgm:pt>
    <dgm:pt modelId="{D509294D-A9A4-428F-967C-2903946404EF}" type="sibTrans" cxnId="{1EE90AA8-EEDF-48F5-9662-367DCCD8A517}">
      <dgm:prSet/>
      <dgm:spPr/>
      <dgm:t>
        <a:bodyPr/>
        <a:lstStyle/>
        <a:p>
          <a:pPr algn="justLow" rtl="1"/>
          <a:endParaRPr lang="en-US">
            <a:cs typeface="B Zar" pitchFamily="2" charset="-78"/>
          </a:endParaRPr>
        </a:p>
      </dgm:t>
    </dgm:pt>
    <dgm:pt modelId="{CABA67FC-6735-4157-A29B-0EC2E1AA1377}">
      <dgm:prSet/>
      <dgm:spPr/>
      <dgm:t>
        <a:bodyPr/>
        <a:lstStyle/>
        <a:p>
          <a:pPr algn="justLow" rtl="1"/>
          <a:r>
            <a:rPr lang="fa-IR" dirty="0" smtClean="0">
              <a:cs typeface="B Zar" pitchFamily="2" charset="-78"/>
            </a:rPr>
            <a:t>دستورات و احكام صادرة دولت</a:t>
          </a:r>
          <a:endParaRPr lang="en-US" dirty="0">
            <a:cs typeface="B Zar" pitchFamily="2" charset="-78"/>
          </a:endParaRPr>
        </a:p>
      </dgm:t>
    </dgm:pt>
    <dgm:pt modelId="{120E9FFE-136B-4120-9973-50FCAADB4E90}" type="parTrans" cxnId="{057BA0F4-E51F-4581-B7E3-63E529318D0F}">
      <dgm:prSet/>
      <dgm:spPr/>
      <dgm:t>
        <a:bodyPr/>
        <a:lstStyle/>
        <a:p>
          <a:pPr algn="justLow" rtl="1"/>
          <a:endParaRPr lang="en-US">
            <a:cs typeface="B Zar" pitchFamily="2" charset="-78"/>
          </a:endParaRPr>
        </a:p>
      </dgm:t>
    </dgm:pt>
    <dgm:pt modelId="{D8584703-3B2D-4090-9C20-35098F533D54}" type="sibTrans" cxnId="{057BA0F4-E51F-4581-B7E3-63E529318D0F}">
      <dgm:prSet/>
      <dgm:spPr/>
      <dgm:t>
        <a:bodyPr/>
        <a:lstStyle/>
        <a:p>
          <a:pPr algn="justLow" rtl="1"/>
          <a:endParaRPr lang="en-US">
            <a:cs typeface="B Zar" pitchFamily="2" charset="-78"/>
          </a:endParaRPr>
        </a:p>
      </dgm:t>
    </dgm:pt>
    <dgm:pt modelId="{703E5B5C-BA72-4A74-9845-64BF396E7B12}">
      <dgm:prSet/>
      <dgm:spPr/>
      <dgm:t>
        <a:bodyPr/>
        <a:lstStyle/>
        <a:p>
          <a:pPr algn="justLow" rtl="1"/>
          <a:r>
            <a:rPr lang="fa-IR" dirty="0" smtClean="0">
              <a:latin typeface="Times New Roman" pitchFamily="18" charset="0"/>
              <a:cs typeface="Times New Roman" pitchFamily="18" charset="0"/>
            </a:rPr>
            <a:t>تغییرات جمعیتی</a:t>
          </a:r>
          <a:endParaRPr lang="en-US" dirty="0">
            <a:latin typeface="Times New Roman" pitchFamily="18" charset="0"/>
            <a:cs typeface="Times New Roman" pitchFamily="18" charset="0"/>
          </a:endParaRPr>
        </a:p>
      </dgm:t>
    </dgm:pt>
    <dgm:pt modelId="{7C6D7643-33F2-4B2D-A2A8-FBC595B20552}" type="parTrans" cxnId="{AD80B4AD-4B85-4799-B9EF-4E84A14C10EA}">
      <dgm:prSet/>
      <dgm:spPr/>
      <dgm:t>
        <a:bodyPr/>
        <a:lstStyle/>
        <a:p>
          <a:pPr algn="justLow" rtl="1"/>
          <a:endParaRPr lang="en-US">
            <a:cs typeface="B Zar" pitchFamily="2" charset="-78"/>
          </a:endParaRPr>
        </a:p>
      </dgm:t>
    </dgm:pt>
    <dgm:pt modelId="{DD2FBBF4-CD70-4EFE-8FC9-E3B473CC15C2}" type="sibTrans" cxnId="{AD80B4AD-4B85-4799-B9EF-4E84A14C10EA}">
      <dgm:prSet/>
      <dgm:spPr/>
      <dgm:t>
        <a:bodyPr/>
        <a:lstStyle/>
        <a:p>
          <a:pPr algn="justLow" rtl="1"/>
          <a:endParaRPr lang="en-US">
            <a:cs typeface="B Zar" pitchFamily="2" charset="-78"/>
          </a:endParaRPr>
        </a:p>
      </dgm:t>
    </dgm:pt>
    <dgm:pt modelId="{94D53C00-0C69-4069-96A8-E973359C3E49}">
      <dgm:prSet/>
      <dgm:spPr/>
      <dgm:t>
        <a:bodyPr/>
        <a:lstStyle/>
        <a:p>
          <a:pPr algn="justLow" rtl="1"/>
          <a:r>
            <a:rPr lang="fa-IR" dirty="0" smtClean="0">
              <a:cs typeface="B Zar" pitchFamily="2" charset="-78"/>
            </a:rPr>
            <a:t>تورم و ناتواني مديريت صندوق‌ها </a:t>
          </a:r>
          <a:endParaRPr lang="en-US" dirty="0">
            <a:cs typeface="B Zar" pitchFamily="2" charset="-78"/>
          </a:endParaRPr>
        </a:p>
      </dgm:t>
    </dgm:pt>
    <dgm:pt modelId="{A50824FD-973E-4296-BA25-F0AE8B15D9FC}" type="parTrans" cxnId="{0A7ED068-9725-4283-9C64-4684A4A537C5}">
      <dgm:prSet/>
      <dgm:spPr/>
      <dgm:t>
        <a:bodyPr/>
        <a:lstStyle/>
        <a:p>
          <a:pPr algn="justLow" rtl="1"/>
          <a:endParaRPr lang="en-US">
            <a:cs typeface="B Zar" pitchFamily="2" charset="-78"/>
          </a:endParaRPr>
        </a:p>
      </dgm:t>
    </dgm:pt>
    <dgm:pt modelId="{7988A5DA-09BD-4B3A-8007-906B6E5C2403}" type="sibTrans" cxnId="{0A7ED068-9725-4283-9C64-4684A4A537C5}">
      <dgm:prSet/>
      <dgm:spPr/>
      <dgm:t>
        <a:bodyPr/>
        <a:lstStyle/>
        <a:p>
          <a:pPr algn="justLow" rtl="1"/>
          <a:endParaRPr lang="en-US">
            <a:cs typeface="B Zar" pitchFamily="2" charset="-78"/>
          </a:endParaRPr>
        </a:p>
      </dgm:t>
    </dgm:pt>
    <dgm:pt modelId="{BE0FB18C-F9B2-4663-99B5-14971AB5F376}" type="pres">
      <dgm:prSet presAssocID="{8441690F-A37A-4573-9DE3-4C4720C05CB8}" presName="linearFlow" presStyleCnt="0">
        <dgm:presLayoutVars>
          <dgm:dir val="rev"/>
          <dgm:resizeHandles val="exact"/>
        </dgm:presLayoutVars>
      </dgm:prSet>
      <dgm:spPr/>
      <dgm:t>
        <a:bodyPr/>
        <a:lstStyle/>
        <a:p>
          <a:endParaRPr lang="en-US"/>
        </a:p>
      </dgm:t>
    </dgm:pt>
    <dgm:pt modelId="{C0A74C76-D0FF-4952-9C0F-6F0052FB9661}" type="pres">
      <dgm:prSet presAssocID="{06E414FB-9922-41E1-9D8A-109A5C47A02B}" presName="composite" presStyleCnt="0"/>
      <dgm:spPr/>
    </dgm:pt>
    <dgm:pt modelId="{0174550E-87B1-4826-8A5D-70CB15E430C8}" type="pres">
      <dgm:prSet presAssocID="{06E414FB-9922-41E1-9D8A-109A5C47A02B}" presName="imgShp" presStyleLbl="fgImgPlace1" presStyleIdx="0" presStyleCnt="4"/>
      <dgm:spPr/>
    </dgm:pt>
    <dgm:pt modelId="{B21B9750-FB91-4E40-9EA5-B03B2F1EE8B7}" type="pres">
      <dgm:prSet presAssocID="{06E414FB-9922-41E1-9D8A-109A5C47A02B}" presName="txShp" presStyleLbl="node1" presStyleIdx="0" presStyleCnt="4">
        <dgm:presLayoutVars>
          <dgm:bulletEnabled val="1"/>
        </dgm:presLayoutVars>
      </dgm:prSet>
      <dgm:spPr/>
      <dgm:t>
        <a:bodyPr/>
        <a:lstStyle/>
        <a:p>
          <a:endParaRPr lang="en-US"/>
        </a:p>
      </dgm:t>
    </dgm:pt>
    <dgm:pt modelId="{51C9BE6E-F810-4E3E-9C95-1BE79E95B3EB}" type="pres">
      <dgm:prSet presAssocID="{D509294D-A9A4-428F-967C-2903946404EF}" presName="spacing" presStyleCnt="0"/>
      <dgm:spPr/>
    </dgm:pt>
    <dgm:pt modelId="{E080DC39-21E5-4C84-AB92-CE0692547CC7}" type="pres">
      <dgm:prSet presAssocID="{CABA67FC-6735-4157-A29B-0EC2E1AA1377}" presName="composite" presStyleCnt="0"/>
      <dgm:spPr/>
    </dgm:pt>
    <dgm:pt modelId="{F8023869-8461-467F-B8CF-3C497AE88849}" type="pres">
      <dgm:prSet presAssocID="{CABA67FC-6735-4157-A29B-0EC2E1AA1377}" presName="imgShp" presStyleLbl="fgImgPlace1" presStyleIdx="1" presStyleCnt="4"/>
      <dgm:spPr/>
    </dgm:pt>
    <dgm:pt modelId="{5ED5A72C-C113-4B94-B088-19E2735EAD99}" type="pres">
      <dgm:prSet presAssocID="{CABA67FC-6735-4157-A29B-0EC2E1AA1377}" presName="txShp" presStyleLbl="node1" presStyleIdx="1" presStyleCnt="4">
        <dgm:presLayoutVars>
          <dgm:bulletEnabled val="1"/>
        </dgm:presLayoutVars>
      </dgm:prSet>
      <dgm:spPr/>
      <dgm:t>
        <a:bodyPr/>
        <a:lstStyle/>
        <a:p>
          <a:endParaRPr lang="en-US"/>
        </a:p>
      </dgm:t>
    </dgm:pt>
    <dgm:pt modelId="{CD8018A6-53D9-4099-B0D5-5CC18E41F270}" type="pres">
      <dgm:prSet presAssocID="{D8584703-3B2D-4090-9C20-35098F533D54}" presName="spacing" presStyleCnt="0"/>
      <dgm:spPr/>
    </dgm:pt>
    <dgm:pt modelId="{1E0504E8-4624-4F59-8CC6-2A05042DB736}" type="pres">
      <dgm:prSet presAssocID="{703E5B5C-BA72-4A74-9845-64BF396E7B12}" presName="composite" presStyleCnt="0"/>
      <dgm:spPr/>
    </dgm:pt>
    <dgm:pt modelId="{9D06BB99-862C-459A-B754-C232D513711F}" type="pres">
      <dgm:prSet presAssocID="{703E5B5C-BA72-4A74-9845-64BF396E7B12}" presName="imgShp" presStyleLbl="fgImgPlace1" presStyleIdx="2" presStyleCnt="4"/>
      <dgm:spPr/>
    </dgm:pt>
    <dgm:pt modelId="{E3BC1938-76A7-46E0-873D-39BA6C358AC2}" type="pres">
      <dgm:prSet presAssocID="{703E5B5C-BA72-4A74-9845-64BF396E7B12}" presName="txShp" presStyleLbl="node1" presStyleIdx="2" presStyleCnt="4">
        <dgm:presLayoutVars>
          <dgm:bulletEnabled val="1"/>
        </dgm:presLayoutVars>
      </dgm:prSet>
      <dgm:spPr/>
      <dgm:t>
        <a:bodyPr/>
        <a:lstStyle/>
        <a:p>
          <a:endParaRPr lang="en-US"/>
        </a:p>
      </dgm:t>
    </dgm:pt>
    <dgm:pt modelId="{B95C74AE-A270-4D9D-B95C-AC0938D0A812}" type="pres">
      <dgm:prSet presAssocID="{DD2FBBF4-CD70-4EFE-8FC9-E3B473CC15C2}" presName="spacing" presStyleCnt="0"/>
      <dgm:spPr/>
    </dgm:pt>
    <dgm:pt modelId="{4C4FCEC8-FA30-4DFE-8FA1-29629E181F6C}" type="pres">
      <dgm:prSet presAssocID="{94D53C00-0C69-4069-96A8-E973359C3E49}" presName="composite" presStyleCnt="0"/>
      <dgm:spPr/>
    </dgm:pt>
    <dgm:pt modelId="{AD2AE5A0-3480-49F8-AC80-305CC64F57D2}" type="pres">
      <dgm:prSet presAssocID="{94D53C00-0C69-4069-96A8-E973359C3E49}" presName="imgShp" presStyleLbl="fgImgPlace1" presStyleIdx="3" presStyleCnt="4"/>
      <dgm:spPr/>
    </dgm:pt>
    <dgm:pt modelId="{9D6E4137-C0C1-404A-945D-BF234DE9F6AC}" type="pres">
      <dgm:prSet presAssocID="{94D53C00-0C69-4069-96A8-E973359C3E49}" presName="txShp" presStyleLbl="node1" presStyleIdx="3" presStyleCnt="4">
        <dgm:presLayoutVars>
          <dgm:bulletEnabled val="1"/>
        </dgm:presLayoutVars>
      </dgm:prSet>
      <dgm:spPr/>
      <dgm:t>
        <a:bodyPr/>
        <a:lstStyle/>
        <a:p>
          <a:endParaRPr lang="en-US"/>
        </a:p>
      </dgm:t>
    </dgm:pt>
  </dgm:ptLst>
  <dgm:cxnLst>
    <dgm:cxn modelId="{ABD91B29-E131-4E64-9655-BB450ECCF96C}" type="presOf" srcId="{703E5B5C-BA72-4A74-9845-64BF396E7B12}" destId="{E3BC1938-76A7-46E0-873D-39BA6C358AC2}" srcOrd="0" destOrd="0" presId="urn:microsoft.com/office/officeart/2005/8/layout/vList3#3"/>
    <dgm:cxn modelId="{C0C0E4EF-FF43-43A6-8867-24881F24173C}" type="presOf" srcId="{94D53C00-0C69-4069-96A8-E973359C3E49}" destId="{9D6E4137-C0C1-404A-945D-BF234DE9F6AC}" srcOrd="0" destOrd="0" presId="urn:microsoft.com/office/officeart/2005/8/layout/vList3#3"/>
    <dgm:cxn modelId="{33D3F7C2-7BA8-403B-9C51-99612452607B}" type="presOf" srcId="{CABA67FC-6735-4157-A29B-0EC2E1AA1377}" destId="{5ED5A72C-C113-4B94-B088-19E2735EAD99}" srcOrd="0" destOrd="0" presId="urn:microsoft.com/office/officeart/2005/8/layout/vList3#3"/>
    <dgm:cxn modelId="{AD80B4AD-4B85-4799-B9EF-4E84A14C10EA}" srcId="{8441690F-A37A-4573-9DE3-4C4720C05CB8}" destId="{703E5B5C-BA72-4A74-9845-64BF396E7B12}" srcOrd="2" destOrd="0" parTransId="{7C6D7643-33F2-4B2D-A2A8-FBC595B20552}" sibTransId="{DD2FBBF4-CD70-4EFE-8FC9-E3B473CC15C2}"/>
    <dgm:cxn modelId="{1EE90AA8-EEDF-48F5-9662-367DCCD8A517}" srcId="{8441690F-A37A-4573-9DE3-4C4720C05CB8}" destId="{06E414FB-9922-41E1-9D8A-109A5C47A02B}" srcOrd="0" destOrd="0" parTransId="{E1526FD8-0CFF-4871-A946-931F38133829}" sibTransId="{D509294D-A9A4-428F-967C-2903946404EF}"/>
    <dgm:cxn modelId="{0A7ED068-9725-4283-9C64-4684A4A537C5}" srcId="{8441690F-A37A-4573-9DE3-4C4720C05CB8}" destId="{94D53C00-0C69-4069-96A8-E973359C3E49}" srcOrd="3" destOrd="0" parTransId="{A50824FD-973E-4296-BA25-F0AE8B15D9FC}" sibTransId="{7988A5DA-09BD-4B3A-8007-906B6E5C2403}"/>
    <dgm:cxn modelId="{B7B2B26B-C627-4CB0-9B4D-F5ACB1F4795C}" type="presOf" srcId="{8441690F-A37A-4573-9DE3-4C4720C05CB8}" destId="{BE0FB18C-F9B2-4663-99B5-14971AB5F376}" srcOrd="0" destOrd="0" presId="urn:microsoft.com/office/officeart/2005/8/layout/vList3#3"/>
    <dgm:cxn modelId="{057BA0F4-E51F-4581-B7E3-63E529318D0F}" srcId="{8441690F-A37A-4573-9DE3-4C4720C05CB8}" destId="{CABA67FC-6735-4157-A29B-0EC2E1AA1377}" srcOrd="1" destOrd="0" parTransId="{120E9FFE-136B-4120-9973-50FCAADB4E90}" sibTransId="{D8584703-3B2D-4090-9C20-35098F533D54}"/>
    <dgm:cxn modelId="{B74B0B16-FA24-47F0-9302-4342B53A555A}" type="presOf" srcId="{06E414FB-9922-41E1-9D8A-109A5C47A02B}" destId="{B21B9750-FB91-4E40-9EA5-B03B2F1EE8B7}" srcOrd="0" destOrd="0" presId="urn:microsoft.com/office/officeart/2005/8/layout/vList3#3"/>
    <dgm:cxn modelId="{99A4E00B-190C-4608-87DA-7F4B42B8FA50}" type="presParOf" srcId="{BE0FB18C-F9B2-4663-99B5-14971AB5F376}" destId="{C0A74C76-D0FF-4952-9C0F-6F0052FB9661}" srcOrd="0" destOrd="0" presId="urn:microsoft.com/office/officeart/2005/8/layout/vList3#3"/>
    <dgm:cxn modelId="{3CE844BF-44A0-4BD8-8237-2FD8FEFD1CBF}" type="presParOf" srcId="{C0A74C76-D0FF-4952-9C0F-6F0052FB9661}" destId="{0174550E-87B1-4826-8A5D-70CB15E430C8}" srcOrd="0" destOrd="0" presId="urn:microsoft.com/office/officeart/2005/8/layout/vList3#3"/>
    <dgm:cxn modelId="{61B3B731-128E-46CC-809F-62460B7C0F04}" type="presParOf" srcId="{C0A74C76-D0FF-4952-9C0F-6F0052FB9661}" destId="{B21B9750-FB91-4E40-9EA5-B03B2F1EE8B7}" srcOrd="1" destOrd="0" presId="urn:microsoft.com/office/officeart/2005/8/layout/vList3#3"/>
    <dgm:cxn modelId="{C5EE93C5-55BF-4957-85DD-742297A274A1}" type="presParOf" srcId="{BE0FB18C-F9B2-4663-99B5-14971AB5F376}" destId="{51C9BE6E-F810-4E3E-9C95-1BE79E95B3EB}" srcOrd="1" destOrd="0" presId="urn:microsoft.com/office/officeart/2005/8/layout/vList3#3"/>
    <dgm:cxn modelId="{6CA630B6-C279-4A63-AEF2-7A53DD1DEB64}" type="presParOf" srcId="{BE0FB18C-F9B2-4663-99B5-14971AB5F376}" destId="{E080DC39-21E5-4C84-AB92-CE0692547CC7}" srcOrd="2" destOrd="0" presId="urn:microsoft.com/office/officeart/2005/8/layout/vList3#3"/>
    <dgm:cxn modelId="{0EDF90FA-05DB-4C24-9799-D8575CEBE1EC}" type="presParOf" srcId="{E080DC39-21E5-4C84-AB92-CE0692547CC7}" destId="{F8023869-8461-467F-B8CF-3C497AE88849}" srcOrd="0" destOrd="0" presId="urn:microsoft.com/office/officeart/2005/8/layout/vList3#3"/>
    <dgm:cxn modelId="{D326ECEF-7EF5-4A86-974F-55DB97BC4AAA}" type="presParOf" srcId="{E080DC39-21E5-4C84-AB92-CE0692547CC7}" destId="{5ED5A72C-C113-4B94-B088-19E2735EAD99}" srcOrd="1" destOrd="0" presId="urn:microsoft.com/office/officeart/2005/8/layout/vList3#3"/>
    <dgm:cxn modelId="{54C31B39-F204-4834-90CE-B669992C2E36}" type="presParOf" srcId="{BE0FB18C-F9B2-4663-99B5-14971AB5F376}" destId="{CD8018A6-53D9-4099-B0D5-5CC18E41F270}" srcOrd="3" destOrd="0" presId="urn:microsoft.com/office/officeart/2005/8/layout/vList3#3"/>
    <dgm:cxn modelId="{29E81C98-42C9-4858-BED2-C89EEA700C31}" type="presParOf" srcId="{BE0FB18C-F9B2-4663-99B5-14971AB5F376}" destId="{1E0504E8-4624-4F59-8CC6-2A05042DB736}" srcOrd="4" destOrd="0" presId="urn:microsoft.com/office/officeart/2005/8/layout/vList3#3"/>
    <dgm:cxn modelId="{FFF50347-7DBE-45E7-9235-88488DD25C3B}" type="presParOf" srcId="{1E0504E8-4624-4F59-8CC6-2A05042DB736}" destId="{9D06BB99-862C-459A-B754-C232D513711F}" srcOrd="0" destOrd="0" presId="urn:microsoft.com/office/officeart/2005/8/layout/vList3#3"/>
    <dgm:cxn modelId="{ABBB7539-D045-4324-9AF7-90E66651A880}" type="presParOf" srcId="{1E0504E8-4624-4F59-8CC6-2A05042DB736}" destId="{E3BC1938-76A7-46E0-873D-39BA6C358AC2}" srcOrd="1" destOrd="0" presId="urn:microsoft.com/office/officeart/2005/8/layout/vList3#3"/>
    <dgm:cxn modelId="{689AF84C-A35C-4EA8-BB31-72FC680C3AE5}" type="presParOf" srcId="{BE0FB18C-F9B2-4663-99B5-14971AB5F376}" destId="{B95C74AE-A270-4D9D-B95C-AC0938D0A812}" srcOrd="5" destOrd="0" presId="urn:microsoft.com/office/officeart/2005/8/layout/vList3#3"/>
    <dgm:cxn modelId="{F3EBC545-FF70-4E41-9878-E701BD7027F0}" type="presParOf" srcId="{BE0FB18C-F9B2-4663-99B5-14971AB5F376}" destId="{4C4FCEC8-FA30-4DFE-8FA1-29629E181F6C}" srcOrd="6" destOrd="0" presId="urn:microsoft.com/office/officeart/2005/8/layout/vList3#3"/>
    <dgm:cxn modelId="{E4C3316D-A77D-4183-8F84-3A360465E0AC}" type="presParOf" srcId="{4C4FCEC8-FA30-4DFE-8FA1-29629E181F6C}" destId="{AD2AE5A0-3480-49F8-AC80-305CC64F57D2}" srcOrd="0" destOrd="0" presId="urn:microsoft.com/office/officeart/2005/8/layout/vList3#3"/>
    <dgm:cxn modelId="{2437889D-2182-426D-B50F-E0255371ACFE}" type="presParOf" srcId="{4C4FCEC8-FA30-4DFE-8FA1-29629E181F6C}" destId="{9D6E4137-C0C1-404A-945D-BF234DE9F6AC}"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1F6EC2C-E374-436F-A943-E38876D29778}" type="doc">
      <dgm:prSet loTypeId="urn:microsoft.com/office/officeart/2005/8/layout/vList2" loCatId="list" qsTypeId="urn:microsoft.com/office/officeart/2005/8/quickstyle/3d1" qsCatId="3D" csTypeId="urn:microsoft.com/office/officeart/2005/8/colors/colorful3" csCatId="colorful"/>
      <dgm:spPr/>
      <dgm:t>
        <a:bodyPr/>
        <a:lstStyle/>
        <a:p>
          <a:endParaRPr lang="en-US"/>
        </a:p>
      </dgm:t>
    </dgm:pt>
    <dgm:pt modelId="{F914F888-5DCF-47B8-A9D6-EC6E247FC9DC}">
      <dgm:prSet custT="1"/>
      <dgm:spPr/>
      <dgm:t>
        <a:bodyPr/>
        <a:lstStyle/>
        <a:p>
          <a:pPr algn="justLow" rtl="1"/>
          <a:r>
            <a:rPr lang="fa-IR" sz="3200" dirty="0" smtClean="0">
              <a:cs typeface="B Zar" pitchFamily="2" charset="-78"/>
            </a:rPr>
            <a:t>بديل 2. صندوق دولتي براي حداقل‌هاي دستمزد و واگذاري مازاد به صندوق‌هاي مكمل غيردولتي</a:t>
          </a:r>
          <a:endParaRPr lang="en-US" sz="3200" dirty="0">
            <a:cs typeface="B Zar" pitchFamily="2" charset="-78"/>
          </a:endParaRPr>
        </a:p>
      </dgm:t>
    </dgm:pt>
    <dgm:pt modelId="{848048B8-0B6B-4BC4-88D9-6AA374EA4A65}" type="parTrans" cxnId="{BE226142-A65A-4231-ADDF-3C939C7EECC3}">
      <dgm:prSet/>
      <dgm:spPr/>
      <dgm:t>
        <a:bodyPr/>
        <a:lstStyle/>
        <a:p>
          <a:pPr algn="justLow"/>
          <a:endParaRPr lang="en-US" sz="1400">
            <a:cs typeface="B Zar" pitchFamily="2" charset="-78"/>
          </a:endParaRPr>
        </a:p>
      </dgm:t>
    </dgm:pt>
    <dgm:pt modelId="{6A8791B3-5AC5-414A-9AD8-1F9FF6E4E43D}" type="sibTrans" cxnId="{BE226142-A65A-4231-ADDF-3C939C7EECC3}">
      <dgm:prSet/>
      <dgm:spPr/>
      <dgm:t>
        <a:bodyPr/>
        <a:lstStyle/>
        <a:p>
          <a:pPr algn="justLow"/>
          <a:endParaRPr lang="en-US" sz="1400">
            <a:cs typeface="B Zar" pitchFamily="2" charset="-78"/>
          </a:endParaRPr>
        </a:p>
      </dgm:t>
    </dgm:pt>
    <dgm:pt modelId="{60B4B074-97EC-4FA6-B173-21AC934382EB}">
      <dgm:prSet custT="1"/>
      <dgm:spPr/>
      <dgm:t>
        <a:bodyPr/>
        <a:lstStyle/>
        <a:p>
          <a:pPr algn="justLow" rtl="1"/>
          <a:r>
            <a:rPr lang="fa-IR" sz="2400" dirty="0" smtClean="0">
              <a:cs typeface="B Zar" pitchFamily="2" charset="-78"/>
            </a:rPr>
            <a:t>يك يا چند صندوق دولتي با اصلاحات بديل 1 براي حداقل‌ها</a:t>
          </a:r>
          <a:endParaRPr lang="en-US" sz="2400" dirty="0">
            <a:cs typeface="B Zar" pitchFamily="2" charset="-78"/>
          </a:endParaRPr>
        </a:p>
      </dgm:t>
    </dgm:pt>
    <dgm:pt modelId="{782AC259-70BC-4406-B4F6-8EB59BBA3559}" type="parTrans" cxnId="{D9631703-F53B-4692-97C5-2FB5D98BE18F}">
      <dgm:prSet/>
      <dgm:spPr/>
      <dgm:t>
        <a:bodyPr/>
        <a:lstStyle/>
        <a:p>
          <a:pPr algn="justLow"/>
          <a:endParaRPr lang="en-US" sz="1400">
            <a:cs typeface="B Zar" pitchFamily="2" charset="-78"/>
          </a:endParaRPr>
        </a:p>
      </dgm:t>
    </dgm:pt>
    <dgm:pt modelId="{9F058FA0-E6F4-48F5-88E1-C5CA92B07F94}" type="sibTrans" cxnId="{D9631703-F53B-4692-97C5-2FB5D98BE18F}">
      <dgm:prSet/>
      <dgm:spPr/>
      <dgm:t>
        <a:bodyPr/>
        <a:lstStyle/>
        <a:p>
          <a:pPr algn="justLow"/>
          <a:endParaRPr lang="en-US" sz="1400">
            <a:cs typeface="B Zar" pitchFamily="2" charset="-78"/>
          </a:endParaRPr>
        </a:p>
      </dgm:t>
    </dgm:pt>
    <dgm:pt modelId="{83EFA4EE-52EB-451E-828B-276F3E75E4BA}">
      <dgm:prSet custT="1"/>
      <dgm:spPr/>
      <dgm:t>
        <a:bodyPr/>
        <a:lstStyle/>
        <a:p>
          <a:pPr algn="justLow" rtl="1"/>
          <a:r>
            <a:rPr lang="fa-IR" sz="2400" dirty="0" smtClean="0">
              <a:cs typeface="B Zar" pitchFamily="2" charset="-78"/>
            </a:rPr>
            <a:t>راه‌اندازي صندوق‌هاي غيردولتي براي مازاد بر سطح حداقل</a:t>
          </a:r>
          <a:endParaRPr lang="en-US" sz="2400" dirty="0">
            <a:cs typeface="B Zar" pitchFamily="2" charset="-78"/>
          </a:endParaRPr>
        </a:p>
      </dgm:t>
    </dgm:pt>
    <dgm:pt modelId="{433E7290-D194-4D30-BEAE-633AEA5A0431}" type="parTrans" cxnId="{7AE61A70-B8D5-41AB-BDFA-B4A17A3D5083}">
      <dgm:prSet/>
      <dgm:spPr/>
      <dgm:t>
        <a:bodyPr/>
        <a:lstStyle/>
        <a:p>
          <a:pPr algn="justLow"/>
          <a:endParaRPr lang="en-US" sz="1400">
            <a:cs typeface="B Zar" pitchFamily="2" charset="-78"/>
          </a:endParaRPr>
        </a:p>
      </dgm:t>
    </dgm:pt>
    <dgm:pt modelId="{0EEC16BB-EC24-40A5-BB2C-38EC8741A393}" type="sibTrans" cxnId="{7AE61A70-B8D5-41AB-BDFA-B4A17A3D5083}">
      <dgm:prSet/>
      <dgm:spPr/>
      <dgm:t>
        <a:bodyPr/>
        <a:lstStyle/>
        <a:p>
          <a:pPr algn="justLow"/>
          <a:endParaRPr lang="en-US" sz="1400">
            <a:cs typeface="B Zar" pitchFamily="2" charset="-78"/>
          </a:endParaRPr>
        </a:p>
      </dgm:t>
    </dgm:pt>
    <dgm:pt modelId="{8D441D6F-9A50-4BAD-8B1B-DD68E4ADD1A5}">
      <dgm:prSet custT="1"/>
      <dgm:spPr/>
      <dgm:t>
        <a:bodyPr/>
        <a:lstStyle/>
        <a:p>
          <a:pPr algn="justLow" rtl="1"/>
          <a:r>
            <a:rPr lang="fa-IR" sz="2400" dirty="0" smtClean="0">
              <a:cs typeface="B Zar" pitchFamily="2" charset="-78"/>
            </a:rPr>
            <a:t>استقرار «مقام ناظر» براي همة صندوق‌ها و نظام گزارشگري</a:t>
          </a:r>
          <a:endParaRPr lang="en-US" sz="2400" dirty="0">
            <a:cs typeface="B Zar" pitchFamily="2" charset="-78"/>
          </a:endParaRPr>
        </a:p>
      </dgm:t>
    </dgm:pt>
    <dgm:pt modelId="{AD410EE9-F8D7-4323-9DDE-5630143285D4}" type="parTrans" cxnId="{CC17C2EB-8E65-4CA4-891B-F7B42FF5A6E5}">
      <dgm:prSet/>
      <dgm:spPr/>
      <dgm:t>
        <a:bodyPr/>
        <a:lstStyle/>
        <a:p>
          <a:pPr algn="justLow"/>
          <a:endParaRPr lang="en-US" sz="1400">
            <a:cs typeface="B Zar" pitchFamily="2" charset="-78"/>
          </a:endParaRPr>
        </a:p>
      </dgm:t>
    </dgm:pt>
    <dgm:pt modelId="{5563299C-A5B0-465C-9788-1780CC7E6288}" type="sibTrans" cxnId="{CC17C2EB-8E65-4CA4-891B-F7B42FF5A6E5}">
      <dgm:prSet/>
      <dgm:spPr/>
      <dgm:t>
        <a:bodyPr/>
        <a:lstStyle/>
        <a:p>
          <a:pPr algn="justLow"/>
          <a:endParaRPr lang="en-US" sz="1400">
            <a:cs typeface="B Zar" pitchFamily="2" charset="-78"/>
          </a:endParaRPr>
        </a:p>
      </dgm:t>
    </dgm:pt>
    <dgm:pt modelId="{16D55C4C-23C9-4A01-8269-1EECE6D29B12}" type="pres">
      <dgm:prSet presAssocID="{F1F6EC2C-E374-436F-A943-E38876D29778}" presName="linear" presStyleCnt="0">
        <dgm:presLayoutVars>
          <dgm:animLvl val="lvl"/>
          <dgm:resizeHandles val="exact"/>
        </dgm:presLayoutVars>
      </dgm:prSet>
      <dgm:spPr/>
      <dgm:t>
        <a:bodyPr/>
        <a:lstStyle/>
        <a:p>
          <a:endParaRPr lang="en-US"/>
        </a:p>
      </dgm:t>
    </dgm:pt>
    <dgm:pt modelId="{4FF1B0F7-3056-45ED-8F66-59BDE8862591}" type="pres">
      <dgm:prSet presAssocID="{F914F888-5DCF-47B8-A9D6-EC6E247FC9DC}" presName="parentText" presStyleLbl="node1" presStyleIdx="0" presStyleCnt="1">
        <dgm:presLayoutVars>
          <dgm:chMax val="0"/>
          <dgm:bulletEnabled val="1"/>
        </dgm:presLayoutVars>
      </dgm:prSet>
      <dgm:spPr/>
      <dgm:t>
        <a:bodyPr/>
        <a:lstStyle/>
        <a:p>
          <a:endParaRPr lang="en-US"/>
        </a:p>
      </dgm:t>
    </dgm:pt>
    <dgm:pt modelId="{21749AEE-30EC-4D3A-88EC-4AD96CBE8EA6}" type="pres">
      <dgm:prSet presAssocID="{F914F888-5DCF-47B8-A9D6-EC6E247FC9DC}" presName="childText" presStyleLbl="revTx" presStyleIdx="0" presStyleCnt="1">
        <dgm:presLayoutVars>
          <dgm:bulletEnabled val="1"/>
        </dgm:presLayoutVars>
      </dgm:prSet>
      <dgm:spPr/>
      <dgm:t>
        <a:bodyPr/>
        <a:lstStyle/>
        <a:p>
          <a:endParaRPr lang="en-US"/>
        </a:p>
      </dgm:t>
    </dgm:pt>
  </dgm:ptLst>
  <dgm:cxnLst>
    <dgm:cxn modelId="{7AE61A70-B8D5-41AB-BDFA-B4A17A3D5083}" srcId="{F914F888-5DCF-47B8-A9D6-EC6E247FC9DC}" destId="{83EFA4EE-52EB-451E-828B-276F3E75E4BA}" srcOrd="1" destOrd="0" parTransId="{433E7290-D194-4D30-BEAE-633AEA5A0431}" sibTransId="{0EEC16BB-EC24-40A5-BB2C-38EC8741A393}"/>
    <dgm:cxn modelId="{B734140B-5053-4820-BDE3-5E54CFB7950F}" type="presOf" srcId="{F914F888-5DCF-47B8-A9D6-EC6E247FC9DC}" destId="{4FF1B0F7-3056-45ED-8F66-59BDE8862591}" srcOrd="0" destOrd="0" presId="urn:microsoft.com/office/officeart/2005/8/layout/vList2"/>
    <dgm:cxn modelId="{CC17C2EB-8E65-4CA4-891B-F7B42FF5A6E5}" srcId="{F914F888-5DCF-47B8-A9D6-EC6E247FC9DC}" destId="{8D441D6F-9A50-4BAD-8B1B-DD68E4ADD1A5}" srcOrd="2" destOrd="0" parTransId="{AD410EE9-F8D7-4323-9DDE-5630143285D4}" sibTransId="{5563299C-A5B0-465C-9788-1780CC7E6288}"/>
    <dgm:cxn modelId="{3FD833C6-58A1-4E57-B334-7CF7BD3AC503}" type="presOf" srcId="{60B4B074-97EC-4FA6-B173-21AC934382EB}" destId="{21749AEE-30EC-4D3A-88EC-4AD96CBE8EA6}" srcOrd="0" destOrd="0" presId="urn:microsoft.com/office/officeart/2005/8/layout/vList2"/>
    <dgm:cxn modelId="{F55563E2-1183-4ECD-A161-0B9C320E5EF6}" type="presOf" srcId="{F1F6EC2C-E374-436F-A943-E38876D29778}" destId="{16D55C4C-23C9-4A01-8269-1EECE6D29B12}" srcOrd="0" destOrd="0" presId="urn:microsoft.com/office/officeart/2005/8/layout/vList2"/>
    <dgm:cxn modelId="{6BB5913B-F09D-4E31-A47F-082F1625430E}" type="presOf" srcId="{83EFA4EE-52EB-451E-828B-276F3E75E4BA}" destId="{21749AEE-30EC-4D3A-88EC-4AD96CBE8EA6}" srcOrd="0" destOrd="1" presId="urn:microsoft.com/office/officeart/2005/8/layout/vList2"/>
    <dgm:cxn modelId="{D5602E8E-8794-4742-B661-BE6BD37FE723}" type="presOf" srcId="{8D441D6F-9A50-4BAD-8B1B-DD68E4ADD1A5}" destId="{21749AEE-30EC-4D3A-88EC-4AD96CBE8EA6}" srcOrd="0" destOrd="2" presId="urn:microsoft.com/office/officeart/2005/8/layout/vList2"/>
    <dgm:cxn modelId="{BE226142-A65A-4231-ADDF-3C939C7EECC3}" srcId="{F1F6EC2C-E374-436F-A943-E38876D29778}" destId="{F914F888-5DCF-47B8-A9D6-EC6E247FC9DC}" srcOrd="0" destOrd="0" parTransId="{848048B8-0B6B-4BC4-88D9-6AA374EA4A65}" sibTransId="{6A8791B3-5AC5-414A-9AD8-1F9FF6E4E43D}"/>
    <dgm:cxn modelId="{D9631703-F53B-4692-97C5-2FB5D98BE18F}" srcId="{F914F888-5DCF-47B8-A9D6-EC6E247FC9DC}" destId="{60B4B074-97EC-4FA6-B173-21AC934382EB}" srcOrd="0" destOrd="0" parTransId="{782AC259-70BC-4406-B4F6-8EB59BBA3559}" sibTransId="{9F058FA0-E6F4-48F5-88E1-C5CA92B07F94}"/>
    <dgm:cxn modelId="{92276D72-58D9-4552-A882-EB1286977E78}" type="presParOf" srcId="{16D55C4C-23C9-4A01-8269-1EECE6D29B12}" destId="{4FF1B0F7-3056-45ED-8F66-59BDE8862591}" srcOrd="0" destOrd="0" presId="urn:microsoft.com/office/officeart/2005/8/layout/vList2"/>
    <dgm:cxn modelId="{0D108B24-663F-4503-B566-8801243A2CE7}" type="presParOf" srcId="{16D55C4C-23C9-4A01-8269-1EECE6D29B12}" destId="{21749AEE-30EC-4D3A-88EC-4AD96CBE8EA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1F6EC2C-E374-436F-A943-E38876D29778}"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en-US"/>
        </a:p>
      </dgm:t>
    </dgm:pt>
    <dgm:pt modelId="{13E12F02-12DA-4C57-8BC0-AF6A3CBF4188}">
      <dgm:prSet custT="1"/>
      <dgm:spPr/>
      <dgm:t>
        <a:bodyPr/>
        <a:lstStyle/>
        <a:p>
          <a:pPr algn="justLow" rtl="1"/>
          <a:r>
            <a:rPr lang="fa-IR" sz="2400" dirty="0" smtClean="0">
              <a:cs typeface="B Zar" pitchFamily="2" charset="-78"/>
            </a:rPr>
            <a:t>بديل 3. كل صندوق‌هاي غيردولتي و تشكيل صندوق ضمانت دولتي يا نظام بيمه‌اي دولتي براي اطمينان از تأمين حداقل‌ها</a:t>
          </a:r>
          <a:endParaRPr lang="en-US" sz="2400" dirty="0">
            <a:cs typeface="B Zar" pitchFamily="2" charset="-78"/>
          </a:endParaRPr>
        </a:p>
      </dgm:t>
    </dgm:pt>
    <dgm:pt modelId="{6A6FD97A-FCA3-4D01-802D-8A24E771F6A9}" type="parTrans" cxnId="{8299DBF1-EC5D-4DC1-9589-B4D047D2FDE6}">
      <dgm:prSet/>
      <dgm:spPr/>
      <dgm:t>
        <a:bodyPr/>
        <a:lstStyle/>
        <a:p>
          <a:pPr algn="justLow"/>
          <a:endParaRPr lang="en-US" sz="1400">
            <a:cs typeface="B Zar" pitchFamily="2" charset="-78"/>
          </a:endParaRPr>
        </a:p>
      </dgm:t>
    </dgm:pt>
    <dgm:pt modelId="{7F14CC56-5ABD-44E1-8A57-14645DD040A1}" type="sibTrans" cxnId="{8299DBF1-EC5D-4DC1-9589-B4D047D2FDE6}">
      <dgm:prSet/>
      <dgm:spPr/>
      <dgm:t>
        <a:bodyPr/>
        <a:lstStyle/>
        <a:p>
          <a:pPr algn="justLow"/>
          <a:endParaRPr lang="en-US" sz="1400">
            <a:cs typeface="B Zar" pitchFamily="2" charset="-78"/>
          </a:endParaRPr>
        </a:p>
      </dgm:t>
    </dgm:pt>
    <dgm:pt modelId="{FA43C8E2-C2D7-4EC0-A0AE-F1424529CD8A}">
      <dgm:prSet custT="1"/>
      <dgm:spPr/>
      <dgm:t>
        <a:bodyPr/>
        <a:lstStyle/>
        <a:p>
          <a:pPr algn="justLow" rtl="1"/>
          <a:r>
            <a:rPr lang="fa-IR" sz="2400" dirty="0" smtClean="0">
              <a:cs typeface="B Zar" pitchFamily="2" charset="-78"/>
            </a:rPr>
            <a:t>بديل 4. كل صندوق‌ها غيردولتي و تشكيل صندوق ضمانت و يا نظام بيمه‌اي غيردولتي براي اطمينان از تأمين حداقل‌ها. </a:t>
          </a:r>
          <a:endParaRPr lang="en-US" sz="2400" dirty="0">
            <a:cs typeface="B Zar" pitchFamily="2" charset="-78"/>
          </a:endParaRPr>
        </a:p>
      </dgm:t>
    </dgm:pt>
    <dgm:pt modelId="{39807E2C-A2C2-4A79-98BE-6E95AD64F12D}" type="parTrans" cxnId="{3FFE6DF4-B75B-4FB5-871B-AA3D415C0BDB}">
      <dgm:prSet/>
      <dgm:spPr/>
      <dgm:t>
        <a:bodyPr/>
        <a:lstStyle/>
        <a:p>
          <a:pPr algn="justLow"/>
          <a:endParaRPr lang="en-US" sz="1400">
            <a:cs typeface="B Zar" pitchFamily="2" charset="-78"/>
          </a:endParaRPr>
        </a:p>
      </dgm:t>
    </dgm:pt>
    <dgm:pt modelId="{192D737C-6F4D-4C7E-953F-3382E4EA0F37}" type="sibTrans" cxnId="{3FFE6DF4-B75B-4FB5-871B-AA3D415C0BDB}">
      <dgm:prSet/>
      <dgm:spPr/>
      <dgm:t>
        <a:bodyPr/>
        <a:lstStyle/>
        <a:p>
          <a:pPr algn="justLow"/>
          <a:endParaRPr lang="en-US" sz="1400">
            <a:cs typeface="B Zar" pitchFamily="2" charset="-78"/>
          </a:endParaRPr>
        </a:p>
      </dgm:t>
    </dgm:pt>
    <dgm:pt modelId="{16D55C4C-23C9-4A01-8269-1EECE6D29B12}" type="pres">
      <dgm:prSet presAssocID="{F1F6EC2C-E374-436F-A943-E38876D29778}" presName="linear" presStyleCnt="0">
        <dgm:presLayoutVars>
          <dgm:animLvl val="lvl"/>
          <dgm:resizeHandles val="exact"/>
        </dgm:presLayoutVars>
      </dgm:prSet>
      <dgm:spPr/>
      <dgm:t>
        <a:bodyPr/>
        <a:lstStyle/>
        <a:p>
          <a:endParaRPr lang="en-US"/>
        </a:p>
      </dgm:t>
    </dgm:pt>
    <dgm:pt modelId="{B2E67C2C-8C9C-47E7-B3CB-E5D34BEC400A}" type="pres">
      <dgm:prSet presAssocID="{13E12F02-12DA-4C57-8BC0-AF6A3CBF4188}" presName="parentText" presStyleLbl="node1" presStyleIdx="0" presStyleCnt="2">
        <dgm:presLayoutVars>
          <dgm:chMax val="0"/>
          <dgm:bulletEnabled val="1"/>
        </dgm:presLayoutVars>
      </dgm:prSet>
      <dgm:spPr/>
      <dgm:t>
        <a:bodyPr/>
        <a:lstStyle/>
        <a:p>
          <a:endParaRPr lang="en-US"/>
        </a:p>
      </dgm:t>
    </dgm:pt>
    <dgm:pt modelId="{63E8F4FB-6B5F-4C4C-B31A-6D294E439B60}" type="pres">
      <dgm:prSet presAssocID="{7F14CC56-5ABD-44E1-8A57-14645DD040A1}" presName="spacer" presStyleCnt="0"/>
      <dgm:spPr/>
    </dgm:pt>
    <dgm:pt modelId="{B41C3A0E-EBD5-40CA-9C63-D4AF65EB5D02}" type="pres">
      <dgm:prSet presAssocID="{FA43C8E2-C2D7-4EC0-A0AE-F1424529CD8A}" presName="parentText" presStyleLbl="node1" presStyleIdx="1" presStyleCnt="2">
        <dgm:presLayoutVars>
          <dgm:chMax val="0"/>
          <dgm:bulletEnabled val="1"/>
        </dgm:presLayoutVars>
      </dgm:prSet>
      <dgm:spPr/>
      <dgm:t>
        <a:bodyPr/>
        <a:lstStyle/>
        <a:p>
          <a:endParaRPr lang="en-US"/>
        </a:p>
      </dgm:t>
    </dgm:pt>
  </dgm:ptLst>
  <dgm:cxnLst>
    <dgm:cxn modelId="{1F1F413C-E189-41EB-AB35-76F4A47C1BFA}" type="presOf" srcId="{FA43C8E2-C2D7-4EC0-A0AE-F1424529CD8A}" destId="{B41C3A0E-EBD5-40CA-9C63-D4AF65EB5D02}" srcOrd="0" destOrd="0" presId="urn:microsoft.com/office/officeart/2005/8/layout/vList2"/>
    <dgm:cxn modelId="{23BDA2C8-130A-4486-B353-261D76A8C753}" type="presOf" srcId="{F1F6EC2C-E374-436F-A943-E38876D29778}" destId="{16D55C4C-23C9-4A01-8269-1EECE6D29B12}" srcOrd="0" destOrd="0" presId="urn:microsoft.com/office/officeart/2005/8/layout/vList2"/>
    <dgm:cxn modelId="{C2ADF98B-FA5D-4DEB-AF17-4FED4D6DBE6C}" type="presOf" srcId="{13E12F02-12DA-4C57-8BC0-AF6A3CBF4188}" destId="{B2E67C2C-8C9C-47E7-B3CB-E5D34BEC400A}" srcOrd="0" destOrd="0" presId="urn:microsoft.com/office/officeart/2005/8/layout/vList2"/>
    <dgm:cxn modelId="{3FFE6DF4-B75B-4FB5-871B-AA3D415C0BDB}" srcId="{F1F6EC2C-E374-436F-A943-E38876D29778}" destId="{FA43C8E2-C2D7-4EC0-A0AE-F1424529CD8A}" srcOrd="1" destOrd="0" parTransId="{39807E2C-A2C2-4A79-98BE-6E95AD64F12D}" sibTransId="{192D737C-6F4D-4C7E-953F-3382E4EA0F37}"/>
    <dgm:cxn modelId="{8299DBF1-EC5D-4DC1-9589-B4D047D2FDE6}" srcId="{F1F6EC2C-E374-436F-A943-E38876D29778}" destId="{13E12F02-12DA-4C57-8BC0-AF6A3CBF4188}" srcOrd="0" destOrd="0" parTransId="{6A6FD97A-FCA3-4D01-802D-8A24E771F6A9}" sibTransId="{7F14CC56-5ABD-44E1-8A57-14645DD040A1}"/>
    <dgm:cxn modelId="{03C1D8D9-3777-4B04-935D-C9226DD3D30D}" type="presParOf" srcId="{16D55C4C-23C9-4A01-8269-1EECE6D29B12}" destId="{B2E67C2C-8C9C-47E7-B3CB-E5D34BEC400A}" srcOrd="0" destOrd="0" presId="urn:microsoft.com/office/officeart/2005/8/layout/vList2"/>
    <dgm:cxn modelId="{7F16C2D5-94F7-4EE1-B370-3A34F7217F6E}" type="presParOf" srcId="{16D55C4C-23C9-4A01-8269-1EECE6D29B12}" destId="{63E8F4FB-6B5F-4C4C-B31A-6D294E439B60}" srcOrd="1" destOrd="0" presId="urn:microsoft.com/office/officeart/2005/8/layout/vList2"/>
    <dgm:cxn modelId="{44227E90-2CA4-4892-B759-E56B00166F62}" type="presParOf" srcId="{16D55C4C-23C9-4A01-8269-1EECE6D29B12}" destId="{B41C3A0E-EBD5-40CA-9C63-D4AF65EB5D0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3978B9-5152-4C54-B4C3-21BED3A0CCE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24CB580-34D6-4720-935F-1A54416F9325}">
      <dgm:prSet custT="1"/>
      <dgm:spPr/>
      <dgm:t>
        <a:bodyPr/>
        <a:lstStyle/>
        <a:p>
          <a:pPr rtl="1"/>
          <a:r>
            <a:rPr lang="fa-IR" sz="2200" dirty="0" smtClean="0">
              <a:cs typeface="B Zar" pitchFamily="2" charset="-78"/>
            </a:rPr>
            <a:t>تقریباً تمام صندوق‌ها بازنشستگی در کشور با کمبود منابع مواجه هستند.</a:t>
          </a:r>
          <a:endParaRPr lang="en-US" sz="2200" dirty="0">
            <a:cs typeface="B Zar" pitchFamily="2" charset="-78"/>
          </a:endParaRPr>
        </a:p>
      </dgm:t>
    </dgm:pt>
    <dgm:pt modelId="{38946569-B100-4095-966C-837ABB743CF6}" type="parTrans" cxnId="{A0A911B0-8CED-41DB-BE7A-C6A0F39D6415}">
      <dgm:prSet/>
      <dgm:spPr/>
      <dgm:t>
        <a:bodyPr/>
        <a:lstStyle/>
        <a:p>
          <a:endParaRPr lang="en-US" sz="2200">
            <a:cs typeface="B Zar" pitchFamily="2" charset="-78"/>
          </a:endParaRPr>
        </a:p>
      </dgm:t>
    </dgm:pt>
    <dgm:pt modelId="{E45428D9-FB7D-45FB-9724-C1DE1BB95B97}" type="sibTrans" cxnId="{A0A911B0-8CED-41DB-BE7A-C6A0F39D6415}">
      <dgm:prSet/>
      <dgm:spPr/>
      <dgm:t>
        <a:bodyPr/>
        <a:lstStyle/>
        <a:p>
          <a:endParaRPr lang="en-US" sz="2200">
            <a:cs typeface="B Zar" pitchFamily="2" charset="-78"/>
          </a:endParaRPr>
        </a:p>
      </dgm:t>
    </dgm:pt>
    <dgm:pt modelId="{026FB5B3-BF10-4A1F-8206-090AF601FA43}">
      <dgm:prSet custT="1"/>
      <dgm:spPr/>
      <dgm:t>
        <a:bodyPr/>
        <a:lstStyle/>
        <a:p>
          <a:pPr rtl="1"/>
          <a:r>
            <a:rPr lang="fa-IR" sz="2200" dirty="0" smtClean="0">
              <a:cs typeface="B Zar" pitchFamily="2" charset="-78"/>
            </a:rPr>
            <a:t>جریان‌های نقدی ورودی و خروجی صندوق‌ها به تعادل نرسیده است.</a:t>
          </a:r>
          <a:endParaRPr lang="da-DK" sz="2200" dirty="0">
            <a:cs typeface="B Zar" pitchFamily="2" charset="-78"/>
          </a:endParaRPr>
        </a:p>
      </dgm:t>
    </dgm:pt>
    <dgm:pt modelId="{5AD451D8-ABA4-40C3-971E-D850CCFA2876}" type="parTrans" cxnId="{64EC8A03-12C4-4ACB-A539-C7BE5D72DB57}">
      <dgm:prSet/>
      <dgm:spPr/>
      <dgm:t>
        <a:bodyPr/>
        <a:lstStyle/>
        <a:p>
          <a:endParaRPr lang="en-US" sz="2200">
            <a:cs typeface="B Zar" pitchFamily="2" charset="-78"/>
          </a:endParaRPr>
        </a:p>
      </dgm:t>
    </dgm:pt>
    <dgm:pt modelId="{A7BE7B16-27DB-45A7-9473-538E4E402FD1}" type="sibTrans" cxnId="{64EC8A03-12C4-4ACB-A539-C7BE5D72DB57}">
      <dgm:prSet/>
      <dgm:spPr/>
      <dgm:t>
        <a:bodyPr/>
        <a:lstStyle/>
        <a:p>
          <a:endParaRPr lang="en-US" sz="2200">
            <a:cs typeface="B Zar" pitchFamily="2" charset="-78"/>
          </a:endParaRPr>
        </a:p>
      </dgm:t>
    </dgm:pt>
    <dgm:pt modelId="{11210AC3-1528-4034-B284-1680D1D75F81}">
      <dgm:prSet custT="1"/>
      <dgm:spPr/>
      <dgm:t>
        <a:bodyPr/>
        <a:lstStyle/>
        <a:p>
          <a:pPr rtl="1"/>
          <a:r>
            <a:rPr lang="fa-IR" sz="2200" dirty="0" smtClean="0">
              <a:cs typeface="B Zar" pitchFamily="2" charset="-78"/>
            </a:rPr>
            <a:t>صندوق‌ها برای تأمین مالی به طور گسترده نیازمند به بودجۀ دولتی هستند.</a:t>
          </a:r>
          <a:endParaRPr lang="en-US" sz="2200" dirty="0">
            <a:cs typeface="B Zar" pitchFamily="2" charset="-78"/>
          </a:endParaRPr>
        </a:p>
      </dgm:t>
    </dgm:pt>
    <dgm:pt modelId="{9FD0F534-F603-4BC7-811C-E281C386EF34}" type="parTrans" cxnId="{8E09BB35-80E1-4674-83C7-AEACA8F0CEF4}">
      <dgm:prSet/>
      <dgm:spPr/>
      <dgm:t>
        <a:bodyPr/>
        <a:lstStyle/>
        <a:p>
          <a:endParaRPr lang="en-US" sz="2200">
            <a:cs typeface="B Zar" pitchFamily="2" charset="-78"/>
          </a:endParaRPr>
        </a:p>
      </dgm:t>
    </dgm:pt>
    <dgm:pt modelId="{3BB9FF02-B87C-4A31-B651-1EEF0417218F}" type="sibTrans" cxnId="{8E09BB35-80E1-4674-83C7-AEACA8F0CEF4}">
      <dgm:prSet/>
      <dgm:spPr/>
      <dgm:t>
        <a:bodyPr/>
        <a:lstStyle/>
        <a:p>
          <a:endParaRPr lang="en-US" sz="2200">
            <a:cs typeface="B Zar" pitchFamily="2" charset="-78"/>
          </a:endParaRPr>
        </a:p>
      </dgm:t>
    </dgm:pt>
    <dgm:pt modelId="{CEBE2906-6A59-4CD0-A81A-C456C2728C17}">
      <dgm:prSet custT="1"/>
      <dgm:spPr/>
      <dgm:t>
        <a:bodyPr/>
        <a:lstStyle/>
        <a:p>
          <a:pPr rtl="1"/>
          <a:r>
            <a:rPr lang="fa-IR" sz="2200" dirty="0" smtClean="0">
              <a:cs typeface="B Zar" pitchFamily="2" charset="-78"/>
            </a:rPr>
            <a:t>مداخلۀ دولت استقلال صندوق‌ها را سلب کرده است.</a:t>
          </a:r>
          <a:endParaRPr lang="en-US" sz="2200" dirty="0">
            <a:cs typeface="B Zar" pitchFamily="2" charset="-78"/>
          </a:endParaRPr>
        </a:p>
      </dgm:t>
    </dgm:pt>
    <dgm:pt modelId="{E2122123-87BA-4F0E-B186-911515417210}" type="parTrans" cxnId="{696926A6-1F75-496D-92E2-5D35F59FD5E1}">
      <dgm:prSet/>
      <dgm:spPr/>
      <dgm:t>
        <a:bodyPr/>
        <a:lstStyle/>
        <a:p>
          <a:endParaRPr lang="en-US" sz="2200">
            <a:cs typeface="B Zar" pitchFamily="2" charset="-78"/>
          </a:endParaRPr>
        </a:p>
      </dgm:t>
    </dgm:pt>
    <dgm:pt modelId="{DFAC85DB-FCA3-42AC-A4C7-4A3059694871}" type="sibTrans" cxnId="{696926A6-1F75-496D-92E2-5D35F59FD5E1}">
      <dgm:prSet/>
      <dgm:spPr/>
      <dgm:t>
        <a:bodyPr/>
        <a:lstStyle/>
        <a:p>
          <a:endParaRPr lang="en-US" sz="2200">
            <a:cs typeface="B Zar" pitchFamily="2" charset="-78"/>
          </a:endParaRPr>
        </a:p>
      </dgm:t>
    </dgm:pt>
    <dgm:pt modelId="{93A5F7F2-5897-4DDF-A987-D0735EC6D546}">
      <dgm:prSet custT="1"/>
      <dgm:spPr/>
      <dgm:t>
        <a:bodyPr/>
        <a:lstStyle/>
        <a:p>
          <a:pPr rtl="1"/>
          <a:r>
            <a:rPr lang="fa-IR" sz="2200" dirty="0" smtClean="0">
              <a:cs typeface="B Zar" pitchFamily="2" charset="-78"/>
            </a:rPr>
            <a:t>تداوم نرخ بالای تورم، سرمایه‌گذاری‌های بلندمدت را با مشکل مواجه کرده است. </a:t>
          </a:r>
          <a:endParaRPr lang="en-US" sz="2200" dirty="0">
            <a:cs typeface="B Zar" pitchFamily="2" charset="-78"/>
          </a:endParaRPr>
        </a:p>
      </dgm:t>
    </dgm:pt>
    <dgm:pt modelId="{478776CC-9CFB-4728-8623-7C3DEE9D470A}" type="parTrans" cxnId="{2FC6C3B5-C55A-4C74-8158-E91F4CFB70C6}">
      <dgm:prSet/>
      <dgm:spPr/>
      <dgm:t>
        <a:bodyPr/>
        <a:lstStyle/>
        <a:p>
          <a:endParaRPr lang="en-US" sz="2200">
            <a:cs typeface="B Zar" pitchFamily="2" charset="-78"/>
          </a:endParaRPr>
        </a:p>
      </dgm:t>
    </dgm:pt>
    <dgm:pt modelId="{51C89346-122E-4C09-BCD8-CFABFC841FA7}" type="sibTrans" cxnId="{2FC6C3B5-C55A-4C74-8158-E91F4CFB70C6}">
      <dgm:prSet/>
      <dgm:spPr/>
      <dgm:t>
        <a:bodyPr/>
        <a:lstStyle/>
        <a:p>
          <a:endParaRPr lang="en-US" sz="2200">
            <a:cs typeface="B Zar" pitchFamily="2" charset="-78"/>
          </a:endParaRPr>
        </a:p>
      </dgm:t>
    </dgm:pt>
    <dgm:pt modelId="{CCF9BF16-96EC-4DB3-AA65-12C9E06814A0}">
      <dgm:prSet custT="1"/>
      <dgm:spPr/>
      <dgm:t>
        <a:bodyPr/>
        <a:lstStyle/>
        <a:p>
          <a:pPr rtl="1"/>
          <a:r>
            <a:rPr lang="fa-IR" sz="2200" smtClean="0">
              <a:cs typeface="B Zar" pitchFamily="2" charset="-78"/>
            </a:rPr>
            <a:t>گرچه بخشی از ناکامی اقتصادی صندوق‌ها را می‌توان به تورم نسبت داد، ولی نقش سوء مدیریت در تصمیمات اقتصادی هم‌چنان بسیار پررنگ است.</a:t>
          </a:r>
          <a:endParaRPr lang="en-US" sz="2200" dirty="0">
            <a:cs typeface="B Zar" pitchFamily="2" charset="-78"/>
          </a:endParaRPr>
        </a:p>
      </dgm:t>
    </dgm:pt>
    <dgm:pt modelId="{AA30884D-EC1E-4665-9680-D5E700C30CF3}" type="parTrans" cxnId="{4A1A096E-231C-4744-87B0-F32E2D381C18}">
      <dgm:prSet/>
      <dgm:spPr/>
      <dgm:t>
        <a:bodyPr/>
        <a:lstStyle/>
        <a:p>
          <a:endParaRPr lang="en-US" sz="2200"/>
        </a:p>
      </dgm:t>
    </dgm:pt>
    <dgm:pt modelId="{B0D50A18-06FB-401A-A1E5-C2BC900A0FAD}" type="sibTrans" cxnId="{4A1A096E-231C-4744-87B0-F32E2D381C18}">
      <dgm:prSet/>
      <dgm:spPr/>
      <dgm:t>
        <a:bodyPr/>
        <a:lstStyle/>
        <a:p>
          <a:endParaRPr lang="en-US" sz="2200"/>
        </a:p>
      </dgm:t>
    </dgm:pt>
    <dgm:pt modelId="{61E4D151-DE80-448C-9EE9-0D01FA4BA621}" type="pres">
      <dgm:prSet presAssocID="{823978B9-5152-4C54-B4C3-21BED3A0CCE2}" presName="linear" presStyleCnt="0">
        <dgm:presLayoutVars>
          <dgm:animLvl val="lvl"/>
          <dgm:resizeHandles val="exact"/>
        </dgm:presLayoutVars>
      </dgm:prSet>
      <dgm:spPr/>
      <dgm:t>
        <a:bodyPr/>
        <a:lstStyle/>
        <a:p>
          <a:endParaRPr lang="en-US"/>
        </a:p>
      </dgm:t>
    </dgm:pt>
    <dgm:pt modelId="{9767D501-8A7E-482D-9BA2-84E72F72CEBE}" type="pres">
      <dgm:prSet presAssocID="{124CB580-34D6-4720-935F-1A54416F9325}" presName="parentText" presStyleLbl="node1" presStyleIdx="0" presStyleCnt="6">
        <dgm:presLayoutVars>
          <dgm:chMax val="0"/>
          <dgm:bulletEnabled val="1"/>
        </dgm:presLayoutVars>
      </dgm:prSet>
      <dgm:spPr/>
      <dgm:t>
        <a:bodyPr/>
        <a:lstStyle/>
        <a:p>
          <a:endParaRPr lang="en-US"/>
        </a:p>
      </dgm:t>
    </dgm:pt>
    <dgm:pt modelId="{8A0891EC-AECF-4367-9900-BB5A60F93E07}" type="pres">
      <dgm:prSet presAssocID="{E45428D9-FB7D-45FB-9724-C1DE1BB95B97}" presName="spacer" presStyleCnt="0"/>
      <dgm:spPr/>
    </dgm:pt>
    <dgm:pt modelId="{D3E98549-8B67-4052-BFB6-4584A40463CD}" type="pres">
      <dgm:prSet presAssocID="{026FB5B3-BF10-4A1F-8206-090AF601FA43}" presName="parentText" presStyleLbl="node1" presStyleIdx="1" presStyleCnt="6">
        <dgm:presLayoutVars>
          <dgm:chMax val="0"/>
          <dgm:bulletEnabled val="1"/>
        </dgm:presLayoutVars>
      </dgm:prSet>
      <dgm:spPr/>
      <dgm:t>
        <a:bodyPr/>
        <a:lstStyle/>
        <a:p>
          <a:endParaRPr lang="en-US"/>
        </a:p>
      </dgm:t>
    </dgm:pt>
    <dgm:pt modelId="{AF951D2B-2261-43B5-B6F9-57A81C69DC2F}" type="pres">
      <dgm:prSet presAssocID="{A7BE7B16-27DB-45A7-9473-538E4E402FD1}" presName="spacer" presStyleCnt="0"/>
      <dgm:spPr/>
    </dgm:pt>
    <dgm:pt modelId="{2C1DF301-1A67-49E8-A315-8B60271DDC6C}" type="pres">
      <dgm:prSet presAssocID="{11210AC3-1528-4034-B284-1680D1D75F81}" presName="parentText" presStyleLbl="node1" presStyleIdx="2" presStyleCnt="6">
        <dgm:presLayoutVars>
          <dgm:chMax val="0"/>
          <dgm:bulletEnabled val="1"/>
        </dgm:presLayoutVars>
      </dgm:prSet>
      <dgm:spPr/>
      <dgm:t>
        <a:bodyPr/>
        <a:lstStyle/>
        <a:p>
          <a:endParaRPr lang="en-US"/>
        </a:p>
      </dgm:t>
    </dgm:pt>
    <dgm:pt modelId="{8605BF9C-48D1-453E-B65F-C28E75B731A4}" type="pres">
      <dgm:prSet presAssocID="{3BB9FF02-B87C-4A31-B651-1EEF0417218F}" presName="spacer" presStyleCnt="0"/>
      <dgm:spPr/>
    </dgm:pt>
    <dgm:pt modelId="{C3D8F25E-EBFB-47B7-8403-DF7779526685}" type="pres">
      <dgm:prSet presAssocID="{CEBE2906-6A59-4CD0-A81A-C456C2728C17}" presName="parentText" presStyleLbl="node1" presStyleIdx="3" presStyleCnt="6">
        <dgm:presLayoutVars>
          <dgm:chMax val="0"/>
          <dgm:bulletEnabled val="1"/>
        </dgm:presLayoutVars>
      </dgm:prSet>
      <dgm:spPr/>
      <dgm:t>
        <a:bodyPr/>
        <a:lstStyle/>
        <a:p>
          <a:endParaRPr lang="en-US"/>
        </a:p>
      </dgm:t>
    </dgm:pt>
    <dgm:pt modelId="{22539B1E-1FF2-4595-8ECF-749FDA560A60}" type="pres">
      <dgm:prSet presAssocID="{DFAC85DB-FCA3-42AC-A4C7-4A3059694871}" presName="spacer" presStyleCnt="0"/>
      <dgm:spPr/>
    </dgm:pt>
    <dgm:pt modelId="{32F35976-4C74-4541-AA24-2D2C2204CDB9}" type="pres">
      <dgm:prSet presAssocID="{93A5F7F2-5897-4DDF-A987-D0735EC6D546}" presName="parentText" presStyleLbl="node1" presStyleIdx="4" presStyleCnt="6">
        <dgm:presLayoutVars>
          <dgm:chMax val="0"/>
          <dgm:bulletEnabled val="1"/>
        </dgm:presLayoutVars>
      </dgm:prSet>
      <dgm:spPr/>
      <dgm:t>
        <a:bodyPr/>
        <a:lstStyle/>
        <a:p>
          <a:endParaRPr lang="en-US"/>
        </a:p>
      </dgm:t>
    </dgm:pt>
    <dgm:pt modelId="{F1710B49-B127-4D03-8385-1BF8970B0CCE}" type="pres">
      <dgm:prSet presAssocID="{51C89346-122E-4C09-BCD8-CFABFC841FA7}" presName="spacer" presStyleCnt="0"/>
      <dgm:spPr/>
    </dgm:pt>
    <dgm:pt modelId="{2AA5EF6F-9D3F-48C9-9BE9-579A8CE52547}" type="pres">
      <dgm:prSet presAssocID="{CCF9BF16-96EC-4DB3-AA65-12C9E06814A0}" presName="parentText" presStyleLbl="node1" presStyleIdx="5" presStyleCnt="6">
        <dgm:presLayoutVars>
          <dgm:chMax val="0"/>
          <dgm:bulletEnabled val="1"/>
        </dgm:presLayoutVars>
      </dgm:prSet>
      <dgm:spPr/>
      <dgm:t>
        <a:bodyPr/>
        <a:lstStyle/>
        <a:p>
          <a:endParaRPr lang="en-US"/>
        </a:p>
      </dgm:t>
    </dgm:pt>
  </dgm:ptLst>
  <dgm:cxnLst>
    <dgm:cxn modelId="{64EC8A03-12C4-4ACB-A539-C7BE5D72DB57}" srcId="{823978B9-5152-4C54-B4C3-21BED3A0CCE2}" destId="{026FB5B3-BF10-4A1F-8206-090AF601FA43}" srcOrd="1" destOrd="0" parTransId="{5AD451D8-ABA4-40C3-971E-D850CCFA2876}" sibTransId="{A7BE7B16-27DB-45A7-9473-538E4E402FD1}"/>
    <dgm:cxn modelId="{A0A911B0-8CED-41DB-BE7A-C6A0F39D6415}" srcId="{823978B9-5152-4C54-B4C3-21BED3A0CCE2}" destId="{124CB580-34D6-4720-935F-1A54416F9325}" srcOrd="0" destOrd="0" parTransId="{38946569-B100-4095-966C-837ABB743CF6}" sibTransId="{E45428D9-FB7D-45FB-9724-C1DE1BB95B97}"/>
    <dgm:cxn modelId="{71BF225A-416C-490D-9126-707B72101AE2}" type="presOf" srcId="{026FB5B3-BF10-4A1F-8206-090AF601FA43}" destId="{D3E98549-8B67-4052-BFB6-4584A40463CD}" srcOrd="0" destOrd="0" presId="urn:microsoft.com/office/officeart/2005/8/layout/vList2"/>
    <dgm:cxn modelId="{696926A6-1F75-496D-92E2-5D35F59FD5E1}" srcId="{823978B9-5152-4C54-B4C3-21BED3A0CCE2}" destId="{CEBE2906-6A59-4CD0-A81A-C456C2728C17}" srcOrd="3" destOrd="0" parTransId="{E2122123-87BA-4F0E-B186-911515417210}" sibTransId="{DFAC85DB-FCA3-42AC-A4C7-4A3059694871}"/>
    <dgm:cxn modelId="{C83D350F-85E1-4DB4-A761-5333E518E74D}" type="presOf" srcId="{CCF9BF16-96EC-4DB3-AA65-12C9E06814A0}" destId="{2AA5EF6F-9D3F-48C9-9BE9-579A8CE52547}" srcOrd="0" destOrd="0" presId="urn:microsoft.com/office/officeart/2005/8/layout/vList2"/>
    <dgm:cxn modelId="{086135E9-78F8-4601-A931-D65964FBD8B1}" type="presOf" srcId="{11210AC3-1528-4034-B284-1680D1D75F81}" destId="{2C1DF301-1A67-49E8-A315-8B60271DDC6C}" srcOrd="0" destOrd="0" presId="urn:microsoft.com/office/officeart/2005/8/layout/vList2"/>
    <dgm:cxn modelId="{D89867E6-A4CE-4796-A9F4-C80A9DAA989E}" type="presOf" srcId="{124CB580-34D6-4720-935F-1A54416F9325}" destId="{9767D501-8A7E-482D-9BA2-84E72F72CEBE}" srcOrd="0" destOrd="0" presId="urn:microsoft.com/office/officeart/2005/8/layout/vList2"/>
    <dgm:cxn modelId="{E342984B-9850-4AC6-8D37-C7720A9B6BD3}" type="presOf" srcId="{93A5F7F2-5897-4DDF-A987-D0735EC6D546}" destId="{32F35976-4C74-4541-AA24-2D2C2204CDB9}" srcOrd="0" destOrd="0" presId="urn:microsoft.com/office/officeart/2005/8/layout/vList2"/>
    <dgm:cxn modelId="{B144FA4F-16B2-409D-B546-F31D9B56C9AD}" type="presOf" srcId="{823978B9-5152-4C54-B4C3-21BED3A0CCE2}" destId="{61E4D151-DE80-448C-9EE9-0D01FA4BA621}" srcOrd="0" destOrd="0" presId="urn:microsoft.com/office/officeart/2005/8/layout/vList2"/>
    <dgm:cxn modelId="{4A1A096E-231C-4744-87B0-F32E2D381C18}" srcId="{823978B9-5152-4C54-B4C3-21BED3A0CCE2}" destId="{CCF9BF16-96EC-4DB3-AA65-12C9E06814A0}" srcOrd="5" destOrd="0" parTransId="{AA30884D-EC1E-4665-9680-D5E700C30CF3}" sibTransId="{B0D50A18-06FB-401A-A1E5-C2BC900A0FAD}"/>
    <dgm:cxn modelId="{2FC6C3B5-C55A-4C74-8158-E91F4CFB70C6}" srcId="{823978B9-5152-4C54-B4C3-21BED3A0CCE2}" destId="{93A5F7F2-5897-4DDF-A987-D0735EC6D546}" srcOrd="4" destOrd="0" parTransId="{478776CC-9CFB-4728-8623-7C3DEE9D470A}" sibTransId="{51C89346-122E-4C09-BCD8-CFABFC841FA7}"/>
    <dgm:cxn modelId="{FAE21D4B-30A6-4364-9E04-45BF93058070}" type="presOf" srcId="{CEBE2906-6A59-4CD0-A81A-C456C2728C17}" destId="{C3D8F25E-EBFB-47B7-8403-DF7779526685}" srcOrd="0" destOrd="0" presId="urn:microsoft.com/office/officeart/2005/8/layout/vList2"/>
    <dgm:cxn modelId="{8E09BB35-80E1-4674-83C7-AEACA8F0CEF4}" srcId="{823978B9-5152-4C54-B4C3-21BED3A0CCE2}" destId="{11210AC3-1528-4034-B284-1680D1D75F81}" srcOrd="2" destOrd="0" parTransId="{9FD0F534-F603-4BC7-811C-E281C386EF34}" sibTransId="{3BB9FF02-B87C-4A31-B651-1EEF0417218F}"/>
    <dgm:cxn modelId="{09EA5083-7576-476C-B22F-EA70A863C2E2}" type="presParOf" srcId="{61E4D151-DE80-448C-9EE9-0D01FA4BA621}" destId="{9767D501-8A7E-482D-9BA2-84E72F72CEBE}" srcOrd="0" destOrd="0" presId="urn:microsoft.com/office/officeart/2005/8/layout/vList2"/>
    <dgm:cxn modelId="{0E7B4635-AB5E-4BA4-8A0D-7988607DD357}" type="presParOf" srcId="{61E4D151-DE80-448C-9EE9-0D01FA4BA621}" destId="{8A0891EC-AECF-4367-9900-BB5A60F93E07}" srcOrd="1" destOrd="0" presId="urn:microsoft.com/office/officeart/2005/8/layout/vList2"/>
    <dgm:cxn modelId="{16F05C22-A289-4C0E-A005-898A85A4741A}" type="presParOf" srcId="{61E4D151-DE80-448C-9EE9-0D01FA4BA621}" destId="{D3E98549-8B67-4052-BFB6-4584A40463CD}" srcOrd="2" destOrd="0" presId="urn:microsoft.com/office/officeart/2005/8/layout/vList2"/>
    <dgm:cxn modelId="{DAC37AFF-DD2C-4F32-91FF-2F6D5D1C97F4}" type="presParOf" srcId="{61E4D151-DE80-448C-9EE9-0D01FA4BA621}" destId="{AF951D2B-2261-43B5-B6F9-57A81C69DC2F}" srcOrd="3" destOrd="0" presId="urn:microsoft.com/office/officeart/2005/8/layout/vList2"/>
    <dgm:cxn modelId="{161C8A99-3592-4CCB-AEDC-80D0A9F8610E}" type="presParOf" srcId="{61E4D151-DE80-448C-9EE9-0D01FA4BA621}" destId="{2C1DF301-1A67-49E8-A315-8B60271DDC6C}" srcOrd="4" destOrd="0" presId="urn:microsoft.com/office/officeart/2005/8/layout/vList2"/>
    <dgm:cxn modelId="{65E9084F-E089-4D63-A6B4-1CFFC07FDDC8}" type="presParOf" srcId="{61E4D151-DE80-448C-9EE9-0D01FA4BA621}" destId="{8605BF9C-48D1-453E-B65F-C28E75B731A4}" srcOrd="5" destOrd="0" presId="urn:microsoft.com/office/officeart/2005/8/layout/vList2"/>
    <dgm:cxn modelId="{B9828577-11B0-4DCD-A597-3B4A89E3D2A6}" type="presParOf" srcId="{61E4D151-DE80-448C-9EE9-0D01FA4BA621}" destId="{C3D8F25E-EBFB-47B7-8403-DF7779526685}" srcOrd="6" destOrd="0" presId="urn:microsoft.com/office/officeart/2005/8/layout/vList2"/>
    <dgm:cxn modelId="{B915A719-E7CE-4CA8-90E2-DAD928C197FA}" type="presParOf" srcId="{61E4D151-DE80-448C-9EE9-0D01FA4BA621}" destId="{22539B1E-1FF2-4595-8ECF-749FDA560A60}" srcOrd="7" destOrd="0" presId="urn:microsoft.com/office/officeart/2005/8/layout/vList2"/>
    <dgm:cxn modelId="{D8E30DE1-2319-4263-B1B6-7D9CFBFAAAE3}" type="presParOf" srcId="{61E4D151-DE80-448C-9EE9-0D01FA4BA621}" destId="{32F35976-4C74-4541-AA24-2D2C2204CDB9}" srcOrd="8" destOrd="0" presId="urn:microsoft.com/office/officeart/2005/8/layout/vList2"/>
    <dgm:cxn modelId="{B0794650-B2BF-410B-83F0-E98D21A7B285}" type="presParOf" srcId="{61E4D151-DE80-448C-9EE9-0D01FA4BA621}" destId="{F1710B49-B127-4D03-8385-1BF8970B0CCE}" srcOrd="9" destOrd="0" presId="urn:microsoft.com/office/officeart/2005/8/layout/vList2"/>
    <dgm:cxn modelId="{4E4E8112-FA7C-4B91-82A2-CB3BD93FAAA3}" type="presParOf" srcId="{61E4D151-DE80-448C-9EE9-0D01FA4BA621}" destId="{2AA5EF6F-9D3F-48C9-9BE9-579A8CE5254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863FC4-2948-4964-B63B-169A2C28697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3A02B10-9DE7-448F-8E40-5456D4B28EB9}">
      <dgm:prSet custT="1"/>
      <dgm:spPr/>
      <dgm:t>
        <a:bodyPr/>
        <a:lstStyle/>
        <a:p>
          <a:pPr algn="justLow" rtl="1"/>
          <a:r>
            <a:rPr lang="fa-IR" sz="2200" dirty="0" smtClean="0">
              <a:cs typeface="B Zar" pitchFamily="2" charset="-78"/>
            </a:rPr>
            <a:t>در سال‌های اخیرتعداد صندوق‌های بازنشستگی فعال در کشور افزایش یافته است. </a:t>
          </a:r>
          <a:endParaRPr lang="en-US" sz="2200" dirty="0">
            <a:cs typeface="B Zar" pitchFamily="2" charset="-78"/>
          </a:endParaRPr>
        </a:p>
      </dgm:t>
    </dgm:pt>
    <dgm:pt modelId="{C5A1CEDB-A762-4BDE-9E1B-3FA58F536675}" type="parTrans" cxnId="{D3E654BF-E7F7-458A-BA68-F44754E237C6}">
      <dgm:prSet/>
      <dgm:spPr/>
      <dgm:t>
        <a:bodyPr/>
        <a:lstStyle/>
        <a:p>
          <a:pPr algn="justLow" rtl="1"/>
          <a:endParaRPr lang="en-US" sz="2200">
            <a:cs typeface="B Zar" pitchFamily="2" charset="-78"/>
          </a:endParaRPr>
        </a:p>
      </dgm:t>
    </dgm:pt>
    <dgm:pt modelId="{C7BCDCA7-DEF0-4876-A821-1D33A01BEEBD}" type="sibTrans" cxnId="{D3E654BF-E7F7-458A-BA68-F44754E237C6}">
      <dgm:prSet/>
      <dgm:spPr/>
      <dgm:t>
        <a:bodyPr/>
        <a:lstStyle/>
        <a:p>
          <a:pPr algn="justLow" rtl="1"/>
          <a:endParaRPr lang="en-US" sz="2200">
            <a:cs typeface="B Zar" pitchFamily="2" charset="-78"/>
          </a:endParaRPr>
        </a:p>
      </dgm:t>
    </dgm:pt>
    <dgm:pt modelId="{399BF15A-D25C-4B54-935B-DBA5F3826341}">
      <dgm:prSet custT="1"/>
      <dgm:spPr/>
      <dgm:t>
        <a:bodyPr/>
        <a:lstStyle/>
        <a:p>
          <a:pPr algn="justLow" rtl="1"/>
          <a:r>
            <a:rPr lang="fa-IR" sz="2200" dirty="0" smtClean="0">
              <a:cs typeface="B Zar" pitchFamily="2" charset="-78"/>
            </a:rPr>
            <a:t>تعدد این صندوق‌ها ضرورت بازنگری در مورد نهاد ناظر را افزایش می‌دهد.</a:t>
          </a:r>
          <a:endParaRPr lang="en-US" sz="2200" dirty="0">
            <a:cs typeface="B Zar" pitchFamily="2" charset="-78"/>
          </a:endParaRPr>
        </a:p>
      </dgm:t>
    </dgm:pt>
    <dgm:pt modelId="{E5D6D8E0-119C-4236-ABD6-75EC4E23EA2B}" type="parTrans" cxnId="{29063B33-51C5-400A-B1A1-60135EDD4881}">
      <dgm:prSet/>
      <dgm:spPr/>
      <dgm:t>
        <a:bodyPr/>
        <a:lstStyle/>
        <a:p>
          <a:pPr algn="justLow" rtl="1"/>
          <a:endParaRPr lang="en-US" sz="2200">
            <a:cs typeface="B Zar" pitchFamily="2" charset="-78"/>
          </a:endParaRPr>
        </a:p>
      </dgm:t>
    </dgm:pt>
    <dgm:pt modelId="{939D588E-CBFE-4D8F-B5F8-9C3883648CF5}" type="sibTrans" cxnId="{29063B33-51C5-400A-B1A1-60135EDD4881}">
      <dgm:prSet/>
      <dgm:spPr/>
      <dgm:t>
        <a:bodyPr/>
        <a:lstStyle/>
        <a:p>
          <a:pPr algn="justLow" rtl="1"/>
          <a:endParaRPr lang="en-US" sz="2200">
            <a:cs typeface="B Zar" pitchFamily="2" charset="-78"/>
          </a:endParaRPr>
        </a:p>
      </dgm:t>
    </dgm:pt>
    <dgm:pt modelId="{B7D06F87-89A7-40E1-8074-D7897138D733}">
      <dgm:prSet custT="1"/>
      <dgm:spPr/>
      <dgm:t>
        <a:bodyPr/>
        <a:lstStyle/>
        <a:p>
          <a:pPr algn="justLow" rtl="1"/>
          <a:r>
            <a:rPr lang="fa-IR" sz="2200" dirty="0" smtClean="0">
              <a:cs typeface="B Zar" pitchFamily="2" charset="-78"/>
            </a:rPr>
            <a:t>در حال حاضر هیچ نهاد مالی متمرکزی به عنوان مقام ناظر(</a:t>
          </a:r>
          <a:r>
            <a:rPr lang="da-DK" sz="2200" dirty="0" smtClean="0">
              <a:latin typeface="Times New Roman" pitchFamily="18" charset="0"/>
              <a:cs typeface="Times New Roman" pitchFamily="18" charset="0"/>
            </a:rPr>
            <a:t>Regulator</a:t>
          </a:r>
          <a:r>
            <a:rPr lang="fa-IR" sz="2200" dirty="0" smtClean="0">
              <a:cs typeface="B Zar" pitchFamily="2" charset="-78"/>
            </a:rPr>
            <a:t>) صندوق‌های بازنشستگی وجود ندارد.</a:t>
          </a:r>
          <a:endParaRPr lang="en-US" sz="2200" dirty="0">
            <a:cs typeface="B Zar" pitchFamily="2" charset="-78"/>
          </a:endParaRPr>
        </a:p>
      </dgm:t>
    </dgm:pt>
    <dgm:pt modelId="{A337435A-A97F-4C6A-A38F-9E7305BB9D91}" type="parTrans" cxnId="{3F27284F-60BA-4F42-BD9C-797F9DC63257}">
      <dgm:prSet/>
      <dgm:spPr/>
      <dgm:t>
        <a:bodyPr/>
        <a:lstStyle/>
        <a:p>
          <a:pPr algn="justLow" rtl="1"/>
          <a:endParaRPr lang="en-US" sz="2200">
            <a:cs typeface="B Zar" pitchFamily="2" charset="-78"/>
          </a:endParaRPr>
        </a:p>
      </dgm:t>
    </dgm:pt>
    <dgm:pt modelId="{A5BBAFCD-2255-4579-A687-4984B0A3B8F6}" type="sibTrans" cxnId="{3F27284F-60BA-4F42-BD9C-797F9DC63257}">
      <dgm:prSet/>
      <dgm:spPr/>
      <dgm:t>
        <a:bodyPr/>
        <a:lstStyle/>
        <a:p>
          <a:pPr algn="justLow" rtl="1"/>
          <a:endParaRPr lang="en-US" sz="2200">
            <a:cs typeface="B Zar" pitchFamily="2" charset="-78"/>
          </a:endParaRPr>
        </a:p>
      </dgm:t>
    </dgm:pt>
    <dgm:pt modelId="{201FD20C-A81B-46C8-B23B-7FA10A1E14E7}">
      <dgm:prSet custT="1"/>
      <dgm:spPr/>
      <dgm:t>
        <a:bodyPr/>
        <a:lstStyle/>
        <a:p>
          <a:pPr algn="justLow" rtl="1"/>
          <a:r>
            <a:rPr lang="fa-IR" sz="2200" dirty="0" smtClean="0">
              <a:cs typeface="B Zar" pitchFamily="2" charset="-78"/>
            </a:rPr>
            <a:t>با توجه به فقدان مقام ناظر، صندوق‌ها ملزم به رعایت هیچ یک از معیارهای شفافیت در گزارش‌دهی نیستند.</a:t>
          </a:r>
          <a:endParaRPr lang="en-US" sz="2200" dirty="0">
            <a:cs typeface="B Zar" pitchFamily="2" charset="-78"/>
          </a:endParaRPr>
        </a:p>
      </dgm:t>
    </dgm:pt>
    <dgm:pt modelId="{0CDE7361-2B6E-41BD-B416-A32B4343FD32}" type="parTrans" cxnId="{238FCFEC-EC8D-4699-A6B8-F7799F16CBB4}">
      <dgm:prSet/>
      <dgm:spPr/>
      <dgm:t>
        <a:bodyPr/>
        <a:lstStyle/>
        <a:p>
          <a:pPr algn="justLow" rtl="1"/>
          <a:endParaRPr lang="en-US" sz="2200">
            <a:cs typeface="B Zar" pitchFamily="2" charset="-78"/>
          </a:endParaRPr>
        </a:p>
      </dgm:t>
    </dgm:pt>
    <dgm:pt modelId="{917F36C1-2857-49B5-9EC0-70779099252A}" type="sibTrans" cxnId="{238FCFEC-EC8D-4699-A6B8-F7799F16CBB4}">
      <dgm:prSet/>
      <dgm:spPr/>
      <dgm:t>
        <a:bodyPr/>
        <a:lstStyle/>
        <a:p>
          <a:pPr algn="justLow" rtl="1"/>
          <a:endParaRPr lang="en-US" sz="2200">
            <a:cs typeface="B Zar" pitchFamily="2" charset="-78"/>
          </a:endParaRPr>
        </a:p>
      </dgm:t>
    </dgm:pt>
    <dgm:pt modelId="{57A108D7-E3C1-45C8-A772-4D84887F978F}">
      <dgm:prSet custT="1"/>
      <dgm:spPr/>
      <dgm:t>
        <a:bodyPr/>
        <a:lstStyle/>
        <a:p>
          <a:pPr algn="justLow" rtl="1"/>
          <a:r>
            <a:rPr lang="fa-IR" sz="2200" smtClean="0">
              <a:cs typeface="B Zar" pitchFamily="2" charset="-78"/>
            </a:rPr>
            <a:t>افزایش وابستگی بسیاری از صندوق‌ها به منابع دولتی طی سال‌های اخیر، نشان از کاهش بهره‌وری آن‌ها دارد.</a:t>
          </a:r>
          <a:endParaRPr lang="fa-IR" sz="2200" dirty="0" smtClean="0">
            <a:cs typeface="B Zar" pitchFamily="2" charset="-78"/>
          </a:endParaRPr>
        </a:p>
      </dgm:t>
    </dgm:pt>
    <dgm:pt modelId="{C6802FC6-B917-4BB2-A9B1-F7D9E40FCB80}" type="parTrans" cxnId="{10807149-856D-4FFC-AE57-038B15013424}">
      <dgm:prSet/>
      <dgm:spPr/>
      <dgm:t>
        <a:bodyPr/>
        <a:lstStyle/>
        <a:p>
          <a:pPr algn="justLow" rtl="1"/>
          <a:endParaRPr lang="en-US" sz="2200">
            <a:cs typeface="B Zar" pitchFamily="2" charset="-78"/>
          </a:endParaRPr>
        </a:p>
      </dgm:t>
    </dgm:pt>
    <dgm:pt modelId="{EDE2F87B-C1D4-4367-AC83-30C2FCFA3EC0}" type="sibTrans" cxnId="{10807149-856D-4FFC-AE57-038B15013424}">
      <dgm:prSet/>
      <dgm:spPr/>
      <dgm:t>
        <a:bodyPr/>
        <a:lstStyle/>
        <a:p>
          <a:pPr algn="justLow" rtl="1"/>
          <a:endParaRPr lang="en-US" sz="2200">
            <a:cs typeface="B Zar" pitchFamily="2" charset="-78"/>
          </a:endParaRPr>
        </a:p>
      </dgm:t>
    </dgm:pt>
    <dgm:pt modelId="{3A8ECF3D-E739-4224-BB2E-02DFE377EC30}">
      <dgm:prSet custT="1"/>
      <dgm:spPr/>
      <dgm:t>
        <a:bodyPr/>
        <a:lstStyle/>
        <a:p>
          <a:pPr algn="justLow" rtl="1"/>
          <a:r>
            <a:rPr lang="fa-IR" sz="2200" smtClean="0">
              <a:cs typeface="B Zar" pitchFamily="2" charset="-78"/>
            </a:rPr>
            <a:t>در صورت تداوم روند فعلی بسیاری از صندوق‌ها در آیندۀ نزدیک باید بیش از نیمی از وجوه خود را از بودجۀ دولت تأمین کنند.</a:t>
          </a:r>
          <a:endParaRPr lang="fa-IR" sz="2200" dirty="0" smtClean="0">
            <a:cs typeface="B Zar" pitchFamily="2" charset="-78"/>
          </a:endParaRPr>
        </a:p>
      </dgm:t>
    </dgm:pt>
    <dgm:pt modelId="{6A35E833-E881-4AD9-A593-24B8B4AB65A1}" type="parTrans" cxnId="{188B0E41-5450-4414-9D6E-299CA7942565}">
      <dgm:prSet/>
      <dgm:spPr/>
      <dgm:t>
        <a:bodyPr/>
        <a:lstStyle/>
        <a:p>
          <a:pPr algn="justLow" rtl="1"/>
          <a:endParaRPr lang="en-US" sz="2200">
            <a:cs typeface="B Zar" pitchFamily="2" charset="-78"/>
          </a:endParaRPr>
        </a:p>
      </dgm:t>
    </dgm:pt>
    <dgm:pt modelId="{FC44D75E-BB08-40C8-B5F7-9BCE93ED936C}" type="sibTrans" cxnId="{188B0E41-5450-4414-9D6E-299CA7942565}">
      <dgm:prSet/>
      <dgm:spPr/>
      <dgm:t>
        <a:bodyPr/>
        <a:lstStyle/>
        <a:p>
          <a:pPr algn="justLow" rtl="1"/>
          <a:endParaRPr lang="en-US" sz="2200">
            <a:cs typeface="B Zar" pitchFamily="2" charset="-78"/>
          </a:endParaRPr>
        </a:p>
      </dgm:t>
    </dgm:pt>
    <dgm:pt modelId="{BDE05319-9F97-47D1-9F99-7317925A77D9}" type="pres">
      <dgm:prSet presAssocID="{13863FC4-2948-4964-B63B-169A2C286976}" presName="linear" presStyleCnt="0">
        <dgm:presLayoutVars>
          <dgm:animLvl val="lvl"/>
          <dgm:resizeHandles val="exact"/>
        </dgm:presLayoutVars>
      </dgm:prSet>
      <dgm:spPr/>
      <dgm:t>
        <a:bodyPr/>
        <a:lstStyle/>
        <a:p>
          <a:endParaRPr lang="en-US"/>
        </a:p>
      </dgm:t>
    </dgm:pt>
    <dgm:pt modelId="{A32793E7-5C15-4ED4-9A73-0ACEC60C099B}" type="pres">
      <dgm:prSet presAssocID="{B3A02B10-9DE7-448F-8E40-5456D4B28EB9}" presName="parentText" presStyleLbl="node1" presStyleIdx="0" presStyleCnt="6">
        <dgm:presLayoutVars>
          <dgm:chMax val="0"/>
          <dgm:bulletEnabled val="1"/>
        </dgm:presLayoutVars>
      </dgm:prSet>
      <dgm:spPr/>
      <dgm:t>
        <a:bodyPr/>
        <a:lstStyle/>
        <a:p>
          <a:endParaRPr lang="en-US"/>
        </a:p>
      </dgm:t>
    </dgm:pt>
    <dgm:pt modelId="{CD0C900A-763D-4776-8B0D-CDC45DE98C92}" type="pres">
      <dgm:prSet presAssocID="{C7BCDCA7-DEF0-4876-A821-1D33A01BEEBD}" presName="spacer" presStyleCnt="0"/>
      <dgm:spPr/>
    </dgm:pt>
    <dgm:pt modelId="{E104339A-0EAF-4F6B-9812-FC6F1E2585B6}" type="pres">
      <dgm:prSet presAssocID="{399BF15A-D25C-4B54-935B-DBA5F3826341}" presName="parentText" presStyleLbl="node1" presStyleIdx="1" presStyleCnt="6">
        <dgm:presLayoutVars>
          <dgm:chMax val="0"/>
          <dgm:bulletEnabled val="1"/>
        </dgm:presLayoutVars>
      </dgm:prSet>
      <dgm:spPr/>
      <dgm:t>
        <a:bodyPr/>
        <a:lstStyle/>
        <a:p>
          <a:endParaRPr lang="en-US"/>
        </a:p>
      </dgm:t>
    </dgm:pt>
    <dgm:pt modelId="{9925C87E-4C35-4EA1-B371-AC405AD488CD}" type="pres">
      <dgm:prSet presAssocID="{939D588E-CBFE-4D8F-B5F8-9C3883648CF5}" presName="spacer" presStyleCnt="0"/>
      <dgm:spPr/>
    </dgm:pt>
    <dgm:pt modelId="{86F703F6-8A4A-41DE-A1E0-B0E503054BAC}" type="pres">
      <dgm:prSet presAssocID="{B7D06F87-89A7-40E1-8074-D7897138D733}" presName="parentText" presStyleLbl="node1" presStyleIdx="2" presStyleCnt="6">
        <dgm:presLayoutVars>
          <dgm:chMax val="0"/>
          <dgm:bulletEnabled val="1"/>
        </dgm:presLayoutVars>
      </dgm:prSet>
      <dgm:spPr/>
      <dgm:t>
        <a:bodyPr/>
        <a:lstStyle/>
        <a:p>
          <a:endParaRPr lang="en-US"/>
        </a:p>
      </dgm:t>
    </dgm:pt>
    <dgm:pt modelId="{B4EBFB46-6704-482D-BEB2-DF5626675994}" type="pres">
      <dgm:prSet presAssocID="{A5BBAFCD-2255-4579-A687-4984B0A3B8F6}" presName="spacer" presStyleCnt="0"/>
      <dgm:spPr/>
    </dgm:pt>
    <dgm:pt modelId="{A8A92265-85D6-4B05-8B9A-4BB1572FC67F}" type="pres">
      <dgm:prSet presAssocID="{201FD20C-A81B-46C8-B23B-7FA10A1E14E7}" presName="parentText" presStyleLbl="node1" presStyleIdx="3" presStyleCnt="6">
        <dgm:presLayoutVars>
          <dgm:chMax val="0"/>
          <dgm:bulletEnabled val="1"/>
        </dgm:presLayoutVars>
      </dgm:prSet>
      <dgm:spPr/>
      <dgm:t>
        <a:bodyPr/>
        <a:lstStyle/>
        <a:p>
          <a:endParaRPr lang="en-US"/>
        </a:p>
      </dgm:t>
    </dgm:pt>
    <dgm:pt modelId="{4D0E63D1-3D25-454B-8E2B-B99C90E2B878}" type="pres">
      <dgm:prSet presAssocID="{917F36C1-2857-49B5-9EC0-70779099252A}" presName="spacer" presStyleCnt="0"/>
      <dgm:spPr/>
    </dgm:pt>
    <dgm:pt modelId="{23AB8609-FF9A-4C1F-BFFF-41B10EFE7395}" type="pres">
      <dgm:prSet presAssocID="{57A108D7-E3C1-45C8-A772-4D84887F978F}" presName="parentText" presStyleLbl="node1" presStyleIdx="4" presStyleCnt="6">
        <dgm:presLayoutVars>
          <dgm:chMax val="0"/>
          <dgm:bulletEnabled val="1"/>
        </dgm:presLayoutVars>
      </dgm:prSet>
      <dgm:spPr/>
      <dgm:t>
        <a:bodyPr/>
        <a:lstStyle/>
        <a:p>
          <a:endParaRPr lang="en-US"/>
        </a:p>
      </dgm:t>
    </dgm:pt>
    <dgm:pt modelId="{55A9F3EE-1071-4C86-BBC3-752841AFDB76}" type="pres">
      <dgm:prSet presAssocID="{EDE2F87B-C1D4-4367-AC83-30C2FCFA3EC0}" presName="spacer" presStyleCnt="0"/>
      <dgm:spPr/>
    </dgm:pt>
    <dgm:pt modelId="{F4ACD9D2-2B1D-4E90-95C6-53AA99C8A876}" type="pres">
      <dgm:prSet presAssocID="{3A8ECF3D-E739-4224-BB2E-02DFE377EC30}" presName="parentText" presStyleLbl="node1" presStyleIdx="5" presStyleCnt="6">
        <dgm:presLayoutVars>
          <dgm:chMax val="0"/>
          <dgm:bulletEnabled val="1"/>
        </dgm:presLayoutVars>
      </dgm:prSet>
      <dgm:spPr/>
      <dgm:t>
        <a:bodyPr/>
        <a:lstStyle/>
        <a:p>
          <a:endParaRPr lang="en-US"/>
        </a:p>
      </dgm:t>
    </dgm:pt>
  </dgm:ptLst>
  <dgm:cxnLst>
    <dgm:cxn modelId="{461E5E4F-E9A7-4F38-8441-9DDFB1584F60}" type="presOf" srcId="{57A108D7-E3C1-45C8-A772-4D84887F978F}" destId="{23AB8609-FF9A-4C1F-BFFF-41B10EFE7395}" srcOrd="0" destOrd="0" presId="urn:microsoft.com/office/officeart/2005/8/layout/vList2"/>
    <dgm:cxn modelId="{188B0E41-5450-4414-9D6E-299CA7942565}" srcId="{13863FC4-2948-4964-B63B-169A2C286976}" destId="{3A8ECF3D-E739-4224-BB2E-02DFE377EC30}" srcOrd="5" destOrd="0" parTransId="{6A35E833-E881-4AD9-A593-24B8B4AB65A1}" sibTransId="{FC44D75E-BB08-40C8-B5F7-9BCE93ED936C}"/>
    <dgm:cxn modelId="{29063B33-51C5-400A-B1A1-60135EDD4881}" srcId="{13863FC4-2948-4964-B63B-169A2C286976}" destId="{399BF15A-D25C-4B54-935B-DBA5F3826341}" srcOrd="1" destOrd="0" parTransId="{E5D6D8E0-119C-4236-ABD6-75EC4E23EA2B}" sibTransId="{939D588E-CBFE-4D8F-B5F8-9C3883648CF5}"/>
    <dgm:cxn modelId="{10807149-856D-4FFC-AE57-038B15013424}" srcId="{13863FC4-2948-4964-B63B-169A2C286976}" destId="{57A108D7-E3C1-45C8-A772-4D84887F978F}" srcOrd="4" destOrd="0" parTransId="{C6802FC6-B917-4BB2-A9B1-F7D9E40FCB80}" sibTransId="{EDE2F87B-C1D4-4367-AC83-30C2FCFA3EC0}"/>
    <dgm:cxn modelId="{65DA8A68-1E8D-4B9C-B364-6BFC27F986E0}" type="presOf" srcId="{399BF15A-D25C-4B54-935B-DBA5F3826341}" destId="{E104339A-0EAF-4F6B-9812-FC6F1E2585B6}" srcOrd="0" destOrd="0" presId="urn:microsoft.com/office/officeart/2005/8/layout/vList2"/>
    <dgm:cxn modelId="{238FCFEC-EC8D-4699-A6B8-F7799F16CBB4}" srcId="{13863FC4-2948-4964-B63B-169A2C286976}" destId="{201FD20C-A81B-46C8-B23B-7FA10A1E14E7}" srcOrd="3" destOrd="0" parTransId="{0CDE7361-2B6E-41BD-B416-A32B4343FD32}" sibTransId="{917F36C1-2857-49B5-9EC0-70779099252A}"/>
    <dgm:cxn modelId="{D3E654BF-E7F7-458A-BA68-F44754E237C6}" srcId="{13863FC4-2948-4964-B63B-169A2C286976}" destId="{B3A02B10-9DE7-448F-8E40-5456D4B28EB9}" srcOrd="0" destOrd="0" parTransId="{C5A1CEDB-A762-4BDE-9E1B-3FA58F536675}" sibTransId="{C7BCDCA7-DEF0-4876-A821-1D33A01BEEBD}"/>
    <dgm:cxn modelId="{67A722D3-9738-4FF3-9A91-3B3157FFFE45}" type="presOf" srcId="{13863FC4-2948-4964-B63B-169A2C286976}" destId="{BDE05319-9F97-47D1-9F99-7317925A77D9}" srcOrd="0" destOrd="0" presId="urn:microsoft.com/office/officeart/2005/8/layout/vList2"/>
    <dgm:cxn modelId="{1A491827-65D2-4523-8E04-CA02734F5E48}" type="presOf" srcId="{201FD20C-A81B-46C8-B23B-7FA10A1E14E7}" destId="{A8A92265-85D6-4B05-8B9A-4BB1572FC67F}" srcOrd="0" destOrd="0" presId="urn:microsoft.com/office/officeart/2005/8/layout/vList2"/>
    <dgm:cxn modelId="{10C72C37-D652-420E-864D-E177B2EF5178}" type="presOf" srcId="{B3A02B10-9DE7-448F-8E40-5456D4B28EB9}" destId="{A32793E7-5C15-4ED4-9A73-0ACEC60C099B}" srcOrd="0" destOrd="0" presId="urn:microsoft.com/office/officeart/2005/8/layout/vList2"/>
    <dgm:cxn modelId="{411D4491-4396-4598-8664-AE490BE18D72}" type="presOf" srcId="{B7D06F87-89A7-40E1-8074-D7897138D733}" destId="{86F703F6-8A4A-41DE-A1E0-B0E503054BAC}" srcOrd="0" destOrd="0" presId="urn:microsoft.com/office/officeart/2005/8/layout/vList2"/>
    <dgm:cxn modelId="{E2B000EF-B907-4CFA-84F8-23429EDCBD95}" type="presOf" srcId="{3A8ECF3D-E739-4224-BB2E-02DFE377EC30}" destId="{F4ACD9D2-2B1D-4E90-95C6-53AA99C8A876}" srcOrd="0" destOrd="0" presId="urn:microsoft.com/office/officeart/2005/8/layout/vList2"/>
    <dgm:cxn modelId="{3F27284F-60BA-4F42-BD9C-797F9DC63257}" srcId="{13863FC4-2948-4964-B63B-169A2C286976}" destId="{B7D06F87-89A7-40E1-8074-D7897138D733}" srcOrd="2" destOrd="0" parTransId="{A337435A-A97F-4C6A-A38F-9E7305BB9D91}" sibTransId="{A5BBAFCD-2255-4579-A687-4984B0A3B8F6}"/>
    <dgm:cxn modelId="{BEA154D1-D844-42AE-B508-53E59E177B24}" type="presParOf" srcId="{BDE05319-9F97-47D1-9F99-7317925A77D9}" destId="{A32793E7-5C15-4ED4-9A73-0ACEC60C099B}" srcOrd="0" destOrd="0" presId="urn:microsoft.com/office/officeart/2005/8/layout/vList2"/>
    <dgm:cxn modelId="{F69AF879-4F6B-4ABA-A4B5-4F9C771FEFF5}" type="presParOf" srcId="{BDE05319-9F97-47D1-9F99-7317925A77D9}" destId="{CD0C900A-763D-4776-8B0D-CDC45DE98C92}" srcOrd="1" destOrd="0" presId="urn:microsoft.com/office/officeart/2005/8/layout/vList2"/>
    <dgm:cxn modelId="{FF56F944-457E-44EA-85D3-BF65FA2787E1}" type="presParOf" srcId="{BDE05319-9F97-47D1-9F99-7317925A77D9}" destId="{E104339A-0EAF-4F6B-9812-FC6F1E2585B6}" srcOrd="2" destOrd="0" presId="urn:microsoft.com/office/officeart/2005/8/layout/vList2"/>
    <dgm:cxn modelId="{AF802461-66F8-4A2A-92BB-0607EE7C0139}" type="presParOf" srcId="{BDE05319-9F97-47D1-9F99-7317925A77D9}" destId="{9925C87E-4C35-4EA1-B371-AC405AD488CD}" srcOrd="3" destOrd="0" presId="urn:microsoft.com/office/officeart/2005/8/layout/vList2"/>
    <dgm:cxn modelId="{9E991D55-3BEF-4083-8E12-A0E84B546CBC}" type="presParOf" srcId="{BDE05319-9F97-47D1-9F99-7317925A77D9}" destId="{86F703F6-8A4A-41DE-A1E0-B0E503054BAC}" srcOrd="4" destOrd="0" presId="urn:microsoft.com/office/officeart/2005/8/layout/vList2"/>
    <dgm:cxn modelId="{3043383C-0131-4111-AA02-FAF2B9060258}" type="presParOf" srcId="{BDE05319-9F97-47D1-9F99-7317925A77D9}" destId="{B4EBFB46-6704-482D-BEB2-DF5626675994}" srcOrd="5" destOrd="0" presId="urn:microsoft.com/office/officeart/2005/8/layout/vList2"/>
    <dgm:cxn modelId="{9A707BB3-4165-431F-BA9B-DBC4DB83D428}" type="presParOf" srcId="{BDE05319-9F97-47D1-9F99-7317925A77D9}" destId="{A8A92265-85D6-4B05-8B9A-4BB1572FC67F}" srcOrd="6" destOrd="0" presId="urn:microsoft.com/office/officeart/2005/8/layout/vList2"/>
    <dgm:cxn modelId="{95EF9C3C-69DE-428C-AE45-2F9CFC857C63}" type="presParOf" srcId="{BDE05319-9F97-47D1-9F99-7317925A77D9}" destId="{4D0E63D1-3D25-454B-8E2B-B99C90E2B878}" srcOrd="7" destOrd="0" presId="urn:microsoft.com/office/officeart/2005/8/layout/vList2"/>
    <dgm:cxn modelId="{9B096E45-C712-4A3E-8820-EA7E69E950F3}" type="presParOf" srcId="{BDE05319-9F97-47D1-9F99-7317925A77D9}" destId="{23AB8609-FF9A-4C1F-BFFF-41B10EFE7395}" srcOrd="8" destOrd="0" presId="urn:microsoft.com/office/officeart/2005/8/layout/vList2"/>
    <dgm:cxn modelId="{A8502679-0346-4EE4-89CF-C2AEDCBA5282}" type="presParOf" srcId="{BDE05319-9F97-47D1-9F99-7317925A77D9}" destId="{55A9F3EE-1071-4C86-BBC3-752841AFDB76}" srcOrd="9" destOrd="0" presId="urn:microsoft.com/office/officeart/2005/8/layout/vList2"/>
    <dgm:cxn modelId="{609E412B-62D3-42C1-B028-02A556553C95}" type="presParOf" srcId="{BDE05319-9F97-47D1-9F99-7317925A77D9}" destId="{F4ACD9D2-2B1D-4E90-95C6-53AA99C8A87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5C4FC8-1B4C-47AA-A67C-9BDFC3D25E76}" type="doc">
      <dgm:prSet loTypeId="urn:microsoft.com/office/officeart/2005/8/layout/chevron2" loCatId="list" qsTypeId="urn:microsoft.com/office/officeart/2005/8/quickstyle/simple3" qsCatId="simple" csTypeId="urn:microsoft.com/office/officeart/2005/8/colors/colorful1#1" csCatId="colorful" phldr="1"/>
      <dgm:spPr/>
      <dgm:t>
        <a:bodyPr/>
        <a:lstStyle/>
        <a:p>
          <a:endParaRPr lang="en-US"/>
        </a:p>
      </dgm:t>
    </dgm:pt>
    <dgm:pt modelId="{6081EBFE-1845-4A4F-BDB6-38508906F14C}">
      <dgm:prSet phldrT="[Text]"/>
      <dgm:spPr/>
      <dgm:t>
        <a:bodyPr/>
        <a:lstStyle/>
        <a:p>
          <a:r>
            <a:rPr lang="en-US" dirty="0" smtClean="0"/>
            <a:t> </a:t>
          </a:r>
          <a:endParaRPr lang="en-US" dirty="0"/>
        </a:p>
      </dgm:t>
    </dgm:pt>
    <dgm:pt modelId="{808CE34B-E583-4A8C-B7E6-0CCAE4BF6C8F}" type="parTrans" cxnId="{8B4BFC5B-FF70-4CD3-ACC0-54F228AA1C66}">
      <dgm:prSet/>
      <dgm:spPr/>
      <dgm:t>
        <a:bodyPr/>
        <a:lstStyle/>
        <a:p>
          <a:endParaRPr lang="en-US"/>
        </a:p>
      </dgm:t>
    </dgm:pt>
    <dgm:pt modelId="{8DAF1BC8-80EC-45E3-9119-956F9EE31137}" type="sibTrans" cxnId="{8B4BFC5B-FF70-4CD3-ACC0-54F228AA1C66}">
      <dgm:prSet/>
      <dgm:spPr/>
      <dgm:t>
        <a:bodyPr/>
        <a:lstStyle/>
        <a:p>
          <a:endParaRPr lang="en-US"/>
        </a:p>
      </dgm:t>
    </dgm:pt>
    <dgm:pt modelId="{7757D936-B04F-4950-9BEE-E00CF0E5307D}">
      <dgm:prSet phldrT="[Text]" custT="1"/>
      <dgm:spPr/>
      <dgm:t>
        <a:bodyPr/>
        <a:lstStyle/>
        <a:p>
          <a:pPr rtl="1"/>
          <a:r>
            <a:rPr lang="fa-IR" sz="2000" b="1" dirty="0" smtClean="0">
              <a:cs typeface="B Lotus" pitchFamily="2" charset="-78"/>
            </a:rPr>
            <a:t>سالمند شدن جمعيت در دهه‏هاي اخير به دليل افزايش نرخ طول عمر و كاهش نرخ باروري در اكثر كشورها شايع شده است</a:t>
          </a:r>
          <a:endParaRPr lang="en-US" sz="2000" b="1" dirty="0">
            <a:cs typeface="B Lotus" pitchFamily="2" charset="-78"/>
          </a:endParaRPr>
        </a:p>
      </dgm:t>
    </dgm:pt>
    <dgm:pt modelId="{3D8C6BA0-A6FD-4938-B56D-0B4EEB8381CB}" type="parTrans" cxnId="{693F340E-C3EC-4242-AE83-EB71F6AAA63E}">
      <dgm:prSet/>
      <dgm:spPr/>
      <dgm:t>
        <a:bodyPr/>
        <a:lstStyle/>
        <a:p>
          <a:endParaRPr lang="en-US"/>
        </a:p>
      </dgm:t>
    </dgm:pt>
    <dgm:pt modelId="{7121AD19-D607-42E5-968D-A8882C7A9C6F}" type="sibTrans" cxnId="{693F340E-C3EC-4242-AE83-EB71F6AAA63E}">
      <dgm:prSet/>
      <dgm:spPr/>
      <dgm:t>
        <a:bodyPr/>
        <a:lstStyle/>
        <a:p>
          <a:endParaRPr lang="en-US"/>
        </a:p>
      </dgm:t>
    </dgm:pt>
    <dgm:pt modelId="{3BC1597B-B311-4BDA-BC51-CC84218131E3}">
      <dgm:prSet phldrT="[Text]"/>
      <dgm:spPr/>
      <dgm:t>
        <a:bodyPr/>
        <a:lstStyle/>
        <a:p>
          <a:r>
            <a:rPr lang="fa-IR" dirty="0" smtClean="0"/>
            <a:t> </a:t>
          </a:r>
          <a:endParaRPr lang="en-US" dirty="0"/>
        </a:p>
      </dgm:t>
    </dgm:pt>
    <dgm:pt modelId="{D12F89D6-1E94-4DB6-ADC0-546C30FEC720}" type="parTrans" cxnId="{25345273-B844-449E-8B36-17EF6397D7B3}">
      <dgm:prSet/>
      <dgm:spPr/>
      <dgm:t>
        <a:bodyPr/>
        <a:lstStyle/>
        <a:p>
          <a:endParaRPr lang="en-US"/>
        </a:p>
      </dgm:t>
    </dgm:pt>
    <dgm:pt modelId="{D3A18AC2-0CCD-4243-9053-33577EB1334B}" type="sibTrans" cxnId="{25345273-B844-449E-8B36-17EF6397D7B3}">
      <dgm:prSet/>
      <dgm:spPr/>
      <dgm:t>
        <a:bodyPr/>
        <a:lstStyle/>
        <a:p>
          <a:endParaRPr lang="en-US"/>
        </a:p>
      </dgm:t>
    </dgm:pt>
    <dgm:pt modelId="{BD13D5CD-1527-409A-9909-E41485196ABD}">
      <dgm:prSet phldrT="[Text]" custT="1"/>
      <dgm:spPr/>
      <dgm:t>
        <a:bodyPr/>
        <a:lstStyle/>
        <a:p>
          <a:pPr rtl="1"/>
          <a:r>
            <a:rPr lang="fa-IR" sz="2000" b="1" dirty="0" smtClean="0">
              <a:cs typeface="B Lotus" pitchFamily="2" charset="-78"/>
            </a:rPr>
            <a:t>سالمند شدن جمعيت علاوه بر افزايش هزينه‏هاي بازنشستگي به بالا رفتن تقاضا براي خدمات سلامت و مراقبت‏هاي خانگي و همين‏طور خانه‏هاي سالمندان منجر مي‏شود</a:t>
          </a:r>
          <a:endParaRPr lang="en-US" sz="2000" b="1" dirty="0">
            <a:cs typeface="B Lotus" pitchFamily="2" charset="-78"/>
          </a:endParaRPr>
        </a:p>
      </dgm:t>
    </dgm:pt>
    <dgm:pt modelId="{256C9846-F039-4B31-BF5E-DB243D529CDF}" type="parTrans" cxnId="{FC0B68A3-49D0-48CD-A3CB-481CAB15401B}">
      <dgm:prSet/>
      <dgm:spPr/>
      <dgm:t>
        <a:bodyPr/>
        <a:lstStyle/>
        <a:p>
          <a:endParaRPr lang="en-US"/>
        </a:p>
      </dgm:t>
    </dgm:pt>
    <dgm:pt modelId="{3D8F3F6D-078D-4FAF-8700-52165FE31040}" type="sibTrans" cxnId="{FC0B68A3-49D0-48CD-A3CB-481CAB15401B}">
      <dgm:prSet/>
      <dgm:spPr/>
      <dgm:t>
        <a:bodyPr/>
        <a:lstStyle/>
        <a:p>
          <a:endParaRPr lang="en-US"/>
        </a:p>
      </dgm:t>
    </dgm:pt>
    <dgm:pt modelId="{7C608024-4CBA-4281-B327-8C74098309D1}">
      <dgm:prSet phldrT="[Text]"/>
      <dgm:spPr/>
      <dgm:t>
        <a:bodyPr/>
        <a:lstStyle/>
        <a:p>
          <a:r>
            <a:rPr lang="fa-IR" dirty="0" smtClean="0"/>
            <a:t> </a:t>
          </a:r>
          <a:endParaRPr lang="en-US" dirty="0"/>
        </a:p>
      </dgm:t>
    </dgm:pt>
    <dgm:pt modelId="{370D08BC-578C-4FE6-9A84-FC27675DE253}" type="parTrans" cxnId="{2205D058-F252-4E33-8D2D-209A9EE38EBD}">
      <dgm:prSet/>
      <dgm:spPr/>
      <dgm:t>
        <a:bodyPr/>
        <a:lstStyle/>
        <a:p>
          <a:endParaRPr lang="en-US"/>
        </a:p>
      </dgm:t>
    </dgm:pt>
    <dgm:pt modelId="{B2119434-2BEB-4D12-8F5C-439569D9FC7D}" type="sibTrans" cxnId="{2205D058-F252-4E33-8D2D-209A9EE38EBD}">
      <dgm:prSet/>
      <dgm:spPr/>
      <dgm:t>
        <a:bodyPr/>
        <a:lstStyle/>
        <a:p>
          <a:endParaRPr lang="en-US"/>
        </a:p>
      </dgm:t>
    </dgm:pt>
    <dgm:pt modelId="{12885157-60BE-48DD-A28B-7ACC2AB62C69}">
      <dgm:prSet phldrT="[Text]" custT="1"/>
      <dgm:spPr/>
      <dgm:t>
        <a:bodyPr/>
        <a:lstStyle/>
        <a:p>
          <a:pPr rtl="1"/>
          <a:r>
            <a:rPr lang="fa-IR" sz="2000" b="1" dirty="0" smtClean="0">
              <a:cs typeface="B Lotus" pitchFamily="2" charset="-78"/>
            </a:rPr>
            <a:t>تغيير در ساختار طرح‏هاي بازنشستگي ضرورت دارد. اين امر خود ساير حوزه‏هاي تأمين اجتماعي، ماليات و بازار كار را نيز تحت تأثير قرار مي‏دهد</a:t>
          </a:r>
          <a:endParaRPr lang="en-US" sz="2000" b="1" dirty="0">
            <a:cs typeface="B Lotus" pitchFamily="2" charset="-78"/>
          </a:endParaRPr>
        </a:p>
      </dgm:t>
    </dgm:pt>
    <dgm:pt modelId="{AE98EB5E-FB63-4D07-974C-B41A94371023}" type="parTrans" cxnId="{EDA12957-EF79-4FDB-8A6A-ED534E0F7BBC}">
      <dgm:prSet/>
      <dgm:spPr/>
      <dgm:t>
        <a:bodyPr/>
        <a:lstStyle/>
        <a:p>
          <a:endParaRPr lang="en-US"/>
        </a:p>
      </dgm:t>
    </dgm:pt>
    <dgm:pt modelId="{06237219-6BFB-4666-A72C-74F3CE8F45FE}" type="sibTrans" cxnId="{EDA12957-EF79-4FDB-8A6A-ED534E0F7BBC}">
      <dgm:prSet/>
      <dgm:spPr/>
      <dgm:t>
        <a:bodyPr/>
        <a:lstStyle/>
        <a:p>
          <a:endParaRPr lang="en-US"/>
        </a:p>
      </dgm:t>
    </dgm:pt>
    <dgm:pt modelId="{5A814179-C2A4-45DE-931D-AE7795221DFB}" type="pres">
      <dgm:prSet presAssocID="{9D5C4FC8-1B4C-47AA-A67C-9BDFC3D25E76}" presName="linearFlow" presStyleCnt="0">
        <dgm:presLayoutVars>
          <dgm:dir val="rev"/>
          <dgm:animLvl val="lvl"/>
          <dgm:resizeHandles val="exact"/>
        </dgm:presLayoutVars>
      </dgm:prSet>
      <dgm:spPr/>
      <dgm:t>
        <a:bodyPr/>
        <a:lstStyle/>
        <a:p>
          <a:endParaRPr lang="en-US"/>
        </a:p>
      </dgm:t>
    </dgm:pt>
    <dgm:pt modelId="{AF0CC656-5E40-4E5E-934E-2747006BB58B}" type="pres">
      <dgm:prSet presAssocID="{6081EBFE-1845-4A4F-BDB6-38508906F14C}" presName="composite" presStyleCnt="0"/>
      <dgm:spPr/>
      <dgm:t>
        <a:bodyPr/>
        <a:lstStyle/>
        <a:p>
          <a:endParaRPr lang="en-US"/>
        </a:p>
      </dgm:t>
    </dgm:pt>
    <dgm:pt modelId="{E8637F6E-B44B-4FB7-B82F-2ECC68586D67}" type="pres">
      <dgm:prSet presAssocID="{6081EBFE-1845-4A4F-BDB6-38508906F14C}" presName="parentText" presStyleLbl="alignNode1" presStyleIdx="0" presStyleCnt="3">
        <dgm:presLayoutVars>
          <dgm:chMax val="1"/>
          <dgm:bulletEnabled val="1"/>
        </dgm:presLayoutVars>
      </dgm:prSet>
      <dgm:spPr/>
      <dgm:t>
        <a:bodyPr/>
        <a:lstStyle/>
        <a:p>
          <a:endParaRPr lang="en-US"/>
        </a:p>
      </dgm:t>
    </dgm:pt>
    <dgm:pt modelId="{2736D1AE-1ED1-4C80-BA56-412EE90A2071}" type="pres">
      <dgm:prSet presAssocID="{6081EBFE-1845-4A4F-BDB6-38508906F14C}" presName="descendantText" presStyleLbl="alignAcc1" presStyleIdx="0" presStyleCnt="3">
        <dgm:presLayoutVars>
          <dgm:bulletEnabled val="1"/>
        </dgm:presLayoutVars>
      </dgm:prSet>
      <dgm:spPr/>
      <dgm:t>
        <a:bodyPr/>
        <a:lstStyle/>
        <a:p>
          <a:endParaRPr lang="en-US"/>
        </a:p>
      </dgm:t>
    </dgm:pt>
    <dgm:pt modelId="{90A70E8E-DF67-4EEA-849D-39417EF238DB}" type="pres">
      <dgm:prSet presAssocID="{8DAF1BC8-80EC-45E3-9119-956F9EE31137}" presName="sp" presStyleCnt="0"/>
      <dgm:spPr/>
      <dgm:t>
        <a:bodyPr/>
        <a:lstStyle/>
        <a:p>
          <a:endParaRPr lang="en-US"/>
        </a:p>
      </dgm:t>
    </dgm:pt>
    <dgm:pt modelId="{BA21D557-2E3D-41C3-8C2C-A8AB5802C6C4}" type="pres">
      <dgm:prSet presAssocID="{3BC1597B-B311-4BDA-BC51-CC84218131E3}" presName="composite" presStyleCnt="0"/>
      <dgm:spPr/>
      <dgm:t>
        <a:bodyPr/>
        <a:lstStyle/>
        <a:p>
          <a:endParaRPr lang="en-US"/>
        </a:p>
      </dgm:t>
    </dgm:pt>
    <dgm:pt modelId="{7036A64D-9A8B-40FD-923B-9DA251E921FA}" type="pres">
      <dgm:prSet presAssocID="{3BC1597B-B311-4BDA-BC51-CC84218131E3}" presName="parentText" presStyleLbl="alignNode1" presStyleIdx="1" presStyleCnt="3">
        <dgm:presLayoutVars>
          <dgm:chMax val="1"/>
          <dgm:bulletEnabled val="1"/>
        </dgm:presLayoutVars>
      </dgm:prSet>
      <dgm:spPr/>
      <dgm:t>
        <a:bodyPr/>
        <a:lstStyle/>
        <a:p>
          <a:endParaRPr lang="en-US"/>
        </a:p>
      </dgm:t>
    </dgm:pt>
    <dgm:pt modelId="{5A51E49F-44B4-4C6C-B064-8055AAAB535C}" type="pres">
      <dgm:prSet presAssocID="{3BC1597B-B311-4BDA-BC51-CC84218131E3}" presName="descendantText" presStyleLbl="alignAcc1" presStyleIdx="1" presStyleCnt="3">
        <dgm:presLayoutVars>
          <dgm:bulletEnabled val="1"/>
        </dgm:presLayoutVars>
      </dgm:prSet>
      <dgm:spPr/>
      <dgm:t>
        <a:bodyPr/>
        <a:lstStyle/>
        <a:p>
          <a:endParaRPr lang="en-US"/>
        </a:p>
      </dgm:t>
    </dgm:pt>
    <dgm:pt modelId="{422864D9-FCA9-40D1-8255-A07BE2700A20}" type="pres">
      <dgm:prSet presAssocID="{D3A18AC2-0CCD-4243-9053-33577EB1334B}" presName="sp" presStyleCnt="0"/>
      <dgm:spPr/>
      <dgm:t>
        <a:bodyPr/>
        <a:lstStyle/>
        <a:p>
          <a:endParaRPr lang="en-US"/>
        </a:p>
      </dgm:t>
    </dgm:pt>
    <dgm:pt modelId="{038BD7CC-1BEF-4AC1-A7FC-4C83DC8C507D}" type="pres">
      <dgm:prSet presAssocID="{7C608024-4CBA-4281-B327-8C74098309D1}" presName="composite" presStyleCnt="0"/>
      <dgm:spPr/>
      <dgm:t>
        <a:bodyPr/>
        <a:lstStyle/>
        <a:p>
          <a:endParaRPr lang="en-US"/>
        </a:p>
      </dgm:t>
    </dgm:pt>
    <dgm:pt modelId="{7C86DBCD-F730-4F03-BE59-09F8227F13E8}" type="pres">
      <dgm:prSet presAssocID="{7C608024-4CBA-4281-B327-8C74098309D1}" presName="parentText" presStyleLbl="alignNode1" presStyleIdx="2" presStyleCnt="3">
        <dgm:presLayoutVars>
          <dgm:chMax val="1"/>
          <dgm:bulletEnabled val="1"/>
        </dgm:presLayoutVars>
      </dgm:prSet>
      <dgm:spPr/>
      <dgm:t>
        <a:bodyPr/>
        <a:lstStyle/>
        <a:p>
          <a:endParaRPr lang="en-US"/>
        </a:p>
      </dgm:t>
    </dgm:pt>
    <dgm:pt modelId="{58ADC944-5448-42C5-B366-35040DF02C76}" type="pres">
      <dgm:prSet presAssocID="{7C608024-4CBA-4281-B327-8C74098309D1}" presName="descendantText" presStyleLbl="alignAcc1" presStyleIdx="2" presStyleCnt="3">
        <dgm:presLayoutVars>
          <dgm:bulletEnabled val="1"/>
        </dgm:presLayoutVars>
      </dgm:prSet>
      <dgm:spPr/>
      <dgm:t>
        <a:bodyPr/>
        <a:lstStyle/>
        <a:p>
          <a:endParaRPr lang="en-US"/>
        </a:p>
      </dgm:t>
    </dgm:pt>
  </dgm:ptLst>
  <dgm:cxnLst>
    <dgm:cxn modelId="{EDA12957-EF79-4FDB-8A6A-ED534E0F7BBC}" srcId="{7C608024-4CBA-4281-B327-8C74098309D1}" destId="{12885157-60BE-48DD-A28B-7ACC2AB62C69}" srcOrd="0" destOrd="0" parTransId="{AE98EB5E-FB63-4D07-974C-B41A94371023}" sibTransId="{06237219-6BFB-4666-A72C-74F3CE8F45FE}"/>
    <dgm:cxn modelId="{7DC61EE1-CB1D-415C-9426-DC95A2A17B7C}" type="presOf" srcId="{3BC1597B-B311-4BDA-BC51-CC84218131E3}" destId="{7036A64D-9A8B-40FD-923B-9DA251E921FA}" srcOrd="0" destOrd="0" presId="urn:microsoft.com/office/officeart/2005/8/layout/chevron2"/>
    <dgm:cxn modelId="{0E5E69FB-5575-4189-8929-88817D1DF72B}" type="presOf" srcId="{BD13D5CD-1527-409A-9909-E41485196ABD}" destId="{5A51E49F-44B4-4C6C-B064-8055AAAB535C}" srcOrd="0" destOrd="0" presId="urn:microsoft.com/office/officeart/2005/8/layout/chevron2"/>
    <dgm:cxn modelId="{FC0B68A3-49D0-48CD-A3CB-481CAB15401B}" srcId="{3BC1597B-B311-4BDA-BC51-CC84218131E3}" destId="{BD13D5CD-1527-409A-9909-E41485196ABD}" srcOrd="0" destOrd="0" parTransId="{256C9846-F039-4B31-BF5E-DB243D529CDF}" sibTransId="{3D8F3F6D-078D-4FAF-8700-52165FE31040}"/>
    <dgm:cxn modelId="{765014C4-7B88-417B-8B49-A67D6FE99D25}" type="presOf" srcId="{9D5C4FC8-1B4C-47AA-A67C-9BDFC3D25E76}" destId="{5A814179-C2A4-45DE-931D-AE7795221DFB}" srcOrd="0" destOrd="0" presId="urn:microsoft.com/office/officeart/2005/8/layout/chevron2"/>
    <dgm:cxn modelId="{693F340E-C3EC-4242-AE83-EB71F6AAA63E}" srcId="{6081EBFE-1845-4A4F-BDB6-38508906F14C}" destId="{7757D936-B04F-4950-9BEE-E00CF0E5307D}" srcOrd="0" destOrd="0" parTransId="{3D8C6BA0-A6FD-4938-B56D-0B4EEB8381CB}" sibTransId="{7121AD19-D607-42E5-968D-A8882C7A9C6F}"/>
    <dgm:cxn modelId="{2DC958DB-2250-4DCF-BC22-10B8CE4D5F20}" type="presOf" srcId="{12885157-60BE-48DD-A28B-7ACC2AB62C69}" destId="{58ADC944-5448-42C5-B366-35040DF02C76}" srcOrd="0" destOrd="0" presId="urn:microsoft.com/office/officeart/2005/8/layout/chevron2"/>
    <dgm:cxn modelId="{77E8F40E-13F4-44B6-9B5E-8506E2937E12}" type="presOf" srcId="{7757D936-B04F-4950-9BEE-E00CF0E5307D}" destId="{2736D1AE-1ED1-4C80-BA56-412EE90A2071}" srcOrd="0" destOrd="0" presId="urn:microsoft.com/office/officeart/2005/8/layout/chevron2"/>
    <dgm:cxn modelId="{54D2933A-8A6D-4161-98F8-0CF372526CCE}" type="presOf" srcId="{7C608024-4CBA-4281-B327-8C74098309D1}" destId="{7C86DBCD-F730-4F03-BE59-09F8227F13E8}" srcOrd="0" destOrd="0" presId="urn:microsoft.com/office/officeart/2005/8/layout/chevron2"/>
    <dgm:cxn modelId="{8B4BFC5B-FF70-4CD3-ACC0-54F228AA1C66}" srcId="{9D5C4FC8-1B4C-47AA-A67C-9BDFC3D25E76}" destId="{6081EBFE-1845-4A4F-BDB6-38508906F14C}" srcOrd="0" destOrd="0" parTransId="{808CE34B-E583-4A8C-B7E6-0CCAE4BF6C8F}" sibTransId="{8DAF1BC8-80EC-45E3-9119-956F9EE31137}"/>
    <dgm:cxn modelId="{2205D058-F252-4E33-8D2D-209A9EE38EBD}" srcId="{9D5C4FC8-1B4C-47AA-A67C-9BDFC3D25E76}" destId="{7C608024-4CBA-4281-B327-8C74098309D1}" srcOrd="2" destOrd="0" parTransId="{370D08BC-578C-4FE6-9A84-FC27675DE253}" sibTransId="{B2119434-2BEB-4D12-8F5C-439569D9FC7D}"/>
    <dgm:cxn modelId="{25345273-B844-449E-8B36-17EF6397D7B3}" srcId="{9D5C4FC8-1B4C-47AA-A67C-9BDFC3D25E76}" destId="{3BC1597B-B311-4BDA-BC51-CC84218131E3}" srcOrd="1" destOrd="0" parTransId="{D12F89D6-1E94-4DB6-ADC0-546C30FEC720}" sibTransId="{D3A18AC2-0CCD-4243-9053-33577EB1334B}"/>
    <dgm:cxn modelId="{631A1E63-6120-4C35-A960-3A2C1B9737F5}" type="presOf" srcId="{6081EBFE-1845-4A4F-BDB6-38508906F14C}" destId="{E8637F6E-B44B-4FB7-B82F-2ECC68586D67}" srcOrd="0" destOrd="0" presId="urn:microsoft.com/office/officeart/2005/8/layout/chevron2"/>
    <dgm:cxn modelId="{CFFD96AF-031F-43FF-B152-65A2D337751F}" type="presParOf" srcId="{5A814179-C2A4-45DE-931D-AE7795221DFB}" destId="{AF0CC656-5E40-4E5E-934E-2747006BB58B}" srcOrd="0" destOrd="0" presId="urn:microsoft.com/office/officeart/2005/8/layout/chevron2"/>
    <dgm:cxn modelId="{507513A8-D2C5-4CAC-9303-1088584AB317}" type="presParOf" srcId="{AF0CC656-5E40-4E5E-934E-2747006BB58B}" destId="{E8637F6E-B44B-4FB7-B82F-2ECC68586D67}" srcOrd="0" destOrd="0" presId="urn:microsoft.com/office/officeart/2005/8/layout/chevron2"/>
    <dgm:cxn modelId="{5E772B37-9A38-4D53-A05C-057ED1513AA2}" type="presParOf" srcId="{AF0CC656-5E40-4E5E-934E-2747006BB58B}" destId="{2736D1AE-1ED1-4C80-BA56-412EE90A2071}" srcOrd="1" destOrd="0" presId="urn:microsoft.com/office/officeart/2005/8/layout/chevron2"/>
    <dgm:cxn modelId="{2873355A-2E88-4B91-BF15-FDC5A3A3556C}" type="presParOf" srcId="{5A814179-C2A4-45DE-931D-AE7795221DFB}" destId="{90A70E8E-DF67-4EEA-849D-39417EF238DB}" srcOrd="1" destOrd="0" presId="urn:microsoft.com/office/officeart/2005/8/layout/chevron2"/>
    <dgm:cxn modelId="{6FB33813-C751-4455-977C-8CDAA65E88E3}" type="presParOf" srcId="{5A814179-C2A4-45DE-931D-AE7795221DFB}" destId="{BA21D557-2E3D-41C3-8C2C-A8AB5802C6C4}" srcOrd="2" destOrd="0" presId="urn:microsoft.com/office/officeart/2005/8/layout/chevron2"/>
    <dgm:cxn modelId="{BACA6705-2B14-4E16-AA83-E6D6CFC3F5CC}" type="presParOf" srcId="{BA21D557-2E3D-41C3-8C2C-A8AB5802C6C4}" destId="{7036A64D-9A8B-40FD-923B-9DA251E921FA}" srcOrd="0" destOrd="0" presId="urn:microsoft.com/office/officeart/2005/8/layout/chevron2"/>
    <dgm:cxn modelId="{0CDCE225-CDBB-4EAE-BE0A-34090D9FE329}" type="presParOf" srcId="{BA21D557-2E3D-41C3-8C2C-A8AB5802C6C4}" destId="{5A51E49F-44B4-4C6C-B064-8055AAAB535C}" srcOrd="1" destOrd="0" presId="urn:microsoft.com/office/officeart/2005/8/layout/chevron2"/>
    <dgm:cxn modelId="{742E3BB2-4021-46DB-BEB7-3430CD4463B0}" type="presParOf" srcId="{5A814179-C2A4-45DE-931D-AE7795221DFB}" destId="{422864D9-FCA9-40D1-8255-A07BE2700A20}" srcOrd="3" destOrd="0" presId="urn:microsoft.com/office/officeart/2005/8/layout/chevron2"/>
    <dgm:cxn modelId="{C7AEE336-D145-4F0C-80EF-8BF3E162CD06}" type="presParOf" srcId="{5A814179-C2A4-45DE-931D-AE7795221DFB}" destId="{038BD7CC-1BEF-4AC1-A7FC-4C83DC8C507D}" srcOrd="4" destOrd="0" presId="urn:microsoft.com/office/officeart/2005/8/layout/chevron2"/>
    <dgm:cxn modelId="{78C27F39-B33B-40C4-B993-31CABAD03CB6}" type="presParOf" srcId="{038BD7CC-1BEF-4AC1-A7FC-4C83DC8C507D}" destId="{7C86DBCD-F730-4F03-BE59-09F8227F13E8}" srcOrd="0" destOrd="0" presId="urn:microsoft.com/office/officeart/2005/8/layout/chevron2"/>
    <dgm:cxn modelId="{5C1B423E-DE26-4DCC-B58A-3C5D9856AE0A}" type="presParOf" srcId="{038BD7CC-1BEF-4AC1-A7FC-4C83DC8C507D}" destId="{58ADC944-5448-42C5-B366-35040DF02C7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A14FE8-F422-46A7-B412-41F3A4A7D80B}" type="doc">
      <dgm:prSet loTypeId="urn:microsoft.com/office/officeart/2005/8/layout/vList3#1" loCatId="list" qsTypeId="urn:microsoft.com/office/officeart/2005/8/quickstyle/3d4" qsCatId="3D" csTypeId="urn:microsoft.com/office/officeart/2005/8/colors/accent4_5" csCatId="accent4" phldr="1"/>
      <dgm:spPr/>
      <dgm:t>
        <a:bodyPr/>
        <a:lstStyle/>
        <a:p>
          <a:endParaRPr lang="en-US"/>
        </a:p>
      </dgm:t>
    </dgm:pt>
    <dgm:pt modelId="{5AF3D821-7925-4328-BCAB-9DD9AD415D9F}">
      <dgm:prSet custT="1"/>
      <dgm:spPr/>
      <dgm:t>
        <a:bodyPr/>
        <a:lstStyle/>
        <a:p>
          <a:pPr algn="justLow" rtl="1"/>
          <a:r>
            <a:rPr lang="fa-IR" sz="2000" dirty="0" smtClean="0">
              <a:latin typeface="Times New Roman" pitchFamily="18" charset="0"/>
              <a:cs typeface="B Zar" pitchFamily="2" charset="-78"/>
            </a:rPr>
            <a:t>بدهي‌هاي قبلي</a:t>
          </a:r>
          <a:endParaRPr lang="en-US" sz="2000" dirty="0">
            <a:latin typeface="Times New Roman" pitchFamily="18" charset="0"/>
            <a:cs typeface="B Zar" pitchFamily="2" charset="-78"/>
          </a:endParaRPr>
        </a:p>
      </dgm:t>
    </dgm:pt>
    <dgm:pt modelId="{CB7805C4-4FB0-4F0E-BFC8-EED816CCAF20}" type="parTrans" cxnId="{8D751790-C981-4B59-B675-923A46C16BC4}">
      <dgm:prSet/>
      <dgm:spPr/>
      <dgm:t>
        <a:bodyPr/>
        <a:lstStyle/>
        <a:p>
          <a:pPr algn="justLow" rtl="1"/>
          <a:endParaRPr lang="en-US" sz="2000">
            <a:latin typeface="Times New Roman" pitchFamily="18" charset="0"/>
            <a:cs typeface="B Zar" pitchFamily="2" charset="-78"/>
          </a:endParaRPr>
        </a:p>
      </dgm:t>
    </dgm:pt>
    <dgm:pt modelId="{2B3939E9-E6A6-45AD-AAE7-EF0E226FB910}" type="sibTrans" cxnId="{8D751790-C981-4B59-B675-923A46C16BC4}">
      <dgm:prSet/>
      <dgm:spPr/>
      <dgm:t>
        <a:bodyPr/>
        <a:lstStyle/>
        <a:p>
          <a:pPr algn="justLow" rtl="1"/>
          <a:endParaRPr lang="en-US" sz="2000">
            <a:latin typeface="Times New Roman" pitchFamily="18" charset="0"/>
            <a:cs typeface="B Zar" pitchFamily="2" charset="-78"/>
          </a:endParaRPr>
        </a:p>
      </dgm:t>
    </dgm:pt>
    <dgm:pt modelId="{372E7786-AEEA-41AE-A37C-520D53F162B4}">
      <dgm:prSet custT="1"/>
      <dgm:spPr/>
      <dgm:t>
        <a:bodyPr/>
        <a:lstStyle/>
        <a:p>
          <a:pPr algn="justLow" rtl="1"/>
          <a:r>
            <a:rPr lang="fa-IR" sz="2000" dirty="0" smtClean="0">
              <a:latin typeface="Times New Roman" pitchFamily="18" charset="0"/>
              <a:cs typeface="B Zar" pitchFamily="2" charset="-78"/>
            </a:rPr>
            <a:t>تصميم به افزايش در اختيار دولت </a:t>
          </a:r>
          <a:r>
            <a:rPr lang="en-US" sz="2000" dirty="0" smtClean="0">
              <a:latin typeface="Times New Roman" pitchFamily="18" charset="0"/>
              <a:cs typeface="B Zar" pitchFamily="2" charset="-78"/>
              <a:sym typeface="Wingdings"/>
            </a:rPr>
            <a:t></a:t>
          </a:r>
          <a:r>
            <a:rPr lang="fa-IR" sz="2000" dirty="0" smtClean="0">
              <a:latin typeface="Times New Roman" pitchFamily="18" charset="0"/>
              <a:cs typeface="B Zar" pitchFamily="2" charset="-78"/>
            </a:rPr>
            <a:t> سياسي حداقل 700 هزار تومان 1392</a:t>
          </a:r>
          <a:endParaRPr lang="en-US" sz="2000" dirty="0">
            <a:latin typeface="Times New Roman" pitchFamily="18" charset="0"/>
            <a:cs typeface="B Zar" pitchFamily="2" charset="-78"/>
          </a:endParaRPr>
        </a:p>
      </dgm:t>
    </dgm:pt>
    <dgm:pt modelId="{9E858E9A-96FD-4D3B-816A-DDD9CC89DE55}" type="parTrans" cxnId="{AA81E09D-E705-44AF-B1C4-B8BA15672FFF}">
      <dgm:prSet/>
      <dgm:spPr/>
      <dgm:t>
        <a:bodyPr/>
        <a:lstStyle/>
        <a:p>
          <a:pPr algn="justLow" rtl="1"/>
          <a:endParaRPr lang="en-US" sz="2000">
            <a:latin typeface="Times New Roman" pitchFamily="18" charset="0"/>
            <a:cs typeface="B Zar" pitchFamily="2" charset="-78"/>
          </a:endParaRPr>
        </a:p>
      </dgm:t>
    </dgm:pt>
    <dgm:pt modelId="{911E905D-3B6F-4B2F-B2FF-0DBFE0F1466E}" type="sibTrans" cxnId="{AA81E09D-E705-44AF-B1C4-B8BA15672FFF}">
      <dgm:prSet/>
      <dgm:spPr/>
      <dgm:t>
        <a:bodyPr/>
        <a:lstStyle/>
        <a:p>
          <a:pPr algn="justLow" rtl="1"/>
          <a:endParaRPr lang="en-US" sz="2000">
            <a:latin typeface="Times New Roman" pitchFamily="18" charset="0"/>
            <a:cs typeface="B Zar" pitchFamily="2" charset="-78"/>
          </a:endParaRPr>
        </a:p>
      </dgm:t>
    </dgm:pt>
    <dgm:pt modelId="{C7D04253-D4F8-4C41-9D30-BEE412B9C8EE}">
      <dgm:prSet custT="1"/>
      <dgm:spPr/>
      <dgm:t>
        <a:bodyPr/>
        <a:lstStyle/>
        <a:p>
          <a:pPr algn="justLow" rtl="1"/>
          <a:r>
            <a:rPr lang="fa-IR" sz="2000" dirty="0" smtClean="0">
              <a:latin typeface="Times New Roman" pitchFamily="18" charset="0"/>
              <a:cs typeface="B Zar" pitchFamily="2" charset="-78"/>
            </a:rPr>
            <a:t>ضعف نيروي انساني مديريت صندوق</a:t>
          </a:r>
          <a:endParaRPr lang="en-US" sz="2000" dirty="0">
            <a:latin typeface="Times New Roman" pitchFamily="18" charset="0"/>
            <a:cs typeface="B Zar" pitchFamily="2" charset="-78"/>
          </a:endParaRPr>
        </a:p>
      </dgm:t>
    </dgm:pt>
    <dgm:pt modelId="{17521585-2D85-495F-8896-EEFF6A110894}" type="parTrans" cxnId="{8C3E01A0-3F94-4CA8-BD93-1DB5E9457F16}">
      <dgm:prSet/>
      <dgm:spPr/>
      <dgm:t>
        <a:bodyPr/>
        <a:lstStyle/>
        <a:p>
          <a:pPr algn="justLow" rtl="1"/>
          <a:endParaRPr lang="en-US" sz="2000">
            <a:latin typeface="Times New Roman" pitchFamily="18" charset="0"/>
            <a:cs typeface="B Zar" pitchFamily="2" charset="-78"/>
          </a:endParaRPr>
        </a:p>
      </dgm:t>
    </dgm:pt>
    <dgm:pt modelId="{9B9B4FA5-1E4E-491F-BA70-FD96C3E1E16E}" type="sibTrans" cxnId="{8C3E01A0-3F94-4CA8-BD93-1DB5E9457F16}">
      <dgm:prSet/>
      <dgm:spPr/>
      <dgm:t>
        <a:bodyPr/>
        <a:lstStyle/>
        <a:p>
          <a:pPr algn="justLow" rtl="1"/>
          <a:endParaRPr lang="en-US" sz="2000">
            <a:latin typeface="Times New Roman" pitchFamily="18" charset="0"/>
            <a:cs typeface="B Zar" pitchFamily="2" charset="-78"/>
          </a:endParaRPr>
        </a:p>
      </dgm:t>
    </dgm:pt>
    <dgm:pt modelId="{6907DC64-A4A1-4437-A671-9C77C1D75AB3}">
      <dgm:prSet custT="1"/>
      <dgm:spPr/>
      <dgm:t>
        <a:bodyPr/>
        <a:lstStyle/>
        <a:p>
          <a:pPr algn="justLow" rtl="1"/>
          <a:r>
            <a:rPr lang="fa-IR" sz="2000" dirty="0" smtClean="0">
              <a:latin typeface="Times New Roman" pitchFamily="18" charset="0"/>
              <a:cs typeface="B Zar" pitchFamily="2" charset="-78"/>
            </a:rPr>
            <a:t>ضعف محاسبات بيمه‌سنجي </a:t>
          </a:r>
          <a:r>
            <a:rPr lang="en-US" sz="2000" dirty="0" smtClean="0">
              <a:latin typeface="Times New Roman" pitchFamily="18" charset="0"/>
              <a:cs typeface="B Zar" pitchFamily="2" charset="-78"/>
            </a:rPr>
            <a:t>Actuary</a:t>
          </a:r>
          <a:r>
            <a:rPr lang="fa-IR" sz="2000" dirty="0" smtClean="0">
              <a:latin typeface="Times New Roman" pitchFamily="18" charset="0"/>
              <a:cs typeface="B Zar" pitchFamily="2" charset="-78"/>
            </a:rPr>
            <a:t> </a:t>
          </a:r>
          <a:r>
            <a:rPr lang="en-US" sz="2000" dirty="0" smtClean="0">
              <a:latin typeface="Times New Roman" pitchFamily="18" charset="0"/>
              <a:cs typeface="B Zar" pitchFamily="2" charset="-78"/>
              <a:sym typeface="Wingdings"/>
            </a:rPr>
            <a:t></a:t>
          </a:r>
          <a:r>
            <a:rPr lang="fa-IR" sz="2000" dirty="0" smtClean="0">
              <a:latin typeface="Times New Roman" pitchFamily="18" charset="0"/>
              <a:cs typeface="B Zar" pitchFamily="2" charset="-78"/>
            </a:rPr>
            <a:t> مشكل تورم</a:t>
          </a:r>
          <a:endParaRPr lang="en-US" sz="2000" dirty="0">
            <a:latin typeface="Times New Roman" pitchFamily="18" charset="0"/>
            <a:cs typeface="B Zar" pitchFamily="2" charset="-78"/>
          </a:endParaRPr>
        </a:p>
      </dgm:t>
    </dgm:pt>
    <dgm:pt modelId="{1CD153BD-EF26-460D-A651-02641E72A638}" type="parTrans" cxnId="{F326AE62-EF23-465A-8867-389254AC7B92}">
      <dgm:prSet/>
      <dgm:spPr/>
      <dgm:t>
        <a:bodyPr/>
        <a:lstStyle/>
        <a:p>
          <a:pPr algn="justLow" rtl="1"/>
          <a:endParaRPr lang="en-US" sz="2000">
            <a:latin typeface="Times New Roman" pitchFamily="18" charset="0"/>
            <a:cs typeface="B Zar" pitchFamily="2" charset="-78"/>
          </a:endParaRPr>
        </a:p>
      </dgm:t>
    </dgm:pt>
    <dgm:pt modelId="{C25099A0-D3BB-43A9-9628-038F4B0760E0}" type="sibTrans" cxnId="{F326AE62-EF23-465A-8867-389254AC7B92}">
      <dgm:prSet/>
      <dgm:spPr/>
      <dgm:t>
        <a:bodyPr/>
        <a:lstStyle/>
        <a:p>
          <a:pPr algn="justLow" rtl="1"/>
          <a:endParaRPr lang="en-US" sz="2000">
            <a:latin typeface="Times New Roman" pitchFamily="18" charset="0"/>
            <a:cs typeface="B Zar" pitchFamily="2" charset="-78"/>
          </a:endParaRPr>
        </a:p>
      </dgm:t>
    </dgm:pt>
    <dgm:pt modelId="{D7BE223C-CF0F-47AA-AC4F-B0A1173B38DE}">
      <dgm:prSet custT="1"/>
      <dgm:spPr/>
      <dgm:t>
        <a:bodyPr/>
        <a:lstStyle/>
        <a:p>
          <a:pPr algn="justLow" rtl="1"/>
          <a:r>
            <a:rPr lang="fa-IR" sz="2000" dirty="0" smtClean="0">
              <a:latin typeface="Times New Roman" pitchFamily="18" charset="0"/>
              <a:cs typeface="B Zar" pitchFamily="2" charset="-78"/>
            </a:rPr>
            <a:t>پرداختي (مستمري) بي‌ارتباط به منابع </a:t>
          </a:r>
          <a:r>
            <a:rPr lang="en-US" sz="2000" dirty="0" smtClean="0">
              <a:latin typeface="Times New Roman" pitchFamily="18" charset="0"/>
              <a:cs typeface="B Zar" pitchFamily="2" charset="-78"/>
              <a:sym typeface="Wingdings"/>
            </a:rPr>
            <a:t></a:t>
          </a:r>
          <a:r>
            <a:rPr lang="fa-IR" sz="2000" dirty="0" smtClean="0">
              <a:latin typeface="Times New Roman" pitchFamily="18" charset="0"/>
              <a:cs typeface="B Zar" pitchFamily="2" charset="-78"/>
            </a:rPr>
            <a:t> متوسط 5 سال معنا ندارد </a:t>
          </a:r>
          <a:endParaRPr lang="en-US" sz="2000" dirty="0">
            <a:latin typeface="Times New Roman" pitchFamily="18" charset="0"/>
            <a:cs typeface="B Zar" pitchFamily="2" charset="-78"/>
          </a:endParaRPr>
        </a:p>
      </dgm:t>
    </dgm:pt>
    <dgm:pt modelId="{63426ECA-8A0D-44A3-9DE1-E1AE49F36B28}" type="parTrans" cxnId="{A369A483-9232-43A1-BEF8-FCE2369C8451}">
      <dgm:prSet/>
      <dgm:spPr/>
      <dgm:t>
        <a:bodyPr/>
        <a:lstStyle/>
        <a:p>
          <a:pPr algn="justLow" rtl="1"/>
          <a:endParaRPr lang="en-US" sz="2000">
            <a:latin typeface="Times New Roman" pitchFamily="18" charset="0"/>
            <a:cs typeface="B Zar" pitchFamily="2" charset="-78"/>
          </a:endParaRPr>
        </a:p>
      </dgm:t>
    </dgm:pt>
    <dgm:pt modelId="{E166D530-FF8A-4CB4-A792-577E4BD11358}" type="sibTrans" cxnId="{A369A483-9232-43A1-BEF8-FCE2369C8451}">
      <dgm:prSet/>
      <dgm:spPr/>
      <dgm:t>
        <a:bodyPr/>
        <a:lstStyle/>
        <a:p>
          <a:pPr algn="justLow" rtl="1"/>
          <a:endParaRPr lang="en-US" sz="2000">
            <a:latin typeface="Times New Roman" pitchFamily="18" charset="0"/>
            <a:cs typeface="B Zar" pitchFamily="2" charset="-78"/>
          </a:endParaRPr>
        </a:p>
      </dgm:t>
    </dgm:pt>
    <dgm:pt modelId="{094B7331-E2F5-4AAB-9C7B-E8880C855B84}">
      <dgm:prSet custT="1"/>
      <dgm:spPr/>
      <dgm:t>
        <a:bodyPr/>
        <a:lstStyle/>
        <a:p>
          <a:pPr algn="justLow" rtl="1"/>
          <a:r>
            <a:rPr lang="fa-IR" sz="2000" dirty="0" smtClean="0">
              <a:latin typeface="Times New Roman" pitchFamily="18" charset="0"/>
              <a:cs typeface="B Zar" pitchFamily="2" charset="-78"/>
            </a:rPr>
            <a:t>تغيير جمعيتي و افزايش عمر</a:t>
          </a:r>
          <a:endParaRPr lang="en-US" sz="2000" dirty="0">
            <a:latin typeface="Times New Roman" pitchFamily="18" charset="0"/>
            <a:cs typeface="B Zar" pitchFamily="2" charset="-78"/>
          </a:endParaRPr>
        </a:p>
      </dgm:t>
    </dgm:pt>
    <dgm:pt modelId="{65C50A26-0362-493B-ABF2-51E7F41E820A}" type="parTrans" cxnId="{5583AC25-B3D2-45CF-9862-3837CD7B1B45}">
      <dgm:prSet/>
      <dgm:spPr/>
      <dgm:t>
        <a:bodyPr/>
        <a:lstStyle/>
        <a:p>
          <a:pPr algn="justLow" rtl="1"/>
          <a:endParaRPr lang="en-US" sz="2000">
            <a:latin typeface="Times New Roman" pitchFamily="18" charset="0"/>
            <a:cs typeface="B Zar" pitchFamily="2" charset="-78"/>
          </a:endParaRPr>
        </a:p>
      </dgm:t>
    </dgm:pt>
    <dgm:pt modelId="{5E2EDE8D-6DEE-44C6-8442-8054B9262EE4}" type="sibTrans" cxnId="{5583AC25-B3D2-45CF-9862-3837CD7B1B45}">
      <dgm:prSet/>
      <dgm:spPr/>
      <dgm:t>
        <a:bodyPr/>
        <a:lstStyle/>
        <a:p>
          <a:pPr algn="justLow" rtl="1"/>
          <a:endParaRPr lang="en-US" sz="2000">
            <a:latin typeface="Times New Roman" pitchFamily="18" charset="0"/>
            <a:cs typeface="B Zar" pitchFamily="2" charset="-78"/>
          </a:endParaRPr>
        </a:p>
      </dgm:t>
    </dgm:pt>
    <dgm:pt modelId="{1CFDAB8F-3A73-4C35-AF26-7CC7F84E7C77}">
      <dgm:prSet custT="1"/>
      <dgm:spPr/>
      <dgm:t>
        <a:bodyPr/>
        <a:lstStyle/>
        <a:p>
          <a:pPr algn="justLow" rtl="1"/>
          <a:r>
            <a:rPr lang="en-US" sz="2000" dirty="0" smtClean="0">
              <a:latin typeface="Times New Roman" pitchFamily="18" charset="0"/>
              <a:cs typeface="B Zar" pitchFamily="2" charset="-78"/>
            </a:rPr>
            <a:t>DC</a:t>
          </a:r>
          <a:r>
            <a:rPr lang="fa-IR" sz="2000" dirty="0" smtClean="0">
              <a:latin typeface="Times New Roman" pitchFamily="18" charset="0"/>
              <a:cs typeface="B Zar" pitchFamily="2" charset="-78"/>
            </a:rPr>
            <a:t> به‌جاي </a:t>
          </a:r>
          <a:r>
            <a:rPr lang="en-US" sz="2000" dirty="0" smtClean="0">
              <a:latin typeface="Times New Roman" pitchFamily="18" charset="0"/>
              <a:cs typeface="B Zar" pitchFamily="2" charset="-78"/>
            </a:rPr>
            <a:t>DB</a:t>
          </a:r>
          <a:endParaRPr lang="fa-IR" sz="2000" dirty="0">
            <a:latin typeface="Times New Roman" pitchFamily="18" charset="0"/>
            <a:cs typeface="B Zar" pitchFamily="2" charset="-78"/>
          </a:endParaRPr>
        </a:p>
      </dgm:t>
    </dgm:pt>
    <dgm:pt modelId="{4009D648-114B-4CBE-8676-4F0B289049AE}" type="parTrans" cxnId="{19513517-B29D-4A0B-BF6D-2E691A0F516E}">
      <dgm:prSet/>
      <dgm:spPr/>
      <dgm:t>
        <a:bodyPr/>
        <a:lstStyle/>
        <a:p>
          <a:pPr algn="justLow" rtl="1"/>
          <a:endParaRPr lang="en-US" sz="2000">
            <a:latin typeface="Times New Roman" pitchFamily="18" charset="0"/>
            <a:cs typeface="B Zar" pitchFamily="2" charset="-78"/>
          </a:endParaRPr>
        </a:p>
      </dgm:t>
    </dgm:pt>
    <dgm:pt modelId="{A96C00B7-6F4B-463F-8F4E-F13B24478D09}" type="sibTrans" cxnId="{19513517-B29D-4A0B-BF6D-2E691A0F516E}">
      <dgm:prSet/>
      <dgm:spPr/>
      <dgm:t>
        <a:bodyPr/>
        <a:lstStyle/>
        <a:p>
          <a:pPr algn="justLow" rtl="1"/>
          <a:endParaRPr lang="en-US" sz="2000">
            <a:latin typeface="Times New Roman" pitchFamily="18" charset="0"/>
            <a:cs typeface="B Zar" pitchFamily="2" charset="-78"/>
          </a:endParaRPr>
        </a:p>
      </dgm:t>
    </dgm:pt>
    <dgm:pt modelId="{D1A343F5-91D7-4FD2-BF46-B713E6B1B673}">
      <dgm:prSet custT="1"/>
      <dgm:spPr/>
      <dgm:t>
        <a:bodyPr/>
        <a:lstStyle/>
        <a:p>
          <a:pPr algn="justLow" rtl="1"/>
          <a:r>
            <a:rPr lang="fa-IR" sz="2000" dirty="0" smtClean="0">
              <a:latin typeface="Times New Roman" pitchFamily="18" charset="0"/>
              <a:cs typeface="B Zar" pitchFamily="2" charset="-78"/>
            </a:rPr>
            <a:t>ضعف نظارت بر عملكرد صندوق‌ها</a:t>
          </a:r>
          <a:endParaRPr lang="en-US" sz="2000" dirty="0">
            <a:latin typeface="Times New Roman" pitchFamily="18" charset="0"/>
            <a:cs typeface="B Zar" pitchFamily="2" charset="-78"/>
          </a:endParaRPr>
        </a:p>
      </dgm:t>
    </dgm:pt>
    <dgm:pt modelId="{C22E6668-0BBF-4217-B75F-3EAC2DD889B4}" type="parTrans" cxnId="{0EE12A15-E313-418B-A04C-A222E50780A9}">
      <dgm:prSet/>
      <dgm:spPr/>
      <dgm:t>
        <a:bodyPr/>
        <a:lstStyle/>
        <a:p>
          <a:pPr algn="justLow" rtl="1"/>
          <a:endParaRPr lang="en-US" sz="2000">
            <a:latin typeface="Times New Roman" pitchFamily="18" charset="0"/>
            <a:cs typeface="B Zar" pitchFamily="2" charset="-78"/>
          </a:endParaRPr>
        </a:p>
      </dgm:t>
    </dgm:pt>
    <dgm:pt modelId="{41776916-C74E-4C93-8F6E-25971844B930}" type="sibTrans" cxnId="{0EE12A15-E313-418B-A04C-A222E50780A9}">
      <dgm:prSet/>
      <dgm:spPr/>
      <dgm:t>
        <a:bodyPr/>
        <a:lstStyle/>
        <a:p>
          <a:pPr algn="justLow" rtl="1"/>
          <a:endParaRPr lang="en-US" sz="2000">
            <a:latin typeface="Times New Roman" pitchFamily="18" charset="0"/>
            <a:cs typeface="B Zar" pitchFamily="2" charset="-78"/>
          </a:endParaRPr>
        </a:p>
      </dgm:t>
    </dgm:pt>
    <dgm:pt modelId="{C84597CA-313E-4031-B968-885ECDE337F7}" type="pres">
      <dgm:prSet presAssocID="{AAA14FE8-F422-46A7-B412-41F3A4A7D80B}" presName="linearFlow" presStyleCnt="0">
        <dgm:presLayoutVars>
          <dgm:dir val="rev"/>
          <dgm:resizeHandles val="exact"/>
        </dgm:presLayoutVars>
      </dgm:prSet>
      <dgm:spPr/>
      <dgm:t>
        <a:bodyPr/>
        <a:lstStyle/>
        <a:p>
          <a:endParaRPr lang="en-US"/>
        </a:p>
      </dgm:t>
    </dgm:pt>
    <dgm:pt modelId="{66CA2AC6-2A89-42B4-AE25-DA6E9374BE0C}" type="pres">
      <dgm:prSet presAssocID="{5AF3D821-7925-4328-BCAB-9DD9AD415D9F}" presName="composite" presStyleCnt="0"/>
      <dgm:spPr/>
    </dgm:pt>
    <dgm:pt modelId="{1558A12A-BF39-41AF-B519-E30B4CDAF22B}" type="pres">
      <dgm:prSet presAssocID="{5AF3D821-7925-4328-BCAB-9DD9AD415D9F}" presName="imgShp" presStyleLbl="fgImgPlace1" presStyleIdx="0" presStyleCnt="8" custLinFactX="100000" custLinFactNeighborX="130087"/>
      <dgm:spPr/>
    </dgm:pt>
    <dgm:pt modelId="{DA005978-1989-468C-A034-50A1C3681AAA}" type="pres">
      <dgm:prSet presAssocID="{5AF3D821-7925-4328-BCAB-9DD9AD415D9F}" presName="txShp" presStyleLbl="node1" presStyleIdx="0" presStyleCnt="8" custScaleX="140019" custLinFactNeighborX="-7193">
        <dgm:presLayoutVars>
          <dgm:bulletEnabled val="1"/>
        </dgm:presLayoutVars>
      </dgm:prSet>
      <dgm:spPr/>
      <dgm:t>
        <a:bodyPr/>
        <a:lstStyle/>
        <a:p>
          <a:endParaRPr lang="en-US"/>
        </a:p>
      </dgm:t>
    </dgm:pt>
    <dgm:pt modelId="{66F51910-58E8-4BBD-B457-4B5D69F47B87}" type="pres">
      <dgm:prSet presAssocID="{2B3939E9-E6A6-45AD-AAE7-EF0E226FB910}" presName="spacing" presStyleCnt="0"/>
      <dgm:spPr/>
    </dgm:pt>
    <dgm:pt modelId="{D0BF384A-4BD2-4D72-8B24-979763E98010}" type="pres">
      <dgm:prSet presAssocID="{372E7786-AEEA-41AE-A37C-520D53F162B4}" presName="composite" presStyleCnt="0"/>
      <dgm:spPr/>
    </dgm:pt>
    <dgm:pt modelId="{B494FF3C-8924-47C0-AF30-4A38F15A5B4A}" type="pres">
      <dgm:prSet presAssocID="{372E7786-AEEA-41AE-A37C-520D53F162B4}" presName="imgShp" presStyleLbl="fgImgPlace1" presStyleIdx="1" presStyleCnt="8" custLinFactX="100000" custLinFactNeighborX="130087"/>
      <dgm:spPr/>
    </dgm:pt>
    <dgm:pt modelId="{3F924A43-9C8C-4CCD-9A3E-E99D09EFBE63}" type="pres">
      <dgm:prSet presAssocID="{372E7786-AEEA-41AE-A37C-520D53F162B4}" presName="txShp" presStyleLbl="node1" presStyleIdx="1" presStyleCnt="8" custScaleX="140019" custLinFactNeighborX="-7193">
        <dgm:presLayoutVars>
          <dgm:bulletEnabled val="1"/>
        </dgm:presLayoutVars>
      </dgm:prSet>
      <dgm:spPr/>
      <dgm:t>
        <a:bodyPr/>
        <a:lstStyle/>
        <a:p>
          <a:endParaRPr lang="en-US"/>
        </a:p>
      </dgm:t>
    </dgm:pt>
    <dgm:pt modelId="{0050EB56-6418-4B11-8962-313096E7EB89}" type="pres">
      <dgm:prSet presAssocID="{911E905D-3B6F-4B2F-B2FF-0DBFE0F1466E}" presName="spacing" presStyleCnt="0"/>
      <dgm:spPr/>
    </dgm:pt>
    <dgm:pt modelId="{1275210A-6B27-43C9-8665-64A44DCD5049}" type="pres">
      <dgm:prSet presAssocID="{C7D04253-D4F8-4C41-9D30-BEE412B9C8EE}" presName="composite" presStyleCnt="0"/>
      <dgm:spPr/>
    </dgm:pt>
    <dgm:pt modelId="{1C1DBC64-1022-4559-A11B-2E2CE8D7AD2E}" type="pres">
      <dgm:prSet presAssocID="{C7D04253-D4F8-4C41-9D30-BEE412B9C8EE}" presName="imgShp" presStyleLbl="fgImgPlace1" presStyleIdx="2" presStyleCnt="8" custLinFactX="100000" custLinFactNeighborX="130087"/>
      <dgm:spPr/>
    </dgm:pt>
    <dgm:pt modelId="{CD19ADD7-2691-4121-B72C-357F1A8067D8}" type="pres">
      <dgm:prSet presAssocID="{C7D04253-D4F8-4C41-9D30-BEE412B9C8EE}" presName="txShp" presStyleLbl="node1" presStyleIdx="2" presStyleCnt="8" custScaleX="140019" custLinFactNeighborX="-7193">
        <dgm:presLayoutVars>
          <dgm:bulletEnabled val="1"/>
        </dgm:presLayoutVars>
      </dgm:prSet>
      <dgm:spPr/>
      <dgm:t>
        <a:bodyPr/>
        <a:lstStyle/>
        <a:p>
          <a:endParaRPr lang="en-US"/>
        </a:p>
      </dgm:t>
    </dgm:pt>
    <dgm:pt modelId="{8E132981-8136-4D04-9E04-AF4FF4756DAA}" type="pres">
      <dgm:prSet presAssocID="{9B9B4FA5-1E4E-491F-BA70-FD96C3E1E16E}" presName="spacing" presStyleCnt="0"/>
      <dgm:spPr/>
    </dgm:pt>
    <dgm:pt modelId="{72ADD062-81CB-4586-9C4B-0FA780F969BD}" type="pres">
      <dgm:prSet presAssocID="{6907DC64-A4A1-4437-A671-9C77C1D75AB3}" presName="composite" presStyleCnt="0"/>
      <dgm:spPr/>
    </dgm:pt>
    <dgm:pt modelId="{9E1C775C-63CA-45C7-A851-6910030C8147}" type="pres">
      <dgm:prSet presAssocID="{6907DC64-A4A1-4437-A671-9C77C1D75AB3}" presName="imgShp" presStyleLbl="fgImgPlace1" presStyleIdx="3" presStyleCnt="8" custLinFactX="100000" custLinFactNeighborX="130087"/>
      <dgm:spPr/>
    </dgm:pt>
    <dgm:pt modelId="{2D45D4A8-C07D-49F6-A1A0-1EE268A05612}" type="pres">
      <dgm:prSet presAssocID="{6907DC64-A4A1-4437-A671-9C77C1D75AB3}" presName="txShp" presStyleLbl="node1" presStyleIdx="3" presStyleCnt="8" custScaleX="140019" custLinFactNeighborX="-7193">
        <dgm:presLayoutVars>
          <dgm:bulletEnabled val="1"/>
        </dgm:presLayoutVars>
      </dgm:prSet>
      <dgm:spPr/>
      <dgm:t>
        <a:bodyPr/>
        <a:lstStyle/>
        <a:p>
          <a:endParaRPr lang="en-US"/>
        </a:p>
      </dgm:t>
    </dgm:pt>
    <dgm:pt modelId="{11EA0C9B-4F05-47AF-B11C-F69CAA7089A3}" type="pres">
      <dgm:prSet presAssocID="{C25099A0-D3BB-43A9-9628-038F4B0760E0}" presName="spacing" presStyleCnt="0"/>
      <dgm:spPr/>
    </dgm:pt>
    <dgm:pt modelId="{02687662-9F46-44C5-94C3-8B2177E6BAF6}" type="pres">
      <dgm:prSet presAssocID="{D7BE223C-CF0F-47AA-AC4F-B0A1173B38DE}" presName="composite" presStyleCnt="0"/>
      <dgm:spPr/>
    </dgm:pt>
    <dgm:pt modelId="{35B12BC2-74FE-4DEE-B3B1-81731BD60210}" type="pres">
      <dgm:prSet presAssocID="{D7BE223C-CF0F-47AA-AC4F-B0A1173B38DE}" presName="imgShp" presStyleLbl="fgImgPlace1" presStyleIdx="4" presStyleCnt="8" custLinFactX="100000" custLinFactNeighborX="130087"/>
      <dgm:spPr/>
    </dgm:pt>
    <dgm:pt modelId="{B1D5F2B1-0A34-4C1A-A891-3C9381723070}" type="pres">
      <dgm:prSet presAssocID="{D7BE223C-CF0F-47AA-AC4F-B0A1173B38DE}" presName="txShp" presStyleLbl="node1" presStyleIdx="4" presStyleCnt="8" custScaleX="140019" custLinFactNeighborX="-7193">
        <dgm:presLayoutVars>
          <dgm:bulletEnabled val="1"/>
        </dgm:presLayoutVars>
      </dgm:prSet>
      <dgm:spPr/>
      <dgm:t>
        <a:bodyPr/>
        <a:lstStyle/>
        <a:p>
          <a:endParaRPr lang="en-US"/>
        </a:p>
      </dgm:t>
    </dgm:pt>
    <dgm:pt modelId="{509DCB49-F2D6-43A1-8431-055745B05BE4}" type="pres">
      <dgm:prSet presAssocID="{E166D530-FF8A-4CB4-A792-577E4BD11358}" presName="spacing" presStyleCnt="0"/>
      <dgm:spPr/>
    </dgm:pt>
    <dgm:pt modelId="{E4245BC9-A867-4A3E-A8B5-8F88DA77312C}" type="pres">
      <dgm:prSet presAssocID="{094B7331-E2F5-4AAB-9C7B-E8880C855B84}" presName="composite" presStyleCnt="0"/>
      <dgm:spPr/>
    </dgm:pt>
    <dgm:pt modelId="{2733A4C9-3614-4923-89D4-E5DA06B4B4EB}" type="pres">
      <dgm:prSet presAssocID="{094B7331-E2F5-4AAB-9C7B-E8880C855B84}" presName="imgShp" presStyleLbl="fgImgPlace1" presStyleIdx="5" presStyleCnt="8" custLinFactX="100000" custLinFactNeighborX="130087"/>
      <dgm:spPr/>
    </dgm:pt>
    <dgm:pt modelId="{E5015373-6FB6-4160-A851-F514675033E1}" type="pres">
      <dgm:prSet presAssocID="{094B7331-E2F5-4AAB-9C7B-E8880C855B84}" presName="txShp" presStyleLbl="node1" presStyleIdx="5" presStyleCnt="8" custScaleX="140019" custLinFactNeighborX="-7193">
        <dgm:presLayoutVars>
          <dgm:bulletEnabled val="1"/>
        </dgm:presLayoutVars>
      </dgm:prSet>
      <dgm:spPr/>
      <dgm:t>
        <a:bodyPr/>
        <a:lstStyle/>
        <a:p>
          <a:endParaRPr lang="en-US"/>
        </a:p>
      </dgm:t>
    </dgm:pt>
    <dgm:pt modelId="{745ACFB3-30E8-470F-9C33-29B555DA5A53}" type="pres">
      <dgm:prSet presAssocID="{5E2EDE8D-6DEE-44C6-8442-8054B9262EE4}" presName="spacing" presStyleCnt="0"/>
      <dgm:spPr/>
    </dgm:pt>
    <dgm:pt modelId="{537A606B-03C1-4007-AE00-5E588F941806}" type="pres">
      <dgm:prSet presAssocID="{1CFDAB8F-3A73-4C35-AF26-7CC7F84E7C77}" presName="composite" presStyleCnt="0"/>
      <dgm:spPr/>
    </dgm:pt>
    <dgm:pt modelId="{BACC5E77-0BAA-4156-A511-73EE582A37D1}" type="pres">
      <dgm:prSet presAssocID="{1CFDAB8F-3A73-4C35-AF26-7CC7F84E7C77}" presName="imgShp" presStyleLbl="fgImgPlace1" presStyleIdx="6" presStyleCnt="8" custLinFactX="100000" custLinFactNeighborX="130087"/>
      <dgm:spPr/>
    </dgm:pt>
    <dgm:pt modelId="{9DEAE050-0E5B-494F-86A5-3C537F31BFFB}" type="pres">
      <dgm:prSet presAssocID="{1CFDAB8F-3A73-4C35-AF26-7CC7F84E7C77}" presName="txShp" presStyleLbl="node1" presStyleIdx="6" presStyleCnt="8" custScaleX="140019" custLinFactNeighborX="-7193">
        <dgm:presLayoutVars>
          <dgm:bulletEnabled val="1"/>
        </dgm:presLayoutVars>
      </dgm:prSet>
      <dgm:spPr/>
      <dgm:t>
        <a:bodyPr/>
        <a:lstStyle/>
        <a:p>
          <a:endParaRPr lang="en-US"/>
        </a:p>
      </dgm:t>
    </dgm:pt>
    <dgm:pt modelId="{B0E9BB35-8C31-4664-81E5-D3383102BEF4}" type="pres">
      <dgm:prSet presAssocID="{A96C00B7-6F4B-463F-8F4E-F13B24478D09}" presName="spacing" presStyleCnt="0"/>
      <dgm:spPr/>
    </dgm:pt>
    <dgm:pt modelId="{0EA42A83-D7DE-4F55-B5E3-56D355696649}" type="pres">
      <dgm:prSet presAssocID="{D1A343F5-91D7-4FD2-BF46-B713E6B1B673}" presName="composite" presStyleCnt="0"/>
      <dgm:spPr/>
    </dgm:pt>
    <dgm:pt modelId="{50906823-72A9-466B-9D42-15073597ECB0}" type="pres">
      <dgm:prSet presAssocID="{D1A343F5-91D7-4FD2-BF46-B713E6B1B673}" presName="imgShp" presStyleLbl="fgImgPlace1" presStyleIdx="7" presStyleCnt="8" custLinFactX="100000" custLinFactNeighborX="130087"/>
      <dgm:spPr/>
    </dgm:pt>
    <dgm:pt modelId="{936D95D1-A3BF-4276-B8F3-2113B3804DE7}" type="pres">
      <dgm:prSet presAssocID="{D1A343F5-91D7-4FD2-BF46-B713E6B1B673}" presName="txShp" presStyleLbl="node1" presStyleIdx="7" presStyleCnt="8" custScaleX="140019" custLinFactNeighborX="-7193">
        <dgm:presLayoutVars>
          <dgm:bulletEnabled val="1"/>
        </dgm:presLayoutVars>
      </dgm:prSet>
      <dgm:spPr/>
      <dgm:t>
        <a:bodyPr/>
        <a:lstStyle/>
        <a:p>
          <a:endParaRPr lang="en-US"/>
        </a:p>
      </dgm:t>
    </dgm:pt>
  </dgm:ptLst>
  <dgm:cxnLst>
    <dgm:cxn modelId="{8D751790-C981-4B59-B675-923A46C16BC4}" srcId="{AAA14FE8-F422-46A7-B412-41F3A4A7D80B}" destId="{5AF3D821-7925-4328-BCAB-9DD9AD415D9F}" srcOrd="0" destOrd="0" parTransId="{CB7805C4-4FB0-4F0E-BFC8-EED816CCAF20}" sibTransId="{2B3939E9-E6A6-45AD-AAE7-EF0E226FB910}"/>
    <dgm:cxn modelId="{AA81E09D-E705-44AF-B1C4-B8BA15672FFF}" srcId="{AAA14FE8-F422-46A7-B412-41F3A4A7D80B}" destId="{372E7786-AEEA-41AE-A37C-520D53F162B4}" srcOrd="1" destOrd="0" parTransId="{9E858E9A-96FD-4D3B-816A-DDD9CC89DE55}" sibTransId="{911E905D-3B6F-4B2F-B2FF-0DBFE0F1466E}"/>
    <dgm:cxn modelId="{95428BFA-1ACB-4D38-A85C-8E39ECAA0E8D}" type="presOf" srcId="{D7BE223C-CF0F-47AA-AC4F-B0A1173B38DE}" destId="{B1D5F2B1-0A34-4C1A-A891-3C9381723070}" srcOrd="0" destOrd="0" presId="urn:microsoft.com/office/officeart/2005/8/layout/vList3#1"/>
    <dgm:cxn modelId="{0E47520C-8717-40E8-8451-0132B0A81FA6}" type="presOf" srcId="{AAA14FE8-F422-46A7-B412-41F3A4A7D80B}" destId="{C84597CA-313E-4031-B968-885ECDE337F7}" srcOrd="0" destOrd="0" presId="urn:microsoft.com/office/officeart/2005/8/layout/vList3#1"/>
    <dgm:cxn modelId="{19513517-B29D-4A0B-BF6D-2E691A0F516E}" srcId="{AAA14FE8-F422-46A7-B412-41F3A4A7D80B}" destId="{1CFDAB8F-3A73-4C35-AF26-7CC7F84E7C77}" srcOrd="6" destOrd="0" parTransId="{4009D648-114B-4CBE-8676-4F0B289049AE}" sibTransId="{A96C00B7-6F4B-463F-8F4E-F13B24478D09}"/>
    <dgm:cxn modelId="{6FEF64D2-D4D9-4F45-B0F9-74B99FD817D7}" type="presOf" srcId="{D1A343F5-91D7-4FD2-BF46-B713E6B1B673}" destId="{936D95D1-A3BF-4276-B8F3-2113B3804DE7}" srcOrd="0" destOrd="0" presId="urn:microsoft.com/office/officeart/2005/8/layout/vList3#1"/>
    <dgm:cxn modelId="{87D6C650-33D2-4678-A699-5C74B69511F0}" type="presOf" srcId="{5AF3D821-7925-4328-BCAB-9DD9AD415D9F}" destId="{DA005978-1989-468C-A034-50A1C3681AAA}" srcOrd="0" destOrd="0" presId="urn:microsoft.com/office/officeart/2005/8/layout/vList3#1"/>
    <dgm:cxn modelId="{67DA6E1C-0359-417E-A129-CDF19CC2EC2A}" type="presOf" srcId="{094B7331-E2F5-4AAB-9C7B-E8880C855B84}" destId="{E5015373-6FB6-4160-A851-F514675033E1}" srcOrd="0" destOrd="0" presId="urn:microsoft.com/office/officeart/2005/8/layout/vList3#1"/>
    <dgm:cxn modelId="{5583AC25-B3D2-45CF-9862-3837CD7B1B45}" srcId="{AAA14FE8-F422-46A7-B412-41F3A4A7D80B}" destId="{094B7331-E2F5-4AAB-9C7B-E8880C855B84}" srcOrd="5" destOrd="0" parTransId="{65C50A26-0362-493B-ABF2-51E7F41E820A}" sibTransId="{5E2EDE8D-6DEE-44C6-8442-8054B9262EE4}"/>
    <dgm:cxn modelId="{0EE12A15-E313-418B-A04C-A222E50780A9}" srcId="{AAA14FE8-F422-46A7-B412-41F3A4A7D80B}" destId="{D1A343F5-91D7-4FD2-BF46-B713E6B1B673}" srcOrd="7" destOrd="0" parTransId="{C22E6668-0BBF-4217-B75F-3EAC2DD889B4}" sibTransId="{41776916-C74E-4C93-8F6E-25971844B930}"/>
    <dgm:cxn modelId="{643B6D25-35F0-432D-9AF9-6636F84F7D22}" type="presOf" srcId="{372E7786-AEEA-41AE-A37C-520D53F162B4}" destId="{3F924A43-9C8C-4CCD-9A3E-E99D09EFBE63}" srcOrd="0" destOrd="0" presId="urn:microsoft.com/office/officeart/2005/8/layout/vList3#1"/>
    <dgm:cxn modelId="{A369A483-9232-43A1-BEF8-FCE2369C8451}" srcId="{AAA14FE8-F422-46A7-B412-41F3A4A7D80B}" destId="{D7BE223C-CF0F-47AA-AC4F-B0A1173B38DE}" srcOrd="4" destOrd="0" parTransId="{63426ECA-8A0D-44A3-9DE1-E1AE49F36B28}" sibTransId="{E166D530-FF8A-4CB4-A792-577E4BD11358}"/>
    <dgm:cxn modelId="{22B3CFDB-86CF-4BB1-86D6-9104CFF0E050}" type="presOf" srcId="{1CFDAB8F-3A73-4C35-AF26-7CC7F84E7C77}" destId="{9DEAE050-0E5B-494F-86A5-3C537F31BFFB}" srcOrd="0" destOrd="0" presId="urn:microsoft.com/office/officeart/2005/8/layout/vList3#1"/>
    <dgm:cxn modelId="{1E9BCB82-16AA-429B-9320-CF601FE00AD4}" type="presOf" srcId="{6907DC64-A4A1-4437-A671-9C77C1D75AB3}" destId="{2D45D4A8-C07D-49F6-A1A0-1EE268A05612}" srcOrd="0" destOrd="0" presId="urn:microsoft.com/office/officeart/2005/8/layout/vList3#1"/>
    <dgm:cxn modelId="{8C3E01A0-3F94-4CA8-BD93-1DB5E9457F16}" srcId="{AAA14FE8-F422-46A7-B412-41F3A4A7D80B}" destId="{C7D04253-D4F8-4C41-9D30-BEE412B9C8EE}" srcOrd="2" destOrd="0" parTransId="{17521585-2D85-495F-8896-EEFF6A110894}" sibTransId="{9B9B4FA5-1E4E-491F-BA70-FD96C3E1E16E}"/>
    <dgm:cxn modelId="{F326AE62-EF23-465A-8867-389254AC7B92}" srcId="{AAA14FE8-F422-46A7-B412-41F3A4A7D80B}" destId="{6907DC64-A4A1-4437-A671-9C77C1D75AB3}" srcOrd="3" destOrd="0" parTransId="{1CD153BD-EF26-460D-A651-02641E72A638}" sibTransId="{C25099A0-D3BB-43A9-9628-038F4B0760E0}"/>
    <dgm:cxn modelId="{6631F1B6-FCD9-4F4A-87A9-3EA86D03B153}" type="presOf" srcId="{C7D04253-D4F8-4C41-9D30-BEE412B9C8EE}" destId="{CD19ADD7-2691-4121-B72C-357F1A8067D8}" srcOrd="0" destOrd="0" presId="urn:microsoft.com/office/officeart/2005/8/layout/vList3#1"/>
    <dgm:cxn modelId="{CDFB3B11-C577-42E2-8C0A-8FC5651D79F3}" type="presParOf" srcId="{C84597CA-313E-4031-B968-885ECDE337F7}" destId="{66CA2AC6-2A89-42B4-AE25-DA6E9374BE0C}" srcOrd="0" destOrd="0" presId="urn:microsoft.com/office/officeart/2005/8/layout/vList3#1"/>
    <dgm:cxn modelId="{45FB308E-293D-4DAC-B998-4D32ACEC9598}" type="presParOf" srcId="{66CA2AC6-2A89-42B4-AE25-DA6E9374BE0C}" destId="{1558A12A-BF39-41AF-B519-E30B4CDAF22B}" srcOrd="0" destOrd="0" presId="urn:microsoft.com/office/officeart/2005/8/layout/vList3#1"/>
    <dgm:cxn modelId="{7B9A3241-72E9-473B-82DB-00CF0B6F69DC}" type="presParOf" srcId="{66CA2AC6-2A89-42B4-AE25-DA6E9374BE0C}" destId="{DA005978-1989-468C-A034-50A1C3681AAA}" srcOrd="1" destOrd="0" presId="urn:microsoft.com/office/officeart/2005/8/layout/vList3#1"/>
    <dgm:cxn modelId="{04AC800A-D5A2-4149-BAF3-FBDEFD8ECEE7}" type="presParOf" srcId="{C84597CA-313E-4031-B968-885ECDE337F7}" destId="{66F51910-58E8-4BBD-B457-4B5D69F47B87}" srcOrd="1" destOrd="0" presId="urn:microsoft.com/office/officeart/2005/8/layout/vList3#1"/>
    <dgm:cxn modelId="{E88C4FDF-5BFF-40CD-B0D9-9D2ACCB247FB}" type="presParOf" srcId="{C84597CA-313E-4031-B968-885ECDE337F7}" destId="{D0BF384A-4BD2-4D72-8B24-979763E98010}" srcOrd="2" destOrd="0" presId="urn:microsoft.com/office/officeart/2005/8/layout/vList3#1"/>
    <dgm:cxn modelId="{189363C5-5ACF-43E9-B3DE-1B3E0604DF73}" type="presParOf" srcId="{D0BF384A-4BD2-4D72-8B24-979763E98010}" destId="{B494FF3C-8924-47C0-AF30-4A38F15A5B4A}" srcOrd="0" destOrd="0" presId="urn:microsoft.com/office/officeart/2005/8/layout/vList3#1"/>
    <dgm:cxn modelId="{3C12FF48-531F-4279-888D-B4D85FB7FEAB}" type="presParOf" srcId="{D0BF384A-4BD2-4D72-8B24-979763E98010}" destId="{3F924A43-9C8C-4CCD-9A3E-E99D09EFBE63}" srcOrd="1" destOrd="0" presId="urn:microsoft.com/office/officeart/2005/8/layout/vList3#1"/>
    <dgm:cxn modelId="{11902815-D81B-4746-BB63-0BFB05CF1208}" type="presParOf" srcId="{C84597CA-313E-4031-B968-885ECDE337F7}" destId="{0050EB56-6418-4B11-8962-313096E7EB89}" srcOrd="3" destOrd="0" presId="urn:microsoft.com/office/officeart/2005/8/layout/vList3#1"/>
    <dgm:cxn modelId="{5F8EFF67-E6A8-42C9-B8D0-C200864131F5}" type="presParOf" srcId="{C84597CA-313E-4031-B968-885ECDE337F7}" destId="{1275210A-6B27-43C9-8665-64A44DCD5049}" srcOrd="4" destOrd="0" presId="urn:microsoft.com/office/officeart/2005/8/layout/vList3#1"/>
    <dgm:cxn modelId="{1B1BC6B2-8293-4421-ABFE-E171A7A1D691}" type="presParOf" srcId="{1275210A-6B27-43C9-8665-64A44DCD5049}" destId="{1C1DBC64-1022-4559-A11B-2E2CE8D7AD2E}" srcOrd="0" destOrd="0" presId="urn:microsoft.com/office/officeart/2005/8/layout/vList3#1"/>
    <dgm:cxn modelId="{F9DBC722-9095-486B-B866-4722C5FF62F5}" type="presParOf" srcId="{1275210A-6B27-43C9-8665-64A44DCD5049}" destId="{CD19ADD7-2691-4121-B72C-357F1A8067D8}" srcOrd="1" destOrd="0" presId="urn:microsoft.com/office/officeart/2005/8/layout/vList3#1"/>
    <dgm:cxn modelId="{42FFCDA1-E7C1-4773-AF4D-D95FDC901F7B}" type="presParOf" srcId="{C84597CA-313E-4031-B968-885ECDE337F7}" destId="{8E132981-8136-4D04-9E04-AF4FF4756DAA}" srcOrd="5" destOrd="0" presId="urn:microsoft.com/office/officeart/2005/8/layout/vList3#1"/>
    <dgm:cxn modelId="{BD255DEE-0A8F-4C00-8286-9F2CCBC5188E}" type="presParOf" srcId="{C84597CA-313E-4031-B968-885ECDE337F7}" destId="{72ADD062-81CB-4586-9C4B-0FA780F969BD}" srcOrd="6" destOrd="0" presId="urn:microsoft.com/office/officeart/2005/8/layout/vList3#1"/>
    <dgm:cxn modelId="{CF3BD1FC-FEBF-47CD-B89F-4D4CA31FEB9F}" type="presParOf" srcId="{72ADD062-81CB-4586-9C4B-0FA780F969BD}" destId="{9E1C775C-63CA-45C7-A851-6910030C8147}" srcOrd="0" destOrd="0" presId="urn:microsoft.com/office/officeart/2005/8/layout/vList3#1"/>
    <dgm:cxn modelId="{4882D80E-2C3A-48E9-A23D-C0D70165507F}" type="presParOf" srcId="{72ADD062-81CB-4586-9C4B-0FA780F969BD}" destId="{2D45D4A8-C07D-49F6-A1A0-1EE268A05612}" srcOrd="1" destOrd="0" presId="urn:microsoft.com/office/officeart/2005/8/layout/vList3#1"/>
    <dgm:cxn modelId="{9229180D-367E-4551-A4FF-4A2AB41498D1}" type="presParOf" srcId="{C84597CA-313E-4031-B968-885ECDE337F7}" destId="{11EA0C9B-4F05-47AF-B11C-F69CAA7089A3}" srcOrd="7" destOrd="0" presId="urn:microsoft.com/office/officeart/2005/8/layout/vList3#1"/>
    <dgm:cxn modelId="{84052829-8CB6-4E19-9EAE-28B32257242B}" type="presParOf" srcId="{C84597CA-313E-4031-B968-885ECDE337F7}" destId="{02687662-9F46-44C5-94C3-8B2177E6BAF6}" srcOrd="8" destOrd="0" presId="urn:microsoft.com/office/officeart/2005/8/layout/vList3#1"/>
    <dgm:cxn modelId="{639A8391-93E5-4E5C-A2E8-0DDBBD8ABF48}" type="presParOf" srcId="{02687662-9F46-44C5-94C3-8B2177E6BAF6}" destId="{35B12BC2-74FE-4DEE-B3B1-81731BD60210}" srcOrd="0" destOrd="0" presId="urn:microsoft.com/office/officeart/2005/8/layout/vList3#1"/>
    <dgm:cxn modelId="{FE9C4344-E61E-48FF-B59F-5275C958879B}" type="presParOf" srcId="{02687662-9F46-44C5-94C3-8B2177E6BAF6}" destId="{B1D5F2B1-0A34-4C1A-A891-3C9381723070}" srcOrd="1" destOrd="0" presId="urn:microsoft.com/office/officeart/2005/8/layout/vList3#1"/>
    <dgm:cxn modelId="{EF2CC027-91C5-4912-BA9A-48AD7C007E28}" type="presParOf" srcId="{C84597CA-313E-4031-B968-885ECDE337F7}" destId="{509DCB49-F2D6-43A1-8431-055745B05BE4}" srcOrd="9" destOrd="0" presId="urn:microsoft.com/office/officeart/2005/8/layout/vList3#1"/>
    <dgm:cxn modelId="{CED8C8C3-D7B1-4A70-9E00-06D9483C3D14}" type="presParOf" srcId="{C84597CA-313E-4031-B968-885ECDE337F7}" destId="{E4245BC9-A867-4A3E-A8B5-8F88DA77312C}" srcOrd="10" destOrd="0" presId="urn:microsoft.com/office/officeart/2005/8/layout/vList3#1"/>
    <dgm:cxn modelId="{38C87A8B-30D6-428F-B3E0-CFA835F48C4A}" type="presParOf" srcId="{E4245BC9-A867-4A3E-A8B5-8F88DA77312C}" destId="{2733A4C9-3614-4923-89D4-E5DA06B4B4EB}" srcOrd="0" destOrd="0" presId="urn:microsoft.com/office/officeart/2005/8/layout/vList3#1"/>
    <dgm:cxn modelId="{CECA632B-7EB9-42A7-A6E8-E5186B3C457D}" type="presParOf" srcId="{E4245BC9-A867-4A3E-A8B5-8F88DA77312C}" destId="{E5015373-6FB6-4160-A851-F514675033E1}" srcOrd="1" destOrd="0" presId="urn:microsoft.com/office/officeart/2005/8/layout/vList3#1"/>
    <dgm:cxn modelId="{EBB71E58-5478-4F5A-8E45-E1DBEB4D96FA}" type="presParOf" srcId="{C84597CA-313E-4031-B968-885ECDE337F7}" destId="{745ACFB3-30E8-470F-9C33-29B555DA5A53}" srcOrd="11" destOrd="0" presId="urn:microsoft.com/office/officeart/2005/8/layout/vList3#1"/>
    <dgm:cxn modelId="{5A0D8EE1-383B-4A73-9582-5E5551B7723A}" type="presParOf" srcId="{C84597CA-313E-4031-B968-885ECDE337F7}" destId="{537A606B-03C1-4007-AE00-5E588F941806}" srcOrd="12" destOrd="0" presId="urn:microsoft.com/office/officeart/2005/8/layout/vList3#1"/>
    <dgm:cxn modelId="{35A4FC91-71B0-4566-AA4A-094A728F6D6E}" type="presParOf" srcId="{537A606B-03C1-4007-AE00-5E588F941806}" destId="{BACC5E77-0BAA-4156-A511-73EE582A37D1}" srcOrd="0" destOrd="0" presId="urn:microsoft.com/office/officeart/2005/8/layout/vList3#1"/>
    <dgm:cxn modelId="{9F516EBB-D471-4129-AF1B-4A4F625F4080}" type="presParOf" srcId="{537A606B-03C1-4007-AE00-5E588F941806}" destId="{9DEAE050-0E5B-494F-86A5-3C537F31BFFB}" srcOrd="1" destOrd="0" presId="urn:microsoft.com/office/officeart/2005/8/layout/vList3#1"/>
    <dgm:cxn modelId="{39335651-0725-41D6-85F7-B0876C7B2346}" type="presParOf" srcId="{C84597CA-313E-4031-B968-885ECDE337F7}" destId="{B0E9BB35-8C31-4664-81E5-D3383102BEF4}" srcOrd="13" destOrd="0" presId="urn:microsoft.com/office/officeart/2005/8/layout/vList3#1"/>
    <dgm:cxn modelId="{07188DB3-EC32-4E5B-99B1-59640B9D7086}" type="presParOf" srcId="{C84597CA-313E-4031-B968-885ECDE337F7}" destId="{0EA42A83-D7DE-4F55-B5E3-56D355696649}" srcOrd="14" destOrd="0" presId="urn:microsoft.com/office/officeart/2005/8/layout/vList3#1"/>
    <dgm:cxn modelId="{1E9B0421-F299-4263-9CA4-54FCACAD6605}" type="presParOf" srcId="{0EA42A83-D7DE-4F55-B5E3-56D355696649}" destId="{50906823-72A9-466B-9D42-15073597ECB0}" srcOrd="0" destOrd="0" presId="urn:microsoft.com/office/officeart/2005/8/layout/vList3#1"/>
    <dgm:cxn modelId="{14247983-14B4-4E51-A072-A3C7FEB846E0}" type="presParOf" srcId="{0EA42A83-D7DE-4F55-B5E3-56D355696649}" destId="{936D95D1-A3BF-4276-B8F3-2113B3804DE7}"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238227-3D25-4285-B105-84196F45335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6A822E7D-C0DD-43C2-ADF4-17B453234B52}">
      <dgm:prSet phldrT="[Text]" custT="1"/>
      <dgm:spPr/>
      <dgm:t>
        <a:bodyPr/>
        <a:lstStyle/>
        <a:p>
          <a:pPr rtl="1"/>
          <a:r>
            <a:rPr lang="fa-IR" sz="1800" b="1" dirty="0" smtClean="0">
              <a:cs typeface="B Titr" pitchFamily="2" charset="-78"/>
            </a:rPr>
            <a:t>نسل پر جمعيت كشور در سال 1388 كه بين 15 تا 29 سال داشتند با گذشت زمان و در دوره‏اي خاص بين سال‏هاي 1420 و 1430 منجربه افزايش سريع تعداد بازنشستگان مي‏شوند</a:t>
          </a:r>
          <a:endParaRPr lang="en-US" sz="1800" b="1" dirty="0">
            <a:cs typeface="B Titr" pitchFamily="2" charset="-78"/>
          </a:endParaRPr>
        </a:p>
      </dgm:t>
    </dgm:pt>
    <dgm:pt modelId="{1B6B65A9-5801-4B89-A8A4-20769CE977CF}" type="parTrans" cxnId="{DC7E0D70-6403-48D2-BEED-AD80A3EDCF65}">
      <dgm:prSet/>
      <dgm:spPr/>
      <dgm:t>
        <a:bodyPr/>
        <a:lstStyle/>
        <a:p>
          <a:endParaRPr lang="en-US"/>
        </a:p>
      </dgm:t>
    </dgm:pt>
    <dgm:pt modelId="{08D41EC7-3D2E-4CE2-A734-564457382A8D}" type="sibTrans" cxnId="{DC7E0D70-6403-48D2-BEED-AD80A3EDCF65}">
      <dgm:prSet/>
      <dgm:spPr/>
      <dgm:t>
        <a:bodyPr/>
        <a:lstStyle/>
        <a:p>
          <a:endParaRPr lang="en-US"/>
        </a:p>
      </dgm:t>
    </dgm:pt>
    <dgm:pt modelId="{3633AC14-044D-4635-80F5-90C2E05298EE}">
      <dgm:prSet phldrT="[Text]"/>
      <dgm:spPr>
        <a:blipFill rotWithShape="0">
          <a:blip xmlns:r="http://schemas.openxmlformats.org/officeDocument/2006/relationships" r:embed="rId1"/>
          <a:stretch>
            <a:fillRect/>
          </a:stretch>
        </a:blipFill>
      </dgm:spPr>
      <dgm:t>
        <a:bodyPr/>
        <a:lstStyle/>
        <a:p>
          <a:r>
            <a:rPr lang="fa-IR" dirty="0" smtClean="0"/>
            <a:t> </a:t>
          </a:r>
          <a:endParaRPr lang="en-US" dirty="0"/>
        </a:p>
      </dgm:t>
    </dgm:pt>
    <dgm:pt modelId="{B00937C1-15AA-4A85-8CB2-CC48BAA462BB}" type="parTrans" cxnId="{5BFB1DE8-021D-4749-B6A8-C5E466F4E8C9}">
      <dgm:prSet/>
      <dgm:spPr/>
      <dgm:t>
        <a:bodyPr/>
        <a:lstStyle/>
        <a:p>
          <a:endParaRPr lang="en-US"/>
        </a:p>
      </dgm:t>
    </dgm:pt>
    <dgm:pt modelId="{26716138-257B-46FE-824E-C197FD9D7AAD}" type="sibTrans" cxnId="{5BFB1DE8-021D-4749-B6A8-C5E466F4E8C9}">
      <dgm:prSet/>
      <dgm:spPr/>
      <dgm:t>
        <a:bodyPr/>
        <a:lstStyle/>
        <a:p>
          <a:endParaRPr lang="en-US"/>
        </a:p>
      </dgm:t>
    </dgm:pt>
    <dgm:pt modelId="{CF8F6DA4-63D2-4D12-B26B-A4A101DDA790}" type="pres">
      <dgm:prSet presAssocID="{6A238227-3D25-4285-B105-84196F45335E}" presName="composite" presStyleCnt="0">
        <dgm:presLayoutVars>
          <dgm:chMax val="1"/>
          <dgm:dir/>
          <dgm:resizeHandles val="exact"/>
        </dgm:presLayoutVars>
      </dgm:prSet>
      <dgm:spPr/>
      <dgm:t>
        <a:bodyPr/>
        <a:lstStyle/>
        <a:p>
          <a:endParaRPr lang="en-US"/>
        </a:p>
      </dgm:t>
    </dgm:pt>
    <dgm:pt modelId="{07AF973B-3E64-42ED-8E18-351B982DE5B7}" type="pres">
      <dgm:prSet presAssocID="{6A822E7D-C0DD-43C2-ADF4-17B453234B52}" presName="roof" presStyleLbl="dkBgShp" presStyleIdx="0" presStyleCnt="2"/>
      <dgm:spPr/>
      <dgm:t>
        <a:bodyPr/>
        <a:lstStyle/>
        <a:p>
          <a:endParaRPr lang="en-US"/>
        </a:p>
      </dgm:t>
    </dgm:pt>
    <dgm:pt modelId="{2AB5E2FB-B75A-42E5-AF14-B3D623D9D668}" type="pres">
      <dgm:prSet presAssocID="{6A822E7D-C0DD-43C2-ADF4-17B453234B52}" presName="pillars" presStyleCnt="0"/>
      <dgm:spPr/>
    </dgm:pt>
    <dgm:pt modelId="{A54EB383-E1FC-4CE8-86D6-81A784FC6123}" type="pres">
      <dgm:prSet presAssocID="{6A822E7D-C0DD-43C2-ADF4-17B453234B52}" presName="pillar1" presStyleLbl="node1" presStyleIdx="0" presStyleCnt="1">
        <dgm:presLayoutVars>
          <dgm:bulletEnabled val="1"/>
        </dgm:presLayoutVars>
      </dgm:prSet>
      <dgm:spPr/>
      <dgm:t>
        <a:bodyPr/>
        <a:lstStyle/>
        <a:p>
          <a:endParaRPr lang="en-US"/>
        </a:p>
      </dgm:t>
    </dgm:pt>
    <dgm:pt modelId="{45680937-7AD9-4217-B21E-07463CFA9258}" type="pres">
      <dgm:prSet presAssocID="{6A822E7D-C0DD-43C2-ADF4-17B453234B52}" presName="base" presStyleLbl="dkBgShp" presStyleIdx="1" presStyleCnt="2"/>
      <dgm:spPr/>
    </dgm:pt>
  </dgm:ptLst>
  <dgm:cxnLst>
    <dgm:cxn modelId="{FA9502A0-E61C-49D2-A1D6-95A0AD3A86B5}" type="presOf" srcId="{6A822E7D-C0DD-43C2-ADF4-17B453234B52}" destId="{07AF973B-3E64-42ED-8E18-351B982DE5B7}" srcOrd="0" destOrd="0" presId="urn:microsoft.com/office/officeart/2005/8/layout/hList3"/>
    <dgm:cxn modelId="{5BFB1DE8-021D-4749-B6A8-C5E466F4E8C9}" srcId="{6A822E7D-C0DD-43C2-ADF4-17B453234B52}" destId="{3633AC14-044D-4635-80F5-90C2E05298EE}" srcOrd="0" destOrd="0" parTransId="{B00937C1-15AA-4A85-8CB2-CC48BAA462BB}" sibTransId="{26716138-257B-46FE-824E-C197FD9D7AAD}"/>
    <dgm:cxn modelId="{D9E0715B-5E3D-4D76-9ECC-92BA5ED77C8B}" type="presOf" srcId="{3633AC14-044D-4635-80F5-90C2E05298EE}" destId="{A54EB383-E1FC-4CE8-86D6-81A784FC6123}" srcOrd="0" destOrd="0" presId="urn:microsoft.com/office/officeart/2005/8/layout/hList3"/>
    <dgm:cxn modelId="{DC7E0D70-6403-48D2-BEED-AD80A3EDCF65}" srcId="{6A238227-3D25-4285-B105-84196F45335E}" destId="{6A822E7D-C0DD-43C2-ADF4-17B453234B52}" srcOrd="0" destOrd="0" parTransId="{1B6B65A9-5801-4B89-A8A4-20769CE977CF}" sibTransId="{08D41EC7-3D2E-4CE2-A734-564457382A8D}"/>
    <dgm:cxn modelId="{C3EA3BB2-0DF1-4EB4-BDA4-AA83E5F67602}" type="presOf" srcId="{6A238227-3D25-4285-B105-84196F45335E}" destId="{CF8F6DA4-63D2-4D12-B26B-A4A101DDA790}" srcOrd="0" destOrd="0" presId="urn:microsoft.com/office/officeart/2005/8/layout/hList3"/>
    <dgm:cxn modelId="{E734A97E-CCC8-4225-8863-24AE1AE2BC28}" type="presParOf" srcId="{CF8F6DA4-63D2-4D12-B26B-A4A101DDA790}" destId="{07AF973B-3E64-42ED-8E18-351B982DE5B7}" srcOrd="0" destOrd="0" presId="urn:microsoft.com/office/officeart/2005/8/layout/hList3"/>
    <dgm:cxn modelId="{D0143869-8235-4965-8595-42B9B0DC1BB6}" type="presParOf" srcId="{CF8F6DA4-63D2-4D12-B26B-A4A101DDA790}" destId="{2AB5E2FB-B75A-42E5-AF14-B3D623D9D668}" srcOrd="1" destOrd="0" presId="urn:microsoft.com/office/officeart/2005/8/layout/hList3"/>
    <dgm:cxn modelId="{3838EF62-0147-476A-B988-95F599D71F42}" type="presParOf" srcId="{2AB5E2FB-B75A-42E5-AF14-B3D623D9D668}" destId="{A54EB383-E1FC-4CE8-86D6-81A784FC6123}" srcOrd="0" destOrd="0" presId="urn:microsoft.com/office/officeart/2005/8/layout/hList3"/>
    <dgm:cxn modelId="{EFE6FB11-0DE4-44A1-A7F1-3ADDAE7F5EDA}" type="presParOf" srcId="{CF8F6DA4-63D2-4D12-B26B-A4A101DDA790}" destId="{45680937-7AD9-4217-B21E-07463CFA925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E065C-C6CF-4147-8C6F-53D126D5D4C0}">
      <dsp:nvSpPr>
        <dsp:cNvPr id="0" name=""/>
        <dsp:cNvSpPr/>
      </dsp:nvSpPr>
      <dsp:spPr>
        <a:xfrm>
          <a:off x="0" y="67753"/>
          <a:ext cx="7467600" cy="2246399"/>
        </a:xfrm>
        <a:prstGeom prst="round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Low" defTabSz="1066800" rtl="1">
            <a:lnSpc>
              <a:spcPct val="90000"/>
            </a:lnSpc>
            <a:spcBef>
              <a:spcPct val="0"/>
            </a:spcBef>
            <a:spcAft>
              <a:spcPct val="35000"/>
            </a:spcAft>
          </a:pPr>
          <a:r>
            <a:rPr lang="fa-IR" sz="2400" kern="1200" dirty="0" smtClean="0">
              <a:cs typeface="B Zar" pitchFamily="2" charset="-78"/>
            </a:rPr>
            <a:t>صندوق‏هاي بازنشستگي ابزاري براي تأمين مالي بخش عمده‏اي از جمعيت كشور محسوب مي‏شوند. از اين رو توجه به  موضوعاتي چون تدوين مقررات، نظارت مؤثر و تعريف ساختار سازماني و عملياتي كارا براي آن از اولويت برخوردار است.</a:t>
          </a:r>
          <a:endParaRPr lang="en-US" sz="2400" kern="1200" dirty="0"/>
        </a:p>
      </dsp:txBody>
      <dsp:txXfrm>
        <a:off x="109660" y="177413"/>
        <a:ext cx="7248280" cy="2027079"/>
      </dsp:txXfrm>
    </dsp:sp>
    <dsp:sp modelId="{198A4C0B-73A4-438A-A685-0161EF8B2FD2}">
      <dsp:nvSpPr>
        <dsp:cNvPr id="0" name=""/>
        <dsp:cNvSpPr/>
      </dsp:nvSpPr>
      <dsp:spPr>
        <a:xfrm>
          <a:off x="0" y="2383273"/>
          <a:ext cx="7467600" cy="2246399"/>
        </a:xfrm>
        <a:prstGeom prst="round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Low" defTabSz="1066800" rtl="1">
            <a:lnSpc>
              <a:spcPct val="90000"/>
            </a:lnSpc>
            <a:spcBef>
              <a:spcPct val="0"/>
            </a:spcBef>
            <a:spcAft>
              <a:spcPct val="35000"/>
            </a:spcAft>
          </a:pPr>
          <a:r>
            <a:rPr lang="fa-IR" sz="2400" kern="1200" dirty="0" smtClean="0">
              <a:cs typeface="B Zar" pitchFamily="2" charset="-78"/>
            </a:rPr>
            <a:t>صندوق‏هاي بازنشستگي نقش عمده‏اي در بازارهاي مالي و سرمايه عهده‏دار هستند. از اين رو توجه به مقولاتي چون استراتژي‏هاي سرمايه‏گذاري با توجه به حجم و منابع دارايي‏هاو مديريت ريسك حائز اهميت است</a:t>
          </a:r>
          <a:endParaRPr lang="en-US" sz="2400" kern="1200" dirty="0">
            <a:cs typeface="B Zar" pitchFamily="2" charset="-78"/>
          </a:endParaRPr>
        </a:p>
      </dsp:txBody>
      <dsp:txXfrm>
        <a:off x="109660" y="2492933"/>
        <a:ext cx="7248280" cy="20270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B8732-E111-40CB-9E40-9F08719F676F}">
      <dsp:nvSpPr>
        <dsp:cNvPr id="0" name=""/>
        <dsp:cNvSpPr/>
      </dsp:nvSpPr>
      <dsp:spPr>
        <a:xfrm>
          <a:off x="2289" y="315913"/>
          <a:ext cx="6639155" cy="1659788"/>
        </a:xfrm>
        <a:prstGeom prst="roundRect">
          <a:avLst>
            <a:gd name="adj" fmla="val 10000"/>
          </a:avLst>
        </a:prstGeom>
        <a:solidFill>
          <a:schemeClr val="accent3">
            <a:alpha val="90000"/>
            <a:hueOff val="0"/>
            <a:satOff val="0"/>
            <a:lumOff val="0"/>
            <a:alphaOff val="0"/>
          </a:schemeClr>
        </a:solidFill>
        <a:ln>
          <a:noFill/>
        </a:ln>
        <a:effectLst>
          <a:glow rad="70000">
            <a:schemeClr val="accent3">
              <a:alpha val="90000"/>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fa-IR" sz="3200" b="0" kern="1200" dirty="0" smtClean="0">
              <a:cs typeface="B Mitra" pitchFamily="2" charset="-78"/>
            </a:rPr>
            <a:t>درآمد آتيه كارمندان از سه منبع درآمد شخصي، كمك‏هاي دولتي و يا سود سرمايه‏گذاري‏ها تأمين مي‏شود</a:t>
          </a:r>
          <a:endParaRPr lang="en-US" sz="3200" b="0" kern="1200" dirty="0">
            <a:cs typeface="B Mitra" pitchFamily="2" charset="-78"/>
          </a:endParaRPr>
        </a:p>
      </dsp:txBody>
      <dsp:txXfrm>
        <a:off x="50903" y="364527"/>
        <a:ext cx="6541927" cy="1562560"/>
      </dsp:txXfrm>
    </dsp:sp>
    <dsp:sp modelId="{82226294-3711-449F-A22D-1ACE86E79A82}">
      <dsp:nvSpPr>
        <dsp:cNvPr id="0" name=""/>
        <dsp:cNvSpPr/>
      </dsp:nvSpPr>
      <dsp:spPr>
        <a:xfrm rot="5400000">
          <a:off x="3176635" y="2120933"/>
          <a:ext cx="290463" cy="290463"/>
        </a:xfrm>
        <a:prstGeom prst="rightArrow">
          <a:avLst>
            <a:gd name="adj1" fmla="val 66700"/>
            <a:gd name="adj2" fmla="val 50000"/>
          </a:avLst>
        </a:prstGeom>
        <a:solidFill>
          <a:schemeClr val="accent3">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5B656A3-ACDA-4AD6-97A7-A8E7C76BF059}">
      <dsp:nvSpPr>
        <dsp:cNvPr id="0" name=""/>
        <dsp:cNvSpPr/>
      </dsp:nvSpPr>
      <dsp:spPr>
        <a:xfrm>
          <a:off x="2289" y="2556628"/>
          <a:ext cx="6639155" cy="1659788"/>
        </a:xfrm>
        <a:prstGeom prst="roundRect">
          <a:avLst>
            <a:gd name="adj" fmla="val 10000"/>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fa-IR" sz="3000" b="0" kern="1200" dirty="0" smtClean="0">
              <a:cs typeface="B Mitra" pitchFamily="2" charset="-78"/>
            </a:rPr>
            <a:t>با رشد حبابي و تلاطم‏هاي غيرقابل پيش‏بيني در بازار سرمايه  ضرورت قوانين نظارتي جدي‏تر براي صندوق‏هاي بازنشستگي مطرح شده است</a:t>
          </a:r>
          <a:endParaRPr lang="en-US" sz="3000" b="0" kern="1200" dirty="0">
            <a:cs typeface="B Mitra" pitchFamily="2" charset="-78"/>
          </a:endParaRPr>
        </a:p>
      </dsp:txBody>
      <dsp:txXfrm>
        <a:off x="50903" y="2605242"/>
        <a:ext cx="6541927" cy="15625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95C64-2B93-489A-A4BB-C9EA1F678CD6}">
      <dsp:nvSpPr>
        <dsp:cNvPr id="0" name=""/>
        <dsp:cNvSpPr/>
      </dsp:nvSpPr>
      <dsp:spPr>
        <a:xfrm rot="10800000">
          <a:off x="3216391" y="182"/>
          <a:ext cx="3449389" cy="1379755"/>
        </a:xfrm>
        <a:prstGeom prst="chevron">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26035" rIns="52070" bIns="26035" numCol="1" spcCol="1270" anchor="ctr" anchorCtr="0">
          <a:noAutofit/>
        </a:bodyPr>
        <a:lstStyle/>
        <a:p>
          <a:pPr lvl="0" algn="ctr" defTabSz="1822450" rtl="1">
            <a:lnSpc>
              <a:spcPct val="90000"/>
            </a:lnSpc>
            <a:spcBef>
              <a:spcPct val="0"/>
            </a:spcBef>
            <a:spcAft>
              <a:spcPct val="35000"/>
            </a:spcAft>
          </a:pPr>
          <a:r>
            <a:rPr lang="fa-IR" sz="4100" kern="1200" dirty="0" smtClean="0">
              <a:cs typeface="B Zar" pitchFamily="2" charset="-78"/>
            </a:rPr>
            <a:t>در گذشته</a:t>
          </a:r>
          <a:endParaRPr lang="en-US" sz="4100" kern="1200" dirty="0">
            <a:cs typeface="B Zar" pitchFamily="2" charset="-78"/>
          </a:endParaRPr>
        </a:p>
      </dsp:txBody>
      <dsp:txXfrm rot="10800000">
        <a:off x="3906268" y="182"/>
        <a:ext cx="2069634" cy="1379755"/>
      </dsp:txXfrm>
    </dsp:sp>
    <dsp:sp modelId="{DD2DAE6E-77D0-4FF3-9A48-A3FEF6F06363}">
      <dsp:nvSpPr>
        <dsp:cNvPr id="0" name=""/>
        <dsp:cNvSpPr/>
      </dsp:nvSpPr>
      <dsp:spPr>
        <a:xfrm rot="10800000">
          <a:off x="801818" y="117461"/>
          <a:ext cx="2862993" cy="1145197"/>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glow rad="70000">
            <a:schemeClr val="accent2">
              <a:tint val="40000"/>
              <a:alpha val="90000"/>
              <a:hueOff val="0"/>
              <a:satOff val="0"/>
              <a:lumOff val="0"/>
              <a:alphaOff val="0"/>
              <a:tint val="30000"/>
              <a:shade val="95000"/>
              <a:satMod val="300000"/>
              <a:alpha val="5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34290" rIns="68580" bIns="34290" numCol="1" spcCol="1270" anchor="ctr" anchorCtr="0">
          <a:noAutofit/>
        </a:bodyPr>
        <a:lstStyle/>
        <a:p>
          <a:pPr lvl="0" algn="ctr" defTabSz="2400300" rtl="1">
            <a:lnSpc>
              <a:spcPct val="90000"/>
            </a:lnSpc>
            <a:spcBef>
              <a:spcPct val="0"/>
            </a:spcBef>
            <a:spcAft>
              <a:spcPct val="35000"/>
            </a:spcAft>
          </a:pPr>
          <a:r>
            <a:rPr lang="fa-IR" sz="5400" kern="1200" dirty="0" smtClean="0">
              <a:cs typeface="B Zar" pitchFamily="2" charset="-78"/>
            </a:rPr>
            <a:t>نقد</a:t>
          </a:r>
          <a:endParaRPr lang="en-US" sz="5400" kern="1200" dirty="0">
            <a:cs typeface="B Zar" pitchFamily="2" charset="-78"/>
          </a:endParaRPr>
        </a:p>
      </dsp:txBody>
      <dsp:txXfrm rot="10800000">
        <a:off x="1374416" y="117461"/>
        <a:ext cx="1717796" cy="1145197"/>
      </dsp:txXfrm>
    </dsp:sp>
    <dsp:sp modelId="{BEC0684B-5841-47E5-A65B-1FA7252C0BA1}">
      <dsp:nvSpPr>
        <dsp:cNvPr id="0" name=""/>
        <dsp:cNvSpPr/>
      </dsp:nvSpPr>
      <dsp:spPr>
        <a:xfrm rot="10800000">
          <a:off x="3216391" y="1573103"/>
          <a:ext cx="3449389" cy="1379755"/>
        </a:xfrm>
        <a:prstGeom prst="chevron">
          <a:avLst/>
        </a:prstGeom>
        <a:gradFill rotWithShape="0">
          <a:gsLst>
            <a:gs pos="0">
              <a:schemeClr val="accent2">
                <a:hueOff val="5935807"/>
                <a:satOff val="-38860"/>
                <a:lumOff val="8528"/>
                <a:alphaOff val="0"/>
                <a:tint val="73000"/>
                <a:satMod val="150000"/>
              </a:schemeClr>
            </a:gs>
            <a:gs pos="25000">
              <a:schemeClr val="accent2">
                <a:hueOff val="5935807"/>
                <a:satOff val="-38860"/>
                <a:lumOff val="8528"/>
                <a:alphaOff val="0"/>
                <a:tint val="96000"/>
                <a:shade val="80000"/>
                <a:satMod val="105000"/>
              </a:schemeClr>
            </a:gs>
            <a:gs pos="38000">
              <a:schemeClr val="accent2">
                <a:hueOff val="5935807"/>
                <a:satOff val="-38860"/>
                <a:lumOff val="8528"/>
                <a:alphaOff val="0"/>
                <a:tint val="96000"/>
                <a:shade val="59000"/>
                <a:satMod val="120000"/>
              </a:schemeClr>
            </a:gs>
            <a:gs pos="55000">
              <a:schemeClr val="accent2">
                <a:hueOff val="5935807"/>
                <a:satOff val="-38860"/>
                <a:lumOff val="8528"/>
                <a:alphaOff val="0"/>
                <a:shade val="57000"/>
                <a:satMod val="120000"/>
              </a:schemeClr>
            </a:gs>
            <a:gs pos="80000">
              <a:schemeClr val="accent2">
                <a:hueOff val="5935807"/>
                <a:satOff val="-38860"/>
                <a:lumOff val="8528"/>
                <a:alphaOff val="0"/>
                <a:shade val="56000"/>
                <a:satMod val="145000"/>
              </a:schemeClr>
            </a:gs>
            <a:gs pos="88000">
              <a:schemeClr val="accent2">
                <a:hueOff val="5935807"/>
                <a:satOff val="-38860"/>
                <a:lumOff val="8528"/>
                <a:alphaOff val="0"/>
                <a:shade val="63000"/>
                <a:satMod val="160000"/>
              </a:schemeClr>
            </a:gs>
            <a:gs pos="100000">
              <a:schemeClr val="accent2">
                <a:hueOff val="5935807"/>
                <a:satOff val="-38860"/>
                <a:lumOff val="8528"/>
                <a:alphaOff val="0"/>
                <a:tint val="99555"/>
                <a:satMod val="155000"/>
              </a:schemeClr>
            </a:gs>
          </a:gsLst>
          <a:lin ang="5400000" scaled="1"/>
        </a:gradFill>
        <a:ln>
          <a:noFill/>
        </a:ln>
        <a:effectLst>
          <a:glow rad="70000">
            <a:schemeClr val="accent2">
              <a:hueOff val="5935807"/>
              <a:satOff val="-38860"/>
              <a:lumOff val="8528"/>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26035" rIns="52070" bIns="26035" numCol="1" spcCol="1270" anchor="ctr" anchorCtr="0">
          <a:noAutofit/>
        </a:bodyPr>
        <a:lstStyle/>
        <a:p>
          <a:pPr lvl="0" algn="ctr" defTabSz="1822450" rtl="1">
            <a:lnSpc>
              <a:spcPct val="90000"/>
            </a:lnSpc>
            <a:spcBef>
              <a:spcPct val="0"/>
            </a:spcBef>
            <a:spcAft>
              <a:spcPct val="35000"/>
            </a:spcAft>
          </a:pPr>
          <a:r>
            <a:rPr lang="fa-IR" sz="4100" kern="1200" dirty="0" smtClean="0">
              <a:cs typeface="B Zar" pitchFamily="2" charset="-78"/>
            </a:rPr>
            <a:t>در دورة اخير</a:t>
          </a:r>
          <a:endParaRPr lang="en-US" sz="4100" kern="1200" dirty="0">
            <a:cs typeface="B Zar" pitchFamily="2" charset="-78"/>
          </a:endParaRPr>
        </a:p>
      </dsp:txBody>
      <dsp:txXfrm rot="10800000">
        <a:off x="3906268" y="1573103"/>
        <a:ext cx="2069634" cy="1379755"/>
      </dsp:txXfrm>
    </dsp:sp>
    <dsp:sp modelId="{78ACE53F-840E-4C1D-BFF3-904F7A450A9C}">
      <dsp:nvSpPr>
        <dsp:cNvPr id="0" name=""/>
        <dsp:cNvSpPr/>
      </dsp:nvSpPr>
      <dsp:spPr>
        <a:xfrm rot="10800000">
          <a:off x="801818" y="1690382"/>
          <a:ext cx="2862993" cy="1145197"/>
        </a:xfrm>
        <a:prstGeom prst="chevron">
          <a:avLst/>
        </a:prstGeom>
        <a:solidFill>
          <a:schemeClr val="accent2">
            <a:tint val="40000"/>
            <a:alpha val="90000"/>
            <a:hueOff val="6134586"/>
            <a:satOff val="-18522"/>
            <a:lumOff val="227"/>
            <a:alphaOff val="0"/>
          </a:schemeClr>
        </a:solidFill>
        <a:ln w="9525" cap="flat" cmpd="sng" algn="ctr">
          <a:solidFill>
            <a:schemeClr val="accent2">
              <a:tint val="40000"/>
              <a:alpha val="90000"/>
              <a:hueOff val="6134586"/>
              <a:satOff val="-18522"/>
              <a:lumOff val="227"/>
              <a:alphaOff val="0"/>
            </a:schemeClr>
          </a:solidFill>
          <a:prstDash val="solid"/>
        </a:ln>
        <a:effectLst>
          <a:glow rad="70000">
            <a:schemeClr val="accent2">
              <a:tint val="40000"/>
              <a:alpha val="90000"/>
              <a:hueOff val="6134586"/>
              <a:satOff val="-18522"/>
              <a:lumOff val="227"/>
              <a:alphaOff val="0"/>
              <a:tint val="30000"/>
              <a:shade val="95000"/>
              <a:satMod val="300000"/>
              <a:alpha val="5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34290" rIns="68580" bIns="34290" numCol="1" spcCol="1270" anchor="ctr" anchorCtr="0">
          <a:noAutofit/>
        </a:bodyPr>
        <a:lstStyle/>
        <a:p>
          <a:pPr lvl="0" algn="ctr" defTabSz="2400300" rtl="1">
            <a:lnSpc>
              <a:spcPct val="90000"/>
            </a:lnSpc>
            <a:spcBef>
              <a:spcPct val="0"/>
            </a:spcBef>
            <a:spcAft>
              <a:spcPct val="35000"/>
            </a:spcAft>
          </a:pPr>
          <a:r>
            <a:rPr lang="fa-IR" sz="5400" kern="1200" smtClean="0">
              <a:cs typeface="B Zar" pitchFamily="2" charset="-78"/>
            </a:rPr>
            <a:t>سهام</a:t>
          </a:r>
          <a:endParaRPr lang="en-US" sz="5400" kern="1200" dirty="0">
            <a:cs typeface="B Zar" pitchFamily="2" charset="-78"/>
          </a:endParaRPr>
        </a:p>
      </dsp:txBody>
      <dsp:txXfrm rot="10800000">
        <a:off x="1374416" y="1690382"/>
        <a:ext cx="1717796" cy="1145197"/>
      </dsp:txXfrm>
    </dsp:sp>
    <dsp:sp modelId="{BF4A80F8-006C-4601-9523-1E80E6D15DC0}">
      <dsp:nvSpPr>
        <dsp:cNvPr id="0" name=""/>
        <dsp:cNvSpPr/>
      </dsp:nvSpPr>
      <dsp:spPr>
        <a:xfrm rot="10800000">
          <a:off x="3216391" y="3146025"/>
          <a:ext cx="3449389" cy="1379755"/>
        </a:xfrm>
        <a:prstGeom prst="chevron">
          <a:avLst/>
        </a:prstGeom>
        <a:gradFill rotWithShape="0">
          <a:gsLst>
            <a:gs pos="0">
              <a:schemeClr val="accent2">
                <a:hueOff val="11871614"/>
                <a:satOff val="-77721"/>
                <a:lumOff val="17056"/>
                <a:alphaOff val="0"/>
                <a:tint val="73000"/>
                <a:satMod val="150000"/>
              </a:schemeClr>
            </a:gs>
            <a:gs pos="25000">
              <a:schemeClr val="accent2">
                <a:hueOff val="11871614"/>
                <a:satOff val="-77721"/>
                <a:lumOff val="17056"/>
                <a:alphaOff val="0"/>
                <a:tint val="96000"/>
                <a:shade val="80000"/>
                <a:satMod val="105000"/>
              </a:schemeClr>
            </a:gs>
            <a:gs pos="38000">
              <a:schemeClr val="accent2">
                <a:hueOff val="11871614"/>
                <a:satOff val="-77721"/>
                <a:lumOff val="17056"/>
                <a:alphaOff val="0"/>
                <a:tint val="96000"/>
                <a:shade val="59000"/>
                <a:satMod val="120000"/>
              </a:schemeClr>
            </a:gs>
            <a:gs pos="55000">
              <a:schemeClr val="accent2">
                <a:hueOff val="11871614"/>
                <a:satOff val="-77721"/>
                <a:lumOff val="17056"/>
                <a:alphaOff val="0"/>
                <a:shade val="57000"/>
                <a:satMod val="120000"/>
              </a:schemeClr>
            </a:gs>
            <a:gs pos="80000">
              <a:schemeClr val="accent2">
                <a:hueOff val="11871614"/>
                <a:satOff val="-77721"/>
                <a:lumOff val="17056"/>
                <a:alphaOff val="0"/>
                <a:shade val="56000"/>
                <a:satMod val="145000"/>
              </a:schemeClr>
            </a:gs>
            <a:gs pos="88000">
              <a:schemeClr val="accent2">
                <a:hueOff val="11871614"/>
                <a:satOff val="-77721"/>
                <a:lumOff val="17056"/>
                <a:alphaOff val="0"/>
                <a:shade val="63000"/>
                <a:satMod val="160000"/>
              </a:schemeClr>
            </a:gs>
            <a:gs pos="100000">
              <a:schemeClr val="accent2">
                <a:hueOff val="11871614"/>
                <a:satOff val="-77721"/>
                <a:lumOff val="17056"/>
                <a:alphaOff val="0"/>
                <a:tint val="99555"/>
                <a:satMod val="155000"/>
              </a:schemeClr>
            </a:gs>
          </a:gsLst>
          <a:lin ang="5400000" scaled="1"/>
        </a:gradFill>
        <a:ln>
          <a:noFill/>
        </a:ln>
        <a:effectLst>
          <a:glow rad="70000">
            <a:schemeClr val="accent2">
              <a:hueOff val="11871614"/>
              <a:satOff val="-77721"/>
              <a:lumOff val="17056"/>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26035" rIns="52070" bIns="26035" numCol="1" spcCol="1270" anchor="ctr" anchorCtr="0">
          <a:noAutofit/>
        </a:bodyPr>
        <a:lstStyle/>
        <a:p>
          <a:pPr lvl="0" algn="ctr" defTabSz="1822450" rtl="1">
            <a:lnSpc>
              <a:spcPct val="90000"/>
            </a:lnSpc>
            <a:spcBef>
              <a:spcPct val="0"/>
            </a:spcBef>
            <a:spcAft>
              <a:spcPct val="35000"/>
            </a:spcAft>
          </a:pPr>
          <a:r>
            <a:rPr lang="fa-IR" sz="4100" kern="1200" dirty="0" smtClean="0">
              <a:cs typeface="B Zar" pitchFamily="2" charset="-78"/>
            </a:rPr>
            <a:t>در آينده</a:t>
          </a:r>
          <a:endParaRPr lang="en-US" sz="4100" kern="1200" dirty="0">
            <a:cs typeface="B Zar" pitchFamily="2" charset="-78"/>
          </a:endParaRPr>
        </a:p>
      </dsp:txBody>
      <dsp:txXfrm rot="10800000">
        <a:off x="3906268" y="3146025"/>
        <a:ext cx="2069634" cy="1379755"/>
      </dsp:txXfrm>
    </dsp:sp>
    <dsp:sp modelId="{2906F82E-1BD8-4BBF-B728-1012FEC67AE2}">
      <dsp:nvSpPr>
        <dsp:cNvPr id="0" name=""/>
        <dsp:cNvSpPr/>
      </dsp:nvSpPr>
      <dsp:spPr>
        <a:xfrm rot="10800000">
          <a:off x="801818" y="3263304"/>
          <a:ext cx="2862993" cy="1145197"/>
        </a:xfrm>
        <a:prstGeom prst="chevron">
          <a:avLst/>
        </a:prstGeom>
        <a:solidFill>
          <a:schemeClr val="accent2">
            <a:tint val="40000"/>
            <a:alpha val="90000"/>
            <a:hueOff val="12269171"/>
            <a:satOff val="-37045"/>
            <a:lumOff val="455"/>
            <a:alphaOff val="0"/>
          </a:schemeClr>
        </a:solidFill>
        <a:ln w="9525" cap="flat" cmpd="sng" algn="ctr">
          <a:solidFill>
            <a:schemeClr val="accent2">
              <a:tint val="40000"/>
              <a:alpha val="90000"/>
              <a:hueOff val="12269171"/>
              <a:satOff val="-37045"/>
              <a:lumOff val="455"/>
              <a:alphaOff val="0"/>
            </a:schemeClr>
          </a:solidFill>
          <a:prstDash val="solid"/>
        </a:ln>
        <a:effectLst>
          <a:glow rad="70000">
            <a:schemeClr val="accent2">
              <a:tint val="40000"/>
              <a:alpha val="90000"/>
              <a:hueOff val="12269171"/>
              <a:satOff val="-37045"/>
              <a:lumOff val="455"/>
              <a:alphaOff val="0"/>
              <a:tint val="30000"/>
              <a:shade val="95000"/>
              <a:satMod val="300000"/>
              <a:alpha val="5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34290" rIns="68580" bIns="34290" numCol="1" spcCol="1270" anchor="ctr" anchorCtr="0">
          <a:noAutofit/>
        </a:bodyPr>
        <a:lstStyle/>
        <a:p>
          <a:pPr lvl="0" algn="ctr" defTabSz="2400300" rtl="1">
            <a:lnSpc>
              <a:spcPct val="90000"/>
            </a:lnSpc>
            <a:spcBef>
              <a:spcPct val="0"/>
            </a:spcBef>
            <a:spcAft>
              <a:spcPct val="35000"/>
            </a:spcAft>
          </a:pPr>
          <a:r>
            <a:rPr lang="fa-IR" sz="5400" kern="1200" dirty="0" smtClean="0">
              <a:cs typeface="B Zar" pitchFamily="2" charset="-78"/>
            </a:rPr>
            <a:t>؟</a:t>
          </a:r>
          <a:endParaRPr lang="en-US" sz="5400" kern="1200" dirty="0">
            <a:cs typeface="B Zar" pitchFamily="2" charset="-78"/>
          </a:endParaRPr>
        </a:p>
      </dsp:txBody>
      <dsp:txXfrm rot="10800000">
        <a:off x="1374416" y="3263304"/>
        <a:ext cx="1717796" cy="114519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28D7D-7444-4026-841F-5C64B5022856}">
      <dsp:nvSpPr>
        <dsp:cNvPr id="0" name=""/>
        <dsp:cNvSpPr/>
      </dsp:nvSpPr>
      <dsp:spPr>
        <a:xfrm>
          <a:off x="0" y="620005"/>
          <a:ext cx="7467600" cy="1008000"/>
        </a:xfrm>
        <a:prstGeom prst="rect">
          <a:avLst/>
        </a:prstGeom>
        <a:no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D7DC990-6CBF-4FB9-97F7-25C8A3B191F4}">
      <dsp:nvSpPr>
        <dsp:cNvPr id="0" name=""/>
        <dsp:cNvSpPr/>
      </dsp:nvSpPr>
      <dsp:spPr>
        <a:xfrm>
          <a:off x="5104" y="29605"/>
          <a:ext cx="7089844" cy="1180800"/>
        </a:xfrm>
        <a:prstGeom prst="roundRect">
          <a:avLst/>
        </a:prstGeom>
        <a:solidFill>
          <a:schemeClr val="accent2">
            <a:hueOff val="0"/>
            <a:satOff val="0"/>
            <a:lumOff val="0"/>
            <a:alphaOff val="0"/>
          </a:schemeClr>
        </a:solidFill>
        <a:ln>
          <a:noFill/>
        </a:ln>
        <a:effectLst>
          <a:glow rad="70000">
            <a:schemeClr val="accent2">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7580" tIns="0" rIns="197580" bIns="0" numCol="1" spcCol="1270" anchor="ctr" anchorCtr="0">
          <a:noAutofit/>
        </a:bodyPr>
        <a:lstStyle/>
        <a:p>
          <a:pPr lvl="0" algn="r" defTabSz="1111250">
            <a:lnSpc>
              <a:spcPct val="90000"/>
            </a:lnSpc>
            <a:spcBef>
              <a:spcPct val="0"/>
            </a:spcBef>
            <a:spcAft>
              <a:spcPct val="35000"/>
            </a:spcAft>
          </a:pPr>
          <a:r>
            <a:rPr lang="fa-IR" sz="2500" kern="1200" dirty="0" smtClean="0">
              <a:cs typeface="B Titr" pitchFamily="2" charset="-78"/>
            </a:rPr>
            <a:t>پول صندوق‌هاي بازنشستگي پول دولت نيست</a:t>
          </a:r>
          <a:endParaRPr lang="en-US" sz="2500" kern="1200" dirty="0"/>
        </a:p>
      </dsp:txBody>
      <dsp:txXfrm>
        <a:off x="62746" y="87247"/>
        <a:ext cx="6974560" cy="1065516"/>
      </dsp:txXfrm>
    </dsp:sp>
    <dsp:sp modelId="{DCEE6AB6-F183-43FF-A00E-6C2046F68069}">
      <dsp:nvSpPr>
        <dsp:cNvPr id="0" name=""/>
        <dsp:cNvSpPr/>
      </dsp:nvSpPr>
      <dsp:spPr>
        <a:xfrm>
          <a:off x="0" y="2434406"/>
          <a:ext cx="7467600" cy="1008000"/>
        </a:xfrm>
        <a:prstGeom prst="rect">
          <a:avLst/>
        </a:prstGeom>
        <a:no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21397CA-D8CA-477D-90B0-CCC2C01E6CC5}">
      <dsp:nvSpPr>
        <dsp:cNvPr id="0" name=""/>
        <dsp:cNvSpPr/>
      </dsp:nvSpPr>
      <dsp:spPr>
        <a:xfrm>
          <a:off x="5104" y="1844006"/>
          <a:ext cx="7089844" cy="1180800"/>
        </a:xfrm>
        <a:prstGeom prst="roundRect">
          <a:avLst/>
        </a:prstGeom>
        <a:solidFill>
          <a:schemeClr val="accent2">
            <a:hueOff val="5935807"/>
            <a:satOff val="-38860"/>
            <a:lumOff val="8528"/>
            <a:alphaOff val="0"/>
          </a:schemeClr>
        </a:solidFill>
        <a:ln>
          <a:noFill/>
        </a:ln>
        <a:effectLst>
          <a:glow rad="70000">
            <a:schemeClr val="accent2">
              <a:hueOff val="5935807"/>
              <a:satOff val="-38860"/>
              <a:lumOff val="8528"/>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7580" tIns="0" rIns="197580" bIns="0" numCol="1" spcCol="1270" anchor="ctr" anchorCtr="0">
          <a:noAutofit/>
        </a:bodyPr>
        <a:lstStyle/>
        <a:p>
          <a:pPr lvl="0" algn="r" defTabSz="1111250">
            <a:lnSpc>
              <a:spcPct val="90000"/>
            </a:lnSpc>
            <a:spcBef>
              <a:spcPct val="0"/>
            </a:spcBef>
            <a:spcAft>
              <a:spcPct val="35000"/>
            </a:spcAft>
          </a:pPr>
          <a:r>
            <a:rPr lang="fa-IR" sz="2500" kern="1200" dirty="0" smtClean="0">
              <a:cs typeface="B Titr" pitchFamily="2" charset="-78"/>
            </a:rPr>
            <a:t>سوء مديريت در ادارة وجوه مردم توسط دولت</a:t>
          </a:r>
          <a:endParaRPr lang="en-US" sz="2500" kern="1200" dirty="0"/>
        </a:p>
      </dsp:txBody>
      <dsp:txXfrm>
        <a:off x="62746" y="1901648"/>
        <a:ext cx="6974560" cy="1065516"/>
      </dsp:txXfrm>
    </dsp:sp>
    <dsp:sp modelId="{BA616967-01B5-4876-91AA-BB3E1DC2A474}">
      <dsp:nvSpPr>
        <dsp:cNvPr id="0" name=""/>
        <dsp:cNvSpPr/>
      </dsp:nvSpPr>
      <dsp:spPr>
        <a:xfrm>
          <a:off x="0" y="4248806"/>
          <a:ext cx="7467600" cy="1008000"/>
        </a:xfrm>
        <a:prstGeom prst="rect">
          <a:avLst/>
        </a:prstGeom>
        <a:no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40053F6-FBAF-45E6-9329-D6884E03538B}">
      <dsp:nvSpPr>
        <dsp:cNvPr id="0" name=""/>
        <dsp:cNvSpPr/>
      </dsp:nvSpPr>
      <dsp:spPr>
        <a:xfrm>
          <a:off x="5104" y="3658406"/>
          <a:ext cx="7089844" cy="1180800"/>
        </a:xfrm>
        <a:prstGeom prst="roundRect">
          <a:avLst/>
        </a:prstGeom>
        <a:solidFill>
          <a:schemeClr val="accent2">
            <a:hueOff val="11871614"/>
            <a:satOff val="-77721"/>
            <a:lumOff val="17056"/>
            <a:alphaOff val="0"/>
          </a:schemeClr>
        </a:solidFill>
        <a:ln>
          <a:noFill/>
        </a:ln>
        <a:effectLst>
          <a:glow rad="70000">
            <a:schemeClr val="accent2">
              <a:hueOff val="11871614"/>
              <a:satOff val="-77721"/>
              <a:lumOff val="17056"/>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7580" tIns="0" rIns="197580" bIns="0" numCol="1" spcCol="1270" anchor="ctr" anchorCtr="0">
          <a:noAutofit/>
        </a:bodyPr>
        <a:lstStyle/>
        <a:p>
          <a:pPr lvl="0" algn="r" defTabSz="1111250">
            <a:lnSpc>
              <a:spcPct val="90000"/>
            </a:lnSpc>
            <a:spcBef>
              <a:spcPct val="0"/>
            </a:spcBef>
            <a:spcAft>
              <a:spcPct val="35000"/>
            </a:spcAft>
          </a:pPr>
          <a:r>
            <a:rPr lang="fa-IR" sz="2500" kern="1200" dirty="0" smtClean="0">
              <a:cs typeface="B Titr" pitchFamily="2" charset="-78"/>
            </a:rPr>
            <a:t>صندوق‌ها بايد به صندوق مالي بدل شود</a:t>
          </a:r>
          <a:endParaRPr lang="en-US" sz="2500" kern="1200" dirty="0"/>
        </a:p>
      </dsp:txBody>
      <dsp:txXfrm>
        <a:off x="62746" y="3716048"/>
        <a:ext cx="6974560" cy="10655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83E67-D667-4828-9718-7C1DAF8E8602}">
      <dsp:nvSpPr>
        <dsp:cNvPr id="0" name=""/>
        <dsp:cNvSpPr/>
      </dsp:nvSpPr>
      <dsp:spPr>
        <a:xfrm>
          <a:off x="3359719" y="0"/>
          <a:ext cx="3496890" cy="3496890"/>
        </a:xfrm>
        <a:prstGeom prst="gear9">
          <a:avLst/>
        </a:prstGeom>
        <a:solidFill>
          <a:schemeClr val="accent2">
            <a:hueOff val="0"/>
            <a:satOff val="0"/>
            <a:lumOff val="0"/>
            <a:alphaOff val="0"/>
          </a:schemeClr>
        </a:solidFill>
        <a:ln>
          <a:noFill/>
        </a:ln>
        <a:effectLst>
          <a:glow rad="70000">
            <a:schemeClr val="accent2">
              <a:hueOff val="0"/>
              <a:satOff val="0"/>
              <a:lumOff val="0"/>
              <a:alphaOff val="0"/>
              <a:tint val="30000"/>
              <a:shade val="95000"/>
              <a:satMod val="300000"/>
              <a:alpha val="50000"/>
            </a:schemeClr>
          </a:glo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sp3d extrusionH="28000" prstMaterial="matte"/>
        </a:bodyPr>
        <a:lstStyle/>
        <a:p>
          <a:pPr lvl="0" algn="ctr" defTabSz="977900" rtl="1">
            <a:lnSpc>
              <a:spcPct val="90000"/>
            </a:lnSpc>
            <a:spcBef>
              <a:spcPct val="0"/>
            </a:spcBef>
            <a:spcAft>
              <a:spcPct val="35000"/>
            </a:spcAft>
          </a:pPr>
          <a:r>
            <a:rPr lang="fa-IR" sz="2200" kern="1200" dirty="0" smtClean="0">
              <a:cs typeface="B Titr" pitchFamily="2" charset="-78"/>
            </a:rPr>
            <a:t>منابع صندوق‌هاي بازنشستگي</a:t>
          </a:r>
          <a:endParaRPr lang="en-US" sz="2200" kern="1200" dirty="0">
            <a:cs typeface="B Titr" pitchFamily="2" charset="-78"/>
          </a:endParaRPr>
        </a:p>
      </dsp:txBody>
      <dsp:txXfrm>
        <a:off x="4062749" y="819130"/>
        <a:ext cx="2090830" cy="1797473"/>
      </dsp:txXfrm>
    </dsp:sp>
    <dsp:sp modelId="{AFAE9252-6E6A-4572-93BA-13FDEF980882}">
      <dsp:nvSpPr>
        <dsp:cNvPr id="0" name=""/>
        <dsp:cNvSpPr/>
      </dsp:nvSpPr>
      <dsp:spPr>
        <a:xfrm>
          <a:off x="1754039" y="2468702"/>
          <a:ext cx="2543192" cy="2543192"/>
        </a:xfrm>
        <a:prstGeom prst="gear6">
          <a:avLst/>
        </a:prstGeom>
        <a:solidFill>
          <a:schemeClr val="accent2">
            <a:hueOff val="5935807"/>
            <a:satOff val="-38860"/>
            <a:lumOff val="8528"/>
            <a:alphaOff val="0"/>
          </a:schemeClr>
        </a:solidFill>
        <a:ln>
          <a:noFill/>
        </a:ln>
        <a:effectLst>
          <a:glow rad="70000">
            <a:schemeClr val="accent2">
              <a:hueOff val="5935807"/>
              <a:satOff val="-38860"/>
              <a:lumOff val="8528"/>
              <a:alphaOff val="0"/>
              <a:tint val="30000"/>
              <a:shade val="95000"/>
              <a:satMod val="300000"/>
              <a:alpha val="50000"/>
            </a:schemeClr>
          </a:glo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sp3d extrusionH="28000" prstMaterial="matte"/>
        </a:bodyPr>
        <a:lstStyle/>
        <a:p>
          <a:pPr lvl="0" algn="ctr" defTabSz="977900" rtl="1">
            <a:lnSpc>
              <a:spcPct val="90000"/>
            </a:lnSpc>
            <a:spcBef>
              <a:spcPct val="0"/>
            </a:spcBef>
            <a:spcAft>
              <a:spcPct val="35000"/>
            </a:spcAft>
          </a:pPr>
          <a:r>
            <a:rPr lang="fa-IR" sz="2200" kern="1200" dirty="0" smtClean="0">
              <a:cs typeface="B Titr" pitchFamily="2" charset="-78"/>
            </a:rPr>
            <a:t>منابع دولتي نسیت</a:t>
          </a:r>
          <a:endParaRPr lang="en-US" sz="2200" kern="1200" dirty="0">
            <a:cs typeface="B Titr" pitchFamily="2" charset="-78"/>
          </a:endParaRPr>
        </a:p>
      </dsp:txBody>
      <dsp:txXfrm>
        <a:off x="2394295" y="3112828"/>
        <a:ext cx="1262680" cy="1254940"/>
      </dsp:txXfrm>
    </dsp:sp>
    <dsp:sp modelId="{F46347D6-3002-46CA-865C-325C68EB3A1D}">
      <dsp:nvSpPr>
        <dsp:cNvPr id="0" name=""/>
        <dsp:cNvSpPr/>
      </dsp:nvSpPr>
      <dsp:spPr>
        <a:xfrm rot="20700000">
          <a:off x="4342206" y="3451199"/>
          <a:ext cx="2491809" cy="2491809"/>
        </a:xfrm>
        <a:prstGeom prst="gear6">
          <a:avLst/>
        </a:prstGeom>
        <a:solidFill>
          <a:schemeClr val="accent2">
            <a:hueOff val="11871614"/>
            <a:satOff val="-77721"/>
            <a:lumOff val="17056"/>
            <a:alphaOff val="0"/>
          </a:schemeClr>
        </a:solidFill>
        <a:ln>
          <a:noFill/>
        </a:ln>
        <a:effectLst>
          <a:glow rad="70000">
            <a:schemeClr val="accent2">
              <a:hueOff val="11871614"/>
              <a:satOff val="-77721"/>
              <a:lumOff val="17056"/>
              <a:alphaOff val="0"/>
              <a:tint val="30000"/>
              <a:shade val="95000"/>
              <a:satMod val="300000"/>
              <a:alpha val="50000"/>
            </a:schemeClr>
          </a:glo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sp3d extrusionH="28000" prstMaterial="matte"/>
        </a:bodyPr>
        <a:lstStyle/>
        <a:p>
          <a:pPr lvl="0" algn="ctr" defTabSz="977900" rtl="1">
            <a:lnSpc>
              <a:spcPct val="90000"/>
            </a:lnSpc>
            <a:spcBef>
              <a:spcPct val="0"/>
            </a:spcBef>
            <a:spcAft>
              <a:spcPct val="35000"/>
            </a:spcAft>
          </a:pPr>
          <a:r>
            <a:rPr lang="fa-IR" sz="2200" kern="1200" dirty="0" smtClean="0">
              <a:cs typeface="B Titr" pitchFamily="2" charset="-78"/>
            </a:rPr>
            <a:t>منابع بیمه شدگان است</a:t>
          </a:r>
          <a:endParaRPr lang="en-US" sz="2200" kern="1200" dirty="0">
            <a:cs typeface="B Titr" pitchFamily="2" charset="-78"/>
          </a:endParaRPr>
        </a:p>
      </dsp:txBody>
      <dsp:txXfrm rot="-20700000">
        <a:off x="4888733" y="3997726"/>
        <a:ext cx="1398756" cy="1398756"/>
      </dsp:txXfrm>
    </dsp:sp>
    <dsp:sp modelId="{DDD82665-F74D-4A65-B6E6-796300245787}">
      <dsp:nvSpPr>
        <dsp:cNvPr id="0" name=""/>
        <dsp:cNvSpPr/>
      </dsp:nvSpPr>
      <dsp:spPr>
        <a:xfrm rot="15921811">
          <a:off x="2749724" y="-881208"/>
          <a:ext cx="4476019" cy="4476019"/>
        </a:xfrm>
        <a:prstGeom prst="circularArrow">
          <a:avLst>
            <a:gd name="adj1" fmla="val 4688"/>
            <a:gd name="adj2" fmla="val 299029"/>
            <a:gd name="adj3" fmla="val 2551496"/>
            <a:gd name="adj4" fmla="val 15787165"/>
            <a:gd name="adj5" fmla="val 5469"/>
          </a:avLst>
        </a:prstGeom>
        <a:solidFill>
          <a:schemeClr val="accent2">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169DF987-96B0-401B-B896-71D26963F687}">
      <dsp:nvSpPr>
        <dsp:cNvPr id="0" name=""/>
        <dsp:cNvSpPr/>
      </dsp:nvSpPr>
      <dsp:spPr>
        <a:xfrm rot="16381208">
          <a:off x="1235325" y="2444497"/>
          <a:ext cx="3252107" cy="3252107"/>
        </a:xfrm>
        <a:prstGeom prst="leftCircularArrow">
          <a:avLst>
            <a:gd name="adj1" fmla="val 6452"/>
            <a:gd name="adj2" fmla="val 429999"/>
            <a:gd name="adj3" fmla="val 10489124"/>
            <a:gd name="adj4" fmla="val 14837806"/>
            <a:gd name="adj5" fmla="val 7527"/>
          </a:avLst>
        </a:prstGeom>
        <a:solidFill>
          <a:schemeClr val="accent2">
            <a:hueOff val="5935807"/>
            <a:satOff val="-38860"/>
            <a:lumOff val="8528"/>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FEAF33F1-FBFC-48DF-8844-D998B9D4C715}">
      <dsp:nvSpPr>
        <dsp:cNvPr id="0" name=""/>
        <dsp:cNvSpPr/>
      </dsp:nvSpPr>
      <dsp:spPr>
        <a:xfrm rot="12721745">
          <a:off x="4223365" y="2722955"/>
          <a:ext cx="3506427" cy="3506427"/>
        </a:xfrm>
        <a:prstGeom prst="circularArrow">
          <a:avLst>
            <a:gd name="adj1" fmla="val 5984"/>
            <a:gd name="adj2" fmla="val 394124"/>
            <a:gd name="adj3" fmla="val 13313824"/>
            <a:gd name="adj4" fmla="val 10508221"/>
            <a:gd name="adj5" fmla="val 6981"/>
          </a:avLst>
        </a:prstGeom>
        <a:solidFill>
          <a:schemeClr val="accent2">
            <a:hueOff val="11871614"/>
            <a:satOff val="-77721"/>
            <a:lumOff val="17056"/>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45B35-28C6-45C7-96E1-5EA1ADDCE4D1}">
      <dsp:nvSpPr>
        <dsp:cNvPr id="0" name=""/>
        <dsp:cNvSpPr/>
      </dsp:nvSpPr>
      <dsp:spPr>
        <a:xfrm>
          <a:off x="0" y="940384"/>
          <a:ext cx="7467600" cy="1562400"/>
        </a:xfrm>
        <a:prstGeom prst="rect">
          <a:avLst/>
        </a:prstGeom>
        <a:noFill/>
        <a:ln w="9525" cap="flat" cmpd="sng" algn="ctr">
          <a:noFill/>
          <a:prstDash val="solid"/>
        </a:ln>
        <a:effectLst>
          <a:glow rad="70000">
            <a:schemeClr val="lt1">
              <a:alpha val="90000"/>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CA1375B-F4F6-4578-94BD-200D9401351B}">
      <dsp:nvSpPr>
        <dsp:cNvPr id="0" name=""/>
        <dsp:cNvSpPr/>
      </dsp:nvSpPr>
      <dsp:spPr>
        <a:xfrm>
          <a:off x="591" y="25264"/>
          <a:ext cx="7160719" cy="1830240"/>
        </a:xfrm>
        <a:prstGeom prst="round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7580" tIns="0" rIns="197580" bIns="0" numCol="1" spcCol="1270" anchor="ctr" anchorCtr="0">
          <a:noAutofit/>
        </a:bodyPr>
        <a:lstStyle/>
        <a:p>
          <a:pPr lvl="0" algn="ctr" defTabSz="1155700" rtl="1">
            <a:lnSpc>
              <a:spcPct val="90000"/>
            </a:lnSpc>
            <a:spcBef>
              <a:spcPct val="0"/>
            </a:spcBef>
            <a:spcAft>
              <a:spcPct val="35000"/>
            </a:spcAft>
          </a:pPr>
          <a:r>
            <a:rPr lang="fa-IR" sz="2600" kern="1200" dirty="0" smtClean="0">
              <a:cs typeface="B Titr" pitchFamily="2" charset="-78"/>
            </a:rPr>
            <a:t>چرا صندوق‌هاي بازنشستگي جديد شكل گرفت؟</a:t>
          </a:r>
          <a:endParaRPr lang="en-US" sz="2600" kern="1200" dirty="0">
            <a:cs typeface="B Titr" pitchFamily="2" charset="-78"/>
          </a:endParaRPr>
        </a:p>
      </dsp:txBody>
      <dsp:txXfrm>
        <a:off x="89936" y="114609"/>
        <a:ext cx="6982029" cy="1651550"/>
      </dsp:txXfrm>
    </dsp:sp>
    <dsp:sp modelId="{4AF0162C-EBEC-4317-A776-0CA6DCD5AC43}">
      <dsp:nvSpPr>
        <dsp:cNvPr id="0" name=""/>
        <dsp:cNvSpPr/>
      </dsp:nvSpPr>
      <dsp:spPr>
        <a:xfrm>
          <a:off x="0" y="3752704"/>
          <a:ext cx="7467600" cy="1562400"/>
        </a:xfrm>
        <a:prstGeom prst="rect">
          <a:avLst/>
        </a:prstGeom>
        <a:noFill/>
        <a:ln w="9525" cap="flat" cmpd="sng" algn="ctr">
          <a:noFill/>
          <a:prstDash val="solid"/>
        </a:ln>
        <a:effectLst>
          <a:glow rad="70000">
            <a:schemeClr val="lt1">
              <a:alpha val="90000"/>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F6C5C96-BB5C-4E4B-ABA5-9140B828C78E}">
      <dsp:nvSpPr>
        <dsp:cNvPr id="0" name=""/>
        <dsp:cNvSpPr/>
      </dsp:nvSpPr>
      <dsp:spPr>
        <a:xfrm>
          <a:off x="591" y="2837584"/>
          <a:ext cx="7160719" cy="1830240"/>
        </a:xfrm>
        <a:prstGeom prst="round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7580" tIns="0" rIns="197580" bIns="0" numCol="1" spcCol="1270" anchor="ctr" anchorCtr="0">
          <a:noAutofit/>
        </a:bodyPr>
        <a:lstStyle/>
        <a:p>
          <a:pPr lvl="0" algn="ctr" defTabSz="1155700" rtl="1">
            <a:lnSpc>
              <a:spcPct val="90000"/>
            </a:lnSpc>
            <a:spcBef>
              <a:spcPct val="0"/>
            </a:spcBef>
            <a:spcAft>
              <a:spcPct val="35000"/>
            </a:spcAft>
          </a:pPr>
          <a:r>
            <a:rPr lang="fa-IR" sz="2600" kern="1200" dirty="0" smtClean="0">
              <a:cs typeface="B Titr" pitchFamily="2" charset="-78"/>
            </a:rPr>
            <a:t>در چارچوب كدام طرح كلي اين صندوق‌ها شكل گرفته است؟</a:t>
          </a:r>
          <a:endParaRPr lang="en-US" sz="2600" kern="1200" dirty="0">
            <a:cs typeface="B Titr" pitchFamily="2" charset="-78"/>
          </a:endParaRPr>
        </a:p>
      </dsp:txBody>
      <dsp:txXfrm>
        <a:off x="89936" y="2926929"/>
        <a:ext cx="6982029" cy="16515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EC4B8-FF74-4E84-BF99-5BD095AD32B1}">
      <dsp:nvSpPr>
        <dsp:cNvPr id="0" name=""/>
        <dsp:cNvSpPr/>
      </dsp:nvSpPr>
      <dsp:spPr>
        <a:xfrm>
          <a:off x="0" y="3139"/>
          <a:ext cx="7016694" cy="767106"/>
        </a:xfrm>
        <a:prstGeom prst="homePlate">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76200" rIns="338273" bIns="76200" numCol="1" spcCol="1270" anchor="ctr" anchorCtr="0">
          <a:noAutofit/>
        </a:bodyPr>
        <a:lstStyle/>
        <a:p>
          <a:pPr lvl="0" algn="justLow" defTabSz="889000" rtl="1">
            <a:lnSpc>
              <a:spcPct val="90000"/>
            </a:lnSpc>
            <a:spcBef>
              <a:spcPct val="0"/>
            </a:spcBef>
            <a:spcAft>
              <a:spcPct val="35000"/>
            </a:spcAft>
          </a:pPr>
          <a:r>
            <a:rPr lang="fa-IR" sz="2000" kern="1200" dirty="0" smtClean="0">
              <a:cs typeface="B Zar" pitchFamily="2" charset="-78"/>
            </a:rPr>
            <a:t>مجمع عمومي صندوق كه همان مجمع عمومي بانك‌هاست</a:t>
          </a:r>
          <a:endParaRPr lang="en-US" sz="2000" kern="1200" dirty="0">
            <a:cs typeface="B Zar" pitchFamily="2" charset="-78"/>
          </a:endParaRPr>
        </a:p>
      </dsp:txBody>
      <dsp:txXfrm>
        <a:off x="0" y="3139"/>
        <a:ext cx="6824918" cy="767106"/>
      </dsp:txXfrm>
    </dsp:sp>
    <dsp:sp modelId="{ACE9FFFB-D941-4DC1-A503-974233393DAC}">
      <dsp:nvSpPr>
        <dsp:cNvPr id="0" name=""/>
        <dsp:cNvSpPr/>
      </dsp:nvSpPr>
      <dsp:spPr>
        <a:xfrm>
          <a:off x="6700493" y="3139"/>
          <a:ext cx="767106" cy="767106"/>
        </a:xfrm>
        <a:prstGeom prst="ellipse">
          <a:avLst/>
        </a:prstGeom>
        <a:gradFill rotWithShape="0">
          <a:gsLst>
            <a:gs pos="0">
              <a:schemeClr val="accent3">
                <a:tint val="50000"/>
                <a:hueOff val="0"/>
                <a:satOff val="0"/>
                <a:lumOff val="0"/>
                <a:alphaOff val="0"/>
                <a:tint val="73000"/>
                <a:satMod val="150000"/>
              </a:schemeClr>
            </a:gs>
            <a:gs pos="25000">
              <a:schemeClr val="accent3">
                <a:tint val="50000"/>
                <a:hueOff val="0"/>
                <a:satOff val="0"/>
                <a:lumOff val="0"/>
                <a:alphaOff val="0"/>
                <a:tint val="96000"/>
                <a:shade val="80000"/>
                <a:satMod val="105000"/>
              </a:schemeClr>
            </a:gs>
            <a:gs pos="38000">
              <a:schemeClr val="accent3">
                <a:tint val="50000"/>
                <a:hueOff val="0"/>
                <a:satOff val="0"/>
                <a:lumOff val="0"/>
                <a:alphaOff val="0"/>
                <a:tint val="96000"/>
                <a:shade val="59000"/>
                <a:satMod val="120000"/>
              </a:schemeClr>
            </a:gs>
            <a:gs pos="55000">
              <a:schemeClr val="accent3">
                <a:tint val="50000"/>
                <a:hueOff val="0"/>
                <a:satOff val="0"/>
                <a:lumOff val="0"/>
                <a:alphaOff val="0"/>
                <a:shade val="57000"/>
                <a:satMod val="120000"/>
              </a:schemeClr>
            </a:gs>
            <a:gs pos="80000">
              <a:schemeClr val="accent3">
                <a:tint val="50000"/>
                <a:hueOff val="0"/>
                <a:satOff val="0"/>
                <a:lumOff val="0"/>
                <a:alphaOff val="0"/>
                <a:shade val="56000"/>
                <a:satMod val="145000"/>
              </a:schemeClr>
            </a:gs>
            <a:gs pos="88000">
              <a:schemeClr val="accent3">
                <a:tint val="50000"/>
                <a:hueOff val="0"/>
                <a:satOff val="0"/>
                <a:lumOff val="0"/>
                <a:alphaOff val="0"/>
                <a:shade val="63000"/>
                <a:satMod val="160000"/>
              </a:schemeClr>
            </a:gs>
            <a:gs pos="100000">
              <a:schemeClr val="accent3">
                <a:tint val="50000"/>
                <a:hueOff val="0"/>
                <a:satOff val="0"/>
                <a:lumOff val="0"/>
                <a:alphaOff val="0"/>
                <a:tint val="99555"/>
                <a:satMod val="155000"/>
              </a:schemeClr>
            </a:gs>
          </a:gsLst>
          <a:lin ang="5400000" scaled="1"/>
        </a:gradFill>
        <a:ln>
          <a:noFill/>
        </a:ln>
        <a:effectLst>
          <a:glow rad="70000">
            <a:schemeClr val="accent3">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D2195AC-33E4-495A-B3B7-D27852CAE767}">
      <dsp:nvSpPr>
        <dsp:cNvPr id="0" name=""/>
        <dsp:cNvSpPr/>
      </dsp:nvSpPr>
      <dsp:spPr>
        <a:xfrm>
          <a:off x="0" y="999232"/>
          <a:ext cx="7016694" cy="767106"/>
        </a:xfrm>
        <a:prstGeom prst="homePlate">
          <a:avLst/>
        </a:prstGeom>
        <a:gradFill rotWithShape="0">
          <a:gsLst>
            <a:gs pos="0">
              <a:schemeClr val="accent3">
                <a:hueOff val="-2419866"/>
                <a:satOff val="809"/>
                <a:lumOff val="-3530"/>
                <a:alphaOff val="0"/>
                <a:tint val="73000"/>
                <a:satMod val="150000"/>
              </a:schemeClr>
            </a:gs>
            <a:gs pos="25000">
              <a:schemeClr val="accent3">
                <a:hueOff val="-2419866"/>
                <a:satOff val="809"/>
                <a:lumOff val="-3530"/>
                <a:alphaOff val="0"/>
                <a:tint val="96000"/>
                <a:shade val="80000"/>
                <a:satMod val="105000"/>
              </a:schemeClr>
            </a:gs>
            <a:gs pos="38000">
              <a:schemeClr val="accent3">
                <a:hueOff val="-2419866"/>
                <a:satOff val="809"/>
                <a:lumOff val="-3530"/>
                <a:alphaOff val="0"/>
                <a:tint val="96000"/>
                <a:shade val="59000"/>
                <a:satMod val="120000"/>
              </a:schemeClr>
            </a:gs>
            <a:gs pos="55000">
              <a:schemeClr val="accent3">
                <a:hueOff val="-2419866"/>
                <a:satOff val="809"/>
                <a:lumOff val="-3530"/>
                <a:alphaOff val="0"/>
                <a:shade val="57000"/>
                <a:satMod val="120000"/>
              </a:schemeClr>
            </a:gs>
            <a:gs pos="80000">
              <a:schemeClr val="accent3">
                <a:hueOff val="-2419866"/>
                <a:satOff val="809"/>
                <a:lumOff val="-3530"/>
                <a:alphaOff val="0"/>
                <a:shade val="56000"/>
                <a:satMod val="145000"/>
              </a:schemeClr>
            </a:gs>
            <a:gs pos="88000">
              <a:schemeClr val="accent3">
                <a:hueOff val="-2419866"/>
                <a:satOff val="809"/>
                <a:lumOff val="-3530"/>
                <a:alphaOff val="0"/>
                <a:shade val="63000"/>
                <a:satMod val="160000"/>
              </a:schemeClr>
            </a:gs>
            <a:gs pos="100000">
              <a:schemeClr val="accent3">
                <a:hueOff val="-2419866"/>
                <a:satOff val="809"/>
                <a:lumOff val="-3530"/>
                <a:alphaOff val="0"/>
                <a:tint val="99555"/>
                <a:satMod val="155000"/>
              </a:schemeClr>
            </a:gs>
          </a:gsLst>
          <a:lin ang="5400000" scaled="1"/>
        </a:gradFill>
        <a:ln>
          <a:noFill/>
        </a:ln>
        <a:effectLst>
          <a:glow rad="70000">
            <a:schemeClr val="accent3">
              <a:hueOff val="-2419866"/>
              <a:satOff val="809"/>
              <a:lumOff val="-353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76200" rIns="338273" bIns="76200" numCol="1" spcCol="1270" anchor="ctr" anchorCtr="0">
          <a:noAutofit/>
        </a:bodyPr>
        <a:lstStyle/>
        <a:p>
          <a:pPr lvl="0" algn="justLow" defTabSz="889000" rtl="1">
            <a:lnSpc>
              <a:spcPct val="90000"/>
            </a:lnSpc>
            <a:spcBef>
              <a:spcPct val="0"/>
            </a:spcBef>
            <a:spcAft>
              <a:spcPct val="35000"/>
            </a:spcAft>
          </a:pPr>
          <a:r>
            <a:rPr lang="fa-IR" sz="2000" kern="1200" dirty="0" smtClean="0">
              <a:cs typeface="B Zar" pitchFamily="2" charset="-78"/>
            </a:rPr>
            <a:t>هيأت امناء مركب از مديران عامل بانك‌ها (رياست جلسه به مديرعامل صندوق تفويض شده)</a:t>
          </a:r>
          <a:endParaRPr lang="en-US" sz="2000" kern="1200" dirty="0">
            <a:cs typeface="B Zar" pitchFamily="2" charset="-78"/>
          </a:endParaRPr>
        </a:p>
      </dsp:txBody>
      <dsp:txXfrm>
        <a:off x="0" y="999232"/>
        <a:ext cx="6824918" cy="767106"/>
      </dsp:txXfrm>
    </dsp:sp>
    <dsp:sp modelId="{5F937CEC-B6D4-42E2-92B5-0FC4622BEE4C}">
      <dsp:nvSpPr>
        <dsp:cNvPr id="0" name=""/>
        <dsp:cNvSpPr/>
      </dsp:nvSpPr>
      <dsp:spPr>
        <a:xfrm>
          <a:off x="6700493" y="999232"/>
          <a:ext cx="767106" cy="767106"/>
        </a:xfrm>
        <a:prstGeom prst="ellipse">
          <a:avLst/>
        </a:prstGeom>
        <a:gradFill rotWithShape="0">
          <a:gsLst>
            <a:gs pos="0">
              <a:schemeClr val="accent3">
                <a:tint val="50000"/>
                <a:hueOff val="-2371273"/>
                <a:satOff val="-396"/>
                <a:lumOff val="-979"/>
                <a:alphaOff val="0"/>
                <a:tint val="73000"/>
                <a:satMod val="150000"/>
              </a:schemeClr>
            </a:gs>
            <a:gs pos="25000">
              <a:schemeClr val="accent3">
                <a:tint val="50000"/>
                <a:hueOff val="-2371273"/>
                <a:satOff val="-396"/>
                <a:lumOff val="-979"/>
                <a:alphaOff val="0"/>
                <a:tint val="96000"/>
                <a:shade val="80000"/>
                <a:satMod val="105000"/>
              </a:schemeClr>
            </a:gs>
            <a:gs pos="38000">
              <a:schemeClr val="accent3">
                <a:tint val="50000"/>
                <a:hueOff val="-2371273"/>
                <a:satOff val="-396"/>
                <a:lumOff val="-979"/>
                <a:alphaOff val="0"/>
                <a:tint val="96000"/>
                <a:shade val="59000"/>
                <a:satMod val="120000"/>
              </a:schemeClr>
            </a:gs>
            <a:gs pos="55000">
              <a:schemeClr val="accent3">
                <a:tint val="50000"/>
                <a:hueOff val="-2371273"/>
                <a:satOff val="-396"/>
                <a:lumOff val="-979"/>
                <a:alphaOff val="0"/>
                <a:shade val="57000"/>
                <a:satMod val="120000"/>
              </a:schemeClr>
            </a:gs>
            <a:gs pos="80000">
              <a:schemeClr val="accent3">
                <a:tint val="50000"/>
                <a:hueOff val="-2371273"/>
                <a:satOff val="-396"/>
                <a:lumOff val="-979"/>
                <a:alphaOff val="0"/>
                <a:shade val="56000"/>
                <a:satMod val="145000"/>
              </a:schemeClr>
            </a:gs>
            <a:gs pos="88000">
              <a:schemeClr val="accent3">
                <a:tint val="50000"/>
                <a:hueOff val="-2371273"/>
                <a:satOff val="-396"/>
                <a:lumOff val="-979"/>
                <a:alphaOff val="0"/>
                <a:shade val="63000"/>
                <a:satMod val="160000"/>
              </a:schemeClr>
            </a:gs>
            <a:gs pos="100000">
              <a:schemeClr val="accent3">
                <a:tint val="50000"/>
                <a:hueOff val="-2371273"/>
                <a:satOff val="-396"/>
                <a:lumOff val="-979"/>
                <a:alphaOff val="0"/>
                <a:tint val="99555"/>
                <a:satMod val="155000"/>
              </a:schemeClr>
            </a:gs>
          </a:gsLst>
          <a:lin ang="5400000" scaled="1"/>
        </a:gradFill>
        <a:ln>
          <a:noFill/>
        </a:ln>
        <a:effectLst>
          <a:glow rad="70000">
            <a:schemeClr val="accent3">
              <a:tint val="50000"/>
              <a:hueOff val="-2371273"/>
              <a:satOff val="-396"/>
              <a:lumOff val="-979"/>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95BF3A1-B3F0-487B-858B-6584F7D7EE8D}">
      <dsp:nvSpPr>
        <dsp:cNvPr id="0" name=""/>
        <dsp:cNvSpPr/>
      </dsp:nvSpPr>
      <dsp:spPr>
        <a:xfrm>
          <a:off x="0" y="1995325"/>
          <a:ext cx="7016694" cy="767106"/>
        </a:xfrm>
        <a:prstGeom prst="homePlate">
          <a:avLst/>
        </a:prstGeom>
        <a:gradFill rotWithShape="0">
          <a:gsLst>
            <a:gs pos="0">
              <a:schemeClr val="accent3">
                <a:hueOff val="-4839731"/>
                <a:satOff val="1619"/>
                <a:lumOff val="-7059"/>
                <a:alphaOff val="0"/>
                <a:tint val="73000"/>
                <a:satMod val="150000"/>
              </a:schemeClr>
            </a:gs>
            <a:gs pos="25000">
              <a:schemeClr val="accent3">
                <a:hueOff val="-4839731"/>
                <a:satOff val="1619"/>
                <a:lumOff val="-7059"/>
                <a:alphaOff val="0"/>
                <a:tint val="96000"/>
                <a:shade val="80000"/>
                <a:satMod val="105000"/>
              </a:schemeClr>
            </a:gs>
            <a:gs pos="38000">
              <a:schemeClr val="accent3">
                <a:hueOff val="-4839731"/>
                <a:satOff val="1619"/>
                <a:lumOff val="-7059"/>
                <a:alphaOff val="0"/>
                <a:tint val="96000"/>
                <a:shade val="59000"/>
                <a:satMod val="120000"/>
              </a:schemeClr>
            </a:gs>
            <a:gs pos="55000">
              <a:schemeClr val="accent3">
                <a:hueOff val="-4839731"/>
                <a:satOff val="1619"/>
                <a:lumOff val="-7059"/>
                <a:alphaOff val="0"/>
                <a:shade val="57000"/>
                <a:satMod val="120000"/>
              </a:schemeClr>
            </a:gs>
            <a:gs pos="80000">
              <a:schemeClr val="accent3">
                <a:hueOff val="-4839731"/>
                <a:satOff val="1619"/>
                <a:lumOff val="-7059"/>
                <a:alphaOff val="0"/>
                <a:shade val="56000"/>
                <a:satMod val="145000"/>
              </a:schemeClr>
            </a:gs>
            <a:gs pos="88000">
              <a:schemeClr val="accent3">
                <a:hueOff val="-4839731"/>
                <a:satOff val="1619"/>
                <a:lumOff val="-7059"/>
                <a:alphaOff val="0"/>
                <a:shade val="63000"/>
                <a:satMod val="160000"/>
              </a:schemeClr>
            </a:gs>
            <a:gs pos="100000">
              <a:schemeClr val="accent3">
                <a:hueOff val="-4839731"/>
                <a:satOff val="1619"/>
                <a:lumOff val="-7059"/>
                <a:alphaOff val="0"/>
                <a:tint val="99555"/>
                <a:satMod val="155000"/>
              </a:schemeClr>
            </a:gs>
          </a:gsLst>
          <a:lin ang="5400000" scaled="1"/>
        </a:gradFill>
        <a:ln>
          <a:noFill/>
        </a:ln>
        <a:effectLst>
          <a:glow rad="70000">
            <a:schemeClr val="accent3">
              <a:hueOff val="-4839731"/>
              <a:satOff val="1619"/>
              <a:lumOff val="-7059"/>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76200" rIns="338273" bIns="76200" numCol="1" spcCol="1270" anchor="ctr" anchorCtr="0">
          <a:noAutofit/>
        </a:bodyPr>
        <a:lstStyle/>
        <a:p>
          <a:pPr lvl="0" algn="justLow" defTabSz="889000" rtl="1">
            <a:lnSpc>
              <a:spcPct val="90000"/>
            </a:lnSpc>
            <a:spcBef>
              <a:spcPct val="0"/>
            </a:spcBef>
            <a:spcAft>
              <a:spcPct val="35000"/>
            </a:spcAft>
          </a:pPr>
          <a:r>
            <a:rPr lang="fa-IR" sz="2000" kern="1200" dirty="0" smtClean="0">
              <a:cs typeface="B Zar" pitchFamily="2" charset="-78"/>
            </a:rPr>
            <a:t>هيأت‌مديرة صندوق چهار نفر (يك نفر مديرعامل و سه عضو)</a:t>
          </a:r>
          <a:endParaRPr lang="en-US" sz="2000" kern="1200" dirty="0">
            <a:cs typeface="B Zar" pitchFamily="2" charset="-78"/>
          </a:endParaRPr>
        </a:p>
      </dsp:txBody>
      <dsp:txXfrm>
        <a:off x="0" y="1995325"/>
        <a:ext cx="6824918" cy="767106"/>
      </dsp:txXfrm>
    </dsp:sp>
    <dsp:sp modelId="{42B308F8-391D-4E27-932C-548B1EE9F788}">
      <dsp:nvSpPr>
        <dsp:cNvPr id="0" name=""/>
        <dsp:cNvSpPr/>
      </dsp:nvSpPr>
      <dsp:spPr>
        <a:xfrm>
          <a:off x="6700493" y="1995325"/>
          <a:ext cx="767106" cy="767106"/>
        </a:xfrm>
        <a:prstGeom prst="ellipse">
          <a:avLst/>
        </a:prstGeom>
        <a:gradFill rotWithShape="0">
          <a:gsLst>
            <a:gs pos="0">
              <a:schemeClr val="accent3">
                <a:tint val="50000"/>
                <a:hueOff val="-4742547"/>
                <a:satOff val="-793"/>
                <a:lumOff val="-1959"/>
                <a:alphaOff val="0"/>
                <a:tint val="73000"/>
                <a:satMod val="150000"/>
              </a:schemeClr>
            </a:gs>
            <a:gs pos="25000">
              <a:schemeClr val="accent3">
                <a:tint val="50000"/>
                <a:hueOff val="-4742547"/>
                <a:satOff val="-793"/>
                <a:lumOff val="-1959"/>
                <a:alphaOff val="0"/>
                <a:tint val="96000"/>
                <a:shade val="80000"/>
                <a:satMod val="105000"/>
              </a:schemeClr>
            </a:gs>
            <a:gs pos="38000">
              <a:schemeClr val="accent3">
                <a:tint val="50000"/>
                <a:hueOff val="-4742547"/>
                <a:satOff val="-793"/>
                <a:lumOff val="-1959"/>
                <a:alphaOff val="0"/>
                <a:tint val="96000"/>
                <a:shade val="59000"/>
                <a:satMod val="120000"/>
              </a:schemeClr>
            </a:gs>
            <a:gs pos="55000">
              <a:schemeClr val="accent3">
                <a:tint val="50000"/>
                <a:hueOff val="-4742547"/>
                <a:satOff val="-793"/>
                <a:lumOff val="-1959"/>
                <a:alphaOff val="0"/>
                <a:shade val="57000"/>
                <a:satMod val="120000"/>
              </a:schemeClr>
            </a:gs>
            <a:gs pos="80000">
              <a:schemeClr val="accent3">
                <a:tint val="50000"/>
                <a:hueOff val="-4742547"/>
                <a:satOff val="-793"/>
                <a:lumOff val="-1959"/>
                <a:alphaOff val="0"/>
                <a:shade val="56000"/>
                <a:satMod val="145000"/>
              </a:schemeClr>
            </a:gs>
            <a:gs pos="88000">
              <a:schemeClr val="accent3">
                <a:tint val="50000"/>
                <a:hueOff val="-4742547"/>
                <a:satOff val="-793"/>
                <a:lumOff val="-1959"/>
                <a:alphaOff val="0"/>
                <a:shade val="63000"/>
                <a:satMod val="160000"/>
              </a:schemeClr>
            </a:gs>
            <a:gs pos="100000">
              <a:schemeClr val="accent3">
                <a:tint val="50000"/>
                <a:hueOff val="-4742547"/>
                <a:satOff val="-793"/>
                <a:lumOff val="-1959"/>
                <a:alphaOff val="0"/>
                <a:tint val="99555"/>
                <a:satMod val="155000"/>
              </a:schemeClr>
            </a:gs>
          </a:gsLst>
          <a:lin ang="5400000" scaled="1"/>
        </a:gradFill>
        <a:ln>
          <a:noFill/>
        </a:ln>
        <a:effectLst>
          <a:glow rad="70000">
            <a:schemeClr val="accent3">
              <a:tint val="50000"/>
              <a:hueOff val="-4742547"/>
              <a:satOff val="-793"/>
              <a:lumOff val="-1959"/>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4A5F2C9-E243-4C00-A0FD-325C4316A276}">
      <dsp:nvSpPr>
        <dsp:cNvPr id="0" name=""/>
        <dsp:cNvSpPr/>
      </dsp:nvSpPr>
      <dsp:spPr>
        <a:xfrm>
          <a:off x="0" y="2991419"/>
          <a:ext cx="7016694" cy="767106"/>
        </a:xfrm>
        <a:prstGeom prst="homePlate">
          <a:avLst/>
        </a:prstGeom>
        <a:gradFill rotWithShape="0">
          <a:gsLst>
            <a:gs pos="0">
              <a:schemeClr val="accent3">
                <a:hueOff val="-7259597"/>
                <a:satOff val="2428"/>
                <a:lumOff val="-10589"/>
                <a:alphaOff val="0"/>
                <a:tint val="73000"/>
                <a:satMod val="150000"/>
              </a:schemeClr>
            </a:gs>
            <a:gs pos="25000">
              <a:schemeClr val="accent3">
                <a:hueOff val="-7259597"/>
                <a:satOff val="2428"/>
                <a:lumOff val="-10589"/>
                <a:alphaOff val="0"/>
                <a:tint val="96000"/>
                <a:shade val="80000"/>
                <a:satMod val="105000"/>
              </a:schemeClr>
            </a:gs>
            <a:gs pos="38000">
              <a:schemeClr val="accent3">
                <a:hueOff val="-7259597"/>
                <a:satOff val="2428"/>
                <a:lumOff val="-10589"/>
                <a:alphaOff val="0"/>
                <a:tint val="96000"/>
                <a:shade val="59000"/>
                <a:satMod val="120000"/>
              </a:schemeClr>
            </a:gs>
            <a:gs pos="55000">
              <a:schemeClr val="accent3">
                <a:hueOff val="-7259597"/>
                <a:satOff val="2428"/>
                <a:lumOff val="-10589"/>
                <a:alphaOff val="0"/>
                <a:shade val="57000"/>
                <a:satMod val="120000"/>
              </a:schemeClr>
            </a:gs>
            <a:gs pos="80000">
              <a:schemeClr val="accent3">
                <a:hueOff val="-7259597"/>
                <a:satOff val="2428"/>
                <a:lumOff val="-10589"/>
                <a:alphaOff val="0"/>
                <a:shade val="56000"/>
                <a:satMod val="145000"/>
              </a:schemeClr>
            </a:gs>
            <a:gs pos="88000">
              <a:schemeClr val="accent3">
                <a:hueOff val="-7259597"/>
                <a:satOff val="2428"/>
                <a:lumOff val="-10589"/>
                <a:alphaOff val="0"/>
                <a:shade val="63000"/>
                <a:satMod val="160000"/>
              </a:schemeClr>
            </a:gs>
            <a:gs pos="100000">
              <a:schemeClr val="accent3">
                <a:hueOff val="-7259597"/>
                <a:satOff val="2428"/>
                <a:lumOff val="-10589"/>
                <a:alphaOff val="0"/>
                <a:tint val="99555"/>
                <a:satMod val="155000"/>
              </a:schemeClr>
            </a:gs>
          </a:gsLst>
          <a:lin ang="5400000" scaled="1"/>
        </a:gradFill>
        <a:ln>
          <a:noFill/>
        </a:ln>
        <a:effectLst>
          <a:glow rad="70000">
            <a:schemeClr val="accent3">
              <a:hueOff val="-7259597"/>
              <a:satOff val="2428"/>
              <a:lumOff val="-10589"/>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76200" rIns="338273" bIns="76200" numCol="1" spcCol="1270" anchor="ctr" anchorCtr="0">
          <a:noAutofit/>
        </a:bodyPr>
        <a:lstStyle/>
        <a:p>
          <a:pPr lvl="0" algn="justLow" defTabSz="889000" rtl="1">
            <a:lnSpc>
              <a:spcPct val="90000"/>
            </a:lnSpc>
            <a:spcBef>
              <a:spcPct val="0"/>
            </a:spcBef>
            <a:spcAft>
              <a:spcPct val="35000"/>
            </a:spcAft>
          </a:pPr>
          <a:r>
            <a:rPr lang="fa-IR" sz="2000" kern="1200" dirty="0" smtClean="0">
              <a:cs typeface="B Zar" pitchFamily="2" charset="-78"/>
            </a:rPr>
            <a:t>بازرسان قانوني</a:t>
          </a:r>
          <a:endParaRPr lang="en-US" sz="2000" kern="1200" dirty="0">
            <a:cs typeface="B Zar" pitchFamily="2" charset="-78"/>
          </a:endParaRPr>
        </a:p>
      </dsp:txBody>
      <dsp:txXfrm>
        <a:off x="0" y="2991419"/>
        <a:ext cx="6824918" cy="767106"/>
      </dsp:txXfrm>
    </dsp:sp>
    <dsp:sp modelId="{FB987E65-E177-4CE6-BCB0-9B56990C7B93}">
      <dsp:nvSpPr>
        <dsp:cNvPr id="0" name=""/>
        <dsp:cNvSpPr/>
      </dsp:nvSpPr>
      <dsp:spPr>
        <a:xfrm>
          <a:off x="6700493" y="2991419"/>
          <a:ext cx="767106" cy="767106"/>
        </a:xfrm>
        <a:prstGeom prst="ellipse">
          <a:avLst/>
        </a:prstGeom>
        <a:gradFill rotWithShape="0">
          <a:gsLst>
            <a:gs pos="0">
              <a:schemeClr val="accent3">
                <a:tint val="50000"/>
                <a:hueOff val="-7113820"/>
                <a:satOff val="-1189"/>
                <a:lumOff val="-2938"/>
                <a:alphaOff val="0"/>
                <a:tint val="73000"/>
                <a:satMod val="150000"/>
              </a:schemeClr>
            </a:gs>
            <a:gs pos="25000">
              <a:schemeClr val="accent3">
                <a:tint val="50000"/>
                <a:hueOff val="-7113820"/>
                <a:satOff val="-1189"/>
                <a:lumOff val="-2938"/>
                <a:alphaOff val="0"/>
                <a:tint val="96000"/>
                <a:shade val="80000"/>
                <a:satMod val="105000"/>
              </a:schemeClr>
            </a:gs>
            <a:gs pos="38000">
              <a:schemeClr val="accent3">
                <a:tint val="50000"/>
                <a:hueOff val="-7113820"/>
                <a:satOff val="-1189"/>
                <a:lumOff val="-2938"/>
                <a:alphaOff val="0"/>
                <a:tint val="96000"/>
                <a:shade val="59000"/>
                <a:satMod val="120000"/>
              </a:schemeClr>
            </a:gs>
            <a:gs pos="55000">
              <a:schemeClr val="accent3">
                <a:tint val="50000"/>
                <a:hueOff val="-7113820"/>
                <a:satOff val="-1189"/>
                <a:lumOff val="-2938"/>
                <a:alphaOff val="0"/>
                <a:shade val="57000"/>
                <a:satMod val="120000"/>
              </a:schemeClr>
            </a:gs>
            <a:gs pos="80000">
              <a:schemeClr val="accent3">
                <a:tint val="50000"/>
                <a:hueOff val="-7113820"/>
                <a:satOff val="-1189"/>
                <a:lumOff val="-2938"/>
                <a:alphaOff val="0"/>
                <a:shade val="56000"/>
                <a:satMod val="145000"/>
              </a:schemeClr>
            </a:gs>
            <a:gs pos="88000">
              <a:schemeClr val="accent3">
                <a:tint val="50000"/>
                <a:hueOff val="-7113820"/>
                <a:satOff val="-1189"/>
                <a:lumOff val="-2938"/>
                <a:alphaOff val="0"/>
                <a:shade val="63000"/>
                <a:satMod val="160000"/>
              </a:schemeClr>
            </a:gs>
            <a:gs pos="100000">
              <a:schemeClr val="accent3">
                <a:tint val="50000"/>
                <a:hueOff val="-7113820"/>
                <a:satOff val="-1189"/>
                <a:lumOff val="-2938"/>
                <a:alphaOff val="0"/>
                <a:tint val="99555"/>
                <a:satMod val="155000"/>
              </a:schemeClr>
            </a:gs>
          </a:gsLst>
          <a:lin ang="5400000" scaled="1"/>
        </a:gradFill>
        <a:ln>
          <a:noFill/>
        </a:ln>
        <a:effectLst>
          <a:glow rad="70000">
            <a:schemeClr val="accent3">
              <a:tint val="50000"/>
              <a:hueOff val="-7113820"/>
              <a:satOff val="-1189"/>
              <a:lumOff val="-2938"/>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252E553-9ECB-46DD-8650-9D7DAC7895E0}">
      <dsp:nvSpPr>
        <dsp:cNvPr id="0" name=""/>
        <dsp:cNvSpPr/>
      </dsp:nvSpPr>
      <dsp:spPr>
        <a:xfrm>
          <a:off x="0" y="3987512"/>
          <a:ext cx="7016694" cy="767106"/>
        </a:xfrm>
        <a:prstGeom prst="homePlate">
          <a:avLst/>
        </a:prstGeom>
        <a:gradFill rotWithShape="0">
          <a:gsLst>
            <a:gs pos="0">
              <a:schemeClr val="accent3">
                <a:hueOff val="-9679462"/>
                <a:satOff val="3238"/>
                <a:lumOff val="-14118"/>
                <a:alphaOff val="0"/>
                <a:tint val="73000"/>
                <a:satMod val="150000"/>
              </a:schemeClr>
            </a:gs>
            <a:gs pos="25000">
              <a:schemeClr val="accent3">
                <a:hueOff val="-9679462"/>
                <a:satOff val="3238"/>
                <a:lumOff val="-14118"/>
                <a:alphaOff val="0"/>
                <a:tint val="96000"/>
                <a:shade val="80000"/>
                <a:satMod val="105000"/>
              </a:schemeClr>
            </a:gs>
            <a:gs pos="38000">
              <a:schemeClr val="accent3">
                <a:hueOff val="-9679462"/>
                <a:satOff val="3238"/>
                <a:lumOff val="-14118"/>
                <a:alphaOff val="0"/>
                <a:tint val="96000"/>
                <a:shade val="59000"/>
                <a:satMod val="120000"/>
              </a:schemeClr>
            </a:gs>
            <a:gs pos="55000">
              <a:schemeClr val="accent3">
                <a:hueOff val="-9679462"/>
                <a:satOff val="3238"/>
                <a:lumOff val="-14118"/>
                <a:alphaOff val="0"/>
                <a:shade val="57000"/>
                <a:satMod val="120000"/>
              </a:schemeClr>
            </a:gs>
            <a:gs pos="80000">
              <a:schemeClr val="accent3">
                <a:hueOff val="-9679462"/>
                <a:satOff val="3238"/>
                <a:lumOff val="-14118"/>
                <a:alphaOff val="0"/>
                <a:shade val="56000"/>
                <a:satMod val="145000"/>
              </a:schemeClr>
            </a:gs>
            <a:gs pos="88000">
              <a:schemeClr val="accent3">
                <a:hueOff val="-9679462"/>
                <a:satOff val="3238"/>
                <a:lumOff val="-14118"/>
                <a:alphaOff val="0"/>
                <a:shade val="63000"/>
                <a:satMod val="160000"/>
              </a:schemeClr>
            </a:gs>
            <a:gs pos="100000">
              <a:schemeClr val="accent3">
                <a:hueOff val="-9679462"/>
                <a:satOff val="3238"/>
                <a:lumOff val="-14118"/>
                <a:alphaOff val="0"/>
                <a:tint val="99555"/>
                <a:satMod val="155000"/>
              </a:schemeClr>
            </a:gs>
          </a:gsLst>
          <a:lin ang="5400000" scaled="1"/>
        </a:gradFill>
        <a:ln>
          <a:noFill/>
        </a:ln>
        <a:effectLst>
          <a:glow rad="70000">
            <a:schemeClr val="accent3">
              <a:hueOff val="-9679462"/>
              <a:satOff val="3238"/>
              <a:lumOff val="-14118"/>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76200" rIns="338273" bIns="76200" numCol="1" spcCol="1270" anchor="ctr" anchorCtr="0">
          <a:noAutofit/>
        </a:bodyPr>
        <a:lstStyle/>
        <a:p>
          <a:pPr lvl="0" algn="justLow" defTabSz="889000" rtl="1">
            <a:lnSpc>
              <a:spcPct val="90000"/>
            </a:lnSpc>
            <a:spcBef>
              <a:spcPct val="0"/>
            </a:spcBef>
            <a:spcAft>
              <a:spcPct val="35000"/>
            </a:spcAft>
          </a:pPr>
          <a:r>
            <a:rPr lang="fa-IR" sz="2000" kern="1200" dirty="0" smtClean="0">
              <a:cs typeface="B Zar" pitchFamily="2" charset="-78"/>
            </a:rPr>
            <a:t>ساختار اداري صندوق (كه در آن سرمايه‌گذاري يكي از 8 اداره است)</a:t>
          </a:r>
          <a:endParaRPr lang="en-US" sz="2000" kern="1200" dirty="0">
            <a:cs typeface="B Zar" pitchFamily="2" charset="-78"/>
          </a:endParaRPr>
        </a:p>
      </dsp:txBody>
      <dsp:txXfrm>
        <a:off x="0" y="3987512"/>
        <a:ext cx="6824918" cy="767106"/>
      </dsp:txXfrm>
    </dsp:sp>
    <dsp:sp modelId="{43218466-8CC2-476E-976B-81870BD98913}">
      <dsp:nvSpPr>
        <dsp:cNvPr id="0" name=""/>
        <dsp:cNvSpPr/>
      </dsp:nvSpPr>
      <dsp:spPr>
        <a:xfrm>
          <a:off x="6700493" y="3987512"/>
          <a:ext cx="767106" cy="767106"/>
        </a:xfrm>
        <a:prstGeom prst="ellipse">
          <a:avLst/>
        </a:prstGeom>
        <a:gradFill rotWithShape="0">
          <a:gsLst>
            <a:gs pos="0">
              <a:schemeClr val="accent3">
                <a:tint val="50000"/>
                <a:hueOff val="-9485094"/>
                <a:satOff val="-1585"/>
                <a:lumOff val="-3918"/>
                <a:alphaOff val="0"/>
                <a:tint val="73000"/>
                <a:satMod val="150000"/>
              </a:schemeClr>
            </a:gs>
            <a:gs pos="25000">
              <a:schemeClr val="accent3">
                <a:tint val="50000"/>
                <a:hueOff val="-9485094"/>
                <a:satOff val="-1585"/>
                <a:lumOff val="-3918"/>
                <a:alphaOff val="0"/>
                <a:tint val="96000"/>
                <a:shade val="80000"/>
                <a:satMod val="105000"/>
              </a:schemeClr>
            </a:gs>
            <a:gs pos="38000">
              <a:schemeClr val="accent3">
                <a:tint val="50000"/>
                <a:hueOff val="-9485094"/>
                <a:satOff val="-1585"/>
                <a:lumOff val="-3918"/>
                <a:alphaOff val="0"/>
                <a:tint val="96000"/>
                <a:shade val="59000"/>
                <a:satMod val="120000"/>
              </a:schemeClr>
            </a:gs>
            <a:gs pos="55000">
              <a:schemeClr val="accent3">
                <a:tint val="50000"/>
                <a:hueOff val="-9485094"/>
                <a:satOff val="-1585"/>
                <a:lumOff val="-3918"/>
                <a:alphaOff val="0"/>
                <a:shade val="57000"/>
                <a:satMod val="120000"/>
              </a:schemeClr>
            </a:gs>
            <a:gs pos="80000">
              <a:schemeClr val="accent3">
                <a:tint val="50000"/>
                <a:hueOff val="-9485094"/>
                <a:satOff val="-1585"/>
                <a:lumOff val="-3918"/>
                <a:alphaOff val="0"/>
                <a:shade val="56000"/>
                <a:satMod val="145000"/>
              </a:schemeClr>
            </a:gs>
            <a:gs pos="88000">
              <a:schemeClr val="accent3">
                <a:tint val="50000"/>
                <a:hueOff val="-9485094"/>
                <a:satOff val="-1585"/>
                <a:lumOff val="-3918"/>
                <a:alphaOff val="0"/>
                <a:shade val="63000"/>
                <a:satMod val="160000"/>
              </a:schemeClr>
            </a:gs>
            <a:gs pos="100000">
              <a:schemeClr val="accent3">
                <a:tint val="50000"/>
                <a:hueOff val="-9485094"/>
                <a:satOff val="-1585"/>
                <a:lumOff val="-3918"/>
                <a:alphaOff val="0"/>
                <a:tint val="99555"/>
                <a:satMod val="155000"/>
              </a:schemeClr>
            </a:gs>
          </a:gsLst>
          <a:lin ang="5400000" scaled="1"/>
        </a:gradFill>
        <a:ln>
          <a:noFill/>
        </a:ln>
        <a:effectLst>
          <a:glow rad="70000">
            <a:schemeClr val="accent3">
              <a:tint val="50000"/>
              <a:hueOff val="-9485094"/>
              <a:satOff val="-1585"/>
              <a:lumOff val="-3918"/>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4738B-F28B-4D66-ACEB-B61119B1D2D6}">
      <dsp:nvSpPr>
        <dsp:cNvPr id="0" name=""/>
        <dsp:cNvSpPr/>
      </dsp:nvSpPr>
      <dsp:spPr>
        <a:xfrm>
          <a:off x="0" y="37112"/>
          <a:ext cx="7467600" cy="424710"/>
        </a:xfrm>
        <a:prstGeom prst="roundRect">
          <a:avLst/>
        </a:prstGeom>
        <a:gradFill rotWithShape="0">
          <a:gsLst>
            <a:gs pos="0">
              <a:schemeClr val="accent5">
                <a:hueOff val="0"/>
                <a:satOff val="0"/>
                <a:lumOff val="0"/>
                <a:alphaOff val="0"/>
                <a:tint val="73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shade val="57000"/>
                <a:satMod val="120000"/>
              </a:schemeClr>
            </a:gs>
            <a:gs pos="80000">
              <a:schemeClr val="accent5">
                <a:hueOff val="0"/>
                <a:satOff val="0"/>
                <a:lumOff val="0"/>
                <a:alphaOff val="0"/>
                <a:shade val="56000"/>
                <a:satMod val="145000"/>
              </a:schemeClr>
            </a:gs>
            <a:gs pos="88000">
              <a:schemeClr val="accent5">
                <a:hueOff val="0"/>
                <a:satOff val="0"/>
                <a:lumOff val="0"/>
                <a:alphaOff val="0"/>
                <a:shade val="63000"/>
                <a:satMod val="160000"/>
              </a:schemeClr>
            </a:gs>
            <a:gs pos="100000">
              <a:schemeClr val="accent5">
                <a:hueOff val="0"/>
                <a:satOff val="0"/>
                <a:lumOff val="0"/>
                <a:alphaOff val="0"/>
                <a:tint val="99555"/>
                <a:satMod val="155000"/>
              </a:schemeClr>
            </a:gs>
          </a:gsLst>
          <a:lin ang="5400000" scaled="1"/>
        </a:gradFill>
        <a:ln>
          <a:noFill/>
        </a:ln>
        <a:effectLst>
          <a:glow rad="76200">
            <a:schemeClr val="accent5">
              <a:hueOff val="0"/>
              <a:satOff val="0"/>
              <a:lumOff val="0"/>
              <a:alphaOff val="0"/>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5">
              <a:hueOff val="0"/>
              <a:satOff val="0"/>
              <a:lumOff val="0"/>
              <a:alphaOff val="0"/>
              <a:shade val="30000"/>
              <a:satMod val="2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justLow" defTabSz="622300" rtl="1">
            <a:lnSpc>
              <a:spcPct val="90000"/>
            </a:lnSpc>
            <a:spcBef>
              <a:spcPct val="0"/>
            </a:spcBef>
            <a:spcAft>
              <a:spcPct val="35000"/>
            </a:spcAft>
          </a:pPr>
          <a:r>
            <a:rPr lang="fa-IR" sz="1400" kern="1200" dirty="0" smtClean="0">
              <a:cs typeface="B Zar" pitchFamily="2" charset="-78"/>
            </a:rPr>
            <a:t>هيأت امناء</a:t>
          </a:r>
          <a:endParaRPr lang="en-US" sz="1400" kern="1200" dirty="0">
            <a:cs typeface="B Zar" pitchFamily="2" charset="-78"/>
          </a:endParaRPr>
        </a:p>
      </dsp:txBody>
      <dsp:txXfrm>
        <a:off x="20733" y="57845"/>
        <a:ext cx="7426134" cy="383244"/>
      </dsp:txXfrm>
    </dsp:sp>
    <dsp:sp modelId="{AE0FBCCD-ED5E-41E0-8D1F-97F2125AFAE7}">
      <dsp:nvSpPr>
        <dsp:cNvPr id="0" name=""/>
        <dsp:cNvSpPr/>
      </dsp:nvSpPr>
      <dsp:spPr>
        <a:xfrm>
          <a:off x="0" y="461822"/>
          <a:ext cx="7467600"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17780" rIns="99568" bIns="17780" numCol="1" spcCol="1270" anchor="t" anchorCtr="0">
          <a:noAutofit/>
        </a:bodyPr>
        <a:lstStyle/>
        <a:p>
          <a:pPr marL="114300" lvl="1" indent="-114300" algn="justLow" defTabSz="622300" rtl="1">
            <a:lnSpc>
              <a:spcPct val="90000"/>
            </a:lnSpc>
            <a:spcBef>
              <a:spcPct val="0"/>
            </a:spcBef>
            <a:spcAft>
              <a:spcPct val="20000"/>
            </a:spcAft>
            <a:buChar char="••"/>
          </a:pPr>
          <a:r>
            <a:rPr lang="fa-IR" sz="1400" kern="1200" dirty="0" smtClean="0">
              <a:cs typeface="B Zar" pitchFamily="2" charset="-78"/>
            </a:rPr>
            <a:t>شش نفر به پيشنهاد وزير رفاه و تأمين اجتماعي و تصويب شوراي عالي رفاه و تأمين اجتماعي، </a:t>
          </a:r>
          <a:endParaRPr lang="en-US" sz="1400" kern="1200" dirty="0">
            <a:cs typeface="B Zar" pitchFamily="2" charset="-78"/>
          </a:endParaRPr>
        </a:p>
        <a:p>
          <a:pPr marL="114300" lvl="1" indent="-114300" algn="justLow" defTabSz="622300" rtl="1">
            <a:lnSpc>
              <a:spcPct val="90000"/>
            </a:lnSpc>
            <a:spcBef>
              <a:spcPct val="0"/>
            </a:spcBef>
            <a:spcAft>
              <a:spcPct val="20000"/>
            </a:spcAft>
            <a:buChar char="••"/>
          </a:pPr>
          <a:r>
            <a:rPr lang="fa-IR" sz="1400" kern="1200" dirty="0" smtClean="0">
              <a:cs typeface="B Zar" pitchFamily="2" charset="-78"/>
            </a:rPr>
            <a:t>سه نفر از نمايندگان خدمات‌گيرندگان</a:t>
          </a:r>
          <a:endParaRPr lang="en-US" sz="1400" kern="1200" dirty="0">
            <a:cs typeface="B Zar" pitchFamily="2" charset="-78"/>
          </a:endParaRPr>
        </a:p>
        <a:p>
          <a:pPr marL="114300" lvl="1" indent="-114300" algn="justLow" defTabSz="622300" rtl="1">
            <a:lnSpc>
              <a:spcPct val="90000"/>
            </a:lnSpc>
            <a:spcBef>
              <a:spcPct val="0"/>
            </a:spcBef>
            <a:spcAft>
              <a:spcPct val="20000"/>
            </a:spcAft>
            <a:buChar char="••"/>
          </a:pPr>
          <a:r>
            <a:rPr lang="fa-IR" sz="1400" kern="1200" dirty="0" smtClean="0">
              <a:cs typeface="B Zar" pitchFamily="2" charset="-78"/>
            </a:rPr>
            <a:t>[اين هيأت امناء در حكم هيأت امناي كلية صندوق‌هاي بازنشستگي است]</a:t>
          </a:r>
          <a:endParaRPr lang="en-US" sz="1400" kern="1200" dirty="0">
            <a:cs typeface="B Zar" pitchFamily="2" charset="-78"/>
          </a:endParaRPr>
        </a:p>
      </dsp:txBody>
      <dsp:txXfrm>
        <a:off x="0" y="461822"/>
        <a:ext cx="7467600" cy="956340"/>
      </dsp:txXfrm>
    </dsp:sp>
    <dsp:sp modelId="{28716EB4-E239-45B5-AA2D-145DC5D15EDE}">
      <dsp:nvSpPr>
        <dsp:cNvPr id="0" name=""/>
        <dsp:cNvSpPr/>
      </dsp:nvSpPr>
      <dsp:spPr>
        <a:xfrm>
          <a:off x="0" y="1418162"/>
          <a:ext cx="7467600" cy="424710"/>
        </a:xfrm>
        <a:prstGeom prst="roundRect">
          <a:avLst/>
        </a:prstGeom>
        <a:gradFill rotWithShape="0">
          <a:gsLst>
            <a:gs pos="0">
              <a:schemeClr val="accent5">
                <a:hueOff val="2591209"/>
                <a:satOff val="-2992"/>
                <a:lumOff val="-294"/>
                <a:alphaOff val="0"/>
                <a:tint val="73000"/>
                <a:satMod val="150000"/>
              </a:schemeClr>
            </a:gs>
            <a:gs pos="25000">
              <a:schemeClr val="accent5">
                <a:hueOff val="2591209"/>
                <a:satOff val="-2992"/>
                <a:lumOff val="-294"/>
                <a:alphaOff val="0"/>
                <a:tint val="96000"/>
                <a:shade val="80000"/>
                <a:satMod val="105000"/>
              </a:schemeClr>
            </a:gs>
            <a:gs pos="38000">
              <a:schemeClr val="accent5">
                <a:hueOff val="2591209"/>
                <a:satOff val="-2992"/>
                <a:lumOff val="-294"/>
                <a:alphaOff val="0"/>
                <a:tint val="96000"/>
                <a:shade val="59000"/>
                <a:satMod val="120000"/>
              </a:schemeClr>
            </a:gs>
            <a:gs pos="55000">
              <a:schemeClr val="accent5">
                <a:hueOff val="2591209"/>
                <a:satOff val="-2992"/>
                <a:lumOff val="-294"/>
                <a:alphaOff val="0"/>
                <a:shade val="57000"/>
                <a:satMod val="120000"/>
              </a:schemeClr>
            </a:gs>
            <a:gs pos="80000">
              <a:schemeClr val="accent5">
                <a:hueOff val="2591209"/>
                <a:satOff val="-2992"/>
                <a:lumOff val="-294"/>
                <a:alphaOff val="0"/>
                <a:shade val="56000"/>
                <a:satMod val="145000"/>
              </a:schemeClr>
            </a:gs>
            <a:gs pos="88000">
              <a:schemeClr val="accent5">
                <a:hueOff val="2591209"/>
                <a:satOff val="-2992"/>
                <a:lumOff val="-294"/>
                <a:alphaOff val="0"/>
                <a:shade val="63000"/>
                <a:satMod val="160000"/>
              </a:schemeClr>
            </a:gs>
            <a:gs pos="100000">
              <a:schemeClr val="accent5">
                <a:hueOff val="2591209"/>
                <a:satOff val="-2992"/>
                <a:lumOff val="-294"/>
                <a:alphaOff val="0"/>
                <a:tint val="99555"/>
                <a:satMod val="155000"/>
              </a:schemeClr>
            </a:gs>
          </a:gsLst>
          <a:lin ang="5400000" scaled="1"/>
        </a:gradFill>
        <a:ln>
          <a:noFill/>
        </a:ln>
        <a:effectLst>
          <a:glow rad="76200">
            <a:schemeClr val="accent5">
              <a:hueOff val="2591209"/>
              <a:satOff val="-2992"/>
              <a:lumOff val="-294"/>
              <a:alphaOff val="0"/>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5">
              <a:hueOff val="2591209"/>
              <a:satOff val="-2992"/>
              <a:lumOff val="-294"/>
              <a:alphaOff val="0"/>
              <a:shade val="30000"/>
              <a:satMod val="2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justLow" defTabSz="622300" rtl="1">
            <a:lnSpc>
              <a:spcPct val="90000"/>
            </a:lnSpc>
            <a:spcBef>
              <a:spcPct val="0"/>
            </a:spcBef>
            <a:spcAft>
              <a:spcPct val="35000"/>
            </a:spcAft>
          </a:pPr>
          <a:r>
            <a:rPr lang="fa-IR" sz="1400" kern="1200" dirty="0" smtClean="0">
              <a:cs typeface="B Zar" pitchFamily="2" charset="-78"/>
            </a:rPr>
            <a:t>مادة 113 قانون مديريت خدمات كشوري (اصلاح‌شده) 1388</a:t>
          </a:r>
          <a:endParaRPr lang="en-US" sz="1400" kern="1200" dirty="0">
            <a:cs typeface="B Zar" pitchFamily="2" charset="-78"/>
          </a:endParaRPr>
        </a:p>
      </dsp:txBody>
      <dsp:txXfrm>
        <a:off x="20733" y="1438895"/>
        <a:ext cx="7426134" cy="383244"/>
      </dsp:txXfrm>
    </dsp:sp>
    <dsp:sp modelId="{76C9B61B-FB4B-44AC-97C7-307789645D76}">
      <dsp:nvSpPr>
        <dsp:cNvPr id="0" name=""/>
        <dsp:cNvSpPr/>
      </dsp:nvSpPr>
      <dsp:spPr>
        <a:xfrm>
          <a:off x="0" y="1906232"/>
          <a:ext cx="7467600" cy="424710"/>
        </a:xfrm>
        <a:prstGeom prst="roundRect">
          <a:avLst/>
        </a:prstGeom>
        <a:gradFill rotWithShape="0">
          <a:gsLst>
            <a:gs pos="0">
              <a:schemeClr val="accent5">
                <a:hueOff val="5182419"/>
                <a:satOff val="-5985"/>
                <a:lumOff val="-588"/>
                <a:alphaOff val="0"/>
                <a:tint val="73000"/>
                <a:satMod val="150000"/>
              </a:schemeClr>
            </a:gs>
            <a:gs pos="25000">
              <a:schemeClr val="accent5">
                <a:hueOff val="5182419"/>
                <a:satOff val="-5985"/>
                <a:lumOff val="-588"/>
                <a:alphaOff val="0"/>
                <a:tint val="96000"/>
                <a:shade val="80000"/>
                <a:satMod val="105000"/>
              </a:schemeClr>
            </a:gs>
            <a:gs pos="38000">
              <a:schemeClr val="accent5">
                <a:hueOff val="5182419"/>
                <a:satOff val="-5985"/>
                <a:lumOff val="-588"/>
                <a:alphaOff val="0"/>
                <a:tint val="96000"/>
                <a:shade val="59000"/>
                <a:satMod val="120000"/>
              </a:schemeClr>
            </a:gs>
            <a:gs pos="55000">
              <a:schemeClr val="accent5">
                <a:hueOff val="5182419"/>
                <a:satOff val="-5985"/>
                <a:lumOff val="-588"/>
                <a:alphaOff val="0"/>
                <a:shade val="57000"/>
                <a:satMod val="120000"/>
              </a:schemeClr>
            </a:gs>
            <a:gs pos="80000">
              <a:schemeClr val="accent5">
                <a:hueOff val="5182419"/>
                <a:satOff val="-5985"/>
                <a:lumOff val="-588"/>
                <a:alphaOff val="0"/>
                <a:shade val="56000"/>
                <a:satMod val="145000"/>
              </a:schemeClr>
            </a:gs>
            <a:gs pos="88000">
              <a:schemeClr val="accent5">
                <a:hueOff val="5182419"/>
                <a:satOff val="-5985"/>
                <a:lumOff val="-588"/>
                <a:alphaOff val="0"/>
                <a:shade val="63000"/>
                <a:satMod val="160000"/>
              </a:schemeClr>
            </a:gs>
            <a:gs pos="100000">
              <a:schemeClr val="accent5">
                <a:hueOff val="5182419"/>
                <a:satOff val="-5985"/>
                <a:lumOff val="-588"/>
                <a:alphaOff val="0"/>
                <a:tint val="99555"/>
                <a:satMod val="155000"/>
              </a:schemeClr>
            </a:gs>
          </a:gsLst>
          <a:lin ang="5400000" scaled="1"/>
        </a:gradFill>
        <a:ln>
          <a:noFill/>
        </a:ln>
        <a:effectLst>
          <a:glow rad="76200">
            <a:schemeClr val="accent5">
              <a:hueOff val="5182419"/>
              <a:satOff val="-5985"/>
              <a:lumOff val="-588"/>
              <a:alphaOff val="0"/>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5">
              <a:hueOff val="5182419"/>
              <a:satOff val="-5985"/>
              <a:lumOff val="-588"/>
              <a:alphaOff val="0"/>
              <a:shade val="30000"/>
              <a:satMod val="2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justLow" defTabSz="622300" rtl="1">
            <a:lnSpc>
              <a:spcPct val="90000"/>
            </a:lnSpc>
            <a:spcBef>
              <a:spcPct val="0"/>
            </a:spcBef>
            <a:spcAft>
              <a:spcPct val="35000"/>
            </a:spcAft>
          </a:pPr>
          <a:r>
            <a:rPr lang="fa-IR" sz="1400" kern="1200" dirty="0" smtClean="0">
              <a:cs typeface="B Zar" pitchFamily="2" charset="-78"/>
            </a:rPr>
            <a:t>مادة 17 قانون ساختار نظام جامع رفاه و تأمين اجتماعي 1383</a:t>
          </a:r>
          <a:endParaRPr lang="en-US" sz="1400" kern="1200" dirty="0">
            <a:cs typeface="B Zar" pitchFamily="2" charset="-78"/>
          </a:endParaRPr>
        </a:p>
      </dsp:txBody>
      <dsp:txXfrm>
        <a:off x="20733" y="1926965"/>
        <a:ext cx="7426134" cy="383244"/>
      </dsp:txXfrm>
    </dsp:sp>
    <dsp:sp modelId="{DBC61BB8-62E6-4C31-8D7E-22CE6B3C7704}">
      <dsp:nvSpPr>
        <dsp:cNvPr id="0" name=""/>
        <dsp:cNvSpPr/>
      </dsp:nvSpPr>
      <dsp:spPr>
        <a:xfrm>
          <a:off x="0" y="2394303"/>
          <a:ext cx="7467600" cy="424710"/>
        </a:xfrm>
        <a:prstGeom prst="roundRect">
          <a:avLst/>
        </a:prstGeom>
        <a:gradFill rotWithShape="0">
          <a:gsLst>
            <a:gs pos="0">
              <a:schemeClr val="accent5">
                <a:hueOff val="7773627"/>
                <a:satOff val="-8977"/>
                <a:lumOff val="-882"/>
                <a:alphaOff val="0"/>
                <a:tint val="73000"/>
                <a:satMod val="150000"/>
              </a:schemeClr>
            </a:gs>
            <a:gs pos="25000">
              <a:schemeClr val="accent5">
                <a:hueOff val="7773627"/>
                <a:satOff val="-8977"/>
                <a:lumOff val="-882"/>
                <a:alphaOff val="0"/>
                <a:tint val="96000"/>
                <a:shade val="80000"/>
                <a:satMod val="105000"/>
              </a:schemeClr>
            </a:gs>
            <a:gs pos="38000">
              <a:schemeClr val="accent5">
                <a:hueOff val="7773627"/>
                <a:satOff val="-8977"/>
                <a:lumOff val="-882"/>
                <a:alphaOff val="0"/>
                <a:tint val="96000"/>
                <a:shade val="59000"/>
                <a:satMod val="120000"/>
              </a:schemeClr>
            </a:gs>
            <a:gs pos="55000">
              <a:schemeClr val="accent5">
                <a:hueOff val="7773627"/>
                <a:satOff val="-8977"/>
                <a:lumOff val="-882"/>
                <a:alphaOff val="0"/>
                <a:shade val="57000"/>
                <a:satMod val="120000"/>
              </a:schemeClr>
            </a:gs>
            <a:gs pos="80000">
              <a:schemeClr val="accent5">
                <a:hueOff val="7773627"/>
                <a:satOff val="-8977"/>
                <a:lumOff val="-882"/>
                <a:alphaOff val="0"/>
                <a:shade val="56000"/>
                <a:satMod val="145000"/>
              </a:schemeClr>
            </a:gs>
            <a:gs pos="88000">
              <a:schemeClr val="accent5">
                <a:hueOff val="7773627"/>
                <a:satOff val="-8977"/>
                <a:lumOff val="-882"/>
                <a:alphaOff val="0"/>
                <a:shade val="63000"/>
                <a:satMod val="160000"/>
              </a:schemeClr>
            </a:gs>
            <a:gs pos="100000">
              <a:schemeClr val="accent5">
                <a:hueOff val="7773627"/>
                <a:satOff val="-8977"/>
                <a:lumOff val="-882"/>
                <a:alphaOff val="0"/>
                <a:tint val="99555"/>
                <a:satMod val="155000"/>
              </a:schemeClr>
            </a:gs>
          </a:gsLst>
          <a:lin ang="5400000" scaled="1"/>
        </a:gradFill>
        <a:ln>
          <a:noFill/>
        </a:ln>
        <a:effectLst>
          <a:glow rad="76200">
            <a:schemeClr val="accent5">
              <a:hueOff val="7773627"/>
              <a:satOff val="-8977"/>
              <a:lumOff val="-882"/>
              <a:alphaOff val="0"/>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5">
              <a:hueOff val="7773627"/>
              <a:satOff val="-8977"/>
              <a:lumOff val="-882"/>
              <a:alphaOff val="0"/>
              <a:shade val="30000"/>
              <a:satMod val="2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justLow" defTabSz="622300" rtl="1">
            <a:lnSpc>
              <a:spcPct val="90000"/>
            </a:lnSpc>
            <a:spcBef>
              <a:spcPct val="0"/>
            </a:spcBef>
            <a:spcAft>
              <a:spcPct val="35000"/>
            </a:spcAft>
          </a:pPr>
          <a:r>
            <a:rPr lang="fa-IR" sz="1400" kern="1200" dirty="0" smtClean="0">
              <a:cs typeface="B Zar" pitchFamily="2" charset="-78"/>
            </a:rPr>
            <a:t>شورا يا مجمع يا هيأت امناء</a:t>
          </a:r>
          <a:endParaRPr lang="en-US" sz="1400" kern="1200" dirty="0">
            <a:cs typeface="B Zar" pitchFamily="2" charset="-78"/>
          </a:endParaRPr>
        </a:p>
      </dsp:txBody>
      <dsp:txXfrm>
        <a:off x="20733" y="2415036"/>
        <a:ext cx="7426134" cy="383244"/>
      </dsp:txXfrm>
    </dsp:sp>
    <dsp:sp modelId="{74EBFA80-63F3-4F9C-A0A3-58C8D2D87D4E}">
      <dsp:nvSpPr>
        <dsp:cNvPr id="0" name=""/>
        <dsp:cNvSpPr/>
      </dsp:nvSpPr>
      <dsp:spPr>
        <a:xfrm>
          <a:off x="0" y="2819012"/>
          <a:ext cx="7467600" cy="1548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17780" rIns="99568" bIns="17780" numCol="1" spcCol="1270" anchor="t" anchorCtr="0">
          <a:noAutofit/>
        </a:bodyPr>
        <a:lstStyle/>
        <a:p>
          <a:pPr marL="114300" lvl="1" indent="-114300" algn="justLow" defTabSz="622300" rtl="1">
            <a:lnSpc>
              <a:spcPct val="90000"/>
            </a:lnSpc>
            <a:spcBef>
              <a:spcPct val="0"/>
            </a:spcBef>
            <a:spcAft>
              <a:spcPct val="20000"/>
            </a:spcAft>
            <a:buChar char="••"/>
          </a:pPr>
          <a:r>
            <a:rPr lang="fa-IR" sz="1400" kern="1200" dirty="0" smtClean="0">
              <a:cs typeface="B Zar" pitchFamily="2" charset="-78"/>
            </a:rPr>
            <a:t>نصف به‌علاوه 1 با پيشنهاد وزير رفاه و تأييد شوراي عالي رفاه و تأمين اجتماعي و تصويب هيأت وزيران </a:t>
          </a:r>
          <a:endParaRPr lang="en-US" sz="1400" kern="1200" dirty="0">
            <a:cs typeface="B Zar" pitchFamily="2" charset="-78"/>
          </a:endParaRPr>
        </a:p>
        <a:p>
          <a:pPr marL="114300" lvl="1" indent="-114300" algn="justLow" defTabSz="622300" rtl="1">
            <a:lnSpc>
              <a:spcPct val="90000"/>
            </a:lnSpc>
            <a:spcBef>
              <a:spcPct val="0"/>
            </a:spcBef>
            <a:spcAft>
              <a:spcPct val="20000"/>
            </a:spcAft>
            <a:buChar char="••"/>
          </a:pPr>
          <a:r>
            <a:rPr lang="fa-IR" sz="1400" kern="1200" dirty="0" smtClean="0">
              <a:cs typeface="B Zar" pitchFamily="2" charset="-78"/>
            </a:rPr>
            <a:t>مابقي نمايندگان خدمات‌گيرندگان و در نبود تشكل‌هاي مربوطه وزير رفاه و تأييد شوراي عالي رفاه و تأمين اجتماعي و تصويب هيأت وزيران</a:t>
          </a:r>
          <a:endParaRPr lang="en-US" sz="1400" kern="1200" dirty="0">
            <a:cs typeface="B Zar" pitchFamily="2" charset="-78"/>
          </a:endParaRPr>
        </a:p>
        <a:p>
          <a:pPr marL="114300" lvl="1" indent="-114300" algn="justLow" defTabSz="622300" rtl="1">
            <a:lnSpc>
              <a:spcPct val="90000"/>
            </a:lnSpc>
            <a:spcBef>
              <a:spcPct val="0"/>
            </a:spcBef>
            <a:spcAft>
              <a:spcPct val="20000"/>
            </a:spcAft>
            <a:buChar char="••"/>
          </a:pPr>
          <a:r>
            <a:rPr lang="fa-IR" sz="1400" kern="1200" dirty="0" smtClean="0">
              <a:cs typeface="B Zar" pitchFamily="2" charset="-78"/>
            </a:rPr>
            <a:t>مديرعامل فردي خارج از مجمع و هيأت‌مديره (تأييد وزير را هم مي‌خواهد)</a:t>
          </a:r>
          <a:endParaRPr lang="en-US" sz="1400" kern="1200" dirty="0">
            <a:cs typeface="B Zar" pitchFamily="2" charset="-78"/>
          </a:endParaRPr>
        </a:p>
        <a:p>
          <a:pPr marL="114300" lvl="1" indent="-114300" algn="justLow" defTabSz="622300" rtl="1">
            <a:lnSpc>
              <a:spcPct val="90000"/>
            </a:lnSpc>
            <a:spcBef>
              <a:spcPct val="0"/>
            </a:spcBef>
            <a:spcAft>
              <a:spcPct val="20000"/>
            </a:spcAft>
            <a:buChar char="••"/>
          </a:pPr>
          <a:r>
            <a:rPr lang="fa-IR" sz="1400" kern="1200" dirty="0" smtClean="0">
              <a:cs typeface="B Zar" pitchFamily="2" charset="-78"/>
            </a:rPr>
            <a:t>هيأت نظارت سه نفر از طرف مجمع، شورا، هيأت امناء</a:t>
          </a:r>
          <a:endParaRPr lang="en-US" sz="1400" kern="1200" dirty="0">
            <a:cs typeface="B Zar" pitchFamily="2" charset="-78"/>
          </a:endParaRPr>
        </a:p>
      </dsp:txBody>
      <dsp:txXfrm>
        <a:off x="0" y="2819012"/>
        <a:ext cx="7467600" cy="1548360"/>
      </dsp:txXfrm>
    </dsp:sp>
    <dsp:sp modelId="{FA810FEF-C346-4B5D-85B7-4747D7531EFC}">
      <dsp:nvSpPr>
        <dsp:cNvPr id="0" name=""/>
        <dsp:cNvSpPr/>
      </dsp:nvSpPr>
      <dsp:spPr>
        <a:xfrm>
          <a:off x="0" y="4367373"/>
          <a:ext cx="7467600" cy="424710"/>
        </a:xfrm>
        <a:prstGeom prst="roundRect">
          <a:avLst/>
        </a:prstGeom>
        <a:gradFill rotWithShape="0">
          <a:gsLst>
            <a:gs pos="0">
              <a:schemeClr val="accent5">
                <a:hueOff val="10364837"/>
                <a:satOff val="-11970"/>
                <a:lumOff val="-1176"/>
                <a:alphaOff val="0"/>
                <a:tint val="73000"/>
                <a:satMod val="150000"/>
              </a:schemeClr>
            </a:gs>
            <a:gs pos="25000">
              <a:schemeClr val="accent5">
                <a:hueOff val="10364837"/>
                <a:satOff val="-11970"/>
                <a:lumOff val="-1176"/>
                <a:alphaOff val="0"/>
                <a:tint val="96000"/>
                <a:shade val="80000"/>
                <a:satMod val="105000"/>
              </a:schemeClr>
            </a:gs>
            <a:gs pos="38000">
              <a:schemeClr val="accent5">
                <a:hueOff val="10364837"/>
                <a:satOff val="-11970"/>
                <a:lumOff val="-1176"/>
                <a:alphaOff val="0"/>
                <a:tint val="96000"/>
                <a:shade val="59000"/>
                <a:satMod val="120000"/>
              </a:schemeClr>
            </a:gs>
            <a:gs pos="55000">
              <a:schemeClr val="accent5">
                <a:hueOff val="10364837"/>
                <a:satOff val="-11970"/>
                <a:lumOff val="-1176"/>
                <a:alphaOff val="0"/>
                <a:shade val="57000"/>
                <a:satMod val="120000"/>
              </a:schemeClr>
            </a:gs>
            <a:gs pos="80000">
              <a:schemeClr val="accent5">
                <a:hueOff val="10364837"/>
                <a:satOff val="-11970"/>
                <a:lumOff val="-1176"/>
                <a:alphaOff val="0"/>
                <a:shade val="56000"/>
                <a:satMod val="145000"/>
              </a:schemeClr>
            </a:gs>
            <a:gs pos="88000">
              <a:schemeClr val="accent5">
                <a:hueOff val="10364837"/>
                <a:satOff val="-11970"/>
                <a:lumOff val="-1176"/>
                <a:alphaOff val="0"/>
                <a:shade val="63000"/>
                <a:satMod val="160000"/>
              </a:schemeClr>
            </a:gs>
            <a:gs pos="100000">
              <a:schemeClr val="accent5">
                <a:hueOff val="10364837"/>
                <a:satOff val="-11970"/>
                <a:lumOff val="-1176"/>
                <a:alphaOff val="0"/>
                <a:tint val="99555"/>
                <a:satMod val="155000"/>
              </a:schemeClr>
            </a:gs>
          </a:gsLst>
          <a:lin ang="5400000" scaled="1"/>
        </a:gradFill>
        <a:ln>
          <a:noFill/>
        </a:ln>
        <a:effectLst>
          <a:glow rad="76200">
            <a:schemeClr val="accent5">
              <a:hueOff val="10364837"/>
              <a:satOff val="-11970"/>
              <a:lumOff val="-1176"/>
              <a:alphaOff val="0"/>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5">
              <a:hueOff val="10364837"/>
              <a:satOff val="-11970"/>
              <a:lumOff val="-1176"/>
              <a:alphaOff val="0"/>
              <a:shade val="30000"/>
              <a:satMod val="2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justLow" defTabSz="622300" rtl="1">
            <a:lnSpc>
              <a:spcPct val="90000"/>
            </a:lnSpc>
            <a:spcBef>
              <a:spcPct val="0"/>
            </a:spcBef>
            <a:spcAft>
              <a:spcPct val="35000"/>
            </a:spcAft>
          </a:pPr>
          <a:r>
            <a:rPr lang="fa-IR" sz="1400" kern="1200" dirty="0" smtClean="0">
              <a:cs typeface="B Zar" pitchFamily="2" charset="-78"/>
            </a:rPr>
            <a:t>طرح الحاقي يك تبصره به مادة 17</a:t>
          </a:r>
          <a:endParaRPr lang="en-US" sz="1400" kern="1200" dirty="0">
            <a:cs typeface="B Zar" pitchFamily="2" charset="-78"/>
          </a:endParaRPr>
        </a:p>
      </dsp:txBody>
      <dsp:txXfrm>
        <a:off x="20733" y="4388106"/>
        <a:ext cx="7426134" cy="38324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7E5A7-64E6-4782-B6AD-B32A5DAB8962}">
      <dsp:nvSpPr>
        <dsp:cNvPr id="0" name=""/>
        <dsp:cNvSpPr/>
      </dsp:nvSpPr>
      <dsp:spPr>
        <a:xfrm>
          <a:off x="0" y="18366"/>
          <a:ext cx="7500990" cy="11606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Low" defTabSz="889000" rtl="1">
            <a:lnSpc>
              <a:spcPct val="90000"/>
            </a:lnSpc>
            <a:spcBef>
              <a:spcPct val="0"/>
            </a:spcBef>
            <a:spcAft>
              <a:spcPct val="35000"/>
            </a:spcAft>
          </a:pPr>
          <a:r>
            <a:rPr lang="fa-IR" sz="2000" b="1" kern="1200" dirty="0" smtClean="0">
              <a:cs typeface="B Lotus" pitchFamily="2" charset="-78"/>
            </a:rPr>
            <a:t>اصلاحات پارامتريك (</a:t>
          </a:r>
          <a:r>
            <a:rPr lang="fa-IR" sz="2000" b="0" kern="1200" dirty="0" smtClean="0">
              <a:cs typeface="B Lotus" pitchFamily="2" charset="-78"/>
            </a:rPr>
            <a:t>افزايش سن بازنشستگي، افزايش تعداد سال‏هاي خدمت قبل از بازنشستگي، افزايش حق بيمه، افزايش تعداد سال‏هاي مبنا براي محاسبه حقوق بازنشستگي)</a:t>
          </a:r>
          <a:endParaRPr lang="en-US" sz="2000" b="1" kern="1200" dirty="0">
            <a:cs typeface="B Mitra" pitchFamily="2" charset="-78"/>
          </a:endParaRPr>
        </a:p>
      </dsp:txBody>
      <dsp:txXfrm>
        <a:off x="56658" y="75024"/>
        <a:ext cx="7387674" cy="1047324"/>
      </dsp:txXfrm>
    </dsp:sp>
    <dsp:sp modelId="{047C1FE9-7518-43FB-9050-156FDB7804D7}">
      <dsp:nvSpPr>
        <dsp:cNvPr id="0" name=""/>
        <dsp:cNvSpPr/>
      </dsp:nvSpPr>
      <dsp:spPr>
        <a:xfrm>
          <a:off x="0" y="1357566"/>
          <a:ext cx="7500990" cy="1160640"/>
        </a:xfrm>
        <a:prstGeom prst="roundRect">
          <a:avLst/>
        </a:prstGeom>
        <a:solidFill>
          <a:schemeClr val="accent3">
            <a:hueOff val="-3226488"/>
            <a:satOff val="1079"/>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Low" defTabSz="889000" rtl="1">
            <a:lnSpc>
              <a:spcPct val="90000"/>
            </a:lnSpc>
            <a:spcBef>
              <a:spcPct val="0"/>
            </a:spcBef>
            <a:spcAft>
              <a:spcPct val="35000"/>
            </a:spcAft>
          </a:pPr>
          <a:r>
            <a:rPr lang="fa-IR" sz="2000" b="1" kern="1200" dirty="0" smtClean="0">
              <a:cs typeface="B Lotus" pitchFamily="2" charset="-78"/>
            </a:rPr>
            <a:t>محروميت از معافيت‏هاي مالياتي قبل از سن بازنشستگي قانوني</a:t>
          </a:r>
          <a:endParaRPr lang="en-US" sz="2000" b="1" kern="1200" dirty="0">
            <a:cs typeface="B Lotus" pitchFamily="2" charset="-78"/>
          </a:endParaRPr>
        </a:p>
      </dsp:txBody>
      <dsp:txXfrm>
        <a:off x="56658" y="1414224"/>
        <a:ext cx="7387674" cy="1047324"/>
      </dsp:txXfrm>
    </dsp:sp>
    <dsp:sp modelId="{DB5E1C5D-A420-4946-A027-9F4E33E1ED04}">
      <dsp:nvSpPr>
        <dsp:cNvPr id="0" name=""/>
        <dsp:cNvSpPr/>
      </dsp:nvSpPr>
      <dsp:spPr>
        <a:xfrm>
          <a:off x="0" y="2696766"/>
          <a:ext cx="7500990" cy="1160640"/>
        </a:xfrm>
        <a:prstGeom prst="roundRect">
          <a:avLst/>
        </a:prstGeom>
        <a:solidFill>
          <a:schemeClr val="accent3">
            <a:hueOff val="-6452975"/>
            <a:satOff val="2159"/>
            <a:lumOff val="-941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Low" defTabSz="889000" rtl="1">
            <a:lnSpc>
              <a:spcPct val="90000"/>
            </a:lnSpc>
            <a:spcBef>
              <a:spcPct val="0"/>
            </a:spcBef>
            <a:spcAft>
              <a:spcPct val="35000"/>
            </a:spcAft>
          </a:pPr>
          <a:r>
            <a:rPr lang="fa-IR" sz="2000" b="1" kern="1200" dirty="0" smtClean="0">
              <a:cs typeface="B Lotus" pitchFamily="2" charset="-78"/>
            </a:rPr>
            <a:t>طرح بازنشستگي چند لايه</a:t>
          </a:r>
          <a:endParaRPr lang="en-US" sz="2000" b="1" kern="1200" dirty="0">
            <a:cs typeface="B Lotus" pitchFamily="2" charset="-78"/>
          </a:endParaRPr>
        </a:p>
      </dsp:txBody>
      <dsp:txXfrm>
        <a:off x="56658" y="2753424"/>
        <a:ext cx="7387674" cy="1047324"/>
      </dsp:txXfrm>
    </dsp:sp>
    <dsp:sp modelId="{9F8CB483-3626-4F93-9E35-8D8BDDF9DD82}">
      <dsp:nvSpPr>
        <dsp:cNvPr id="0" name=""/>
        <dsp:cNvSpPr/>
      </dsp:nvSpPr>
      <dsp:spPr>
        <a:xfrm>
          <a:off x="0" y="4035967"/>
          <a:ext cx="7500990" cy="1160640"/>
        </a:xfrm>
        <a:prstGeom prst="roundRect">
          <a:avLst/>
        </a:prstGeom>
        <a:solidFill>
          <a:schemeClr val="accent3">
            <a:hueOff val="-9679462"/>
            <a:satOff val="3238"/>
            <a:lumOff val="-141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Low" defTabSz="889000" rtl="1">
            <a:lnSpc>
              <a:spcPct val="90000"/>
            </a:lnSpc>
            <a:spcBef>
              <a:spcPct val="0"/>
            </a:spcBef>
            <a:spcAft>
              <a:spcPct val="35000"/>
            </a:spcAft>
          </a:pPr>
          <a:r>
            <a:rPr lang="fa-IR" sz="2000" b="1" kern="1200" dirty="0" smtClean="0">
              <a:cs typeface="B Lotus" pitchFamily="2" charset="-78"/>
            </a:rPr>
            <a:t>طرح‏هاي خصوصي بازنشستگي</a:t>
          </a:r>
        </a:p>
      </dsp:txBody>
      <dsp:txXfrm>
        <a:off x="56658" y="4092625"/>
        <a:ext cx="7387674" cy="10473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7DAD9-05D4-4BD2-B9C5-952266BB2135}">
      <dsp:nvSpPr>
        <dsp:cNvPr id="0" name=""/>
        <dsp:cNvSpPr/>
      </dsp:nvSpPr>
      <dsp:spPr>
        <a:xfrm>
          <a:off x="2811196" y="3372579"/>
          <a:ext cx="2592976" cy="2592976"/>
        </a:xfrm>
        <a:prstGeom prst="ellipse">
          <a:avLst/>
        </a:prstGeom>
        <a:solidFill>
          <a:schemeClr val="accent6">
            <a:alpha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fa-IR" sz="3500" b="0" kern="1200" dirty="0" smtClean="0">
              <a:cs typeface="B Titr" pitchFamily="2" charset="-78"/>
            </a:rPr>
            <a:t>طرح‏هاي بازنشستگي</a:t>
          </a:r>
          <a:endParaRPr lang="en-US" sz="3500" b="0" kern="1200" dirty="0">
            <a:cs typeface="B Titr" pitchFamily="2" charset="-78"/>
          </a:endParaRPr>
        </a:p>
      </dsp:txBody>
      <dsp:txXfrm>
        <a:off x="3190929" y="3752312"/>
        <a:ext cx="1833510" cy="1833510"/>
      </dsp:txXfrm>
    </dsp:sp>
    <dsp:sp modelId="{B1D6A6D2-4C9D-40D5-8703-C4BD5EDE7028}">
      <dsp:nvSpPr>
        <dsp:cNvPr id="0" name=""/>
        <dsp:cNvSpPr/>
      </dsp:nvSpPr>
      <dsp:spPr>
        <a:xfrm rot="12900000">
          <a:off x="1047273" y="2887533"/>
          <a:ext cx="2087633" cy="738998"/>
        </a:xfrm>
        <a:prstGeom prst="leftArrow">
          <a:avLst>
            <a:gd name="adj1" fmla="val 60000"/>
            <a:gd name="adj2" fmla="val 50000"/>
          </a:avLst>
        </a:prstGeom>
        <a:solidFill>
          <a:schemeClr val="accent6">
            <a:shade val="90000"/>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96F2630-F349-469C-8E95-65FFAD91654E}">
      <dsp:nvSpPr>
        <dsp:cNvPr id="0" name=""/>
        <dsp:cNvSpPr/>
      </dsp:nvSpPr>
      <dsp:spPr>
        <a:xfrm>
          <a:off x="4381" y="1672993"/>
          <a:ext cx="2463327" cy="1970661"/>
        </a:xfrm>
        <a:prstGeom prst="roundRect">
          <a:avLst>
            <a:gd name="adj" fmla="val 10000"/>
          </a:avLst>
        </a:prstGeom>
        <a:solidFill>
          <a:schemeClr val="accent6">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lvl="0" algn="ctr" defTabSz="1555750">
            <a:lnSpc>
              <a:spcPct val="90000"/>
            </a:lnSpc>
            <a:spcBef>
              <a:spcPct val="0"/>
            </a:spcBef>
            <a:spcAft>
              <a:spcPct val="35000"/>
            </a:spcAft>
          </a:pPr>
          <a:r>
            <a:rPr lang="fa-IR" sz="3500" b="0" kern="1200" dirty="0" smtClean="0">
              <a:cs typeface="B Mitra" pitchFamily="2" charset="-78"/>
            </a:rPr>
            <a:t>تلفيقي (طراح)</a:t>
          </a:r>
          <a:endParaRPr lang="en-US" sz="3500" b="0" kern="1200" dirty="0">
            <a:cs typeface="B Mitra" pitchFamily="2" charset="-78"/>
          </a:endParaRPr>
        </a:p>
      </dsp:txBody>
      <dsp:txXfrm>
        <a:off x="62100" y="1730712"/>
        <a:ext cx="2347889" cy="1855223"/>
      </dsp:txXfrm>
    </dsp:sp>
    <dsp:sp modelId="{E6D9CF8D-F4FD-48FF-B961-37E0AD9EB149}">
      <dsp:nvSpPr>
        <dsp:cNvPr id="0" name=""/>
        <dsp:cNvSpPr/>
      </dsp:nvSpPr>
      <dsp:spPr>
        <a:xfrm rot="16200000">
          <a:off x="3063868" y="1837761"/>
          <a:ext cx="2087633" cy="738998"/>
        </a:xfrm>
        <a:prstGeom prst="leftArrow">
          <a:avLst>
            <a:gd name="adj1" fmla="val 60000"/>
            <a:gd name="adj2" fmla="val 50000"/>
          </a:avLst>
        </a:prstGeom>
        <a:solidFill>
          <a:schemeClr val="accent6">
            <a:shade val="90000"/>
            <a:hueOff val="24998"/>
            <a:satOff val="-629"/>
            <a:lumOff val="15499"/>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ED5CD26-49F2-4380-9F10-E45C73A06DAC}">
      <dsp:nvSpPr>
        <dsp:cNvPr id="0" name=""/>
        <dsp:cNvSpPr/>
      </dsp:nvSpPr>
      <dsp:spPr>
        <a:xfrm>
          <a:off x="2876021" y="178112"/>
          <a:ext cx="2463327" cy="1970661"/>
        </a:xfrm>
        <a:prstGeom prst="roundRect">
          <a:avLst>
            <a:gd name="adj" fmla="val 10000"/>
          </a:avLst>
        </a:prstGeom>
        <a:solidFill>
          <a:schemeClr val="accent6">
            <a:alpha val="90000"/>
            <a:hueOff val="0"/>
            <a:satOff val="0"/>
            <a:lumOff val="0"/>
            <a:alphaOff val="-2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lvl="0" algn="ctr" defTabSz="1555750">
            <a:lnSpc>
              <a:spcPct val="90000"/>
            </a:lnSpc>
            <a:spcBef>
              <a:spcPct val="0"/>
            </a:spcBef>
            <a:spcAft>
              <a:spcPct val="35000"/>
            </a:spcAft>
          </a:pPr>
          <a:r>
            <a:rPr lang="fa-IR" sz="3500" b="0" kern="1200" dirty="0" smtClean="0">
              <a:cs typeface="B Mitra" pitchFamily="2" charset="-78"/>
            </a:rPr>
            <a:t>كمك معين </a:t>
          </a:r>
          <a:endParaRPr lang="en-US" sz="3500" b="0" kern="1200" dirty="0" smtClean="0">
            <a:cs typeface="B Mitra" pitchFamily="2" charset="-78"/>
          </a:endParaRPr>
        </a:p>
        <a:p>
          <a:pPr lvl="0" algn="ctr" defTabSz="1555750">
            <a:lnSpc>
              <a:spcPct val="90000"/>
            </a:lnSpc>
            <a:spcBef>
              <a:spcPct val="0"/>
            </a:spcBef>
            <a:spcAft>
              <a:spcPct val="35000"/>
            </a:spcAft>
          </a:pPr>
          <a:r>
            <a:rPr lang="fa-IR" sz="3200" b="0" kern="1200" dirty="0" smtClean="0">
              <a:cs typeface="B Mitra" pitchFamily="2" charset="-78"/>
            </a:rPr>
            <a:t>(سهم تعريف شده)</a:t>
          </a:r>
          <a:endParaRPr lang="en-US" sz="3200" b="0" kern="1200" dirty="0">
            <a:cs typeface="B Mitra" pitchFamily="2" charset="-78"/>
          </a:endParaRPr>
        </a:p>
      </dsp:txBody>
      <dsp:txXfrm>
        <a:off x="2933740" y="235831"/>
        <a:ext cx="2347889" cy="1855223"/>
      </dsp:txXfrm>
    </dsp:sp>
    <dsp:sp modelId="{AE6E7F16-7285-4AB0-8111-EE955797F095}">
      <dsp:nvSpPr>
        <dsp:cNvPr id="0" name=""/>
        <dsp:cNvSpPr/>
      </dsp:nvSpPr>
      <dsp:spPr>
        <a:xfrm rot="19500000">
          <a:off x="5080462" y="2887533"/>
          <a:ext cx="2087633" cy="738998"/>
        </a:xfrm>
        <a:prstGeom prst="leftArrow">
          <a:avLst>
            <a:gd name="adj1" fmla="val 60000"/>
            <a:gd name="adj2" fmla="val 50000"/>
          </a:avLst>
        </a:prstGeom>
        <a:solidFill>
          <a:schemeClr val="accent6">
            <a:shade val="90000"/>
            <a:hueOff val="49995"/>
            <a:satOff val="-1257"/>
            <a:lumOff val="30999"/>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30385E7-F95C-407B-8648-535415833598}">
      <dsp:nvSpPr>
        <dsp:cNvPr id="0" name=""/>
        <dsp:cNvSpPr/>
      </dsp:nvSpPr>
      <dsp:spPr>
        <a:xfrm>
          <a:off x="5747660" y="1672993"/>
          <a:ext cx="2463327" cy="1970661"/>
        </a:xfrm>
        <a:prstGeom prst="roundRect">
          <a:avLst>
            <a:gd name="adj" fmla="val 10000"/>
          </a:avLst>
        </a:prstGeom>
        <a:solidFill>
          <a:schemeClr val="accent6">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lvl="0" algn="ctr" defTabSz="1555750">
            <a:lnSpc>
              <a:spcPct val="90000"/>
            </a:lnSpc>
            <a:spcBef>
              <a:spcPct val="0"/>
            </a:spcBef>
            <a:spcAft>
              <a:spcPct val="35000"/>
            </a:spcAft>
          </a:pPr>
          <a:r>
            <a:rPr lang="fa-IR" sz="3500" b="0" kern="1200" dirty="0" smtClean="0">
              <a:cs typeface="B Mitra" pitchFamily="2" charset="-78"/>
            </a:rPr>
            <a:t>مزاياي معين</a:t>
          </a:r>
          <a:endParaRPr lang="en-US" sz="3500" b="0" kern="1200" dirty="0">
            <a:cs typeface="B Mitra" pitchFamily="2" charset="-78"/>
          </a:endParaRPr>
        </a:p>
      </dsp:txBody>
      <dsp:txXfrm>
        <a:off x="5805379" y="1730712"/>
        <a:ext cx="2347889" cy="185522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62BC3-9EE4-4480-8A3E-C01EB3564FC3}">
      <dsp:nvSpPr>
        <dsp:cNvPr id="0" name=""/>
        <dsp:cNvSpPr/>
      </dsp:nvSpPr>
      <dsp:spPr>
        <a:xfrm>
          <a:off x="0" y="605955"/>
          <a:ext cx="8358246" cy="5036850"/>
        </a:xfrm>
        <a:prstGeom prst="round2Diag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8693" tIns="853948" rIns="648693" bIns="177800" numCol="1" spcCol="1270" anchor="t" anchorCtr="0">
          <a:noAutofit/>
        </a:bodyPr>
        <a:lstStyle/>
        <a:p>
          <a:pPr marL="228600" lvl="1" indent="-228600" algn="r" defTabSz="1111250" rtl="1">
            <a:lnSpc>
              <a:spcPct val="90000"/>
            </a:lnSpc>
            <a:spcBef>
              <a:spcPct val="0"/>
            </a:spcBef>
            <a:spcAft>
              <a:spcPct val="15000"/>
            </a:spcAft>
            <a:buChar char="••"/>
          </a:pPr>
          <a:r>
            <a:rPr lang="fa-IR" sz="2500" kern="1200" dirty="0" smtClean="0">
              <a:cs typeface="B Lotus" pitchFamily="2" charset="-78"/>
            </a:rPr>
            <a:t> در اين طرح كارفرما متعهد مي‏شود پس از موعد بازنشستگي مبلغ معيني را به واجدين شرايط بپردازد.</a:t>
          </a:r>
          <a:endParaRPr lang="en-US" sz="2500" kern="1200" dirty="0">
            <a:cs typeface="B Lotus" pitchFamily="2" charset="-78"/>
          </a:endParaRPr>
        </a:p>
        <a:p>
          <a:pPr marL="228600" lvl="1" indent="-228600" algn="r" defTabSz="1111250" rtl="1">
            <a:lnSpc>
              <a:spcPct val="90000"/>
            </a:lnSpc>
            <a:spcBef>
              <a:spcPct val="0"/>
            </a:spcBef>
            <a:spcAft>
              <a:spcPct val="15000"/>
            </a:spcAft>
            <a:buChar char="••"/>
          </a:pPr>
          <a:r>
            <a:rPr lang="fa-IR" sz="2500" kern="1200" dirty="0" smtClean="0">
              <a:cs typeface="B Lotus" pitchFamily="2" charset="-78"/>
            </a:rPr>
            <a:t>عواملي مانند سابقه حقوق، تعداد سال‏هاي خدمت و ... در تعيين مبلغ مؤثر هستند.</a:t>
          </a:r>
          <a:endParaRPr lang="en-US" sz="2500" kern="1200" dirty="0">
            <a:cs typeface="B Lotus" pitchFamily="2" charset="-78"/>
          </a:endParaRPr>
        </a:p>
        <a:p>
          <a:pPr marL="228600" lvl="1" indent="-228600" algn="r" defTabSz="1111250" rtl="1">
            <a:lnSpc>
              <a:spcPct val="90000"/>
            </a:lnSpc>
            <a:spcBef>
              <a:spcPct val="0"/>
            </a:spcBef>
            <a:spcAft>
              <a:spcPct val="15000"/>
            </a:spcAft>
            <a:buChar char="••"/>
          </a:pPr>
          <a:r>
            <a:rPr lang="fa-IR" sz="2500" kern="1200" dirty="0" smtClean="0">
              <a:cs typeface="B Lotus" pitchFamily="2" charset="-78"/>
            </a:rPr>
            <a:t>در اين طرح باني متحمل ريسك نرخ بازده سرمايه‏گذاري مي‏شود گرچه مي‏تواند با پرداخت ساليانه به شركت بيمه عمر آن را تضمين كند.</a:t>
          </a:r>
          <a:endParaRPr lang="en-US" sz="2500" kern="1200" dirty="0">
            <a:cs typeface="B Lotus" pitchFamily="2" charset="-78"/>
          </a:endParaRPr>
        </a:p>
      </dsp:txBody>
      <dsp:txXfrm>
        <a:off x="245879" y="851834"/>
        <a:ext cx="7866488" cy="4545092"/>
      </dsp:txXfrm>
    </dsp:sp>
    <dsp:sp modelId="{82B71D71-FE0F-42F3-AA45-553683C15594}">
      <dsp:nvSpPr>
        <dsp:cNvPr id="0" name=""/>
        <dsp:cNvSpPr/>
      </dsp:nvSpPr>
      <dsp:spPr>
        <a:xfrm>
          <a:off x="2089561" y="795"/>
          <a:ext cx="5850772" cy="1210320"/>
        </a:xfrm>
        <a:prstGeom prst="roundRect">
          <a:avLst/>
        </a:prstGeom>
        <a:solidFill>
          <a:schemeClr val="accent3">
            <a:hueOff val="0"/>
            <a:satOff val="0"/>
            <a:lumOff val="0"/>
            <a:alphaOff val="0"/>
          </a:schemeClr>
        </a:solidFill>
        <a:ln>
          <a:noFill/>
        </a:ln>
        <a:effectLst>
          <a:glow rad="70000">
            <a:schemeClr val="accent3">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1145" tIns="0" rIns="221145" bIns="0" numCol="1" spcCol="1270" anchor="ctr" anchorCtr="0">
          <a:noAutofit/>
        </a:bodyPr>
        <a:lstStyle/>
        <a:p>
          <a:pPr lvl="0" algn="r" defTabSz="1778000" rtl="1">
            <a:lnSpc>
              <a:spcPct val="90000"/>
            </a:lnSpc>
            <a:spcBef>
              <a:spcPct val="0"/>
            </a:spcBef>
            <a:spcAft>
              <a:spcPct val="35000"/>
            </a:spcAft>
          </a:pPr>
          <a:r>
            <a:rPr lang="fa-IR" sz="4000" b="1" kern="1200" dirty="0" smtClean="0">
              <a:cs typeface="B Titr" pitchFamily="2" charset="-78"/>
            </a:rPr>
            <a:t>مزاياي معين</a:t>
          </a:r>
          <a:endParaRPr lang="en-US" sz="4000" b="1" kern="1200" dirty="0">
            <a:cs typeface="B Titr" pitchFamily="2" charset="-78"/>
          </a:endParaRPr>
        </a:p>
      </dsp:txBody>
      <dsp:txXfrm>
        <a:off x="2148644" y="59878"/>
        <a:ext cx="5732606" cy="1092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9C8F0-2A65-42ED-8C87-F8DF889DBD04}">
      <dsp:nvSpPr>
        <dsp:cNvPr id="0" name=""/>
        <dsp:cNvSpPr/>
      </dsp:nvSpPr>
      <dsp:spPr>
        <a:xfrm>
          <a:off x="0" y="617150"/>
          <a:ext cx="7358114" cy="882000"/>
        </a:xfrm>
        <a:prstGeom prst="rect">
          <a:avLst/>
        </a:prstGeom>
        <a:no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6066F69-C74D-4B9E-8BF1-AB81549ECC97}">
      <dsp:nvSpPr>
        <dsp:cNvPr id="0" name=""/>
        <dsp:cNvSpPr/>
      </dsp:nvSpPr>
      <dsp:spPr>
        <a:xfrm>
          <a:off x="172613" y="11158"/>
          <a:ext cx="7032129" cy="1107714"/>
        </a:xfrm>
        <a:prstGeom prst="roundRect">
          <a:avLst/>
        </a:prstGeom>
        <a:gradFill rotWithShape="0">
          <a:gsLst>
            <a:gs pos="0">
              <a:schemeClr val="dk2">
                <a:hueOff val="0"/>
                <a:satOff val="0"/>
                <a:lumOff val="0"/>
                <a:alphaOff val="0"/>
                <a:tint val="1000"/>
              </a:schemeClr>
            </a:gs>
            <a:gs pos="68000">
              <a:schemeClr val="dk2">
                <a:hueOff val="0"/>
                <a:satOff val="0"/>
                <a:lumOff val="0"/>
                <a:alphaOff val="0"/>
                <a:tint val="77000"/>
              </a:schemeClr>
            </a:gs>
            <a:gs pos="81000">
              <a:schemeClr val="dk2">
                <a:hueOff val="0"/>
                <a:satOff val="0"/>
                <a:lumOff val="0"/>
                <a:alphaOff val="0"/>
                <a:tint val="79000"/>
              </a:schemeClr>
            </a:gs>
            <a:gs pos="86000">
              <a:schemeClr val="dk2">
                <a:hueOff val="0"/>
                <a:satOff val="0"/>
                <a:lumOff val="0"/>
                <a:alphaOff val="0"/>
                <a:tint val="73000"/>
              </a:schemeClr>
            </a:gs>
            <a:gs pos="100000">
              <a:schemeClr val="dk2">
                <a:hueOff val="0"/>
                <a:satOff val="0"/>
                <a:lumOff val="0"/>
                <a:alphaOff val="0"/>
                <a:tint val="35000"/>
              </a:schemeClr>
            </a:gs>
          </a:gsLst>
          <a:lin ang="5400000" scaled="1"/>
        </a:gradFill>
        <a:ln>
          <a:noFill/>
        </a:ln>
        <a:effectLst>
          <a:glow rad="63500">
            <a:schemeClr val="dk2">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4683" tIns="0" rIns="194683" bIns="0" numCol="1" spcCol="1270" anchor="ctr" anchorCtr="0">
          <a:noAutofit/>
        </a:bodyPr>
        <a:lstStyle/>
        <a:p>
          <a:pPr lvl="0" algn="r" defTabSz="1066800" rtl="1">
            <a:lnSpc>
              <a:spcPct val="90000"/>
            </a:lnSpc>
            <a:spcBef>
              <a:spcPct val="0"/>
            </a:spcBef>
            <a:spcAft>
              <a:spcPct val="35000"/>
            </a:spcAft>
          </a:pPr>
          <a:r>
            <a:rPr lang="fa-IR" sz="2400" b="1" kern="1200" dirty="0" smtClean="0">
              <a:cs typeface="B Lotus" pitchFamily="2" charset="-78"/>
            </a:rPr>
            <a:t>300 صندوق بزرگ بازنشستگي در دنيا در مجموع به ميران20 تريليون دلار دارايي دارند.</a:t>
          </a:r>
        </a:p>
      </dsp:txBody>
      <dsp:txXfrm>
        <a:off x="226687" y="65232"/>
        <a:ext cx="6923981" cy="999566"/>
      </dsp:txXfrm>
    </dsp:sp>
    <dsp:sp modelId="{57D63B7A-4747-4079-B091-F415FC4429BA}">
      <dsp:nvSpPr>
        <dsp:cNvPr id="0" name=""/>
        <dsp:cNvSpPr/>
      </dsp:nvSpPr>
      <dsp:spPr>
        <a:xfrm>
          <a:off x="0" y="2226220"/>
          <a:ext cx="7358114" cy="882000"/>
        </a:xfrm>
        <a:prstGeom prst="rect">
          <a:avLst/>
        </a:prstGeom>
        <a:no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DE37F7F-E17D-44F9-9C74-7F47AC05A615}">
      <dsp:nvSpPr>
        <dsp:cNvPr id="0" name=""/>
        <dsp:cNvSpPr/>
      </dsp:nvSpPr>
      <dsp:spPr>
        <a:xfrm>
          <a:off x="174721" y="1673272"/>
          <a:ext cx="7031100" cy="1054669"/>
        </a:xfrm>
        <a:prstGeom prst="roundRect">
          <a:avLst/>
        </a:prstGeom>
        <a:gradFill rotWithShape="0">
          <a:gsLst>
            <a:gs pos="0">
              <a:schemeClr val="dk2">
                <a:hueOff val="0"/>
                <a:satOff val="0"/>
                <a:lumOff val="0"/>
                <a:alphaOff val="0"/>
                <a:tint val="1000"/>
              </a:schemeClr>
            </a:gs>
            <a:gs pos="68000">
              <a:schemeClr val="dk2">
                <a:hueOff val="0"/>
                <a:satOff val="0"/>
                <a:lumOff val="0"/>
                <a:alphaOff val="0"/>
                <a:tint val="77000"/>
              </a:schemeClr>
            </a:gs>
            <a:gs pos="81000">
              <a:schemeClr val="dk2">
                <a:hueOff val="0"/>
                <a:satOff val="0"/>
                <a:lumOff val="0"/>
                <a:alphaOff val="0"/>
                <a:tint val="79000"/>
              </a:schemeClr>
            </a:gs>
            <a:gs pos="86000">
              <a:schemeClr val="dk2">
                <a:hueOff val="0"/>
                <a:satOff val="0"/>
                <a:lumOff val="0"/>
                <a:alphaOff val="0"/>
                <a:tint val="73000"/>
              </a:schemeClr>
            </a:gs>
            <a:gs pos="100000">
              <a:schemeClr val="dk2">
                <a:hueOff val="0"/>
                <a:satOff val="0"/>
                <a:lumOff val="0"/>
                <a:alphaOff val="0"/>
                <a:tint val="35000"/>
              </a:schemeClr>
            </a:gs>
          </a:gsLst>
          <a:lin ang="5400000" scaled="1"/>
        </a:gradFill>
        <a:ln>
          <a:noFill/>
        </a:ln>
        <a:effectLst>
          <a:glow rad="63500">
            <a:schemeClr val="dk2">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4683" tIns="0" rIns="194683" bIns="0" numCol="1" spcCol="1270" anchor="ctr" anchorCtr="0">
          <a:noAutofit/>
        </a:bodyPr>
        <a:lstStyle/>
        <a:p>
          <a:pPr lvl="0" algn="r" defTabSz="1066800" rtl="1">
            <a:lnSpc>
              <a:spcPct val="90000"/>
            </a:lnSpc>
            <a:spcBef>
              <a:spcPct val="0"/>
            </a:spcBef>
            <a:spcAft>
              <a:spcPct val="35000"/>
            </a:spcAft>
          </a:pPr>
          <a:r>
            <a:rPr lang="fa-IR" sz="2400" b="1" kern="1200" dirty="0" smtClean="0">
              <a:cs typeface="B Lotus" pitchFamily="2" charset="-78"/>
            </a:rPr>
            <a:t>اين ميزان دارايي بيشتر از دارايي انباشته ساير نهادهاي مالي است</a:t>
          </a:r>
          <a:endParaRPr lang="en-US" sz="2400" kern="1200" dirty="0">
            <a:cs typeface="B Lotus" pitchFamily="2" charset="-78"/>
          </a:endParaRPr>
        </a:p>
      </dsp:txBody>
      <dsp:txXfrm>
        <a:off x="226206" y="1724757"/>
        <a:ext cx="6928130" cy="951699"/>
      </dsp:txXfrm>
    </dsp:sp>
    <dsp:sp modelId="{D0E3E0DE-B93B-4B90-B603-A8DECE0B40CD}">
      <dsp:nvSpPr>
        <dsp:cNvPr id="0" name=""/>
        <dsp:cNvSpPr/>
      </dsp:nvSpPr>
      <dsp:spPr>
        <a:xfrm>
          <a:off x="0" y="4124359"/>
          <a:ext cx="7358114" cy="882000"/>
        </a:xfrm>
        <a:prstGeom prst="rect">
          <a:avLst/>
        </a:prstGeom>
        <a:no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768CBBB-CB6B-4541-B69B-063DC2E4348C}">
      <dsp:nvSpPr>
        <dsp:cNvPr id="0" name=""/>
        <dsp:cNvSpPr/>
      </dsp:nvSpPr>
      <dsp:spPr>
        <a:xfrm>
          <a:off x="169021" y="3282342"/>
          <a:ext cx="7000590" cy="1343738"/>
        </a:xfrm>
        <a:prstGeom prst="roundRect">
          <a:avLst/>
        </a:prstGeom>
        <a:gradFill rotWithShape="0">
          <a:gsLst>
            <a:gs pos="0">
              <a:schemeClr val="dk2">
                <a:hueOff val="0"/>
                <a:satOff val="0"/>
                <a:lumOff val="0"/>
                <a:alphaOff val="0"/>
                <a:tint val="1000"/>
              </a:schemeClr>
            </a:gs>
            <a:gs pos="68000">
              <a:schemeClr val="dk2">
                <a:hueOff val="0"/>
                <a:satOff val="0"/>
                <a:lumOff val="0"/>
                <a:alphaOff val="0"/>
                <a:tint val="77000"/>
              </a:schemeClr>
            </a:gs>
            <a:gs pos="81000">
              <a:schemeClr val="dk2">
                <a:hueOff val="0"/>
                <a:satOff val="0"/>
                <a:lumOff val="0"/>
                <a:alphaOff val="0"/>
                <a:tint val="79000"/>
              </a:schemeClr>
            </a:gs>
            <a:gs pos="86000">
              <a:schemeClr val="dk2">
                <a:hueOff val="0"/>
                <a:satOff val="0"/>
                <a:lumOff val="0"/>
                <a:alphaOff val="0"/>
                <a:tint val="73000"/>
              </a:schemeClr>
            </a:gs>
            <a:gs pos="100000">
              <a:schemeClr val="dk2">
                <a:hueOff val="0"/>
                <a:satOff val="0"/>
                <a:lumOff val="0"/>
                <a:alphaOff val="0"/>
                <a:tint val="35000"/>
              </a:schemeClr>
            </a:gs>
          </a:gsLst>
          <a:lin ang="5400000" scaled="1"/>
        </a:gradFill>
        <a:ln>
          <a:noFill/>
        </a:ln>
        <a:effectLst>
          <a:glow rad="63500">
            <a:schemeClr val="dk2">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4683" tIns="0" rIns="194683" bIns="0" numCol="1" spcCol="1270" anchor="ctr" anchorCtr="0">
          <a:noAutofit/>
        </a:bodyPr>
        <a:lstStyle/>
        <a:p>
          <a:pPr lvl="0" algn="r" defTabSz="1066800" rtl="1">
            <a:lnSpc>
              <a:spcPct val="90000"/>
            </a:lnSpc>
            <a:spcBef>
              <a:spcPct val="0"/>
            </a:spcBef>
            <a:spcAft>
              <a:spcPct val="35000"/>
            </a:spcAft>
          </a:pPr>
          <a:r>
            <a:rPr lang="fa-IR" sz="2400" kern="1200" dirty="0" smtClean="0">
              <a:cs typeface="B Lotus" pitchFamily="2" charset="-78"/>
            </a:rPr>
            <a:t>صندوق بازنشستگي دولتي ژاپن بيشترين دارايي را بالغ بر 1/5 تريليون دلار در اختيار دارد</a:t>
          </a:r>
          <a:r>
            <a:rPr lang="en-US" sz="2400" kern="1200" dirty="0" smtClean="0">
              <a:cs typeface="B Lotus" pitchFamily="2" charset="-78"/>
            </a:rPr>
            <a:t>.</a:t>
          </a:r>
          <a:r>
            <a:rPr lang="fa-IR" sz="2400" kern="1200" dirty="0" smtClean="0">
              <a:cs typeface="B Lotus" pitchFamily="2" charset="-78"/>
            </a:rPr>
            <a:t> در رتبه دوم صندوق‏هاي بازنشستگي نروژ با بزرگترين حجم دارايي‏ها قرار دارد.</a:t>
          </a:r>
          <a:endParaRPr lang="en-US" sz="2400" kern="1200" dirty="0">
            <a:cs typeface="B Lotus" pitchFamily="2" charset="-78"/>
          </a:endParaRPr>
        </a:p>
      </dsp:txBody>
      <dsp:txXfrm>
        <a:off x="234617" y="3347938"/>
        <a:ext cx="6869398" cy="121254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4745A-BFD0-4667-8187-D0C4F2A8AAFF}">
      <dsp:nvSpPr>
        <dsp:cNvPr id="0" name=""/>
        <dsp:cNvSpPr/>
      </dsp:nvSpPr>
      <dsp:spPr>
        <a:xfrm>
          <a:off x="0" y="553317"/>
          <a:ext cx="8358246" cy="5011650"/>
        </a:xfrm>
        <a:prstGeom prst="round2Diag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8693" tIns="770636" rIns="648693" bIns="177800" numCol="1" spcCol="1270" anchor="t" anchorCtr="0">
          <a:noAutofit/>
        </a:bodyPr>
        <a:lstStyle/>
        <a:p>
          <a:pPr marL="228600" lvl="1" indent="-228600" algn="justLow" defTabSz="1111250" rtl="1">
            <a:lnSpc>
              <a:spcPct val="90000"/>
            </a:lnSpc>
            <a:spcBef>
              <a:spcPct val="0"/>
            </a:spcBef>
            <a:spcAft>
              <a:spcPct val="15000"/>
            </a:spcAft>
            <a:buChar char="••"/>
          </a:pPr>
          <a:r>
            <a:rPr lang="fa-IR" sz="2500" kern="1200" dirty="0" smtClean="0">
              <a:cs typeface="B Lotus" pitchFamily="2" charset="-78"/>
            </a:rPr>
            <a:t> در اين طرح كارفرما سهم مشخصي را به طرح پرداخت مي‏كند بدون آنكه تضميني براي پرداخت وجوه در هنگام بازنشستگي قبول كند</a:t>
          </a:r>
          <a:endParaRPr lang="en-US" sz="2500" kern="1200" dirty="0">
            <a:cs typeface="B Lotus" pitchFamily="2" charset="-78"/>
          </a:endParaRPr>
        </a:p>
        <a:p>
          <a:pPr marL="228600" lvl="1" indent="-228600" algn="justLow" defTabSz="1111250" rtl="1">
            <a:lnSpc>
              <a:spcPct val="90000"/>
            </a:lnSpc>
            <a:spcBef>
              <a:spcPct val="0"/>
            </a:spcBef>
            <a:spcAft>
              <a:spcPct val="15000"/>
            </a:spcAft>
            <a:buChar char="••"/>
          </a:pPr>
          <a:r>
            <a:rPr lang="fa-IR" sz="2500" kern="1200" dirty="0" smtClean="0">
              <a:cs typeface="B Lotus" pitchFamily="2" charset="-78"/>
            </a:rPr>
            <a:t>پرداخت‏ها به واجدين شرايط صندوق با توجه به رشد دارايي‏هاي صندوق و رشد سرمايه‏گذاري‏ها خواهد بود</a:t>
          </a:r>
          <a:endParaRPr lang="en-US" sz="2500" kern="1200" dirty="0">
            <a:cs typeface="B Lotus" pitchFamily="2" charset="-78"/>
          </a:endParaRPr>
        </a:p>
        <a:p>
          <a:pPr marL="228600" lvl="1" indent="-228600" algn="justLow" defTabSz="1111250" rtl="1">
            <a:lnSpc>
              <a:spcPct val="90000"/>
            </a:lnSpc>
            <a:spcBef>
              <a:spcPct val="0"/>
            </a:spcBef>
            <a:spcAft>
              <a:spcPct val="15000"/>
            </a:spcAft>
            <a:buChar char="••"/>
          </a:pPr>
          <a:r>
            <a:rPr lang="fa-IR" sz="2500" kern="1200" dirty="0" smtClean="0">
              <a:cs typeface="B Lotus" pitchFamily="2" charset="-78"/>
            </a:rPr>
            <a:t>براي هر عضو حساب جداگانه‏اي خواهد بود كه ريسك ناشي از بازدهي دارايي‏ها را خود تحمل مي‏كند</a:t>
          </a:r>
          <a:endParaRPr lang="en-US" sz="2500" kern="1200" dirty="0">
            <a:cs typeface="B Lotus" pitchFamily="2" charset="-78"/>
          </a:endParaRPr>
        </a:p>
      </dsp:txBody>
      <dsp:txXfrm>
        <a:off x="244649" y="797966"/>
        <a:ext cx="7868948" cy="4522352"/>
      </dsp:txXfrm>
    </dsp:sp>
    <dsp:sp modelId="{3433DA11-8C2D-420C-87D9-D07FB2D08DBC}">
      <dsp:nvSpPr>
        <dsp:cNvPr id="0" name=""/>
        <dsp:cNvSpPr/>
      </dsp:nvSpPr>
      <dsp:spPr>
        <a:xfrm>
          <a:off x="2089561" y="7197"/>
          <a:ext cx="5850772" cy="1092240"/>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1145" tIns="0" rIns="221145" bIns="0" numCol="1" spcCol="1270" anchor="ctr" anchorCtr="0">
          <a:noAutofit/>
        </a:bodyPr>
        <a:lstStyle/>
        <a:p>
          <a:pPr lvl="0" algn="justLow" defTabSz="1778000" rtl="1">
            <a:lnSpc>
              <a:spcPct val="90000"/>
            </a:lnSpc>
            <a:spcBef>
              <a:spcPct val="0"/>
            </a:spcBef>
            <a:spcAft>
              <a:spcPct val="35000"/>
            </a:spcAft>
          </a:pPr>
          <a:r>
            <a:rPr lang="fa-IR" sz="4000" b="1" kern="1200" dirty="0" smtClean="0">
              <a:cs typeface="B Titr" pitchFamily="2" charset="-78"/>
            </a:rPr>
            <a:t>كمك معين (سهم تعريف شده)</a:t>
          </a:r>
          <a:endParaRPr lang="en-US" sz="4000" b="1" kern="1200" dirty="0">
            <a:cs typeface="B Titr" pitchFamily="2" charset="-78"/>
          </a:endParaRPr>
        </a:p>
      </dsp:txBody>
      <dsp:txXfrm>
        <a:off x="2142880" y="60516"/>
        <a:ext cx="5744134" cy="98560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EAF1C-B156-4551-A2CA-F78B5ACA0491}">
      <dsp:nvSpPr>
        <dsp:cNvPr id="0" name=""/>
        <dsp:cNvSpPr/>
      </dsp:nvSpPr>
      <dsp:spPr>
        <a:xfrm>
          <a:off x="0" y="530107"/>
          <a:ext cx="7358114" cy="3787875"/>
        </a:xfrm>
        <a:prstGeom prst="round2Diag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071" tIns="1353820" rIns="571071" bIns="213360" numCol="1" spcCol="1270" anchor="t" anchorCtr="0">
          <a:noAutofit/>
        </a:bodyPr>
        <a:lstStyle/>
        <a:p>
          <a:pPr marL="285750" lvl="1" indent="-285750" algn="justLow" defTabSz="1333500" rtl="1">
            <a:lnSpc>
              <a:spcPct val="90000"/>
            </a:lnSpc>
            <a:spcBef>
              <a:spcPct val="0"/>
            </a:spcBef>
            <a:spcAft>
              <a:spcPct val="15000"/>
            </a:spcAft>
            <a:buChar char="••"/>
          </a:pPr>
          <a:r>
            <a:rPr lang="fa-IR" sz="3000" b="1" kern="1200" dirty="0" smtClean="0">
              <a:cs typeface="B Lotus" pitchFamily="2" charset="-78"/>
            </a:rPr>
            <a:t>  طرح تلفيقي تا حدودي داراي ويژگي‏هاي هر يك از دو طرح مزاياي معين و كمك معين است</a:t>
          </a:r>
          <a:endParaRPr lang="en-US" sz="3000" b="1" kern="1200" dirty="0">
            <a:cs typeface="B Lotus" pitchFamily="2" charset="-78"/>
          </a:endParaRPr>
        </a:p>
      </dsp:txBody>
      <dsp:txXfrm>
        <a:off x="184909" y="715016"/>
        <a:ext cx="6988296" cy="3418057"/>
      </dsp:txXfrm>
    </dsp:sp>
    <dsp:sp modelId="{458AE3E1-5164-4C5F-B890-4EBEE67A1D93}">
      <dsp:nvSpPr>
        <dsp:cNvPr id="0" name=""/>
        <dsp:cNvSpPr/>
      </dsp:nvSpPr>
      <dsp:spPr>
        <a:xfrm>
          <a:off x="2143138" y="0"/>
          <a:ext cx="5150679" cy="1060846"/>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4683" tIns="0" rIns="194683" bIns="0" numCol="1" spcCol="1270" anchor="ctr" anchorCtr="0">
          <a:noAutofit/>
        </a:bodyPr>
        <a:lstStyle/>
        <a:p>
          <a:pPr lvl="0" algn="justLow" defTabSz="1333500" rtl="1">
            <a:lnSpc>
              <a:spcPct val="90000"/>
            </a:lnSpc>
            <a:spcBef>
              <a:spcPct val="0"/>
            </a:spcBef>
            <a:spcAft>
              <a:spcPct val="35000"/>
            </a:spcAft>
          </a:pPr>
          <a:r>
            <a:rPr lang="fa-IR" sz="3000" b="1" kern="1200" dirty="0" smtClean="0">
              <a:cs typeface="B Titr" pitchFamily="2" charset="-78"/>
            </a:rPr>
            <a:t>تلفيقي (طراح)</a:t>
          </a:r>
          <a:endParaRPr lang="en-US" sz="3000" b="1" kern="1200" dirty="0">
            <a:cs typeface="B Titr" pitchFamily="2" charset="-78"/>
          </a:endParaRPr>
        </a:p>
      </dsp:txBody>
      <dsp:txXfrm>
        <a:off x="2194924" y="51786"/>
        <a:ext cx="5047107" cy="95727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FDB5F-C84A-49E3-A56A-5CE89A4FC792}">
      <dsp:nvSpPr>
        <dsp:cNvPr id="0" name=""/>
        <dsp:cNvSpPr/>
      </dsp:nvSpPr>
      <dsp:spPr>
        <a:xfrm>
          <a:off x="2555319" y="1856730"/>
          <a:ext cx="2356961" cy="2356961"/>
        </a:xfrm>
        <a:prstGeom prst="ellipse">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b="0" kern="1200" dirty="0" smtClean="0">
              <a:cs typeface="B Titr" pitchFamily="2" charset="-78"/>
            </a:rPr>
            <a:t>طرح‏هاي بازنشستگي بر اساس تأمين مالي</a:t>
          </a:r>
          <a:endParaRPr lang="en-US" sz="2100" b="0" kern="1200" dirty="0">
            <a:cs typeface="B Titr" pitchFamily="2" charset="-78"/>
          </a:endParaRPr>
        </a:p>
      </dsp:txBody>
      <dsp:txXfrm>
        <a:off x="2900488" y="2201899"/>
        <a:ext cx="1666623" cy="1666623"/>
      </dsp:txXfrm>
    </dsp:sp>
    <dsp:sp modelId="{E278B05E-D499-4BB2-AC15-3DFEA9008747}">
      <dsp:nvSpPr>
        <dsp:cNvPr id="0" name=""/>
        <dsp:cNvSpPr/>
      </dsp:nvSpPr>
      <dsp:spPr>
        <a:xfrm rot="12900000">
          <a:off x="952627" y="1416060"/>
          <a:ext cx="1896907" cy="671733"/>
        </a:xfrm>
        <a:prstGeom prst="leftArrow">
          <a:avLst>
            <a:gd name="adj1" fmla="val 60000"/>
            <a:gd name="adj2" fmla="val 5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4394FE3-C515-48E1-BBFA-D6080A5F7450}">
      <dsp:nvSpPr>
        <dsp:cNvPr id="0" name=""/>
        <dsp:cNvSpPr/>
      </dsp:nvSpPr>
      <dsp:spPr>
        <a:xfrm>
          <a:off x="4596" y="312271"/>
          <a:ext cx="2239113" cy="1791290"/>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fa-IR" sz="4400" b="0" kern="1200" dirty="0" smtClean="0">
              <a:cs typeface="B Mitra" pitchFamily="2" charset="-78"/>
            </a:rPr>
            <a:t>طرح تأمين مالي شده</a:t>
          </a:r>
          <a:endParaRPr lang="en-US" sz="4400" b="0" kern="1200" dirty="0"/>
        </a:p>
      </dsp:txBody>
      <dsp:txXfrm>
        <a:off x="57061" y="364736"/>
        <a:ext cx="2134183" cy="1686360"/>
      </dsp:txXfrm>
    </dsp:sp>
    <dsp:sp modelId="{56AF09D5-E609-475B-A336-3EC839758277}">
      <dsp:nvSpPr>
        <dsp:cNvPr id="0" name=""/>
        <dsp:cNvSpPr/>
      </dsp:nvSpPr>
      <dsp:spPr>
        <a:xfrm rot="19500000">
          <a:off x="4618064" y="1416060"/>
          <a:ext cx="1896907" cy="671733"/>
        </a:xfrm>
        <a:prstGeom prst="leftArrow">
          <a:avLst>
            <a:gd name="adj1" fmla="val 60000"/>
            <a:gd name="adj2" fmla="val 50000"/>
          </a:avLst>
        </a:prstGeom>
        <a:gradFill rotWithShape="0">
          <a:gsLst>
            <a:gs pos="0">
              <a:schemeClr val="accent2">
                <a:hueOff val="11871614"/>
                <a:satOff val="-77721"/>
                <a:lumOff val="17056"/>
                <a:alphaOff val="0"/>
                <a:tint val="73000"/>
                <a:satMod val="150000"/>
              </a:schemeClr>
            </a:gs>
            <a:gs pos="25000">
              <a:schemeClr val="accent2">
                <a:hueOff val="11871614"/>
                <a:satOff val="-77721"/>
                <a:lumOff val="17056"/>
                <a:alphaOff val="0"/>
                <a:tint val="96000"/>
                <a:shade val="80000"/>
                <a:satMod val="105000"/>
              </a:schemeClr>
            </a:gs>
            <a:gs pos="38000">
              <a:schemeClr val="accent2">
                <a:hueOff val="11871614"/>
                <a:satOff val="-77721"/>
                <a:lumOff val="17056"/>
                <a:alphaOff val="0"/>
                <a:tint val="96000"/>
                <a:shade val="59000"/>
                <a:satMod val="120000"/>
              </a:schemeClr>
            </a:gs>
            <a:gs pos="55000">
              <a:schemeClr val="accent2">
                <a:hueOff val="11871614"/>
                <a:satOff val="-77721"/>
                <a:lumOff val="17056"/>
                <a:alphaOff val="0"/>
                <a:shade val="57000"/>
                <a:satMod val="120000"/>
              </a:schemeClr>
            </a:gs>
            <a:gs pos="80000">
              <a:schemeClr val="accent2">
                <a:hueOff val="11871614"/>
                <a:satOff val="-77721"/>
                <a:lumOff val="17056"/>
                <a:alphaOff val="0"/>
                <a:shade val="56000"/>
                <a:satMod val="145000"/>
              </a:schemeClr>
            </a:gs>
            <a:gs pos="88000">
              <a:schemeClr val="accent2">
                <a:hueOff val="11871614"/>
                <a:satOff val="-77721"/>
                <a:lumOff val="17056"/>
                <a:alphaOff val="0"/>
                <a:shade val="63000"/>
                <a:satMod val="160000"/>
              </a:schemeClr>
            </a:gs>
            <a:gs pos="100000">
              <a:schemeClr val="accent2">
                <a:hueOff val="11871614"/>
                <a:satOff val="-77721"/>
                <a:lumOff val="17056"/>
                <a:alphaOff val="0"/>
                <a:tint val="99555"/>
                <a:satMod val="155000"/>
              </a:schemeClr>
            </a:gs>
          </a:gsLst>
          <a:lin ang="5400000" scaled="1"/>
        </a:gradFill>
        <a:ln>
          <a:noFill/>
        </a:ln>
        <a:effectLst>
          <a:glow rad="70000">
            <a:schemeClr val="accent2">
              <a:hueOff val="11871614"/>
              <a:satOff val="-77721"/>
              <a:lumOff val="17056"/>
              <a:alphaOff val="0"/>
              <a:tint val="30000"/>
              <a:shade val="95000"/>
              <a:satMod val="300000"/>
              <a:alpha val="50000"/>
            </a:schemeClr>
          </a:glo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F3F3635-47EB-4BAF-B7C7-C8D6B4414410}">
      <dsp:nvSpPr>
        <dsp:cNvPr id="0" name=""/>
        <dsp:cNvSpPr/>
      </dsp:nvSpPr>
      <dsp:spPr>
        <a:xfrm>
          <a:off x="5223889" y="312271"/>
          <a:ext cx="2239113" cy="1791290"/>
        </a:xfrm>
        <a:prstGeom prst="roundRect">
          <a:avLst>
            <a:gd name="adj" fmla="val 10000"/>
          </a:avLst>
        </a:prstGeom>
        <a:gradFill rotWithShape="0">
          <a:gsLst>
            <a:gs pos="0">
              <a:schemeClr val="accent2">
                <a:hueOff val="11871614"/>
                <a:satOff val="-77721"/>
                <a:lumOff val="17056"/>
                <a:alphaOff val="0"/>
                <a:tint val="73000"/>
                <a:satMod val="150000"/>
              </a:schemeClr>
            </a:gs>
            <a:gs pos="25000">
              <a:schemeClr val="accent2">
                <a:hueOff val="11871614"/>
                <a:satOff val="-77721"/>
                <a:lumOff val="17056"/>
                <a:alphaOff val="0"/>
                <a:tint val="96000"/>
                <a:shade val="80000"/>
                <a:satMod val="105000"/>
              </a:schemeClr>
            </a:gs>
            <a:gs pos="38000">
              <a:schemeClr val="accent2">
                <a:hueOff val="11871614"/>
                <a:satOff val="-77721"/>
                <a:lumOff val="17056"/>
                <a:alphaOff val="0"/>
                <a:tint val="96000"/>
                <a:shade val="59000"/>
                <a:satMod val="120000"/>
              </a:schemeClr>
            </a:gs>
            <a:gs pos="55000">
              <a:schemeClr val="accent2">
                <a:hueOff val="11871614"/>
                <a:satOff val="-77721"/>
                <a:lumOff val="17056"/>
                <a:alphaOff val="0"/>
                <a:shade val="57000"/>
                <a:satMod val="120000"/>
              </a:schemeClr>
            </a:gs>
            <a:gs pos="80000">
              <a:schemeClr val="accent2">
                <a:hueOff val="11871614"/>
                <a:satOff val="-77721"/>
                <a:lumOff val="17056"/>
                <a:alphaOff val="0"/>
                <a:shade val="56000"/>
                <a:satMod val="145000"/>
              </a:schemeClr>
            </a:gs>
            <a:gs pos="88000">
              <a:schemeClr val="accent2">
                <a:hueOff val="11871614"/>
                <a:satOff val="-77721"/>
                <a:lumOff val="17056"/>
                <a:alphaOff val="0"/>
                <a:shade val="63000"/>
                <a:satMod val="160000"/>
              </a:schemeClr>
            </a:gs>
            <a:gs pos="100000">
              <a:schemeClr val="accent2">
                <a:hueOff val="11871614"/>
                <a:satOff val="-77721"/>
                <a:lumOff val="17056"/>
                <a:alphaOff val="0"/>
                <a:tint val="99555"/>
                <a:satMod val="155000"/>
              </a:schemeClr>
            </a:gs>
          </a:gsLst>
          <a:lin ang="5400000" scaled="1"/>
        </a:gradFill>
        <a:ln>
          <a:noFill/>
        </a:ln>
        <a:effectLst>
          <a:glow rad="70000">
            <a:schemeClr val="accent2">
              <a:hueOff val="11871614"/>
              <a:satOff val="-77721"/>
              <a:lumOff val="17056"/>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fa-IR" sz="4400" b="0" kern="1200" dirty="0" smtClean="0">
              <a:cs typeface="B Mitra" pitchFamily="2" charset="-78"/>
            </a:rPr>
            <a:t>طرح بدون اندوخته مالي</a:t>
          </a:r>
          <a:endParaRPr lang="en-US" sz="4400" b="0" kern="1200" dirty="0"/>
        </a:p>
      </dsp:txBody>
      <dsp:txXfrm>
        <a:off x="5276354" y="364736"/>
        <a:ext cx="2134183" cy="168636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FDB5F-C84A-49E3-A56A-5CE89A4FC792}">
      <dsp:nvSpPr>
        <dsp:cNvPr id="0" name=""/>
        <dsp:cNvSpPr/>
      </dsp:nvSpPr>
      <dsp:spPr>
        <a:xfrm>
          <a:off x="2555319" y="1856730"/>
          <a:ext cx="2356961" cy="2356961"/>
        </a:xfrm>
        <a:prstGeom prst="ellipse">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0" kern="1200" dirty="0" smtClean="0">
              <a:cs typeface="B Titr" pitchFamily="2" charset="-78"/>
            </a:rPr>
            <a:t>طرح‏هاي بازنشستگي برحسب امكان عضويت</a:t>
          </a:r>
          <a:endParaRPr lang="en-US" sz="2000" b="0" kern="1200" dirty="0" smtClean="0">
            <a:cs typeface="B Titr" pitchFamily="2" charset="-78"/>
          </a:endParaRPr>
        </a:p>
      </dsp:txBody>
      <dsp:txXfrm>
        <a:off x="2900488" y="2201899"/>
        <a:ext cx="1666623" cy="1666623"/>
      </dsp:txXfrm>
    </dsp:sp>
    <dsp:sp modelId="{E278B05E-D499-4BB2-AC15-3DFEA9008747}">
      <dsp:nvSpPr>
        <dsp:cNvPr id="0" name=""/>
        <dsp:cNvSpPr/>
      </dsp:nvSpPr>
      <dsp:spPr>
        <a:xfrm rot="12900000">
          <a:off x="952627" y="1416060"/>
          <a:ext cx="1896907" cy="671733"/>
        </a:xfrm>
        <a:prstGeom prst="leftArrow">
          <a:avLst>
            <a:gd name="adj1" fmla="val 60000"/>
            <a:gd name="adj2" fmla="val 5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4394FE3-C515-48E1-BBFA-D6080A5F7450}">
      <dsp:nvSpPr>
        <dsp:cNvPr id="0" name=""/>
        <dsp:cNvSpPr/>
      </dsp:nvSpPr>
      <dsp:spPr>
        <a:xfrm>
          <a:off x="4596" y="312271"/>
          <a:ext cx="2239113" cy="1791290"/>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fa-IR" sz="3400" b="0" kern="1200" dirty="0" smtClean="0">
              <a:cs typeface="B Mitra" pitchFamily="2" charset="-78"/>
            </a:rPr>
            <a:t>صندوق بازنشستگي بسته</a:t>
          </a:r>
          <a:endParaRPr lang="en-US" sz="3400" b="0" kern="1200" dirty="0"/>
        </a:p>
      </dsp:txBody>
      <dsp:txXfrm>
        <a:off x="57061" y="364736"/>
        <a:ext cx="2134183" cy="1686360"/>
      </dsp:txXfrm>
    </dsp:sp>
    <dsp:sp modelId="{56AF09D5-E609-475B-A336-3EC839758277}">
      <dsp:nvSpPr>
        <dsp:cNvPr id="0" name=""/>
        <dsp:cNvSpPr/>
      </dsp:nvSpPr>
      <dsp:spPr>
        <a:xfrm rot="19500000">
          <a:off x="4618064" y="1416060"/>
          <a:ext cx="1896907" cy="671733"/>
        </a:xfrm>
        <a:prstGeom prst="leftArrow">
          <a:avLst>
            <a:gd name="adj1" fmla="val 60000"/>
            <a:gd name="adj2" fmla="val 50000"/>
          </a:avLst>
        </a:prstGeom>
        <a:gradFill rotWithShape="0">
          <a:gsLst>
            <a:gs pos="0">
              <a:schemeClr val="accent2">
                <a:hueOff val="11871614"/>
                <a:satOff val="-77721"/>
                <a:lumOff val="17056"/>
                <a:alphaOff val="0"/>
                <a:tint val="73000"/>
                <a:satMod val="150000"/>
              </a:schemeClr>
            </a:gs>
            <a:gs pos="25000">
              <a:schemeClr val="accent2">
                <a:hueOff val="11871614"/>
                <a:satOff val="-77721"/>
                <a:lumOff val="17056"/>
                <a:alphaOff val="0"/>
                <a:tint val="96000"/>
                <a:shade val="80000"/>
                <a:satMod val="105000"/>
              </a:schemeClr>
            </a:gs>
            <a:gs pos="38000">
              <a:schemeClr val="accent2">
                <a:hueOff val="11871614"/>
                <a:satOff val="-77721"/>
                <a:lumOff val="17056"/>
                <a:alphaOff val="0"/>
                <a:tint val="96000"/>
                <a:shade val="59000"/>
                <a:satMod val="120000"/>
              </a:schemeClr>
            </a:gs>
            <a:gs pos="55000">
              <a:schemeClr val="accent2">
                <a:hueOff val="11871614"/>
                <a:satOff val="-77721"/>
                <a:lumOff val="17056"/>
                <a:alphaOff val="0"/>
                <a:shade val="57000"/>
                <a:satMod val="120000"/>
              </a:schemeClr>
            </a:gs>
            <a:gs pos="80000">
              <a:schemeClr val="accent2">
                <a:hueOff val="11871614"/>
                <a:satOff val="-77721"/>
                <a:lumOff val="17056"/>
                <a:alphaOff val="0"/>
                <a:shade val="56000"/>
                <a:satMod val="145000"/>
              </a:schemeClr>
            </a:gs>
            <a:gs pos="88000">
              <a:schemeClr val="accent2">
                <a:hueOff val="11871614"/>
                <a:satOff val="-77721"/>
                <a:lumOff val="17056"/>
                <a:alphaOff val="0"/>
                <a:shade val="63000"/>
                <a:satMod val="160000"/>
              </a:schemeClr>
            </a:gs>
            <a:gs pos="100000">
              <a:schemeClr val="accent2">
                <a:hueOff val="11871614"/>
                <a:satOff val="-77721"/>
                <a:lumOff val="17056"/>
                <a:alphaOff val="0"/>
                <a:tint val="99555"/>
                <a:satMod val="155000"/>
              </a:schemeClr>
            </a:gs>
          </a:gsLst>
          <a:lin ang="5400000" scaled="1"/>
        </a:gradFill>
        <a:ln>
          <a:noFill/>
        </a:ln>
        <a:effectLst>
          <a:glow rad="70000">
            <a:schemeClr val="accent2">
              <a:hueOff val="11871614"/>
              <a:satOff val="-77721"/>
              <a:lumOff val="17056"/>
              <a:alphaOff val="0"/>
              <a:tint val="30000"/>
              <a:shade val="95000"/>
              <a:satMod val="300000"/>
              <a:alpha val="50000"/>
            </a:schemeClr>
          </a:glo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F3F3635-47EB-4BAF-B7C7-C8D6B4414410}">
      <dsp:nvSpPr>
        <dsp:cNvPr id="0" name=""/>
        <dsp:cNvSpPr/>
      </dsp:nvSpPr>
      <dsp:spPr>
        <a:xfrm>
          <a:off x="5223889" y="312271"/>
          <a:ext cx="2239113" cy="1791290"/>
        </a:xfrm>
        <a:prstGeom prst="roundRect">
          <a:avLst>
            <a:gd name="adj" fmla="val 10000"/>
          </a:avLst>
        </a:prstGeom>
        <a:gradFill rotWithShape="0">
          <a:gsLst>
            <a:gs pos="0">
              <a:schemeClr val="accent2">
                <a:hueOff val="11871614"/>
                <a:satOff val="-77721"/>
                <a:lumOff val="17056"/>
                <a:alphaOff val="0"/>
                <a:tint val="73000"/>
                <a:satMod val="150000"/>
              </a:schemeClr>
            </a:gs>
            <a:gs pos="25000">
              <a:schemeClr val="accent2">
                <a:hueOff val="11871614"/>
                <a:satOff val="-77721"/>
                <a:lumOff val="17056"/>
                <a:alphaOff val="0"/>
                <a:tint val="96000"/>
                <a:shade val="80000"/>
                <a:satMod val="105000"/>
              </a:schemeClr>
            </a:gs>
            <a:gs pos="38000">
              <a:schemeClr val="accent2">
                <a:hueOff val="11871614"/>
                <a:satOff val="-77721"/>
                <a:lumOff val="17056"/>
                <a:alphaOff val="0"/>
                <a:tint val="96000"/>
                <a:shade val="59000"/>
                <a:satMod val="120000"/>
              </a:schemeClr>
            </a:gs>
            <a:gs pos="55000">
              <a:schemeClr val="accent2">
                <a:hueOff val="11871614"/>
                <a:satOff val="-77721"/>
                <a:lumOff val="17056"/>
                <a:alphaOff val="0"/>
                <a:shade val="57000"/>
                <a:satMod val="120000"/>
              </a:schemeClr>
            </a:gs>
            <a:gs pos="80000">
              <a:schemeClr val="accent2">
                <a:hueOff val="11871614"/>
                <a:satOff val="-77721"/>
                <a:lumOff val="17056"/>
                <a:alphaOff val="0"/>
                <a:shade val="56000"/>
                <a:satMod val="145000"/>
              </a:schemeClr>
            </a:gs>
            <a:gs pos="88000">
              <a:schemeClr val="accent2">
                <a:hueOff val="11871614"/>
                <a:satOff val="-77721"/>
                <a:lumOff val="17056"/>
                <a:alphaOff val="0"/>
                <a:shade val="63000"/>
                <a:satMod val="160000"/>
              </a:schemeClr>
            </a:gs>
            <a:gs pos="100000">
              <a:schemeClr val="accent2">
                <a:hueOff val="11871614"/>
                <a:satOff val="-77721"/>
                <a:lumOff val="17056"/>
                <a:alphaOff val="0"/>
                <a:tint val="99555"/>
                <a:satMod val="155000"/>
              </a:schemeClr>
            </a:gs>
          </a:gsLst>
          <a:lin ang="5400000" scaled="1"/>
        </a:gradFill>
        <a:ln>
          <a:noFill/>
        </a:ln>
        <a:effectLst>
          <a:glow rad="70000">
            <a:schemeClr val="accent2">
              <a:hueOff val="11871614"/>
              <a:satOff val="-77721"/>
              <a:lumOff val="17056"/>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fa-IR" sz="3400" b="0" kern="1200" dirty="0" smtClean="0">
              <a:cs typeface="B Mitra" pitchFamily="2" charset="-78"/>
            </a:rPr>
            <a:t>صندوق بازنشستگي باز</a:t>
          </a:r>
          <a:endParaRPr lang="en-US" sz="3400" b="0" kern="1200" dirty="0"/>
        </a:p>
      </dsp:txBody>
      <dsp:txXfrm>
        <a:off x="5276354" y="364736"/>
        <a:ext cx="2134183" cy="168636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FDB5F-C84A-49E3-A56A-5CE89A4FC792}">
      <dsp:nvSpPr>
        <dsp:cNvPr id="0" name=""/>
        <dsp:cNvSpPr/>
      </dsp:nvSpPr>
      <dsp:spPr>
        <a:xfrm>
          <a:off x="2555319" y="1856730"/>
          <a:ext cx="2356961" cy="2356961"/>
        </a:xfrm>
        <a:prstGeom prst="ellipse">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b="0" kern="1200" dirty="0" smtClean="0">
              <a:cs typeface="B Titr" pitchFamily="2" charset="-78"/>
            </a:rPr>
            <a:t>طرح‏هاي بازنشستگي براساس قوانين</a:t>
          </a:r>
          <a:endParaRPr lang="en-US" sz="2400" b="0" kern="1200" dirty="0" smtClean="0">
            <a:cs typeface="B Titr" pitchFamily="2" charset="-78"/>
          </a:endParaRPr>
        </a:p>
      </dsp:txBody>
      <dsp:txXfrm>
        <a:off x="2900488" y="2201899"/>
        <a:ext cx="1666623" cy="1666623"/>
      </dsp:txXfrm>
    </dsp:sp>
    <dsp:sp modelId="{E278B05E-D499-4BB2-AC15-3DFEA9008747}">
      <dsp:nvSpPr>
        <dsp:cNvPr id="0" name=""/>
        <dsp:cNvSpPr/>
      </dsp:nvSpPr>
      <dsp:spPr>
        <a:xfrm rot="12900000">
          <a:off x="952627" y="1416060"/>
          <a:ext cx="1896907" cy="671733"/>
        </a:xfrm>
        <a:prstGeom prst="leftArrow">
          <a:avLst>
            <a:gd name="adj1" fmla="val 60000"/>
            <a:gd name="adj2" fmla="val 5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4394FE3-C515-48E1-BBFA-D6080A5F7450}">
      <dsp:nvSpPr>
        <dsp:cNvPr id="0" name=""/>
        <dsp:cNvSpPr/>
      </dsp:nvSpPr>
      <dsp:spPr>
        <a:xfrm>
          <a:off x="4596" y="312271"/>
          <a:ext cx="2239113" cy="1791290"/>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rtl="1">
            <a:lnSpc>
              <a:spcPct val="90000"/>
            </a:lnSpc>
            <a:spcBef>
              <a:spcPct val="0"/>
            </a:spcBef>
            <a:spcAft>
              <a:spcPct val="35000"/>
            </a:spcAft>
          </a:pPr>
          <a:r>
            <a:rPr lang="fa-IR" sz="3200" b="0" kern="1200" dirty="0" smtClean="0">
              <a:cs typeface="B Mitra" pitchFamily="2" charset="-78"/>
            </a:rPr>
            <a:t>صندوق بازنشستگي خصوصي</a:t>
          </a:r>
          <a:endParaRPr lang="en-US" sz="3200" b="0" kern="1200" dirty="0"/>
        </a:p>
      </dsp:txBody>
      <dsp:txXfrm>
        <a:off x="57061" y="364736"/>
        <a:ext cx="2134183" cy="1686360"/>
      </dsp:txXfrm>
    </dsp:sp>
    <dsp:sp modelId="{56AF09D5-E609-475B-A336-3EC839758277}">
      <dsp:nvSpPr>
        <dsp:cNvPr id="0" name=""/>
        <dsp:cNvSpPr/>
      </dsp:nvSpPr>
      <dsp:spPr>
        <a:xfrm rot="19500000">
          <a:off x="4618064" y="1416060"/>
          <a:ext cx="1896907" cy="671733"/>
        </a:xfrm>
        <a:prstGeom prst="leftArrow">
          <a:avLst>
            <a:gd name="adj1" fmla="val 60000"/>
            <a:gd name="adj2" fmla="val 50000"/>
          </a:avLst>
        </a:prstGeom>
        <a:gradFill rotWithShape="0">
          <a:gsLst>
            <a:gs pos="0">
              <a:schemeClr val="accent2">
                <a:hueOff val="11871614"/>
                <a:satOff val="-77721"/>
                <a:lumOff val="17056"/>
                <a:alphaOff val="0"/>
                <a:tint val="73000"/>
                <a:satMod val="150000"/>
              </a:schemeClr>
            </a:gs>
            <a:gs pos="25000">
              <a:schemeClr val="accent2">
                <a:hueOff val="11871614"/>
                <a:satOff val="-77721"/>
                <a:lumOff val="17056"/>
                <a:alphaOff val="0"/>
                <a:tint val="96000"/>
                <a:shade val="80000"/>
                <a:satMod val="105000"/>
              </a:schemeClr>
            </a:gs>
            <a:gs pos="38000">
              <a:schemeClr val="accent2">
                <a:hueOff val="11871614"/>
                <a:satOff val="-77721"/>
                <a:lumOff val="17056"/>
                <a:alphaOff val="0"/>
                <a:tint val="96000"/>
                <a:shade val="59000"/>
                <a:satMod val="120000"/>
              </a:schemeClr>
            </a:gs>
            <a:gs pos="55000">
              <a:schemeClr val="accent2">
                <a:hueOff val="11871614"/>
                <a:satOff val="-77721"/>
                <a:lumOff val="17056"/>
                <a:alphaOff val="0"/>
                <a:shade val="57000"/>
                <a:satMod val="120000"/>
              </a:schemeClr>
            </a:gs>
            <a:gs pos="80000">
              <a:schemeClr val="accent2">
                <a:hueOff val="11871614"/>
                <a:satOff val="-77721"/>
                <a:lumOff val="17056"/>
                <a:alphaOff val="0"/>
                <a:shade val="56000"/>
                <a:satMod val="145000"/>
              </a:schemeClr>
            </a:gs>
            <a:gs pos="88000">
              <a:schemeClr val="accent2">
                <a:hueOff val="11871614"/>
                <a:satOff val="-77721"/>
                <a:lumOff val="17056"/>
                <a:alphaOff val="0"/>
                <a:shade val="63000"/>
                <a:satMod val="160000"/>
              </a:schemeClr>
            </a:gs>
            <a:gs pos="100000">
              <a:schemeClr val="accent2">
                <a:hueOff val="11871614"/>
                <a:satOff val="-77721"/>
                <a:lumOff val="17056"/>
                <a:alphaOff val="0"/>
                <a:tint val="99555"/>
                <a:satMod val="155000"/>
              </a:schemeClr>
            </a:gs>
          </a:gsLst>
          <a:lin ang="5400000" scaled="1"/>
        </a:gradFill>
        <a:ln>
          <a:noFill/>
        </a:ln>
        <a:effectLst>
          <a:glow rad="70000">
            <a:schemeClr val="accent2">
              <a:hueOff val="11871614"/>
              <a:satOff val="-77721"/>
              <a:lumOff val="17056"/>
              <a:alphaOff val="0"/>
              <a:tint val="30000"/>
              <a:shade val="95000"/>
              <a:satMod val="300000"/>
              <a:alpha val="50000"/>
            </a:schemeClr>
          </a:glo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F3F3635-47EB-4BAF-B7C7-C8D6B4414410}">
      <dsp:nvSpPr>
        <dsp:cNvPr id="0" name=""/>
        <dsp:cNvSpPr/>
      </dsp:nvSpPr>
      <dsp:spPr>
        <a:xfrm>
          <a:off x="5223889" y="312271"/>
          <a:ext cx="2239113" cy="1791290"/>
        </a:xfrm>
        <a:prstGeom prst="roundRect">
          <a:avLst>
            <a:gd name="adj" fmla="val 10000"/>
          </a:avLst>
        </a:prstGeom>
        <a:gradFill rotWithShape="0">
          <a:gsLst>
            <a:gs pos="0">
              <a:schemeClr val="accent2">
                <a:hueOff val="11871614"/>
                <a:satOff val="-77721"/>
                <a:lumOff val="17056"/>
                <a:alphaOff val="0"/>
                <a:tint val="73000"/>
                <a:satMod val="150000"/>
              </a:schemeClr>
            </a:gs>
            <a:gs pos="25000">
              <a:schemeClr val="accent2">
                <a:hueOff val="11871614"/>
                <a:satOff val="-77721"/>
                <a:lumOff val="17056"/>
                <a:alphaOff val="0"/>
                <a:tint val="96000"/>
                <a:shade val="80000"/>
                <a:satMod val="105000"/>
              </a:schemeClr>
            </a:gs>
            <a:gs pos="38000">
              <a:schemeClr val="accent2">
                <a:hueOff val="11871614"/>
                <a:satOff val="-77721"/>
                <a:lumOff val="17056"/>
                <a:alphaOff val="0"/>
                <a:tint val="96000"/>
                <a:shade val="59000"/>
                <a:satMod val="120000"/>
              </a:schemeClr>
            </a:gs>
            <a:gs pos="55000">
              <a:schemeClr val="accent2">
                <a:hueOff val="11871614"/>
                <a:satOff val="-77721"/>
                <a:lumOff val="17056"/>
                <a:alphaOff val="0"/>
                <a:shade val="57000"/>
                <a:satMod val="120000"/>
              </a:schemeClr>
            </a:gs>
            <a:gs pos="80000">
              <a:schemeClr val="accent2">
                <a:hueOff val="11871614"/>
                <a:satOff val="-77721"/>
                <a:lumOff val="17056"/>
                <a:alphaOff val="0"/>
                <a:shade val="56000"/>
                <a:satMod val="145000"/>
              </a:schemeClr>
            </a:gs>
            <a:gs pos="88000">
              <a:schemeClr val="accent2">
                <a:hueOff val="11871614"/>
                <a:satOff val="-77721"/>
                <a:lumOff val="17056"/>
                <a:alphaOff val="0"/>
                <a:shade val="63000"/>
                <a:satMod val="160000"/>
              </a:schemeClr>
            </a:gs>
            <a:gs pos="100000">
              <a:schemeClr val="accent2">
                <a:hueOff val="11871614"/>
                <a:satOff val="-77721"/>
                <a:lumOff val="17056"/>
                <a:alphaOff val="0"/>
                <a:tint val="99555"/>
                <a:satMod val="155000"/>
              </a:schemeClr>
            </a:gs>
          </a:gsLst>
          <a:lin ang="5400000" scaled="1"/>
        </a:gradFill>
        <a:ln>
          <a:noFill/>
        </a:ln>
        <a:effectLst>
          <a:glow rad="70000">
            <a:schemeClr val="accent2">
              <a:hueOff val="11871614"/>
              <a:satOff val="-77721"/>
              <a:lumOff val="17056"/>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rtl="1">
            <a:lnSpc>
              <a:spcPct val="90000"/>
            </a:lnSpc>
            <a:spcBef>
              <a:spcPct val="0"/>
            </a:spcBef>
            <a:spcAft>
              <a:spcPct val="35000"/>
            </a:spcAft>
          </a:pPr>
          <a:r>
            <a:rPr lang="fa-IR" sz="3200" b="0" kern="1200" dirty="0" smtClean="0">
              <a:cs typeface="B Mitra" pitchFamily="2" charset="-78"/>
            </a:rPr>
            <a:t>صندوق بازنشستگي عمومي</a:t>
          </a:r>
          <a:endParaRPr lang="en-US" sz="3200" b="0" kern="1200" dirty="0"/>
        </a:p>
      </dsp:txBody>
      <dsp:txXfrm>
        <a:off x="5276354" y="364736"/>
        <a:ext cx="2134183" cy="168636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555E4-7A9E-43B1-BE5E-A50F7F6D2CBD}">
      <dsp:nvSpPr>
        <dsp:cNvPr id="0" name=""/>
        <dsp:cNvSpPr/>
      </dsp:nvSpPr>
      <dsp:spPr>
        <a:xfrm>
          <a:off x="1752559" y="1189280"/>
          <a:ext cx="3962481" cy="1882360"/>
        </a:xfrm>
        <a:prstGeom prst="ellipse">
          <a:avLst/>
        </a:prstGeom>
        <a:gradFill rotWithShape="0">
          <a:gsLst>
            <a:gs pos="0">
              <a:schemeClr val="lt1">
                <a:hueOff val="0"/>
                <a:satOff val="0"/>
                <a:lumOff val="0"/>
                <a:alphaOff val="0"/>
                <a:tint val="73000"/>
                <a:satMod val="150000"/>
              </a:schemeClr>
            </a:gs>
            <a:gs pos="25000">
              <a:schemeClr val="lt1">
                <a:hueOff val="0"/>
                <a:satOff val="0"/>
                <a:lumOff val="0"/>
                <a:alphaOff val="0"/>
                <a:tint val="96000"/>
                <a:shade val="80000"/>
                <a:satMod val="105000"/>
              </a:schemeClr>
            </a:gs>
            <a:gs pos="38000">
              <a:schemeClr val="lt1">
                <a:hueOff val="0"/>
                <a:satOff val="0"/>
                <a:lumOff val="0"/>
                <a:alphaOff val="0"/>
                <a:tint val="96000"/>
                <a:shade val="59000"/>
                <a:satMod val="120000"/>
              </a:schemeClr>
            </a:gs>
            <a:gs pos="55000">
              <a:schemeClr val="lt1">
                <a:hueOff val="0"/>
                <a:satOff val="0"/>
                <a:lumOff val="0"/>
                <a:alphaOff val="0"/>
                <a:shade val="57000"/>
                <a:satMod val="120000"/>
              </a:schemeClr>
            </a:gs>
            <a:gs pos="80000">
              <a:schemeClr val="lt1">
                <a:hueOff val="0"/>
                <a:satOff val="0"/>
                <a:lumOff val="0"/>
                <a:alphaOff val="0"/>
                <a:shade val="56000"/>
                <a:satMod val="145000"/>
              </a:schemeClr>
            </a:gs>
            <a:gs pos="88000">
              <a:schemeClr val="lt1">
                <a:hueOff val="0"/>
                <a:satOff val="0"/>
                <a:lumOff val="0"/>
                <a:alphaOff val="0"/>
                <a:shade val="63000"/>
                <a:satMod val="160000"/>
              </a:schemeClr>
            </a:gs>
            <a:gs pos="100000">
              <a:schemeClr val="lt1">
                <a:hueOff val="0"/>
                <a:satOff val="0"/>
                <a:lumOff val="0"/>
                <a:alphaOff val="0"/>
                <a:tint val="99555"/>
                <a:satMod val="155000"/>
              </a:schemeClr>
            </a:gs>
          </a:gsLst>
          <a:lin ang="5400000" scaled="1"/>
        </a:gradFill>
        <a:ln>
          <a:noFill/>
        </a:ln>
        <a:effectLst>
          <a:glow rad="70000">
            <a:schemeClr val="l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100000"/>
            </a:lnSpc>
            <a:spcBef>
              <a:spcPct val="0"/>
            </a:spcBef>
            <a:spcAft>
              <a:spcPts val="0"/>
            </a:spcAft>
          </a:pPr>
          <a:r>
            <a:rPr lang="en-US" sz="1900" b="1" kern="1200" dirty="0" smtClean="0">
              <a:latin typeface="Times New Roman" pitchFamily="18" charset="0"/>
              <a:cs typeface="B Titr" pitchFamily="2" charset="-78"/>
            </a:rPr>
            <a:t>DB (Defined Benefit)</a:t>
          </a:r>
          <a:endParaRPr lang="fa-IR" sz="1900" b="1" kern="1200" dirty="0" smtClean="0">
            <a:latin typeface="Times New Roman" pitchFamily="18" charset="0"/>
            <a:cs typeface="B Titr" pitchFamily="2" charset="-78"/>
          </a:endParaRPr>
        </a:p>
        <a:p>
          <a:pPr lvl="0" algn="ctr" defTabSz="844550">
            <a:lnSpc>
              <a:spcPct val="100000"/>
            </a:lnSpc>
            <a:spcBef>
              <a:spcPct val="0"/>
            </a:spcBef>
            <a:spcAft>
              <a:spcPts val="0"/>
            </a:spcAft>
          </a:pPr>
          <a:r>
            <a:rPr lang="en-US" sz="1900" b="1" kern="1200" dirty="0" smtClean="0">
              <a:latin typeface="Times New Roman" pitchFamily="18" charset="0"/>
              <a:cs typeface="B Titr" pitchFamily="2" charset="-78"/>
            </a:rPr>
            <a:t> </a:t>
          </a:r>
          <a:r>
            <a:rPr lang="fa-IR" sz="1900" b="1" kern="1200" dirty="0" smtClean="0">
              <a:latin typeface="Times New Roman" pitchFamily="18" charset="0"/>
              <a:cs typeface="B Titr" pitchFamily="2" charset="-78"/>
            </a:rPr>
            <a:t>منفعت تعريف‌شده برقراري مستمري متناسب با آخرين حقوق</a:t>
          </a:r>
          <a:endParaRPr lang="en-US" sz="1900" b="1" kern="1200" dirty="0">
            <a:latin typeface="Times New Roman" pitchFamily="18" charset="0"/>
            <a:cs typeface="B Titr" pitchFamily="2" charset="-78"/>
          </a:endParaRPr>
        </a:p>
      </dsp:txBody>
      <dsp:txXfrm>
        <a:off x="2332851" y="1464945"/>
        <a:ext cx="2801897" cy="1331030"/>
      </dsp:txXfrm>
    </dsp:sp>
    <dsp:sp modelId="{5F9865B5-80DE-4F2B-AAD9-18D3B1642264}">
      <dsp:nvSpPr>
        <dsp:cNvPr id="0" name=""/>
        <dsp:cNvSpPr/>
      </dsp:nvSpPr>
      <dsp:spPr>
        <a:xfrm rot="12389375">
          <a:off x="812506" y="793832"/>
          <a:ext cx="1554907" cy="536472"/>
        </a:xfrm>
        <a:prstGeom prst="leftArrow">
          <a:avLst>
            <a:gd name="adj1" fmla="val 60000"/>
            <a:gd name="adj2" fmla="val 50000"/>
          </a:avLst>
        </a:prstGeom>
        <a:solidFill>
          <a:schemeClr val="accent3">
            <a:tint val="60000"/>
            <a:hueOff val="0"/>
            <a:satOff val="0"/>
            <a:lumOff val="0"/>
            <a:alphaOff val="0"/>
          </a:schemeClr>
        </a:solidFill>
        <a:ln>
          <a:noFill/>
        </a:ln>
        <a:effectLst>
          <a:glow rad="70000">
            <a:schemeClr val="accent3">
              <a:tint val="60000"/>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5D4495F-3E38-4E09-AB2B-D357EBF6235D}">
      <dsp:nvSpPr>
        <dsp:cNvPr id="0" name=""/>
        <dsp:cNvSpPr/>
      </dsp:nvSpPr>
      <dsp:spPr>
        <a:xfrm>
          <a:off x="6" y="0"/>
          <a:ext cx="1788242" cy="1430593"/>
        </a:xfrm>
        <a:prstGeom prst="roundRect">
          <a:avLst>
            <a:gd name="adj" fmla="val 10000"/>
          </a:avLst>
        </a:prstGeom>
        <a:gradFill rotWithShape="0">
          <a:gsLst>
            <a:gs pos="0">
              <a:schemeClr val="lt1">
                <a:hueOff val="0"/>
                <a:satOff val="0"/>
                <a:lumOff val="0"/>
                <a:alphaOff val="0"/>
                <a:tint val="73000"/>
                <a:satMod val="150000"/>
              </a:schemeClr>
            </a:gs>
            <a:gs pos="25000">
              <a:schemeClr val="lt1">
                <a:hueOff val="0"/>
                <a:satOff val="0"/>
                <a:lumOff val="0"/>
                <a:alphaOff val="0"/>
                <a:tint val="96000"/>
                <a:shade val="80000"/>
                <a:satMod val="105000"/>
              </a:schemeClr>
            </a:gs>
            <a:gs pos="38000">
              <a:schemeClr val="lt1">
                <a:hueOff val="0"/>
                <a:satOff val="0"/>
                <a:lumOff val="0"/>
                <a:alphaOff val="0"/>
                <a:tint val="96000"/>
                <a:shade val="59000"/>
                <a:satMod val="120000"/>
              </a:schemeClr>
            </a:gs>
            <a:gs pos="55000">
              <a:schemeClr val="lt1">
                <a:hueOff val="0"/>
                <a:satOff val="0"/>
                <a:lumOff val="0"/>
                <a:alphaOff val="0"/>
                <a:shade val="57000"/>
                <a:satMod val="120000"/>
              </a:schemeClr>
            </a:gs>
            <a:gs pos="80000">
              <a:schemeClr val="lt1">
                <a:hueOff val="0"/>
                <a:satOff val="0"/>
                <a:lumOff val="0"/>
                <a:alphaOff val="0"/>
                <a:shade val="56000"/>
                <a:satMod val="145000"/>
              </a:schemeClr>
            </a:gs>
            <a:gs pos="88000">
              <a:schemeClr val="lt1">
                <a:hueOff val="0"/>
                <a:satOff val="0"/>
                <a:lumOff val="0"/>
                <a:alphaOff val="0"/>
                <a:shade val="63000"/>
                <a:satMod val="160000"/>
              </a:schemeClr>
            </a:gs>
            <a:gs pos="100000">
              <a:schemeClr val="lt1">
                <a:hueOff val="0"/>
                <a:satOff val="0"/>
                <a:lumOff val="0"/>
                <a:alphaOff val="0"/>
                <a:tint val="99555"/>
                <a:satMod val="155000"/>
              </a:schemeClr>
            </a:gs>
          </a:gsLst>
          <a:lin ang="5400000" scaled="1"/>
        </a:gradFill>
        <a:ln>
          <a:noFill/>
        </a:ln>
        <a:effectLst>
          <a:glow rad="70000">
            <a:schemeClr val="l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fa-IR" sz="2100" kern="1200" dirty="0" smtClean="0">
              <a:latin typeface="Times New Roman" pitchFamily="18" charset="0"/>
              <a:cs typeface="B Zar" pitchFamily="2" charset="-78"/>
            </a:rPr>
            <a:t>بحث مشاركت وجود ندارد</a:t>
          </a:r>
          <a:endParaRPr lang="en-US" sz="2100" kern="1200" dirty="0">
            <a:latin typeface="Times New Roman" pitchFamily="18" charset="0"/>
            <a:cs typeface="B Zar" pitchFamily="2" charset="-78"/>
          </a:endParaRPr>
        </a:p>
      </dsp:txBody>
      <dsp:txXfrm>
        <a:off x="41907" y="41901"/>
        <a:ext cx="1704440" cy="1346791"/>
      </dsp:txXfrm>
    </dsp:sp>
    <dsp:sp modelId="{43CDF68D-83C0-45FA-9A64-68ACD1BA310B}">
      <dsp:nvSpPr>
        <dsp:cNvPr id="0" name=""/>
        <dsp:cNvSpPr/>
      </dsp:nvSpPr>
      <dsp:spPr>
        <a:xfrm rot="20010628">
          <a:off x="5100187" y="793832"/>
          <a:ext cx="1554911" cy="536472"/>
        </a:xfrm>
        <a:prstGeom prst="leftArrow">
          <a:avLst>
            <a:gd name="adj1" fmla="val 60000"/>
            <a:gd name="adj2" fmla="val 50000"/>
          </a:avLst>
        </a:prstGeom>
        <a:solidFill>
          <a:schemeClr val="accent3">
            <a:tint val="60000"/>
            <a:hueOff val="0"/>
            <a:satOff val="0"/>
            <a:lumOff val="0"/>
            <a:alphaOff val="0"/>
          </a:schemeClr>
        </a:solidFill>
        <a:ln>
          <a:noFill/>
        </a:ln>
        <a:effectLst>
          <a:glow rad="70000">
            <a:schemeClr val="accent3">
              <a:tint val="60000"/>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7233CB6-A483-4016-812E-C54337FB864B}">
      <dsp:nvSpPr>
        <dsp:cNvPr id="0" name=""/>
        <dsp:cNvSpPr/>
      </dsp:nvSpPr>
      <dsp:spPr>
        <a:xfrm>
          <a:off x="5679357" y="0"/>
          <a:ext cx="1788242" cy="1430593"/>
        </a:xfrm>
        <a:prstGeom prst="roundRect">
          <a:avLst>
            <a:gd name="adj" fmla="val 10000"/>
          </a:avLst>
        </a:prstGeom>
        <a:gradFill rotWithShape="0">
          <a:gsLst>
            <a:gs pos="0">
              <a:schemeClr val="lt1">
                <a:hueOff val="0"/>
                <a:satOff val="0"/>
                <a:lumOff val="0"/>
                <a:alphaOff val="0"/>
                <a:tint val="73000"/>
                <a:satMod val="150000"/>
              </a:schemeClr>
            </a:gs>
            <a:gs pos="25000">
              <a:schemeClr val="lt1">
                <a:hueOff val="0"/>
                <a:satOff val="0"/>
                <a:lumOff val="0"/>
                <a:alphaOff val="0"/>
                <a:tint val="96000"/>
                <a:shade val="80000"/>
                <a:satMod val="105000"/>
              </a:schemeClr>
            </a:gs>
            <a:gs pos="38000">
              <a:schemeClr val="lt1">
                <a:hueOff val="0"/>
                <a:satOff val="0"/>
                <a:lumOff val="0"/>
                <a:alphaOff val="0"/>
                <a:tint val="96000"/>
                <a:shade val="59000"/>
                <a:satMod val="120000"/>
              </a:schemeClr>
            </a:gs>
            <a:gs pos="55000">
              <a:schemeClr val="lt1">
                <a:hueOff val="0"/>
                <a:satOff val="0"/>
                <a:lumOff val="0"/>
                <a:alphaOff val="0"/>
                <a:shade val="57000"/>
                <a:satMod val="120000"/>
              </a:schemeClr>
            </a:gs>
            <a:gs pos="80000">
              <a:schemeClr val="lt1">
                <a:hueOff val="0"/>
                <a:satOff val="0"/>
                <a:lumOff val="0"/>
                <a:alphaOff val="0"/>
                <a:shade val="56000"/>
                <a:satMod val="145000"/>
              </a:schemeClr>
            </a:gs>
            <a:gs pos="88000">
              <a:schemeClr val="lt1">
                <a:hueOff val="0"/>
                <a:satOff val="0"/>
                <a:lumOff val="0"/>
                <a:alphaOff val="0"/>
                <a:shade val="63000"/>
                <a:satMod val="160000"/>
              </a:schemeClr>
            </a:gs>
            <a:gs pos="100000">
              <a:schemeClr val="lt1">
                <a:hueOff val="0"/>
                <a:satOff val="0"/>
                <a:lumOff val="0"/>
                <a:alphaOff val="0"/>
                <a:tint val="99555"/>
                <a:satMod val="155000"/>
              </a:schemeClr>
            </a:gs>
          </a:gsLst>
          <a:lin ang="5400000" scaled="1"/>
        </a:gradFill>
        <a:ln>
          <a:noFill/>
        </a:ln>
        <a:effectLst>
          <a:glow rad="70000">
            <a:schemeClr val="l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fa-IR" sz="2100" kern="1200" dirty="0" smtClean="0">
              <a:latin typeface="Times New Roman" pitchFamily="18" charset="0"/>
              <a:cs typeface="B Zar" pitchFamily="2" charset="-78"/>
            </a:rPr>
            <a:t>تعادلي نيست رابطة ضعيف بين پس‌انداز و دريافتي</a:t>
          </a:r>
          <a:endParaRPr lang="en-US" sz="2100" kern="1200" dirty="0">
            <a:latin typeface="Times New Roman" pitchFamily="18" charset="0"/>
            <a:cs typeface="B Zar" pitchFamily="2" charset="-78"/>
          </a:endParaRPr>
        </a:p>
      </dsp:txBody>
      <dsp:txXfrm>
        <a:off x="5721258" y="41901"/>
        <a:ext cx="1704440" cy="134679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555E4-7A9E-43B1-BE5E-A50F7F6D2CBD}">
      <dsp:nvSpPr>
        <dsp:cNvPr id="0" name=""/>
        <dsp:cNvSpPr/>
      </dsp:nvSpPr>
      <dsp:spPr>
        <a:xfrm>
          <a:off x="1752559" y="1189280"/>
          <a:ext cx="3962481" cy="1882360"/>
        </a:xfrm>
        <a:prstGeom prst="ellipse">
          <a:avLst/>
        </a:prstGeom>
        <a:gradFill rotWithShape="0">
          <a:gsLst>
            <a:gs pos="0">
              <a:schemeClr val="lt1">
                <a:hueOff val="0"/>
                <a:satOff val="0"/>
                <a:lumOff val="0"/>
                <a:alphaOff val="0"/>
                <a:tint val="73000"/>
                <a:satMod val="150000"/>
              </a:schemeClr>
            </a:gs>
            <a:gs pos="25000">
              <a:schemeClr val="lt1">
                <a:hueOff val="0"/>
                <a:satOff val="0"/>
                <a:lumOff val="0"/>
                <a:alphaOff val="0"/>
                <a:tint val="96000"/>
                <a:shade val="80000"/>
                <a:satMod val="105000"/>
              </a:schemeClr>
            </a:gs>
            <a:gs pos="38000">
              <a:schemeClr val="lt1">
                <a:hueOff val="0"/>
                <a:satOff val="0"/>
                <a:lumOff val="0"/>
                <a:alphaOff val="0"/>
                <a:tint val="96000"/>
                <a:shade val="59000"/>
                <a:satMod val="120000"/>
              </a:schemeClr>
            </a:gs>
            <a:gs pos="55000">
              <a:schemeClr val="lt1">
                <a:hueOff val="0"/>
                <a:satOff val="0"/>
                <a:lumOff val="0"/>
                <a:alphaOff val="0"/>
                <a:shade val="57000"/>
                <a:satMod val="120000"/>
              </a:schemeClr>
            </a:gs>
            <a:gs pos="80000">
              <a:schemeClr val="lt1">
                <a:hueOff val="0"/>
                <a:satOff val="0"/>
                <a:lumOff val="0"/>
                <a:alphaOff val="0"/>
                <a:shade val="56000"/>
                <a:satMod val="145000"/>
              </a:schemeClr>
            </a:gs>
            <a:gs pos="88000">
              <a:schemeClr val="lt1">
                <a:hueOff val="0"/>
                <a:satOff val="0"/>
                <a:lumOff val="0"/>
                <a:alphaOff val="0"/>
                <a:shade val="63000"/>
                <a:satMod val="160000"/>
              </a:schemeClr>
            </a:gs>
            <a:gs pos="100000">
              <a:schemeClr val="lt1">
                <a:hueOff val="0"/>
                <a:satOff val="0"/>
                <a:lumOff val="0"/>
                <a:alphaOff val="0"/>
                <a:tint val="99555"/>
                <a:satMod val="155000"/>
              </a:schemeClr>
            </a:gs>
          </a:gsLst>
          <a:lin ang="5400000" scaled="1"/>
        </a:gradFill>
        <a:ln>
          <a:noFill/>
        </a:ln>
        <a:effectLst>
          <a:glow rad="70000">
            <a:schemeClr val="l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100000"/>
            </a:lnSpc>
            <a:spcBef>
              <a:spcPct val="0"/>
            </a:spcBef>
            <a:spcAft>
              <a:spcPts val="0"/>
            </a:spcAft>
          </a:pPr>
          <a:r>
            <a:rPr lang="en-US" sz="2100" b="1" kern="1200" dirty="0" smtClean="0">
              <a:latin typeface="Times New Roman" pitchFamily="18" charset="0"/>
              <a:cs typeface="B Titr" pitchFamily="2" charset="-78"/>
            </a:rPr>
            <a:t>DC </a:t>
          </a:r>
          <a:endParaRPr lang="fa-IR" sz="2100" b="1" kern="1200" dirty="0" smtClean="0">
            <a:latin typeface="Times New Roman" pitchFamily="18" charset="0"/>
            <a:cs typeface="B Titr" pitchFamily="2" charset="-78"/>
          </a:endParaRPr>
        </a:p>
        <a:p>
          <a:pPr lvl="0" algn="ctr" defTabSz="933450">
            <a:lnSpc>
              <a:spcPct val="100000"/>
            </a:lnSpc>
            <a:spcBef>
              <a:spcPct val="0"/>
            </a:spcBef>
            <a:spcAft>
              <a:spcPts val="0"/>
            </a:spcAft>
          </a:pPr>
          <a:r>
            <a:rPr lang="en-US" sz="2100" b="1" kern="1200" dirty="0" smtClean="0">
              <a:latin typeface="Times New Roman" pitchFamily="18" charset="0"/>
              <a:cs typeface="B Titr" pitchFamily="2" charset="-78"/>
            </a:rPr>
            <a:t>(Defined Contribution) </a:t>
          </a:r>
          <a:r>
            <a:rPr lang="fa-IR" sz="2100" b="1" kern="1200" dirty="0" smtClean="0">
              <a:latin typeface="Times New Roman" pitchFamily="18" charset="0"/>
              <a:cs typeface="B Titr" pitchFamily="2" charset="-78"/>
            </a:rPr>
            <a:t>متناسب با مشاركت</a:t>
          </a:r>
          <a:endParaRPr lang="en-US" sz="2100" b="1" kern="1200" dirty="0">
            <a:latin typeface="Times New Roman" pitchFamily="18" charset="0"/>
            <a:cs typeface="B Titr" pitchFamily="2" charset="-78"/>
          </a:endParaRPr>
        </a:p>
      </dsp:txBody>
      <dsp:txXfrm>
        <a:off x="2332851" y="1464945"/>
        <a:ext cx="2801897" cy="1331030"/>
      </dsp:txXfrm>
    </dsp:sp>
    <dsp:sp modelId="{5F9865B5-80DE-4F2B-AAD9-18D3B1642264}">
      <dsp:nvSpPr>
        <dsp:cNvPr id="0" name=""/>
        <dsp:cNvSpPr/>
      </dsp:nvSpPr>
      <dsp:spPr>
        <a:xfrm rot="12389375">
          <a:off x="812506" y="793832"/>
          <a:ext cx="1554907" cy="536472"/>
        </a:xfrm>
        <a:prstGeom prst="leftArrow">
          <a:avLst>
            <a:gd name="adj1" fmla="val 60000"/>
            <a:gd name="adj2" fmla="val 50000"/>
          </a:avLst>
        </a:prstGeom>
        <a:solidFill>
          <a:schemeClr val="accent3">
            <a:tint val="60000"/>
            <a:hueOff val="0"/>
            <a:satOff val="0"/>
            <a:lumOff val="0"/>
            <a:alphaOff val="0"/>
          </a:schemeClr>
        </a:solidFill>
        <a:ln>
          <a:noFill/>
        </a:ln>
        <a:effectLst>
          <a:glow rad="70000">
            <a:schemeClr val="accent3">
              <a:tint val="60000"/>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5D4495F-3E38-4E09-AB2B-D357EBF6235D}">
      <dsp:nvSpPr>
        <dsp:cNvPr id="0" name=""/>
        <dsp:cNvSpPr/>
      </dsp:nvSpPr>
      <dsp:spPr>
        <a:xfrm>
          <a:off x="6" y="0"/>
          <a:ext cx="1788242" cy="1430593"/>
        </a:xfrm>
        <a:prstGeom prst="roundRect">
          <a:avLst>
            <a:gd name="adj" fmla="val 10000"/>
          </a:avLst>
        </a:prstGeom>
        <a:gradFill rotWithShape="0">
          <a:gsLst>
            <a:gs pos="0">
              <a:schemeClr val="lt1">
                <a:hueOff val="0"/>
                <a:satOff val="0"/>
                <a:lumOff val="0"/>
                <a:alphaOff val="0"/>
                <a:tint val="73000"/>
                <a:satMod val="150000"/>
              </a:schemeClr>
            </a:gs>
            <a:gs pos="25000">
              <a:schemeClr val="lt1">
                <a:hueOff val="0"/>
                <a:satOff val="0"/>
                <a:lumOff val="0"/>
                <a:alphaOff val="0"/>
                <a:tint val="96000"/>
                <a:shade val="80000"/>
                <a:satMod val="105000"/>
              </a:schemeClr>
            </a:gs>
            <a:gs pos="38000">
              <a:schemeClr val="lt1">
                <a:hueOff val="0"/>
                <a:satOff val="0"/>
                <a:lumOff val="0"/>
                <a:alphaOff val="0"/>
                <a:tint val="96000"/>
                <a:shade val="59000"/>
                <a:satMod val="120000"/>
              </a:schemeClr>
            </a:gs>
            <a:gs pos="55000">
              <a:schemeClr val="lt1">
                <a:hueOff val="0"/>
                <a:satOff val="0"/>
                <a:lumOff val="0"/>
                <a:alphaOff val="0"/>
                <a:shade val="57000"/>
                <a:satMod val="120000"/>
              </a:schemeClr>
            </a:gs>
            <a:gs pos="80000">
              <a:schemeClr val="lt1">
                <a:hueOff val="0"/>
                <a:satOff val="0"/>
                <a:lumOff val="0"/>
                <a:alphaOff val="0"/>
                <a:shade val="56000"/>
                <a:satMod val="145000"/>
              </a:schemeClr>
            </a:gs>
            <a:gs pos="88000">
              <a:schemeClr val="lt1">
                <a:hueOff val="0"/>
                <a:satOff val="0"/>
                <a:lumOff val="0"/>
                <a:alphaOff val="0"/>
                <a:shade val="63000"/>
                <a:satMod val="160000"/>
              </a:schemeClr>
            </a:gs>
            <a:gs pos="100000">
              <a:schemeClr val="lt1">
                <a:hueOff val="0"/>
                <a:satOff val="0"/>
                <a:lumOff val="0"/>
                <a:alphaOff val="0"/>
                <a:tint val="99555"/>
                <a:satMod val="155000"/>
              </a:schemeClr>
            </a:gs>
          </a:gsLst>
          <a:lin ang="5400000" scaled="1"/>
        </a:gradFill>
        <a:ln>
          <a:noFill/>
        </a:ln>
        <a:effectLst>
          <a:glow rad="70000">
            <a:schemeClr val="l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fa-IR" sz="2100" kern="1200" dirty="0" smtClean="0">
              <a:latin typeface="Times New Roman" pitchFamily="18" charset="0"/>
              <a:cs typeface="B Zar" pitchFamily="2" charset="-78"/>
            </a:rPr>
            <a:t>با محاسبات بيمه‌سنجي تعادلي مي‌شود</a:t>
          </a:r>
          <a:endParaRPr lang="en-US" sz="2100" kern="1200" dirty="0">
            <a:latin typeface="Times New Roman" pitchFamily="18" charset="0"/>
            <a:cs typeface="B Zar" pitchFamily="2" charset="-78"/>
          </a:endParaRPr>
        </a:p>
      </dsp:txBody>
      <dsp:txXfrm>
        <a:off x="41907" y="41901"/>
        <a:ext cx="1704440" cy="1346791"/>
      </dsp:txXfrm>
    </dsp:sp>
    <dsp:sp modelId="{43CDF68D-83C0-45FA-9A64-68ACD1BA310B}">
      <dsp:nvSpPr>
        <dsp:cNvPr id="0" name=""/>
        <dsp:cNvSpPr/>
      </dsp:nvSpPr>
      <dsp:spPr>
        <a:xfrm rot="20010628">
          <a:off x="5100187" y="793832"/>
          <a:ext cx="1554911" cy="536472"/>
        </a:xfrm>
        <a:prstGeom prst="leftArrow">
          <a:avLst>
            <a:gd name="adj1" fmla="val 60000"/>
            <a:gd name="adj2" fmla="val 50000"/>
          </a:avLst>
        </a:prstGeom>
        <a:solidFill>
          <a:schemeClr val="accent3">
            <a:tint val="60000"/>
            <a:hueOff val="0"/>
            <a:satOff val="0"/>
            <a:lumOff val="0"/>
            <a:alphaOff val="0"/>
          </a:schemeClr>
        </a:solidFill>
        <a:ln>
          <a:noFill/>
        </a:ln>
        <a:effectLst>
          <a:glow rad="70000">
            <a:schemeClr val="accent3">
              <a:tint val="60000"/>
              <a:hueOff val="0"/>
              <a:satOff val="0"/>
              <a:lumOff val="0"/>
              <a:alphaOff val="0"/>
              <a:tint val="30000"/>
              <a:shade val="95000"/>
              <a:satMod val="300000"/>
              <a:alpha val="50000"/>
            </a:schemeClr>
          </a:glo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7233CB6-A483-4016-812E-C54337FB864B}">
      <dsp:nvSpPr>
        <dsp:cNvPr id="0" name=""/>
        <dsp:cNvSpPr/>
      </dsp:nvSpPr>
      <dsp:spPr>
        <a:xfrm>
          <a:off x="5679357" y="0"/>
          <a:ext cx="1788242" cy="1430593"/>
        </a:xfrm>
        <a:prstGeom prst="roundRect">
          <a:avLst>
            <a:gd name="adj" fmla="val 10000"/>
          </a:avLst>
        </a:prstGeom>
        <a:gradFill rotWithShape="0">
          <a:gsLst>
            <a:gs pos="0">
              <a:schemeClr val="lt1">
                <a:hueOff val="0"/>
                <a:satOff val="0"/>
                <a:lumOff val="0"/>
                <a:alphaOff val="0"/>
                <a:tint val="73000"/>
                <a:satMod val="150000"/>
              </a:schemeClr>
            </a:gs>
            <a:gs pos="25000">
              <a:schemeClr val="lt1">
                <a:hueOff val="0"/>
                <a:satOff val="0"/>
                <a:lumOff val="0"/>
                <a:alphaOff val="0"/>
                <a:tint val="96000"/>
                <a:shade val="80000"/>
                <a:satMod val="105000"/>
              </a:schemeClr>
            </a:gs>
            <a:gs pos="38000">
              <a:schemeClr val="lt1">
                <a:hueOff val="0"/>
                <a:satOff val="0"/>
                <a:lumOff val="0"/>
                <a:alphaOff val="0"/>
                <a:tint val="96000"/>
                <a:shade val="59000"/>
                <a:satMod val="120000"/>
              </a:schemeClr>
            </a:gs>
            <a:gs pos="55000">
              <a:schemeClr val="lt1">
                <a:hueOff val="0"/>
                <a:satOff val="0"/>
                <a:lumOff val="0"/>
                <a:alphaOff val="0"/>
                <a:shade val="57000"/>
                <a:satMod val="120000"/>
              </a:schemeClr>
            </a:gs>
            <a:gs pos="80000">
              <a:schemeClr val="lt1">
                <a:hueOff val="0"/>
                <a:satOff val="0"/>
                <a:lumOff val="0"/>
                <a:alphaOff val="0"/>
                <a:shade val="56000"/>
                <a:satMod val="145000"/>
              </a:schemeClr>
            </a:gs>
            <a:gs pos="88000">
              <a:schemeClr val="lt1">
                <a:hueOff val="0"/>
                <a:satOff val="0"/>
                <a:lumOff val="0"/>
                <a:alphaOff val="0"/>
                <a:shade val="63000"/>
                <a:satMod val="160000"/>
              </a:schemeClr>
            </a:gs>
            <a:gs pos="100000">
              <a:schemeClr val="lt1">
                <a:hueOff val="0"/>
                <a:satOff val="0"/>
                <a:lumOff val="0"/>
                <a:alphaOff val="0"/>
                <a:tint val="99555"/>
                <a:satMod val="155000"/>
              </a:schemeClr>
            </a:gs>
          </a:gsLst>
          <a:lin ang="5400000" scaled="1"/>
        </a:gradFill>
        <a:ln>
          <a:noFill/>
        </a:ln>
        <a:effectLst>
          <a:glow rad="70000">
            <a:schemeClr val="lt1">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fa-IR" sz="2100" kern="1200" dirty="0" smtClean="0">
              <a:latin typeface="Times New Roman" pitchFamily="18" charset="0"/>
              <a:cs typeface="B Zar" pitchFamily="2" charset="-78"/>
            </a:rPr>
            <a:t>مشاركت اعضا</a:t>
          </a:r>
          <a:endParaRPr lang="en-US" sz="2100" kern="1200" dirty="0">
            <a:latin typeface="Times New Roman" pitchFamily="18" charset="0"/>
            <a:cs typeface="B Zar" pitchFamily="2" charset="-78"/>
          </a:endParaRPr>
        </a:p>
      </dsp:txBody>
      <dsp:txXfrm>
        <a:off x="5721258" y="41901"/>
        <a:ext cx="1704440" cy="134679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B9B6D-17D0-4233-95B5-DED3346D2C4D}">
      <dsp:nvSpPr>
        <dsp:cNvPr id="0" name=""/>
        <dsp:cNvSpPr/>
      </dsp:nvSpPr>
      <dsp:spPr>
        <a:xfrm>
          <a:off x="0" y="831"/>
          <a:ext cx="7139154" cy="485548"/>
        </a:xfrm>
        <a:prstGeom prst="homePlat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4912" tIns="99060" rIns="214114" bIns="99060" numCol="1" spcCol="1270" anchor="ctr" anchorCtr="0">
          <a:noAutofit/>
        </a:bodyPr>
        <a:lstStyle/>
        <a:p>
          <a:pPr lvl="0" algn="justLow" defTabSz="1155700" rtl="1">
            <a:lnSpc>
              <a:spcPct val="90000"/>
            </a:lnSpc>
            <a:spcBef>
              <a:spcPct val="0"/>
            </a:spcBef>
            <a:spcAft>
              <a:spcPct val="35000"/>
            </a:spcAft>
          </a:pPr>
          <a:r>
            <a:rPr lang="fa-IR" sz="2600" kern="1200" dirty="0" smtClean="0">
              <a:cs typeface="B Zar" pitchFamily="2" charset="-78"/>
            </a:rPr>
            <a:t>1. تسويه حساب كامل دولت با صندوق‌ها </a:t>
          </a:r>
          <a:endParaRPr lang="en-US" sz="2600" kern="1200" dirty="0">
            <a:cs typeface="B Zar" pitchFamily="2" charset="-78"/>
          </a:endParaRPr>
        </a:p>
      </dsp:txBody>
      <dsp:txXfrm>
        <a:off x="0" y="831"/>
        <a:ext cx="7017767" cy="485548"/>
      </dsp:txXfrm>
    </dsp:sp>
    <dsp:sp modelId="{DECF07F1-34F6-4866-B965-B14AC1760FE6}">
      <dsp:nvSpPr>
        <dsp:cNvPr id="0" name=""/>
        <dsp:cNvSpPr/>
      </dsp:nvSpPr>
      <dsp:spPr>
        <a:xfrm>
          <a:off x="6982051" y="831"/>
          <a:ext cx="485548" cy="485548"/>
        </a:xfrm>
        <a:prstGeom prst="ellipse">
          <a:avLst/>
        </a:prstGeom>
        <a:solidFill>
          <a:schemeClr val="accent2">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4818929-67C5-4632-87A4-DB5529AEA4C4}">
      <dsp:nvSpPr>
        <dsp:cNvPr id="0" name=""/>
        <dsp:cNvSpPr/>
      </dsp:nvSpPr>
      <dsp:spPr>
        <a:xfrm>
          <a:off x="0" y="631320"/>
          <a:ext cx="7139154" cy="485548"/>
        </a:xfrm>
        <a:prstGeom prst="homePlate">
          <a:avLst/>
        </a:prstGeom>
        <a:solidFill>
          <a:schemeClr val="accent2">
            <a:hueOff val="1695945"/>
            <a:satOff val="-11103"/>
            <a:lumOff val="243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4912" tIns="99060" rIns="214114" bIns="99060" numCol="1" spcCol="1270" anchor="ctr" anchorCtr="0">
          <a:noAutofit/>
        </a:bodyPr>
        <a:lstStyle/>
        <a:p>
          <a:pPr lvl="0" algn="justLow" defTabSz="1155700" rtl="1">
            <a:lnSpc>
              <a:spcPct val="90000"/>
            </a:lnSpc>
            <a:spcBef>
              <a:spcPct val="0"/>
            </a:spcBef>
            <a:spcAft>
              <a:spcPct val="35000"/>
            </a:spcAft>
          </a:pPr>
          <a:r>
            <a:rPr lang="fa-IR" sz="2600" kern="1200" dirty="0" smtClean="0">
              <a:cs typeface="B Zar" pitchFamily="2" charset="-78"/>
            </a:rPr>
            <a:t>2. اصلاح ترتيبات نظارتي (هيأت امنا كافي است؟)</a:t>
          </a:r>
          <a:endParaRPr lang="en-US" sz="2600" kern="1200" dirty="0">
            <a:cs typeface="B Zar" pitchFamily="2" charset="-78"/>
          </a:endParaRPr>
        </a:p>
      </dsp:txBody>
      <dsp:txXfrm>
        <a:off x="0" y="631320"/>
        <a:ext cx="7017767" cy="485548"/>
      </dsp:txXfrm>
    </dsp:sp>
    <dsp:sp modelId="{AA9C2F24-B390-4528-BE03-92A634DFF952}">
      <dsp:nvSpPr>
        <dsp:cNvPr id="0" name=""/>
        <dsp:cNvSpPr/>
      </dsp:nvSpPr>
      <dsp:spPr>
        <a:xfrm>
          <a:off x="6982051" y="631320"/>
          <a:ext cx="485548" cy="485548"/>
        </a:xfrm>
        <a:prstGeom prst="ellipse">
          <a:avLst/>
        </a:prstGeom>
        <a:solidFill>
          <a:schemeClr val="accent2">
            <a:tint val="50000"/>
            <a:hueOff val="1749497"/>
            <a:satOff val="-5426"/>
            <a:lumOff val="109"/>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E89EE3C-F7B0-4AFD-84D0-A53EEEA51F49}">
      <dsp:nvSpPr>
        <dsp:cNvPr id="0" name=""/>
        <dsp:cNvSpPr/>
      </dsp:nvSpPr>
      <dsp:spPr>
        <a:xfrm>
          <a:off x="0" y="1261809"/>
          <a:ext cx="7139154" cy="485548"/>
        </a:xfrm>
        <a:prstGeom prst="homePlate">
          <a:avLst/>
        </a:prstGeom>
        <a:solidFill>
          <a:schemeClr val="accent2">
            <a:hueOff val="3391890"/>
            <a:satOff val="-22206"/>
            <a:lumOff val="48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4912" tIns="99060" rIns="214114" bIns="99060" numCol="1" spcCol="1270" anchor="ctr" anchorCtr="0">
          <a:noAutofit/>
        </a:bodyPr>
        <a:lstStyle/>
        <a:p>
          <a:pPr lvl="0" algn="justLow" defTabSz="1155700" rtl="1">
            <a:lnSpc>
              <a:spcPct val="90000"/>
            </a:lnSpc>
            <a:spcBef>
              <a:spcPct val="0"/>
            </a:spcBef>
            <a:spcAft>
              <a:spcPct val="35000"/>
            </a:spcAft>
          </a:pPr>
          <a:r>
            <a:rPr lang="fa-IR" sz="2600" kern="1200" dirty="0" smtClean="0">
              <a:cs typeface="B Zar" pitchFamily="2" charset="-78"/>
            </a:rPr>
            <a:t>3. اصلاح نظام مديريتي صندوق‌ها</a:t>
          </a:r>
          <a:endParaRPr lang="en-US" sz="2600" kern="1200" dirty="0">
            <a:cs typeface="B Zar" pitchFamily="2" charset="-78"/>
          </a:endParaRPr>
        </a:p>
      </dsp:txBody>
      <dsp:txXfrm>
        <a:off x="0" y="1261809"/>
        <a:ext cx="7017767" cy="485548"/>
      </dsp:txXfrm>
    </dsp:sp>
    <dsp:sp modelId="{17EDCF88-D7B0-4E07-BBBC-0CA35D913CCB}">
      <dsp:nvSpPr>
        <dsp:cNvPr id="0" name=""/>
        <dsp:cNvSpPr/>
      </dsp:nvSpPr>
      <dsp:spPr>
        <a:xfrm>
          <a:off x="6982051" y="1261809"/>
          <a:ext cx="485548" cy="485548"/>
        </a:xfrm>
        <a:prstGeom prst="ellipse">
          <a:avLst/>
        </a:prstGeom>
        <a:solidFill>
          <a:schemeClr val="accent2">
            <a:tint val="50000"/>
            <a:hueOff val="3498994"/>
            <a:satOff val="-10851"/>
            <a:lumOff val="218"/>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F4FEB44-8031-4DC2-9E8F-DDA166AF9DA2}">
      <dsp:nvSpPr>
        <dsp:cNvPr id="0" name=""/>
        <dsp:cNvSpPr/>
      </dsp:nvSpPr>
      <dsp:spPr>
        <a:xfrm>
          <a:off x="0" y="1892298"/>
          <a:ext cx="7139154" cy="485548"/>
        </a:xfrm>
        <a:prstGeom prst="homePlate">
          <a:avLst/>
        </a:prstGeom>
        <a:solidFill>
          <a:schemeClr val="accent2">
            <a:hueOff val="5087834"/>
            <a:satOff val="-33309"/>
            <a:lumOff val="731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4912" tIns="99060" rIns="214114" bIns="99060" numCol="1" spcCol="1270" anchor="ctr" anchorCtr="0">
          <a:noAutofit/>
        </a:bodyPr>
        <a:lstStyle/>
        <a:p>
          <a:pPr lvl="0" algn="justLow" defTabSz="1155700" rtl="1">
            <a:lnSpc>
              <a:spcPct val="90000"/>
            </a:lnSpc>
            <a:spcBef>
              <a:spcPct val="0"/>
            </a:spcBef>
            <a:spcAft>
              <a:spcPct val="35000"/>
            </a:spcAft>
          </a:pPr>
          <a:r>
            <a:rPr lang="fa-IR" sz="2600" kern="1200" dirty="0" smtClean="0">
              <a:cs typeface="B Zar" pitchFamily="2" charset="-78"/>
            </a:rPr>
            <a:t>4. تمركز روي دارايي‌هاي مالي</a:t>
          </a:r>
          <a:endParaRPr lang="en-US" sz="2600" kern="1200" dirty="0">
            <a:cs typeface="B Zar" pitchFamily="2" charset="-78"/>
          </a:endParaRPr>
        </a:p>
      </dsp:txBody>
      <dsp:txXfrm>
        <a:off x="0" y="1892298"/>
        <a:ext cx="7017767" cy="485548"/>
      </dsp:txXfrm>
    </dsp:sp>
    <dsp:sp modelId="{757066A9-6547-4FA4-8547-9504E36964BB}">
      <dsp:nvSpPr>
        <dsp:cNvPr id="0" name=""/>
        <dsp:cNvSpPr/>
      </dsp:nvSpPr>
      <dsp:spPr>
        <a:xfrm>
          <a:off x="6982051" y="1892298"/>
          <a:ext cx="485548" cy="485548"/>
        </a:xfrm>
        <a:prstGeom prst="ellipse">
          <a:avLst/>
        </a:prstGeom>
        <a:solidFill>
          <a:schemeClr val="accent2">
            <a:tint val="50000"/>
            <a:hueOff val="5248491"/>
            <a:satOff val="-16277"/>
            <a:lumOff val="327"/>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0B72BD1-E752-49FF-A858-582F6783FD2F}">
      <dsp:nvSpPr>
        <dsp:cNvPr id="0" name=""/>
        <dsp:cNvSpPr/>
      </dsp:nvSpPr>
      <dsp:spPr>
        <a:xfrm>
          <a:off x="0" y="2522786"/>
          <a:ext cx="7139154" cy="485548"/>
        </a:xfrm>
        <a:prstGeom prst="homePlate">
          <a:avLst/>
        </a:prstGeom>
        <a:solidFill>
          <a:schemeClr val="accent2">
            <a:hueOff val="6783780"/>
            <a:satOff val="-44412"/>
            <a:lumOff val="974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4912" tIns="99060" rIns="214114" bIns="99060" numCol="1" spcCol="1270" anchor="ctr" anchorCtr="0">
          <a:noAutofit/>
        </a:bodyPr>
        <a:lstStyle/>
        <a:p>
          <a:pPr lvl="0" algn="justLow" defTabSz="1155700" rtl="1">
            <a:lnSpc>
              <a:spcPct val="90000"/>
            </a:lnSpc>
            <a:spcBef>
              <a:spcPct val="0"/>
            </a:spcBef>
            <a:spcAft>
              <a:spcPct val="35000"/>
            </a:spcAft>
          </a:pPr>
          <a:r>
            <a:rPr lang="fa-IR" sz="2600" kern="1200" dirty="0" smtClean="0">
              <a:cs typeface="B Zar" pitchFamily="2" charset="-78"/>
            </a:rPr>
            <a:t>5. تضامين براي حداقل‌ها (نحوة ورود بيمه‌ها)</a:t>
          </a:r>
          <a:endParaRPr lang="en-US" sz="2600" kern="1200" dirty="0">
            <a:cs typeface="B Zar" pitchFamily="2" charset="-78"/>
          </a:endParaRPr>
        </a:p>
      </dsp:txBody>
      <dsp:txXfrm>
        <a:off x="0" y="2522786"/>
        <a:ext cx="7017767" cy="485548"/>
      </dsp:txXfrm>
    </dsp:sp>
    <dsp:sp modelId="{EC75F0ED-BF44-48CC-A254-A9FA73BA82E4}">
      <dsp:nvSpPr>
        <dsp:cNvPr id="0" name=""/>
        <dsp:cNvSpPr/>
      </dsp:nvSpPr>
      <dsp:spPr>
        <a:xfrm>
          <a:off x="6982051" y="2522786"/>
          <a:ext cx="485548" cy="485548"/>
        </a:xfrm>
        <a:prstGeom prst="ellipse">
          <a:avLst/>
        </a:prstGeom>
        <a:solidFill>
          <a:schemeClr val="accent2">
            <a:tint val="50000"/>
            <a:hueOff val="6997988"/>
            <a:satOff val="-21703"/>
            <a:lumOff val="435"/>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526C343-91DD-4E75-B2C6-5BC7C27D08D8}">
      <dsp:nvSpPr>
        <dsp:cNvPr id="0" name=""/>
        <dsp:cNvSpPr/>
      </dsp:nvSpPr>
      <dsp:spPr>
        <a:xfrm>
          <a:off x="0" y="3153275"/>
          <a:ext cx="7139154" cy="485548"/>
        </a:xfrm>
        <a:prstGeom prst="homePlate">
          <a:avLst/>
        </a:prstGeom>
        <a:solidFill>
          <a:schemeClr val="accent2">
            <a:hueOff val="8479724"/>
            <a:satOff val="-55515"/>
            <a:lumOff val="1218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4912" tIns="99060" rIns="214114" bIns="99060" numCol="1" spcCol="1270" anchor="ctr" anchorCtr="0">
          <a:noAutofit/>
        </a:bodyPr>
        <a:lstStyle/>
        <a:p>
          <a:pPr lvl="0" algn="justLow" defTabSz="1155700" rtl="1">
            <a:lnSpc>
              <a:spcPct val="90000"/>
            </a:lnSpc>
            <a:spcBef>
              <a:spcPct val="0"/>
            </a:spcBef>
            <a:spcAft>
              <a:spcPct val="35000"/>
            </a:spcAft>
          </a:pPr>
          <a:r>
            <a:rPr lang="fa-IR" sz="2600" kern="1200" dirty="0" smtClean="0">
              <a:cs typeface="B Zar" pitchFamily="2" charset="-78"/>
            </a:rPr>
            <a:t>6. نظام گزارشدهي</a:t>
          </a:r>
          <a:endParaRPr lang="en-US" sz="2600" kern="1200" dirty="0">
            <a:cs typeface="B Zar" pitchFamily="2" charset="-78"/>
          </a:endParaRPr>
        </a:p>
      </dsp:txBody>
      <dsp:txXfrm>
        <a:off x="0" y="3153275"/>
        <a:ext cx="7017767" cy="485548"/>
      </dsp:txXfrm>
    </dsp:sp>
    <dsp:sp modelId="{A6CEF1F7-2095-4603-8B81-0C9A5DA1B3AC}">
      <dsp:nvSpPr>
        <dsp:cNvPr id="0" name=""/>
        <dsp:cNvSpPr/>
      </dsp:nvSpPr>
      <dsp:spPr>
        <a:xfrm>
          <a:off x="6982051" y="3153275"/>
          <a:ext cx="485548" cy="485548"/>
        </a:xfrm>
        <a:prstGeom prst="ellipse">
          <a:avLst/>
        </a:prstGeom>
        <a:solidFill>
          <a:schemeClr val="accent2">
            <a:tint val="50000"/>
            <a:hueOff val="8747486"/>
            <a:satOff val="-27129"/>
            <a:lumOff val="544"/>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EDA31012-E6DF-4F11-BDCF-2A6A8308D937}">
      <dsp:nvSpPr>
        <dsp:cNvPr id="0" name=""/>
        <dsp:cNvSpPr/>
      </dsp:nvSpPr>
      <dsp:spPr>
        <a:xfrm>
          <a:off x="0" y="3783764"/>
          <a:ext cx="7139154" cy="485548"/>
        </a:xfrm>
        <a:prstGeom prst="homePlate">
          <a:avLst/>
        </a:prstGeom>
        <a:solidFill>
          <a:schemeClr val="accent2">
            <a:hueOff val="10175669"/>
            <a:satOff val="-66618"/>
            <a:lumOff val="1461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4912" tIns="99060" rIns="214114" bIns="99060" numCol="1" spcCol="1270" anchor="ctr" anchorCtr="0">
          <a:noAutofit/>
        </a:bodyPr>
        <a:lstStyle/>
        <a:p>
          <a:pPr lvl="0" algn="justLow" defTabSz="1155700" rtl="1">
            <a:lnSpc>
              <a:spcPct val="90000"/>
            </a:lnSpc>
            <a:spcBef>
              <a:spcPct val="0"/>
            </a:spcBef>
            <a:spcAft>
              <a:spcPct val="35000"/>
            </a:spcAft>
          </a:pPr>
          <a:r>
            <a:rPr lang="fa-IR" sz="2600" kern="1200" dirty="0" smtClean="0">
              <a:cs typeface="B Zar" pitchFamily="2" charset="-78"/>
            </a:rPr>
            <a:t>7. ضرورت مقام ناظر مستقل</a:t>
          </a:r>
          <a:endParaRPr lang="en-US" sz="2600" kern="1200" dirty="0">
            <a:cs typeface="B Zar" pitchFamily="2" charset="-78"/>
          </a:endParaRPr>
        </a:p>
      </dsp:txBody>
      <dsp:txXfrm>
        <a:off x="0" y="3783764"/>
        <a:ext cx="7017767" cy="485548"/>
      </dsp:txXfrm>
    </dsp:sp>
    <dsp:sp modelId="{03467DCA-1184-4C3D-989E-6AE25D82C52B}">
      <dsp:nvSpPr>
        <dsp:cNvPr id="0" name=""/>
        <dsp:cNvSpPr/>
      </dsp:nvSpPr>
      <dsp:spPr>
        <a:xfrm>
          <a:off x="6982051" y="3783764"/>
          <a:ext cx="485548" cy="485548"/>
        </a:xfrm>
        <a:prstGeom prst="ellipse">
          <a:avLst/>
        </a:prstGeom>
        <a:solidFill>
          <a:schemeClr val="accent2">
            <a:tint val="50000"/>
            <a:hueOff val="10496982"/>
            <a:satOff val="-32554"/>
            <a:lumOff val="653"/>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04F3FE6-3C18-47D6-9DEE-BDF4AEAFA278}">
      <dsp:nvSpPr>
        <dsp:cNvPr id="0" name=""/>
        <dsp:cNvSpPr/>
      </dsp:nvSpPr>
      <dsp:spPr>
        <a:xfrm>
          <a:off x="0" y="4414253"/>
          <a:ext cx="7139154" cy="485548"/>
        </a:xfrm>
        <a:prstGeom prst="homePlate">
          <a:avLst/>
        </a:prstGeom>
        <a:solidFill>
          <a:schemeClr val="accent2">
            <a:hueOff val="11871614"/>
            <a:satOff val="-77721"/>
            <a:lumOff val="1705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4912" tIns="99060" rIns="214114" bIns="99060" numCol="1" spcCol="1270" anchor="ctr" anchorCtr="0">
          <a:noAutofit/>
        </a:bodyPr>
        <a:lstStyle/>
        <a:p>
          <a:pPr lvl="0" algn="justLow" defTabSz="1155700" rtl="1">
            <a:lnSpc>
              <a:spcPct val="90000"/>
            </a:lnSpc>
            <a:spcBef>
              <a:spcPct val="0"/>
            </a:spcBef>
            <a:spcAft>
              <a:spcPct val="35000"/>
            </a:spcAft>
          </a:pPr>
          <a:r>
            <a:rPr lang="fa-IR" sz="2600" kern="1200" dirty="0" smtClean="0">
              <a:cs typeface="B Zar" pitchFamily="2" charset="-78"/>
            </a:rPr>
            <a:t>8. تنوع بانيان (متعهدان) صندوق‌ها</a:t>
          </a:r>
          <a:endParaRPr lang="en-US" sz="2600" kern="1200" dirty="0">
            <a:cs typeface="B Zar" pitchFamily="2" charset="-78"/>
          </a:endParaRPr>
        </a:p>
      </dsp:txBody>
      <dsp:txXfrm>
        <a:off x="0" y="4414253"/>
        <a:ext cx="7017767" cy="485548"/>
      </dsp:txXfrm>
    </dsp:sp>
    <dsp:sp modelId="{DA0D5DD4-66E2-4E07-A8D2-F070779CA4CF}">
      <dsp:nvSpPr>
        <dsp:cNvPr id="0" name=""/>
        <dsp:cNvSpPr/>
      </dsp:nvSpPr>
      <dsp:spPr>
        <a:xfrm>
          <a:off x="6982051" y="4414253"/>
          <a:ext cx="485548" cy="485548"/>
        </a:xfrm>
        <a:prstGeom prst="ellipse">
          <a:avLst/>
        </a:prstGeom>
        <a:solidFill>
          <a:schemeClr val="accent2">
            <a:tint val="50000"/>
            <a:hueOff val="12246479"/>
            <a:satOff val="-37980"/>
            <a:lumOff val="762"/>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2C027-C3ED-42F2-BD90-258D04A0E907}">
      <dsp:nvSpPr>
        <dsp:cNvPr id="0" name=""/>
        <dsp:cNvSpPr/>
      </dsp:nvSpPr>
      <dsp:spPr>
        <a:xfrm>
          <a:off x="0" y="23922"/>
          <a:ext cx="7467600" cy="1046089"/>
        </a:xfrm>
        <a:prstGeom prst="roundRect">
          <a:avLst/>
        </a:prstGeom>
        <a:solidFill>
          <a:schemeClr val="accent4">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r" defTabSz="1511300" rtl="1">
            <a:lnSpc>
              <a:spcPct val="90000"/>
            </a:lnSpc>
            <a:spcBef>
              <a:spcPct val="0"/>
            </a:spcBef>
            <a:spcAft>
              <a:spcPct val="35000"/>
            </a:spcAft>
          </a:pPr>
          <a:r>
            <a:rPr lang="fa-IR" sz="3400" kern="1200" dirty="0" smtClean="0">
              <a:cs typeface="B Zar" pitchFamily="2" charset="-78"/>
            </a:rPr>
            <a:t>بودجة عمومي</a:t>
          </a:r>
          <a:endParaRPr lang="en-US" sz="3400" kern="1200" dirty="0">
            <a:cs typeface="B Zar" pitchFamily="2" charset="-78"/>
          </a:endParaRPr>
        </a:p>
      </dsp:txBody>
      <dsp:txXfrm>
        <a:off x="51066" y="74988"/>
        <a:ext cx="7365468" cy="943957"/>
      </dsp:txXfrm>
    </dsp:sp>
    <dsp:sp modelId="{AA34BF9A-59EB-4803-9763-202044FEC86D}">
      <dsp:nvSpPr>
        <dsp:cNvPr id="0" name=""/>
        <dsp:cNvSpPr/>
      </dsp:nvSpPr>
      <dsp:spPr>
        <a:xfrm>
          <a:off x="0" y="1167931"/>
          <a:ext cx="7467600" cy="1046089"/>
        </a:xfrm>
        <a:prstGeom prst="roundRect">
          <a:avLst/>
        </a:prstGeom>
        <a:solidFill>
          <a:schemeClr val="accent4">
            <a:alpha val="90000"/>
            <a:hueOff val="0"/>
            <a:satOff val="0"/>
            <a:lumOff val="0"/>
            <a:alphaOff val="-13333"/>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r" defTabSz="1511300" rtl="1">
            <a:lnSpc>
              <a:spcPct val="90000"/>
            </a:lnSpc>
            <a:spcBef>
              <a:spcPct val="0"/>
            </a:spcBef>
            <a:spcAft>
              <a:spcPct val="35000"/>
            </a:spcAft>
          </a:pPr>
          <a:r>
            <a:rPr lang="fa-IR" sz="3400" kern="1200" dirty="0" smtClean="0">
              <a:cs typeface="B Zar" pitchFamily="2" charset="-78"/>
            </a:rPr>
            <a:t>تأمين مالي مشاركتي با مديريت دولتي</a:t>
          </a:r>
          <a:endParaRPr lang="en-US" sz="3400" kern="1200" dirty="0">
            <a:cs typeface="B Zar" pitchFamily="2" charset="-78"/>
          </a:endParaRPr>
        </a:p>
      </dsp:txBody>
      <dsp:txXfrm>
        <a:off x="51066" y="1218997"/>
        <a:ext cx="7365468" cy="943957"/>
      </dsp:txXfrm>
    </dsp:sp>
    <dsp:sp modelId="{BF3C7E65-77AF-4AC6-A3DE-18A09E67C482}">
      <dsp:nvSpPr>
        <dsp:cNvPr id="0" name=""/>
        <dsp:cNvSpPr/>
      </dsp:nvSpPr>
      <dsp:spPr>
        <a:xfrm>
          <a:off x="0" y="2311941"/>
          <a:ext cx="7467600" cy="1046089"/>
        </a:xfrm>
        <a:prstGeom prst="roundRect">
          <a:avLst/>
        </a:prstGeom>
        <a:solidFill>
          <a:schemeClr val="accent4">
            <a:alpha val="90000"/>
            <a:hueOff val="0"/>
            <a:satOff val="0"/>
            <a:lumOff val="0"/>
            <a:alphaOff val="-26667"/>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r" defTabSz="1511300" rtl="1">
            <a:lnSpc>
              <a:spcPct val="90000"/>
            </a:lnSpc>
            <a:spcBef>
              <a:spcPct val="0"/>
            </a:spcBef>
            <a:spcAft>
              <a:spcPct val="35000"/>
            </a:spcAft>
          </a:pPr>
          <a:r>
            <a:rPr lang="fa-IR" sz="3400" kern="1200" dirty="0" smtClean="0">
              <a:cs typeface="B Zar" pitchFamily="2" charset="-78"/>
            </a:rPr>
            <a:t>تأمين مالي مشاركتي با مديريت تركيبي</a:t>
          </a:r>
          <a:endParaRPr lang="en-US" sz="3400" kern="1200" dirty="0">
            <a:cs typeface="B Zar" pitchFamily="2" charset="-78"/>
          </a:endParaRPr>
        </a:p>
      </dsp:txBody>
      <dsp:txXfrm>
        <a:off x="51066" y="2363007"/>
        <a:ext cx="7365468" cy="943957"/>
      </dsp:txXfrm>
    </dsp:sp>
    <dsp:sp modelId="{DC97ED52-5955-4A57-9BC8-742DA6CCAF88}">
      <dsp:nvSpPr>
        <dsp:cNvPr id="0" name=""/>
        <dsp:cNvSpPr/>
      </dsp:nvSpPr>
      <dsp:spPr>
        <a:xfrm>
          <a:off x="0" y="3455951"/>
          <a:ext cx="7467600" cy="1046089"/>
        </a:xfrm>
        <a:prstGeom prst="roundRect">
          <a:avLst/>
        </a:prstGeom>
        <a:solidFill>
          <a:schemeClr val="accent4">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r" defTabSz="1511300" rtl="1">
            <a:lnSpc>
              <a:spcPct val="90000"/>
            </a:lnSpc>
            <a:spcBef>
              <a:spcPct val="0"/>
            </a:spcBef>
            <a:spcAft>
              <a:spcPct val="35000"/>
            </a:spcAft>
          </a:pPr>
          <a:r>
            <a:rPr lang="fa-IR" sz="3400" kern="1200" dirty="0" smtClean="0">
              <a:cs typeface="B Zar" pitchFamily="2" charset="-78"/>
            </a:rPr>
            <a:t>تأمين مالي مشاركتي با مديريت خصوصي</a:t>
          </a:r>
          <a:endParaRPr lang="en-US" sz="3400" kern="1200" dirty="0">
            <a:cs typeface="B Zar" pitchFamily="2" charset="-78"/>
          </a:endParaRPr>
        </a:p>
      </dsp:txBody>
      <dsp:txXfrm>
        <a:off x="51066" y="3507017"/>
        <a:ext cx="7365468" cy="94395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A5680-FA63-4915-A5AE-25E7644DF43D}">
      <dsp:nvSpPr>
        <dsp:cNvPr id="0" name=""/>
        <dsp:cNvSpPr/>
      </dsp:nvSpPr>
      <dsp:spPr>
        <a:xfrm>
          <a:off x="0" y="205964"/>
          <a:ext cx="7467600" cy="1597050"/>
        </a:xfrm>
        <a:prstGeom prst="rect">
          <a:avLst/>
        </a:prstGeom>
        <a:solidFill>
          <a:schemeClr val="lt1">
            <a:hueOff val="0"/>
            <a:satOff val="0"/>
            <a:lumOff val="0"/>
            <a:alpha val="38000"/>
          </a:schemeClr>
        </a:solidFill>
        <a:ln w="1905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569" tIns="270764" rIns="579569" bIns="99568" numCol="1" spcCol="1270" anchor="t" anchorCtr="0">
          <a:noAutofit/>
        </a:bodyPr>
        <a:lstStyle/>
        <a:p>
          <a:pPr marL="114300" lvl="1" indent="-114300" algn="justLow" defTabSz="622300" rtl="1">
            <a:lnSpc>
              <a:spcPct val="90000"/>
            </a:lnSpc>
            <a:spcBef>
              <a:spcPct val="0"/>
            </a:spcBef>
            <a:spcAft>
              <a:spcPct val="15000"/>
            </a:spcAft>
            <a:buChar char="••"/>
          </a:pPr>
          <a:r>
            <a:rPr lang="fa-IR" sz="1400" kern="1200" dirty="0" smtClean="0">
              <a:solidFill>
                <a:schemeClr val="accent1">
                  <a:lumMod val="20000"/>
                  <a:lumOff val="80000"/>
                </a:schemeClr>
              </a:solidFill>
              <a:cs typeface="B Zar" pitchFamily="2" charset="-78"/>
            </a:rPr>
            <a:t>كاهش وابستگي به بودجة عمومي</a:t>
          </a:r>
          <a:endParaRPr lang="en-US" sz="1400" kern="1200" dirty="0">
            <a:solidFill>
              <a:schemeClr val="accent1">
                <a:lumMod val="20000"/>
                <a:lumOff val="80000"/>
              </a:schemeClr>
            </a:solidFill>
            <a:cs typeface="B Zar" pitchFamily="2" charset="-78"/>
          </a:endParaRPr>
        </a:p>
        <a:p>
          <a:pPr marL="114300" lvl="1" indent="-114300" algn="justLow" defTabSz="622300" rtl="1">
            <a:lnSpc>
              <a:spcPct val="90000"/>
            </a:lnSpc>
            <a:spcBef>
              <a:spcPct val="0"/>
            </a:spcBef>
            <a:spcAft>
              <a:spcPct val="15000"/>
            </a:spcAft>
            <a:buChar char="••"/>
          </a:pPr>
          <a:r>
            <a:rPr lang="fa-IR" sz="1400" kern="1200" dirty="0" smtClean="0">
              <a:solidFill>
                <a:schemeClr val="accent1">
                  <a:lumMod val="20000"/>
                  <a:lumOff val="80000"/>
                </a:schemeClr>
              </a:solidFill>
              <a:cs typeface="B Zar" pitchFamily="2" charset="-78"/>
            </a:rPr>
            <a:t>اصلاح مديريت سرمايه‌گذاري</a:t>
          </a:r>
          <a:endParaRPr lang="en-US" sz="1400" kern="1200" dirty="0">
            <a:solidFill>
              <a:schemeClr val="accent1">
                <a:lumMod val="20000"/>
                <a:lumOff val="80000"/>
              </a:schemeClr>
            </a:solidFill>
            <a:cs typeface="B Zar" pitchFamily="2" charset="-78"/>
          </a:endParaRPr>
        </a:p>
        <a:p>
          <a:pPr marL="114300" lvl="1" indent="-114300" algn="justLow" defTabSz="622300" rtl="1">
            <a:lnSpc>
              <a:spcPct val="90000"/>
            </a:lnSpc>
            <a:spcBef>
              <a:spcPct val="0"/>
            </a:spcBef>
            <a:spcAft>
              <a:spcPct val="15000"/>
            </a:spcAft>
            <a:buChar char="••"/>
          </a:pPr>
          <a:r>
            <a:rPr lang="fa-IR" sz="1400" kern="1200" dirty="0" smtClean="0">
              <a:solidFill>
                <a:schemeClr val="accent1">
                  <a:lumMod val="20000"/>
                  <a:lumOff val="80000"/>
                </a:schemeClr>
              </a:solidFill>
              <a:cs typeface="B Zar" pitchFamily="2" charset="-78"/>
            </a:rPr>
            <a:t>بنگاه‌داري جديد ممنوع </a:t>
          </a:r>
          <a:r>
            <a:rPr lang="en-US" sz="1400" kern="1200" dirty="0" smtClean="0">
              <a:solidFill>
                <a:schemeClr val="accent1">
                  <a:lumMod val="20000"/>
                  <a:lumOff val="80000"/>
                </a:schemeClr>
              </a:solidFill>
              <a:cs typeface="B Zar" pitchFamily="2" charset="-78"/>
              <a:sym typeface="Wingdings" pitchFamily="2" charset="2"/>
            </a:rPr>
            <a:t></a:t>
          </a:r>
          <a:r>
            <a:rPr lang="fa-IR" sz="1400" kern="1200" dirty="0" smtClean="0">
              <a:solidFill>
                <a:schemeClr val="accent1">
                  <a:lumMod val="20000"/>
                  <a:lumOff val="80000"/>
                </a:schemeClr>
              </a:solidFill>
              <a:cs typeface="B Zar" pitchFamily="2" charset="-78"/>
              <a:sym typeface="Wingdings" pitchFamily="2" charset="2"/>
            </a:rPr>
            <a:t> صندوق‌ها محدود به دارايي‌هاي مالي</a:t>
          </a:r>
          <a:endParaRPr lang="en-US" sz="1400" kern="1200" dirty="0">
            <a:solidFill>
              <a:schemeClr val="accent1">
                <a:lumMod val="20000"/>
                <a:lumOff val="80000"/>
              </a:schemeClr>
            </a:solidFill>
            <a:cs typeface="B Zar" pitchFamily="2" charset="-78"/>
          </a:endParaRPr>
        </a:p>
        <a:p>
          <a:pPr marL="114300" lvl="1" indent="-114300" algn="justLow" defTabSz="622300" rtl="1">
            <a:lnSpc>
              <a:spcPct val="90000"/>
            </a:lnSpc>
            <a:spcBef>
              <a:spcPct val="0"/>
            </a:spcBef>
            <a:spcAft>
              <a:spcPct val="15000"/>
            </a:spcAft>
            <a:buChar char="••"/>
          </a:pPr>
          <a:r>
            <a:rPr lang="fa-IR" sz="1400" kern="1200" dirty="0" smtClean="0">
              <a:solidFill>
                <a:schemeClr val="accent1">
                  <a:lumMod val="20000"/>
                  <a:lumOff val="80000"/>
                </a:schemeClr>
              </a:solidFill>
              <a:cs typeface="B Zar" pitchFamily="2" charset="-78"/>
            </a:rPr>
            <a:t>سهام مديريتي تا آخر برنامه واگذار شود</a:t>
          </a:r>
          <a:endParaRPr lang="en-US" sz="1400" kern="1200" dirty="0">
            <a:solidFill>
              <a:schemeClr val="accent1">
                <a:lumMod val="20000"/>
                <a:lumOff val="80000"/>
              </a:schemeClr>
            </a:solidFill>
            <a:cs typeface="B Zar" pitchFamily="2" charset="-78"/>
          </a:endParaRPr>
        </a:p>
      </dsp:txBody>
      <dsp:txXfrm>
        <a:off x="0" y="205964"/>
        <a:ext cx="7467600" cy="1597050"/>
      </dsp:txXfrm>
    </dsp:sp>
    <dsp:sp modelId="{56986B9D-CB24-4D7E-8ADE-CF2A727D980C}">
      <dsp:nvSpPr>
        <dsp:cNvPr id="0" name=""/>
        <dsp:cNvSpPr/>
      </dsp:nvSpPr>
      <dsp:spPr>
        <a:xfrm>
          <a:off x="1866899" y="14084"/>
          <a:ext cx="5227320" cy="383760"/>
        </a:xfrm>
        <a:prstGeom prst="roundRect">
          <a:avLst/>
        </a:prstGeom>
        <a:solidFill>
          <a:schemeClr val="accent6">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justLow" defTabSz="622300" rtl="1">
            <a:lnSpc>
              <a:spcPct val="90000"/>
            </a:lnSpc>
            <a:spcBef>
              <a:spcPct val="0"/>
            </a:spcBef>
            <a:spcAft>
              <a:spcPct val="35000"/>
            </a:spcAft>
          </a:pPr>
          <a:r>
            <a:rPr lang="fa-IR" sz="1400" kern="1200" dirty="0" smtClean="0">
              <a:cs typeface="B Titr" pitchFamily="2" charset="-78"/>
            </a:rPr>
            <a:t>مادة 26: اختيارات گستردة دولت براي اصلاح ساختار و تعادل منابع و مصارف </a:t>
          </a:r>
          <a:endParaRPr lang="en-US" sz="1400" kern="1200" dirty="0">
            <a:cs typeface="B Titr" pitchFamily="2" charset="-78"/>
          </a:endParaRPr>
        </a:p>
      </dsp:txBody>
      <dsp:txXfrm>
        <a:off x="1885633" y="32818"/>
        <a:ext cx="5189852" cy="346292"/>
      </dsp:txXfrm>
    </dsp:sp>
    <dsp:sp modelId="{A1C6D036-3D0D-4D91-99FF-B90EE8A373AC}">
      <dsp:nvSpPr>
        <dsp:cNvPr id="0" name=""/>
        <dsp:cNvSpPr/>
      </dsp:nvSpPr>
      <dsp:spPr>
        <a:xfrm>
          <a:off x="0" y="2065094"/>
          <a:ext cx="7467600" cy="962325"/>
        </a:xfrm>
        <a:prstGeom prst="rect">
          <a:avLst/>
        </a:prstGeom>
        <a:solidFill>
          <a:schemeClr val="lt1">
            <a:hueOff val="0"/>
            <a:satOff val="0"/>
            <a:lumOff val="0"/>
            <a:alpha val="38000"/>
          </a:schemeClr>
        </a:solidFill>
        <a:ln w="19050" cap="flat" cmpd="sng" algn="ctr">
          <a:solidFill>
            <a:schemeClr val="accent6">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569" tIns="270764" rIns="579569" bIns="99568" numCol="1" spcCol="1270" anchor="t" anchorCtr="0">
          <a:noAutofit/>
        </a:bodyPr>
        <a:lstStyle/>
        <a:p>
          <a:pPr marL="114300" lvl="1" indent="-114300" algn="justLow" defTabSz="622300" rtl="1">
            <a:lnSpc>
              <a:spcPct val="90000"/>
            </a:lnSpc>
            <a:spcBef>
              <a:spcPct val="0"/>
            </a:spcBef>
            <a:spcAft>
              <a:spcPct val="15000"/>
            </a:spcAft>
            <a:buChar char="••"/>
          </a:pPr>
          <a:r>
            <a:rPr lang="fa-IR" sz="1400" kern="1200" dirty="0" smtClean="0">
              <a:solidFill>
                <a:schemeClr val="accent1">
                  <a:lumMod val="20000"/>
                  <a:lumOff val="80000"/>
                </a:schemeClr>
              </a:solidFill>
              <a:cs typeface="B Zar" pitchFamily="2" charset="-78"/>
            </a:rPr>
            <a:t>مستمري پايه بيمة درماني پايه</a:t>
          </a:r>
          <a:endParaRPr lang="en-US" sz="1400" kern="1200" dirty="0">
            <a:solidFill>
              <a:schemeClr val="accent1">
                <a:lumMod val="20000"/>
                <a:lumOff val="80000"/>
              </a:schemeClr>
            </a:solidFill>
            <a:cs typeface="B Zar" pitchFamily="2" charset="-78"/>
          </a:endParaRPr>
        </a:p>
        <a:p>
          <a:pPr marL="114300" lvl="1" indent="-114300" algn="justLow" defTabSz="622300" rtl="1">
            <a:lnSpc>
              <a:spcPct val="90000"/>
            </a:lnSpc>
            <a:spcBef>
              <a:spcPct val="0"/>
            </a:spcBef>
            <a:spcAft>
              <a:spcPct val="15000"/>
            </a:spcAft>
            <a:buChar char="••"/>
          </a:pPr>
          <a:r>
            <a:rPr lang="fa-IR" sz="1400" kern="1200" dirty="0" smtClean="0">
              <a:solidFill>
                <a:schemeClr val="accent1">
                  <a:lumMod val="20000"/>
                  <a:lumOff val="80000"/>
                </a:schemeClr>
              </a:solidFill>
              <a:cs typeface="B Zar" pitchFamily="2" charset="-78"/>
            </a:rPr>
            <a:t>بيمه‌هاي مكمل بازنشستگي و درمان</a:t>
          </a:r>
          <a:endParaRPr lang="en-US" sz="1400" kern="1200" dirty="0">
            <a:solidFill>
              <a:schemeClr val="accent1">
                <a:lumMod val="20000"/>
                <a:lumOff val="80000"/>
              </a:schemeClr>
            </a:solidFill>
            <a:cs typeface="B Zar" pitchFamily="2" charset="-78"/>
          </a:endParaRPr>
        </a:p>
      </dsp:txBody>
      <dsp:txXfrm>
        <a:off x="0" y="2065094"/>
        <a:ext cx="7467600" cy="962325"/>
      </dsp:txXfrm>
    </dsp:sp>
    <dsp:sp modelId="{7B54B8A5-23C9-4581-9EED-34D2FFC82AA8}">
      <dsp:nvSpPr>
        <dsp:cNvPr id="0" name=""/>
        <dsp:cNvSpPr/>
      </dsp:nvSpPr>
      <dsp:spPr>
        <a:xfrm>
          <a:off x="1866899" y="1873214"/>
          <a:ext cx="5227320" cy="383760"/>
        </a:xfrm>
        <a:prstGeom prst="roundRect">
          <a:avLst/>
        </a:prstGeom>
        <a:solidFill>
          <a:schemeClr val="accent6">
            <a:alpha val="90000"/>
            <a:hueOff val="0"/>
            <a:satOff val="0"/>
            <a:lumOff val="0"/>
            <a:alphaOff val="-2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justLow" defTabSz="622300" rtl="1">
            <a:lnSpc>
              <a:spcPct val="90000"/>
            </a:lnSpc>
            <a:spcBef>
              <a:spcPct val="0"/>
            </a:spcBef>
            <a:spcAft>
              <a:spcPct val="35000"/>
            </a:spcAft>
          </a:pPr>
          <a:r>
            <a:rPr lang="fa-IR" sz="1400" kern="1200" dirty="0" smtClean="0">
              <a:cs typeface="B Titr" pitchFamily="2" charset="-78"/>
            </a:rPr>
            <a:t>مادة 27: چند لايه‌اي</a:t>
          </a:r>
          <a:endParaRPr lang="en-US" sz="1400" kern="1200" dirty="0">
            <a:cs typeface="B Titr" pitchFamily="2" charset="-78"/>
          </a:endParaRPr>
        </a:p>
      </dsp:txBody>
      <dsp:txXfrm>
        <a:off x="1885633" y="1891948"/>
        <a:ext cx="5189852" cy="346292"/>
      </dsp:txXfrm>
    </dsp:sp>
    <dsp:sp modelId="{00878B96-F96F-4EE3-BAF6-82068AE7283D}">
      <dsp:nvSpPr>
        <dsp:cNvPr id="0" name=""/>
        <dsp:cNvSpPr/>
      </dsp:nvSpPr>
      <dsp:spPr>
        <a:xfrm>
          <a:off x="0" y="3289499"/>
          <a:ext cx="7467600" cy="1597050"/>
        </a:xfrm>
        <a:prstGeom prst="rect">
          <a:avLst/>
        </a:prstGeom>
        <a:solidFill>
          <a:schemeClr val="lt1">
            <a:hueOff val="0"/>
            <a:satOff val="0"/>
            <a:lumOff val="0"/>
            <a:alpha val="38000"/>
          </a:schemeClr>
        </a:solidFill>
        <a:ln w="1905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569" tIns="270764" rIns="579569" bIns="99568" numCol="1" spcCol="1270" anchor="t" anchorCtr="0">
          <a:noAutofit/>
        </a:bodyPr>
        <a:lstStyle/>
        <a:p>
          <a:pPr marL="114300" lvl="1" indent="-114300" algn="justLow" defTabSz="622300" rtl="1">
            <a:lnSpc>
              <a:spcPct val="90000"/>
            </a:lnSpc>
            <a:spcBef>
              <a:spcPct val="0"/>
            </a:spcBef>
            <a:spcAft>
              <a:spcPct val="15000"/>
            </a:spcAft>
            <a:buChar char="••"/>
          </a:pPr>
          <a:r>
            <a:rPr lang="fa-IR" sz="1400" kern="1200" dirty="0" smtClean="0">
              <a:solidFill>
                <a:schemeClr val="accent1">
                  <a:lumMod val="20000"/>
                  <a:lumOff val="80000"/>
                </a:schemeClr>
              </a:solidFill>
              <a:cs typeface="B Zar" pitchFamily="2" charset="-78"/>
            </a:rPr>
            <a:t>صندوق بازنشستگي خصوصي با آيين‌نامة دولت</a:t>
          </a:r>
          <a:endParaRPr lang="en-US" sz="1400" kern="1200" dirty="0">
            <a:solidFill>
              <a:schemeClr val="accent1">
                <a:lumMod val="20000"/>
                <a:lumOff val="80000"/>
              </a:schemeClr>
            </a:solidFill>
            <a:cs typeface="B Zar" pitchFamily="2" charset="-78"/>
          </a:endParaRPr>
        </a:p>
        <a:p>
          <a:pPr marL="114300" lvl="1" indent="-114300" algn="justLow" defTabSz="622300" rtl="1">
            <a:lnSpc>
              <a:spcPct val="90000"/>
            </a:lnSpc>
            <a:spcBef>
              <a:spcPct val="0"/>
            </a:spcBef>
            <a:spcAft>
              <a:spcPct val="15000"/>
            </a:spcAft>
            <a:buChar char="••"/>
          </a:pPr>
          <a:r>
            <a:rPr lang="fa-IR" sz="1400" kern="1200" dirty="0" smtClean="0">
              <a:solidFill>
                <a:schemeClr val="accent1">
                  <a:lumMod val="20000"/>
                  <a:lumOff val="80000"/>
                </a:schemeClr>
              </a:solidFill>
              <a:cs typeface="B Zar" pitchFamily="2" charset="-78"/>
            </a:rPr>
            <a:t>بيمه‌شدگان مي‌توانند تغيير صندوق بدهند</a:t>
          </a:r>
          <a:endParaRPr lang="en-US" sz="1400" kern="1200" dirty="0">
            <a:solidFill>
              <a:schemeClr val="accent1">
                <a:lumMod val="20000"/>
                <a:lumOff val="80000"/>
              </a:schemeClr>
            </a:solidFill>
            <a:cs typeface="B Zar" pitchFamily="2" charset="-78"/>
          </a:endParaRPr>
        </a:p>
        <a:p>
          <a:pPr marL="114300" lvl="1" indent="-114300" algn="justLow" defTabSz="622300" rtl="1">
            <a:lnSpc>
              <a:spcPct val="90000"/>
            </a:lnSpc>
            <a:spcBef>
              <a:spcPct val="0"/>
            </a:spcBef>
            <a:spcAft>
              <a:spcPct val="15000"/>
            </a:spcAft>
            <a:buChar char="••"/>
          </a:pPr>
          <a:r>
            <a:rPr lang="fa-IR" sz="1400" kern="1200" dirty="0" smtClean="0">
              <a:solidFill>
                <a:schemeClr val="accent1">
                  <a:lumMod val="20000"/>
                  <a:lumOff val="80000"/>
                </a:schemeClr>
              </a:solidFill>
              <a:cs typeface="B Zar" pitchFamily="2" charset="-78"/>
            </a:rPr>
            <a:t>بيمة مشاغل آزاد هم اجباري است</a:t>
          </a:r>
          <a:endParaRPr lang="en-US" sz="1400" kern="1200" dirty="0">
            <a:solidFill>
              <a:schemeClr val="accent1">
                <a:lumMod val="20000"/>
                <a:lumOff val="80000"/>
              </a:schemeClr>
            </a:solidFill>
            <a:cs typeface="B Zar" pitchFamily="2" charset="-78"/>
          </a:endParaRPr>
        </a:p>
        <a:p>
          <a:pPr marL="114300" lvl="1" indent="-114300" algn="justLow" defTabSz="622300" rtl="1">
            <a:lnSpc>
              <a:spcPct val="90000"/>
            </a:lnSpc>
            <a:spcBef>
              <a:spcPct val="0"/>
            </a:spcBef>
            <a:spcAft>
              <a:spcPct val="15000"/>
            </a:spcAft>
            <a:buChar char="••"/>
          </a:pPr>
          <a:r>
            <a:rPr lang="fa-IR" sz="1400" kern="1200" dirty="0" smtClean="0">
              <a:solidFill>
                <a:schemeClr val="accent1">
                  <a:lumMod val="20000"/>
                  <a:lumOff val="80000"/>
                </a:schemeClr>
              </a:solidFill>
              <a:cs typeface="B Zar" pitchFamily="2" charset="-78"/>
            </a:rPr>
            <a:t>صندوق بيمة اجتماعي، بيمة تكميلي بازنشستگي، حساب‌هاي انفرادي خصوصي</a:t>
          </a:r>
          <a:endParaRPr lang="en-US" sz="1400" kern="1200" dirty="0">
            <a:solidFill>
              <a:schemeClr val="accent1">
                <a:lumMod val="20000"/>
                <a:lumOff val="80000"/>
              </a:schemeClr>
            </a:solidFill>
            <a:cs typeface="B Zar" pitchFamily="2" charset="-78"/>
          </a:endParaRPr>
        </a:p>
      </dsp:txBody>
      <dsp:txXfrm>
        <a:off x="0" y="3289499"/>
        <a:ext cx="7467600" cy="1597050"/>
      </dsp:txXfrm>
    </dsp:sp>
    <dsp:sp modelId="{A75DE8DD-7629-4078-A577-D17F8C969D26}">
      <dsp:nvSpPr>
        <dsp:cNvPr id="0" name=""/>
        <dsp:cNvSpPr/>
      </dsp:nvSpPr>
      <dsp:spPr>
        <a:xfrm>
          <a:off x="1866899" y="3097619"/>
          <a:ext cx="5227320" cy="383760"/>
        </a:xfrm>
        <a:prstGeom prst="roundRect">
          <a:avLst/>
        </a:prstGeom>
        <a:solidFill>
          <a:schemeClr val="accent6">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justLow" defTabSz="622300" rtl="1">
            <a:lnSpc>
              <a:spcPct val="90000"/>
            </a:lnSpc>
            <a:spcBef>
              <a:spcPct val="0"/>
            </a:spcBef>
            <a:spcAft>
              <a:spcPct val="35000"/>
            </a:spcAft>
          </a:pPr>
          <a:r>
            <a:rPr lang="fa-IR" sz="1400" kern="1200" dirty="0" smtClean="0">
              <a:cs typeface="B Titr" pitchFamily="2" charset="-78"/>
            </a:rPr>
            <a:t>مادة 28: صندوق‌هاي بازنشستگي خصوصي</a:t>
          </a:r>
          <a:endParaRPr lang="en-US" sz="1400" kern="1200" dirty="0">
            <a:cs typeface="B Titr" pitchFamily="2" charset="-78"/>
          </a:endParaRPr>
        </a:p>
      </dsp:txBody>
      <dsp:txXfrm>
        <a:off x="1885633" y="3116353"/>
        <a:ext cx="5189852"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E74BC-3F9B-431E-B170-478ECC46C0FB}">
      <dsp:nvSpPr>
        <dsp:cNvPr id="0" name=""/>
        <dsp:cNvSpPr/>
      </dsp:nvSpPr>
      <dsp:spPr>
        <a:xfrm>
          <a:off x="0" y="278700"/>
          <a:ext cx="7467600" cy="738416"/>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cs typeface="B Zar" pitchFamily="2" charset="-78"/>
            </a:rPr>
            <a:t>در سال 90، دولت 10% درآمد عمومي را صرف تأمين كسری</a:t>
          </a:r>
          <a:r>
            <a:rPr lang="fa-IR" sz="2400" kern="1200" dirty="0" smtClean="0">
              <a:latin typeface="Times New Roman" pitchFamily="18" charset="0"/>
              <a:cs typeface="B Zar" pitchFamily="2" charset="-78"/>
              <a:sym typeface="Wingdings" pitchFamily="2" charset="2"/>
            </a:rPr>
            <a:t>‌</a:t>
          </a:r>
          <a:r>
            <a:rPr lang="fa-IR" sz="2400" kern="1200" dirty="0" smtClean="0">
              <a:cs typeface="B Zar" pitchFamily="2" charset="-78"/>
            </a:rPr>
            <a:t>ها كرده است.</a:t>
          </a:r>
          <a:endParaRPr lang="en-US" sz="2400" kern="1200" dirty="0">
            <a:cs typeface="B Zar" pitchFamily="2" charset="-78"/>
          </a:endParaRPr>
        </a:p>
      </dsp:txBody>
      <dsp:txXfrm>
        <a:off x="36046" y="314746"/>
        <a:ext cx="7395508" cy="666324"/>
      </dsp:txXfrm>
    </dsp:sp>
    <dsp:sp modelId="{C9B5D264-4326-41EE-926C-E9C817908D60}">
      <dsp:nvSpPr>
        <dsp:cNvPr id="0" name=""/>
        <dsp:cNvSpPr/>
      </dsp:nvSpPr>
      <dsp:spPr>
        <a:xfrm>
          <a:off x="0" y="1086237"/>
          <a:ext cx="7467600" cy="738416"/>
        </a:xfrm>
        <a:prstGeom prst="roundRect">
          <a:avLst/>
        </a:prstGeom>
        <a:solidFill>
          <a:schemeClr val="accent2">
            <a:hueOff val="2967903"/>
            <a:satOff val="-19430"/>
            <a:lumOff val="426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cs typeface="B Zar" pitchFamily="2" charset="-78"/>
            </a:rPr>
            <a:t>با اين روند، در سال 1404، 25% درآمد عمومي صرف تأمین کسری</a:t>
          </a:r>
          <a:r>
            <a:rPr lang="fa-IR" sz="2400" kern="1200" dirty="0" smtClean="0">
              <a:latin typeface="Times New Roman" pitchFamily="18" charset="0"/>
              <a:cs typeface="B Zar" pitchFamily="2" charset="-78"/>
              <a:sym typeface="Wingdings" pitchFamily="2" charset="2"/>
            </a:rPr>
            <a:t>‌</a:t>
          </a:r>
          <a:r>
            <a:rPr lang="fa-IR" sz="2400" kern="1200" dirty="0" smtClean="0">
              <a:cs typeface="B Zar" pitchFamily="2" charset="-78"/>
            </a:rPr>
            <a:t>ها می</a:t>
          </a:r>
          <a:r>
            <a:rPr lang="fa-IR" sz="2400" kern="1200" dirty="0" smtClean="0">
              <a:latin typeface="Times New Roman" pitchFamily="18" charset="0"/>
              <a:cs typeface="B Zar" pitchFamily="2" charset="-78"/>
              <a:sym typeface="Wingdings" pitchFamily="2" charset="2"/>
            </a:rPr>
            <a:t>‌شود.</a:t>
          </a:r>
          <a:endParaRPr lang="fa-IR" sz="2400" kern="1200" dirty="0">
            <a:cs typeface="B Zar" pitchFamily="2" charset="-78"/>
          </a:endParaRPr>
        </a:p>
      </dsp:txBody>
      <dsp:txXfrm>
        <a:off x="36046" y="1122283"/>
        <a:ext cx="7395508" cy="666324"/>
      </dsp:txXfrm>
    </dsp:sp>
    <dsp:sp modelId="{0FD56EF6-A1D1-467F-A9E9-574EFED94F4F}">
      <dsp:nvSpPr>
        <dsp:cNvPr id="0" name=""/>
        <dsp:cNvSpPr/>
      </dsp:nvSpPr>
      <dsp:spPr>
        <a:xfrm>
          <a:off x="0" y="1893773"/>
          <a:ext cx="7467600" cy="738416"/>
        </a:xfrm>
        <a:prstGeom prst="roundRect">
          <a:avLst/>
        </a:prstGeom>
        <a:solidFill>
          <a:schemeClr val="accent2">
            <a:hueOff val="5935807"/>
            <a:satOff val="-38860"/>
            <a:lumOff val="85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cs typeface="B Zar" pitchFamily="2" charset="-78"/>
            </a:rPr>
            <a:t>ادامۀ اين روند، بعد از 40 سال، 83% منابع عمومي را درگیر خواهد کرد.</a:t>
          </a:r>
          <a:endParaRPr lang="fa-IR" sz="2400" kern="1200" dirty="0">
            <a:cs typeface="B Zar" pitchFamily="2" charset="-78"/>
          </a:endParaRPr>
        </a:p>
      </dsp:txBody>
      <dsp:txXfrm>
        <a:off x="36046" y="1929819"/>
        <a:ext cx="7395508" cy="666324"/>
      </dsp:txXfrm>
    </dsp:sp>
    <dsp:sp modelId="{AF56C7A3-CDFD-4FB4-9A61-F95ACE879F7A}">
      <dsp:nvSpPr>
        <dsp:cNvPr id="0" name=""/>
        <dsp:cNvSpPr/>
      </dsp:nvSpPr>
      <dsp:spPr>
        <a:xfrm>
          <a:off x="0" y="2701309"/>
          <a:ext cx="7467600" cy="738416"/>
        </a:xfrm>
        <a:prstGeom prst="roundRect">
          <a:avLst/>
        </a:prstGeom>
        <a:solidFill>
          <a:schemeClr val="accent2">
            <a:hueOff val="8903710"/>
            <a:satOff val="-58291"/>
            <a:lumOff val="1279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cs typeface="B Zar" pitchFamily="2" charset="-78"/>
            </a:rPr>
            <a:t>صندوق‌ از محل دارايي‌هاي خود 5% تعهدات را پاسخگويند؛یعنی 95% كسري</a:t>
          </a:r>
          <a:endParaRPr lang="fa-IR" sz="2400" kern="1200" dirty="0">
            <a:cs typeface="B Zar" pitchFamily="2" charset="-78"/>
          </a:endParaRPr>
        </a:p>
      </dsp:txBody>
      <dsp:txXfrm>
        <a:off x="36046" y="2737355"/>
        <a:ext cx="7395508" cy="666324"/>
      </dsp:txXfrm>
    </dsp:sp>
    <dsp:sp modelId="{AA4E10E2-4E0B-484E-8C70-43460AE4D7ED}">
      <dsp:nvSpPr>
        <dsp:cNvPr id="0" name=""/>
        <dsp:cNvSpPr/>
      </dsp:nvSpPr>
      <dsp:spPr>
        <a:xfrm>
          <a:off x="0" y="3508845"/>
          <a:ext cx="7467600" cy="738416"/>
        </a:xfrm>
        <a:prstGeom prst="roundRect">
          <a:avLst/>
        </a:prstGeom>
        <a:solidFill>
          <a:schemeClr val="accent2">
            <a:hueOff val="11871614"/>
            <a:satOff val="-77721"/>
            <a:lumOff val="1705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cs typeface="B Zar" pitchFamily="2" charset="-78"/>
            </a:rPr>
            <a:t>دارايي‌هاي صندوق10% تعهدات را پاسخ مي‌دهد و اين روند كاهشي است.</a:t>
          </a:r>
          <a:endParaRPr lang="fa-IR" sz="2400" kern="1200" dirty="0">
            <a:cs typeface="B Zar" pitchFamily="2" charset="-78"/>
          </a:endParaRPr>
        </a:p>
      </dsp:txBody>
      <dsp:txXfrm>
        <a:off x="36046" y="3544891"/>
        <a:ext cx="7395508" cy="66632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A5680-FA63-4915-A5AE-25E7644DF43D}">
      <dsp:nvSpPr>
        <dsp:cNvPr id="0" name=""/>
        <dsp:cNvSpPr/>
      </dsp:nvSpPr>
      <dsp:spPr>
        <a:xfrm>
          <a:off x="0" y="643727"/>
          <a:ext cx="7467600" cy="1356074"/>
        </a:xfrm>
        <a:prstGeom prst="rect">
          <a:avLst/>
        </a:prstGeom>
        <a:solidFill>
          <a:schemeClr val="lt1">
            <a:alpha val="90000"/>
            <a:hueOff val="0"/>
            <a:satOff val="0"/>
            <a:lumOff val="0"/>
            <a:alphaOff val="0"/>
          </a:schemeClr>
        </a:solidFill>
        <a:ln w="9525" cap="flat" cmpd="sng" algn="ctr">
          <a:solidFill>
            <a:schemeClr val="accent6">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9569" tIns="853948" rIns="579569" bIns="128016" numCol="1" spcCol="1270" anchor="t" anchorCtr="0">
          <a:noAutofit/>
        </a:bodyPr>
        <a:lstStyle/>
        <a:p>
          <a:pPr marL="171450" lvl="1" indent="-171450" algn="justLow" defTabSz="800100" rtl="1">
            <a:lnSpc>
              <a:spcPct val="90000"/>
            </a:lnSpc>
            <a:spcBef>
              <a:spcPct val="0"/>
            </a:spcBef>
            <a:spcAft>
              <a:spcPct val="15000"/>
            </a:spcAft>
            <a:buChar char="••"/>
          </a:pPr>
          <a:r>
            <a:rPr lang="fa-IR" sz="1800" kern="1200" dirty="0" smtClean="0">
              <a:cs typeface="B Zar" pitchFamily="2" charset="-78"/>
            </a:rPr>
            <a:t>تحميل كسري بودجه به دولت، دستگاه اجرايي و صندوق غيرقابل‌پذيرش</a:t>
          </a:r>
          <a:endParaRPr lang="en-US" sz="1800" kern="1200" dirty="0">
            <a:cs typeface="B Zar" pitchFamily="2" charset="-78"/>
          </a:endParaRPr>
        </a:p>
      </dsp:txBody>
      <dsp:txXfrm>
        <a:off x="0" y="643727"/>
        <a:ext cx="7467600" cy="1356074"/>
      </dsp:txXfrm>
    </dsp:sp>
    <dsp:sp modelId="{56986B9D-CB24-4D7E-8ADE-CF2A727D980C}">
      <dsp:nvSpPr>
        <dsp:cNvPr id="0" name=""/>
        <dsp:cNvSpPr/>
      </dsp:nvSpPr>
      <dsp:spPr>
        <a:xfrm>
          <a:off x="1866899" y="38567"/>
          <a:ext cx="5227320" cy="1210320"/>
        </a:xfrm>
        <a:prstGeom prst="roundRect">
          <a:avLst/>
        </a:prstGeom>
        <a:solidFill>
          <a:schemeClr val="accent6">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justLow" defTabSz="800100" rtl="1">
            <a:lnSpc>
              <a:spcPct val="90000"/>
            </a:lnSpc>
            <a:spcBef>
              <a:spcPct val="0"/>
            </a:spcBef>
            <a:spcAft>
              <a:spcPct val="35000"/>
            </a:spcAft>
          </a:pPr>
          <a:r>
            <a:rPr lang="fa-IR" sz="1800" kern="1200" dirty="0" smtClean="0">
              <a:cs typeface="B Titr" pitchFamily="2" charset="-78"/>
            </a:rPr>
            <a:t>مادة 29: توجه به بار مالي منبعد و تأمين آن</a:t>
          </a:r>
          <a:endParaRPr lang="en-US" sz="1800" kern="1200" dirty="0">
            <a:cs typeface="B Titr" pitchFamily="2" charset="-78"/>
          </a:endParaRPr>
        </a:p>
      </dsp:txBody>
      <dsp:txXfrm>
        <a:off x="1925982" y="97650"/>
        <a:ext cx="5109154" cy="1092154"/>
      </dsp:txXfrm>
    </dsp:sp>
    <dsp:sp modelId="{5F072522-2357-489E-B0A4-448BED302C10}">
      <dsp:nvSpPr>
        <dsp:cNvPr id="0" name=""/>
        <dsp:cNvSpPr/>
      </dsp:nvSpPr>
      <dsp:spPr>
        <a:xfrm>
          <a:off x="0" y="2826362"/>
          <a:ext cx="7467600" cy="1033200"/>
        </a:xfrm>
        <a:prstGeom prst="rect">
          <a:avLst/>
        </a:prstGeom>
        <a:no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C6D436D-8B0C-4DBD-8AD3-E4FFC1EB0786}">
      <dsp:nvSpPr>
        <dsp:cNvPr id="0" name=""/>
        <dsp:cNvSpPr/>
      </dsp:nvSpPr>
      <dsp:spPr>
        <a:xfrm>
          <a:off x="1866899" y="2221202"/>
          <a:ext cx="5227320" cy="1210320"/>
        </a:xfrm>
        <a:prstGeom prst="roundRect">
          <a:avLst/>
        </a:prstGeom>
        <a:solidFill>
          <a:schemeClr val="accent6">
            <a:alpha val="90000"/>
            <a:hueOff val="0"/>
            <a:satOff val="0"/>
            <a:lumOff val="0"/>
            <a:alphaOff val="-2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justLow" defTabSz="800100" rtl="1">
            <a:lnSpc>
              <a:spcPct val="90000"/>
            </a:lnSpc>
            <a:spcBef>
              <a:spcPct val="0"/>
            </a:spcBef>
            <a:spcAft>
              <a:spcPct val="35000"/>
            </a:spcAft>
          </a:pPr>
          <a:r>
            <a:rPr lang="fa-IR" sz="1800" kern="1200" dirty="0" smtClean="0">
              <a:cs typeface="B Titr" pitchFamily="2" charset="-78"/>
            </a:rPr>
            <a:t>مادة30: ادامه در صندوق‌ها بعد از پايان خدمت يا اخراج</a:t>
          </a:r>
          <a:endParaRPr lang="en-US" sz="1800" kern="1200" dirty="0">
            <a:cs typeface="B Titr" pitchFamily="2" charset="-78"/>
          </a:endParaRPr>
        </a:p>
      </dsp:txBody>
      <dsp:txXfrm>
        <a:off x="1925982" y="2280285"/>
        <a:ext cx="5109154" cy="1092154"/>
      </dsp:txXfrm>
    </dsp:sp>
    <dsp:sp modelId="{C6EF3E04-A456-498A-B5F4-43F28F5B69B7}">
      <dsp:nvSpPr>
        <dsp:cNvPr id="0" name=""/>
        <dsp:cNvSpPr/>
      </dsp:nvSpPr>
      <dsp:spPr>
        <a:xfrm>
          <a:off x="0" y="4686122"/>
          <a:ext cx="7467600" cy="1033200"/>
        </a:xfrm>
        <a:prstGeom prst="rect">
          <a:avLst/>
        </a:prstGeom>
        <a:no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4C0ABD0-AC4C-472A-B1A2-B15BABEC7DF7}">
      <dsp:nvSpPr>
        <dsp:cNvPr id="0" name=""/>
        <dsp:cNvSpPr/>
      </dsp:nvSpPr>
      <dsp:spPr>
        <a:xfrm>
          <a:off x="1866899" y="4080962"/>
          <a:ext cx="5227320" cy="1210320"/>
        </a:xfrm>
        <a:prstGeom prst="roundRect">
          <a:avLst/>
        </a:prstGeom>
        <a:solidFill>
          <a:schemeClr val="accent6">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justLow" defTabSz="800100" rtl="1">
            <a:lnSpc>
              <a:spcPct val="90000"/>
            </a:lnSpc>
            <a:spcBef>
              <a:spcPct val="0"/>
            </a:spcBef>
            <a:spcAft>
              <a:spcPct val="35000"/>
            </a:spcAft>
          </a:pPr>
          <a:r>
            <a:rPr lang="fa-IR" sz="1800" kern="1200" dirty="0" smtClean="0">
              <a:cs typeface="B Titr" pitchFamily="2" charset="-78"/>
            </a:rPr>
            <a:t>مادة31: برقراري حقوق ميانگين </a:t>
          </a:r>
          <a:r>
            <a:rPr lang="fa-IR" sz="1800" kern="1200" dirty="0" smtClean="0">
              <a:cs typeface="B Titr" pitchFamily="2" charset="-78"/>
            </a:rPr>
            <a:t>سال‌های قبل</a:t>
          </a:r>
          <a:endParaRPr lang="en-US" sz="1800" kern="1200" dirty="0">
            <a:cs typeface="B Titr" pitchFamily="2" charset="-78"/>
          </a:endParaRPr>
        </a:p>
      </dsp:txBody>
      <dsp:txXfrm>
        <a:off x="1925982" y="4140045"/>
        <a:ext cx="5109154" cy="109215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35C3F-524F-4D28-A7A5-7C1F37563D80}">
      <dsp:nvSpPr>
        <dsp:cNvPr id="0" name=""/>
        <dsp:cNvSpPr/>
      </dsp:nvSpPr>
      <dsp:spPr>
        <a:xfrm>
          <a:off x="6724818" y="22983"/>
          <a:ext cx="1599998" cy="79999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Zar" pitchFamily="2" charset="-78"/>
            </a:rPr>
            <a:t>مديريت</a:t>
          </a:r>
          <a:endParaRPr lang="en-US" sz="2000" kern="1200" dirty="0">
            <a:cs typeface="B Zar" pitchFamily="2" charset="-78"/>
          </a:endParaRPr>
        </a:p>
      </dsp:txBody>
      <dsp:txXfrm>
        <a:off x="6748249" y="46414"/>
        <a:ext cx="1553136" cy="753137"/>
      </dsp:txXfrm>
    </dsp:sp>
    <dsp:sp modelId="{E01D3D43-A197-497B-9D12-E09CA2AB0320}">
      <dsp:nvSpPr>
        <dsp:cNvPr id="0" name=""/>
        <dsp:cNvSpPr/>
      </dsp:nvSpPr>
      <dsp:spPr>
        <a:xfrm rot="10800000">
          <a:off x="6084819" y="407074"/>
          <a:ext cx="639999" cy="31816"/>
        </a:xfrm>
        <a:custGeom>
          <a:avLst/>
          <a:gdLst/>
          <a:ahLst/>
          <a:cxnLst/>
          <a:rect l="0" t="0" r="0" b="0"/>
          <a:pathLst>
            <a:path>
              <a:moveTo>
                <a:pt x="0" y="15908"/>
              </a:moveTo>
              <a:lnTo>
                <a:pt x="639999" y="15908"/>
              </a:lnTo>
            </a:path>
          </a:pathLst>
        </a:custGeom>
        <a:noFill/>
        <a:ln w="1905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Zar" pitchFamily="2" charset="-78"/>
          </a:endParaRPr>
        </a:p>
      </dsp:txBody>
      <dsp:txXfrm rot="10800000">
        <a:off x="6388819" y="406983"/>
        <a:ext cx="31999" cy="31999"/>
      </dsp:txXfrm>
    </dsp:sp>
    <dsp:sp modelId="{B5E8BF82-159C-4EB1-AA12-2F8ADC33BCAE}">
      <dsp:nvSpPr>
        <dsp:cNvPr id="0" name=""/>
        <dsp:cNvSpPr/>
      </dsp:nvSpPr>
      <dsp:spPr>
        <a:xfrm>
          <a:off x="4484820" y="22983"/>
          <a:ext cx="1599998" cy="799999"/>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Zar" pitchFamily="2" charset="-78"/>
            </a:rPr>
            <a:t>داخلي</a:t>
          </a:r>
          <a:endParaRPr lang="en-US" sz="2000" kern="1200" dirty="0">
            <a:cs typeface="B Zar" pitchFamily="2" charset="-78"/>
          </a:endParaRPr>
        </a:p>
      </dsp:txBody>
      <dsp:txXfrm>
        <a:off x="4508251" y="46414"/>
        <a:ext cx="1553136" cy="753137"/>
      </dsp:txXfrm>
    </dsp:sp>
    <dsp:sp modelId="{71D44F36-56E7-42B2-A2BC-9B3D804AB3C4}">
      <dsp:nvSpPr>
        <dsp:cNvPr id="0" name=""/>
        <dsp:cNvSpPr/>
      </dsp:nvSpPr>
      <dsp:spPr>
        <a:xfrm>
          <a:off x="6724818" y="942982"/>
          <a:ext cx="1599998" cy="79999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Zar" pitchFamily="2" charset="-78"/>
            </a:rPr>
            <a:t>مديريت</a:t>
          </a:r>
          <a:endParaRPr lang="en-US" sz="2000" kern="1200" dirty="0">
            <a:cs typeface="B Zar" pitchFamily="2" charset="-78"/>
          </a:endParaRPr>
        </a:p>
      </dsp:txBody>
      <dsp:txXfrm>
        <a:off x="6748249" y="966413"/>
        <a:ext cx="1553136" cy="753137"/>
      </dsp:txXfrm>
    </dsp:sp>
    <dsp:sp modelId="{FAB494C8-AA94-4B9D-81E3-EC22468A8BD5}">
      <dsp:nvSpPr>
        <dsp:cNvPr id="0" name=""/>
        <dsp:cNvSpPr/>
      </dsp:nvSpPr>
      <dsp:spPr>
        <a:xfrm rot="10800000">
          <a:off x="6084819" y="1327074"/>
          <a:ext cx="639999" cy="31816"/>
        </a:xfrm>
        <a:custGeom>
          <a:avLst/>
          <a:gdLst/>
          <a:ahLst/>
          <a:cxnLst/>
          <a:rect l="0" t="0" r="0" b="0"/>
          <a:pathLst>
            <a:path>
              <a:moveTo>
                <a:pt x="0" y="15908"/>
              </a:moveTo>
              <a:lnTo>
                <a:pt x="639999" y="15908"/>
              </a:lnTo>
            </a:path>
          </a:pathLst>
        </a:custGeom>
        <a:noFill/>
        <a:ln w="1905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Zar" pitchFamily="2" charset="-78"/>
          </a:endParaRPr>
        </a:p>
      </dsp:txBody>
      <dsp:txXfrm rot="10800000">
        <a:off x="6388819" y="1326982"/>
        <a:ext cx="31999" cy="31999"/>
      </dsp:txXfrm>
    </dsp:sp>
    <dsp:sp modelId="{828A7C78-62B6-4928-BC91-8D83E6A7D836}">
      <dsp:nvSpPr>
        <dsp:cNvPr id="0" name=""/>
        <dsp:cNvSpPr/>
      </dsp:nvSpPr>
      <dsp:spPr>
        <a:xfrm>
          <a:off x="4484820" y="942982"/>
          <a:ext cx="1599998" cy="799999"/>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Zar" pitchFamily="2" charset="-78"/>
            </a:rPr>
            <a:t>واگذارشده به خارج</a:t>
          </a:r>
          <a:endParaRPr lang="en-US" sz="2000" kern="1200" dirty="0">
            <a:cs typeface="B Zar" pitchFamily="2" charset="-78"/>
          </a:endParaRPr>
        </a:p>
      </dsp:txBody>
      <dsp:txXfrm>
        <a:off x="4508251" y="966413"/>
        <a:ext cx="1553136" cy="753137"/>
      </dsp:txXfrm>
    </dsp:sp>
    <dsp:sp modelId="{80D7B9A0-6138-4689-A5DA-8B6C65BE508B}">
      <dsp:nvSpPr>
        <dsp:cNvPr id="0" name=""/>
        <dsp:cNvSpPr/>
      </dsp:nvSpPr>
      <dsp:spPr>
        <a:xfrm rot="12942401">
          <a:off x="3770740" y="1097074"/>
          <a:ext cx="788161" cy="31816"/>
        </a:xfrm>
        <a:custGeom>
          <a:avLst/>
          <a:gdLst/>
          <a:ahLst/>
          <a:cxnLst/>
          <a:rect l="0" t="0" r="0" b="0"/>
          <a:pathLst>
            <a:path>
              <a:moveTo>
                <a:pt x="0" y="15908"/>
              </a:moveTo>
              <a:lnTo>
                <a:pt x="788161" y="15908"/>
              </a:lnTo>
            </a:path>
          </a:pathLst>
        </a:custGeom>
        <a:noFill/>
        <a:ln w="1905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Zar" pitchFamily="2" charset="-78"/>
          </a:endParaRPr>
        </a:p>
      </dsp:txBody>
      <dsp:txXfrm rot="10800000">
        <a:off x="4145116" y="1093278"/>
        <a:ext cx="39408" cy="39408"/>
      </dsp:txXfrm>
    </dsp:sp>
    <dsp:sp modelId="{164194B4-0FF2-4997-A11F-265D453207FC}">
      <dsp:nvSpPr>
        <dsp:cNvPr id="0" name=""/>
        <dsp:cNvSpPr/>
      </dsp:nvSpPr>
      <dsp:spPr>
        <a:xfrm>
          <a:off x="2244822" y="482983"/>
          <a:ext cx="1599998" cy="799999"/>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Zar" pitchFamily="2" charset="-78"/>
            </a:rPr>
            <a:t>1 مدير</a:t>
          </a:r>
          <a:endParaRPr lang="en-US" sz="2000" kern="1200" dirty="0">
            <a:cs typeface="B Zar" pitchFamily="2" charset="-78"/>
          </a:endParaRPr>
        </a:p>
      </dsp:txBody>
      <dsp:txXfrm>
        <a:off x="2268253" y="506414"/>
        <a:ext cx="1553136" cy="753137"/>
      </dsp:txXfrm>
    </dsp:sp>
    <dsp:sp modelId="{4CC69E85-D514-42D7-A86F-D360CAC512DE}">
      <dsp:nvSpPr>
        <dsp:cNvPr id="0" name=""/>
        <dsp:cNvSpPr/>
      </dsp:nvSpPr>
      <dsp:spPr>
        <a:xfrm rot="8657599">
          <a:off x="3770740" y="1557073"/>
          <a:ext cx="788161" cy="31816"/>
        </a:xfrm>
        <a:custGeom>
          <a:avLst/>
          <a:gdLst/>
          <a:ahLst/>
          <a:cxnLst/>
          <a:rect l="0" t="0" r="0" b="0"/>
          <a:pathLst>
            <a:path>
              <a:moveTo>
                <a:pt x="0" y="15908"/>
              </a:moveTo>
              <a:lnTo>
                <a:pt x="788161" y="15908"/>
              </a:lnTo>
            </a:path>
          </a:pathLst>
        </a:custGeom>
        <a:noFill/>
        <a:ln w="1905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Zar" pitchFamily="2" charset="-78"/>
          </a:endParaRPr>
        </a:p>
      </dsp:txBody>
      <dsp:txXfrm rot="10800000">
        <a:off x="4145116" y="1553278"/>
        <a:ext cx="39408" cy="39408"/>
      </dsp:txXfrm>
    </dsp:sp>
    <dsp:sp modelId="{F23BA872-5FFC-4244-A568-D4AB25022409}">
      <dsp:nvSpPr>
        <dsp:cNvPr id="0" name=""/>
        <dsp:cNvSpPr/>
      </dsp:nvSpPr>
      <dsp:spPr>
        <a:xfrm>
          <a:off x="2244822" y="1402982"/>
          <a:ext cx="1599998" cy="799999"/>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Zar" pitchFamily="2" charset="-78"/>
            </a:rPr>
            <a:t>چند مدير</a:t>
          </a:r>
          <a:endParaRPr lang="en-US" sz="2000" kern="1200" dirty="0">
            <a:cs typeface="B Zar" pitchFamily="2" charset="-78"/>
          </a:endParaRPr>
        </a:p>
      </dsp:txBody>
      <dsp:txXfrm>
        <a:off x="2268253" y="1426413"/>
        <a:ext cx="1553136" cy="753137"/>
      </dsp:txXfrm>
    </dsp:sp>
    <dsp:sp modelId="{F7E62BF0-BF33-407B-9E08-0104AFF871EF}">
      <dsp:nvSpPr>
        <dsp:cNvPr id="0" name=""/>
        <dsp:cNvSpPr/>
      </dsp:nvSpPr>
      <dsp:spPr>
        <a:xfrm>
          <a:off x="6724818" y="2782981"/>
          <a:ext cx="1599998" cy="79999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Zar" pitchFamily="2" charset="-78"/>
            </a:rPr>
            <a:t>مديريت</a:t>
          </a:r>
          <a:endParaRPr lang="en-US" sz="2000" kern="1200" dirty="0">
            <a:cs typeface="B Zar" pitchFamily="2" charset="-78"/>
          </a:endParaRPr>
        </a:p>
      </dsp:txBody>
      <dsp:txXfrm>
        <a:off x="6748249" y="2806412"/>
        <a:ext cx="1553136" cy="753137"/>
      </dsp:txXfrm>
    </dsp:sp>
    <dsp:sp modelId="{4532BFB0-94DA-458F-8657-4B605487EBF3}">
      <dsp:nvSpPr>
        <dsp:cNvPr id="0" name=""/>
        <dsp:cNvSpPr/>
      </dsp:nvSpPr>
      <dsp:spPr>
        <a:xfrm rot="10800000">
          <a:off x="6084819" y="3167072"/>
          <a:ext cx="639999" cy="31816"/>
        </a:xfrm>
        <a:custGeom>
          <a:avLst/>
          <a:gdLst/>
          <a:ahLst/>
          <a:cxnLst/>
          <a:rect l="0" t="0" r="0" b="0"/>
          <a:pathLst>
            <a:path>
              <a:moveTo>
                <a:pt x="0" y="15908"/>
              </a:moveTo>
              <a:lnTo>
                <a:pt x="639999" y="15908"/>
              </a:lnTo>
            </a:path>
          </a:pathLst>
        </a:custGeom>
        <a:noFill/>
        <a:ln w="1905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Zar" pitchFamily="2" charset="-78"/>
          </a:endParaRPr>
        </a:p>
      </dsp:txBody>
      <dsp:txXfrm rot="10800000">
        <a:off x="6388819" y="3166980"/>
        <a:ext cx="31999" cy="31999"/>
      </dsp:txXfrm>
    </dsp:sp>
    <dsp:sp modelId="{7748DEB8-E0B7-4F26-A573-06783149C371}">
      <dsp:nvSpPr>
        <dsp:cNvPr id="0" name=""/>
        <dsp:cNvSpPr/>
      </dsp:nvSpPr>
      <dsp:spPr>
        <a:xfrm>
          <a:off x="4484820" y="2782981"/>
          <a:ext cx="1599998" cy="799999"/>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Zar" pitchFamily="2" charset="-78"/>
            </a:rPr>
            <a:t>تركيبي</a:t>
          </a:r>
          <a:endParaRPr lang="en-US" sz="2000" kern="1200" dirty="0">
            <a:cs typeface="B Zar" pitchFamily="2" charset="-78"/>
          </a:endParaRPr>
        </a:p>
      </dsp:txBody>
      <dsp:txXfrm>
        <a:off x="4508251" y="2806412"/>
        <a:ext cx="1553136" cy="753137"/>
      </dsp:txXfrm>
    </dsp:sp>
    <dsp:sp modelId="{BD6F95E8-414C-4646-92CC-1EE719C76384}">
      <dsp:nvSpPr>
        <dsp:cNvPr id="0" name=""/>
        <dsp:cNvSpPr/>
      </dsp:nvSpPr>
      <dsp:spPr>
        <a:xfrm rot="12942401">
          <a:off x="3770740" y="2937072"/>
          <a:ext cx="788161" cy="31816"/>
        </a:xfrm>
        <a:custGeom>
          <a:avLst/>
          <a:gdLst/>
          <a:ahLst/>
          <a:cxnLst/>
          <a:rect l="0" t="0" r="0" b="0"/>
          <a:pathLst>
            <a:path>
              <a:moveTo>
                <a:pt x="0" y="15908"/>
              </a:moveTo>
              <a:lnTo>
                <a:pt x="788161" y="15908"/>
              </a:lnTo>
            </a:path>
          </a:pathLst>
        </a:custGeom>
        <a:noFill/>
        <a:ln w="1905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Zar" pitchFamily="2" charset="-78"/>
          </a:endParaRPr>
        </a:p>
      </dsp:txBody>
      <dsp:txXfrm rot="10800000">
        <a:off x="4145116" y="2933276"/>
        <a:ext cx="39408" cy="39408"/>
      </dsp:txXfrm>
    </dsp:sp>
    <dsp:sp modelId="{5BC17E06-A5F4-43A9-8D20-09E6E4143111}">
      <dsp:nvSpPr>
        <dsp:cNvPr id="0" name=""/>
        <dsp:cNvSpPr/>
      </dsp:nvSpPr>
      <dsp:spPr>
        <a:xfrm>
          <a:off x="2244822" y="2322981"/>
          <a:ext cx="1599998" cy="799999"/>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Zar" pitchFamily="2" charset="-78"/>
            </a:rPr>
            <a:t>1مديري</a:t>
          </a:r>
          <a:endParaRPr lang="en-US" sz="2000" kern="1200" dirty="0">
            <a:cs typeface="B Zar" pitchFamily="2" charset="-78"/>
          </a:endParaRPr>
        </a:p>
      </dsp:txBody>
      <dsp:txXfrm>
        <a:off x="2268253" y="2346412"/>
        <a:ext cx="1553136" cy="753137"/>
      </dsp:txXfrm>
    </dsp:sp>
    <dsp:sp modelId="{781B4F3B-4D4E-49F7-9A31-BDA1E6564A68}">
      <dsp:nvSpPr>
        <dsp:cNvPr id="0" name=""/>
        <dsp:cNvSpPr/>
      </dsp:nvSpPr>
      <dsp:spPr>
        <a:xfrm rot="8657599">
          <a:off x="3770740" y="3397072"/>
          <a:ext cx="788161" cy="31816"/>
        </a:xfrm>
        <a:custGeom>
          <a:avLst/>
          <a:gdLst/>
          <a:ahLst/>
          <a:cxnLst/>
          <a:rect l="0" t="0" r="0" b="0"/>
          <a:pathLst>
            <a:path>
              <a:moveTo>
                <a:pt x="0" y="15908"/>
              </a:moveTo>
              <a:lnTo>
                <a:pt x="788161" y="15908"/>
              </a:lnTo>
            </a:path>
          </a:pathLst>
        </a:custGeom>
        <a:noFill/>
        <a:ln w="1905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Zar" pitchFamily="2" charset="-78"/>
          </a:endParaRPr>
        </a:p>
      </dsp:txBody>
      <dsp:txXfrm rot="10800000">
        <a:off x="4145116" y="3393276"/>
        <a:ext cx="39408" cy="39408"/>
      </dsp:txXfrm>
    </dsp:sp>
    <dsp:sp modelId="{C2B282A4-01C3-4B73-B437-ED46EC61ED7E}">
      <dsp:nvSpPr>
        <dsp:cNvPr id="0" name=""/>
        <dsp:cNvSpPr/>
      </dsp:nvSpPr>
      <dsp:spPr>
        <a:xfrm>
          <a:off x="2244822" y="3242980"/>
          <a:ext cx="1599998" cy="799999"/>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endParaRPr lang="en-US" sz="2000" kern="1200" dirty="0">
            <a:cs typeface="B Zar" pitchFamily="2" charset="-78"/>
          </a:endParaRPr>
        </a:p>
      </dsp:txBody>
      <dsp:txXfrm>
        <a:off x="2268253" y="3266411"/>
        <a:ext cx="1553136" cy="753137"/>
      </dsp:txXfrm>
    </dsp:sp>
    <dsp:sp modelId="{BF81E448-D921-4808-8D03-72B025375093}">
      <dsp:nvSpPr>
        <dsp:cNvPr id="0" name=""/>
        <dsp:cNvSpPr/>
      </dsp:nvSpPr>
      <dsp:spPr>
        <a:xfrm rot="12942401">
          <a:off x="1530742" y="3397072"/>
          <a:ext cx="788161" cy="31816"/>
        </a:xfrm>
        <a:custGeom>
          <a:avLst/>
          <a:gdLst/>
          <a:ahLst/>
          <a:cxnLst/>
          <a:rect l="0" t="0" r="0" b="0"/>
          <a:pathLst>
            <a:path>
              <a:moveTo>
                <a:pt x="0" y="15908"/>
              </a:moveTo>
              <a:lnTo>
                <a:pt x="788161" y="15908"/>
              </a:lnTo>
            </a:path>
          </a:pathLst>
        </a:custGeom>
        <a:noFill/>
        <a:ln w="1905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Zar" pitchFamily="2" charset="-78"/>
          </a:endParaRPr>
        </a:p>
      </dsp:txBody>
      <dsp:txXfrm rot="10800000">
        <a:off x="1905118" y="3393276"/>
        <a:ext cx="39408" cy="39408"/>
      </dsp:txXfrm>
    </dsp:sp>
    <dsp:sp modelId="{D077CE2A-AA40-4034-9110-B1523F7D57DF}">
      <dsp:nvSpPr>
        <dsp:cNvPr id="0" name=""/>
        <dsp:cNvSpPr/>
      </dsp:nvSpPr>
      <dsp:spPr>
        <a:xfrm>
          <a:off x="4824" y="2782981"/>
          <a:ext cx="1599998" cy="799999"/>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Zar" pitchFamily="2" charset="-78"/>
            </a:rPr>
            <a:t>1 مدير خارجي</a:t>
          </a:r>
          <a:endParaRPr lang="en-US" sz="2000" kern="1200" dirty="0">
            <a:cs typeface="B Zar" pitchFamily="2" charset="-78"/>
          </a:endParaRPr>
        </a:p>
      </dsp:txBody>
      <dsp:txXfrm>
        <a:off x="28255" y="2806412"/>
        <a:ext cx="1553136" cy="753137"/>
      </dsp:txXfrm>
    </dsp:sp>
    <dsp:sp modelId="{9B730725-EFC0-4FD2-A22D-A7F7976E8B46}">
      <dsp:nvSpPr>
        <dsp:cNvPr id="0" name=""/>
        <dsp:cNvSpPr/>
      </dsp:nvSpPr>
      <dsp:spPr>
        <a:xfrm rot="8657599">
          <a:off x="1530742" y="3857071"/>
          <a:ext cx="788161" cy="31816"/>
        </a:xfrm>
        <a:custGeom>
          <a:avLst/>
          <a:gdLst/>
          <a:ahLst/>
          <a:cxnLst/>
          <a:rect l="0" t="0" r="0" b="0"/>
          <a:pathLst>
            <a:path>
              <a:moveTo>
                <a:pt x="0" y="15908"/>
              </a:moveTo>
              <a:lnTo>
                <a:pt x="788161" y="15908"/>
              </a:lnTo>
            </a:path>
          </a:pathLst>
        </a:custGeom>
        <a:noFill/>
        <a:ln w="1905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Zar" pitchFamily="2" charset="-78"/>
          </a:endParaRPr>
        </a:p>
      </dsp:txBody>
      <dsp:txXfrm rot="10800000">
        <a:off x="1905118" y="3853276"/>
        <a:ext cx="39408" cy="39408"/>
      </dsp:txXfrm>
    </dsp:sp>
    <dsp:sp modelId="{7FFF949E-89A3-4114-BAA1-5CBD7EA18F89}">
      <dsp:nvSpPr>
        <dsp:cNvPr id="0" name=""/>
        <dsp:cNvSpPr/>
      </dsp:nvSpPr>
      <dsp:spPr>
        <a:xfrm>
          <a:off x="4824" y="3702980"/>
          <a:ext cx="1599998" cy="799999"/>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Zar" pitchFamily="2" charset="-78"/>
            </a:rPr>
            <a:t>چند مدير خارجي</a:t>
          </a:r>
          <a:endParaRPr lang="en-US" sz="2000" kern="1200" dirty="0">
            <a:cs typeface="B Zar" pitchFamily="2" charset="-78"/>
          </a:endParaRPr>
        </a:p>
      </dsp:txBody>
      <dsp:txXfrm>
        <a:off x="28255" y="3726411"/>
        <a:ext cx="1553136" cy="75313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D4CC8-0683-4E01-94D3-FB9B7E08CA67}">
      <dsp:nvSpPr>
        <dsp:cNvPr id="0" name=""/>
        <dsp:cNvSpPr/>
      </dsp:nvSpPr>
      <dsp:spPr>
        <a:xfrm>
          <a:off x="0" y="469862"/>
          <a:ext cx="7521575" cy="853621"/>
        </a:xfrm>
        <a:prstGeom prst="roundRect">
          <a:avLst/>
        </a:prstGeom>
        <a:gradFill rotWithShape="0">
          <a:gsLst>
            <a:gs pos="0">
              <a:schemeClr val="accent2">
                <a:hueOff val="0"/>
                <a:satOff val="0"/>
                <a:lumOff val="0"/>
                <a:alphaOff val="0"/>
                <a:tint val="1000"/>
              </a:schemeClr>
            </a:gs>
            <a:gs pos="68000">
              <a:schemeClr val="accent2">
                <a:hueOff val="0"/>
                <a:satOff val="0"/>
                <a:lumOff val="0"/>
                <a:alphaOff val="0"/>
                <a:tint val="77000"/>
              </a:schemeClr>
            </a:gs>
            <a:gs pos="81000">
              <a:schemeClr val="accent2">
                <a:hueOff val="0"/>
                <a:satOff val="0"/>
                <a:lumOff val="0"/>
                <a:alphaOff val="0"/>
                <a:tint val="79000"/>
              </a:schemeClr>
            </a:gs>
            <a:gs pos="86000">
              <a:schemeClr val="accent2">
                <a:hueOff val="0"/>
                <a:satOff val="0"/>
                <a:lumOff val="0"/>
                <a:alphaOff val="0"/>
                <a:tint val="73000"/>
              </a:schemeClr>
            </a:gs>
            <a:gs pos="100000">
              <a:schemeClr val="accent2">
                <a:hueOff val="0"/>
                <a:satOff val="0"/>
                <a:lumOff val="0"/>
                <a:alphaOff val="0"/>
                <a:tint val="35000"/>
              </a:schemeClr>
            </a:gs>
          </a:gsLst>
          <a:lin ang="5400000" scaled="1"/>
        </a:gradFill>
        <a:ln>
          <a:noFill/>
        </a:ln>
        <a:effectLst>
          <a:glow rad="63500">
            <a:schemeClr val="accent2">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Low" defTabSz="889000" rtl="1">
            <a:lnSpc>
              <a:spcPct val="90000"/>
            </a:lnSpc>
            <a:spcBef>
              <a:spcPct val="0"/>
            </a:spcBef>
            <a:spcAft>
              <a:spcPct val="35000"/>
            </a:spcAft>
          </a:pPr>
          <a:r>
            <a:rPr lang="fa-IR" sz="2000" kern="1200" dirty="0" smtClean="0">
              <a:latin typeface="Times New Roman" pitchFamily="18" charset="0"/>
              <a:cs typeface="B Zar" pitchFamily="2" charset="-78"/>
            </a:rPr>
            <a:t>تقریباً در تمام کشورهای توسعه‌یافته صندوق‌های بازنشستگی و تأمین اجتماعی زیر نظر یک مقام ناظر مالی قانون‌گذار فعالیت می‌کنند.</a:t>
          </a:r>
          <a:endParaRPr lang="en-US" sz="2000" kern="1200" dirty="0">
            <a:latin typeface="Times New Roman" pitchFamily="18" charset="0"/>
            <a:cs typeface="B Zar" pitchFamily="2" charset="-78"/>
          </a:endParaRPr>
        </a:p>
      </dsp:txBody>
      <dsp:txXfrm>
        <a:off x="41670" y="511532"/>
        <a:ext cx="7438235" cy="770281"/>
      </dsp:txXfrm>
    </dsp:sp>
    <dsp:sp modelId="{5EB9A969-644D-4CC1-ABF8-136395FD2343}">
      <dsp:nvSpPr>
        <dsp:cNvPr id="0" name=""/>
        <dsp:cNvSpPr/>
      </dsp:nvSpPr>
      <dsp:spPr>
        <a:xfrm>
          <a:off x="0" y="1560207"/>
          <a:ext cx="7521575" cy="1193208"/>
        </a:xfrm>
        <a:prstGeom prst="roundRect">
          <a:avLst/>
        </a:prstGeom>
        <a:gradFill rotWithShape="0">
          <a:gsLst>
            <a:gs pos="0">
              <a:schemeClr val="accent2">
                <a:hueOff val="3957205"/>
                <a:satOff val="-25907"/>
                <a:lumOff val="5685"/>
                <a:alphaOff val="0"/>
                <a:tint val="1000"/>
              </a:schemeClr>
            </a:gs>
            <a:gs pos="68000">
              <a:schemeClr val="accent2">
                <a:hueOff val="3957205"/>
                <a:satOff val="-25907"/>
                <a:lumOff val="5685"/>
                <a:alphaOff val="0"/>
                <a:tint val="77000"/>
              </a:schemeClr>
            </a:gs>
            <a:gs pos="81000">
              <a:schemeClr val="accent2">
                <a:hueOff val="3957205"/>
                <a:satOff val="-25907"/>
                <a:lumOff val="5685"/>
                <a:alphaOff val="0"/>
                <a:tint val="79000"/>
              </a:schemeClr>
            </a:gs>
            <a:gs pos="86000">
              <a:schemeClr val="accent2">
                <a:hueOff val="3957205"/>
                <a:satOff val="-25907"/>
                <a:lumOff val="5685"/>
                <a:alphaOff val="0"/>
                <a:tint val="73000"/>
              </a:schemeClr>
            </a:gs>
            <a:gs pos="100000">
              <a:schemeClr val="accent2">
                <a:hueOff val="3957205"/>
                <a:satOff val="-25907"/>
                <a:lumOff val="5685"/>
                <a:alphaOff val="0"/>
                <a:tint val="35000"/>
              </a:schemeClr>
            </a:gs>
          </a:gsLst>
          <a:lin ang="5400000" scaled="1"/>
        </a:gradFill>
        <a:ln>
          <a:noFill/>
        </a:ln>
        <a:effectLst>
          <a:glow rad="63500">
            <a:schemeClr val="accent2">
              <a:hueOff val="3957205"/>
              <a:satOff val="-25907"/>
              <a:lumOff val="5685"/>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Low" defTabSz="800100" rtl="1">
            <a:lnSpc>
              <a:spcPct val="90000"/>
            </a:lnSpc>
            <a:spcBef>
              <a:spcPct val="0"/>
            </a:spcBef>
            <a:spcAft>
              <a:spcPct val="35000"/>
            </a:spcAft>
          </a:pPr>
          <a:r>
            <a:rPr lang="fa-IR" sz="1800" kern="1200" dirty="0" smtClean="0">
              <a:latin typeface="Times New Roman" pitchFamily="18" charset="0"/>
              <a:cs typeface="B Zar" pitchFamily="2" charset="-78"/>
            </a:rPr>
            <a:t>به عنوان مثال،  در کشور انگلستان از تاریخ 6 آوریل سال 2005 کلیۀ صندوق‌های بازنشستگی مبتنی بر کار (</a:t>
          </a:r>
          <a:r>
            <a:rPr lang="da-DK" sz="1800" kern="1200" dirty="0" smtClean="0">
              <a:latin typeface="Times New Roman" pitchFamily="18" charset="0"/>
              <a:cs typeface="B Zar" pitchFamily="2" charset="-78"/>
            </a:rPr>
            <a:t>work</a:t>
          </a:r>
          <a:r>
            <a:rPr lang="en-US" sz="1800" kern="1200" dirty="0" smtClean="0">
              <a:latin typeface="Times New Roman" pitchFamily="18" charset="0"/>
              <a:cs typeface="B Zar" pitchFamily="2" charset="-78"/>
            </a:rPr>
            <a:t>-based</a:t>
          </a:r>
          <a:r>
            <a:rPr lang="fa-IR" sz="1800" kern="1200" dirty="0" smtClean="0">
              <a:latin typeface="Times New Roman" pitchFamily="18" charset="0"/>
              <a:cs typeface="B Zar" pitchFamily="2" charset="-78"/>
            </a:rPr>
            <a:t>) زیر نظر قانون‌گذار صندوق‌های بازنشستگی (</a:t>
          </a:r>
          <a:r>
            <a:rPr lang="da-DK" sz="1800" kern="1200" dirty="0" smtClean="0">
              <a:latin typeface="Times New Roman" pitchFamily="18" charset="0"/>
              <a:cs typeface="B Zar" pitchFamily="2" charset="-78"/>
            </a:rPr>
            <a:t>Pensions Regulator</a:t>
          </a:r>
          <a:r>
            <a:rPr lang="fa-IR" sz="1800" kern="1200" dirty="0" smtClean="0">
              <a:latin typeface="Times New Roman" pitchFamily="18" charset="0"/>
              <a:cs typeface="B Zar" pitchFamily="2" charset="-78"/>
            </a:rPr>
            <a:t>) هستند. پیش از این تاریخ نهادی تحت عنوان </a:t>
          </a:r>
          <a:r>
            <a:rPr lang="da-DK" sz="1800" kern="1200" dirty="0" smtClean="0">
              <a:latin typeface="Times New Roman" pitchFamily="18" charset="0"/>
              <a:cs typeface="B Zar" pitchFamily="2" charset="-78"/>
            </a:rPr>
            <a:t>OPRA </a:t>
          </a:r>
          <a:r>
            <a:rPr lang="fa-IR" sz="1800" kern="1200" dirty="0" smtClean="0">
              <a:latin typeface="Times New Roman" pitchFamily="18" charset="0"/>
              <a:cs typeface="B Zar" pitchFamily="2" charset="-78"/>
            </a:rPr>
            <a:t> این مسئولیت را به عهده داشت: </a:t>
          </a:r>
          <a:r>
            <a:rPr lang="en-US" sz="1800" kern="1200" dirty="0" smtClean="0">
              <a:latin typeface="Times New Roman" pitchFamily="18" charset="0"/>
              <a:cs typeface="B Zar" pitchFamily="2" charset="-78"/>
            </a:rPr>
            <a:t>Occupational Pensions Regulatory Authority</a:t>
          </a:r>
          <a:endParaRPr lang="da-DK" sz="1800" kern="1200" dirty="0">
            <a:latin typeface="Times New Roman" pitchFamily="18" charset="0"/>
            <a:cs typeface="B Zar" pitchFamily="2" charset="-78"/>
          </a:endParaRPr>
        </a:p>
      </dsp:txBody>
      <dsp:txXfrm>
        <a:off x="58248" y="1618455"/>
        <a:ext cx="7405079" cy="1076712"/>
      </dsp:txXfrm>
    </dsp:sp>
    <dsp:sp modelId="{56D5FAD4-60F7-4B14-89B6-7BB85F3B0439}">
      <dsp:nvSpPr>
        <dsp:cNvPr id="0" name=""/>
        <dsp:cNvSpPr/>
      </dsp:nvSpPr>
      <dsp:spPr>
        <a:xfrm>
          <a:off x="0" y="2805672"/>
          <a:ext cx="7521575" cy="853621"/>
        </a:xfrm>
        <a:prstGeom prst="roundRect">
          <a:avLst/>
        </a:prstGeom>
        <a:gradFill rotWithShape="0">
          <a:gsLst>
            <a:gs pos="0">
              <a:schemeClr val="accent2">
                <a:hueOff val="7914410"/>
                <a:satOff val="-51814"/>
                <a:lumOff val="11371"/>
                <a:alphaOff val="0"/>
                <a:tint val="1000"/>
              </a:schemeClr>
            </a:gs>
            <a:gs pos="68000">
              <a:schemeClr val="accent2">
                <a:hueOff val="7914410"/>
                <a:satOff val="-51814"/>
                <a:lumOff val="11371"/>
                <a:alphaOff val="0"/>
                <a:tint val="77000"/>
              </a:schemeClr>
            </a:gs>
            <a:gs pos="81000">
              <a:schemeClr val="accent2">
                <a:hueOff val="7914410"/>
                <a:satOff val="-51814"/>
                <a:lumOff val="11371"/>
                <a:alphaOff val="0"/>
                <a:tint val="79000"/>
              </a:schemeClr>
            </a:gs>
            <a:gs pos="86000">
              <a:schemeClr val="accent2">
                <a:hueOff val="7914410"/>
                <a:satOff val="-51814"/>
                <a:lumOff val="11371"/>
                <a:alphaOff val="0"/>
                <a:tint val="73000"/>
              </a:schemeClr>
            </a:gs>
            <a:gs pos="100000">
              <a:schemeClr val="accent2">
                <a:hueOff val="7914410"/>
                <a:satOff val="-51814"/>
                <a:lumOff val="11371"/>
                <a:alphaOff val="0"/>
                <a:tint val="35000"/>
              </a:schemeClr>
            </a:gs>
          </a:gsLst>
          <a:lin ang="5400000" scaled="1"/>
        </a:gradFill>
        <a:ln>
          <a:noFill/>
        </a:ln>
        <a:effectLst>
          <a:glow rad="63500">
            <a:schemeClr val="accent2">
              <a:hueOff val="7914410"/>
              <a:satOff val="-51814"/>
              <a:lumOff val="11371"/>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Low" defTabSz="889000" rtl="1">
            <a:lnSpc>
              <a:spcPct val="90000"/>
            </a:lnSpc>
            <a:spcBef>
              <a:spcPct val="0"/>
            </a:spcBef>
            <a:spcAft>
              <a:spcPct val="35000"/>
            </a:spcAft>
          </a:pPr>
          <a:r>
            <a:rPr lang="fa-IR" sz="2000" kern="1200" dirty="0" smtClean="0">
              <a:latin typeface="Times New Roman" pitchFamily="18" charset="0"/>
              <a:cs typeface="B Zar" pitchFamily="2" charset="-78"/>
            </a:rPr>
            <a:t>مقام ناظرصندوق‌های بازنشستگی در انگلستان بخشی از بدنۀ بخش عمومی است که مستقل از دولت عمل می‌کند. (</a:t>
          </a:r>
          <a:r>
            <a:rPr lang="da-DK" sz="2000" kern="1200" dirty="0" smtClean="0">
              <a:latin typeface="Times New Roman" pitchFamily="18" charset="0"/>
              <a:cs typeface="B Zar" pitchFamily="2" charset="-78"/>
            </a:rPr>
            <a:t>Non</a:t>
          </a:r>
          <a:r>
            <a:rPr lang="en-US" sz="2000" kern="1200" dirty="0" smtClean="0">
              <a:latin typeface="Times New Roman" pitchFamily="18" charset="0"/>
              <a:cs typeface="B Zar" pitchFamily="2" charset="-78"/>
            </a:rPr>
            <a:t>Departmental Public Body –NDPB)</a:t>
          </a:r>
          <a:r>
            <a:rPr lang="fa-IR" sz="2000" kern="1200" dirty="0" smtClean="0">
              <a:latin typeface="Times New Roman" pitchFamily="18" charset="0"/>
              <a:cs typeface="B Zar" pitchFamily="2" charset="-78"/>
            </a:rPr>
            <a:t>)</a:t>
          </a:r>
          <a:endParaRPr lang="da-DK" sz="2000" kern="1200" dirty="0">
            <a:latin typeface="Times New Roman" pitchFamily="18" charset="0"/>
            <a:cs typeface="B Zar" pitchFamily="2" charset="-78"/>
          </a:endParaRPr>
        </a:p>
      </dsp:txBody>
      <dsp:txXfrm>
        <a:off x="41670" y="2847342"/>
        <a:ext cx="7438235" cy="770281"/>
      </dsp:txXfrm>
    </dsp:sp>
    <dsp:sp modelId="{0F0E05AD-CC57-48D4-8143-9D333A17C9A7}">
      <dsp:nvSpPr>
        <dsp:cNvPr id="0" name=""/>
        <dsp:cNvSpPr/>
      </dsp:nvSpPr>
      <dsp:spPr>
        <a:xfrm>
          <a:off x="0" y="3682968"/>
          <a:ext cx="7521575" cy="853621"/>
        </a:xfrm>
        <a:prstGeom prst="roundRect">
          <a:avLst/>
        </a:prstGeom>
        <a:gradFill rotWithShape="0">
          <a:gsLst>
            <a:gs pos="0">
              <a:schemeClr val="accent2">
                <a:hueOff val="11871614"/>
                <a:satOff val="-77721"/>
                <a:lumOff val="17056"/>
                <a:alphaOff val="0"/>
                <a:tint val="1000"/>
              </a:schemeClr>
            </a:gs>
            <a:gs pos="68000">
              <a:schemeClr val="accent2">
                <a:hueOff val="11871614"/>
                <a:satOff val="-77721"/>
                <a:lumOff val="17056"/>
                <a:alphaOff val="0"/>
                <a:tint val="77000"/>
              </a:schemeClr>
            </a:gs>
            <a:gs pos="81000">
              <a:schemeClr val="accent2">
                <a:hueOff val="11871614"/>
                <a:satOff val="-77721"/>
                <a:lumOff val="17056"/>
                <a:alphaOff val="0"/>
                <a:tint val="79000"/>
              </a:schemeClr>
            </a:gs>
            <a:gs pos="86000">
              <a:schemeClr val="accent2">
                <a:hueOff val="11871614"/>
                <a:satOff val="-77721"/>
                <a:lumOff val="17056"/>
                <a:alphaOff val="0"/>
                <a:tint val="73000"/>
              </a:schemeClr>
            </a:gs>
            <a:gs pos="100000">
              <a:schemeClr val="accent2">
                <a:hueOff val="11871614"/>
                <a:satOff val="-77721"/>
                <a:lumOff val="17056"/>
                <a:alphaOff val="0"/>
                <a:tint val="35000"/>
              </a:schemeClr>
            </a:gs>
          </a:gsLst>
          <a:lin ang="5400000" scaled="1"/>
        </a:gradFill>
        <a:ln>
          <a:noFill/>
        </a:ln>
        <a:effectLst>
          <a:glow rad="63500">
            <a:schemeClr val="accent2">
              <a:hueOff val="11871614"/>
              <a:satOff val="-77721"/>
              <a:lumOff val="17056"/>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Low" defTabSz="889000" rtl="1">
            <a:lnSpc>
              <a:spcPct val="90000"/>
            </a:lnSpc>
            <a:spcBef>
              <a:spcPct val="0"/>
            </a:spcBef>
            <a:spcAft>
              <a:spcPct val="35000"/>
            </a:spcAft>
          </a:pPr>
          <a:r>
            <a:rPr lang="fa-IR" sz="2000" kern="1200" dirty="0" smtClean="0">
              <a:latin typeface="Times New Roman" pitchFamily="18" charset="0"/>
              <a:cs typeface="B Zar" pitchFamily="2" charset="-78"/>
            </a:rPr>
            <a:t>به عنوان مثالی از مقام ناظر در کشورهای در حال توسعه می‌توان به </a:t>
          </a:r>
          <a:r>
            <a:rPr lang="da-DK" sz="2000" kern="1200" dirty="0" smtClean="0">
              <a:latin typeface="Times New Roman" pitchFamily="18" charset="0"/>
              <a:cs typeface="B Zar" pitchFamily="2" charset="-78"/>
            </a:rPr>
            <a:t>PFRDA</a:t>
          </a:r>
          <a:r>
            <a:rPr lang="fa-IR" sz="2000" kern="1200" dirty="0" smtClean="0">
              <a:latin typeface="Times New Roman" pitchFamily="18" charset="0"/>
              <a:cs typeface="B Zar" pitchFamily="2" charset="-78"/>
            </a:rPr>
            <a:t> در کشور هند اشاره کرد: </a:t>
          </a:r>
          <a:r>
            <a:rPr lang="en-US" sz="2000" kern="1200" dirty="0" smtClean="0">
              <a:latin typeface="Times New Roman" pitchFamily="18" charset="0"/>
              <a:cs typeface="B Zar" pitchFamily="2" charset="-78"/>
            </a:rPr>
            <a:t>Pension Fund Regulatory and Development Authority</a:t>
          </a:r>
          <a:endParaRPr lang="da-DK" sz="2000" kern="1200" dirty="0" smtClean="0">
            <a:latin typeface="Times New Roman" pitchFamily="18" charset="0"/>
            <a:cs typeface="B Zar" pitchFamily="2" charset="-78"/>
          </a:endParaRPr>
        </a:p>
      </dsp:txBody>
      <dsp:txXfrm>
        <a:off x="41670" y="3724638"/>
        <a:ext cx="7438235" cy="77028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1AB5E-FF6E-43FB-BF72-F600C94E012F}">
      <dsp:nvSpPr>
        <dsp:cNvPr id="0" name=""/>
        <dsp:cNvSpPr/>
      </dsp:nvSpPr>
      <dsp:spPr>
        <a:xfrm>
          <a:off x="0" y="4984"/>
          <a:ext cx="7521575" cy="1338480"/>
        </a:xfrm>
        <a:prstGeom prst="round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justLow" defTabSz="1155700" rtl="1">
            <a:lnSpc>
              <a:spcPct val="90000"/>
            </a:lnSpc>
            <a:spcBef>
              <a:spcPct val="0"/>
            </a:spcBef>
            <a:spcAft>
              <a:spcPct val="35000"/>
            </a:spcAft>
          </a:pPr>
          <a:r>
            <a:rPr lang="fa-IR" sz="2600" kern="1200" dirty="0" smtClean="0">
              <a:latin typeface="Times New Roman" pitchFamily="18" charset="0"/>
              <a:cs typeface="B Zar" pitchFamily="2" charset="-78"/>
            </a:rPr>
            <a:t>تفریباً در تمام کشورهای دنیا نقش مقام ناظر در فرایندهای زیر تعریف می‌شود: </a:t>
          </a:r>
          <a:endParaRPr lang="fa-IR" sz="2600" kern="1200" dirty="0">
            <a:latin typeface="Times New Roman" pitchFamily="18" charset="0"/>
            <a:cs typeface="B Zar" pitchFamily="2" charset="-78"/>
          </a:endParaRPr>
        </a:p>
      </dsp:txBody>
      <dsp:txXfrm>
        <a:off x="65339" y="70323"/>
        <a:ext cx="7390897" cy="1207802"/>
      </dsp:txXfrm>
    </dsp:sp>
    <dsp:sp modelId="{04DE3797-E103-4BBC-8827-24AA98E91CEC}">
      <dsp:nvSpPr>
        <dsp:cNvPr id="0" name=""/>
        <dsp:cNvSpPr/>
      </dsp:nvSpPr>
      <dsp:spPr>
        <a:xfrm>
          <a:off x="0" y="1343465"/>
          <a:ext cx="7521575" cy="188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810" tIns="33020" rIns="184912" bIns="33020" numCol="1" spcCol="1270" anchor="t" anchorCtr="0">
          <a:noAutofit/>
        </a:bodyPr>
        <a:lstStyle/>
        <a:p>
          <a:pPr marL="228600" lvl="1" indent="-228600" algn="r" defTabSz="889000" rtl="1">
            <a:lnSpc>
              <a:spcPct val="90000"/>
            </a:lnSpc>
            <a:spcBef>
              <a:spcPct val="0"/>
            </a:spcBef>
            <a:spcAft>
              <a:spcPct val="20000"/>
            </a:spcAft>
            <a:buChar char="••"/>
          </a:pPr>
          <a:r>
            <a:rPr lang="fa-IR" sz="2000" kern="1200" dirty="0" smtClean="0">
              <a:latin typeface="Times New Roman" pitchFamily="18" charset="0"/>
              <a:cs typeface="B Zar" pitchFamily="2" charset="-78"/>
            </a:rPr>
            <a:t>شرایط اخذ مجوز (</a:t>
          </a:r>
          <a:r>
            <a:rPr lang="da-DK" sz="2000" kern="1200" dirty="0" smtClean="0">
              <a:latin typeface="Times New Roman" pitchFamily="18" charset="0"/>
              <a:cs typeface="B Zar" pitchFamily="2" charset="-78"/>
            </a:rPr>
            <a:t>licensing</a:t>
          </a:r>
          <a:r>
            <a:rPr lang="fa-IR" sz="2000" kern="1200" dirty="0" smtClean="0">
              <a:latin typeface="Times New Roman" pitchFamily="18" charset="0"/>
              <a:cs typeface="B Zar" pitchFamily="2" charset="-78"/>
            </a:rPr>
            <a:t>)</a:t>
          </a:r>
          <a:endParaRPr lang="da-DK" sz="2000" kern="1200" dirty="0">
            <a:latin typeface="Times New Roman" pitchFamily="18" charset="0"/>
            <a:cs typeface="B Zar" pitchFamily="2" charset="-78"/>
          </a:endParaRPr>
        </a:p>
        <a:p>
          <a:pPr marL="228600" lvl="1" indent="-228600" algn="r" defTabSz="889000" rtl="1">
            <a:lnSpc>
              <a:spcPct val="90000"/>
            </a:lnSpc>
            <a:spcBef>
              <a:spcPct val="0"/>
            </a:spcBef>
            <a:spcAft>
              <a:spcPct val="20000"/>
            </a:spcAft>
            <a:buChar char="••"/>
          </a:pPr>
          <a:r>
            <a:rPr lang="fa-IR" sz="2000" kern="1200" dirty="0" smtClean="0">
              <a:latin typeface="Times New Roman" pitchFamily="18" charset="0"/>
              <a:cs typeface="B Zar" pitchFamily="2" charset="-78"/>
            </a:rPr>
            <a:t>قوانین نظارتی (</a:t>
          </a:r>
          <a:r>
            <a:rPr lang="da-DK" sz="2000" kern="1200" dirty="0" smtClean="0">
              <a:latin typeface="Times New Roman" pitchFamily="18" charset="0"/>
              <a:cs typeface="B Zar" pitchFamily="2" charset="-78"/>
            </a:rPr>
            <a:t>governance</a:t>
          </a:r>
          <a:r>
            <a:rPr lang="fa-IR" sz="2000" kern="1200" dirty="0" smtClean="0">
              <a:latin typeface="Times New Roman" pitchFamily="18" charset="0"/>
              <a:cs typeface="B Zar" pitchFamily="2" charset="-78"/>
            </a:rPr>
            <a:t>)</a:t>
          </a:r>
          <a:endParaRPr lang="da-DK" sz="2000" kern="1200" dirty="0">
            <a:latin typeface="Times New Roman" pitchFamily="18" charset="0"/>
            <a:cs typeface="B Zar" pitchFamily="2" charset="-78"/>
          </a:endParaRPr>
        </a:p>
        <a:p>
          <a:pPr marL="228600" lvl="1" indent="-228600" algn="r" defTabSz="889000" rtl="1">
            <a:lnSpc>
              <a:spcPct val="90000"/>
            </a:lnSpc>
            <a:spcBef>
              <a:spcPct val="0"/>
            </a:spcBef>
            <a:spcAft>
              <a:spcPct val="20000"/>
            </a:spcAft>
            <a:buChar char="••"/>
          </a:pPr>
          <a:r>
            <a:rPr lang="fa-IR" sz="2000" kern="1200" dirty="0" smtClean="0">
              <a:latin typeface="Times New Roman" pitchFamily="18" charset="0"/>
              <a:cs typeface="B Zar" pitchFamily="2" charset="-78"/>
            </a:rPr>
            <a:t>تعیین ناظر مستقل (</a:t>
          </a:r>
          <a:r>
            <a:rPr lang="da-DK" sz="2000" kern="1200" dirty="0" smtClean="0">
              <a:latin typeface="Times New Roman" pitchFamily="18" charset="0"/>
              <a:cs typeface="B Zar" pitchFamily="2" charset="-78"/>
            </a:rPr>
            <a:t>independent custodian</a:t>
          </a:r>
          <a:r>
            <a:rPr lang="fa-IR" sz="2000" kern="1200" dirty="0" smtClean="0">
              <a:latin typeface="Times New Roman" pitchFamily="18" charset="0"/>
              <a:cs typeface="B Zar" pitchFamily="2" charset="-78"/>
            </a:rPr>
            <a:t>)</a:t>
          </a:r>
          <a:endParaRPr lang="da-DK" sz="2000" kern="1200" dirty="0">
            <a:latin typeface="Times New Roman" pitchFamily="18" charset="0"/>
            <a:cs typeface="B Zar" pitchFamily="2" charset="-78"/>
          </a:endParaRPr>
        </a:p>
        <a:p>
          <a:pPr marL="228600" lvl="1" indent="-228600" algn="r" defTabSz="889000" rtl="1">
            <a:lnSpc>
              <a:spcPct val="90000"/>
            </a:lnSpc>
            <a:spcBef>
              <a:spcPct val="0"/>
            </a:spcBef>
            <a:spcAft>
              <a:spcPct val="20000"/>
            </a:spcAft>
            <a:buChar char="••"/>
          </a:pPr>
          <a:r>
            <a:rPr lang="fa-IR" sz="2000" kern="1200" dirty="0" smtClean="0">
              <a:latin typeface="Times New Roman" pitchFamily="18" charset="0"/>
              <a:cs typeface="B Zar" pitchFamily="2" charset="-78"/>
            </a:rPr>
            <a:t>حسابرس خارجی (</a:t>
          </a:r>
          <a:r>
            <a:rPr lang="da-DK" sz="2000" kern="1200" dirty="0" smtClean="0">
              <a:latin typeface="Times New Roman" pitchFamily="18" charset="0"/>
              <a:cs typeface="B Zar" pitchFamily="2" charset="-78"/>
            </a:rPr>
            <a:t>external audit</a:t>
          </a:r>
          <a:r>
            <a:rPr lang="fa-IR" sz="2000" kern="1200" dirty="0" smtClean="0">
              <a:latin typeface="Times New Roman" pitchFamily="18" charset="0"/>
              <a:cs typeface="B Zar" pitchFamily="2" charset="-78"/>
            </a:rPr>
            <a:t>)</a:t>
          </a:r>
          <a:endParaRPr lang="da-DK" sz="2000" kern="1200" dirty="0">
            <a:latin typeface="Times New Roman" pitchFamily="18" charset="0"/>
            <a:cs typeface="B Zar" pitchFamily="2" charset="-78"/>
          </a:endParaRPr>
        </a:p>
      </dsp:txBody>
      <dsp:txXfrm>
        <a:off x="0" y="1343465"/>
        <a:ext cx="7521575" cy="188370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E37F3-5E35-43CC-96A6-197F64A36991}">
      <dsp:nvSpPr>
        <dsp:cNvPr id="0" name=""/>
        <dsp:cNvSpPr/>
      </dsp:nvSpPr>
      <dsp:spPr>
        <a:xfrm>
          <a:off x="0" y="649393"/>
          <a:ext cx="7521575" cy="738416"/>
        </a:xfrm>
        <a:prstGeom prst="roundRect">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latin typeface="Times New Roman" pitchFamily="18" charset="0"/>
              <a:cs typeface="B Zar" pitchFamily="2" charset="-78"/>
            </a:rPr>
            <a:t>الزامات افشاگری (</a:t>
          </a:r>
          <a:r>
            <a:rPr lang="da-DK" sz="2400" kern="1200" dirty="0" smtClean="0">
              <a:latin typeface="Times New Roman" pitchFamily="18" charset="0"/>
              <a:cs typeface="B Zar" pitchFamily="2" charset="-78"/>
            </a:rPr>
            <a:t>disclosure requirement</a:t>
          </a:r>
          <a:r>
            <a:rPr lang="fa-IR" sz="2400" kern="1200" dirty="0" smtClean="0">
              <a:latin typeface="Times New Roman" pitchFamily="18" charset="0"/>
              <a:cs typeface="B Zar" pitchFamily="2" charset="-78"/>
            </a:rPr>
            <a:t>)</a:t>
          </a:r>
          <a:endParaRPr lang="da-DK" sz="2400" kern="1200" dirty="0">
            <a:latin typeface="Times New Roman" pitchFamily="18" charset="0"/>
            <a:cs typeface="B Zar" pitchFamily="2" charset="-78"/>
          </a:endParaRPr>
        </a:p>
      </dsp:txBody>
      <dsp:txXfrm>
        <a:off x="36046" y="685439"/>
        <a:ext cx="7449483" cy="666324"/>
      </dsp:txXfrm>
    </dsp:sp>
    <dsp:sp modelId="{07C79DF7-FF24-43D6-8C91-11B23FE1B9E7}">
      <dsp:nvSpPr>
        <dsp:cNvPr id="0" name=""/>
        <dsp:cNvSpPr/>
      </dsp:nvSpPr>
      <dsp:spPr>
        <a:xfrm>
          <a:off x="0" y="1456929"/>
          <a:ext cx="7521575" cy="738416"/>
        </a:xfrm>
        <a:prstGeom prst="roundRect">
          <a:avLst/>
        </a:prstGeom>
        <a:gradFill rotWithShape="0">
          <a:gsLst>
            <a:gs pos="0">
              <a:schemeClr val="accent4">
                <a:hueOff val="-664640"/>
                <a:satOff val="496"/>
                <a:lumOff val="2157"/>
                <a:alphaOff val="0"/>
                <a:tint val="73000"/>
                <a:satMod val="150000"/>
              </a:schemeClr>
            </a:gs>
            <a:gs pos="25000">
              <a:schemeClr val="accent4">
                <a:hueOff val="-664640"/>
                <a:satOff val="496"/>
                <a:lumOff val="2157"/>
                <a:alphaOff val="0"/>
                <a:tint val="96000"/>
                <a:shade val="80000"/>
                <a:satMod val="105000"/>
              </a:schemeClr>
            </a:gs>
            <a:gs pos="38000">
              <a:schemeClr val="accent4">
                <a:hueOff val="-664640"/>
                <a:satOff val="496"/>
                <a:lumOff val="2157"/>
                <a:alphaOff val="0"/>
                <a:tint val="96000"/>
                <a:shade val="59000"/>
                <a:satMod val="120000"/>
              </a:schemeClr>
            </a:gs>
            <a:gs pos="55000">
              <a:schemeClr val="accent4">
                <a:hueOff val="-664640"/>
                <a:satOff val="496"/>
                <a:lumOff val="2157"/>
                <a:alphaOff val="0"/>
                <a:shade val="57000"/>
                <a:satMod val="120000"/>
              </a:schemeClr>
            </a:gs>
            <a:gs pos="80000">
              <a:schemeClr val="accent4">
                <a:hueOff val="-664640"/>
                <a:satOff val="496"/>
                <a:lumOff val="2157"/>
                <a:alphaOff val="0"/>
                <a:shade val="56000"/>
                <a:satMod val="145000"/>
              </a:schemeClr>
            </a:gs>
            <a:gs pos="88000">
              <a:schemeClr val="accent4">
                <a:hueOff val="-664640"/>
                <a:satOff val="496"/>
                <a:lumOff val="2157"/>
                <a:alphaOff val="0"/>
                <a:shade val="63000"/>
                <a:satMod val="160000"/>
              </a:schemeClr>
            </a:gs>
            <a:gs pos="100000">
              <a:schemeClr val="accent4">
                <a:hueOff val="-664640"/>
                <a:satOff val="496"/>
                <a:lumOff val="2157"/>
                <a:alphaOff val="0"/>
                <a:tint val="99555"/>
                <a:satMod val="155000"/>
              </a:schemeClr>
            </a:gs>
          </a:gsLst>
          <a:lin ang="5400000" scaled="1"/>
        </a:gradFill>
        <a:ln>
          <a:noFill/>
        </a:ln>
        <a:effectLst>
          <a:glow rad="70000">
            <a:schemeClr val="accent4">
              <a:hueOff val="-664640"/>
              <a:satOff val="496"/>
              <a:lumOff val="2157"/>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latin typeface="Times New Roman" pitchFamily="18" charset="0"/>
              <a:cs typeface="B Zar" pitchFamily="2" charset="-78"/>
            </a:rPr>
            <a:t>قوانین سرمایه‌گذاری (</a:t>
          </a:r>
          <a:r>
            <a:rPr lang="da-DK" sz="2400" kern="1200" dirty="0" smtClean="0">
              <a:latin typeface="Times New Roman" pitchFamily="18" charset="0"/>
              <a:cs typeface="B Zar" pitchFamily="2" charset="-78"/>
            </a:rPr>
            <a:t>investment regulation</a:t>
          </a:r>
          <a:r>
            <a:rPr lang="fa-IR" sz="2400" kern="1200" dirty="0" smtClean="0">
              <a:latin typeface="Times New Roman" pitchFamily="18" charset="0"/>
              <a:cs typeface="B Zar" pitchFamily="2" charset="-78"/>
            </a:rPr>
            <a:t>)</a:t>
          </a:r>
          <a:endParaRPr lang="da-DK" sz="2400" kern="1200" dirty="0">
            <a:latin typeface="Times New Roman" pitchFamily="18" charset="0"/>
            <a:cs typeface="B Zar" pitchFamily="2" charset="-78"/>
          </a:endParaRPr>
        </a:p>
      </dsp:txBody>
      <dsp:txXfrm>
        <a:off x="36046" y="1492975"/>
        <a:ext cx="7449483" cy="666324"/>
      </dsp:txXfrm>
    </dsp:sp>
    <dsp:sp modelId="{F9186E5A-1D9C-4DD3-B8C0-5D6B68855F4D}">
      <dsp:nvSpPr>
        <dsp:cNvPr id="0" name=""/>
        <dsp:cNvSpPr/>
      </dsp:nvSpPr>
      <dsp:spPr>
        <a:xfrm>
          <a:off x="0" y="2264465"/>
          <a:ext cx="7521575" cy="738416"/>
        </a:xfrm>
        <a:prstGeom prst="roundRect">
          <a:avLst/>
        </a:prstGeom>
        <a:gradFill rotWithShape="0">
          <a:gsLst>
            <a:gs pos="0">
              <a:schemeClr val="accent4">
                <a:hueOff val="-1329280"/>
                <a:satOff val="993"/>
                <a:lumOff val="4314"/>
                <a:alphaOff val="0"/>
                <a:tint val="73000"/>
                <a:satMod val="150000"/>
              </a:schemeClr>
            </a:gs>
            <a:gs pos="25000">
              <a:schemeClr val="accent4">
                <a:hueOff val="-1329280"/>
                <a:satOff val="993"/>
                <a:lumOff val="4314"/>
                <a:alphaOff val="0"/>
                <a:tint val="96000"/>
                <a:shade val="80000"/>
                <a:satMod val="105000"/>
              </a:schemeClr>
            </a:gs>
            <a:gs pos="38000">
              <a:schemeClr val="accent4">
                <a:hueOff val="-1329280"/>
                <a:satOff val="993"/>
                <a:lumOff val="4314"/>
                <a:alphaOff val="0"/>
                <a:tint val="96000"/>
                <a:shade val="59000"/>
                <a:satMod val="120000"/>
              </a:schemeClr>
            </a:gs>
            <a:gs pos="55000">
              <a:schemeClr val="accent4">
                <a:hueOff val="-1329280"/>
                <a:satOff val="993"/>
                <a:lumOff val="4314"/>
                <a:alphaOff val="0"/>
                <a:shade val="57000"/>
                <a:satMod val="120000"/>
              </a:schemeClr>
            </a:gs>
            <a:gs pos="80000">
              <a:schemeClr val="accent4">
                <a:hueOff val="-1329280"/>
                <a:satOff val="993"/>
                <a:lumOff val="4314"/>
                <a:alphaOff val="0"/>
                <a:shade val="56000"/>
                <a:satMod val="145000"/>
              </a:schemeClr>
            </a:gs>
            <a:gs pos="88000">
              <a:schemeClr val="accent4">
                <a:hueOff val="-1329280"/>
                <a:satOff val="993"/>
                <a:lumOff val="4314"/>
                <a:alphaOff val="0"/>
                <a:shade val="63000"/>
                <a:satMod val="160000"/>
              </a:schemeClr>
            </a:gs>
            <a:gs pos="100000">
              <a:schemeClr val="accent4">
                <a:hueOff val="-1329280"/>
                <a:satOff val="993"/>
                <a:lumOff val="4314"/>
                <a:alphaOff val="0"/>
                <a:tint val="99555"/>
                <a:satMod val="155000"/>
              </a:schemeClr>
            </a:gs>
          </a:gsLst>
          <a:lin ang="5400000" scaled="1"/>
        </a:gradFill>
        <a:ln>
          <a:noFill/>
        </a:ln>
        <a:effectLst>
          <a:glow rad="70000">
            <a:schemeClr val="accent4">
              <a:hueOff val="-1329280"/>
              <a:satOff val="993"/>
              <a:lumOff val="4314"/>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latin typeface="Times New Roman" pitchFamily="18" charset="0"/>
              <a:cs typeface="B Zar" pitchFamily="2" charset="-78"/>
            </a:rPr>
            <a:t>اخذ ضمانت‌نامه (</a:t>
          </a:r>
          <a:r>
            <a:rPr lang="da-DK" sz="2400" kern="1200" dirty="0" smtClean="0">
              <a:latin typeface="Times New Roman" pitchFamily="18" charset="0"/>
              <a:cs typeface="B Zar" pitchFamily="2" charset="-78"/>
            </a:rPr>
            <a:t>guarantees</a:t>
          </a:r>
          <a:r>
            <a:rPr lang="fa-IR" sz="2400" kern="1200" dirty="0" smtClean="0">
              <a:latin typeface="Times New Roman" pitchFamily="18" charset="0"/>
              <a:cs typeface="B Zar" pitchFamily="2" charset="-78"/>
            </a:rPr>
            <a:t>)</a:t>
          </a:r>
          <a:endParaRPr lang="da-DK" sz="2400" kern="1200" dirty="0">
            <a:latin typeface="Times New Roman" pitchFamily="18" charset="0"/>
            <a:cs typeface="B Zar" pitchFamily="2" charset="-78"/>
          </a:endParaRPr>
        </a:p>
      </dsp:txBody>
      <dsp:txXfrm>
        <a:off x="36046" y="2300511"/>
        <a:ext cx="7449483" cy="666324"/>
      </dsp:txXfrm>
    </dsp:sp>
    <dsp:sp modelId="{1443176A-5121-450B-8E0A-2D8DAF0A3264}">
      <dsp:nvSpPr>
        <dsp:cNvPr id="0" name=""/>
        <dsp:cNvSpPr/>
      </dsp:nvSpPr>
      <dsp:spPr>
        <a:xfrm>
          <a:off x="0" y="3072002"/>
          <a:ext cx="7521575" cy="738416"/>
        </a:xfrm>
        <a:prstGeom prst="roundRect">
          <a:avLst/>
        </a:prstGeom>
        <a:gradFill rotWithShape="0">
          <a:gsLst>
            <a:gs pos="0">
              <a:schemeClr val="accent4">
                <a:hueOff val="-1993920"/>
                <a:satOff val="1489"/>
                <a:lumOff val="6470"/>
                <a:alphaOff val="0"/>
                <a:tint val="73000"/>
                <a:satMod val="150000"/>
              </a:schemeClr>
            </a:gs>
            <a:gs pos="25000">
              <a:schemeClr val="accent4">
                <a:hueOff val="-1993920"/>
                <a:satOff val="1489"/>
                <a:lumOff val="6470"/>
                <a:alphaOff val="0"/>
                <a:tint val="96000"/>
                <a:shade val="80000"/>
                <a:satMod val="105000"/>
              </a:schemeClr>
            </a:gs>
            <a:gs pos="38000">
              <a:schemeClr val="accent4">
                <a:hueOff val="-1993920"/>
                <a:satOff val="1489"/>
                <a:lumOff val="6470"/>
                <a:alphaOff val="0"/>
                <a:tint val="96000"/>
                <a:shade val="59000"/>
                <a:satMod val="120000"/>
              </a:schemeClr>
            </a:gs>
            <a:gs pos="55000">
              <a:schemeClr val="accent4">
                <a:hueOff val="-1993920"/>
                <a:satOff val="1489"/>
                <a:lumOff val="6470"/>
                <a:alphaOff val="0"/>
                <a:shade val="57000"/>
                <a:satMod val="120000"/>
              </a:schemeClr>
            </a:gs>
            <a:gs pos="80000">
              <a:schemeClr val="accent4">
                <a:hueOff val="-1993920"/>
                <a:satOff val="1489"/>
                <a:lumOff val="6470"/>
                <a:alphaOff val="0"/>
                <a:shade val="56000"/>
                <a:satMod val="145000"/>
              </a:schemeClr>
            </a:gs>
            <a:gs pos="88000">
              <a:schemeClr val="accent4">
                <a:hueOff val="-1993920"/>
                <a:satOff val="1489"/>
                <a:lumOff val="6470"/>
                <a:alphaOff val="0"/>
                <a:shade val="63000"/>
                <a:satMod val="160000"/>
              </a:schemeClr>
            </a:gs>
            <a:gs pos="100000">
              <a:schemeClr val="accent4">
                <a:hueOff val="-1993920"/>
                <a:satOff val="1489"/>
                <a:lumOff val="6470"/>
                <a:alphaOff val="0"/>
                <a:tint val="99555"/>
                <a:satMod val="155000"/>
              </a:schemeClr>
            </a:gs>
          </a:gsLst>
          <a:lin ang="5400000" scaled="1"/>
        </a:gradFill>
        <a:ln>
          <a:noFill/>
        </a:ln>
        <a:effectLst>
          <a:glow rad="70000">
            <a:schemeClr val="accent4">
              <a:hueOff val="-1993920"/>
              <a:satOff val="1489"/>
              <a:lumOff val="647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latin typeface="Times New Roman" pitchFamily="18" charset="0"/>
              <a:cs typeface="B Zar" pitchFamily="2" charset="-78"/>
            </a:rPr>
            <a:t>حداقل سرمایه و اندوخته (</a:t>
          </a:r>
          <a:r>
            <a:rPr lang="da-DK" sz="2400" kern="1200" dirty="0" smtClean="0">
              <a:latin typeface="Times New Roman" pitchFamily="18" charset="0"/>
              <a:cs typeface="B Zar" pitchFamily="2" charset="-78"/>
            </a:rPr>
            <a:t>minimum capital and reserves</a:t>
          </a:r>
          <a:r>
            <a:rPr lang="fa-IR" sz="2400" kern="1200" dirty="0" smtClean="0">
              <a:latin typeface="Times New Roman" pitchFamily="18" charset="0"/>
              <a:cs typeface="B Zar" pitchFamily="2" charset="-78"/>
            </a:rPr>
            <a:t>)</a:t>
          </a:r>
          <a:endParaRPr lang="en-US" sz="2400" kern="1200" dirty="0">
            <a:latin typeface="Times New Roman" pitchFamily="18" charset="0"/>
            <a:cs typeface="B Zar" pitchFamily="2" charset="-78"/>
          </a:endParaRPr>
        </a:p>
      </dsp:txBody>
      <dsp:txXfrm>
        <a:off x="36046" y="3108048"/>
        <a:ext cx="7449483" cy="666324"/>
      </dsp:txXfrm>
    </dsp:sp>
    <dsp:sp modelId="{45339DE1-D923-445E-925A-ACE6C52AD6CA}">
      <dsp:nvSpPr>
        <dsp:cNvPr id="0" name=""/>
        <dsp:cNvSpPr/>
      </dsp:nvSpPr>
      <dsp:spPr>
        <a:xfrm>
          <a:off x="0" y="3879538"/>
          <a:ext cx="7521575" cy="738416"/>
        </a:xfrm>
        <a:prstGeom prst="roundRect">
          <a:avLst/>
        </a:prstGeom>
        <a:gradFill rotWithShape="0">
          <a:gsLst>
            <a:gs pos="0">
              <a:schemeClr val="accent4">
                <a:hueOff val="-2658560"/>
                <a:satOff val="1986"/>
                <a:lumOff val="8627"/>
                <a:alphaOff val="0"/>
                <a:tint val="73000"/>
                <a:satMod val="150000"/>
              </a:schemeClr>
            </a:gs>
            <a:gs pos="25000">
              <a:schemeClr val="accent4">
                <a:hueOff val="-2658560"/>
                <a:satOff val="1986"/>
                <a:lumOff val="8627"/>
                <a:alphaOff val="0"/>
                <a:tint val="96000"/>
                <a:shade val="80000"/>
                <a:satMod val="105000"/>
              </a:schemeClr>
            </a:gs>
            <a:gs pos="38000">
              <a:schemeClr val="accent4">
                <a:hueOff val="-2658560"/>
                <a:satOff val="1986"/>
                <a:lumOff val="8627"/>
                <a:alphaOff val="0"/>
                <a:tint val="96000"/>
                <a:shade val="59000"/>
                <a:satMod val="120000"/>
              </a:schemeClr>
            </a:gs>
            <a:gs pos="55000">
              <a:schemeClr val="accent4">
                <a:hueOff val="-2658560"/>
                <a:satOff val="1986"/>
                <a:lumOff val="8627"/>
                <a:alphaOff val="0"/>
                <a:shade val="57000"/>
                <a:satMod val="120000"/>
              </a:schemeClr>
            </a:gs>
            <a:gs pos="80000">
              <a:schemeClr val="accent4">
                <a:hueOff val="-2658560"/>
                <a:satOff val="1986"/>
                <a:lumOff val="8627"/>
                <a:alphaOff val="0"/>
                <a:shade val="56000"/>
                <a:satMod val="145000"/>
              </a:schemeClr>
            </a:gs>
            <a:gs pos="88000">
              <a:schemeClr val="accent4">
                <a:hueOff val="-2658560"/>
                <a:satOff val="1986"/>
                <a:lumOff val="8627"/>
                <a:alphaOff val="0"/>
                <a:shade val="63000"/>
                <a:satMod val="160000"/>
              </a:schemeClr>
            </a:gs>
            <a:gs pos="100000">
              <a:schemeClr val="accent4">
                <a:hueOff val="-2658560"/>
                <a:satOff val="1986"/>
                <a:lumOff val="8627"/>
                <a:alphaOff val="0"/>
                <a:tint val="99555"/>
                <a:satMod val="155000"/>
              </a:schemeClr>
            </a:gs>
          </a:gsLst>
          <a:lin ang="5400000" scaled="1"/>
        </a:gradFill>
        <a:ln>
          <a:noFill/>
        </a:ln>
        <a:effectLst>
          <a:glow rad="70000">
            <a:schemeClr val="accent4">
              <a:hueOff val="-2658560"/>
              <a:satOff val="1986"/>
              <a:lumOff val="8627"/>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latin typeface="Times New Roman" pitchFamily="18" charset="0"/>
              <a:cs typeface="B Zar" pitchFamily="2" charset="-78"/>
            </a:rPr>
            <a:t>مقرراتی در مورد هزینه‌ها و کارمزدها (</a:t>
          </a:r>
          <a:r>
            <a:rPr lang="da-DK" sz="2400" kern="1200" dirty="0" smtClean="0">
              <a:latin typeface="Times New Roman" pitchFamily="18" charset="0"/>
              <a:cs typeface="B Zar" pitchFamily="2" charset="-78"/>
            </a:rPr>
            <a:t>regulations on costs and fees</a:t>
          </a:r>
          <a:r>
            <a:rPr lang="fa-IR" sz="2400" kern="1200" dirty="0" smtClean="0">
              <a:latin typeface="Times New Roman" pitchFamily="18" charset="0"/>
              <a:cs typeface="B Zar" pitchFamily="2" charset="-78"/>
            </a:rPr>
            <a:t>)</a:t>
          </a:r>
          <a:endParaRPr lang="en-US" sz="2400" kern="1200" dirty="0">
            <a:latin typeface="Times New Roman" pitchFamily="18" charset="0"/>
            <a:cs typeface="B Zar" pitchFamily="2" charset="-78"/>
          </a:endParaRPr>
        </a:p>
      </dsp:txBody>
      <dsp:txXfrm>
        <a:off x="36046" y="3915584"/>
        <a:ext cx="7449483" cy="66632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D8FF9-5FD3-4EBD-A251-EC89C892FF09}">
      <dsp:nvSpPr>
        <dsp:cNvPr id="0" name=""/>
        <dsp:cNvSpPr/>
      </dsp:nvSpPr>
      <dsp:spPr>
        <a:xfrm>
          <a:off x="0" y="22777"/>
          <a:ext cx="7521575" cy="1672624"/>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Low" defTabSz="1022350" rtl="1">
            <a:lnSpc>
              <a:spcPct val="90000"/>
            </a:lnSpc>
            <a:spcBef>
              <a:spcPct val="0"/>
            </a:spcBef>
            <a:spcAft>
              <a:spcPct val="35000"/>
            </a:spcAft>
          </a:pPr>
          <a:r>
            <a:rPr lang="fa-IR" sz="2300" kern="1200" dirty="0" smtClean="0">
              <a:latin typeface="Times New Roman" pitchFamily="18" charset="0"/>
              <a:cs typeface="B Zar" pitchFamily="2" charset="-78"/>
            </a:rPr>
            <a:t>یکی از اجزای نظارتی مقام ناظر تعیین ضوابطی برای افشاگری مالی است.</a:t>
          </a:r>
          <a:endParaRPr lang="en-US" sz="2300" kern="1200" dirty="0">
            <a:latin typeface="Times New Roman" pitchFamily="18" charset="0"/>
            <a:cs typeface="B Zar" pitchFamily="2" charset="-78"/>
          </a:endParaRPr>
        </a:p>
      </dsp:txBody>
      <dsp:txXfrm>
        <a:off x="81651" y="104428"/>
        <a:ext cx="7358273" cy="1509322"/>
      </dsp:txXfrm>
    </dsp:sp>
    <dsp:sp modelId="{932F2C44-8E3D-4EBB-A510-D34F7283934F}">
      <dsp:nvSpPr>
        <dsp:cNvPr id="0" name=""/>
        <dsp:cNvSpPr/>
      </dsp:nvSpPr>
      <dsp:spPr>
        <a:xfrm>
          <a:off x="0" y="1761642"/>
          <a:ext cx="7521575" cy="1672624"/>
        </a:xfrm>
        <a:prstGeom prst="roundRect">
          <a:avLst/>
        </a:prstGeom>
        <a:solidFill>
          <a:schemeClr val="accent2">
            <a:hueOff val="5935807"/>
            <a:satOff val="-38860"/>
            <a:lumOff val="85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Low" defTabSz="1022350" rtl="1">
            <a:lnSpc>
              <a:spcPct val="90000"/>
            </a:lnSpc>
            <a:spcBef>
              <a:spcPct val="0"/>
            </a:spcBef>
            <a:spcAft>
              <a:spcPct val="35000"/>
            </a:spcAft>
          </a:pPr>
          <a:r>
            <a:rPr lang="fa-IR" sz="2300" kern="1200" dirty="0" smtClean="0">
              <a:latin typeface="Times New Roman" pitchFamily="18" charset="0"/>
              <a:cs typeface="B Zar" pitchFamily="2" charset="-78"/>
            </a:rPr>
            <a:t>در برخی از کشورها مثل اکثر کشورهای امریکای لاتین، صندوق‌های بازنشستگی موظفند  به طور روزانه ارزش دارایی‌های خود را به روز کرده (</a:t>
          </a:r>
          <a:r>
            <a:rPr lang="da-DK" sz="2300" kern="1200" dirty="0" smtClean="0">
              <a:latin typeface="Times New Roman" pitchFamily="18" charset="0"/>
              <a:cs typeface="B Zar" pitchFamily="2" charset="-78"/>
            </a:rPr>
            <a:t>mark to market</a:t>
          </a:r>
          <a:r>
            <a:rPr lang="fa-IR" sz="2300" kern="1200" dirty="0" smtClean="0">
              <a:latin typeface="Times New Roman" pitchFamily="18" charset="0"/>
              <a:cs typeface="B Zar" pitchFamily="2" charset="-78"/>
            </a:rPr>
            <a:t>) وآن را گزارش کنند.</a:t>
          </a:r>
          <a:endParaRPr lang="da-DK" sz="2300" kern="1200" dirty="0">
            <a:latin typeface="Times New Roman" pitchFamily="18" charset="0"/>
            <a:cs typeface="B Zar" pitchFamily="2" charset="-78"/>
          </a:endParaRPr>
        </a:p>
      </dsp:txBody>
      <dsp:txXfrm>
        <a:off x="81651" y="1843293"/>
        <a:ext cx="7358273" cy="1509322"/>
      </dsp:txXfrm>
    </dsp:sp>
    <dsp:sp modelId="{E6577679-8DC6-42BA-94A6-D05A59F113FD}">
      <dsp:nvSpPr>
        <dsp:cNvPr id="0" name=""/>
        <dsp:cNvSpPr/>
      </dsp:nvSpPr>
      <dsp:spPr>
        <a:xfrm>
          <a:off x="0" y="3500507"/>
          <a:ext cx="7521575" cy="1672624"/>
        </a:xfrm>
        <a:prstGeom prst="roundRect">
          <a:avLst/>
        </a:prstGeom>
        <a:solidFill>
          <a:schemeClr val="accent2">
            <a:hueOff val="11871614"/>
            <a:satOff val="-77721"/>
            <a:lumOff val="1705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Low" defTabSz="1022350" rtl="1">
            <a:lnSpc>
              <a:spcPct val="90000"/>
            </a:lnSpc>
            <a:spcBef>
              <a:spcPct val="0"/>
            </a:spcBef>
            <a:spcAft>
              <a:spcPct val="35000"/>
            </a:spcAft>
          </a:pPr>
          <a:r>
            <a:rPr lang="fa-IR" sz="2300" kern="1200" dirty="0" smtClean="0">
              <a:latin typeface="Times New Roman" pitchFamily="18" charset="0"/>
              <a:cs typeface="B Zar" pitchFamily="2" charset="-78"/>
            </a:rPr>
            <a:t>در بریتانیا صندوق‌های غیردولتی به تازگی ملزم شده‌اند تا اطلاعاتی را در مورد ارزش فعلی سرمایۀ صندوق و حق بیمۀ پرداختنی به ارزش روز برای مقام ناظر افشا نمایند.</a:t>
          </a:r>
          <a:endParaRPr lang="en-US" sz="2300" kern="1200" dirty="0">
            <a:latin typeface="Times New Roman" pitchFamily="18" charset="0"/>
            <a:cs typeface="B Zar" pitchFamily="2" charset="-78"/>
          </a:endParaRPr>
        </a:p>
      </dsp:txBody>
      <dsp:txXfrm>
        <a:off x="81651" y="3582158"/>
        <a:ext cx="7358273" cy="150932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79E59-EA71-4F8A-8156-C35F67840A32}">
      <dsp:nvSpPr>
        <dsp:cNvPr id="0" name=""/>
        <dsp:cNvSpPr/>
      </dsp:nvSpPr>
      <dsp:spPr>
        <a:xfrm>
          <a:off x="0" y="37371"/>
          <a:ext cx="7467600" cy="542880"/>
        </a:xfrm>
        <a:prstGeom prst="roundRect">
          <a:avLst/>
        </a:prstGeom>
        <a:gradFill rotWithShape="0">
          <a:gsLst>
            <a:gs pos="0">
              <a:schemeClr val="accent2">
                <a:hueOff val="0"/>
                <a:satOff val="0"/>
                <a:lumOff val="0"/>
                <a:alphaOff val="0"/>
                <a:tint val="1000"/>
              </a:schemeClr>
            </a:gs>
            <a:gs pos="68000">
              <a:schemeClr val="accent2">
                <a:hueOff val="0"/>
                <a:satOff val="0"/>
                <a:lumOff val="0"/>
                <a:alphaOff val="0"/>
                <a:tint val="77000"/>
              </a:schemeClr>
            </a:gs>
            <a:gs pos="81000">
              <a:schemeClr val="accent2">
                <a:hueOff val="0"/>
                <a:satOff val="0"/>
                <a:lumOff val="0"/>
                <a:alphaOff val="0"/>
                <a:tint val="79000"/>
              </a:schemeClr>
            </a:gs>
            <a:gs pos="86000">
              <a:schemeClr val="accent2">
                <a:hueOff val="0"/>
                <a:satOff val="0"/>
                <a:lumOff val="0"/>
                <a:alphaOff val="0"/>
                <a:tint val="73000"/>
              </a:schemeClr>
            </a:gs>
            <a:gs pos="100000">
              <a:schemeClr val="accent2">
                <a:hueOff val="0"/>
                <a:satOff val="0"/>
                <a:lumOff val="0"/>
                <a:alphaOff val="0"/>
                <a:tint val="35000"/>
              </a:schemeClr>
            </a:gs>
          </a:gsLst>
          <a:lin ang="5400000" scaled="1"/>
        </a:gradFill>
        <a:ln>
          <a:noFill/>
        </a:ln>
        <a:effectLst>
          <a:glow rad="63500">
            <a:schemeClr val="accent2">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Low" defTabSz="711200" rtl="1">
            <a:lnSpc>
              <a:spcPct val="90000"/>
            </a:lnSpc>
            <a:spcBef>
              <a:spcPct val="0"/>
            </a:spcBef>
            <a:spcAft>
              <a:spcPct val="35000"/>
            </a:spcAft>
          </a:pPr>
          <a:r>
            <a:rPr lang="fa-IR" sz="1600" kern="1200" dirty="0" smtClean="0">
              <a:cs typeface="B Zar" pitchFamily="2" charset="-78"/>
            </a:rPr>
            <a:t>استاندارد شمارة 27</a:t>
          </a:r>
          <a:endParaRPr lang="en-US" sz="1600" kern="1200" dirty="0">
            <a:cs typeface="B Zar" pitchFamily="2" charset="-78"/>
          </a:endParaRPr>
        </a:p>
      </dsp:txBody>
      <dsp:txXfrm>
        <a:off x="26501" y="63872"/>
        <a:ext cx="7414598" cy="489878"/>
      </dsp:txXfrm>
    </dsp:sp>
    <dsp:sp modelId="{F7BDF9D1-4B85-48CA-84DD-8B77BFD9632E}">
      <dsp:nvSpPr>
        <dsp:cNvPr id="0" name=""/>
        <dsp:cNvSpPr/>
      </dsp:nvSpPr>
      <dsp:spPr>
        <a:xfrm>
          <a:off x="0" y="663771"/>
          <a:ext cx="7467600" cy="542880"/>
        </a:xfrm>
        <a:prstGeom prst="roundRect">
          <a:avLst/>
        </a:prstGeom>
        <a:gradFill rotWithShape="0">
          <a:gsLst>
            <a:gs pos="0">
              <a:schemeClr val="accent3">
                <a:hueOff val="0"/>
                <a:satOff val="0"/>
                <a:lumOff val="0"/>
                <a:alphaOff val="0"/>
                <a:tint val="1000"/>
              </a:schemeClr>
            </a:gs>
            <a:gs pos="68000">
              <a:schemeClr val="accent3">
                <a:hueOff val="0"/>
                <a:satOff val="0"/>
                <a:lumOff val="0"/>
                <a:alphaOff val="0"/>
                <a:tint val="77000"/>
              </a:schemeClr>
            </a:gs>
            <a:gs pos="81000">
              <a:schemeClr val="accent3">
                <a:hueOff val="0"/>
                <a:satOff val="0"/>
                <a:lumOff val="0"/>
                <a:alphaOff val="0"/>
                <a:tint val="79000"/>
              </a:schemeClr>
            </a:gs>
            <a:gs pos="86000">
              <a:schemeClr val="accent3">
                <a:hueOff val="0"/>
                <a:satOff val="0"/>
                <a:lumOff val="0"/>
                <a:alphaOff val="0"/>
                <a:tint val="73000"/>
              </a:schemeClr>
            </a:gs>
            <a:gs pos="100000">
              <a:schemeClr val="accent3">
                <a:hueOff val="0"/>
                <a:satOff val="0"/>
                <a:lumOff val="0"/>
                <a:alphaOff val="0"/>
                <a:tint val="35000"/>
              </a:schemeClr>
            </a:gs>
          </a:gsLst>
          <a:lin ang="5400000" scaled="1"/>
        </a:gradFill>
        <a:ln>
          <a:noFill/>
        </a:ln>
        <a:effectLst>
          <a:glow rad="63500">
            <a:schemeClr val="accent3">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Low" defTabSz="711200" rtl="1">
            <a:lnSpc>
              <a:spcPct val="90000"/>
            </a:lnSpc>
            <a:spcBef>
              <a:spcPct val="0"/>
            </a:spcBef>
            <a:spcAft>
              <a:spcPct val="35000"/>
            </a:spcAft>
          </a:pPr>
          <a:r>
            <a:rPr lang="fa-IR" sz="1600" kern="1200" dirty="0" smtClean="0">
              <a:cs typeface="B Zar" pitchFamily="2" charset="-78"/>
            </a:rPr>
            <a:t>ارزش فعلي مزاياي بازنشستگي مبتني بر بيمه‌سنجي (اكچوئري)</a:t>
          </a:r>
          <a:endParaRPr lang="en-US" sz="1600" kern="1200" dirty="0">
            <a:cs typeface="B Zar" pitchFamily="2" charset="-78"/>
          </a:endParaRPr>
        </a:p>
      </dsp:txBody>
      <dsp:txXfrm>
        <a:off x="26501" y="690272"/>
        <a:ext cx="7414598" cy="489878"/>
      </dsp:txXfrm>
    </dsp:sp>
    <dsp:sp modelId="{2F79FA51-116D-4BCF-8CF7-BFB181C04EB4}">
      <dsp:nvSpPr>
        <dsp:cNvPr id="0" name=""/>
        <dsp:cNvSpPr/>
      </dsp:nvSpPr>
      <dsp:spPr>
        <a:xfrm>
          <a:off x="0" y="1290171"/>
          <a:ext cx="7467600" cy="542880"/>
        </a:xfrm>
        <a:prstGeom prst="roundRect">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a:noFill/>
        </a:ln>
        <a:effectLst>
          <a:glow rad="63500">
            <a:schemeClr val="accent4">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Low" defTabSz="711200" rtl="1">
            <a:lnSpc>
              <a:spcPct val="90000"/>
            </a:lnSpc>
            <a:spcBef>
              <a:spcPct val="0"/>
            </a:spcBef>
            <a:spcAft>
              <a:spcPct val="35000"/>
            </a:spcAft>
          </a:pPr>
          <a:r>
            <a:rPr lang="fa-IR" sz="1600" kern="1200" dirty="0" smtClean="0">
              <a:cs typeface="B Zar" pitchFamily="2" charset="-78"/>
            </a:rPr>
            <a:t>تعهد صندوق</a:t>
          </a:r>
          <a:endParaRPr lang="en-US" sz="1600" kern="1200" dirty="0">
            <a:cs typeface="B Zar" pitchFamily="2" charset="-78"/>
          </a:endParaRPr>
        </a:p>
      </dsp:txBody>
      <dsp:txXfrm>
        <a:off x="26501" y="1316672"/>
        <a:ext cx="7414598" cy="489878"/>
      </dsp:txXfrm>
    </dsp:sp>
    <dsp:sp modelId="{1FB05079-588D-4110-9F0C-519F1A2AEB3E}">
      <dsp:nvSpPr>
        <dsp:cNvPr id="0" name=""/>
        <dsp:cNvSpPr/>
      </dsp:nvSpPr>
      <dsp:spPr>
        <a:xfrm>
          <a:off x="0" y="1916571"/>
          <a:ext cx="7467600" cy="542880"/>
        </a:xfrm>
        <a:prstGeom prst="roundRect">
          <a:avLst/>
        </a:prstGeom>
        <a:gradFill rotWithShape="0">
          <a:gsLst>
            <a:gs pos="0">
              <a:schemeClr val="accent5">
                <a:hueOff val="0"/>
                <a:satOff val="0"/>
                <a:lumOff val="0"/>
                <a:alphaOff val="0"/>
                <a:tint val="1000"/>
              </a:schemeClr>
            </a:gs>
            <a:gs pos="68000">
              <a:schemeClr val="accent5">
                <a:hueOff val="0"/>
                <a:satOff val="0"/>
                <a:lumOff val="0"/>
                <a:alphaOff val="0"/>
                <a:tint val="77000"/>
              </a:schemeClr>
            </a:gs>
            <a:gs pos="81000">
              <a:schemeClr val="accent5">
                <a:hueOff val="0"/>
                <a:satOff val="0"/>
                <a:lumOff val="0"/>
                <a:alphaOff val="0"/>
                <a:tint val="79000"/>
              </a:schemeClr>
            </a:gs>
            <a:gs pos="86000">
              <a:schemeClr val="accent5">
                <a:hueOff val="0"/>
                <a:satOff val="0"/>
                <a:lumOff val="0"/>
                <a:alphaOff val="0"/>
                <a:tint val="73000"/>
              </a:schemeClr>
            </a:gs>
            <a:gs pos="100000">
              <a:schemeClr val="accent5">
                <a:hueOff val="0"/>
                <a:satOff val="0"/>
                <a:lumOff val="0"/>
                <a:alphaOff val="0"/>
                <a:tint val="35000"/>
              </a:schemeClr>
            </a:gs>
          </a:gsLst>
          <a:lin ang="5400000" scaled="1"/>
        </a:gradFill>
        <a:ln>
          <a:noFill/>
        </a:ln>
        <a:effectLst>
          <a:glow rad="63500">
            <a:schemeClr val="accent5">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Low" defTabSz="711200" rtl="1">
            <a:lnSpc>
              <a:spcPct val="90000"/>
            </a:lnSpc>
            <a:spcBef>
              <a:spcPct val="0"/>
            </a:spcBef>
            <a:spcAft>
              <a:spcPct val="35000"/>
            </a:spcAft>
          </a:pPr>
          <a:r>
            <a:rPr lang="fa-IR" sz="1600" kern="1200" dirty="0" smtClean="0">
              <a:cs typeface="B Zar" pitchFamily="2" charset="-78"/>
            </a:rPr>
            <a:t>نياز به اطلاعات: اهداف</a:t>
          </a:r>
          <a:endParaRPr lang="en-US" sz="1600" kern="1200" dirty="0">
            <a:cs typeface="B Zar" pitchFamily="2" charset="-78"/>
          </a:endParaRPr>
        </a:p>
      </dsp:txBody>
      <dsp:txXfrm>
        <a:off x="26501" y="1943072"/>
        <a:ext cx="7414598" cy="489878"/>
      </dsp:txXfrm>
    </dsp:sp>
    <dsp:sp modelId="{63AA1DCB-243F-4507-B780-51CCC508A5CD}">
      <dsp:nvSpPr>
        <dsp:cNvPr id="0" name=""/>
        <dsp:cNvSpPr/>
      </dsp:nvSpPr>
      <dsp:spPr>
        <a:xfrm>
          <a:off x="0" y="2459452"/>
          <a:ext cx="7467600" cy="186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20320" rIns="113792" bIns="20320" numCol="1" spcCol="1270" anchor="t" anchorCtr="0">
          <a:noAutofit/>
        </a:bodyPr>
        <a:lstStyle/>
        <a:p>
          <a:pPr marL="171450" lvl="1" indent="-171450" algn="justLow" defTabSz="711200" rtl="1">
            <a:lnSpc>
              <a:spcPct val="90000"/>
            </a:lnSpc>
            <a:spcBef>
              <a:spcPct val="0"/>
            </a:spcBef>
            <a:spcAft>
              <a:spcPct val="20000"/>
            </a:spcAft>
            <a:buChar char="••"/>
          </a:pPr>
          <a:r>
            <a:rPr lang="fa-IR" sz="1600" kern="1200" dirty="0" smtClean="0">
              <a:cs typeface="B Zar" pitchFamily="2" charset="-78"/>
            </a:rPr>
            <a:t>الف. ارزيابي توان پرداخت تعهدات</a:t>
          </a:r>
          <a:endParaRPr lang="en-US" sz="1600" kern="1200" dirty="0">
            <a:cs typeface="B Zar" pitchFamily="2" charset="-78"/>
          </a:endParaRPr>
        </a:p>
        <a:p>
          <a:pPr marL="171450" lvl="1" indent="-171450" algn="justLow" defTabSz="711200" rtl="1">
            <a:lnSpc>
              <a:spcPct val="90000"/>
            </a:lnSpc>
            <a:spcBef>
              <a:spcPct val="0"/>
            </a:spcBef>
            <a:spcAft>
              <a:spcPct val="20000"/>
            </a:spcAft>
            <a:buChar char="••"/>
          </a:pPr>
          <a:r>
            <a:rPr lang="fa-IR" sz="1600" kern="1200" dirty="0" smtClean="0">
              <a:cs typeface="B Zar" pitchFamily="2" charset="-78"/>
            </a:rPr>
            <a:t>ب. ارزيابي عملكرد طرح</a:t>
          </a:r>
          <a:endParaRPr lang="en-US" sz="1600" kern="1200" dirty="0">
            <a:cs typeface="B Zar" pitchFamily="2" charset="-78"/>
          </a:endParaRPr>
        </a:p>
        <a:p>
          <a:pPr marL="171450" lvl="1" indent="-171450" algn="justLow" defTabSz="711200" rtl="1">
            <a:lnSpc>
              <a:spcPct val="90000"/>
            </a:lnSpc>
            <a:spcBef>
              <a:spcPct val="0"/>
            </a:spcBef>
            <a:spcAft>
              <a:spcPct val="20000"/>
            </a:spcAft>
            <a:buChar char="••"/>
          </a:pPr>
          <a:r>
            <a:rPr lang="fa-IR" sz="1600" kern="1200" dirty="0" smtClean="0">
              <a:cs typeface="B Zar" pitchFamily="2" charset="-78"/>
            </a:rPr>
            <a:t>ج. تعيين راهبردها و خط‌مشي‌هاي طرح</a:t>
          </a:r>
          <a:endParaRPr lang="en-US" sz="1600" kern="1200" dirty="0">
            <a:cs typeface="B Zar" pitchFamily="2" charset="-78"/>
          </a:endParaRPr>
        </a:p>
        <a:p>
          <a:pPr marL="171450" lvl="1" indent="-171450" algn="justLow" defTabSz="711200" rtl="1">
            <a:lnSpc>
              <a:spcPct val="90000"/>
            </a:lnSpc>
            <a:spcBef>
              <a:spcPct val="0"/>
            </a:spcBef>
            <a:spcAft>
              <a:spcPct val="20000"/>
            </a:spcAft>
            <a:buChar char="••"/>
          </a:pPr>
          <a:r>
            <a:rPr lang="fa-IR" sz="1600" kern="1200" dirty="0" smtClean="0">
              <a:cs typeface="B Zar" pitchFamily="2" charset="-78"/>
            </a:rPr>
            <a:t>د. فراهم‌كردن امكان نظارت عمومي مقام ناظر</a:t>
          </a:r>
          <a:endParaRPr lang="en-US" sz="1600" kern="1200" dirty="0">
            <a:cs typeface="B Zar" pitchFamily="2" charset="-78"/>
          </a:endParaRPr>
        </a:p>
        <a:p>
          <a:pPr marL="171450" lvl="1" indent="-171450" algn="justLow" defTabSz="711200" rtl="1">
            <a:lnSpc>
              <a:spcPct val="90000"/>
            </a:lnSpc>
            <a:spcBef>
              <a:spcPct val="0"/>
            </a:spcBef>
            <a:spcAft>
              <a:spcPct val="20000"/>
            </a:spcAft>
            <a:buChar char="••"/>
          </a:pPr>
          <a:r>
            <a:rPr lang="fa-IR" sz="1600" kern="1200" dirty="0" smtClean="0">
              <a:cs typeface="B Zar" pitchFamily="2" charset="-78"/>
            </a:rPr>
            <a:t>هـ. نيازهاي ديگر اعضا مثل نرخ‌ها، شرايط بازنشستگي، و امكان تأمين مزايا</a:t>
          </a:r>
          <a:endParaRPr lang="en-US" sz="1600" kern="1200" dirty="0">
            <a:cs typeface="B Zar" pitchFamily="2" charset="-78"/>
          </a:endParaRPr>
        </a:p>
      </dsp:txBody>
      <dsp:txXfrm>
        <a:off x="0" y="2459452"/>
        <a:ext cx="7467600" cy="1860930"/>
      </dsp:txXfrm>
    </dsp:sp>
    <dsp:sp modelId="{B08E8F37-3695-402F-905B-109BFF61ED28}">
      <dsp:nvSpPr>
        <dsp:cNvPr id="0" name=""/>
        <dsp:cNvSpPr/>
      </dsp:nvSpPr>
      <dsp:spPr>
        <a:xfrm>
          <a:off x="0" y="4320382"/>
          <a:ext cx="7467600" cy="542880"/>
        </a:xfrm>
        <a:prstGeom prst="roundRect">
          <a:avLst/>
        </a:prstGeom>
        <a:gradFill rotWithShape="0">
          <a:gsLst>
            <a:gs pos="0">
              <a:schemeClr val="accent6">
                <a:hueOff val="0"/>
                <a:satOff val="0"/>
                <a:lumOff val="0"/>
                <a:alphaOff val="0"/>
                <a:tint val="1000"/>
              </a:schemeClr>
            </a:gs>
            <a:gs pos="68000">
              <a:schemeClr val="accent6">
                <a:hueOff val="0"/>
                <a:satOff val="0"/>
                <a:lumOff val="0"/>
                <a:alphaOff val="0"/>
                <a:tint val="77000"/>
              </a:schemeClr>
            </a:gs>
            <a:gs pos="81000">
              <a:schemeClr val="accent6">
                <a:hueOff val="0"/>
                <a:satOff val="0"/>
                <a:lumOff val="0"/>
                <a:alphaOff val="0"/>
                <a:tint val="79000"/>
              </a:schemeClr>
            </a:gs>
            <a:gs pos="86000">
              <a:schemeClr val="accent6">
                <a:hueOff val="0"/>
                <a:satOff val="0"/>
                <a:lumOff val="0"/>
                <a:alphaOff val="0"/>
                <a:tint val="73000"/>
              </a:schemeClr>
            </a:gs>
            <a:gs pos="100000">
              <a:schemeClr val="accent6">
                <a:hueOff val="0"/>
                <a:satOff val="0"/>
                <a:lumOff val="0"/>
                <a:alphaOff val="0"/>
                <a:tint val="35000"/>
              </a:schemeClr>
            </a:gs>
          </a:gsLst>
          <a:lin ang="5400000" scaled="1"/>
        </a:gradFill>
        <a:ln>
          <a:noFill/>
        </a:ln>
        <a:effectLst>
          <a:glow rad="63500">
            <a:schemeClr val="accent6">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Low" defTabSz="711200" rtl="1">
            <a:lnSpc>
              <a:spcPct val="90000"/>
            </a:lnSpc>
            <a:spcBef>
              <a:spcPct val="0"/>
            </a:spcBef>
            <a:spcAft>
              <a:spcPct val="35000"/>
            </a:spcAft>
          </a:pPr>
          <a:r>
            <a:rPr lang="fa-IR" sz="1600" kern="1200" dirty="0" smtClean="0">
              <a:cs typeface="B Zar" pitchFamily="2" charset="-78"/>
            </a:rPr>
            <a:t>استانداردهاي 15، 18، 19، 20 و 23 براي اندازه‌گيري سرمايه‌گذاري‌ها شمارة 11 براي املاك و مستغلات</a:t>
          </a:r>
          <a:endParaRPr lang="en-US" sz="1600" kern="1200" dirty="0">
            <a:cs typeface="B Zar" pitchFamily="2" charset="-78"/>
          </a:endParaRPr>
        </a:p>
      </dsp:txBody>
      <dsp:txXfrm>
        <a:off x="26501" y="4346883"/>
        <a:ext cx="7414598" cy="48987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D2DE9-CF56-4112-B8FE-3D480D7CBD67}">
      <dsp:nvSpPr>
        <dsp:cNvPr id="0" name=""/>
        <dsp:cNvSpPr/>
      </dsp:nvSpPr>
      <dsp:spPr>
        <a:xfrm>
          <a:off x="0" y="574356"/>
          <a:ext cx="7467600" cy="957600"/>
        </a:xfrm>
        <a:prstGeom prst="rect">
          <a:avLst/>
        </a:prstGeom>
        <a:no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43503E2-6D6B-45E8-AF39-34DEB1E531E2}">
      <dsp:nvSpPr>
        <dsp:cNvPr id="0" name=""/>
        <dsp:cNvSpPr/>
      </dsp:nvSpPr>
      <dsp:spPr>
        <a:xfrm>
          <a:off x="1866899" y="13476"/>
          <a:ext cx="5227320" cy="1121760"/>
        </a:xfrm>
        <a:prstGeom prst="roundRect">
          <a:avLst/>
        </a:prstGeom>
        <a:solidFill>
          <a:schemeClr val="accent4">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justLow" defTabSz="889000" rtl="1">
            <a:lnSpc>
              <a:spcPct val="90000"/>
            </a:lnSpc>
            <a:spcBef>
              <a:spcPct val="0"/>
            </a:spcBef>
            <a:spcAft>
              <a:spcPct val="35000"/>
            </a:spcAft>
          </a:pPr>
          <a:r>
            <a:rPr lang="fa-IR" sz="2000" kern="1200" dirty="0" smtClean="0">
              <a:latin typeface="Times New Roman" pitchFamily="18" charset="0"/>
              <a:cs typeface="B Zar" pitchFamily="2" charset="-78"/>
            </a:rPr>
            <a:t>لاية پايه </a:t>
          </a:r>
          <a:r>
            <a:rPr lang="en-US" sz="2000" kern="1200" dirty="0" smtClean="0">
              <a:latin typeface="Times New Roman" pitchFamily="18" charset="0"/>
              <a:cs typeface="B Zar" pitchFamily="2" charset="-78"/>
              <a:sym typeface="Wingdings" pitchFamily="2" charset="2"/>
            </a:rPr>
            <a:t></a:t>
          </a:r>
          <a:r>
            <a:rPr lang="fa-IR" sz="2000" kern="1200" dirty="0" smtClean="0">
              <a:latin typeface="Times New Roman" pitchFamily="18" charset="0"/>
              <a:cs typeface="B Zar" pitchFamily="2" charset="-78"/>
              <a:sym typeface="Wingdings" pitchFamily="2" charset="2"/>
            </a:rPr>
            <a:t> اجباري و حداقل با مديريت دولتي</a:t>
          </a:r>
          <a:endParaRPr lang="en-US" sz="2000" kern="1200" dirty="0">
            <a:latin typeface="Times New Roman" pitchFamily="18" charset="0"/>
            <a:cs typeface="B Zar" pitchFamily="2" charset="-78"/>
          </a:endParaRPr>
        </a:p>
      </dsp:txBody>
      <dsp:txXfrm>
        <a:off x="1921659" y="68236"/>
        <a:ext cx="5117800" cy="1012240"/>
      </dsp:txXfrm>
    </dsp:sp>
    <dsp:sp modelId="{E17CFD52-0B89-4198-8E36-8D53A0C6E3AB}">
      <dsp:nvSpPr>
        <dsp:cNvPr id="0" name=""/>
        <dsp:cNvSpPr/>
      </dsp:nvSpPr>
      <dsp:spPr>
        <a:xfrm>
          <a:off x="0" y="2298036"/>
          <a:ext cx="7467600" cy="2214450"/>
        </a:xfrm>
        <a:prstGeom prst="rect">
          <a:avLst/>
        </a:prstGeom>
        <a:solidFill>
          <a:schemeClr val="lt1">
            <a:alpha val="90000"/>
            <a:hueOff val="0"/>
            <a:satOff val="0"/>
            <a:lumOff val="0"/>
            <a:alphaOff val="0"/>
          </a:schemeClr>
        </a:solidFill>
        <a:ln w="9525" cap="flat" cmpd="sng" algn="ctr">
          <a:solidFill>
            <a:schemeClr val="accent4">
              <a:alpha val="90000"/>
              <a:hueOff val="0"/>
              <a:satOff val="0"/>
              <a:lumOff val="0"/>
              <a:alphaOff val="-4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9569" tIns="791464" rIns="579569" bIns="142240" numCol="1" spcCol="1270" anchor="t" anchorCtr="0">
          <a:noAutofit/>
        </a:bodyPr>
        <a:lstStyle/>
        <a:p>
          <a:pPr marL="228600" lvl="1" indent="-228600" algn="justLow" defTabSz="889000" rtl="1">
            <a:lnSpc>
              <a:spcPct val="90000"/>
            </a:lnSpc>
            <a:spcBef>
              <a:spcPct val="0"/>
            </a:spcBef>
            <a:spcAft>
              <a:spcPct val="15000"/>
            </a:spcAft>
            <a:buChar char="••"/>
          </a:pPr>
          <a:r>
            <a:rPr lang="fa-IR" sz="2000" kern="1200" dirty="0" smtClean="0">
              <a:latin typeface="Times New Roman" pitchFamily="18" charset="0"/>
              <a:cs typeface="B Zar" pitchFamily="2" charset="-78"/>
            </a:rPr>
            <a:t>طرح پس‌اندازي حساب‌هاي انفرادي </a:t>
          </a:r>
          <a:r>
            <a:rPr lang="en-US" sz="2000" kern="1200" dirty="0" smtClean="0">
              <a:latin typeface="Times New Roman" pitchFamily="18" charset="0"/>
              <a:cs typeface="B Zar" pitchFamily="2" charset="-78"/>
            </a:rPr>
            <a:t>Thrift Savings Plan TSP</a:t>
          </a:r>
          <a:endParaRPr lang="en-US" sz="2000" kern="1200" dirty="0">
            <a:latin typeface="Times New Roman" pitchFamily="18" charset="0"/>
            <a:cs typeface="B Zar" pitchFamily="2" charset="-78"/>
          </a:endParaRPr>
        </a:p>
        <a:p>
          <a:pPr marL="228600" lvl="1" indent="-228600" algn="justLow" defTabSz="889000" rtl="1">
            <a:lnSpc>
              <a:spcPct val="90000"/>
            </a:lnSpc>
            <a:spcBef>
              <a:spcPct val="0"/>
            </a:spcBef>
            <a:spcAft>
              <a:spcPct val="15000"/>
            </a:spcAft>
            <a:buChar char="••"/>
          </a:pPr>
          <a:r>
            <a:rPr lang="fa-IR" sz="2000" kern="1200" dirty="0" smtClean="0">
              <a:latin typeface="Times New Roman" pitchFamily="18" charset="0"/>
              <a:cs typeface="B Zar" pitchFamily="2" charset="-78"/>
            </a:rPr>
            <a:t>صندوق‌هاي بازنشستگي شركتي </a:t>
          </a:r>
          <a:r>
            <a:rPr lang="en-US" sz="2000" kern="1200" dirty="0" smtClean="0">
              <a:latin typeface="Times New Roman" pitchFamily="18" charset="0"/>
              <a:cs typeface="B Zar" pitchFamily="2" charset="-78"/>
            </a:rPr>
            <a:t>Corporate Pension Fund</a:t>
          </a:r>
          <a:endParaRPr lang="en-US" sz="2000" kern="1200" dirty="0">
            <a:latin typeface="Times New Roman" pitchFamily="18" charset="0"/>
            <a:cs typeface="B Zar" pitchFamily="2" charset="-78"/>
          </a:endParaRPr>
        </a:p>
        <a:p>
          <a:pPr marL="228600" lvl="1" indent="-228600" algn="justLow" defTabSz="889000" rtl="1">
            <a:lnSpc>
              <a:spcPct val="90000"/>
            </a:lnSpc>
            <a:spcBef>
              <a:spcPct val="0"/>
            </a:spcBef>
            <a:spcAft>
              <a:spcPct val="15000"/>
            </a:spcAft>
            <a:buChar char="••"/>
          </a:pPr>
          <a:r>
            <a:rPr lang="fa-IR" sz="2000" kern="1200" dirty="0" smtClean="0">
              <a:latin typeface="Times New Roman" pitchFamily="18" charset="0"/>
              <a:cs typeface="B Zar" pitchFamily="2" charset="-78"/>
            </a:rPr>
            <a:t>صندوق‌هاي بازنشستگي خصوصي مكمل</a:t>
          </a:r>
          <a:endParaRPr lang="en-US" sz="2000" kern="1200" dirty="0">
            <a:latin typeface="Times New Roman" pitchFamily="18" charset="0"/>
            <a:cs typeface="B Zar" pitchFamily="2" charset="-78"/>
          </a:endParaRPr>
        </a:p>
      </dsp:txBody>
      <dsp:txXfrm>
        <a:off x="0" y="2298036"/>
        <a:ext cx="7467600" cy="2214450"/>
      </dsp:txXfrm>
    </dsp:sp>
    <dsp:sp modelId="{BD4311BD-62F1-4DFF-9C2B-91E4A4E11363}">
      <dsp:nvSpPr>
        <dsp:cNvPr id="0" name=""/>
        <dsp:cNvSpPr/>
      </dsp:nvSpPr>
      <dsp:spPr>
        <a:xfrm>
          <a:off x="1882552" y="1108724"/>
          <a:ext cx="5227320" cy="1121760"/>
        </a:xfrm>
        <a:prstGeom prst="roundRect">
          <a:avLst/>
        </a:prstGeom>
        <a:solidFill>
          <a:schemeClr val="accent4">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justLow" defTabSz="889000" rtl="1">
            <a:lnSpc>
              <a:spcPct val="90000"/>
            </a:lnSpc>
            <a:spcBef>
              <a:spcPct val="0"/>
            </a:spcBef>
            <a:spcAft>
              <a:spcPct val="35000"/>
            </a:spcAft>
          </a:pPr>
          <a:r>
            <a:rPr lang="fa-IR" sz="2000" kern="1200" dirty="0" smtClean="0">
              <a:latin typeface="Times New Roman" pitchFamily="18" charset="0"/>
              <a:cs typeface="B Zar" pitchFamily="2" charset="-78"/>
            </a:rPr>
            <a:t>لاية مكمل </a:t>
          </a:r>
          <a:r>
            <a:rPr lang="en-US" sz="2000" kern="1200" dirty="0" smtClean="0">
              <a:latin typeface="Times New Roman" pitchFamily="18" charset="0"/>
              <a:cs typeface="B Zar" pitchFamily="2" charset="-78"/>
              <a:sym typeface="Wingdings" pitchFamily="2" charset="2"/>
            </a:rPr>
            <a:t></a:t>
          </a:r>
          <a:r>
            <a:rPr lang="fa-IR" sz="2000" kern="1200" dirty="0" smtClean="0">
              <a:latin typeface="Times New Roman" pitchFamily="18" charset="0"/>
              <a:cs typeface="B Zar" pitchFamily="2" charset="-78"/>
              <a:sym typeface="Wingdings" pitchFamily="2" charset="2"/>
            </a:rPr>
            <a:t> داوطلبانه و حداكثر با مديريت خصوصي</a:t>
          </a:r>
          <a:endParaRPr lang="en-US" sz="2000" kern="1200" dirty="0">
            <a:latin typeface="Times New Roman" pitchFamily="18" charset="0"/>
            <a:cs typeface="B Zar" pitchFamily="2" charset="-78"/>
          </a:endParaRPr>
        </a:p>
      </dsp:txBody>
      <dsp:txXfrm>
        <a:off x="1937312" y="1163484"/>
        <a:ext cx="5117800" cy="101224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D2DE9-CF56-4112-B8FE-3D480D7CBD67}">
      <dsp:nvSpPr>
        <dsp:cNvPr id="0" name=""/>
        <dsp:cNvSpPr/>
      </dsp:nvSpPr>
      <dsp:spPr>
        <a:xfrm>
          <a:off x="0" y="574356"/>
          <a:ext cx="7467600" cy="957600"/>
        </a:xfrm>
        <a:prstGeom prst="rect">
          <a:avLst/>
        </a:prstGeom>
        <a:no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43503E2-6D6B-45E8-AF39-34DEB1E531E2}">
      <dsp:nvSpPr>
        <dsp:cNvPr id="0" name=""/>
        <dsp:cNvSpPr/>
      </dsp:nvSpPr>
      <dsp:spPr>
        <a:xfrm>
          <a:off x="1866899" y="13476"/>
          <a:ext cx="5227320" cy="1121760"/>
        </a:xfrm>
        <a:prstGeom prst="roundRect">
          <a:avLst/>
        </a:prstGeom>
        <a:solidFill>
          <a:schemeClr val="accent6">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justLow" defTabSz="889000" rtl="1">
            <a:lnSpc>
              <a:spcPct val="90000"/>
            </a:lnSpc>
            <a:spcBef>
              <a:spcPct val="0"/>
            </a:spcBef>
            <a:spcAft>
              <a:spcPct val="35000"/>
            </a:spcAft>
          </a:pPr>
          <a:r>
            <a:rPr lang="fa-IR" sz="2000" kern="1200" dirty="0" smtClean="0">
              <a:latin typeface="Times New Roman" pitchFamily="18" charset="0"/>
              <a:cs typeface="B Zar" pitchFamily="2" charset="-78"/>
            </a:rPr>
            <a:t>صندوق تضمين يا طرح بيمة دولتي</a:t>
          </a:r>
          <a:endParaRPr lang="en-US" sz="2000" kern="1200" dirty="0">
            <a:latin typeface="Times New Roman" pitchFamily="18" charset="0"/>
            <a:cs typeface="B Zar" pitchFamily="2" charset="-78"/>
          </a:endParaRPr>
        </a:p>
      </dsp:txBody>
      <dsp:txXfrm>
        <a:off x="1921659" y="68236"/>
        <a:ext cx="5117800" cy="1012240"/>
      </dsp:txXfrm>
    </dsp:sp>
    <dsp:sp modelId="{80202BFF-68D5-482C-BE4C-610111256FD1}">
      <dsp:nvSpPr>
        <dsp:cNvPr id="0" name=""/>
        <dsp:cNvSpPr/>
      </dsp:nvSpPr>
      <dsp:spPr>
        <a:xfrm>
          <a:off x="0" y="2298036"/>
          <a:ext cx="7467600" cy="2214450"/>
        </a:xfrm>
        <a:prstGeom prst="rect">
          <a:avLst/>
        </a:prstGeom>
        <a:solidFill>
          <a:schemeClr val="lt1">
            <a:alpha val="90000"/>
            <a:hueOff val="0"/>
            <a:satOff val="0"/>
            <a:lumOff val="0"/>
            <a:alphaOff val="0"/>
          </a:schemeClr>
        </a:solidFill>
        <a:ln w="9525" cap="flat" cmpd="sng" algn="ctr">
          <a:solidFill>
            <a:schemeClr val="accent6">
              <a:alpha val="90000"/>
              <a:hueOff val="0"/>
              <a:satOff val="0"/>
              <a:lumOff val="0"/>
              <a:alphaOff val="-4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9569" tIns="791464" rIns="579569" bIns="142240" numCol="1" spcCol="1270" anchor="t" anchorCtr="0">
          <a:noAutofit/>
        </a:bodyPr>
        <a:lstStyle/>
        <a:p>
          <a:pPr marL="228600" lvl="1" indent="-228600" algn="justLow" defTabSz="889000" rtl="1">
            <a:lnSpc>
              <a:spcPct val="90000"/>
            </a:lnSpc>
            <a:spcBef>
              <a:spcPct val="0"/>
            </a:spcBef>
            <a:spcAft>
              <a:spcPct val="15000"/>
            </a:spcAft>
            <a:buChar char="••"/>
          </a:pPr>
          <a:r>
            <a:rPr lang="fa-IR" sz="2000" kern="1200" dirty="0" smtClean="0">
              <a:latin typeface="Times New Roman" pitchFamily="18" charset="0"/>
              <a:cs typeface="B Zar" pitchFamily="2" charset="-78"/>
            </a:rPr>
            <a:t>طرح پس‌انداز حساب‌هاي انفرادي</a:t>
          </a:r>
          <a:endParaRPr lang="en-US" sz="2000" kern="1200" dirty="0">
            <a:latin typeface="Times New Roman" pitchFamily="18" charset="0"/>
            <a:cs typeface="B Zar" pitchFamily="2" charset="-78"/>
          </a:endParaRPr>
        </a:p>
        <a:p>
          <a:pPr marL="228600" lvl="1" indent="-228600" algn="justLow" defTabSz="889000" rtl="1">
            <a:lnSpc>
              <a:spcPct val="90000"/>
            </a:lnSpc>
            <a:spcBef>
              <a:spcPct val="0"/>
            </a:spcBef>
            <a:spcAft>
              <a:spcPct val="15000"/>
            </a:spcAft>
            <a:buChar char="••"/>
          </a:pPr>
          <a:r>
            <a:rPr lang="fa-IR" sz="2000" kern="1200" dirty="0" smtClean="0">
              <a:latin typeface="Times New Roman" pitchFamily="18" charset="0"/>
              <a:cs typeface="B Zar" pitchFamily="2" charset="-78"/>
            </a:rPr>
            <a:t>صندوق بازنشستگي شركتي</a:t>
          </a:r>
          <a:endParaRPr lang="en-US" sz="2000" kern="1200" dirty="0">
            <a:latin typeface="Times New Roman" pitchFamily="18" charset="0"/>
            <a:cs typeface="B Zar" pitchFamily="2" charset="-78"/>
          </a:endParaRPr>
        </a:p>
        <a:p>
          <a:pPr marL="228600" lvl="1" indent="-228600" algn="justLow" defTabSz="889000" rtl="1">
            <a:lnSpc>
              <a:spcPct val="90000"/>
            </a:lnSpc>
            <a:spcBef>
              <a:spcPct val="0"/>
            </a:spcBef>
            <a:spcAft>
              <a:spcPct val="15000"/>
            </a:spcAft>
            <a:buChar char="••"/>
          </a:pPr>
          <a:r>
            <a:rPr lang="fa-IR" sz="2000" kern="1200" dirty="0" smtClean="0">
              <a:latin typeface="Times New Roman" pitchFamily="18" charset="0"/>
              <a:cs typeface="B Zar" pitchFamily="2" charset="-78"/>
            </a:rPr>
            <a:t>صندوق بازنشستگي خصوصي</a:t>
          </a:r>
          <a:endParaRPr lang="en-US" sz="2000" kern="1200" dirty="0">
            <a:latin typeface="Times New Roman" pitchFamily="18" charset="0"/>
            <a:cs typeface="B Zar" pitchFamily="2" charset="-78"/>
          </a:endParaRPr>
        </a:p>
      </dsp:txBody>
      <dsp:txXfrm>
        <a:off x="0" y="2298036"/>
        <a:ext cx="7467600" cy="2214450"/>
      </dsp:txXfrm>
    </dsp:sp>
    <dsp:sp modelId="{2E76D871-4842-48D7-85BD-D8C5B1FBE5F1}">
      <dsp:nvSpPr>
        <dsp:cNvPr id="0" name=""/>
        <dsp:cNvSpPr/>
      </dsp:nvSpPr>
      <dsp:spPr>
        <a:xfrm>
          <a:off x="1866899" y="1737156"/>
          <a:ext cx="5227320" cy="1121760"/>
        </a:xfrm>
        <a:prstGeom prst="roundRect">
          <a:avLst/>
        </a:prstGeom>
        <a:solidFill>
          <a:schemeClr val="accent6">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lvl="0" algn="justLow" defTabSz="889000" rtl="1">
            <a:lnSpc>
              <a:spcPct val="90000"/>
            </a:lnSpc>
            <a:spcBef>
              <a:spcPct val="0"/>
            </a:spcBef>
            <a:spcAft>
              <a:spcPct val="35000"/>
            </a:spcAft>
          </a:pPr>
          <a:r>
            <a:rPr lang="fa-IR" sz="2000" kern="1200" dirty="0" smtClean="0">
              <a:latin typeface="Times New Roman" pitchFamily="18" charset="0"/>
              <a:cs typeface="B Zar" pitchFamily="2" charset="-78"/>
            </a:rPr>
            <a:t>لاية پايه و مكمل، داوطلبانه و اجباري مديريت خصوصي</a:t>
          </a:r>
          <a:endParaRPr lang="en-US" sz="2000" kern="1200" dirty="0">
            <a:latin typeface="Times New Roman" pitchFamily="18" charset="0"/>
            <a:cs typeface="B Zar" pitchFamily="2" charset="-78"/>
          </a:endParaRPr>
        </a:p>
      </dsp:txBody>
      <dsp:txXfrm>
        <a:off x="1921659" y="1791916"/>
        <a:ext cx="5117800" cy="101224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F2DF8-C7DC-4188-8AFF-80FF1545BBD6}">
      <dsp:nvSpPr>
        <dsp:cNvPr id="0" name=""/>
        <dsp:cNvSpPr/>
      </dsp:nvSpPr>
      <dsp:spPr>
        <a:xfrm>
          <a:off x="0" y="26053"/>
          <a:ext cx="7467600" cy="1103895"/>
        </a:xfrm>
        <a:prstGeom prst="round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justLow" defTabSz="1644650" rtl="1">
            <a:lnSpc>
              <a:spcPct val="90000"/>
            </a:lnSpc>
            <a:spcBef>
              <a:spcPct val="0"/>
            </a:spcBef>
            <a:spcAft>
              <a:spcPct val="35000"/>
            </a:spcAft>
          </a:pPr>
          <a:r>
            <a:rPr lang="fa-IR" sz="3700" kern="1200" dirty="0" smtClean="0">
              <a:cs typeface="B Zar" pitchFamily="2" charset="-78"/>
            </a:rPr>
            <a:t>بديل 1. ادامة وضعيت جاري</a:t>
          </a:r>
          <a:endParaRPr lang="en-US" sz="3700" kern="1200" dirty="0">
            <a:cs typeface="B Zar" pitchFamily="2" charset="-78"/>
          </a:endParaRPr>
        </a:p>
      </dsp:txBody>
      <dsp:txXfrm>
        <a:off x="53888" y="79941"/>
        <a:ext cx="7359824" cy="996119"/>
      </dsp:txXfrm>
    </dsp:sp>
    <dsp:sp modelId="{EB494C97-18B8-47B0-A8C0-EACDC2E4EF1C}">
      <dsp:nvSpPr>
        <dsp:cNvPr id="0" name=""/>
        <dsp:cNvSpPr/>
      </dsp:nvSpPr>
      <dsp:spPr>
        <a:xfrm>
          <a:off x="0" y="1129949"/>
          <a:ext cx="7467600" cy="336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46990" rIns="263144" bIns="46990" numCol="1" spcCol="1270" anchor="t" anchorCtr="0">
          <a:noAutofit/>
        </a:bodyPr>
        <a:lstStyle/>
        <a:p>
          <a:pPr marL="285750" lvl="1" indent="-285750" algn="justLow" defTabSz="1289050" rtl="1">
            <a:lnSpc>
              <a:spcPct val="90000"/>
            </a:lnSpc>
            <a:spcBef>
              <a:spcPct val="0"/>
            </a:spcBef>
            <a:spcAft>
              <a:spcPct val="20000"/>
            </a:spcAft>
            <a:buChar char="••"/>
          </a:pPr>
          <a:r>
            <a:rPr lang="fa-IR" sz="2900" kern="1200" dirty="0" smtClean="0">
              <a:cs typeface="B Zar" pitchFamily="2" charset="-78"/>
            </a:rPr>
            <a:t>يك يا چند صندوق دولتي</a:t>
          </a:r>
          <a:endParaRPr lang="en-US" sz="2900" kern="1200" dirty="0">
            <a:cs typeface="B Zar" pitchFamily="2" charset="-78"/>
          </a:endParaRPr>
        </a:p>
        <a:p>
          <a:pPr marL="285750" lvl="1" indent="-285750" algn="justLow" defTabSz="1289050" rtl="1">
            <a:lnSpc>
              <a:spcPct val="90000"/>
            </a:lnSpc>
            <a:spcBef>
              <a:spcPct val="0"/>
            </a:spcBef>
            <a:spcAft>
              <a:spcPct val="20000"/>
            </a:spcAft>
            <a:buChar char="••"/>
          </a:pPr>
          <a:r>
            <a:rPr lang="fa-IR" sz="2900" kern="1200" dirty="0" smtClean="0">
              <a:cs typeface="B Zar" pitchFamily="2" charset="-78"/>
            </a:rPr>
            <a:t>جداسازي بيمة بازنشستگي از ساير خدمات بيمه‌اي و اجتماعي</a:t>
          </a:r>
          <a:endParaRPr lang="en-US" sz="2900" kern="1200" dirty="0">
            <a:cs typeface="B Zar" pitchFamily="2" charset="-78"/>
          </a:endParaRPr>
        </a:p>
        <a:p>
          <a:pPr marL="285750" lvl="1" indent="-285750" algn="justLow" defTabSz="1289050" rtl="1">
            <a:lnSpc>
              <a:spcPct val="90000"/>
            </a:lnSpc>
            <a:spcBef>
              <a:spcPct val="0"/>
            </a:spcBef>
            <a:spcAft>
              <a:spcPct val="20000"/>
            </a:spcAft>
            <a:buChar char="••"/>
          </a:pPr>
          <a:r>
            <a:rPr lang="fa-IR" sz="2900" kern="1200" dirty="0" smtClean="0">
              <a:cs typeface="B Zar" pitchFamily="2" charset="-78"/>
            </a:rPr>
            <a:t>اصلاح نظام مديريت و نظام نمايندگي ذي‌نفعان</a:t>
          </a:r>
          <a:endParaRPr lang="en-US" sz="2900" kern="1200" dirty="0">
            <a:cs typeface="B Zar" pitchFamily="2" charset="-78"/>
          </a:endParaRPr>
        </a:p>
        <a:p>
          <a:pPr marL="285750" lvl="1" indent="-285750" algn="justLow" defTabSz="1289050" rtl="1">
            <a:lnSpc>
              <a:spcPct val="90000"/>
            </a:lnSpc>
            <a:spcBef>
              <a:spcPct val="0"/>
            </a:spcBef>
            <a:spcAft>
              <a:spcPct val="20000"/>
            </a:spcAft>
            <a:buChar char="••"/>
          </a:pPr>
          <a:r>
            <a:rPr lang="fa-IR" sz="2900" kern="1200" dirty="0" smtClean="0">
              <a:cs typeface="B Zar" pitchFamily="2" charset="-78"/>
            </a:rPr>
            <a:t>استقرار «مقام ناظر» و نظام گزارشگري</a:t>
          </a:r>
          <a:endParaRPr lang="en-US" sz="2900" kern="1200" dirty="0">
            <a:cs typeface="B Zar" pitchFamily="2" charset="-78"/>
          </a:endParaRPr>
        </a:p>
        <a:p>
          <a:pPr marL="285750" lvl="1" indent="-285750" algn="justLow" defTabSz="1289050" rtl="1">
            <a:lnSpc>
              <a:spcPct val="90000"/>
            </a:lnSpc>
            <a:spcBef>
              <a:spcPct val="0"/>
            </a:spcBef>
            <a:spcAft>
              <a:spcPct val="20000"/>
            </a:spcAft>
            <a:buChar char="••"/>
          </a:pPr>
          <a:r>
            <a:rPr lang="fa-IR" sz="2900" kern="1200" dirty="0" smtClean="0">
              <a:cs typeface="B Zar" pitchFamily="2" charset="-78"/>
            </a:rPr>
            <a:t>توسعة گستردة صندوق‌هاي مكمل در بازار سرماية ايران </a:t>
          </a:r>
          <a:endParaRPr lang="en-US" sz="2900" kern="1200" dirty="0">
            <a:cs typeface="B Zar" pitchFamily="2" charset="-78"/>
          </a:endParaRPr>
        </a:p>
      </dsp:txBody>
      <dsp:txXfrm>
        <a:off x="0" y="1129949"/>
        <a:ext cx="7467600" cy="3369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B9750-FB91-4E40-9EA5-B03B2F1EE8B7}">
      <dsp:nvSpPr>
        <dsp:cNvPr id="0" name=""/>
        <dsp:cNvSpPr/>
      </dsp:nvSpPr>
      <dsp:spPr>
        <a:xfrm>
          <a:off x="1019958" y="2573"/>
          <a:ext cx="4965954" cy="923459"/>
        </a:xfrm>
        <a:prstGeom prst="homePlate">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121920" rIns="407220" bIns="121920" numCol="1" spcCol="1270" anchor="ctr" anchorCtr="0">
          <a:noAutofit/>
        </a:bodyPr>
        <a:lstStyle/>
        <a:p>
          <a:pPr lvl="0" algn="justLow" defTabSz="1422400" rtl="1">
            <a:lnSpc>
              <a:spcPct val="90000"/>
            </a:lnSpc>
            <a:spcBef>
              <a:spcPct val="0"/>
            </a:spcBef>
            <a:spcAft>
              <a:spcPct val="35000"/>
            </a:spcAft>
          </a:pPr>
          <a:r>
            <a:rPr lang="fa-IR" sz="3200" kern="1200" dirty="0" smtClean="0">
              <a:cs typeface="B Zar" pitchFamily="2" charset="-78"/>
            </a:rPr>
            <a:t>عدم‌ايفاي تعهدات دولت در قانون</a:t>
          </a:r>
          <a:endParaRPr lang="en-US" sz="3200" kern="1200" dirty="0">
            <a:cs typeface="B Zar" pitchFamily="2" charset="-78"/>
          </a:endParaRPr>
        </a:p>
      </dsp:txBody>
      <dsp:txXfrm>
        <a:off x="1019958" y="2573"/>
        <a:ext cx="4735089" cy="923459"/>
      </dsp:txXfrm>
    </dsp:sp>
    <dsp:sp modelId="{0174550E-87B1-4826-8A5D-70CB15E430C8}">
      <dsp:nvSpPr>
        <dsp:cNvPr id="0" name=""/>
        <dsp:cNvSpPr/>
      </dsp:nvSpPr>
      <dsp:spPr>
        <a:xfrm>
          <a:off x="5524182" y="2573"/>
          <a:ext cx="923459" cy="923459"/>
        </a:xfrm>
        <a:prstGeom prst="ellipse">
          <a:avLst/>
        </a:prstGeom>
        <a:gradFill rotWithShape="0">
          <a:gsLst>
            <a:gs pos="0">
              <a:schemeClr val="accent4">
                <a:tint val="50000"/>
                <a:hueOff val="0"/>
                <a:satOff val="0"/>
                <a:lumOff val="0"/>
                <a:alphaOff val="0"/>
                <a:tint val="73000"/>
                <a:satMod val="150000"/>
              </a:schemeClr>
            </a:gs>
            <a:gs pos="25000">
              <a:schemeClr val="accent4">
                <a:tint val="50000"/>
                <a:hueOff val="0"/>
                <a:satOff val="0"/>
                <a:lumOff val="0"/>
                <a:alphaOff val="0"/>
                <a:tint val="96000"/>
                <a:shade val="80000"/>
                <a:satMod val="105000"/>
              </a:schemeClr>
            </a:gs>
            <a:gs pos="38000">
              <a:schemeClr val="accent4">
                <a:tint val="50000"/>
                <a:hueOff val="0"/>
                <a:satOff val="0"/>
                <a:lumOff val="0"/>
                <a:alphaOff val="0"/>
                <a:tint val="96000"/>
                <a:shade val="59000"/>
                <a:satMod val="120000"/>
              </a:schemeClr>
            </a:gs>
            <a:gs pos="55000">
              <a:schemeClr val="accent4">
                <a:tint val="50000"/>
                <a:hueOff val="0"/>
                <a:satOff val="0"/>
                <a:lumOff val="0"/>
                <a:alphaOff val="0"/>
                <a:shade val="57000"/>
                <a:satMod val="120000"/>
              </a:schemeClr>
            </a:gs>
            <a:gs pos="80000">
              <a:schemeClr val="accent4">
                <a:tint val="50000"/>
                <a:hueOff val="0"/>
                <a:satOff val="0"/>
                <a:lumOff val="0"/>
                <a:alphaOff val="0"/>
                <a:shade val="56000"/>
                <a:satMod val="145000"/>
              </a:schemeClr>
            </a:gs>
            <a:gs pos="88000">
              <a:schemeClr val="accent4">
                <a:tint val="50000"/>
                <a:hueOff val="0"/>
                <a:satOff val="0"/>
                <a:lumOff val="0"/>
                <a:alphaOff val="0"/>
                <a:shade val="63000"/>
                <a:satMod val="160000"/>
              </a:schemeClr>
            </a:gs>
            <a:gs pos="100000">
              <a:schemeClr val="accent4">
                <a:tint val="50000"/>
                <a:hueOff val="0"/>
                <a:satOff val="0"/>
                <a:lumOff val="0"/>
                <a:alphaOff val="0"/>
                <a:tint val="99555"/>
                <a:satMod val="155000"/>
              </a:schemeClr>
            </a:gs>
          </a:gsLst>
          <a:lin ang="5400000" scaled="1"/>
        </a:gradFill>
        <a:ln>
          <a:noFill/>
        </a:ln>
        <a:effectLst>
          <a:glow rad="70000">
            <a:schemeClr val="accent4">
              <a:tint val="50000"/>
              <a:hueOff val="0"/>
              <a:satOff val="0"/>
              <a:lumOff val="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ED5A72C-C113-4B94-B088-19E2735EAD99}">
      <dsp:nvSpPr>
        <dsp:cNvPr id="0" name=""/>
        <dsp:cNvSpPr/>
      </dsp:nvSpPr>
      <dsp:spPr>
        <a:xfrm>
          <a:off x="1019958" y="1201692"/>
          <a:ext cx="4965954" cy="923459"/>
        </a:xfrm>
        <a:prstGeom prst="homePlate">
          <a:avLst/>
        </a:prstGeom>
        <a:gradFill rotWithShape="0">
          <a:gsLst>
            <a:gs pos="0">
              <a:schemeClr val="accent4">
                <a:hueOff val="-886187"/>
                <a:satOff val="662"/>
                <a:lumOff val="2876"/>
                <a:alphaOff val="0"/>
                <a:tint val="73000"/>
                <a:satMod val="150000"/>
              </a:schemeClr>
            </a:gs>
            <a:gs pos="25000">
              <a:schemeClr val="accent4">
                <a:hueOff val="-886187"/>
                <a:satOff val="662"/>
                <a:lumOff val="2876"/>
                <a:alphaOff val="0"/>
                <a:tint val="96000"/>
                <a:shade val="80000"/>
                <a:satMod val="105000"/>
              </a:schemeClr>
            </a:gs>
            <a:gs pos="38000">
              <a:schemeClr val="accent4">
                <a:hueOff val="-886187"/>
                <a:satOff val="662"/>
                <a:lumOff val="2876"/>
                <a:alphaOff val="0"/>
                <a:tint val="96000"/>
                <a:shade val="59000"/>
                <a:satMod val="120000"/>
              </a:schemeClr>
            </a:gs>
            <a:gs pos="55000">
              <a:schemeClr val="accent4">
                <a:hueOff val="-886187"/>
                <a:satOff val="662"/>
                <a:lumOff val="2876"/>
                <a:alphaOff val="0"/>
                <a:shade val="57000"/>
                <a:satMod val="120000"/>
              </a:schemeClr>
            </a:gs>
            <a:gs pos="80000">
              <a:schemeClr val="accent4">
                <a:hueOff val="-886187"/>
                <a:satOff val="662"/>
                <a:lumOff val="2876"/>
                <a:alphaOff val="0"/>
                <a:shade val="56000"/>
                <a:satMod val="145000"/>
              </a:schemeClr>
            </a:gs>
            <a:gs pos="88000">
              <a:schemeClr val="accent4">
                <a:hueOff val="-886187"/>
                <a:satOff val="662"/>
                <a:lumOff val="2876"/>
                <a:alphaOff val="0"/>
                <a:shade val="63000"/>
                <a:satMod val="160000"/>
              </a:schemeClr>
            </a:gs>
            <a:gs pos="100000">
              <a:schemeClr val="accent4">
                <a:hueOff val="-886187"/>
                <a:satOff val="662"/>
                <a:lumOff val="2876"/>
                <a:alphaOff val="0"/>
                <a:tint val="99555"/>
                <a:satMod val="155000"/>
              </a:schemeClr>
            </a:gs>
          </a:gsLst>
          <a:lin ang="5400000" scaled="1"/>
        </a:gradFill>
        <a:ln>
          <a:noFill/>
        </a:ln>
        <a:effectLst>
          <a:glow rad="70000">
            <a:schemeClr val="accent4">
              <a:hueOff val="-886187"/>
              <a:satOff val="662"/>
              <a:lumOff val="2876"/>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121920" rIns="407220" bIns="121920" numCol="1" spcCol="1270" anchor="ctr" anchorCtr="0">
          <a:noAutofit/>
        </a:bodyPr>
        <a:lstStyle/>
        <a:p>
          <a:pPr lvl="0" algn="justLow" defTabSz="1422400" rtl="1">
            <a:lnSpc>
              <a:spcPct val="90000"/>
            </a:lnSpc>
            <a:spcBef>
              <a:spcPct val="0"/>
            </a:spcBef>
            <a:spcAft>
              <a:spcPct val="35000"/>
            </a:spcAft>
          </a:pPr>
          <a:r>
            <a:rPr lang="fa-IR" sz="3200" kern="1200" dirty="0" smtClean="0">
              <a:cs typeface="B Zar" pitchFamily="2" charset="-78"/>
            </a:rPr>
            <a:t>دستورات و احكام صادرة دولت</a:t>
          </a:r>
          <a:endParaRPr lang="en-US" sz="3200" kern="1200" dirty="0">
            <a:cs typeface="B Zar" pitchFamily="2" charset="-78"/>
          </a:endParaRPr>
        </a:p>
      </dsp:txBody>
      <dsp:txXfrm>
        <a:off x="1019958" y="1201692"/>
        <a:ext cx="4735089" cy="923459"/>
      </dsp:txXfrm>
    </dsp:sp>
    <dsp:sp modelId="{F8023869-8461-467F-B8CF-3C497AE88849}">
      <dsp:nvSpPr>
        <dsp:cNvPr id="0" name=""/>
        <dsp:cNvSpPr/>
      </dsp:nvSpPr>
      <dsp:spPr>
        <a:xfrm>
          <a:off x="5524182" y="1201692"/>
          <a:ext cx="923459" cy="923459"/>
        </a:xfrm>
        <a:prstGeom prst="ellipse">
          <a:avLst/>
        </a:prstGeom>
        <a:gradFill rotWithShape="0">
          <a:gsLst>
            <a:gs pos="0">
              <a:schemeClr val="accent4">
                <a:tint val="50000"/>
                <a:hueOff val="-975957"/>
                <a:satOff val="1601"/>
                <a:lumOff val="785"/>
                <a:alphaOff val="0"/>
                <a:tint val="73000"/>
                <a:satMod val="150000"/>
              </a:schemeClr>
            </a:gs>
            <a:gs pos="25000">
              <a:schemeClr val="accent4">
                <a:tint val="50000"/>
                <a:hueOff val="-975957"/>
                <a:satOff val="1601"/>
                <a:lumOff val="785"/>
                <a:alphaOff val="0"/>
                <a:tint val="96000"/>
                <a:shade val="80000"/>
                <a:satMod val="105000"/>
              </a:schemeClr>
            </a:gs>
            <a:gs pos="38000">
              <a:schemeClr val="accent4">
                <a:tint val="50000"/>
                <a:hueOff val="-975957"/>
                <a:satOff val="1601"/>
                <a:lumOff val="785"/>
                <a:alphaOff val="0"/>
                <a:tint val="96000"/>
                <a:shade val="59000"/>
                <a:satMod val="120000"/>
              </a:schemeClr>
            </a:gs>
            <a:gs pos="55000">
              <a:schemeClr val="accent4">
                <a:tint val="50000"/>
                <a:hueOff val="-975957"/>
                <a:satOff val="1601"/>
                <a:lumOff val="785"/>
                <a:alphaOff val="0"/>
                <a:shade val="57000"/>
                <a:satMod val="120000"/>
              </a:schemeClr>
            </a:gs>
            <a:gs pos="80000">
              <a:schemeClr val="accent4">
                <a:tint val="50000"/>
                <a:hueOff val="-975957"/>
                <a:satOff val="1601"/>
                <a:lumOff val="785"/>
                <a:alphaOff val="0"/>
                <a:shade val="56000"/>
                <a:satMod val="145000"/>
              </a:schemeClr>
            </a:gs>
            <a:gs pos="88000">
              <a:schemeClr val="accent4">
                <a:tint val="50000"/>
                <a:hueOff val="-975957"/>
                <a:satOff val="1601"/>
                <a:lumOff val="785"/>
                <a:alphaOff val="0"/>
                <a:shade val="63000"/>
                <a:satMod val="160000"/>
              </a:schemeClr>
            </a:gs>
            <a:gs pos="100000">
              <a:schemeClr val="accent4">
                <a:tint val="50000"/>
                <a:hueOff val="-975957"/>
                <a:satOff val="1601"/>
                <a:lumOff val="785"/>
                <a:alphaOff val="0"/>
                <a:tint val="99555"/>
                <a:satMod val="155000"/>
              </a:schemeClr>
            </a:gs>
          </a:gsLst>
          <a:lin ang="5400000" scaled="1"/>
        </a:gradFill>
        <a:ln>
          <a:noFill/>
        </a:ln>
        <a:effectLst>
          <a:glow rad="70000">
            <a:schemeClr val="accent4">
              <a:tint val="50000"/>
              <a:hueOff val="-975957"/>
              <a:satOff val="1601"/>
              <a:lumOff val="785"/>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BC1938-76A7-46E0-873D-39BA6C358AC2}">
      <dsp:nvSpPr>
        <dsp:cNvPr id="0" name=""/>
        <dsp:cNvSpPr/>
      </dsp:nvSpPr>
      <dsp:spPr>
        <a:xfrm>
          <a:off x="1019958" y="2400811"/>
          <a:ext cx="4965954" cy="923459"/>
        </a:xfrm>
        <a:prstGeom prst="homePlate">
          <a:avLst/>
        </a:prstGeom>
        <a:gradFill rotWithShape="0">
          <a:gsLst>
            <a:gs pos="0">
              <a:schemeClr val="accent4">
                <a:hueOff val="-1772373"/>
                <a:satOff val="1324"/>
                <a:lumOff val="5751"/>
                <a:alphaOff val="0"/>
                <a:tint val="73000"/>
                <a:satMod val="150000"/>
              </a:schemeClr>
            </a:gs>
            <a:gs pos="25000">
              <a:schemeClr val="accent4">
                <a:hueOff val="-1772373"/>
                <a:satOff val="1324"/>
                <a:lumOff val="5751"/>
                <a:alphaOff val="0"/>
                <a:tint val="96000"/>
                <a:shade val="80000"/>
                <a:satMod val="105000"/>
              </a:schemeClr>
            </a:gs>
            <a:gs pos="38000">
              <a:schemeClr val="accent4">
                <a:hueOff val="-1772373"/>
                <a:satOff val="1324"/>
                <a:lumOff val="5751"/>
                <a:alphaOff val="0"/>
                <a:tint val="96000"/>
                <a:shade val="59000"/>
                <a:satMod val="120000"/>
              </a:schemeClr>
            </a:gs>
            <a:gs pos="55000">
              <a:schemeClr val="accent4">
                <a:hueOff val="-1772373"/>
                <a:satOff val="1324"/>
                <a:lumOff val="5751"/>
                <a:alphaOff val="0"/>
                <a:shade val="57000"/>
                <a:satMod val="120000"/>
              </a:schemeClr>
            </a:gs>
            <a:gs pos="80000">
              <a:schemeClr val="accent4">
                <a:hueOff val="-1772373"/>
                <a:satOff val="1324"/>
                <a:lumOff val="5751"/>
                <a:alphaOff val="0"/>
                <a:shade val="56000"/>
                <a:satMod val="145000"/>
              </a:schemeClr>
            </a:gs>
            <a:gs pos="88000">
              <a:schemeClr val="accent4">
                <a:hueOff val="-1772373"/>
                <a:satOff val="1324"/>
                <a:lumOff val="5751"/>
                <a:alphaOff val="0"/>
                <a:shade val="63000"/>
                <a:satMod val="160000"/>
              </a:schemeClr>
            </a:gs>
            <a:gs pos="100000">
              <a:schemeClr val="accent4">
                <a:hueOff val="-1772373"/>
                <a:satOff val="1324"/>
                <a:lumOff val="5751"/>
                <a:alphaOff val="0"/>
                <a:tint val="99555"/>
                <a:satMod val="155000"/>
              </a:schemeClr>
            </a:gs>
          </a:gsLst>
          <a:lin ang="5400000" scaled="1"/>
        </a:gradFill>
        <a:ln>
          <a:noFill/>
        </a:ln>
        <a:effectLst>
          <a:glow rad="70000">
            <a:schemeClr val="accent4">
              <a:hueOff val="-1772373"/>
              <a:satOff val="1324"/>
              <a:lumOff val="5751"/>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121920" rIns="407220" bIns="121920" numCol="1" spcCol="1270" anchor="ctr" anchorCtr="0">
          <a:noAutofit/>
        </a:bodyPr>
        <a:lstStyle/>
        <a:p>
          <a:pPr lvl="0" algn="justLow" defTabSz="1422400" rtl="1">
            <a:lnSpc>
              <a:spcPct val="90000"/>
            </a:lnSpc>
            <a:spcBef>
              <a:spcPct val="0"/>
            </a:spcBef>
            <a:spcAft>
              <a:spcPct val="35000"/>
            </a:spcAft>
          </a:pPr>
          <a:r>
            <a:rPr lang="fa-IR" sz="3200" kern="1200" dirty="0" smtClean="0">
              <a:latin typeface="Times New Roman" pitchFamily="18" charset="0"/>
              <a:cs typeface="Times New Roman" pitchFamily="18" charset="0"/>
            </a:rPr>
            <a:t>تغییرات جمعیتی</a:t>
          </a:r>
          <a:endParaRPr lang="en-US" sz="3200" kern="1200" dirty="0">
            <a:latin typeface="Times New Roman" pitchFamily="18" charset="0"/>
            <a:cs typeface="Times New Roman" pitchFamily="18" charset="0"/>
          </a:endParaRPr>
        </a:p>
      </dsp:txBody>
      <dsp:txXfrm>
        <a:off x="1019958" y="2400811"/>
        <a:ext cx="4735089" cy="923459"/>
      </dsp:txXfrm>
    </dsp:sp>
    <dsp:sp modelId="{9D06BB99-862C-459A-B754-C232D513711F}">
      <dsp:nvSpPr>
        <dsp:cNvPr id="0" name=""/>
        <dsp:cNvSpPr/>
      </dsp:nvSpPr>
      <dsp:spPr>
        <a:xfrm>
          <a:off x="5524182" y="2400811"/>
          <a:ext cx="923459" cy="923459"/>
        </a:xfrm>
        <a:prstGeom prst="ellipse">
          <a:avLst/>
        </a:prstGeom>
        <a:gradFill rotWithShape="0">
          <a:gsLst>
            <a:gs pos="0">
              <a:schemeClr val="accent4">
                <a:tint val="50000"/>
                <a:hueOff val="-1951915"/>
                <a:satOff val="3202"/>
                <a:lumOff val="1570"/>
                <a:alphaOff val="0"/>
                <a:tint val="73000"/>
                <a:satMod val="150000"/>
              </a:schemeClr>
            </a:gs>
            <a:gs pos="25000">
              <a:schemeClr val="accent4">
                <a:tint val="50000"/>
                <a:hueOff val="-1951915"/>
                <a:satOff val="3202"/>
                <a:lumOff val="1570"/>
                <a:alphaOff val="0"/>
                <a:tint val="96000"/>
                <a:shade val="80000"/>
                <a:satMod val="105000"/>
              </a:schemeClr>
            </a:gs>
            <a:gs pos="38000">
              <a:schemeClr val="accent4">
                <a:tint val="50000"/>
                <a:hueOff val="-1951915"/>
                <a:satOff val="3202"/>
                <a:lumOff val="1570"/>
                <a:alphaOff val="0"/>
                <a:tint val="96000"/>
                <a:shade val="59000"/>
                <a:satMod val="120000"/>
              </a:schemeClr>
            </a:gs>
            <a:gs pos="55000">
              <a:schemeClr val="accent4">
                <a:tint val="50000"/>
                <a:hueOff val="-1951915"/>
                <a:satOff val="3202"/>
                <a:lumOff val="1570"/>
                <a:alphaOff val="0"/>
                <a:shade val="57000"/>
                <a:satMod val="120000"/>
              </a:schemeClr>
            </a:gs>
            <a:gs pos="80000">
              <a:schemeClr val="accent4">
                <a:tint val="50000"/>
                <a:hueOff val="-1951915"/>
                <a:satOff val="3202"/>
                <a:lumOff val="1570"/>
                <a:alphaOff val="0"/>
                <a:shade val="56000"/>
                <a:satMod val="145000"/>
              </a:schemeClr>
            </a:gs>
            <a:gs pos="88000">
              <a:schemeClr val="accent4">
                <a:tint val="50000"/>
                <a:hueOff val="-1951915"/>
                <a:satOff val="3202"/>
                <a:lumOff val="1570"/>
                <a:alphaOff val="0"/>
                <a:shade val="63000"/>
                <a:satMod val="160000"/>
              </a:schemeClr>
            </a:gs>
            <a:gs pos="100000">
              <a:schemeClr val="accent4">
                <a:tint val="50000"/>
                <a:hueOff val="-1951915"/>
                <a:satOff val="3202"/>
                <a:lumOff val="1570"/>
                <a:alphaOff val="0"/>
                <a:tint val="99555"/>
                <a:satMod val="155000"/>
              </a:schemeClr>
            </a:gs>
          </a:gsLst>
          <a:lin ang="5400000" scaled="1"/>
        </a:gradFill>
        <a:ln>
          <a:noFill/>
        </a:ln>
        <a:effectLst>
          <a:glow rad="70000">
            <a:schemeClr val="accent4">
              <a:tint val="50000"/>
              <a:hueOff val="-1951915"/>
              <a:satOff val="3202"/>
              <a:lumOff val="1570"/>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D6E4137-C0C1-404A-945D-BF234DE9F6AC}">
      <dsp:nvSpPr>
        <dsp:cNvPr id="0" name=""/>
        <dsp:cNvSpPr/>
      </dsp:nvSpPr>
      <dsp:spPr>
        <a:xfrm>
          <a:off x="1019958" y="3599929"/>
          <a:ext cx="4965954" cy="923459"/>
        </a:xfrm>
        <a:prstGeom prst="homePlate">
          <a:avLst/>
        </a:prstGeom>
        <a:gradFill rotWithShape="0">
          <a:gsLst>
            <a:gs pos="0">
              <a:schemeClr val="accent4">
                <a:hueOff val="-2658560"/>
                <a:satOff val="1986"/>
                <a:lumOff val="8627"/>
                <a:alphaOff val="0"/>
                <a:tint val="73000"/>
                <a:satMod val="150000"/>
              </a:schemeClr>
            </a:gs>
            <a:gs pos="25000">
              <a:schemeClr val="accent4">
                <a:hueOff val="-2658560"/>
                <a:satOff val="1986"/>
                <a:lumOff val="8627"/>
                <a:alphaOff val="0"/>
                <a:tint val="96000"/>
                <a:shade val="80000"/>
                <a:satMod val="105000"/>
              </a:schemeClr>
            </a:gs>
            <a:gs pos="38000">
              <a:schemeClr val="accent4">
                <a:hueOff val="-2658560"/>
                <a:satOff val="1986"/>
                <a:lumOff val="8627"/>
                <a:alphaOff val="0"/>
                <a:tint val="96000"/>
                <a:shade val="59000"/>
                <a:satMod val="120000"/>
              </a:schemeClr>
            </a:gs>
            <a:gs pos="55000">
              <a:schemeClr val="accent4">
                <a:hueOff val="-2658560"/>
                <a:satOff val="1986"/>
                <a:lumOff val="8627"/>
                <a:alphaOff val="0"/>
                <a:shade val="57000"/>
                <a:satMod val="120000"/>
              </a:schemeClr>
            </a:gs>
            <a:gs pos="80000">
              <a:schemeClr val="accent4">
                <a:hueOff val="-2658560"/>
                <a:satOff val="1986"/>
                <a:lumOff val="8627"/>
                <a:alphaOff val="0"/>
                <a:shade val="56000"/>
                <a:satMod val="145000"/>
              </a:schemeClr>
            </a:gs>
            <a:gs pos="88000">
              <a:schemeClr val="accent4">
                <a:hueOff val="-2658560"/>
                <a:satOff val="1986"/>
                <a:lumOff val="8627"/>
                <a:alphaOff val="0"/>
                <a:shade val="63000"/>
                <a:satMod val="160000"/>
              </a:schemeClr>
            </a:gs>
            <a:gs pos="100000">
              <a:schemeClr val="accent4">
                <a:hueOff val="-2658560"/>
                <a:satOff val="1986"/>
                <a:lumOff val="8627"/>
                <a:alphaOff val="0"/>
                <a:tint val="99555"/>
                <a:satMod val="155000"/>
              </a:schemeClr>
            </a:gs>
          </a:gsLst>
          <a:lin ang="5400000" scaled="1"/>
        </a:gradFill>
        <a:ln>
          <a:noFill/>
        </a:ln>
        <a:effectLst>
          <a:glow rad="70000">
            <a:schemeClr val="accent4">
              <a:hueOff val="-2658560"/>
              <a:satOff val="1986"/>
              <a:lumOff val="8627"/>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121920" rIns="407220" bIns="121920" numCol="1" spcCol="1270" anchor="ctr" anchorCtr="0">
          <a:noAutofit/>
        </a:bodyPr>
        <a:lstStyle/>
        <a:p>
          <a:pPr lvl="0" algn="justLow" defTabSz="1422400" rtl="1">
            <a:lnSpc>
              <a:spcPct val="90000"/>
            </a:lnSpc>
            <a:spcBef>
              <a:spcPct val="0"/>
            </a:spcBef>
            <a:spcAft>
              <a:spcPct val="35000"/>
            </a:spcAft>
          </a:pPr>
          <a:r>
            <a:rPr lang="fa-IR" sz="3200" kern="1200" dirty="0" smtClean="0">
              <a:cs typeface="B Zar" pitchFamily="2" charset="-78"/>
            </a:rPr>
            <a:t>تورم و ناتواني مديريت صندوق‌ها </a:t>
          </a:r>
          <a:endParaRPr lang="en-US" sz="3200" kern="1200" dirty="0">
            <a:cs typeface="B Zar" pitchFamily="2" charset="-78"/>
          </a:endParaRPr>
        </a:p>
      </dsp:txBody>
      <dsp:txXfrm>
        <a:off x="1019958" y="3599929"/>
        <a:ext cx="4735089" cy="923459"/>
      </dsp:txXfrm>
    </dsp:sp>
    <dsp:sp modelId="{AD2AE5A0-3480-49F8-AC80-305CC64F57D2}">
      <dsp:nvSpPr>
        <dsp:cNvPr id="0" name=""/>
        <dsp:cNvSpPr/>
      </dsp:nvSpPr>
      <dsp:spPr>
        <a:xfrm>
          <a:off x="5524182" y="3599929"/>
          <a:ext cx="923459" cy="923459"/>
        </a:xfrm>
        <a:prstGeom prst="ellipse">
          <a:avLst/>
        </a:prstGeom>
        <a:gradFill rotWithShape="0">
          <a:gsLst>
            <a:gs pos="0">
              <a:schemeClr val="accent4">
                <a:tint val="50000"/>
                <a:hueOff val="-2927872"/>
                <a:satOff val="4803"/>
                <a:lumOff val="2355"/>
                <a:alphaOff val="0"/>
                <a:tint val="73000"/>
                <a:satMod val="150000"/>
              </a:schemeClr>
            </a:gs>
            <a:gs pos="25000">
              <a:schemeClr val="accent4">
                <a:tint val="50000"/>
                <a:hueOff val="-2927872"/>
                <a:satOff val="4803"/>
                <a:lumOff val="2355"/>
                <a:alphaOff val="0"/>
                <a:tint val="96000"/>
                <a:shade val="80000"/>
                <a:satMod val="105000"/>
              </a:schemeClr>
            </a:gs>
            <a:gs pos="38000">
              <a:schemeClr val="accent4">
                <a:tint val="50000"/>
                <a:hueOff val="-2927872"/>
                <a:satOff val="4803"/>
                <a:lumOff val="2355"/>
                <a:alphaOff val="0"/>
                <a:tint val="96000"/>
                <a:shade val="59000"/>
                <a:satMod val="120000"/>
              </a:schemeClr>
            </a:gs>
            <a:gs pos="55000">
              <a:schemeClr val="accent4">
                <a:tint val="50000"/>
                <a:hueOff val="-2927872"/>
                <a:satOff val="4803"/>
                <a:lumOff val="2355"/>
                <a:alphaOff val="0"/>
                <a:shade val="57000"/>
                <a:satMod val="120000"/>
              </a:schemeClr>
            </a:gs>
            <a:gs pos="80000">
              <a:schemeClr val="accent4">
                <a:tint val="50000"/>
                <a:hueOff val="-2927872"/>
                <a:satOff val="4803"/>
                <a:lumOff val="2355"/>
                <a:alphaOff val="0"/>
                <a:shade val="56000"/>
                <a:satMod val="145000"/>
              </a:schemeClr>
            </a:gs>
            <a:gs pos="88000">
              <a:schemeClr val="accent4">
                <a:tint val="50000"/>
                <a:hueOff val="-2927872"/>
                <a:satOff val="4803"/>
                <a:lumOff val="2355"/>
                <a:alphaOff val="0"/>
                <a:shade val="63000"/>
                <a:satMod val="160000"/>
              </a:schemeClr>
            </a:gs>
            <a:gs pos="100000">
              <a:schemeClr val="accent4">
                <a:tint val="50000"/>
                <a:hueOff val="-2927872"/>
                <a:satOff val="4803"/>
                <a:lumOff val="2355"/>
                <a:alphaOff val="0"/>
                <a:tint val="99555"/>
                <a:satMod val="155000"/>
              </a:schemeClr>
            </a:gs>
          </a:gsLst>
          <a:lin ang="5400000" scaled="1"/>
        </a:gradFill>
        <a:ln>
          <a:noFill/>
        </a:ln>
        <a:effectLst>
          <a:glow rad="70000">
            <a:schemeClr val="accent4">
              <a:tint val="50000"/>
              <a:hueOff val="-2927872"/>
              <a:satOff val="4803"/>
              <a:lumOff val="2355"/>
              <a:alphaOff val="0"/>
              <a:tint val="30000"/>
              <a:shade val="95000"/>
              <a:satMod val="300000"/>
              <a:alpha val="50000"/>
            </a:schemeClr>
          </a:glo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1B0F7-3056-45ED-8F66-59BDE8862591}">
      <dsp:nvSpPr>
        <dsp:cNvPr id="0" name=""/>
        <dsp:cNvSpPr/>
      </dsp:nvSpPr>
      <dsp:spPr>
        <a:xfrm>
          <a:off x="0" y="621325"/>
          <a:ext cx="7467600" cy="1635075"/>
        </a:xfrm>
        <a:prstGeom prst="round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justLow" defTabSz="1422400" rtl="1">
            <a:lnSpc>
              <a:spcPct val="90000"/>
            </a:lnSpc>
            <a:spcBef>
              <a:spcPct val="0"/>
            </a:spcBef>
            <a:spcAft>
              <a:spcPct val="35000"/>
            </a:spcAft>
          </a:pPr>
          <a:r>
            <a:rPr lang="fa-IR" sz="3200" kern="1200" dirty="0" smtClean="0">
              <a:cs typeface="B Zar" pitchFamily="2" charset="-78"/>
            </a:rPr>
            <a:t>بديل 2. صندوق دولتي براي حداقل‌هاي دستمزد و واگذاري مازاد به صندوق‌هاي مكمل غيردولتي</a:t>
          </a:r>
          <a:endParaRPr lang="en-US" sz="3200" kern="1200" dirty="0">
            <a:cs typeface="B Zar" pitchFamily="2" charset="-78"/>
          </a:endParaRPr>
        </a:p>
      </dsp:txBody>
      <dsp:txXfrm>
        <a:off x="79818" y="701143"/>
        <a:ext cx="7307964" cy="1475439"/>
      </dsp:txXfrm>
    </dsp:sp>
    <dsp:sp modelId="{21749AEE-30EC-4D3A-88EC-4AD96CBE8EA6}">
      <dsp:nvSpPr>
        <dsp:cNvPr id="0" name=""/>
        <dsp:cNvSpPr/>
      </dsp:nvSpPr>
      <dsp:spPr>
        <a:xfrm>
          <a:off x="0" y="2256400"/>
          <a:ext cx="7467600" cy="164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30480" rIns="170688" bIns="30480" numCol="1" spcCol="1270" anchor="t" anchorCtr="0">
          <a:noAutofit/>
        </a:bodyPr>
        <a:lstStyle/>
        <a:p>
          <a:pPr marL="228600" lvl="1" indent="-228600" algn="justLow" defTabSz="1066800" rtl="1">
            <a:lnSpc>
              <a:spcPct val="90000"/>
            </a:lnSpc>
            <a:spcBef>
              <a:spcPct val="0"/>
            </a:spcBef>
            <a:spcAft>
              <a:spcPct val="20000"/>
            </a:spcAft>
            <a:buChar char="••"/>
          </a:pPr>
          <a:r>
            <a:rPr lang="fa-IR" sz="2400" kern="1200" dirty="0" smtClean="0">
              <a:cs typeface="B Zar" pitchFamily="2" charset="-78"/>
            </a:rPr>
            <a:t>يك يا چند صندوق دولتي با اصلاحات بديل 1 براي حداقل‌ها</a:t>
          </a:r>
          <a:endParaRPr lang="en-US" sz="2400" kern="1200" dirty="0">
            <a:cs typeface="B Zar" pitchFamily="2" charset="-78"/>
          </a:endParaRPr>
        </a:p>
        <a:p>
          <a:pPr marL="228600" lvl="1" indent="-228600" algn="justLow" defTabSz="1066800" rtl="1">
            <a:lnSpc>
              <a:spcPct val="90000"/>
            </a:lnSpc>
            <a:spcBef>
              <a:spcPct val="0"/>
            </a:spcBef>
            <a:spcAft>
              <a:spcPct val="20000"/>
            </a:spcAft>
            <a:buChar char="••"/>
          </a:pPr>
          <a:r>
            <a:rPr lang="fa-IR" sz="2400" kern="1200" dirty="0" smtClean="0">
              <a:cs typeface="B Zar" pitchFamily="2" charset="-78"/>
            </a:rPr>
            <a:t>راه‌اندازي صندوق‌هاي غيردولتي براي مازاد بر سطح حداقل</a:t>
          </a:r>
          <a:endParaRPr lang="en-US" sz="2400" kern="1200" dirty="0">
            <a:cs typeface="B Zar" pitchFamily="2" charset="-78"/>
          </a:endParaRPr>
        </a:p>
        <a:p>
          <a:pPr marL="228600" lvl="1" indent="-228600" algn="justLow" defTabSz="1066800" rtl="1">
            <a:lnSpc>
              <a:spcPct val="90000"/>
            </a:lnSpc>
            <a:spcBef>
              <a:spcPct val="0"/>
            </a:spcBef>
            <a:spcAft>
              <a:spcPct val="20000"/>
            </a:spcAft>
            <a:buChar char="••"/>
          </a:pPr>
          <a:r>
            <a:rPr lang="fa-IR" sz="2400" kern="1200" dirty="0" smtClean="0">
              <a:cs typeface="B Zar" pitchFamily="2" charset="-78"/>
            </a:rPr>
            <a:t>استقرار «مقام ناظر» براي همة صندوق‌ها و نظام گزارشگري</a:t>
          </a:r>
          <a:endParaRPr lang="en-US" sz="2400" kern="1200" dirty="0">
            <a:cs typeface="B Zar" pitchFamily="2" charset="-78"/>
          </a:endParaRPr>
        </a:p>
      </dsp:txBody>
      <dsp:txXfrm>
        <a:off x="0" y="2256400"/>
        <a:ext cx="7467600" cy="1648237"/>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67C2C-8C9C-47E7-B3CB-E5D34BEC400A}">
      <dsp:nvSpPr>
        <dsp:cNvPr id="0" name=""/>
        <dsp:cNvSpPr/>
      </dsp:nvSpPr>
      <dsp:spPr>
        <a:xfrm>
          <a:off x="0" y="952581"/>
          <a:ext cx="7467600" cy="1216800"/>
        </a:xfrm>
        <a:prstGeom prst="roundRect">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Low" defTabSz="1066800" rtl="1">
            <a:lnSpc>
              <a:spcPct val="90000"/>
            </a:lnSpc>
            <a:spcBef>
              <a:spcPct val="0"/>
            </a:spcBef>
            <a:spcAft>
              <a:spcPct val="35000"/>
            </a:spcAft>
          </a:pPr>
          <a:r>
            <a:rPr lang="fa-IR" sz="2400" kern="1200" dirty="0" smtClean="0">
              <a:cs typeface="B Zar" pitchFamily="2" charset="-78"/>
            </a:rPr>
            <a:t>بديل 3. كل صندوق‌هاي غيردولتي و تشكيل صندوق ضمانت دولتي يا نظام بيمه‌اي دولتي براي اطمينان از تأمين حداقل‌ها</a:t>
          </a:r>
          <a:endParaRPr lang="en-US" sz="2400" kern="1200" dirty="0">
            <a:cs typeface="B Zar" pitchFamily="2" charset="-78"/>
          </a:endParaRPr>
        </a:p>
      </dsp:txBody>
      <dsp:txXfrm>
        <a:off x="59399" y="1011980"/>
        <a:ext cx="7348802" cy="1098002"/>
      </dsp:txXfrm>
    </dsp:sp>
    <dsp:sp modelId="{B41C3A0E-EBD5-40CA-9C63-D4AF65EB5D02}">
      <dsp:nvSpPr>
        <dsp:cNvPr id="0" name=""/>
        <dsp:cNvSpPr/>
      </dsp:nvSpPr>
      <dsp:spPr>
        <a:xfrm>
          <a:off x="0" y="2356581"/>
          <a:ext cx="7467600" cy="1216800"/>
        </a:xfrm>
        <a:prstGeom prst="roundRect">
          <a:avLst/>
        </a:prstGeom>
        <a:gradFill rotWithShape="0">
          <a:gsLst>
            <a:gs pos="0">
              <a:schemeClr val="accent4">
                <a:hueOff val="-2658560"/>
                <a:satOff val="1986"/>
                <a:lumOff val="8627"/>
                <a:alphaOff val="0"/>
                <a:tint val="73000"/>
                <a:satMod val="150000"/>
              </a:schemeClr>
            </a:gs>
            <a:gs pos="25000">
              <a:schemeClr val="accent4">
                <a:hueOff val="-2658560"/>
                <a:satOff val="1986"/>
                <a:lumOff val="8627"/>
                <a:alphaOff val="0"/>
                <a:tint val="96000"/>
                <a:shade val="80000"/>
                <a:satMod val="105000"/>
              </a:schemeClr>
            </a:gs>
            <a:gs pos="38000">
              <a:schemeClr val="accent4">
                <a:hueOff val="-2658560"/>
                <a:satOff val="1986"/>
                <a:lumOff val="8627"/>
                <a:alphaOff val="0"/>
                <a:tint val="96000"/>
                <a:shade val="59000"/>
                <a:satMod val="120000"/>
              </a:schemeClr>
            </a:gs>
            <a:gs pos="55000">
              <a:schemeClr val="accent4">
                <a:hueOff val="-2658560"/>
                <a:satOff val="1986"/>
                <a:lumOff val="8627"/>
                <a:alphaOff val="0"/>
                <a:shade val="57000"/>
                <a:satMod val="120000"/>
              </a:schemeClr>
            </a:gs>
            <a:gs pos="80000">
              <a:schemeClr val="accent4">
                <a:hueOff val="-2658560"/>
                <a:satOff val="1986"/>
                <a:lumOff val="8627"/>
                <a:alphaOff val="0"/>
                <a:shade val="56000"/>
                <a:satMod val="145000"/>
              </a:schemeClr>
            </a:gs>
            <a:gs pos="88000">
              <a:schemeClr val="accent4">
                <a:hueOff val="-2658560"/>
                <a:satOff val="1986"/>
                <a:lumOff val="8627"/>
                <a:alphaOff val="0"/>
                <a:shade val="63000"/>
                <a:satMod val="160000"/>
              </a:schemeClr>
            </a:gs>
            <a:gs pos="100000">
              <a:schemeClr val="accent4">
                <a:hueOff val="-2658560"/>
                <a:satOff val="1986"/>
                <a:lumOff val="8627"/>
                <a:alphaOff val="0"/>
                <a:tint val="99555"/>
                <a:satMod val="155000"/>
              </a:schemeClr>
            </a:gs>
          </a:gsLst>
          <a:lin ang="5400000" scaled="1"/>
        </a:gradFill>
        <a:ln>
          <a:noFill/>
        </a:ln>
        <a:effectLst>
          <a:glow rad="70000">
            <a:schemeClr val="accent4">
              <a:hueOff val="-2658560"/>
              <a:satOff val="1986"/>
              <a:lumOff val="8627"/>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Low" defTabSz="1066800" rtl="1">
            <a:lnSpc>
              <a:spcPct val="90000"/>
            </a:lnSpc>
            <a:spcBef>
              <a:spcPct val="0"/>
            </a:spcBef>
            <a:spcAft>
              <a:spcPct val="35000"/>
            </a:spcAft>
          </a:pPr>
          <a:r>
            <a:rPr lang="fa-IR" sz="2400" kern="1200" dirty="0" smtClean="0">
              <a:cs typeface="B Zar" pitchFamily="2" charset="-78"/>
            </a:rPr>
            <a:t>بديل 4. كل صندوق‌ها غيردولتي و تشكيل صندوق ضمانت و يا نظام بيمه‌اي غيردولتي براي اطمينان از تأمين حداقل‌ها. </a:t>
          </a:r>
          <a:endParaRPr lang="en-US" sz="2400" kern="1200" dirty="0">
            <a:cs typeface="B Zar" pitchFamily="2" charset="-78"/>
          </a:endParaRPr>
        </a:p>
      </dsp:txBody>
      <dsp:txXfrm>
        <a:off x="59399" y="2415980"/>
        <a:ext cx="7348802"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7D501-8A7E-482D-9BA2-84E72F72CEBE}">
      <dsp:nvSpPr>
        <dsp:cNvPr id="0" name=""/>
        <dsp:cNvSpPr/>
      </dsp:nvSpPr>
      <dsp:spPr>
        <a:xfrm>
          <a:off x="0" y="1454"/>
          <a:ext cx="7521575" cy="84459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r" defTabSz="977900" rtl="1">
            <a:lnSpc>
              <a:spcPct val="90000"/>
            </a:lnSpc>
            <a:spcBef>
              <a:spcPct val="0"/>
            </a:spcBef>
            <a:spcAft>
              <a:spcPct val="35000"/>
            </a:spcAft>
          </a:pPr>
          <a:r>
            <a:rPr lang="fa-IR" sz="2200" kern="1200" dirty="0" smtClean="0">
              <a:cs typeface="B Zar" pitchFamily="2" charset="-78"/>
            </a:rPr>
            <a:t>تقریباً تمام صندوق‌ها بازنشستگی در کشور با کمبود منابع مواجه هستند.</a:t>
          </a:r>
          <a:endParaRPr lang="en-US" sz="2200" kern="1200" dirty="0">
            <a:cs typeface="B Zar" pitchFamily="2" charset="-78"/>
          </a:endParaRPr>
        </a:p>
      </dsp:txBody>
      <dsp:txXfrm>
        <a:off x="41230" y="42684"/>
        <a:ext cx="7439115" cy="762133"/>
      </dsp:txXfrm>
    </dsp:sp>
    <dsp:sp modelId="{D3E98549-8B67-4052-BFB6-4584A40463CD}">
      <dsp:nvSpPr>
        <dsp:cNvPr id="0" name=""/>
        <dsp:cNvSpPr/>
      </dsp:nvSpPr>
      <dsp:spPr>
        <a:xfrm>
          <a:off x="0" y="856848"/>
          <a:ext cx="7521575" cy="844593"/>
        </a:xfrm>
        <a:prstGeom prst="roundRect">
          <a:avLst/>
        </a:prstGeom>
        <a:solidFill>
          <a:schemeClr val="accent2">
            <a:hueOff val="2374323"/>
            <a:satOff val="-15544"/>
            <a:lumOff val="341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r" defTabSz="977900" rtl="1">
            <a:lnSpc>
              <a:spcPct val="90000"/>
            </a:lnSpc>
            <a:spcBef>
              <a:spcPct val="0"/>
            </a:spcBef>
            <a:spcAft>
              <a:spcPct val="35000"/>
            </a:spcAft>
          </a:pPr>
          <a:r>
            <a:rPr lang="fa-IR" sz="2200" kern="1200" dirty="0" smtClean="0">
              <a:cs typeface="B Zar" pitchFamily="2" charset="-78"/>
            </a:rPr>
            <a:t>جریان‌های نقدی ورودی و خروجی صندوق‌ها به تعادل نرسیده است.</a:t>
          </a:r>
          <a:endParaRPr lang="da-DK" sz="2200" kern="1200" dirty="0">
            <a:cs typeface="B Zar" pitchFamily="2" charset="-78"/>
          </a:endParaRPr>
        </a:p>
      </dsp:txBody>
      <dsp:txXfrm>
        <a:off x="41230" y="898078"/>
        <a:ext cx="7439115" cy="762133"/>
      </dsp:txXfrm>
    </dsp:sp>
    <dsp:sp modelId="{2C1DF301-1A67-49E8-A315-8B60271DDC6C}">
      <dsp:nvSpPr>
        <dsp:cNvPr id="0" name=""/>
        <dsp:cNvSpPr/>
      </dsp:nvSpPr>
      <dsp:spPr>
        <a:xfrm>
          <a:off x="0" y="1712242"/>
          <a:ext cx="7521575" cy="844593"/>
        </a:xfrm>
        <a:prstGeom prst="roundRect">
          <a:avLst/>
        </a:prstGeom>
        <a:solidFill>
          <a:schemeClr val="accent2">
            <a:hueOff val="4748646"/>
            <a:satOff val="-31088"/>
            <a:lumOff val="682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r" defTabSz="977900" rtl="1">
            <a:lnSpc>
              <a:spcPct val="90000"/>
            </a:lnSpc>
            <a:spcBef>
              <a:spcPct val="0"/>
            </a:spcBef>
            <a:spcAft>
              <a:spcPct val="35000"/>
            </a:spcAft>
          </a:pPr>
          <a:r>
            <a:rPr lang="fa-IR" sz="2200" kern="1200" dirty="0" smtClean="0">
              <a:cs typeface="B Zar" pitchFamily="2" charset="-78"/>
            </a:rPr>
            <a:t>صندوق‌ها برای تأمین مالی به طور گسترده نیازمند به بودجۀ دولتی هستند.</a:t>
          </a:r>
          <a:endParaRPr lang="en-US" sz="2200" kern="1200" dirty="0">
            <a:cs typeface="B Zar" pitchFamily="2" charset="-78"/>
          </a:endParaRPr>
        </a:p>
      </dsp:txBody>
      <dsp:txXfrm>
        <a:off x="41230" y="1753472"/>
        <a:ext cx="7439115" cy="762133"/>
      </dsp:txXfrm>
    </dsp:sp>
    <dsp:sp modelId="{C3D8F25E-EBFB-47B7-8403-DF7779526685}">
      <dsp:nvSpPr>
        <dsp:cNvPr id="0" name=""/>
        <dsp:cNvSpPr/>
      </dsp:nvSpPr>
      <dsp:spPr>
        <a:xfrm>
          <a:off x="0" y="2567635"/>
          <a:ext cx="7521575" cy="844593"/>
        </a:xfrm>
        <a:prstGeom prst="roundRect">
          <a:avLst/>
        </a:prstGeom>
        <a:solidFill>
          <a:schemeClr val="accent2">
            <a:hueOff val="7122968"/>
            <a:satOff val="-46633"/>
            <a:lumOff val="1023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r" defTabSz="977900" rtl="1">
            <a:lnSpc>
              <a:spcPct val="90000"/>
            </a:lnSpc>
            <a:spcBef>
              <a:spcPct val="0"/>
            </a:spcBef>
            <a:spcAft>
              <a:spcPct val="35000"/>
            </a:spcAft>
          </a:pPr>
          <a:r>
            <a:rPr lang="fa-IR" sz="2200" kern="1200" dirty="0" smtClean="0">
              <a:cs typeface="B Zar" pitchFamily="2" charset="-78"/>
            </a:rPr>
            <a:t>مداخلۀ دولت استقلال صندوق‌ها را سلب کرده است.</a:t>
          </a:r>
          <a:endParaRPr lang="en-US" sz="2200" kern="1200" dirty="0">
            <a:cs typeface="B Zar" pitchFamily="2" charset="-78"/>
          </a:endParaRPr>
        </a:p>
      </dsp:txBody>
      <dsp:txXfrm>
        <a:off x="41230" y="2608865"/>
        <a:ext cx="7439115" cy="762133"/>
      </dsp:txXfrm>
    </dsp:sp>
    <dsp:sp modelId="{32F35976-4C74-4541-AA24-2D2C2204CDB9}">
      <dsp:nvSpPr>
        <dsp:cNvPr id="0" name=""/>
        <dsp:cNvSpPr/>
      </dsp:nvSpPr>
      <dsp:spPr>
        <a:xfrm>
          <a:off x="0" y="3423029"/>
          <a:ext cx="7521575" cy="844593"/>
        </a:xfrm>
        <a:prstGeom prst="roundRect">
          <a:avLst/>
        </a:prstGeom>
        <a:solidFill>
          <a:schemeClr val="accent2">
            <a:hueOff val="9497292"/>
            <a:satOff val="-62177"/>
            <a:lumOff val="136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r" defTabSz="977900" rtl="1">
            <a:lnSpc>
              <a:spcPct val="90000"/>
            </a:lnSpc>
            <a:spcBef>
              <a:spcPct val="0"/>
            </a:spcBef>
            <a:spcAft>
              <a:spcPct val="35000"/>
            </a:spcAft>
          </a:pPr>
          <a:r>
            <a:rPr lang="fa-IR" sz="2200" kern="1200" dirty="0" smtClean="0">
              <a:cs typeface="B Zar" pitchFamily="2" charset="-78"/>
            </a:rPr>
            <a:t>تداوم نرخ بالای تورم، سرمایه‌گذاری‌های بلندمدت را با مشکل مواجه کرده است. </a:t>
          </a:r>
          <a:endParaRPr lang="en-US" sz="2200" kern="1200" dirty="0">
            <a:cs typeface="B Zar" pitchFamily="2" charset="-78"/>
          </a:endParaRPr>
        </a:p>
      </dsp:txBody>
      <dsp:txXfrm>
        <a:off x="41230" y="3464259"/>
        <a:ext cx="7439115" cy="762133"/>
      </dsp:txXfrm>
    </dsp:sp>
    <dsp:sp modelId="{2AA5EF6F-9D3F-48C9-9BE9-579A8CE52547}">
      <dsp:nvSpPr>
        <dsp:cNvPr id="0" name=""/>
        <dsp:cNvSpPr/>
      </dsp:nvSpPr>
      <dsp:spPr>
        <a:xfrm>
          <a:off x="0" y="4278423"/>
          <a:ext cx="7521575" cy="844593"/>
        </a:xfrm>
        <a:prstGeom prst="roundRect">
          <a:avLst/>
        </a:prstGeom>
        <a:solidFill>
          <a:schemeClr val="accent2">
            <a:hueOff val="11871614"/>
            <a:satOff val="-77721"/>
            <a:lumOff val="170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r" defTabSz="977900" rtl="1">
            <a:lnSpc>
              <a:spcPct val="90000"/>
            </a:lnSpc>
            <a:spcBef>
              <a:spcPct val="0"/>
            </a:spcBef>
            <a:spcAft>
              <a:spcPct val="35000"/>
            </a:spcAft>
          </a:pPr>
          <a:r>
            <a:rPr lang="fa-IR" sz="2200" kern="1200" smtClean="0">
              <a:cs typeface="B Zar" pitchFamily="2" charset="-78"/>
            </a:rPr>
            <a:t>گرچه بخشی از ناکامی اقتصادی صندوق‌ها را می‌توان به تورم نسبت داد، ولی نقش سوء مدیریت در تصمیمات اقتصادی هم‌چنان بسیار پررنگ است.</a:t>
          </a:r>
          <a:endParaRPr lang="en-US" sz="2200" kern="1200" dirty="0">
            <a:cs typeface="B Zar" pitchFamily="2" charset="-78"/>
          </a:endParaRPr>
        </a:p>
      </dsp:txBody>
      <dsp:txXfrm>
        <a:off x="41230" y="4319653"/>
        <a:ext cx="7439115" cy="7621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793E7-5C15-4ED4-9A73-0ACEC60C099B}">
      <dsp:nvSpPr>
        <dsp:cNvPr id="0" name=""/>
        <dsp:cNvSpPr/>
      </dsp:nvSpPr>
      <dsp:spPr>
        <a:xfrm>
          <a:off x="0" y="996"/>
          <a:ext cx="7521575" cy="80940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Low" defTabSz="977900" rtl="1">
            <a:lnSpc>
              <a:spcPct val="90000"/>
            </a:lnSpc>
            <a:spcBef>
              <a:spcPct val="0"/>
            </a:spcBef>
            <a:spcAft>
              <a:spcPct val="35000"/>
            </a:spcAft>
          </a:pPr>
          <a:r>
            <a:rPr lang="fa-IR" sz="2200" kern="1200" dirty="0" smtClean="0">
              <a:cs typeface="B Zar" pitchFamily="2" charset="-78"/>
            </a:rPr>
            <a:t>در سال‌های اخیرتعداد صندوق‌های بازنشستگی فعال در کشور افزایش یافته است. </a:t>
          </a:r>
          <a:endParaRPr lang="en-US" sz="2200" kern="1200" dirty="0">
            <a:cs typeface="B Zar" pitchFamily="2" charset="-78"/>
          </a:endParaRPr>
        </a:p>
      </dsp:txBody>
      <dsp:txXfrm>
        <a:off x="39512" y="40508"/>
        <a:ext cx="7442551" cy="730378"/>
      </dsp:txXfrm>
    </dsp:sp>
    <dsp:sp modelId="{E104339A-0EAF-4F6B-9812-FC6F1E2585B6}">
      <dsp:nvSpPr>
        <dsp:cNvPr id="0" name=""/>
        <dsp:cNvSpPr/>
      </dsp:nvSpPr>
      <dsp:spPr>
        <a:xfrm>
          <a:off x="0" y="820749"/>
          <a:ext cx="7521575" cy="809402"/>
        </a:xfrm>
        <a:prstGeom prst="roundRect">
          <a:avLst/>
        </a:prstGeom>
        <a:solidFill>
          <a:schemeClr val="accent2">
            <a:hueOff val="2374323"/>
            <a:satOff val="-15544"/>
            <a:lumOff val="341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Low" defTabSz="977900" rtl="1">
            <a:lnSpc>
              <a:spcPct val="90000"/>
            </a:lnSpc>
            <a:spcBef>
              <a:spcPct val="0"/>
            </a:spcBef>
            <a:spcAft>
              <a:spcPct val="35000"/>
            </a:spcAft>
          </a:pPr>
          <a:r>
            <a:rPr lang="fa-IR" sz="2200" kern="1200" dirty="0" smtClean="0">
              <a:cs typeface="B Zar" pitchFamily="2" charset="-78"/>
            </a:rPr>
            <a:t>تعدد این صندوق‌ها ضرورت بازنگری در مورد نهاد ناظر را افزایش می‌دهد.</a:t>
          </a:r>
          <a:endParaRPr lang="en-US" sz="2200" kern="1200" dirty="0">
            <a:cs typeface="B Zar" pitchFamily="2" charset="-78"/>
          </a:endParaRPr>
        </a:p>
      </dsp:txBody>
      <dsp:txXfrm>
        <a:off x="39512" y="860261"/>
        <a:ext cx="7442551" cy="730378"/>
      </dsp:txXfrm>
    </dsp:sp>
    <dsp:sp modelId="{86F703F6-8A4A-41DE-A1E0-B0E503054BAC}">
      <dsp:nvSpPr>
        <dsp:cNvPr id="0" name=""/>
        <dsp:cNvSpPr/>
      </dsp:nvSpPr>
      <dsp:spPr>
        <a:xfrm>
          <a:off x="0" y="1640501"/>
          <a:ext cx="7521575" cy="809402"/>
        </a:xfrm>
        <a:prstGeom prst="roundRect">
          <a:avLst/>
        </a:prstGeom>
        <a:solidFill>
          <a:schemeClr val="accent2">
            <a:hueOff val="4748646"/>
            <a:satOff val="-31088"/>
            <a:lumOff val="682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Low" defTabSz="977900" rtl="1">
            <a:lnSpc>
              <a:spcPct val="90000"/>
            </a:lnSpc>
            <a:spcBef>
              <a:spcPct val="0"/>
            </a:spcBef>
            <a:spcAft>
              <a:spcPct val="35000"/>
            </a:spcAft>
          </a:pPr>
          <a:r>
            <a:rPr lang="fa-IR" sz="2200" kern="1200" dirty="0" smtClean="0">
              <a:cs typeface="B Zar" pitchFamily="2" charset="-78"/>
            </a:rPr>
            <a:t>در حال حاضر هیچ نهاد مالی متمرکزی به عنوان مقام ناظر(</a:t>
          </a:r>
          <a:r>
            <a:rPr lang="da-DK" sz="2200" kern="1200" dirty="0" smtClean="0">
              <a:latin typeface="Times New Roman" pitchFamily="18" charset="0"/>
              <a:cs typeface="Times New Roman" pitchFamily="18" charset="0"/>
            </a:rPr>
            <a:t>Regulator</a:t>
          </a:r>
          <a:r>
            <a:rPr lang="fa-IR" sz="2200" kern="1200" dirty="0" smtClean="0">
              <a:cs typeface="B Zar" pitchFamily="2" charset="-78"/>
            </a:rPr>
            <a:t>) صندوق‌های بازنشستگی وجود ندارد.</a:t>
          </a:r>
          <a:endParaRPr lang="en-US" sz="2200" kern="1200" dirty="0">
            <a:cs typeface="B Zar" pitchFamily="2" charset="-78"/>
          </a:endParaRPr>
        </a:p>
      </dsp:txBody>
      <dsp:txXfrm>
        <a:off x="39512" y="1680013"/>
        <a:ext cx="7442551" cy="730378"/>
      </dsp:txXfrm>
    </dsp:sp>
    <dsp:sp modelId="{A8A92265-85D6-4B05-8B9A-4BB1572FC67F}">
      <dsp:nvSpPr>
        <dsp:cNvPr id="0" name=""/>
        <dsp:cNvSpPr/>
      </dsp:nvSpPr>
      <dsp:spPr>
        <a:xfrm>
          <a:off x="0" y="2460254"/>
          <a:ext cx="7521575" cy="809402"/>
        </a:xfrm>
        <a:prstGeom prst="roundRect">
          <a:avLst/>
        </a:prstGeom>
        <a:solidFill>
          <a:schemeClr val="accent2">
            <a:hueOff val="7122968"/>
            <a:satOff val="-46633"/>
            <a:lumOff val="1023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Low" defTabSz="977900" rtl="1">
            <a:lnSpc>
              <a:spcPct val="90000"/>
            </a:lnSpc>
            <a:spcBef>
              <a:spcPct val="0"/>
            </a:spcBef>
            <a:spcAft>
              <a:spcPct val="35000"/>
            </a:spcAft>
          </a:pPr>
          <a:r>
            <a:rPr lang="fa-IR" sz="2200" kern="1200" dirty="0" smtClean="0">
              <a:cs typeface="B Zar" pitchFamily="2" charset="-78"/>
            </a:rPr>
            <a:t>با توجه به فقدان مقام ناظر، صندوق‌ها ملزم به رعایت هیچ یک از معیارهای شفافیت در گزارش‌دهی نیستند.</a:t>
          </a:r>
          <a:endParaRPr lang="en-US" sz="2200" kern="1200" dirty="0">
            <a:cs typeface="B Zar" pitchFamily="2" charset="-78"/>
          </a:endParaRPr>
        </a:p>
      </dsp:txBody>
      <dsp:txXfrm>
        <a:off x="39512" y="2499766"/>
        <a:ext cx="7442551" cy="730378"/>
      </dsp:txXfrm>
    </dsp:sp>
    <dsp:sp modelId="{23AB8609-FF9A-4C1F-BFFF-41B10EFE7395}">
      <dsp:nvSpPr>
        <dsp:cNvPr id="0" name=""/>
        <dsp:cNvSpPr/>
      </dsp:nvSpPr>
      <dsp:spPr>
        <a:xfrm>
          <a:off x="0" y="3280006"/>
          <a:ext cx="7521575" cy="809402"/>
        </a:xfrm>
        <a:prstGeom prst="roundRect">
          <a:avLst/>
        </a:prstGeom>
        <a:solidFill>
          <a:schemeClr val="accent2">
            <a:hueOff val="9497292"/>
            <a:satOff val="-62177"/>
            <a:lumOff val="136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Low" defTabSz="977900" rtl="1">
            <a:lnSpc>
              <a:spcPct val="90000"/>
            </a:lnSpc>
            <a:spcBef>
              <a:spcPct val="0"/>
            </a:spcBef>
            <a:spcAft>
              <a:spcPct val="35000"/>
            </a:spcAft>
          </a:pPr>
          <a:r>
            <a:rPr lang="fa-IR" sz="2200" kern="1200" smtClean="0">
              <a:cs typeface="B Zar" pitchFamily="2" charset="-78"/>
            </a:rPr>
            <a:t>افزایش وابستگی بسیاری از صندوق‌ها به منابع دولتی طی سال‌های اخیر، نشان از کاهش بهره‌وری آن‌ها دارد.</a:t>
          </a:r>
          <a:endParaRPr lang="fa-IR" sz="2200" kern="1200" dirty="0" smtClean="0">
            <a:cs typeface="B Zar" pitchFamily="2" charset="-78"/>
          </a:endParaRPr>
        </a:p>
      </dsp:txBody>
      <dsp:txXfrm>
        <a:off x="39512" y="3319518"/>
        <a:ext cx="7442551" cy="730378"/>
      </dsp:txXfrm>
    </dsp:sp>
    <dsp:sp modelId="{F4ACD9D2-2B1D-4E90-95C6-53AA99C8A876}">
      <dsp:nvSpPr>
        <dsp:cNvPr id="0" name=""/>
        <dsp:cNvSpPr/>
      </dsp:nvSpPr>
      <dsp:spPr>
        <a:xfrm>
          <a:off x="0" y="4099758"/>
          <a:ext cx="7521575" cy="809402"/>
        </a:xfrm>
        <a:prstGeom prst="roundRect">
          <a:avLst/>
        </a:prstGeom>
        <a:solidFill>
          <a:schemeClr val="accent2">
            <a:hueOff val="11871614"/>
            <a:satOff val="-77721"/>
            <a:lumOff val="170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Low" defTabSz="977900" rtl="1">
            <a:lnSpc>
              <a:spcPct val="90000"/>
            </a:lnSpc>
            <a:spcBef>
              <a:spcPct val="0"/>
            </a:spcBef>
            <a:spcAft>
              <a:spcPct val="35000"/>
            </a:spcAft>
          </a:pPr>
          <a:r>
            <a:rPr lang="fa-IR" sz="2200" kern="1200" smtClean="0">
              <a:cs typeface="B Zar" pitchFamily="2" charset="-78"/>
            </a:rPr>
            <a:t>در صورت تداوم روند فعلی بسیاری از صندوق‌ها در آیندۀ نزدیک باید بیش از نیمی از وجوه خود را از بودجۀ دولت تأمین کنند.</a:t>
          </a:r>
          <a:endParaRPr lang="fa-IR" sz="2200" kern="1200" dirty="0" smtClean="0">
            <a:cs typeface="B Zar" pitchFamily="2" charset="-78"/>
          </a:endParaRPr>
        </a:p>
      </dsp:txBody>
      <dsp:txXfrm>
        <a:off x="39512" y="4139270"/>
        <a:ext cx="7442551" cy="7303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37F6E-B44B-4FB7-B82F-2ECC68586D67}">
      <dsp:nvSpPr>
        <dsp:cNvPr id="0" name=""/>
        <dsp:cNvSpPr/>
      </dsp:nvSpPr>
      <dsp:spPr>
        <a:xfrm rot="5400000">
          <a:off x="5774795" y="271317"/>
          <a:ext cx="1778683" cy="1245078"/>
        </a:xfrm>
        <a:prstGeom prst="chevron">
          <a:avLst/>
        </a:prstGeom>
        <a:gradFill rotWithShape="0">
          <a:gsLst>
            <a:gs pos="0">
              <a:schemeClr val="accent2">
                <a:hueOff val="0"/>
                <a:satOff val="0"/>
                <a:lumOff val="0"/>
                <a:alphaOff val="0"/>
                <a:tint val="1000"/>
              </a:schemeClr>
            </a:gs>
            <a:gs pos="68000">
              <a:schemeClr val="accent2">
                <a:hueOff val="0"/>
                <a:satOff val="0"/>
                <a:lumOff val="0"/>
                <a:alphaOff val="0"/>
                <a:tint val="77000"/>
              </a:schemeClr>
            </a:gs>
            <a:gs pos="81000">
              <a:schemeClr val="accent2">
                <a:hueOff val="0"/>
                <a:satOff val="0"/>
                <a:lumOff val="0"/>
                <a:alphaOff val="0"/>
                <a:tint val="79000"/>
              </a:schemeClr>
            </a:gs>
            <a:gs pos="86000">
              <a:schemeClr val="accent2">
                <a:hueOff val="0"/>
                <a:satOff val="0"/>
                <a:lumOff val="0"/>
                <a:alphaOff val="0"/>
                <a:tint val="73000"/>
              </a:schemeClr>
            </a:gs>
            <a:gs pos="100000">
              <a:schemeClr val="accent2">
                <a:hueOff val="0"/>
                <a:satOff val="0"/>
                <a:lumOff val="0"/>
                <a:alphaOff val="0"/>
                <a:tint val="35000"/>
              </a:schemeClr>
            </a:gs>
          </a:gsLst>
          <a:lin ang="5400000" scaled="1"/>
        </a:gradFill>
        <a:ln w="9525" cap="flat" cmpd="sng" algn="ctr">
          <a:solidFill>
            <a:schemeClr val="accent2">
              <a:hueOff val="0"/>
              <a:satOff val="0"/>
              <a:lumOff val="0"/>
              <a:alphaOff val="0"/>
            </a:schemeClr>
          </a:solidFill>
          <a:prstDash val="solid"/>
        </a:ln>
        <a:effectLst>
          <a:glow rad="63500">
            <a:schemeClr val="accent2">
              <a:hueOff val="0"/>
              <a:satOff val="0"/>
              <a:lumOff val="0"/>
              <a:alphaOff val="0"/>
              <a:tint val="30000"/>
              <a:shade val="95000"/>
              <a:satMod val="300000"/>
              <a:alpha val="50000"/>
            </a:schemeClr>
          </a:glow>
        </a:effectLst>
      </dsp:spPr>
      <dsp:style>
        <a:lnRef idx="1">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 </a:t>
          </a:r>
          <a:endParaRPr lang="en-US" sz="3500" kern="1200" dirty="0"/>
        </a:p>
      </dsp:txBody>
      <dsp:txXfrm rot="-5400000">
        <a:off x="6041598" y="627053"/>
        <a:ext cx="1245078" cy="533605"/>
      </dsp:txXfrm>
    </dsp:sp>
    <dsp:sp modelId="{2736D1AE-1ED1-4C80-BA56-412EE90A2071}">
      <dsp:nvSpPr>
        <dsp:cNvPr id="0" name=""/>
        <dsp:cNvSpPr/>
      </dsp:nvSpPr>
      <dsp:spPr>
        <a:xfrm rot="16200000">
          <a:off x="2442726" y="-2438211"/>
          <a:ext cx="1156144" cy="604159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fa-IR" sz="2000" b="1" kern="1200" dirty="0" smtClean="0">
              <a:cs typeface="B Lotus" pitchFamily="2" charset="-78"/>
            </a:rPr>
            <a:t>سالمند شدن جمعيت در دهه‏هاي اخير به دليل افزايش نرخ طول عمر و كاهش نرخ باروري در اكثر كشورها شايع شده است</a:t>
          </a:r>
          <a:endParaRPr lang="en-US" sz="2000" b="1" kern="1200" dirty="0">
            <a:cs typeface="B Lotus" pitchFamily="2" charset="-78"/>
          </a:endParaRPr>
        </a:p>
      </dsp:txBody>
      <dsp:txXfrm rot="5400000">
        <a:off x="56438" y="60953"/>
        <a:ext cx="5985159" cy="1043268"/>
      </dsp:txXfrm>
    </dsp:sp>
    <dsp:sp modelId="{7036A64D-9A8B-40FD-923B-9DA251E921FA}">
      <dsp:nvSpPr>
        <dsp:cNvPr id="0" name=""/>
        <dsp:cNvSpPr/>
      </dsp:nvSpPr>
      <dsp:spPr>
        <a:xfrm rot="5400000">
          <a:off x="5774795" y="1857939"/>
          <a:ext cx="1778683" cy="1245078"/>
        </a:xfrm>
        <a:prstGeom prst="chevron">
          <a:avLst/>
        </a:prstGeom>
        <a:gradFill rotWithShape="0">
          <a:gsLst>
            <a:gs pos="0">
              <a:schemeClr val="accent3">
                <a:hueOff val="0"/>
                <a:satOff val="0"/>
                <a:lumOff val="0"/>
                <a:alphaOff val="0"/>
                <a:tint val="1000"/>
              </a:schemeClr>
            </a:gs>
            <a:gs pos="68000">
              <a:schemeClr val="accent3">
                <a:hueOff val="0"/>
                <a:satOff val="0"/>
                <a:lumOff val="0"/>
                <a:alphaOff val="0"/>
                <a:tint val="77000"/>
              </a:schemeClr>
            </a:gs>
            <a:gs pos="81000">
              <a:schemeClr val="accent3">
                <a:hueOff val="0"/>
                <a:satOff val="0"/>
                <a:lumOff val="0"/>
                <a:alphaOff val="0"/>
                <a:tint val="79000"/>
              </a:schemeClr>
            </a:gs>
            <a:gs pos="86000">
              <a:schemeClr val="accent3">
                <a:hueOff val="0"/>
                <a:satOff val="0"/>
                <a:lumOff val="0"/>
                <a:alphaOff val="0"/>
                <a:tint val="73000"/>
              </a:schemeClr>
            </a:gs>
            <a:gs pos="100000">
              <a:schemeClr val="accent3">
                <a:hueOff val="0"/>
                <a:satOff val="0"/>
                <a:lumOff val="0"/>
                <a:alphaOff val="0"/>
                <a:tint val="35000"/>
              </a:schemeClr>
            </a:gs>
          </a:gsLst>
          <a:lin ang="5400000" scaled="1"/>
        </a:gradFill>
        <a:ln w="9525" cap="flat" cmpd="sng" algn="ctr">
          <a:solidFill>
            <a:schemeClr val="accent3">
              <a:hueOff val="0"/>
              <a:satOff val="0"/>
              <a:lumOff val="0"/>
              <a:alphaOff val="0"/>
            </a:schemeClr>
          </a:solidFill>
          <a:prstDash val="solid"/>
        </a:ln>
        <a:effectLst>
          <a:glow rad="63500">
            <a:schemeClr val="accent3">
              <a:hueOff val="0"/>
              <a:satOff val="0"/>
              <a:lumOff val="0"/>
              <a:alphaOff val="0"/>
              <a:tint val="30000"/>
              <a:shade val="95000"/>
              <a:satMod val="300000"/>
              <a:alpha val="50000"/>
            </a:schemeClr>
          </a:glow>
        </a:effectLst>
      </dsp:spPr>
      <dsp:style>
        <a:lnRef idx="1">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fa-IR" sz="3500" kern="1200" dirty="0" smtClean="0"/>
            <a:t> </a:t>
          </a:r>
          <a:endParaRPr lang="en-US" sz="3500" kern="1200" dirty="0"/>
        </a:p>
      </dsp:txBody>
      <dsp:txXfrm rot="-5400000">
        <a:off x="6041598" y="2213675"/>
        <a:ext cx="1245078" cy="533605"/>
      </dsp:txXfrm>
    </dsp:sp>
    <dsp:sp modelId="{5A51E49F-44B4-4C6C-B064-8055AAAB535C}">
      <dsp:nvSpPr>
        <dsp:cNvPr id="0" name=""/>
        <dsp:cNvSpPr/>
      </dsp:nvSpPr>
      <dsp:spPr>
        <a:xfrm rot="16200000">
          <a:off x="2442726" y="-851589"/>
          <a:ext cx="1156144" cy="6041597"/>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fa-IR" sz="2000" b="1" kern="1200" dirty="0" smtClean="0">
              <a:cs typeface="B Lotus" pitchFamily="2" charset="-78"/>
            </a:rPr>
            <a:t>سالمند شدن جمعيت علاوه بر افزايش هزينه‏هاي بازنشستگي به بالا رفتن تقاضا براي خدمات سلامت و مراقبت‏هاي خانگي و همين‏طور خانه‏هاي سالمندان منجر مي‏شود</a:t>
          </a:r>
          <a:endParaRPr lang="en-US" sz="2000" b="1" kern="1200" dirty="0">
            <a:cs typeface="B Lotus" pitchFamily="2" charset="-78"/>
          </a:endParaRPr>
        </a:p>
      </dsp:txBody>
      <dsp:txXfrm rot="5400000">
        <a:off x="56438" y="1647575"/>
        <a:ext cx="5985159" cy="1043268"/>
      </dsp:txXfrm>
    </dsp:sp>
    <dsp:sp modelId="{7C86DBCD-F730-4F03-BE59-09F8227F13E8}">
      <dsp:nvSpPr>
        <dsp:cNvPr id="0" name=""/>
        <dsp:cNvSpPr/>
      </dsp:nvSpPr>
      <dsp:spPr>
        <a:xfrm rot="5400000">
          <a:off x="5774795" y="3444562"/>
          <a:ext cx="1778683" cy="1245078"/>
        </a:xfrm>
        <a:prstGeom prst="chevron">
          <a:avLst/>
        </a:prstGeom>
        <a:gradFill rotWithShape="0">
          <a:gsLst>
            <a:gs pos="0">
              <a:schemeClr val="accent4">
                <a:hueOff val="0"/>
                <a:satOff val="0"/>
                <a:lumOff val="0"/>
                <a:alphaOff val="0"/>
                <a:tint val="1000"/>
              </a:schemeClr>
            </a:gs>
            <a:gs pos="68000">
              <a:schemeClr val="accent4">
                <a:hueOff val="0"/>
                <a:satOff val="0"/>
                <a:lumOff val="0"/>
                <a:alphaOff val="0"/>
                <a:tint val="77000"/>
              </a:schemeClr>
            </a:gs>
            <a:gs pos="81000">
              <a:schemeClr val="accent4">
                <a:hueOff val="0"/>
                <a:satOff val="0"/>
                <a:lumOff val="0"/>
                <a:alphaOff val="0"/>
                <a:tint val="79000"/>
              </a:schemeClr>
            </a:gs>
            <a:gs pos="86000">
              <a:schemeClr val="accent4">
                <a:hueOff val="0"/>
                <a:satOff val="0"/>
                <a:lumOff val="0"/>
                <a:alphaOff val="0"/>
                <a:tint val="73000"/>
              </a:schemeClr>
            </a:gs>
            <a:gs pos="100000">
              <a:schemeClr val="accent4">
                <a:hueOff val="0"/>
                <a:satOff val="0"/>
                <a:lumOff val="0"/>
                <a:alphaOff val="0"/>
                <a:tint val="35000"/>
              </a:schemeClr>
            </a:gs>
          </a:gsLst>
          <a:lin ang="5400000" scaled="1"/>
        </a:gradFill>
        <a:ln w="9525" cap="flat" cmpd="sng" algn="ctr">
          <a:solidFill>
            <a:schemeClr val="accent4">
              <a:hueOff val="0"/>
              <a:satOff val="0"/>
              <a:lumOff val="0"/>
              <a:alphaOff val="0"/>
            </a:schemeClr>
          </a:solidFill>
          <a:prstDash val="solid"/>
        </a:ln>
        <a:effectLst>
          <a:glow rad="63500">
            <a:schemeClr val="accent4">
              <a:hueOff val="0"/>
              <a:satOff val="0"/>
              <a:lumOff val="0"/>
              <a:alphaOff val="0"/>
              <a:tint val="30000"/>
              <a:shade val="95000"/>
              <a:satMod val="300000"/>
              <a:alpha val="50000"/>
            </a:schemeClr>
          </a:glow>
        </a:effectLst>
      </dsp:spPr>
      <dsp:style>
        <a:lnRef idx="1">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fa-IR" sz="3500" kern="1200" dirty="0" smtClean="0"/>
            <a:t> </a:t>
          </a:r>
          <a:endParaRPr lang="en-US" sz="3500" kern="1200" dirty="0"/>
        </a:p>
      </dsp:txBody>
      <dsp:txXfrm rot="-5400000">
        <a:off x="6041598" y="3800298"/>
        <a:ext cx="1245078" cy="533605"/>
      </dsp:txXfrm>
    </dsp:sp>
    <dsp:sp modelId="{58ADC944-5448-42C5-B366-35040DF02C76}">
      <dsp:nvSpPr>
        <dsp:cNvPr id="0" name=""/>
        <dsp:cNvSpPr/>
      </dsp:nvSpPr>
      <dsp:spPr>
        <a:xfrm rot="16200000">
          <a:off x="2442726" y="735033"/>
          <a:ext cx="1156144" cy="6041597"/>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fa-IR" sz="2000" b="1" kern="1200" dirty="0" smtClean="0">
              <a:cs typeface="B Lotus" pitchFamily="2" charset="-78"/>
            </a:rPr>
            <a:t>تغيير در ساختار طرح‏هاي بازنشستگي ضرورت دارد. اين امر خود ساير حوزه‏هاي تأمين اجتماعي، ماليات و بازار كار را نيز تحت تأثير قرار مي‏دهد</a:t>
          </a:r>
          <a:endParaRPr lang="en-US" sz="2000" b="1" kern="1200" dirty="0">
            <a:cs typeface="B Lotus" pitchFamily="2" charset="-78"/>
          </a:endParaRPr>
        </a:p>
      </dsp:txBody>
      <dsp:txXfrm rot="5400000">
        <a:off x="56438" y="3234197"/>
        <a:ext cx="5985159" cy="10432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05978-1989-468C-A034-50A1C3681AAA}">
      <dsp:nvSpPr>
        <dsp:cNvPr id="0" name=""/>
        <dsp:cNvSpPr/>
      </dsp:nvSpPr>
      <dsp:spPr>
        <a:xfrm>
          <a:off x="0" y="2657"/>
          <a:ext cx="6953279" cy="492267"/>
        </a:xfrm>
        <a:prstGeom prst="homePlate">
          <a:avLst/>
        </a:prstGeom>
        <a:solidFill>
          <a:schemeClr val="accent4">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76200" rIns="217076" bIns="76200" numCol="1" spcCol="1270" anchor="ctr" anchorCtr="0">
          <a:noAutofit/>
        </a:bodyPr>
        <a:lstStyle/>
        <a:p>
          <a:pPr lvl="0" algn="justLow" defTabSz="889000" rtl="1">
            <a:lnSpc>
              <a:spcPct val="90000"/>
            </a:lnSpc>
            <a:spcBef>
              <a:spcPct val="0"/>
            </a:spcBef>
            <a:spcAft>
              <a:spcPct val="35000"/>
            </a:spcAft>
          </a:pPr>
          <a:r>
            <a:rPr lang="fa-IR" sz="2000" kern="1200" dirty="0" smtClean="0">
              <a:latin typeface="Times New Roman" pitchFamily="18" charset="0"/>
              <a:cs typeface="B Zar" pitchFamily="2" charset="-78"/>
            </a:rPr>
            <a:t>بدهي‌هاي قبلي</a:t>
          </a:r>
          <a:endParaRPr lang="en-US" sz="2000" kern="1200" dirty="0">
            <a:latin typeface="Times New Roman" pitchFamily="18" charset="0"/>
            <a:cs typeface="B Zar" pitchFamily="2" charset="-78"/>
          </a:endParaRPr>
        </a:p>
      </dsp:txBody>
      <dsp:txXfrm>
        <a:off x="0" y="2657"/>
        <a:ext cx="6830212" cy="492267"/>
      </dsp:txXfrm>
    </dsp:sp>
    <dsp:sp modelId="{1558A12A-BF39-41AF-B519-E30B4CDAF22B}">
      <dsp:nvSpPr>
        <dsp:cNvPr id="0" name=""/>
        <dsp:cNvSpPr/>
      </dsp:nvSpPr>
      <dsp:spPr>
        <a:xfrm>
          <a:off x="6975332" y="2657"/>
          <a:ext cx="492267" cy="492267"/>
        </a:xfrm>
        <a:prstGeom prst="ellipse">
          <a:avLst/>
        </a:prstGeom>
        <a:solidFill>
          <a:schemeClr val="accent4">
            <a:tint val="50000"/>
            <a:alpha val="9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F924A43-9C8C-4CCD-9A3E-E99D09EFBE63}">
      <dsp:nvSpPr>
        <dsp:cNvPr id="0" name=""/>
        <dsp:cNvSpPr/>
      </dsp:nvSpPr>
      <dsp:spPr>
        <a:xfrm>
          <a:off x="0" y="641870"/>
          <a:ext cx="6953279" cy="492267"/>
        </a:xfrm>
        <a:prstGeom prst="homePlate">
          <a:avLst/>
        </a:prstGeom>
        <a:solidFill>
          <a:schemeClr val="accent4">
            <a:alpha val="90000"/>
            <a:hueOff val="0"/>
            <a:satOff val="0"/>
            <a:lumOff val="0"/>
            <a:alphaOff val="-5714"/>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76200" rIns="217076" bIns="76200" numCol="1" spcCol="1270" anchor="ctr" anchorCtr="0">
          <a:noAutofit/>
        </a:bodyPr>
        <a:lstStyle/>
        <a:p>
          <a:pPr lvl="0" algn="justLow" defTabSz="889000" rtl="1">
            <a:lnSpc>
              <a:spcPct val="90000"/>
            </a:lnSpc>
            <a:spcBef>
              <a:spcPct val="0"/>
            </a:spcBef>
            <a:spcAft>
              <a:spcPct val="35000"/>
            </a:spcAft>
          </a:pPr>
          <a:r>
            <a:rPr lang="fa-IR" sz="2000" kern="1200" dirty="0" smtClean="0">
              <a:latin typeface="Times New Roman" pitchFamily="18" charset="0"/>
              <a:cs typeface="B Zar" pitchFamily="2" charset="-78"/>
            </a:rPr>
            <a:t>تصميم به افزايش در اختيار دولت </a:t>
          </a:r>
          <a:r>
            <a:rPr lang="en-US" sz="2000" kern="1200" dirty="0" smtClean="0">
              <a:latin typeface="Times New Roman" pitchFamily="18" charset="0"/>
              <a:cs typeface="B Zar" pitchFamily="2" charset="-78"/>
              <a:sym typeface="Wingdings"/>
            </a:rPr>
            <a:t></a:t>
          </a:r>
          <a:r>
            <a:rPr lang="fa-IR" sz="2000" kern="1200" dirty="0" smtClean="0">
              <a:latin typeface="Times New Roman" pitchFamily="18" charset="0"/>
              <a:cs typeface="B Zar" pitchFamily="2" charset="-78"/>
            </a:rPr>
            <a:t> سياسي حداقل 700 هزار تومان 1392</a:t>
          </a:r>
          <a:endParaRPr lang="en-US" sz="2000" kern="1200" dirty="0">
            <a:latin typeface="Times New Roman" pitchFamily="18" charset="0"/>
            <a:cs typeface="B Zar" pitchFamily="2" charset="-78"/>
          </a:endParaRPr>
        </a:p>
      </dsp:txBody>
      <dsp:txXfrm>
        <a:off x="0" y="641870"/>
        <a:ext cx="6830212" cy="492267"/>
      </dsp:txXfrm>
    </dsp:sp>
    <dsp:sp modelId="{B494FF3C-8924-47C0-AF30-4A38F15A5B4A}">
      <dsp:nvSpPr>
        <dsp:cNvPr id="0" name=""/>
        <dsp:cNvSpPr/>
      </dsp:nvSpPr>
      <dsp:spPr>
        <a:xfrm>
          <a:off x="6975332" y="641870"/>
          <a:ext cx="492267" cy="492267"/>
        </a:xfrm>
        <a:prstGeom prst="ellipse">
          <a:avLst/>
        </a:prstGeom>
        <a:solidFill>
          <a:schemeClr val="accent4">
            <a:tint val="50000"/>
            <a:alpha val="90000"/>
            <a:hueOff val="2608"/>
            <a:satOff val="-125"/>
            <a:lumOff val="1906"/>
            <a:alphaOff val="-5714"/>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CD19ADD7-2691-4121-B72C-357F1A8067D8}">
      <dsp:nvSpPr>
        <dsp:cNvPr id="0" name=""/>
        <dsp:cNvSpPr/>
      </dsp:nvSpPr>
      <dsp:spPr>
        <a:xfrm>
          <a:off x="0" y="1281083"/>
          <a:ext cx="6953279" cy="492267"/>
        </a:xfrm>
        <a:prstGeom prst="homePlate">
          <a:avLst/>
        </a:prstGeom>
        <a:solidFill>
          <a:schemeClr val="accent4">
            <a:alpha val="90000"/>
            <a:hueOff val="0"/>
            <a:satOff val="0"/>
            <a:lumOff val="0"/>
            <a:alphaOff val="-11429"/>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76200" rIns="217076" bIns="76200" numCol="1" spcCol="1270" anchor="ctr" anchorCtr="0">
          <a:noAutofit/>
        </a:bodyPr>
        <a:lstStyle/>
        <a:p>
          <a:pPr lvl="0" algn="justLow" defTabSz="889000" rtl="1">
            <a:lnSpc>
              <a:spcPct val="90000"/>
            </a:lnSpc>
            <a:spcBef>
              <a:spcPct val="0"/>
            </a:spcBef>
            <a:spcAft>
              <a:spcPct val="35000"/>
            </a:spcAft>
          </a:pPr>
          <a:r>
            <a:rPr lang="fa-IR" sz="2000" kern="1200" dirty="0" smtClean="0">
              <a:latin typeface="Times New Roman" pitchFamily="18" charset="0"/>
              <a:cs typeface="B Zar" pitchFamily="2" charset="-78"/>
            </a:rPr>
            <a:t>ضعف نيروي انساني مديريت صندوق</a:t>
          </a:r>
          <a:endParaRPr lang="en-US" sz="2000" kern="1200" dirty="0">
            <a:latin typeface="Times New Roman" pitchFamily="18" charset="0"/>
            <a:cs typeface="B Zar" pitchFamily="2" charset="-78"/>
          </a:endParaRPr>
        </a:p>
      </dsp:txBody>
      <dsp:txXfrm>
        <a:off x="0" y="1281083"/>
        <a:ext cx="6830212" cy="492267"/>
      </dsp:txXfrm>
    </dsp:sp>
    <dsp:sp modelId="{1C1DBC64-1022-4559-A11B-2E2CE8D7AD2E}">
      <dsp:nvSpPr>
        <dsp:cNvPr id="0" name=""/>
        <dsp:cNvSpPr/>
      </dsp:nvSpPr>
      <dsp:spPr>
        <a:xfrm>
          <a:off x="6975332" y="1281083"/>
          <a:ext cx="492267" cy="492267"/>
        </a:xfrm>
        <a:prstGeom prst="ellipse">
          <a:avLst/>
        </a:prstGeom>
        <a:solidFill>
          <a:schemeClr val="accent4">
            <a:tint val="50000"/>
            <a:alpha val="90000"/>
            <a:hueOff val="5217"/>
            <a:satOff val="-250"/>
            <a:lumOff val="3812"/>
            <a:alphaOff val="-11429"/>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D45D4A8-C07D-49F6-A1A0-1EE268A05612}">
      <dsp:nvSpPr>
        <dsp:cNvPr id="0" name=""/>
        <dsp:cNvSpPr/>
      </dsp:nvSpPr>
      <dsp:spPr>
        <a:xfrm>
          <a:off x="0" y="1920296"/>
          <a:ext cx="6953279" cy="492267"/>
        </a:xfrm>
        <a:prstGeom prst="homePlate">
          <a:avLst/>
        </a:prstGeom>
        <a:solidFill>
          <a:schemeClr val="accent4">
            <a:alpha val="90000"/>
            <a:hueOff val="0"/>
            <a:satOff val="0"/>
            <a:lumOff val="0"/>
            <a:alphaOff val="-17143"/>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76200" rIns="217076" bIns="76200" numCol="1" spcCol="1270" anchor="ctr" anchorCtr="0">
          <a:noAutofit/>
        </a:bodyPr>
        <a:lstStyle/>
        <a:p>
          <a:pPr lvl="0" algn="justLow" defTabSz="889000" rtl="1">
            <a:lnSpc>
              <a:spcPct val="90000"/>
            </a:lnSpc>
            <a:spcBef>
              <a:spcPct val="0"/>
            </a:spcBef>
            <a:spcAft>
              <a:spcPct val="35000"/>
            </a:spcAft>
          </a:pPr>
          <a:r>
            <a:rPr lang="fa-IR" sz="2000" kern="1200" dirty="0" smtClean="0">
              <a:latin typeface="Times New Roman" pitchFamily="18" charset="0"/>
              <a:cs typeface="B Zar" pitchFamily="2" charset="-78"/>
            </a:rPr>
            <a:t>ضعف محاسبات بيمه‌سنجي </a:t>
          </a:r>
          <a:r>
            <a:rPr lang="en-US" sz="2000" kern="1200" dirty="0" smtClean="0">
              <a:latin typeface="Times New Roman" pitchFamily="18" charset="0"/>
              <a:cs typeface="B Zar" pitchFamily="2" charset="-78"/>
            </a:rPr>
            <a:t>Actuary</a:t>
          </a:r>
          <a:r>
            <a:rPr lang="fa-IR" sz="2000" kern="1200" dirty="0" smtClean="0">
              <a:latin typeface="Times New Roman" pitchFamily="18" charset="0"/>
              <a:cs typeface="B Zar" pitchFamily="2" charset="-78"/>
            </a:rPr>
            <a:t> </a:t>
          </a:r>
          <a:r>
            <a:rPr lang="en-US" sz="2000" kern="1200" dirty="0" smtClean="0">
              <a:latin typeface="Times New Roman" pitchFamily="18" charset="0"/>
              <a:cs typeface="B Zar" pitchFamily="2" charset="-78"/>
              <a:sym typeface="Wingdings"/>
            </a:rPr>
            <a:t></a:t>
          </a:r>
          <a:r>
            <a:rPr lang="fa-IR" sz="2000" kern="1200" dirty="0" smtClean="0">
              <a:latin typeface="Times New Roman" pitchFamily="18" charset="0"/>
              <a:cs typeface="B Zar" pitchFamily="2" charset="-78"/>
            </a:rPr>
            <a:t> مشكل تورم</a:t>
          </a:r>
          <a:endParaRPr lang="en-US" sz="2000" kern="1200" dirty="0">
            <a:latin typeface="Times New Roman" pitchFamily="18" charset="0"/>
            <a:cs typeface="B Zar" pitchFamily="2" charset="-78"/>
          </a:endParaRPr>
        </a:p>
      </dsp:txBody>
      <dsp:txXfrm>
        <a:off x="0" y="1920296"/>
        <a:ext cx="6830212" cy="492267"/>
      </dsp:txXfrm>
    </dsp:sp>
    <dsp:sp modelId="{9E1C775C-63CA-45C7-A851-6910030C8147}">
      <dsp:nvSpPr>
        <dsp:cNvPr id="0" name=""/>
        <dsp:cNvSpPr/>
      </dsp:nvSpPr>
      <dsp:spPr>
        <a:xfrm>
          <a:off x="6975332" y="1920296"/>
          <a:ext cx="492267" cy="492267"/>
        </a:xfrm>
        <a:prstGeom prst="ellipse">
          <a:avLst/>
        </a:prstGeom>
        <a:solidFill>
          <a:schemeClr val="accent4">
            <a:tint val="50000"/>
            <a:alpha val="90000"/>
            <a:hueOff val="7825"/>
            <a:satOff val="-375"/>
            <a:lumOff val="5718"/>
            <a:alphaOff val="-17143"/>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1D5F2B1-0A34-4C1A-A891-3C9381723070}">
      <dsp:nvSpPr>
        <dsp:cNvPr id="0" name=""/>
        <dsp:cNvSpPr/>
      </dsp:nvSpPr>
      <dsp:spPr>
        <a:xfrm>
          <a:off x="0" y="2559508"/>
          <a:ext cx="6953279" cy="492267"/>
        </a:xfrm>
        <a:prstGeom prst="homePlate">
          <a:avLst/>
        </a:prstGeom>
        <a:solidFill>
          <a:schemeClr val="accent4">
            <a:alpha val="90000"/>
            <a:hueOff val="0"/>
            <a:satOff val="0"/>
            <a:lumOff val="0"/>
            <a:alphaOff val="-22857"/>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76200" rIns="217076" bIns="76200" numCol="1" spcCol="1270" anchor="ctr" anchorCtr="0">
          <a:noAutofit/>
        </a:bodyPr>
        <a:lstStyle/>
        <a:p>
          <a:pPr lvl="0" algn="justLow" defTabSz="889000" rtl="1">
            <a:lnSpc>
              <a:spcPct val="90000"/>
            </a:lnSpc>
            <a:spcBef>
              <a:spcPct val="0"/>
            </a:spcBef>
            <a:spcAft>
              <a:spcPct val="35000"/>
            </a:spcAft>
          </a:pPr>
          <a:r>
            <a:rPr lang="fa-IR" sz="2000" kern="1200" dirty="0" smtClean="0">
              <a:latin typeface="Times New Roman" pitchFamily="18" charset="0"/>
              <a:cs typeface="B Zar" pitchFamily="2" charset="-78"/>
            </a:rPr>
            <a:t>پرداختي (مستمري) بي‌ارتباط به منابع </a:t>
          </a:r>
          <a:r>
            <a:rPr lang="en-US" sz="2000" kern="1200" dirty="0" smtClean="0">
              <a:latin typeface="Times New Roman" pitchFamily="18" charset="0"/>
              <a:cs typeface="B Zar" pitchFamily="2" charset="-78"/>
              <a:sym typeface="Wingdings"/>
            </a:rPr>
            <a:t></a:t>
          </a:r>
          <a:r>
            <a:rPr lang="fa-IR" sz="2000" kern="1200" dirty="0" smtClean="0">
              <a:latin typeface="Times New Roman" pitchFamily="18" charset="0"/>
              <a:cs typeface="B Zar" pitchFamily="2" charset="-78"/>
            </a:rPr>
            <a:t> متوسط 5 سال معنا ندارد </a:t>
          </a:r>
          <a:endParaRPr lang="en-US" sz="2000" kern="1200" dirty="0">
            <a:latin typeface="Times New Roman" pitchFamily="18" charset="0"/>
            <a:cs typeface="B Zar" pitchFamily="2" charset="-78"/>
          </a:endParaRPr>
        </a:p>
      </dsp:txBody>
      <dsp:txXfrm>
        <a:off x="0" y="2559508"/>
        <a:ext cx="6830212" cy="492267"/>
      </dsp:txXfrm>
    </dsp:sp>
    <dsp:sp modelId="{35B12BC2-74FE-4DEE-B3B1-81731BD60210}">
      <dsp:nvSpPr>
        <dsp:cNvPr id="0" name=""/>
        <dsp:cNvSpPr/>
      </dsp:nvSpPr>
      <dsp:spPr>
        <a:xfrm>
          <a:off x="6975332" y="2559508"/>
          <a:ext cx="492267" cy="492267"/>
        </a:xfrm>
        <a:prstGeom prst="ellipse">
          <a:avLst/>
        </a:prstGeom>
        <a:solidFill>
          <a:schemeClr val="accent4">
            <a:tint val="50000"/>
            <a:alpha val="90000"/>
            <a:hueOff val="10434"/>
            <a:satOff val="-501"/>
            <a:lumOff val="7625"/>
            <a:alphaOff val="-22857"/>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E5015373-6FB6-4160-A851-F514675033E1}">
      <dsp:nvSpPr>
        <dsp:cNvPr id="0" name=""/>
        <dsp:cNvSpPr/>
      </dsp:nvSpPr>
      <dsp:spPr>
        <a:xfrm>
          <a:off x="0" y="3198721"/>
          <a:ext cx="6953279" cy="492267"/>
        </a:xfrm>
        <a:prstGeom prst="homePlate">
          <a:avLst/>
        </a:prstGeom>
        <a:solidFill>
          <a:schemeClr val="accent4">
            <a:alpha val="90000"/>
            <a:hueOff val="0"/>
            <a:satOff val="0"/>
            <a:lumOff val="0"/>
            <a:alphaOff val="-28571"/>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76200" rIns="217076" bIns="76200" numCol="1" spcCol="1270" anchor="ctr" anchorCtr="0">
          <a:noAutofit/>
        </a:bodyPr>
        <a:lstStyle/>
        <a:p>
          <a:pPr lvl="0" algn="justLow" defTabSz="889000" rtl="1">
            <a:lnSpc>
              <a:spcPct val="90000"/>
            </a:lnSpc>
            <a:spcBef>
              <a:spcPct val="0"/>
            </a:spcBef>
            <a:spcAft>
              <a:spcPct val="35000"/>
            </a:spcAft>
          </a:pPr>
          <a:r>
            <a:rPr lang="fa-IR" sz="2000" kern="1200" dirty="0" smtClean="0">
              <a:latin typeface="Times New Roman" pitchFamily="18" charset="0"/>
              <a:cs typeface="B Zar" pitchFamily="2" charset="-78"/>
            </a:rPr>
            <a:t>تغيير جمعيتي و افزايش عمر</a:t>
          </a:r>
          <a:endParaRPr lang="en-US" sz="2000" kern="1200" dirty="0">
            <a:latin typeface="Times New Roman" pitchFamily="18" charset="0"/>
            <a:cs typeface="B Zar" pitchFamily="2" charset="-78"/>
          </a:endParaRPr>
        </a:p>
      </dsp:txBody>
      <dsp:txXfrm>
        <a:off x="0" y="3198721"/>
        <a:ext cx="6830212" cy="492267"/>
      </dsp:txXfrm>
    </dsp:sp>
    <dsp:sp modelId="{2733A4C9-3614-4923-89D4-E5DA06B4B4EB}">
      <dsp:nvSpPr>
        <dsp:cNvPr id="0" name=""/>
        <dsp:cNvSpPr/>
      </dsp:nvSpPr>
      <dsp:spPr>
        <a:xfrm>
          <a:off x="6975332" y="3198721"/>
          <a:ext cx="492267" cy="492267"/>
        </a:xfrm>
        <a:prstGeom prst="ellipse">
          <a:avLst/>
        </a:prstGeom>
        <a:solidFill>
          <a:schemeClr val="accent4">
            <a:tint val="50000"/>
            <a:alpha val="90000"/>
            <a:hueOff val="13042"/>
            <a:satOff val="-626"/>
            <a:lumOff val="9531"/>
            <a:alphaOff val="-28571"/>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DEAE050-0E5B-494F-86A5-3C537F31BFFB}">
      <dsp:nvSpPr>
        <dsp:cNvPr id="0" name=""/>
        <dsp:cNvSpPr/>
      </dsp:nvSpPr>
      <dsp:spPr>
        <a:xfrm>
          <a:off x="0" y="3837934"/>
          <a:ext cx="6953279" cy="492267"/>
        </a:xfrm>
        <a:prstGeom prst="homePlate">
          <a:avLst/>
        </a:prstGeom>
        <a:solidFill>
          <a:schemeClr val="accent4">
            <a:alpha val="90000"/>
            <a:hueOff val="0"/>
            <a:satOff val="0"/>
            <a:lumOff val="0"/>
            <a:alphaOff val="-34286"/>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76200" rIns="217076" bIns="76200" numCol="1" spcCol="1270" anchor="ctr" anchorCtr="0">
          <a:noAutofit/>
        </a:bodyPr>
        <a:lstStyle/>
        <a:p>
          <a:pPr lvl="0" algn="justLow" defTabSz="889000" rtl="1">
            <a:lnSpc>
              <a:spcPct val="90000"/>
            </a:lnSpc>
            <a:spcBef>
              <a:spcPct val="0"/>
            </a:spcBef>
            <a:spcAft>
              <a:spcPct val="35000"/>
            </a:spcAft>
          </a:pPr>
          <a:r>
            <a:rPr lang="en-US" sz="2000" kern="1200" dirty="0" smtClean="0">
              <a:latin typeface="Times New Roman" pitchFamily="18" charset="0"/>
              <a:cs typeface="B Zar" pitchFamily="2" charset="-78"/>
            </a:rPr>
            <a:t>DC</a:t>
          </a:r>
          <a:r>
            <a:rPr lang="fa-IR" sz="2000" kern="1200" dirty="0" smtClean="0">
              <a:latin typeface="Times New Roman" pitchFamily="18" charset="0"/>
              <a:cs typeface="B Zar" pitchFamily="2" charset="-78"/>
            </a:rPr>
            <a:t> به‌جاي </a:t>
          </a:r>
          <a:r>
            <a:rPr lang="en-US" sz="2000" kern="1200" dirty="0" smtClean="0">
              <a:latin typeface="Times New Roman" pitchFamily="18" charset="0"/>
              <a:cs typeface="B Zar" pitchFamily="2" charset="-78"/>
            </a:rPr>
            <a:t>DB</a:t>
          </a:r>
          <a:endParaRPr lang="fa-IR" sz="2000" kern="1200" dirty="0">
            <a:latin typeface="Times New Roman" pitchFamily="18" charset="0"/>
            <a:cs typeface="B Zar" pitchFamily="2" charset="-78"/>
          </a:endParaRPr>
        </a:p>
      </dsp:txBody>
      <dsp:txXfrm>
        <a:off x="0" y="3837934"/>
        <a:ext cx="6830212" cy="492267"/>
      </dsp:txXfrm>
    </dsp:sp>
    <dsp:sp modelId="{BACC5E77-0BAA-4156-A511-73EE582A37D1}">
      <dsp:nvSpPr>
        <dsp:cNvPr id="0" name=""/>
        <dsp:cNvSpPr/>
      </dsp:nvSpPr>
      <dsp:spPr>
        <a:xfrm>
          <a:off x="6975332" y="3837934"/>
          <a:ext cx="492267" cy="492267"/>
        </a:xfrm>
        <a:prstGeom prst="ellipse">
          <a:avLst/>
        </a:prstGeom>
        <a:solidFill>
          <a:schemeClr val="accent4">
            <a:tint val="50000"/>
            <a:alpha val="90000"/>
            <a:hueOff val="15650"/>
            <a:satOff val="-751"/>
            <a:lumOff val="11437"/>
            <a:alphaOff val="-34286"/>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36D95D1-A3BF-4276-B8F3-2113B3804DE7}">
      <dsp:nvSpPr>
        <dsp:cNvPr id="0" name=""/>
        <dsp:cNvSpPr/>
      </dsp:nvSpPr>
      <dsp:spPr>
        <a:xfrm>
          <a:off x="0" y="4477146"/>
          <a:ext cx="6953279" cy="492267"/>
        </a:xfrm>
        <a:prstGeom prst="homePlate">
          <a:avLst/>
        </a:prstGeom>
        <a:solidFill>
          <a:schemeClr val="accent4">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76200" rIns="217076" bIns="76200" numCol="1" spcCol="1270" anchor="ctr" anchorCtr="0">
          <a:noAutofit/>
        </a:bodyPr>
        <a:lstStyle/>
        <a:p>
          <a:pPr lvl="0" algn="justLow" defTabSz="889000" rtl="1">
            <a:lnSpc>
              <a:spcPct val="90000"/>
            </a:lnSpc>
            <a:spcBef>
              <a:spcPct val="0"/>
            </a:spcBef>
            <a:spcAft>
              <a:spcPct val="35000"/>
            </a:spcAft>
          </a:pPr>
          <a:r>
            <a:rPr lang="fa-IR" sz="2000" kern="1200" dirty="0" smtClean="0">
              <a:latin typeface="Times New Roman" pitchFamily="18" charset="0"/>
              <a:cs typeface="B Zar" pitchFamily="2" charset="-78"/>
            </a:rPr>
            <a:t>ضعف نظارت بر عملكرد صندوق‌ها</a:t>
          </a:r>
          <a:endParaRPr lang="en-US" sz="2000" kern="1200" dirty="0">
            <a:latin typeface="Times New Roman" pitchFamily="18" charset="0"/>
            <a:cs typeface="B Zar" pitchFamily="2" charset="-78"/>
          </a:endParaRPr>
        </a:p>
      </dsp:txBody>
      <dsp:txXfrm>
        <a:off x="0" y="4477146"/>
        <a:ext cx="6830212" cy="492267"/>
      </dsp:txXfrm>
    </dsp:sp>
    <dsp:sp modelId="{50906823-72A9-466B-9D42-15073597ECB0}">
      <dsp:nvSpPr>
        <dsp:cNvPr id="0" name=""/>
        <dsp:cNvSpPr/>
      </dsp:nvSpPr>
      <dsp:spPr>
        <a:xfrm>
          <a:off x="6975332" y="4477146"/>
          <a:ext cx="492267" cy="492267"/>
        </a:xfrm>
        <a:prstGeom prst="ellipse">
          <a:avLst/>
        </a:prstGeom>
        <a:solidFill>
          <a:schemeClr val="accent4">
            <a:tint val="50000"/>
            <a:alpha val="90000"/>
            <a:hueOff val="18259"/>
            <a:satOff val="-876"/>
            <a:lumOff val="13343"/>
            <a:alphaOff val="-4000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F973B-3E64-42ED-8E18-351B982DE5B7}">
      <dsp:nvSpPr>
        <dsp:cNvPr id="0" name=""/>
        <dsp:cNvSpPr/>
      </dsp:nvSpPr>
      <dsp:spPr>
        <a:xfrm>
          <a:off x="0" y="0"/>
          <a:ext cx="7500990" cy="140256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B Titr" pitchFamily="2" charset="-78"/>
            </a:rPr>
            <a:t>نسل پر جمعيت كشور در سال 1388 كه بين 15 تا 29 سال داشتند با گذشت زمان و در دوره‏اي خاص بين سال‏هاي 1420 و 1430 منجربه افزايش سريع تعداد بازنشستگان مي‏شوند</a:t>
          </a:r>
          <a:endParaRPr lang="en-US" sz="1800" b="1" kern="1200" dirty="0">
            <a:cs typeface="B Titr" pitchFamily="2" charset="-78"/>
          </a:endParaRPr>
        </a:p>
      </dsp:txBody>
      <dsp:txXfrm>
        <a:off x="0" y="0"/>
        <a:ext cx="7500990" cy="1402561"/>
      </dsp:txXfrm>
    </dsp:sp>
    <dsp:sp modelId="{A54EB383-E1FC-4CE8-86D6-81A784FC6123}">
      <dsp:nvSpPr>
        <dsp:cNvPr id="0" name=""/>
        <dsp:cNvSpPr/>
      </dsp:nvSpPr>
      <dsp:spPr>
        <a:xfrm>
          <a:off x="0" y="1402561"/>
          <a:ext cx="7500990" cy="2945379"/>
        </a:xfrm>
        <a:prstGeom prst="rect">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fa-IR" sz="6500" kern="1200" dirty="0" smtClean="0"/>
            <a:t> </a:t>
          </a:r>
          <a:endParaRPr lang="en-US" sz="6500" kern="1200" dirty="0"/>
        </a:p>
      </dsp:txBody>
      <dsp:txXfrm>
        <a:off x="0" y="1402561"/>
        <a:ext cx="7500990" cy="2945379"/>
      </dsp:txXfrm>
    </dsp:sp>
    <dsp:sp modelId="{45680937-7AD9-4217-B21E-07463CFA9258}">
      <dsp:nvSpPr>
        <dsp:cNvPr id="0" name=""/>
        <dsp:cNvSpPr/>
      </dsp:nvSpPr>
      <dsp:spPr>
        <a:xfrm>
          <a:off x="0" y="4347941"/>
          <a:ext cx="7500990" cy="32726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atin typeface="Arial" charset="0"/>
              </a:defRPr>
            </a:lvl1pPr>
          </a:lstStyle>
          <a:p>
            <a:pPr>
              <a:defRPr/>
            </a:pPr>
            <a:fld id="{0F72C039-ACBE-4473-8F58-10791651F4C0}" type="datetimeFigureOut">
              <a:rPr lang="en-US"/>
              <a:pPr>
                <a:defRPr/>
              </a:pPr>
              <a:t>12/14/2013</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942B7C2F-FA87-4641-BB7C-25C1B58D317A}" type="slidenum">
              <a:rPr lang="en-US"/>
              <a:pPr>
                <a:defRPr/>
              </a:pPr>
              <a:t>‹#›</a:t>
            </a:fld>
            <a:endParaRPr lang="en-US"/>
          </a:p>
        </p:txBody>
      </p:sp>
    </p:spTree>
    <p:extLst>
      <p:ext uri="{BB962C8B-B14F-4D97-AF65-F5344CB8AC3E}">
        <p14:creationId xmlns:p14="http://schemas.microsoft.com/office/powerpoint/2010/main" val="1010177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a:defRPr sz="1200">
                <a:latin typeface="Times New Roman" pitchFamily="18" charset="0"/>
                <a:cs typeface="+mn-cs"/>
              </a:defRPr>
            </a:lvl1pPr>
          </a:lstStyle>
          <a:p>
            <a:pPr>
              <a:defRPr/>
            </a:pPr>
            <a:endParaRPr lang="en-US"/>
          </a:p>
        </p:txBody>
      </p:sp>
      <p:sp>
        <p:nvSpPr>
          <p:cNvPr id="20483"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a:latin typeface="Times New Roman" pitchFamily="18" charset="0"/>
                <a:cs typeface="+mn-cs"/>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a:defRPr sz="1200">
                <a:latin typeface="Times New Roman" pitchFamily="18" charset="0"/>
                <a:cs typeface="+mn-cs"/>
              </a:defRPr>
            </a:lvl1pPr>
          </a:lstStyle>
          <a:p>
            <a:pPr>
              <a:defRPr/>
            </a:pPr>
            <a:endParaRPr lang="en-US"/>
          </a:p>
        </p:txBody>
      </p:sp>
      <p:sp>
        <p:nvSpPr>
          <p:cNvPr id="20487"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smtClean="0">
                <a:latin typeface="Times New Roman" pitchFamily="18" charset="0"/>
                <a:cs typeface="Arial" charset="0"/>
              </a:defRPr>
            </a:lvl1pPr>
          </a:lstStyle>
          <a:p>
            <a:pPr>
              <a:defRPr/>
            </a:pPr>
            <a:fld id="{14A9805E-11A8-4827-8B9E-5336AD3A101C}" type="slidenum">
              <a:rPr lang="fa-IR"/>
              <a:pPr>
                <a:defRPr/>
              </a:pPr>
              <a:t>‹#›</a:t>
            </a:fld>
            <a:endParaRPr lang="en-US"/>
          </a:p>
        </p:txBody>
      </p:sp>
    </p:spTree>
    <p:extLst>
      <p:ext uri="{BB962C8B-B14F-4D97-AF65-F5344CB8AC3E}">
        <p14:creationId xmlns:p14="http://schemas.microsoft.com/office/powerpoint/2010/main" val="237259973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47B055-5AA1-486E-ABCA-A7BE44BD0DCD}" type="slidenum">
              <a:rPr lang="en-US" smtClean="0"/>
              <a:pPr/>
              <a:t>8</a:t>
            </a:fld>
            <a:endParaRPr lang="en-US" smtClean="0"/>
          </a:p>
        </p:txBody>
      </p:sp>
    </p:spTree>
    <p:extLst>
      <p:ext uri="{BB962C8B-B14F-4D97-AF65-F5344CB8AC3E}">
        <p14:creationId xmlns:p14="http://schemas.microsoft.com/office/powerpoint/2010/main" val="1797516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8573CD-95CC-43C1-BBE7-73AE4CCE668B}" type="slidenum">
              <a:rPr lang="en-US" smtClean="0"/>
              <a:pPr/>
              <a:t>23</a:t>
            </a:fld>
            <a:endParaRPr lang="en-US" smtClean="0"/>
          </a:p>
        </p:txBody>
      </p:sp>
    </p:spTree>
    <p:extLst>
      <p:ext uri="{BB962C8B-B14F-4D97-AF65-F5344CB8AC3E}">
        <p14:creationId xmlns:p14="http://schemas.microsoft.com/office/powerpoint/2010/main" val="1705448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367B36-1079-41F0-867E-260EFA4A3E6A}" type="slidenum">
              <a:rPr lang="en-US" smtClean="0"/>
              <a:pPr/>
              <a:t>24</a:t>
            </a:fld>
            <a:endParaRPr lang="en-US" smtClean="0"/>
          </a:p>
        </p:txBody>
      </p:sp>
    </p:spTree>
    <p:extLst>
      <p:ext uri="{BB962C8B-B14F-4D97-AF65-F5344CB8AC3E}">
        <p14:creationId xmlns:p14="http://schemas.microsoft.com/office/powerpoint/2010/main" val="1166939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309B27-F325-48EE-A73C-8EA3638AA558}" type="slidenum">
              <a:rPr lang="en-US" smtClean="0"/>
              <a:pPr/>
              <a:t>38</a:t>
            </a:fld>
            <a:endParaRPr lang="en-US" smtClean="0"/>
          </a:p>
        </p:txBody>
      </p:sp>
    </p:spTree>
    <p:extLst>
      <p:ext uri="{BB962C8B-B14F-4D97-AF65-F5344CB8AC3E}">
        <p14:creationId xmlns:p14="http://schemas.microsoft.com/office/powerpoint/2010/main" val="819595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0F89CD-6229-414A-B224-002B73AC8A6A}" type="slidenum">
              <a:rPr lang="en-US" smtClean="0"/>
              <a:pPr/>
              <a:t>39</a:t>
            </a:fld>
            <a:endParaRPr lang="en-US" smtClean="0"/>
          </a:p>
        </p:txBody>
      </p:sp>
    </p:spTree>
    <p:extLst>
      <p:ext uri="{BB962C8B-B14F-4D97-AF65-F5344CB8AC3E}">
        <p14:creationId xmlns:p14="http://schemas.microsoft.com/office/powerpoint/2010/main" val="4031119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623164-C0D8-44A3-9C56-272287D78BE3}" type="slidenum">
              <a:rPr lang="en-US" smtClean="0"/>
              <a:pPr/>
              <a:t>40</a:t>
            </a:fld>
            <a:endParaRPr lang="en-US" smtClean="0"/>
          </a:p>
        </p:txBody>
      </p:sp>
    </p:spTree>
    <p:extLst>
      <p:ext uri="{BB962C8B-B14F-4D97-AF65-F5344CB8AC3E}">
        <p14:creationId xmlns:p14="http://schemas.microsoft.com/office/powerpoint/2010/main" val="492615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9F5C07-8548-40B6-BBC6-8F4E7A02C24B}" type="slidenum">
              <a:rPr lang="en-US" smtClean="0"/>
              <a:pPr/>
              <a:t>41</a:t>
            </a:fld>
            <a:endParaRPr lang="en-US" smtClean="0"/>
          </a:p>
        </p:txBody>
      </p:sp>
    </p:spTree>
    <p:extLst>
      <p:ext uri="{BB962C8B-B14F-4D97-AF65-F5344CB8AC3E}">
        <p14:creationId xmlns:p14="http://schemas.microsoft.com/office/powerpoint/2010/main" val="309242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4276DC-128F-4EE2-B454-BC0E57DC525F}" type="slidenum">
              <a:rPr lang="en-US" smtClean="0"/>
              <a:pPr/>
              <a:t>48</a:t>
            </a:fld>
            <a:endParaRPr lang="en-US" smtClean="0"/>
          </a:p>
        </p:txBody>
      </p:sp>
    </p:spTree>
    <p:extLst>
      <p:ext uri="{BB962C8B-B14F-4D97-AF65-F5344CB8AC3E}">
        <p14:creationId xmlns:p14="http://schemas.microsoft.com/office/powerpoint/2010/main" val="2563850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panose="020B0604020202020204" pitchFamily="34" charset="0"/>
              <a:cs typeface="+mn-cs"/>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panose="020B0604020202020204" pitchFamily="34" charset="0"/>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sz="1600" b="1">
                <a:solidFill>
                  <a:srgbClr val="FFFF00"/>
                </a:solidFill>
                <a:latin typeface="Times New Roman" pitchFamily="18" charset="0"/>
                <a:cs typeface="Times New Roman" pitchFamily="18" charset="0"/>
              </a:defRPr>
            </a:lvl1pPr>
          </a:lstStyle>
          <a:p>
            <a:pPr>
              <a:defRPr/>
            </a:pPr>
            <a:r>
              <a:rPr lang="en-US" dirty="0" smtClean="0"/>
              <a:t>www.Iranfinance.net</a:t>
            </a:r>
            <a:endParaRPr lang="en-US" dirty="0"/>
          </a:p>
        </p:txBody>
      </p:sp>
      <p:sp>
        <p:nvSpPr>
          <p:cNvPr id="8" name="Slide Number Placeholder 26"/>
          <p:cNvSpPr>
            <a:spLocks noGrp="1"/>
          </p:cNvSpPr>
          <p:nvPr>
            <p:ph type="sldNum" sz="quarter" idx="12"/>
          </p:nvPr>
        </p:nvSpPr>
        <p:spPr/>
        <p:txBody>
          <a:bodyPr/>
          <a:lstStyle>
            <a:lvl1pPr>
              <a:defRPr smtClean="0"/>
            </a:lvl1pPr>
          </a:lstStyle>
          <a:p>
            <a:pPr>
              <a:defRPr/>
            </a:pPr>
            <a:fld id="{B6F231E8-87C1-4B60-AC6D-48AB281965B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dirty="0" smtClean="0"/>
              <a:t>www.Iranfinance.net</a:t>
            </a:r>
          </a:p>
        </p:txBody>
      </p:sp>
      <p:sp>
        <p:nvSpPr>
          <p:cNvPr id="6" name="Slide Number Placeholder 17"/>
          <p:cNvSpPr>
            <a:spLocks noGrp="1"/>
          </p:cNvSpPr>
          <p:nvPr>
            <p:ph type="sldNum" sz="quarter" idx="12"/>
          </p:nvPr>
        </p:nvSpPr>
        <p:spPr/>
        <p:txBody>
          <a:bodyPr/>
          <a:lstStyle>
            <a:lvl1pPr>
              <a:defRPr/>
            </a:lvl1pPr>
          </a:lstStyle>
          <a:p>
            <a:pPr>
              <a:defRPr/>
            </a:pPr>
            <a:fld id="{1FE6026E-87BC-4597-BBD0-68303A22A59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dirty="0" smtClean="0"/>
              <a:t>www.Iranfinance.net</a:t>
            </a:r>
          </a:p>
        </p:txBody>
      </p:sp>
      <p:sp>
        <p:nvSpPr>
          <p:cNvPr id="6" name="Slide Number Placeholder 17"/>
          <p:cNvSpPr>
            <a:spLocks noGrp="1"/>
          </p:cNvSpPr>
          <p:nvPr>
            <p:ph type="sldNum" sz="quarter" idx="12"/>
          </p:nvPr>
        </p:nvSpPr>
        <p:spPr/>
        <p:txBody>
          <a:bodyPr/>
          <a:lstStyle>
            <a:lvl1pPr>
              <a:defRPr/>
            </a:lvl1pPr>
          </a:lstStyle>
          <a:p>
            <a:pPr>
              <a:defRPr/>
            </a:pPr>
            <a:fld id="{F27CFC94-A0A4-4357-8063-D78B3899B69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dirty="0" smtClean="0"/>
              <a:t>www.Iranfinance.net</a:t>
            </a:r>
          </a:p>
        </p:txBody>
      </p:sp>
      <p:sp>
        <p:nvSpPr>
          <p:cNvPr id="6" name="Slide Number Placeholder 17"/>
          <p:cNvSpPr>
            <a:spLocks noGrp="1"/>
          </p:cNvSpPr>
          <p:nvPr>
            <p:ph type="sldNum" sz="quarter" idx="12"/>
          </p:nvPr>
        </p:nvSpPr>
        <p:spPr/>
        <p:txBody>
          <a:bodyPr/>
          <a:lstStyle>
            <a:lvl1pPr>
              <a:defRPr/>
            </a:lvl1pPr>
          </a:lstStyle>
          <a:p>
            <a:pPr>
              <a:defRPr/>
            </a:pPr>
            <a:fld id="{20B4BAB6-43B4-4CCD-9AFE-E22A1DB528A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panose="020B0604020202020204" pitchFamily="34" charset="0"/>
              <a:cs typeface="+mn-cs"/>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panose="020B0604020202020204" pitchFamily="34" charset="0"/>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dirty="0" smtClean="0"/>
              <a:t>www.Iranfinance.net</a:t>
            </a:r>
          </a:p>
        </p:txBody>
      </p:sp>
      <p:sp>
        <p:nvSpPr>
          <p:cNvPr id="8" name="Slide Number Placeholder 5"/>
          <p:cNvSpPr>
            <a:spLocks noGrp="1"/>
          </p:cNvSpPr>
          <p:nvPr>
            <p:ph type="sldNum" sz="quarter" idx="12"/>
          </p:nvPr>
        </p:nvSpPr>
        <p:spPr/>
        <p:txBody>
          <a:bodyPr/>
          <a:lstStyle>
            <a:lvl1pPr>
              <a:defRPr smtClean="0"/>
            </a:lvl1pPr>
          </a:lstStyle>
          <a:p>
            <a:pPr>
              <a:defRPr/>
            </a:pPr>
            <a:fld id="{F96DF200-2A02-4CA7-A6E1-EF24E1D5462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r>
              <a:rPr lang="en-US" dirty="0" smtClean="0"/>
              <a:t>www.Iranfinance.net</a:t>
            </a:r>
          </a:p>
        </p:txBody>
      </p:sp>
      <p:sp>
        <p:nvSpPr>
          <p:cNvPr id="7" name="Slide Number Placeholder 17"/>
          <p:cNvSpPr>
            <a:spLocks noGrp="1"/>
          </p:cNvSpPr>
          <p:nvPr>
            <p:ph type="sldNum" sz="quarter" idx="12"/>
          </p:nvPr>
        </p:nvSpPr>
        <p:spPr/>
        <p:txBody>
          <a:bodyPr/>
          <a:lstStyle>
            <a:lvl1pPr>
              <a:defRPr/>
            </a:lvl1pPr>
          </a:lstStyle>
          <a:p>
            <a:pPr>
              <a:defRPr/>
            </a:pPr>
            <a:fld id="{DC3AA72F-42F6-45CA-BEF5-171F1DCAAB7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dirty="0" smtClean="0"/>
              <a:t>www.Iranfinance.net</a:t>
            </a:r>
          </a:p>
        </p:txBody>
      </p:sp>
      <p:sp>
        <p:nvSpPr>
          <p:cNvPr id="9" name="Slide Number Placeholder 8"/>
          <p:cNvSpPr>
            <a:spLocks noGrp="1"/>
          </p:cNvSpPr>
          <p:nvPr>
            <p:ph type="sldNum" sz="quarter" idx="12"/>
          </p:nvPr>
        </p:nvSpPr>
        <p:spPr/>
        <p:txBody>
          <a:bodyPr/>
          <a:lstStyle>
            <a:lvl1pPr>
              <a:defRPr smtClean="0"/>
            </a:lvl1pPr>
          </a:lstStyle>
          <a:p>
            <a:pPr>
              <a:defRPr/>
            </a:pPr>
            <a:fld id="{D81218EA-7A6F-4D01-B778-D640DAE4F5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r>
              <a:rPr lang="en-US" dirty="0" smtClean="0"/>
              <a:t>www.Iranfinance.net</a:t>
            </a:r>
          </a:p>
        </p:txBody>
      </p:sp>
      <p:sp>
        <p:nvSpPr>
          <p:cNvPr id="5" name="Slide Number Placeholder 17"/>
          <p:cNvSpPr>
            <a:spLocks noGrp="1"/>
          </p:cNvSpPr>
          <p:nvPr>
            <p:ph type="sldNum" sz="quarter" idx="12"/>
          </p:nvPr>
        </p:nvSpPr>
        <p:spPr/>
        <p:txBody>
          <a:bodyPr/>
          <a:lstStyle>
            <a:lvl1pPr>
              <a:defRPr/>
            </a:lvl1pPr>
          </a:lstStyle>
          <a:p>
            <a:pPr>
              <a:defRPr/>
            </a:pPr>
            <a:fld id="{4FF6D698-2BFA-43D1-93CD-0ED1600BD8B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dirty="0" smtClean="0"/>
              <a:t>www.Iranfinance.net</a:t>
            </a:r>
          </a:p>
        </p:txBody>
      </p:sp>
      <p:sp>
        <p:nvSpPr>
          <p:cNvPr id="4" name="Slide Number Placeholder 17"/>
          <p:cNvSpPr>
            <a:spLocks noGrp="1"/>
          </p:cNvSpPr>
          <p:nvPr>
            <p:ph type="sldNum" sz="quarter" idx="12"/>
          </p:nvPr>
        </p:nvSpPr>
        <p:spPr/>
        <p:txBody>
          <a:bodyPr/>
          <a:lstStyle>
            <a:lvl1pPr>
              <a:defRPr/>
            </a:lvl1pPr>
          </a:lstStyle>
          <a:p>
            <a:pPr>
              <a:defRPr/>
            </a:pPr>
            <a:fld id="{570D45F5-AFC5-48F2-81C2-AB975D44EED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dirty="0" smtClean="0"/>
              <a:t>www.Iranfinance.net</a:t>
            </a:r>
          </a:p>
        </p:txBody>
      </p:sp>
      <p:sp>
        <p:nvSpPr>
          <p:cNvPr id="7" name="Slide Number Placeholder 6"/>
          <p:cNvSpPr>
            <a:spLocks noGrp="1"/>
          </p:cNvSpPr>
          <p:nvPr>
            <p:ph type="sldNum" sz="quarter" idx="12"/>
          </p:nvPr>
        </p:nvSpPr>
        <p:spPr>
          <a:xfrm>
            <a:off x="8156575" y="6421438"/>
            <a:ext cx="762000" cy="365125"/>
          </a:xfrm>
        </p:spPr>
        <p:txBody>
          <a:bodyPr/>
          <a:lstStyle>
            <a:lvl1pPr>
              <a:defRPr smtClean="0"/>
            </a:lvl1pPr>
          </a:lstStyle>
          <a:p>
            <a:pPr>
              <a:defRPr/>
            </a:pPr>
            <a:fld id="{A2487780-C820-48B2-BE5F-D56E5E8D9B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dirty="0" smtClean="0"/>
              <a:t>www.Iranfinance.net</a:t>
            </a:r>
          </a:p>
        </p:txBody>
      </p:sp>
      <p:sp>
        <p:nvSpPr>
          <p:cNvPr id="7" name="Slide Number Placeholder 6"/>
          <p:cNvSpPr>
            <a:spLocks noGrp="1"/>
          </p:cNvSpPr>
          <p:nvPr>
            <p:ph type="sldNum" sz="quarter" idx="12"/>
          </p:nvPr>
        </p:nvSpPr>
        <p:spPr/>
        <p:txBody>
          <a:bodyPr/>
          <a:lstStyle>
            <a:lvl1pPr>
              <a:defRPr smtClean="0"/>
            </a:lvl1pPr>
          </a:lstStyle>
          <a:p>
            <a:pPr>
              <a:defRPr/>
            </a:pPr>
            <a:fld id="{937F91D5-67AC-4A0B-852A-595917F5594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panose="020B0604020202020204" pitchFamily="34" charset="0"/>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panose="020B0604020202020204" pitchFamily="34" charset="0"/>
              <a:cs typeface="+mn-cs"/>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pitchFamily="34" charset="0"/>
                <a:cs typeface="+mn-cs"/>
              </a:defRPr>
            </a:lvl1pPr>
          </a:lstStyle>
          <a:p>
            <a:pPr>
              <a:defRPr/>
            </a:pPr>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marL="0" marR="0" indent="0" algn="ctr" defTabSz="914400" rtl="0" eaLnBrk="1" fontAlgn="base" latinLnBrk="0" hangingPunct="1">
              <a:lnSpc>
                <a:spcPct val="100000"/>
              </a:lnSpc>
              <a:spcBef>
                <a:spcPct val="0"/>
              </a:spcBef>
              <a:spcAft>
                <a:spcPct val="0"/>
              </a:spcAft>
              <a:buClrTx/>
              <a:buSzTx/>
              <a:buFontTx/>
              <a:buNone/>
              <a:tabLst/>
              <a:defRPr kumimoji="0" lang="en-US" sz="1600" b="1" kern="1200" smtClean="0">
                <a:solidFill>
                  <a:srgbClr val="FFFF00"/>
                </a:solidFill>
                <a:latin typeface="Times New Roman" pitchFamily="18" charset="0"/>
                <a:ea typeface="+mn-ea"/>
                <a:cs typeface="Times New Roman" pitchFamily="18" charset="0"/>
              </a:defRPr>
            </a:lvl1pPr>
          </a:lstStyle>
          <a:p>
            <a:pPr>
              <a:defRPr/>
            </a:pPr>
            <a:r>
              <a:rPr lang="en-US" dirty="0" smtClean="0"/>
              <a:t>www.Iranfinance.net</a:t>
            </a:r>
            <a:endParaRPr lang="en-US" dirty="0"/>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000" smtClean="0">
                <a:solidFill>
                  <a:srgbClr val="9B9A98"/>
                </a:solidFill>
              </a:defRPr>
            </a:lvl1pPr>
          </a:lstStyle>
          <a:p>
            <a:pPr>
              <a:defRPr/>
            </a:pPr>
            <a:fld id="{4AFD58B3-2135-4829-BEDA-95705974FBB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97" r:id="rId1"/>
    <p:sldLayoutId id="2147483791" r:id="rId2"/>
    <p:sldLayoutId id="2147483798" r:id="rId3"/>
    <p:sldLayoutId id="2147483792" r:id="rId4"/>
    <p:sldLayoutId id="2147483799" r:id="rId5"/>
    <p:sldLayoutId id="2147483793" r:id="rId6"/>
    <p:sldLayoutId id="2147483794" r:id="rId7"/>
    <p:sldLayoutId id="2147483800" r:id="rId8"/>
    <p:sldLayoutId id="2147483801" r:id="rId9"/>
    <p:sldLayoutId id="2147483795" r:id="rId10"/>
    <p:sldLayoutId id="2147483796" r:id="rId11"/>
  </p:sldLayoutIdLst>
  <p:hf sldNum="0" hdr="0" dt="0"/>
  <p:txStyles>
    <p:titleStyle>
      <a:lvl1pPr algn="l" rtl="1" eaLnBrk="0" fontAlgn="base" hangingPunct="0">
        <a:spcBef>
          <a:spcPct val="0"/>
        </a:spcBef>
        <a:spcAft>
          <a:spcPct val="0"/>
        </a:spcAft>
        <a:defRPr sz="4600" kern="1200">
          <a:solidFill>
            <a:schemeClr val="tx1"/>
          </a:solidFill>
          <a:latin typeface="+mj-lt"/>
          <a:ea typeface="+mj-ea"/>
          <a:cs typeface="+mj-cs"/>
        </a:defRPr>
      </a:lvl1pPr>
      <a:lvl2pPr algn="l" rtl="1" eaLnBrk="0" fontAlgn="base" hangingPunct="0">
        <a:spcBef>
          <a:spcPct val="0"/>
        </a:spcBef>
        <a:spcAft>
          <a:spcPct val="0"/>
        </a:spcAft>
        <a:defRPr sz="4600">
          <a:solidFill>
            <a:schemeClr val="tx1"/>
          </a:solidFill>
          <a:latin typeface="Franklin Gothic Book" pitchFamily="34" charset="0"/>
          <a:cs typeface="Tahoma" pitchFamily="34" charset="0"/>
        </a:defRPr>
      </a:lvl2pPr>
      <a:lvl3pPr algn="l" rtl="1" eaLnBrk="0" fontAlgn="base" hangingPunct="0">
        <a:spcBef>
          <a:spcPct val="0"/>
        </a:spcBef>
        <a:spcAft>
          <a:spcPct val="0"/>
        </a:spcAft>
        <a:defRPr sz="4600">
          <a:solidFill>
            <a:schemeClr val="tx1"/>
          </a:solidFill>
          <a:latin typeface="Franklin Gothic Book" pitchFamily="34" charset="0"/>
          <a:cs typeface="Tahoma" pitchFamily="34" charset="0"/>
        </a:defRPr>
      </a:lvl3pPr>
      <a:lvl4pPr algn="l" rtl="1" eaLnBrk="0" fontAlgn="base" hangingPunct="0">
        <a:spcBef>
          <a:spcPct val="0"/>
        </a:spcBef>
        <a:spcAft>
          <a:spcPct val="0"/>
        </a:spcAft>
        <a:defRPr sz="4600">
          <a:solidFill>
            <a:schemeClr val="tx1"/>
          </a:solidFill>
          <a:latin typeface="Franklin Gothic Book" pitchFamily="34" charset="0"/>
          <a:cs typeface="Tahoma" pitchFamily="34" charset="0"/>
        </a:defRPr>
      </a:lvl4pPr>
      <a:lvl5pPr algn="l" rtl="1" eaLnBrk="0" fontAlgn="base" hangingPunct="0">
        <a:spcBef>
          <a:spcPct val="0"/>
        </a:spcBef>
        <a:spcAft>
          <a:spcPct val="0"/>
        </a:spcAft>
        <a:defRPr sz="4600">
          <a:solidFill>
            <a:schemeClr val="tx1"/>
          </a:solidFill>
          <a:latin typeface="Franklin Gothic Book" pitchFamily="34" charset="0"/>
          <a:cs typeface="Tahoma" pitchFamily="34" charset="0"/>
        </a:defRPr>
      </a:lvl5pPr>
      <a:lvl6pPr marL="457200" algn="l" rtl="1" fontAlgn="base">
        <a:spcBef>
          <a:spcPct val="0"/>
        </a:spcBef>
        <a:spcAft>
          <a:spcPct val="0"/>
        </a:spcAft>
        <a:defRPr sz="4600">
          <a:solidFill>
            <a:schemeClr val="tx1"/>
          </a:solidFill>
          <a:latin typeface="Franklin Gothic Book" pitchFamily="34" charset="0"/>
          <a:cs typeface="Tahoma" pitchFamily="34" charset="0"/>
        </a:defRPr>
      </a:lvl6pPr>
      <a:lvl7pPr marL="914400" algn="l" rtl="1" fontAlgn="base">
        <a:spcBef>
          <a:spcPct val="0"/>
        </a:spcBef>
        <a:spcAft>
          <a:spcPct val="0"/>
        </a:spcAft>
        <a:defRPr sz="4600">
          <a:solidFill>
            <a:schemeClr val="tx1"/>
          </a:solidFill>
          <a:latin typeface="Franklin Gothic Book" pitchFamily="34" charset="0"/>
          <a:cs typeface="Tahoma" pitchFamily="34" charset="0"/>
        </a:defRPr>
      </a:lvl7pPr>
      <a:lvl8pPr marL="1371600" algn="l" rtl="1" fontAlgn="base">
        <a:spcBef>
          <a:spcPct val="0"/>
        </a:spcBef>
        <a:spcAft>
          <a:spcPct val="0"/>
        </a:spcAft>
        <a:defRPr sz="4600">
          <a:solidFill>
            <a:schemeClr val="tx1"/>
          </a:solidFill>
          <a:latin typeface="Franklin Gothic Book" pitchFamily="34" charset="0"/>
          <a:cs typeface="Tahoma" pitchFamily="34" charset="0"/>
        </a:defRPr>
      </a:lvl8pPr>
      <a:lvl9pPr marL="1828800" algn="l" rtl="1" fontAlgn="base">
        <a:spcBef>
          <a:spcPct val="0"/>
        </a:spcBef>
        <a:spcAft>
          <a:spcPct val="0"/>
        </a:spcAft>
        <a:defRPr sz="4600">
          <a:solidFill>
            <a:schemeClr val="tx1"/>
          </a:solidFill>
          <a:latin typeface="Franklin Gothic Book" pitchFamily="34" charset="0"/>
          <a:cs typeface="Tahoma" pitchFamily="34" charset="0"/>
        </a:defRPr>
      </a:lvl9pPr>
    </p:titleStyle>
    <p:bodyStyle>
      <a:lvl1pPr marL="419100" indent="-382588" algn="r" rtl="1"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r" rtl="1"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r" rtl="1"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r" rtl="1"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r" rtl="1"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 Id="rId9" Type="http://schemas.openxmlformats.org/officeDocument/2006/relationships/image" Target="../media/image11.jpeg"/></Relationships>
</file>

<file path=ppt/slides/_rels/slide3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1.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image" Target="../media/image13.jpeg"/><Relationship Id="rId7" Type="http://schemas.openxmlformats.org/officeDocument/2006/relationships/diagramColors" Target="../diagrams/colors3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42910" y="2928934"/>
            <a:ext cx="6400800" cy="3714752"/>
          </a:xfrm>
          <a:prstGeom prst="rect">
            <a:avLst/>
          </a:prstGeom>
          <a:noFill/>
          <a:ln w="9525">
            <a:noFill/>
            <a:miter lim="800000"/>
            <a:headEnd/>
            <a:tailEnd/>
          </a:ln>
        </p:spPr>
        <p:txBody>
          <a:bodyPr/>
          <a:lstStyle/>
          <a:p>
            <a:pPr marL="342900" indent="-342900" algn="ctr" rtl="1">
              <a:spcBef>
                <a:spcPct val="20000"/>
              </a:spcBef>
              <a:defRPr/>
            </a:pPr>
            <a:endParaRPr lang="fa-IR" sz="1600" b="1" dirty="0" smtClean="0">
              <a:solidFill>
                <a:srgbClr val="FFC000"/>
              </a:solidFill>
              <a:latin typeface="Times New Roman" pitchFamily="18" charset="0"/>
              <a:cs typeface="B Titr" pitchFamily="2" charset="-78"/>
            </a:endParaRPr>
          </a:p>
          <a:p>
            <a:pPr marL="342900" indent="-342900" algn="ctr" rtl="1">
              <a:spcBef>
                <a:spcPct val="20000"/>
              </a:spcBef>
              <a:defRPr/>
            </a:pPr>
            <a:r>
              <a:rPr lang="fa-IR" sz="2000" b="1" dirty="0" smtClean="0">
                <a:solidFill>
                  <a:schemeClr val="bg1">
                    <a:lumMod val="50000"/>
                    <a:lumOff val="50000"/>
                  </a:schemeClr>
                </a:solidFill>
                <a:latin typeface="Times New Roman" pitchFamily="18" charset="0"/>
                <a:cs typeface="B Titr" pitchFamily="2" charset="-78"/>
              </a:rPr>
              <a:t>وزارت تعاون، كار و رفاه اجتماعي</a:t>
            </a:r>
            <a:r>
              <a:rPr lang="en-US" sz="2000" b="1" dirty="0" smtClean="0">
                <a:solidFill>
                  <a:schemeClr val="bg1">
                    <a:lumMod val="50000"/>
                    <a:lumOff val="50000"/>
                  </a:schemeClr>
                </a:solidFill>
                <a:latin typeface="Times New Roman" pitchFamily="18" charset="0"/>
                <a:cs typeface="B Titr" pitchFamily="2" charset="-78"/>
              </a:rPr>
              <a:t>	</a:t>
            </a:r>
            <a:r>
              <a:rPr lang="fa-IR" sz="2000" b="1" dirty="0" smtClean="0">
                <a:solidFill>
                  <a:schemeClr val="bg1">
                    <a:lumMod val="50000"/>
                    <a:lumOff val="50000"/>
                  </a:schemeClr>
                </a:solidFill>
                <a:latin typeface="Times New Roman" pitchFamily="18" charset="0"/>
                <a:cs typeface="B Titr" pitchFamily="2" charset="-78"/>
              </a:rPr>
              <a:t>صندوق تأمين اجتماعي</a:t>
            </a:r>
          </a:p>
          <a:p>
            <a:pPr marL="342900" indent="-342900" algn="ctr" rtl="1">
              <a:spcBef>
                <a:spcPct val="20000"/>
              </a:spcBef>
              <a:defRPr/>
            </a:pPr>
            <a:endParaRPr lang="en-US" b="1" dirty="0" smtClean="0">
              <a:solidFill>
                <a:schemeClr val="bg1">
                  <a:lumMod val="50000"/>
                  <a:lumOff val="50000"/>
                </a:schemeClr>
              </a:solidFill>
              <a:latin typeface="Times New Roman" pitchFamily="18" charset="0"/>
              <a:cs typeface="B Titr" pitchFamily="2" charset="-78"/>
            </a:endParaRPr>
          </a:p>
          <a:p>
            <a:pPr marL="342900" indent="-342900" algn="ctr" rtl="1">
              <a:spcBef>
                <a:spcPct val="20000"/>
              </a:spcBef>
              <a:defRPr/>
            </a:pPr>
            <a:endParaRPr lang="fa-IR" b="1" dirty="0" smtClean="0">
              <a:solidFill>
                <a:schemeClr val="bg1">
                  <a:lumMod val="50000"/>
                  <a:lumOff val="50000"/>
                </a:schemeClr>
              </a:solidFill>
              <a:latin typeface="Times New Roman" pitchFamily="18" charset="0"/>
              <a:cs typeface="B Titr" pitchFamily="2" charset="-78"/>
            </a:endParaRPr>
          </a:p>
          <a:p>
            <a:pPr marL="342900" indent="-342900" algn="ctr" rtl="1">
              <a:spcBef>
                <a:spcPct val="20000"/>
              </a:spcBef>
              <a:defRPr/>
            </a:pPr>
            <a:endParaRPr lang="fa-IR" b="1" dirty="0">
              <a:solidFill>
                <a:schemeClr val="bg1">
                  <a:lumMod val="50000"/>
                  <a:lumOff val="50000"/>
                </a:schemeClr>
              </a:solidFill>
              <a:latin typeface="Times New Roman" pitchFamily="18" charset="0"/>
              <a:cs typeface="B Titr" pitchFamily="2" charset="-78"/>
            </a:endParaRPr>
          </a:p>
          <a:p>
            <a:pPr marL="342900" indent="-342900" algn="ctr" rtl="1">
              <a:spcBef>
                <a:spcPct val="20000"/>
              </a:spcBef>
              <a:defRPr/>
            </a:pPr>
            <a:endParaRPr lang="fa-IR" b="1" dirty="0" smtClean="0">
              <a:solidFill>
                <a:schemeClr val="bg1">
                  <a:lumMod val="50000"/>
                  <a:lumOff val="50000"/>
                </a:schemeClr>
              </a:solidFill>
              <a:latin typeface="Times New Roman" pitchFamily="18" charset="0"/>
              <a:cs typeface="B Titr" pitchFamily="2" charset="-78"/>
            </a:endParaRPr>
          </a:p>
          <a:p>
            <a:pPr marL="342900" indent="-342900" algn="ctr" rtl="1">
              <a:spcBef>
                <a:spcPct val="20000"/>
              </a:spcBef>
              <a:defRPr/>
            </a:pPr>
            <a:endParaRPr lang="en-US" b="1" dirty="0" smtClean="0">
              <a:solidFill>
                <a:schemeClr val="bg1">
                  <a:lumMod val="50000"/>
                  <a:lumOff val="50000"/>
                </a:schemeClr>
              </a:solidFill>
              <a:latin typeface="Times New Roman" pitchFamily="18" charset="0"/>
              <a:cs typeface="B Titr" pitchFamily="2" charset="-78"/>
            </a:endParaRPr>
          </a:p>
          <a:p>
            <a:pPr marL="342900" indent="-342900" algn="ctr" rtl="1">
              <a:spcBef>
                <a:spcPct val="20000"/>
              </a:spcBef>
              <a:defRPr/>
            </a:pPr>
            <a:r>
              <a:rPr lang="ar-SA" b="1" dirty="0" smtClean="0">
                <a:solidFill>
                  <a:schemeClr val="bg1">
                    <a:lumMod val="50000"/>
                    <a:lumOff val="50000"/>
                  </a:schemeClr>
                </a:solidFill>
                <a:latin typeface="Times New Roman" pitchFamily="18" charset="0"/>
                <a:cs typeface="B Titr" pitchFamily="2" charset="-78"/>
              </a:rPr>
              <a:t>حسين </a:t>
            </a:r>
            <a:r>
              <a:rPr lang="ar-SA" b="1" dirty="0">
                <a:solidFill>
                  <a:schemeClr val="bg1">
                    <a:lumMod val="50000"/>
                    <a:lumOff val="50000"/>
                  </a:schemeClr>
                </a:solidFill>
                <a:latin typeface="Times New Roman" pitchFamily="18" charset="0"/>
                <a:cs typeface="B Titr" pitchFamily="2" charset="-78"/>
              </a:rPr>
              <a:t>عبده </a:t>
            </a:r>
            <a:r>
              <a:rPr lang="ar-SA" b="1" dirty="0" smtClean="0">
                <a:solidFill>
                  <a:schemeClr val="bg1">
                    <a:lumMod val="50000"/>
                    <a:lumOff val="50000"/>
                  </a:schemeClr>
                </a:solidFill>
                <a:latin typeface="Times New Roman" pitchFamily="18" charset="0"/>
                <a:cs typeface="B Titr" pitchFamily="2" charset="-78"/>
              </a:rPr>
              <a:t>تبريزي</a:t>
            </a:r>
            <a:endParaRPr lang="en-US" b="1" dirty="0" smtClean="0">
              <a:solidFill>
                <a:schemeClr val="bg1">
                  <a:lumMod val="50000"/>
                  <a:lumOff val="50000"/>
                </a:schemeClr>
              </a:solidFill>
              <a:latin typeface="Times New Roman" pitchFamily="18" charset="0"/>
              <a:cs typeface="B Titr" pitchFamily="2" charset="-78"/>
            </a:endParaRPr>
          </a:p>
          <a:p>
            <a:pPr marL="342900" indent="-342900" algn="ctr" rtl="1">
              <a:spcBef>
                <a:spcPct val="20000"/>
              </a:spcBef>
              <a:defRPr/>
            </a:pPr>
            <a:endParaRPr lang="en-US" b="1" dirty="0" smtClean="0">
              <a:solidFill>
                <a:schemeClr val="bg1">
                  <a:lumMod val="50000"/>
                  <a:lumOff val="50000"/>
                </a:schemeClr>
              </a:solidFill>
              <a:latin typeface="Times New Roman" pitchFamily="18" charset="0"/>
              <a:cs typeface="B Titr" pitchFamily="2" charset="-78"/>
            </a:endParaRPr>
          </a:p>
          <a:p>
            <a:pPr marL="342900" indent="-342900" algn="ctr" rtl="1">
              <a:spcBef>
                <a:spcPct val="20000"/>
              </a:spcBef>
              <a:defRPr/>
            </a:pPr>
            <a:r>
              <a:rPr lang="fa-IR" b="1" dirty="0">
                <a:solidFill>
                  <a:schemeClr val="bg1">
                    <a:lumMod val="50000"/>
                    <a:lumOff val="50000"/>
                  </a:schemeClr>
                </a:solidFill>
                <a:latin typeface="Times New Roman" pitchFamily="18" charset="0"/>
                <a:cs typeface="B Titr" pitchFamily="2" charset="-78"/>
              </a:rPr>
              <a:t>سالن همايش‌هاي تأمين اجتماعي</a:t>
            </a:r>
            <a:endParaRPr lang="en-US" b="1" dirty="0">
              <a:solidFill>
                <a:schemeClr val="bg1">
                  <a:lumMod val="50000"/>
                  <a:lumOff val="50000"/>
                </a:schemeClr>
              </a:solidFill>
              <a:latin typeface="Times New Roman" pitchFamily="18" charset="0"/>
              <a:cs typeface="B Titr" pitchFamily="2" charset="-78"/>
            </a:endParaRPr>
          </a:p>
          <a:p>
            <a:pPr marL="342900" indent="-342900" algn="ctr" rtl="1">
              <a:spcBef>
                <a:spcPct val="20000"/>
              </a:spcBef>
              <a:defRPr/>
            </a:pPr>
            <a:r>
              <a:rPr lang="fa-IR" b="1" dirty="0" smtClean="0">
                <a:solidFill>
                  <a:schemeClr val="bg1">
                    <a:lumMod val="50000"/>
                    <a:lumOff val="50000"/>
                  </a:schemeClr>
                </a:solidFill>
                <a:latin typeface="Times New Roman" pitchFamily="18" charset="0"/>
                <a:cs typeface="B Titr" pitchFamily="2" charset="-78"/>
              </a:rPr>
              <a:t>شنبه 23 آذر 1392</a:t>
            </a:r>
            <a:endParaRPr lang="en-US" b="1" dirty="0">
              <a:solidFill>
                <a:schemeClr val="bg1">
                  <a:lumMod val="50000"/>
                  <a:lumOff val="50000"/>
                </a:schemeClr>
              </a:solidFill>
              <a:latin typeface="Times New Roman" pitchFamily="18" charset="0"/>
              <a:cs typeface="B Titr" pitchFamily="2" charset="-78"/>
            </a:endParaRPr>
          </a:p>
        </p:txBody>
      </p:sp>
      <p:sp>
        <p:nvSpPr>
          <p:cNvPr id="2051" name="Text Box 3"/>
          <p:cNvSpPr txBox="1">
            <a:spLocks noChangeArrowheads="1"/>
          </p:cNvSpPr>
          <p:nvPr/>
        </p:nvSpPr>
        <p:spPr bwMode="auto">
          <a:xfrm>
            <a:off x="234950" y="285728"/>
            <a:ext cx="6408738" cy="457200"/>
          </a:xfrm>
          <a:prstGeom prst="rect">
            <a:avLst/>
          </a:prstGeom>
          <a:noFill/>
          <a:ln w="9525">
            <a:noFill/>
            <a:miter lim="800000"/>
            <a:headEnd/>
            <a:tailEnd/>
          </a:ln>
          <a:effectLst/>
        </p:spPr>
        <p:txBody>
          <a:bodyPr>
            <a:spAutoFit/>
          </a:bodyPr>
          <a:lstStyle/>
          <a:p>
            <a:pPr algn="ctr" rtl="1">
              <a:spcBef>
                <a:spcPct val="50000"/>
              </a:spcBef>
              <a:tabLst>
                <a:tab pos="5287963" algn="l"/>
              </a:tabLst>
              <a:defRPr/>
            </a:pPr>
            <a:r>
              <a:rPr lang="fa-IR" sz="2400" dirty="0">
                <a:solidFill>
                  <a:schemeClr val="accent2">
                    <a:lumMod val="60000"/>
                    <a:lumOff val="40000"/>
                  </a:schemeClr>
                </a:solidFill>
                <a:latin typeface="IranNastaliq" pitchFamily="18" charset="0"/>
                <a:cs typeface="IranNastaliq" pitchFamily="18" charset="0"/>
              </a:rPr>
              <a:t>به نام خدا</a:t>
            </a:r>
            <a:endParaRPr lang="en-US" sz="2400" dirty="0">
              <a:solidFill>
                <a:schemeClr val="accent2">
                  <a:lumMod val="60000"/>
                  <a:lumOff val="40000"/>
                </a:schemeClr>
              </a:solidFill>
              <a:latin typeface="IranNastaliq" pitchFamily="18" charset="0"/>
              <a:cs typeface="IranNastaliq" pitchFamily="18" charset="0"/>
            </a:endParaRPr>
          </a:p>
        </p:txBody>
      </p:sp>
      <p:sp>
        <p:nvSpPr>
          <p:cNvPr id="2053" name="Text Box 5"/>
          <p:cNvSpPr txBox="1">
            <a:spLocks noChangeArrowheads="1"/>
          </p:cNvSpPr>
          <p:nvPr/>
        </p:nvSpPr>
        <p:spPr bwMode="auto">
          <a:xfrm>
            <a:off x="0" y="1000108"/>
            <a:ext cx="7858148" cy="1661993"/>
          </a:xfrm>
          <a:prstGeom prst="rect">
            <a:avLst/>
          </a:prstGeom>
          <a:noFill/>
          <a:ln w="9525">
            <a:noFill/>
            <a:miter lim="800000"/>
            <a:headEnd/>
            <a:tailEnd/>
          </a:ln>
        </p:spPr>
        <p:txBody>
          <a:bodyPr wrap="square">
            <a:spAutoFit/>
          </a:bodyPr>
          <a:lstStyle/>
          <a:p>
            <a:pPr marL="342900" indent="-342900" algn="ctr" rtl="1">
              <a:spcBef>
                <a:spcPct val="20000"/>
              </a:spcBef>
              <a:defRPr/>
            </a:pPr>
            <a:r>
              <a:rPr lang="fa-IR" sz="3000" dirty="0">
                <a:solidFill>
                  <a:srgbClr val="FFC000"/>
                </a:solidFill>
                <a:latin typeface="Times New Roman" pitchFamily="18" charset="0"/>
                <a:cs typeface="B Titr" pitchFamily="2" charset="-78"/>
              </a:rPr>
              <a:t>نشست هم‌انديشي در </a:t>
            </a:r>
            <a:r>
              <a:rPr lang="fa-IR" sz="3000" dirty="0" smtClean="0">
                <a:solidFill>
                  <a:srgbClr val="FFC000"/>
                </a:solidFill>
                <a:latin typeface="Times New Roman" pitchFamily="18" charset="0"/>
                <a:cs typeface="B Titr" pitchFamily="2" charset="-78"/>
              </a:rPr>
              <a:t>مورد: </a:t>
            </a:r>
            <a:endParaRPr lang="en-US" sz="3000" dirty="0" smtClean="0">
              <a:solidFill>
                <a:srgbClr val="FFC000"/>
              </a:solidFill>
              <a:latin typeface="Times New Roman" pitchFamily="18" charset="0"/>
              <a:cs typeface="B Titr" pitchFamily="2" charset="-78"/>
            </a:endParaRPr>
          </a:p>
          <a:p>
            <a:pPr marL="342900" indent="-342900" algn="ctr" rtl="1">
              <a:spcBef>
                <a:spcPct val="20000"/>
              </a:spcBef>
              <a:defRPr/>
            </a:pPr>
            <a:r>
              <a:rPr lang="fa-IR" sz="3000" dirty="0" smtClean="0">
                <a:solidFill>
                  <a:srgbClr val="FFC000"/>
                </a:solidFill>
                <a:latin typeface="Times New Roman" pitchFamily="18" charset="0"/>
                <a:cs typeface="B Titr" pitchFamily="2" charset="-78"/>
              </a:rPr>
              <a:t>«</a:t>
            </a:r>
            <a:r>
              <a:rPr lang="fa-IR" sz="3000" dirty="0">
                <a:solidFill>
                  <a:srgbClr val="FFC000"/>
                </a:solidFill>
                <a:latin typeface="Times New Roman" pitchFamily="18" charset="0"/>
                <a:cs typeface="B Titr" pitchFamily="2" charset="-78"/>
              </a:rPr>
              <a:t>ارتقاي مديريت و </a:t>
            </a:r>
            <a:r>
              <a:rPr lang="fa-IR" sz="3000" dirty="0" smtClean="0">
                <a:solidFill>
                  <a:srgbClr val="FFC000"/>
                </a:solidFill>
                <a:latin typeface="Times New Roman" pitchFamily="18" charset="0"/>
                <a:cs typeface="B Titr" pitchFamily="2" charset="-78"/>
              </a:rPr>
              <a:t>كارآمدسازي</a:t>
            </a:r>
            <a:endParaRPr lang="en-US" sz="3000" dirty="0" smtClean="0">
              <a:solidFill>
                <a:srgbClr val="FFC000"/>
              </a:solidFill>
              <a:latin typeface="Times New Roman" pitchFamily="18" charset="0"/>
              <a:cs typeface="B Titr" pitchFamily="2" charset="-78"/>
            </a:endParaRPr>
          </a:p>
          <a:p>
            <a:pPr marL="342900" indent="-342900" algn="ctr" rtl="1">
              <a:spcBef>
                <a:spcPct val="20000"/>
              </a:spcBef>
              <a:defRPr/>
            </a:pPr>
            <a:r>
              <a:rPr lang="fa-IR" sz="3000" dirty="0" smtClean="0">
                <a:solidFill>
                  <a:srgbClr val="FFC000"/>
                </a:solidFill>
                <a:latin typeface="Times New Roman" pitchFamily="18" charset="0"/>
                <a:cs typeface="B Titr" pitchFamily="2" charset="-78"/>
              </a:rPr>
              <a:t> </a:t>
            </a:r>
            <a:r>
              <a:rPr lang="fa-IR" sz="3000" dirty="0">
                <a:solidFill>
                  <a:srgbClr val="FFC000"/>
                </a:solidFill>
                <a:latin typeface="Times New Roman" pitchFamily="18" charset="0"/>
                <a:cs typeface="B Titr" pitchFamily="2" charset="-78"/>
              </a:rPr>
              <a:t>صندوق‌هاي بازنشستگي»</a:t>
            </a:r>
            <a:endParaRPr lang="fa-IR" sz="3000" b="1" dirty="0">
              <a:solidFill>
                <a:srgbClr val="FFC000"/>
              </a:solidFill>
              <a:latin typeface="Times New Roman" pitchFamily="18" charset="0"/>
              <a:cs typeface="B Titr" pitchFamily="2" charset="-78"/>
            </a:endParaRPr>
          </a:p>
        </p:txBody>
      </p:sp>
      <p:pic>
        <p:nvPicPr>
          <p:cNvPr id="7" name="Picture 6" descr="images.jpg"/>
          <p:cNvPicPr>
            <a:picLocks noChangeAspect="1"/>
          </p:cNvPicPr>
          <p:nvPr/>
        </p:nvPicPr>
        <p:blipFill>
          <a:blip r:embed="rId2" cstate="print"/>
          <a:stretch>
            <a:fillRect/>
          </a:stretch>
        </p:blipFill>
        <p:spPr>
          <a:xfrm>
            <a:off x="4286248" y="3714752"/>
            <a:ext cx="1571636" cy="1141624"/>
          </a:xfrm>
          <a:prstGeom prst="rect">
            <a:avLst/>
          </a:prstGeom>
        </p:spPr>
      </p:pic>
      <p:pic>
        <p:nvPicPr>
          <p:cNvPr id="8" name="Picture 7" descr="35963La.jpg"/>
          <p:cNvPicPr>
            <a:picLocks noChangeAspect="1"/>
          </p:cNvPicPr>
          <p:nvPr/>
        </p:nvPicPr>
        <p:blipFill>
          <a:blip r:embed="rId3" cstate="print"/>
          <a:stretch>
            <a:fillRect/>
          </a:stretch>
        </p:blipFill>
        <p:spPr>
          <a:xfrm>
            <a:off x="1428728" y="3643314"/>
            <a:ext cx="1214446" cy="1214446"/>
          </a:xfrm>
          <a:prstGeom prst="rect">
            <a:avLst/>
          </a:prstGeom>
        </p:spPr>
      </p:pic>
      <p:sp>
        <p:nvSpPr>
          <p:cNvPr id="9" name="Footer Placeholder 8"/>
          <p:cNvSpPr>
            <a:spLocks noGrp="1"/>
          </p:cNvSpPr>
          <p:nvPr>
            <p:ph type="ftr" sz="quarter" idx="11"/>
          </p:nvPr>
        </p:nvSpPr>
        <p:spPr/>
        <p:txBody>
          <a:bodyPr/>
          <a:lstStyle/>
          <a:p>
            <a:pPr>
              <a:defRPr/>
            </a:pPr>
            <a:r>
              <a:rPr lang="en-US" smtClean="0"/>
              <a:t>www.Iranfinance.net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ox(in)">
                                      <p:cBhvr>
                                        <p:cTn id="7" dur="500"/>
                                        <p:tgtEl>
                                          <p:spTgt spid="2051"/>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box(out)">
                                      <p:cBhvr>
                                        <p:cTn id="10" dur="500"/>
                                        <p:tgtEl>
                                          <p:spTgt spid="2053"/>
                                        </p:tgtEl>
                                      </p:cBhvr>
                                    </p:animEffect>
                                  </p:childTnLst>
                                </p:cTn>
                              </p:par>
                            </p:childTnLst>
                          </p:cTn>
                        </p:par>
                        <p:par>
                          <p:cTn id="11" fill="hold" nodeType="afterGroup">
                            <p:stCondLst>
                              <p:cond delay="500"/>
                            </p:stCondLst>
                            <p:childTnLst>
                              <p:par>
                                <p:cTn id="12" presetID="7" presetClass="entr" presetSubtype="4" fill="hold" grpId="0" nodeType="after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additive="base">
                                        <p:cTn id="14" dur="1000" fill="hold"/>
                                        <p:tgtEl>
                                          <p:spTgt spid="2050"/>
                                        </p:tgtEl>
                                        <p:attrNameLst>
                                          <p:attrName>ppt_x</p:attrName>
                                        </p:attrNameLst>
                                      </p:cBhvr>
                                      <p:tavLst>
                                        <p:tav tm="0">
                                          <p:val>
                                            <p:strVal val="#ppt_x"/>
                                          </p:val>
                                        </p:tav>
                                        <p:tav tm="100000">
                                          <p:val>
                                            <p:strVal val="#ppt_x"/>
                                          </p:val>
                                        </p:tav>
                                      </p:tavLst>
                                    </p:anim>
                                    <p:anim calcmode="lin" valueType="num">
                                      <p:cBhvr additive="base">
                                        <p:cTn id="15" dur="10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p:bldP spid="20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fa-IR" smtClean="0">
                <a:cs typeface="B Titr" pitchFamily="2" charset="-78"/>
              </a:rPr>
              <a:t>سياهة مشكلات</a:t>
            </a:r>
            <a:endParaRPr lang="en-US" smtClean="0">
              <a:cs typeface="B Titr" pitchFamily="2" charset="-78"/>
            </a:endParaRPr>
          </a:p>
        </p:txBody>
      </p:sp>
      <p:graphicFrame>
        <p:nvGraphicFramePr>
          <p:cNvPr id="4" name="Content Placeholder 3"/>
          <p:cNvGraphicFramePr>
            <a:graphicFrameLocks noGrp="1"/>
          </p:cNvGraphicFramePr>
          <p:nvPr>
            <p:ph idx="1"/>
          </p:nvPr>
        </p:nvGraphicFramePr>
        <p:xfrm>
          <a:off x="457200" y="1600200"/>
          <a:ext cx="7467600" cy="4972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85720" y="1000108"/>
          <a:ext cx="7500990" cy="4675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3" name="TextBox 2"/>
          <p:cNvSpPr txBox="1">
            <a:spLocks noChangeArrowheads="1"/>
          </p:cNvSpPr>
          <p:nvPr/>
        </p:nvSpPr>
        <p:spPr bwMode="auto">
          <a:xfrm>
            <a:off x="5000625" y="5318125"/>
            <a:ext cx="2325688" cy="369888"/>
          </a:xfrm>
          <a:prstGeom prst="rect">
            <a:avLst/>
          </a:prstGeom>
          <a:noFill/>
          <a:ln w="9525">
            <a:noFill/>
            <a:miter lim="800000"/>
            <a:headEnd/>
            <a:tailEnd/>
          </a:ln>
        </p:spPr>
        <p:txBody>
          <a:bodyPr wrap="none">
            <a:spAutoFit/>
          </a:bodyPr>
          <a:lstStyle/>
          <a:p>
            <a:r>
              <a:rPr lang="fa-IR">
                <a:solidFill>
                  <a:schemeClr val="bg1"/>
                </a:solidFill>
                <a:cs typeface="B Mitra" pitchFamily="2" charset="-78"/>
              </a:rPr>
              <a:t>منبع: صندوق بازنشستگي كشوري</a:t>
            </a:r>
            <a:endParaRPr lang="en-US">
              <a:solidFill>
                <a:schemeClr val="bg1"/>
              </a:solidFill>
              <a:cs typeface="B Mitra" pitchFamily="2" charset="-78"/>
            </a:endParaRPr>
          </a:p>
        </p:txBody>
      </p:sp>
      <p:sp>
        <p:nvSpPr>
          <p:cNvPr id="5" name="Footer Placeholder 4"/>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ransition>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7467600" cy="1154112"/>
          </a:xfrm>
        </p:spPr>
        <p:txBody>
          <a:bodyPr/>
          <a:lstStyle/>
          <a:p>
            <a:pPr algn="ctr" eaLnBrk="1" hangingPunct="1"/>
            <a:r>
              <a:rPr lang="ar-SA" sz="3200" smtClean="0">
                <a:solidFill>
                  <a:srgbClr val="FFC000"/>
                </a:solidFill>
                <a:cs typeface="B Titr" pitchFamily="2" charset="-78"/>
              </a:rPr>
              <a:t>مقايسه دارائي</a:t>
            </a:r>
            <a:r>
              <a:rPr lang="fa-IR" sz="3200" smtClean="0">
                <a:solidFill>
                  <a:srgbClr val="FFC000"/>
                </a:solidFill>
                <a:cs typeface="B Titr" pitchFamily="2" charset="-78"/>
              </a:rPr>
              <a:t>‌</a:t>
            </a:r>
            <a:r>
              <a:rPr lang="ar-SA" sz="3200" smtClean="0">
                <a:solidFill>
                  <a:srgbClr val="FFC000"/>
                </a:solidFill>
                <a:cs typeface="B Titr" pitchFamily="2" charset="-78"/>
              </a:rPr>
              <a:t>هاي صندوق با تعهدات سالانه</a:t>
            </a:r>
          </a:p>
        </p:txBody>
      </p:sp>
      <p:sp>
        <p:nvSpPr>
          <p:cNvPr id="39939" name="Rectangle 8"/>
          <p:cNvSpPr>
            <a:spLocks noChangeArrowheads="1"/>
          </p:cNvSpPr>
          <p:nvPr/>
        </p:nvSpPr>
        <p:spPr bwMode="auto">
          <a:xfrm>
            <a:off x="571500" y="4786313"/>
            <a:ext cx="7429500" cy="1631950"/>
          </a:xfrm>
          <a:prstGeom prst="rect">
            <a:avLst/>
          </a:prstGeom>
          <a:noFill/>
          <a:ln w="9525">
            <a:noFill/>
            <a:miter lim="800000"/>
            <a:headEnd/>
            <a:tailEnd/>
          </a:ln>
        </p:spPr>
        <p:txBody>
          <a:bodyPr>
            <a:spAutoFit/>
          </a:bodyPr>
          <a:lstStyle/>
          <a:p>
            <a:pPr algn="justLow" rtl="1"/>
            <a:r>
              <a:rPr lang="fa-IR" sz="2000">
                <a:cs typeface="B Zar" pitchFamily="2" charset="-78"/>
              </a:rPr>
              <a:t>در پايان سال 1376 اندوخته‌هاي مشتركين صندوق بازنشستگي كشوري از توان پرداخت حداقل 8 سال حقوق مستمري‌بگيران برخوردار بود درحالي‌كه اين ميزان در پايان سال 1388 به كمتر از يك سال كاهش يافت ضمن اين‌كه بخش عمده‌اي از اندوختة مشتركين فوق مربوط به بدهي دولت به صندوق مي‌باشد كه تنها در چارچوب انتقال سهام شركت‌هايي قابل‌تصفيه مي‌باشد كه از قابليت تبديل به نقد بسيار كمي برخوردارند.</a:t>
            </a:r>
            <a:endParaRPr lang="en-US" sz="2000">
              <a:cs typeface="B Zar" pitchFamily="2" charset="-78"/>
            </a:endParaRPr>
          </a:p>
        </p:txBody>
      </p:sp>
      <p:pic>
        <p:nvPicPr>
          <p:cNvPr id="39940" name="Picture 2"/>
          <p:cNvPicPr>
            <a:picLocks noChangeAspect="1" noChangeArrowheads="1"/>
          </p:cNvPicPr>
          <p:nvPr/>
        </p:nvPicPr>
        <p:blipFill>
          <a:blip r:embed="rId2" cstate="print"/>
          <a:srcRect l="10938" t="26666" r="9895" b="20000"/>
          <a:stretch>
            <a:fillRect/>
          </a:stretch>
        </p:blipFill>
        <p:spPr bwMode="auto">
          <a:xfrm>
            <a:off x="571500" y="1571625"/>
            <a:ext cx="7466013" cy="314325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7467600" cy="1154112"/>
          </a:xfrm>
        </p:spPr>
        <p:txBody>
          <a:bodyPr/>
          <a:lstStyle/>
          <a:p>
            <a:pPr algn="ctr" eaLnBrk="1" hangingPunct="1"/>
            <a:r>
              <a:rPr lang="ar-SA" sz="3200" smtClean="0">
                <a:solidFill>
                  <a:srgbClr val="FFC000"/>
                </a:solidFill>
                <a:cs typeface="B Titr" pitchFamily="2" charset="-78"/>
              </a:rPr>
              <a:t>چالش</a:t>
            </a:r>
            <a:r>
              <a:rPr lang="fa-IR" sz="3200" smtClean="0">
                <a:solidFill>
                  <a:srgbClr val="FFC000"/>
                </a:solidFill>
                <a:cs typeface="B Titr" pitchFamily="2" charset="-78"/>
              </a:rPr>
              <a:t>‌</a:t>
            </a:r>
            <a:r>
              <a:rPr lang="ar-SA" sz="3200" smtClean="0">
                <a:solidFill>
                  <a:srgbClr val="FFC000"/>
                </a:solidFill>
                <a:cs typeface="B Titr" pitchFamily="2" charset="-78"/>
              </a:rPr>
              <a:t>هاي حوزه بيمه</a:t>
            </a:r>
            <a:r>
              <a:rPr lang="fa-IR" sz="3200" smtClean="0">
                <a:solidFill>
                  <a:srgbClr val="FFC000"/>
                </a:solidFill>
                <a:cs typeface="B Titr" pitchFamily="2" charset="-78"/>
              </a:rPr>
              <a:t>‌</a:t>
            </a:r>
            <a:r>
              <a:rPr lang="ar-SA" sz="3200" smtClean="0">
                <a:solidFill>
                  <a:srgbClr val="FFC000"/>
                </a:solidFill>
                <a:cs typeface="B Titr" pitchFamily="2" charset="-78"/>
              </a:rPr>
              <a:t>اي صندوق بازنشستگي</a:t>
            </a:r>
            <a:r>
              <a:rPr lang="fa-IR" sz="3200" smtClean="0">
                <a:solidFill>
                  <a:srgbClr val="FFC000"/>
                </a:solidFill>
                <a:cs typeface="B Titr" pitchFamily="2" charset="-78"/>
              </a:rPr>
              <a:t> </a:t>
            </a:r>
            <a:r>
              <a:rPr lang="ar-SA" sz="3200" smtClean="0">
                <a:solidFill>
                  <a:srgbClr val="FFC000"/>
                </a:solidFill>
                <a:cs typeface="B Titr" pitchFamily="2" charset="-78"/>
              </a:rPr>
              <a:t>در شرايط فعلي</a:t>
            </a:r>
            <a:endParaRPr lang="en-US" sz="3200" smtClean="0">
              <a:solidFill>
                <a:srgbClr val="FFC000"/>
              </a:solidFill>
              <a:cs typeface="B Titr" pitchFamily="2" charset="-78"/>
            </a:endParaRPr>
          </a:p>
        </p:txBody>
      </p:sp>
      <p:sp>
        <p:nvSpPr>
          <p:cNvPr id="29699" name="Rectangle 5"/>
          <p:cNvSpPr>
            <a:spLocks noChangeArrowheads="1"/>
          </p:cNvSpPr>
          <p:nvPr/>
        </p:nvSpPr>
        <p:spPr bwMode="auto">
          <a:xfrm>
            <a:off x="642938" y="2000250"/>
            <a:ext cx="7143750" cy="1323975"/>
          </a:xfrm>
          <a:prstGeom prst="rect">
            <a:avLst/>
          </a:prstGeom>
          <a:noFill/>
          <a:ln w="9525">
            <a:noFill/>
            <a:miter lim="800000"/>
            <a:headEnd/>
            <a:tailEnd/>
          </a:ln>
        </p:spPr>
        <p:txBody>
          <a:bodyPr>
            <a:spAutoFit/>
          </a:bodyPr>
          <a:lstStyle/>
          <a:p>
            <a:pPr algn="ctr"/>
            <a:r>
              <a:rPr lang="fa-IR" sz="4000">
                <a:cs typeface="B Zar" pitchFamily="2" charset="-78"/>
              </a:rPr>
              <a:t>افزايش مستمر تعداد مستمري بگيران ضمن كاهش تعداد شاغلين</a:t>
            </a:r>
            <a:endParaRPr lang="en-US" sz="4000">
              <a:cs typeface="B Zar" pitchFamily="2" charset="-78"/>
            </a:endParaRPr>
          </a:p>
        </p:txBody>
      </p:sp>
      <p:pic>
        <p:nvPicPr>
          <p:cNvPr id="29700" name="Picture 4"/>
          <p:cNvPicPr>
            <a:picLocks noChangeAspect="1" noChangeArrowheads="1"/>
          </p:cNvPicPr>
          <p:nvPr/>
        </p:nvPicPr>
        <p:blipFill>
          <a:blip r:embed="rId2" cstate="print"/>
          <a:srcRect/>
          <a:stretch>
            <a:fillRect/>
          </a:stretch>
        </p:blipFill>
        <p:spPr bwMode="auto">
          <a:xfrm>
            <a:off x="5929313" y="3714750"/>
            <a:ext cx="1419225" cy="1857375"/>
          </a:xfrm>
          <a:prstGeom prst="rect">
            <a:avLst/>
          </a:prstGeom>
          <a:noFill/>
          <a:ln w="9525">
            <a:noFill/>
            <a:miter lim="800000"/>
            <a:headEnd/>
            <a:tailEnd/>
          </a:ln>
        </p:spPr>
      </p:pic>
      <p:pic>
        <p:nvPicPr>
          <p:cNvPr id="29701" name="Picture 5"/>
          <p:cNvPicPr>
            <a:picLocks noChangeAspect="1" noChangeArrowheads="1"/>
          </p:cNvPicPr>
          <p:nvPr/>
        </p:nvPicPr>
        <p:blipFill>
          <a:blip r:embed="rId3" cstate="print"/>
          <a:srcRect r="21249"/>
          <a:stretch>
            <a:fillRect/>
          </a:stretch>
        </p:blipFill>
        <p:spPr bwMode="auto">
          <a:xfrm>
            <a:off x="1143000" y="3643313"/>
            <a:ext cx="1500188" cy="1857375"/>
          </a:xfrm>
          <a:prstGeom prst="rect">
            <a:avLst/>
          </a:prstGeom>
          <a:noFill/>
          <a:ln w="9525">
            <a:noFill/>
            <a:miter lim="800000"/>
            <a:headEnd/>
            <a:tailEnd/>
          </a:ln>
        </p:spPr>
      </p:pic>
      <p:pic>
        <p:nvPicPr>
          <p:cNvPr id="29702" name="Picture 6"/>
          <p:cNvPicPr>
            <a:picLocks noChangeAspect="1" noChangeArrowheads="1"/>
          </p:cNvPicPr>
          <p:nvPr/>
        </p:nvPicPr>
        <p:blipFill>
          <a:blip r:embed="rId4" cstate="print">
            <a:clrChange>
              <a:clrFrom>
                <a:srgbClr val="FFFFFF"/>
              </a:clrFrom>
              <a:clrTo>
                <a:srgbClr val="FFFFFF">
                  <a:alpha val="0"/>
                </a:srgbClr>
              </a:clrTo>
            </a:clrChange>
          </a:blip>
          <a:srcRect l="3125" t="35001" r="20313" b="21666"/>
          <a:stretch>
            <a:fillRect/>
          </a:stretch>
        </p:blipFill>
        <p:spPr bwMode="auto">
          <a:xfrm>
            <a:off x="3714750" y="4286250"/>
            <a:ext cx="1428750" cy="504825"/>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30235332"/>
              </p:ext>
            </p:extLst>
          </p:nvPr>
        </p:nvGraphicFramePr>
        <p:xfrm>
          <a:off x="500034" y="1428736"/>
          <a:ext cx="6643734" cy="4532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57188" y="357188"/>
            <a:ext cx="8528297" cy="646331"/>
          </a:xfrm>
          <a:prstGeom prst="rect">
            <a:avLst/>
          </a:prstGeom>
          <a:noFill/>
        </p:spPr>
        <p:txBody>
          <a:bodyPr wrap="none">
            <a:spAutoFit/>
          </a:bodyPr>
          <a:lstStyle/>
          <a:p>
            <a:pPr>
              <a:defRPr/>
            </a:pPr>
            <a:r>
              <a:rPr lang="fa-IR" sz="3600" b="1" dirty="0">
                <a:solidFill>
                  <a:schemeClr val="accent1">
                    <a:lumMod val="75000"/>
                  </a:schemeClr>
                </a:solidFill>
                <a:cs typeface="B Titr" pitchFamily="2" charset="-78"/>
              </a:rPr>
              <a:t>چالش‏هاي پيش‏روي صندوق‏هاي </a:t>
            </a:r>
            <a:r>
              <a:rPr lang="fa-IR" sz="3600" b="1" dirty="0" smtClean="0">
                <a:solidFill>
                  <a:schemeClr val="accent1">
                    <a:lumMod val="75000"/>
                  </a:schemeClr>
                </a:solidFill>
                <a:cs typeface="B Titr" pitchFamily="2" charset="-78"/>
              </a:rPr>
              <a:t>بازنشستگي در دنیا</a:t>
            </a:r>
            <a:endParaRPr lang="en-US" sz="3600" b="1" dirty="0">
              <a:solidFill>
                <a:schemeClr val="accent1">
                  <a:lumMod val="75000"/>
                </a:schemeClr>
              </a:solidFill>
              <a:cs typeface="B Titr" pitchFamily="2" charset="-78"/>
            </a:endParaRPr>
          </a:p>
        </p:txBody>
      </p:sp>
      <p:sp>
        <p:nvSpPr>
          <p:cNvPr id="5" name="Footer Placeholder 4"/>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ransition>
    <p:pull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تأمين كسري توسط دولت</a:t>
            </a:r>
            <a:endParaRPr lang="en-US" dirty="0">
              <a:cs typeface="B Titr" pitchFamily="2" charset="-78"/>
            </a:endParaRPr>
          </a:p>
        </p:txBody>
      </p:sp>
      <p:graphicFrame>
        <p:nvGraphicFramePr>
          <p:cNvPr id="5" name="Content Placeholder 4"/>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dirty="0" smtClean="0"/>
              <a:t>www.Iranfinance.net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00034" y="928670"/>
          <a:ext cx="746760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dirty="0" smtClean="0"/>
              <a:t>www.Iranfinance.net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85667186"/>
              </p:ext>
            </p:extLst>
          </p:nvPr>
        </p:nvGraphicFramePr>
        <p:xfrm>
          <a:off x="457200" y="357166"/>
          <a:ext cx="8258204" cy="635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fa-IR" smtClean="0">
                <a:cs typeface="B Titr" pitchFamily="2" charset="-78"/>
              </a:rPr>
              <a:t>مشكل كليدي</a:t>
            </a:r>
            <a:endParaRPr lang="en-US" smtClean="0">
              <a:cs typeface="B Titr" pitchFamily="2" charset="-78"/>
            </a:endParaRPr>
          </a:p>
        </p:txBody>
      </p:sp>
      <p:sp>
        <p:nvSpPr>
          <p:cNvPr id="24579" name="Content Placeholder 2"/>
          <p:cNvSpPr>
            <a:spLocks noGrp="1"/>
          </p:cNvSpPr>
          <p:nvPr>
            <p:ph idx="1"/>
          </p:nvPr>
        </p:nvSpPr>
        <p:spPr/>
        <p:txBody>
          <a:bodyPr/>
          <a:lstStyle/>
          <a:p>
            <a:pPr algn="ctr">
              <a:lnSpc>
                <a:spcPct val="150000"/>
              </a:lnSpc>
              <a:buFont typeface="Wingdings 2" pitchFamily="18" charset="2"/>
              <a:buNone/>
            </a:pPr>
            <a:r>
              <a:rPr lang="fa-IR" sz="6000" smtClean="0">
                <a:solidFill>
                  <a:srgbClr val="FFC000"/>
                </a:solidFill>
                <a:cs typeface="B Titr" pitchFamily="2" charset="-78"/>
              </a:rPr>
              <a:t>صندوق بازنشستگي</a:t>
            </a:r>
          </a:p>
          <a:p>
            <a:pPr algn="ctr">
              <a:lnSpc>
                <a:spcPct val="150000"/>
              </a:lnSpc>
              <a:buFont typeface="Wingdings 2" pitchFamily="18" charset="2"/>
              <a:buNone/>
            </a:pPr>
            <a:r>
              <a:rPr lang="fa-IR" sz="6000" smtClean="0">
                <a:solidFill>
                  <a:srgbClr val="FFC000"/>
                </a:solidFill>
                <a:cs typeface="B Titr" pitchFamily="2" charset="-78"/>
              </a:rPr>
              <a:t>صندوق</a:t>
            </a:r>
          </a:p>
          <a:p>
            <a:pPr algn="ctr">
              <a:lnSpc>
                <a:spcPct val="150000"/>
              </a:lnSpc>
              <a:buFont typeface="Wingdings 2" pitchFamily="18" charset="2"/>
              <a:buNone/>
            </a:pPr>
            <a:r>
              <a:rPr lang="fa-IR" sz="6000" smtClean="0">
                <a:solidFill>
                  <a:srgbClr val="FFC000"/>
                </a:solidFill>
                <a:cs typeface="B Titr" pitchFamily="2" charset="-78"/>
              </a:rPr>
              <a:t>نيست</a:t>
            </a:r>
            <a:endParaRPr lang="en-US" sz="6000" smtClean="0">
              <a:solidFill>
                <a:srgbClr val="FFC000"/>
              </a:solidFill>
              <a:cs typeface="B Titr" pitchFamily="2" charset="-78"/>
            </a:endParaRPr>
          </a:p>
        </p:txBody>
      </p:sp>
      <p:sp>
        <p:nvSpPr>
          <p:cNvPr id="4" name="Footer Placeholder 3"/>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785794"/>
          <a:ext cx="7467600" cy="534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dirty="0" smtClean="0"/>
              <a:t>www.Iranfinance.net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fa-IR" smtClean="0">
                <a:cs typeface="B Titr" pitchFamily="2" charset="-78"/>
              </a:rPr>
              <a:t>علاقة به موضوع</a:t>
            </a:r>
            <a:endParaRPr lang="en-US" smtClean="0">
              <a:cs typeface="B Titr" pitchFamily="2" charset="-78"/>
            </a:endParaRPr>
          </a:p>
        </p:txBody>
      </p:sp>
      <p:sp>
        <p:nvSpPr>
          <p:cNvPr id="8195" name="Content Placeholder 2"/>
          <p:cNvSpPr>
            <a:spLocks noGrp="1"/>
          </p:cNvSpPr>
          <p:nvPr>
            <p:ph idx="1"/>
          </p:nvPr>
        </p:nvSpPr>
        <p:spPr>
          <a:xfrm>
            <a:off x="457200" y="1340768"/>
            <a:ext cx="7467600" cy="4757738"/>
          </a:xfrm>
        </p:spPr>
        <p:txBody>
          <a:bodyPr/>
          <a:lstStyle/>
          <a:p>
            <a:pPr marL="549275" indent="-514350" algn="justLow">
              <a:buFont typeface="Wingdings 2" pitchFamily="18" charset="2"/>
              <a:buAutoNum type="arabicPeriod"/>
            </a:pPr>
            <a:r>
              <a:rPr lang="fa-IR" dirty="0" smtClean="0">
                <a:latin typeface="Times New Roman" pitchFamily="18" charset="0"/>
                <a:cs typeface="B Zar" pitchFamily="2" charset="-78"/>
              </a:rPr>
              <a:t>اهمیت تأمین آتیۀ گروه</a:t>
            </a:r>
            <a:r>
              <a:rPr lang="fa-IR" dirty="0" smtClean="0">
                <a:latin typeface="Times New Roman" pitchFamily="18" charset="0"/>
                <a:cs typeface="B Zar" pitchFamily="2" charset="-78"/>
                <a:sym typeface="Wingdings" pitchFamily="2" charset="2"/>
              </a:rPr>
              <a:t>‌های مختلف جامعه</a:t>
            </a:r>
            <a:r>
              <a:rPr lang="fa-IR" dirty="0" smtClean="0">
                <a:latin typeface="Times New Roman" pitchFamily="18" charset="0"/>
                <a:cs typeface="B Zar" pitchFamily="2" charset="-78"/>
              </a:rPr>
              <a:t> </a:t>
            </a:r>
          </a:p>
          <a:p>
            <a:pPr marL="549275" indent="-514350" algn="justLow">
              <a:buFont typeface="Wingdings 2" pitchFamily="18" charset="2"/>
              <a:buAutoNum type="arabicPeriod"/>
            </a:pPr>
            <a:r>
              <a:rPr lang="fa-IR" dirty="0" smtClean="0">
                <a:latin typeface="Times New Roman" pitchFamily="18" charset="0"/>
                <a:cs typeface="B Zar" pitchFamily="2" charset="-78"/>
              </a:rPr>
              <a:t>سبک</a:t>
            </a:r>
            <a:r>
              <a:rPr lang="fa-IR" dirty="0">
                <a:latin typeface="Times New Roman" pitchFamily="18" charset="0"/>
                <a:cs typeface="B Zar" pitchFamily="2" charset="-78"/>
                <a:sym typeface="Wingdings" pitchFamily="2" charset="2"/>
              </a:rPr>
              <a:t>‌</a:t>
            </a:r>
            <a:r>
              <a:rPr lang="fa-IR" dirty="0" smtClean="0">
                <a:latin typeface="Times New Roman" pitchFamily="18" charset="0"/>
                <a:cs typeface="B Zar" pitchFamily="2" charset="-78"/>
              </a:rPr>
              <a:t>كردن </a:t>
            </a:r>
            <a:r>
              <a:rPr lang="fa-IR" dirty="0">
                <a:latin typeface="Times New Roman" pitchFamily="18" charset="0"/>
                <a:cs typeface="B Zar" pitchFamily="2" charset="-78"/>
              </a:rPr>
              <a:t>بار مالي دولت (عبور كم‌تر از گذر دولت</a:t>
            </a:r>
            <a:r>
              <a:rPr lang="fa-IR" dirty="0" smtClean="0">
                <a:latin typeface="Times New Roman" pitchFamily="18" charset="0"/>
                <a:cs typeface="B Zar" pitchFamily="2" charset="-78"/>
              </a:rPr>
              <a:t>)</a:t>
            </a:r>
          </a:p>
          <a:p>
            <a:pPr marL="549275" indent="-514350" algn="justLow">
              <a:buFont typeface="Wingdings 2" pitchFamily="18" charset="2"/>
              <a:buAutoNum type="arabicPeriod"/>
            </a:pPr>
            <a:r>
              <a:rPr lang="fa-IR" dirty="0" smtClean="0">
                <a:latin typeface="Times New Roman" pitchFamily="18" charset="0"/>
                <a:cs typeface="B Zar" pitchFamily="2" charset="-78"/>
              </a:rPr>
              <a:t>تشكيل سرمايه </a:t>
            </a:r>
            <a:r>
              <a:rPr lang="en-US" dirty="0" smtClean="0">
                <a:latin typeface="Times New Roman" pitchFamily="18" charset="0"/>
                <a:cs typeface="B Zar" pitchFamily="2" charset="-78"/>
                <a:sym typeface="Wingdings" pitchFamily="2" charset="2"/>
              </a:rPr>
              <a:t></a:t>
            </a:r>
            <a:r>
              <a:rPr lang="fa-IR" dirty="0" smtClean="0">
                <a:latin typeface="Times New Roman" pitchFamily="18" charset="0"/>
                <a:cs typeface="B Zar" pitchFamily="2" charset="-78"/>
                <a:sym typeface="Wingdings" pitchFamily="2" charset="2"/>
              </a:rPr>
              <a:t> پس‌انداز بلندمدت</a:t>
            </a:r>
          </a:p>
          <a:p>
            <a:pPr marL="549275" indent="-514350" algn="justLow">
              <a:buFont typeface="Wingdings 2" pitchFamily="18" charset="2"/>
              <a:buAutoNum type="arabicPeriod"/>
            </a:pPr>
            <a:r>
              <a:rPr lang="fa-IR" dirty="0" smtClean="0">
                <a:latin typeface="Times New Roman" pitchFamily="18" charset="0"/>
                <a:cs typeface="B Zar" pitchFamily="2" charset="-78"/>
                <a:sym typeface="Wingdings" pitchFamily="2" charset="2"/>
              </a:rPr>
              <a:t>اصلاح نظام مالكيت</a:t>
            </a:r>
          </a:p>
          <a:p>
            <a:pPr marL="549275" indent="-514350" algn="justLow">
              <a:buFont typeface="Wingdings 2" pitchFamily="18" charset="2"/>
              <a:buAutoNum type="arabicPeriod"/>
            </a:pPr>
            <a:r>
              <a:rPr lang="fa-IR" dirty="0" smtClean="0">
                <a:latin typeface="Times New Roman" pitchFamily="18" charset="0"/>
                <a:cs typeface="B Zar" pitchFamily="2" charset="-78"/>
                <a:sym typeface="Wingdings" pitchFamily="2" charset="2"/>
              </a:rPr>
              <a:t>حق انتخاب در بازار سرمايه</a:t>
            </a:r>
          </a:p>
          <a:p>
            <a:pPr marL="549275" indent="-514350" algn="justLow">
              <a:buFont typeface="Wingdings 2" pitchFamily="18" charset="2"/>
              <a:buAutoNum type="arabicPeriod"/>
            </a:pPr>
            <a:r>
              <a:rPr lang="fa-IR" dirty="0" smtClean="0">
                <a:latin typeface="Times New Roman" pitchFamily="18" charset="0"/>
                <a:cs typeface="B Zar" pitchFamily="2" charset="-78"/>
                <a:sym typeface="Wingdings" pitchFamily="2" charset="2"/>
              </a:rPr>
              <a:t>پوست‌اندازي نيروي انساني </a:t>
            </a:r>
            <a:r>
              <a:rPr lang="en-US" dirty="0" smtClean="0">
                <a:latin typeface="Times New Roman" pitchFamily="18" charset="0"/>
                <a:cs typeface="B Zar" pitchFamily="2" charset="-78"/>
                <a:sym typeface="Wingdings" pitchFamily="2" charset="2"/>
              </a:rPr>
              <a:t></a:t>
            </a:r>
            <a:r>
              <a:rPr lang="fa-IR" dirty="0" smtClean="0">
                <a:latin typeface="Times New Roman" pitchFamily="18" charset="0"/>
                <a:cs typeface="B Zar" pitchFamily="2" charset="-78"/>
                <a:sym typeface="Wingdings" pitchFamily="2" charset="2"/>
              </a:rPr>
              <a:t> ورود مالي‌ها به صنعت بازنشستگي</a:t>
            </a:r>
          </a:p>
          <a:p>
            <a:pPr marL="549275" indent="-514350" algn="justLow">
              <a:buFont typeface="Wingdings 2" pitchFamily="18" charset="2"/>
              <a:buAutoNum type="arabicPeriod"/>
            </a:pPr>
            <a:r>
              <a:rPr lang="fa-IR" sz="2800" dirty="0" smtClean="0">
                <a:latin typeface="Times New Roman" pitchFamily="18" charset="0"/>
                <a:cs typeface="B Zar" pitchFamily="2" charset="-78"/>
                <a:sym typeface="Wingdings" pitchFamily="2" charset="2"/>
              </a:rPr>
              <a:t>تردد كم‌تر از گذر دولت </a:t>
            </a:r>
            <a:r>
              <a:rPr lang="en-US" sz="2800" dirty="0" smtClean="0">
                <a:latin typeface="Times New Roman" pitchFamily="18" charset="0"/>
                <a:cs typeface="B Zar" pitchFamily="2" charset="-78"/>
                <a:sym typeface="Wingdings" pitchFamily="2" charset="2"/>
              </a:rPr>
              <a:t></a:t>
            </a:r>
            <a:r>
              <a:rPr lang="fa-IR" sz="2800" dirty="0" smtClean="0">
                <a:latin typeface="Times New Roman" pitchFamily="18" charset="0"/>
                <a:cs typeface="B Zar" pitchFamily="2" charset="-78"/>
                <a:sym typeface="Wingdings" pitchFamily="2" charset="2"/>
              </a:rPr>
              <a:t> تبديل ارتباط غيرمستقيم به مستقيم</a:t>
            </a:r>
          </a:p>
          <a:p>
            <a:pPr marL="549275" indent="-514350" algn="justLow">
              <a:buFont typeface="Wingdings 2" pitchFamily="18" charset="2"/>
              <a:buAutoNum type="arabicPeriod"/>
            </a:pPr>
            <a:r>
              <a:rPr lang="en-US" sz="2800" dirty="0">
                <a:latin typeface="Times New Roman" pitchFamily="18" charset="0"/>
                <a:cs typeface="B Zar" pitchFamily="2" charset="-78"/>
                <a:sym typeface="Wingdings" pitchFamily="2" charset="2"/>
              </a:rPr>
              <a:t>netting</a:t>
            </a:r>
            <a:endParaRPr lang="fa-IR" sz="2800" dirty="0" smtClean="0">
              <a:latin typeface="Times New Roman" pitchFamily="18" charset="0"/>
              <a:cs typeface="B Zar" pitchFamily="2" charset="-78"/>
              <a:sym typeface="Wingdings" pitchFamily="2" charset="2"/>
            </a:endParaRPr>
          </a:p>
          <a:p>
            <a:pPr marL="549275" indent="-514350" algn="justLow">
              <a:buFont typeface="Wingdings 2" pitchFamily="18" charset="2"/>
              <a:buNone/>
            </a:pPr>
            <a:r>
              <a:rPr lang="fa-IR" dirty="0" smtClean="0">
                <a:latin typeface="Times New Roman" pitchFamily="18" charset="0"/>
                <a:cs typeface="B Zar" pitchFamily="2" charset="-78"/>
              </a:rPr>
              <a:t>					</a:t>
            </a:r>
            <a:endParaRPr lang="en-US" dirty="0" smtClean="0">
              <a:latin typeface="Times New Roman" pitchFamily="18" charset="0"/>
              <a:cs typeface="B Zar" pitchFamily="2" charset="-78"/>
            </a:endParaRPr>
          </a:p>
        </p:txBody>
      </p:sp>
      <p:sp>
        <p:nvSpPr>
          <p:cNvPr id="4" name="Footer Placeholder 3"/>
          <p:cNvSpPr>
            <a:spLocks noGrp="1"/>
          </p:cNvSpPr>
          <p:nvPr>
            <p:ph type="ftr" sz="quarter" idx="11"/>
          </p:nvPr>
        </p:nvSpPr>
        <p:spPr/>
        <p:txBody>
          <a:bodyPr/>
          <a:lstStyle/>
          <a:p>
            <a:pPr>
              <a:defRPr/>
            </a:pPr>
            <a:r>
              <a:rPr lang="en-US" dirty="0" smtClean="0"/>
              <a:t>www.Iranfinance.net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dirty="0" smtClean="0">
                <a:cs typeface="B Titr" pitchFamily="2" charset="-78"/>
              </a:rPr>
              <a:t>صندوق‌هاي بازنشستگي كاركنان بانك‌ها</a:t>
            </a:r>
            <a:endParaRPr lang="en-US" sz="4000" dirty="0">
              <a:cs typeface="B Titr" pitchFamily="2" charset="-78"/>
            </a:endParaRPr>
          </a:p>
        </p:txBody>
      </p:sp>
      <p:graphicFrame>
        <p:nvGraphicFramePr>
          <p:cNvPr id="5" name="Content Placeholder 4"/>
          <p:cNvGraphicFramePr>
            <a:graphicFrameLocks noGrp="1"/>
          </p:cNvGraphicFramePr>
          <p:nvPr>
            <p:ph idx="1"/>
          </p:nvPr>
        </p:nvGraphicFramePr>
        <p:xfrm>
          <a:off x="457200" y="1600200"/>
          <a:ext cx="7467600" cy="4757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dirty="0" smtClean="0"/>
              <a:t>www.Iranfinance.net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سازمان تأمين اجتماعي</a:t>
            </a:r>
            <a:endParaRPr lang="en-US" dirty="0">
              <a:cs typeface="B Titr" pitchFamily="2" charset="-78"/>
            </a:endParaRPr>
          </a:p>
        </p:txBody>
      </p:sp>
      <p:graphicFrame>
        <p:nvGraphicFramePr>
          <p:cNvPr id="5" name="Content Placeholder 4"/>
          <p:cNvGraphicFramePr>
            <a:graphicFrameLocks noGrp="1"/>
          </p:cNvGraphicFramePr>
          <p:nvPr>
            <p:ph idx="1"/>
          </p:nvPr>
        </p:nvGraphicFramePr>
        <p:xfrm>
          <a:off x="457200" y="1600200"/>
          <a:ext cx="7467600" cy="4829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dirty="0" smtClean="0"/>
              <a:t>www.Iranfinance.net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57158" y="1428736"/>
          <a:ext cx="7500990"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5539" name="Rectangle 2"/>
          <p:cNvSpPr>
            <a:spLocks noChangeArrowheads="1"/>
          </p:cNvSpPr>
          <p:nvPr/>
        </p:nvSpPr>
        <p:spPr bwMode="auto">
          <a:xfrm>
            <a:off x="428625" y="357188"/>
            <a:ext cx="7072313" cy="830262"/>
          </a:xfrm>
          <a:prstGeom prst="rect">
            <a:avLst/>
          </a:prstGeom>
          <a:noFill/>
          <a:ln w="9525">
            <a:noFill/>
            <a:miter lim="800000"/>
            <a:headEnd/>
            <a:tailEnd/>
          </a:ln>
        </p:spPr>
        <p:txBody>
          <a:bodyPr>
            <a:spAutoFit/>
          </a:bodyPr>
          <a:lstStyle/>
          <a:p>
            <a:pPr algn="ctr" rtl="1"/>
            <a:r>
              <a:rPr lang="fa-IR" sz="2400" b="1">
                <a:cs typeface="B Titr" pitchFamily="2" charset="-78"/>
              </a:rPr>
              <a:t>نمونه‏اي از طرح‏هاي اصلاحي اجرا شده در صندوق‏هاي بازنشستگي دنيا</a:t>
            </a:r>
            <a:endParaRPr lang="en-US" sz="2400" b="1">
              <a:cs typeface="B Titr" pitchFamily="2" charset="-78"/>
            </a:endParaRPr>
          </a:p>
        </p:txBody>
      </p:sp>
      <p:sp>
        <p:nvSpPr>
          <p:cNvPr id="5" name="Footer Placeholder 4"/>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3" cstate="print"/>
          <a:srcRect t="17270"/>
          <a:stretch>
            <a:fillRect/>
          </a:stretch>
        </p:blipFill>
        <p:spPr bwMode="auto">
          <a:xfrm>
            <a:off x="-20606" y="1571612"/>
            <a:ext cx="9164638" cy="4857784"/>
          </a:xfrm>
          <a:prstGeom prst="rect">
            <a:avLst/>
          </a:prstGeom>
          <a:solidFill>
            <a:srgbClr val="FFC000">
              <a:alpha val="79000"/>
            </a:srgbClr>
          </a:solidFill>
          <a:ln w="9525">
            <a:noFill/>
            <a:miter lim="800000"/>
            <a:headEnd/>
            <a:tailEnd/>
          </a:ln>
        </p:spPr>
      </p:pic>
      <p:sp>
        <p:nvSpPr>
          <p:cNvPr id="3" name="Title 5"/>
          <p:cNvSpPr>
            <a:spLocks noGrp="1"/>
          </p:cNvSpPr>
          <p:nvPr>
            <p:ph type="ctrTitle"/>
          </p:nvPr>
        </p:nvSpPr>
        <p:spPr>
          <a:xfrm>
            <a:off x="214282" y="285728"/>
            <a:ext cx="8696356" cy="642942"/>
          </a:xfrm>
        </p:spPr>
        <p:txBody>
          <a:bodyPr/>
          <a:lstStyle/>
          <a:p>
            <a:pPr algn="ctr" rtl="1"/>
            <a:r>
              <a:rPr lang="fa-IR" sz="2800" dirty="0" smtClean="0">
                <a:solidFill>
                  <a:schemeClr val="accent1">
                    <a:lumMod val="75000"/>
                  </a:schemeClr>
                </a:solidFill>
                <a:latin typeface="Arial" charset="0"/>
                <a:ea typeface="+mn-ea"/>
                <a:cs typeface="B Titr" pitchFamily="2" charset="-78"/>
              </a:rPr>
              <a:t>مثال‌هايي از اقدامات كشورهاي اروپايي براي كاهش شكاف موجود در توانايي پرداخت </a:t>
            </a:r>
            <a:r>
              <a:rPr lang="en-US" sz="2800" dirty="0" smtClean="0">
                <a:solidFill>
                  <a:schemeClr val="accent1">
                    <a:lumMod val="75000"/>
                  </a:schemeClr>
                </a:solidFill>
                <a:latin typeface="Arial" charset="0"/>
                <a:ea typeface="+mn-ea"/>
                <a:cs typeface="B Titr" pitchFamily="2" charset="-78"/>
              </a:rPr>
              <a:t>(</a:t>
            </a:r>
            <a:r>
              <a:rPr lang="en-US" sz="2800" cap="none" dirty="0" smtClean="0">
                <a:solidFill>
                  <a:schemeClr val="accent1">
                    <a:lumMod val="75000"/>
                  </a:schemeClr>
                </a:solidFill>
                <a:effectLst/>
                <a:latin typeface="Arial" charset="0"/>
                <a:ea typeface="+mn-ea"/>
                <a:cs typeface="B Titr" pitchFamily="2" charset="-78"/>
              </a:rPr>
              <a:t>Solvency)</a:t>
            </a:r>
            <a:r>
              <a:rPr lang="fa-IR" sz="2800" cap="none" dirty="0" smtClean="0">
                <a:solidFill>
                  <a:schemeClr val="accent1">
                    <a:lumMod val="75000"/>
                  </a:schemeClr>
                </a:solidFill>
                <a:effectLst/>
                <a:latin typeface="Arial" charset="0"/>
                <a:ea typeface="+mn-ea"/>
                <a:cs typeface="B Titr" pitchFamily="2" charset="-78"/>
              </a:rPr>
              <a:t> صندوق‌هاي بازنشستگي</a:t>
            </a:r>
            <a:endParaRPr lang="en-US" sz="2800" dirty="0" smtClean="0">
              <a:solidFill>
                <a:schemeClr val="accent1">
                  <a:lumMod val="75000"/>
                </a:schemeClr>
              </a:solidFill>
              <a:latin typeface="Arial" charset="0"/>
              <a:ea typeface="+mn-ea"/>
              <a:cs typeface="B Titr" pitchFamily="2" charset="-78"/>
            </a:endParaRPr>
          </a:p>
        </p:txBody>
      </p:sp>
      <p:sp>
        <p:nvSpPr>
          <p:cNvPr id="4" name="Footer Placeholder 3"/>
          <p:cNvSpPr>
            <a:spLocks noGrp="1"/>
          </p:cNvSpPr>
          <p:nvPr>
            <p:ph type="ftr" sz="quarter" idx="11"/>
          </p:nvPr>
        </p:nvSpPr>
        <p:spPr/>
        <p:txBody>
          <a:bodyPr/>
          <a:lstStyle/>
          <a:p>
            <a:pPr>
              <a:defRPr/>
            </a:pPr>
            <a:r>
              <a:rPr lang="en-US" dirty="0" smtClean="0"/>
              <a:t>www.Iranfinance.net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ctrTitle"/>
          </p:nvPr>
        </p:nvSpPr>
        <p:spPr>
          <a:xfrm>
            <a:off x="214282" y="285728"/>
            <a:ext cx="8696356" cy="642942"/>
          </a:xfrm>
        </p:spPr>
        <p:txBody>
          <a:bodyPr/>
          <a:lstStyle/>
          <a:p>
            <a:pPr algn="ctr" rtl="1"/>
            <a:r>
              <a:rPr lang="fa-IR" sz="2800" dirty="0" smtClean="0">
                <a:solidFill>
                  <a:schemeClr val="accent1">
                    <a:lumMod val="75000"/>
                  </a:schemeClr>
                </a:solidFill>
                <a:latin typeface="Arial" charset="0"/>
                <a:ea typeface="+mn-ea"/>
                <a:cs typeface="B Titr" pitchFamily="2" charset="-78"/>
              </a:rPr>
              <a:t>حرکت به سوی طرح‌های مبتنی بر مشارکت در کشورهای توسعه‌یافته </a:t>
            </a:r>
            <a:endParaRPr lang="en-US" sz="2800" dirty="0" smtClean="0">
              <a:solidFill>
                <a:schemeClr val="accent1">
                  <a:lumMod val="75000"/>
                </a:schemeClr>
              </a:solidFill>
              <a:latin typeface="Arial" charset="0"/>
              <a:ea typeface="+mn-ea"/>
              <a:cs typeface="B Titr" pitchFamily="2" charset="-78"/>
            </a:endParaRPr>
          </a:p>
        </p:txBody>
      </p:sp>
      <p:grpSp>
        <p:nvGrpSpPr>
          <p:cNvPr id="5" name="Group 4"/>
          <p:cNvGrpSpPr/>
          <p:nvPr/>
        </p:nvGrpSpPr>
        <p:grpSpPr>
          <a:xfrm>
            <a:off x="19242" y="1149321"/>
            <a:ext cx="9124758" cy="5708680"/>
            <a:chOff x="19242" y="1149321"/>
            <a:chExt cx="9124758" cy="5708680"/>
          </a:xfrm>
        </p:grpSpPr>
        <p:pic>
          <p:nvPicPr>
            <p:cNvPr id="15363" name="Picture 4"/>
            <p:cNvPicPr>
              <a:picLocks noChangeAspect="1"/>
            </p:cNvPicPr>
            <p:nvPr/>
          </p:nvPicPr>
          <p:blipFill>
            <a:blip r:embed="rId3" cstate="print"/>
            <a:srcRect/>
            <a:stretch>
              <a:fillRect/>
            </a:stretch>
          </p:blipFill>
          <p:spPr bwMode="auto">
            <a:xfrm>
              <a:off x="19242" y="1149321"/>
              <a:ext cx="9124758" cy="5708680"/>
            </a:xfrm>
            <a:prstGeom prst="rect">
              <a:avLst/>
            </a:prstGeom>
            <a:solidFill>
              <a:srgbClr val="FFC000">
                <a:alpha val="39000"/>
              </a:srgbClr>
            </a:solidFill>
            <a:ln w="9525">
              <a:noFill/>
              <a:miter lim="800000"/>
              <a:headEnd/>
              <a:tailEnd/>
            </a:ln>
          </p:spPr>
        </p:pic>
        <p:sp>
          <p:nvSpPr>
            <p:cNvPr id="15364" name="Rectangle 8"/>
            <p:cNvSpPr>
              <a:spLocks noChangeArrowheads="1"/>
            </p:cNvSpPr>
            <p:nvPr/>
          </p:nvSpPr>
          <p:spPr bwMode="auto">
            <a:xfrm>
              <a:off x="4214810" y="3500438"/>
              <a:ext cx="705642" cy="369332"/>
            </a:xfrm>
            <a:prstGeom prst="rect">
              <a:avLst/>
            </a:prstGeom>
            <a:noFill/>
            <a:ln w="9525">
              <a:noFill/>
              <a:miter lim="800000"/>
              <a:headEnd/>
              <a:tailEnd/>
            </a:ln>
          </p:spPr>
          <p:txBody>
            <a:bodyPr wrap="none">
              <a:spAutoFit/>
            </a:bodyPr>
            <a:lstStyle/>
            <a:p>
              <a:r>
                <a:rPr lang="fa-IR" dirty="0">
                  <a:cs typeface="B Zar" pitchFamily="2" charset="-78"/>
                </a:rPr>
                <a:t>مبتنی بر</a:t>
              </a:r>
              <a:endParaRPr lang="en-US" dirty="0">
                <a:cs typeface="B Zar" pitchFamily="2" charset="-78"/>
              </a:endParaRPr>
            </a:p>
          </p:txBody>
        </p:sp>
      </p:grpSp>
      <p:sp>
        <p:nvSpPr>
          <p:cNvPr id="6" name="Footer Placeholder 5"/>
          <p:cNvSpPr>
            <a:spLocks noGrp="1"/>
          </p:cNvSpPr>
          <p:nvPr>
            <p:ph type="ftr" sz="quarter" idx="11"/>
          </p:nvPr>
        </p:nvSpPr>
        <p:spPr/>
        <p:txBody>
          <a:bodyPr/>
          <a:lstStyle/>
          <a:p>
            <a:pPr>
              <a:defRPr/>
            </a:pPr>
            <a:r>
              <a:rPr lang="en-US" smtClean="0"/>
              <a:t>www.Iranfinance.net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71472" y="428604"/>
          <a:ext cx="8215370"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ransition>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14282" y="500042"/>
          <a:ext cx="8358246"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85720" y="857232"/>
          <a:ext cx="8358246"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57158" y="642918"/>
          <a:ext cx="7358114" cy="4746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eaLnBrk="1" hangingPunct="1"/>
            <a:r>
              <a:rPr lang="fa-IR" sz="3200" smtClean="0">
                <a:solidFill>
                  <a:srgbClr val="FFC000"/>
                </a:solidFill>
                <a:cs typeface="B Titr" pitchFamily="2" charset="-78"/>
              </a:rPr>
              <a:t>اهميت بررسي صندوق‏هاي بازنشستگي</a:t>
            </a:r>
            <a:endParaRPr lang="en-US" sz="3200" smtClean="0">
              <a:solidFill>
                <a:srgbClr val="FFC000"/>
              </a:solidFill>
              <a:cs typeface="B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6111441"/>
              </p:ext>
            </p:extLst>
          </p:nvPr>
        </p:nvGraphicFramePr>
        <p:xfrm>
          <a:off x="457200" y="1428736"/>
          <a:ext cx="7467600" cy="4697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38644566"/>
              </p:ext>
            </p:extLst>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32028900"/>
              </p:ext>
            </p:extLst>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57158" y="142853"/>
          <a:ext cx="7467600" cy="3071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4"/>
          <p:cNvGraphicFramePr>
            <a:graphicFrameLocks/>
          </p:cNvGraphicFramePr>
          <p:nvPr/>
        </p:nvGraphicFramePr>
        <p:xfrm>
          <a:off x="285720" y="3786166"/>
          <a:ext cx="7467600" cy="30718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Down Arrow Callout 6"/>
          <p:cNvSpPr/>
          <p:nvPr/>
        </p:nvSpPr>
        <p:spPr>
          <a:xfrm>
            <a:off x="3071802" y="3429000"/>
            <a:ext cx="2143140" cy="1000132"/>
          </a:xfrm>
          <a:prstGeom prst="downArrowCallout">
            <a:avLst>
              <a:gd name="adj1" fmla="val 50000"/>
              <a:gd name="adj2" fmla="val 105919"/>
              <a:gd name="adj3" fmla="val 25000"/>
              <a:gd name="adj4" fmla="val 64977"/>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fa-IR" dirty="0">
                <a:cs typeface="B Titr" pitchFamily="2" charset="-78"/>
              </a:rPr>
              <a:t>در مقابل</a:t>
            </a:r>
            <a:endParaRPr lang="en-US" dirty="0">
              <a:cs typeface="B Titr" pitchFamily="2" charset="-78"/>
            </a:endParaRPr>
          </a:p>
        </p:txBody>
      </p:sp>
      <p:sp>
        <p:nvSpPr>
          <p:cNvPr id="8" name="Footer Placeholder 7"/>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dirty="0" smtClean="0">
                <a:cs typeface="B Titr" pitchFamily="2" charset="-78"/>
              </a:rPr>
              <a:t>رئوس قانون مستقل براي صندوق‌هاي بازنشستگي</a:t>
            </a:r>
            <a:endParaRPr lang="en-US" sz="3200" dirty="0">
              <a:cs typeface="B Titr" pitchFamily="2" charset="-78"/>
            </a:endParaRPr>
          </a:p>
        </p:txBody>
      </p:sp>
      <p:graphicFrame>
        <p:nvGraphicFramePr>
          <p:cNvPr id="5" name="Content Placeholder 4"/>
          <p:cNvGraphicFramePr>
            <a:graphicFrameLocks noGrp="1"/>
          </p:cNvGraphicFramePr>
          <p:nvPr>
            <p:ph idx="1"/>
          </p:nvPr>
        </p:nvGraphicFramePr>
        <p:xfrm>
          <a:off x="457200" y="1600200"/>
          <a:ext cx="7467600" cy="4900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dirty="0" smtClean="0"/>
              <a:t>www.Iranfinance.net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fa-IR" sz="3600" smtClean="0">
                <a:cs typeface="B Titr" pitchFamily="2" charset="-78"/>
              </a:rPr>
              <a:t>روش‌هاي تأمين مالي صندوق‌هاي بازنشستگي</a:t>
            </a:r>
            <a:endParaRPr lang="en-US" sz="3600" smtClean="0">
              <a:cs typeface="B Titr" pitchFamily="2" charset="-78"/>
            </a:endParaRPr>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7467600" cy="868362"/>
          </a:xfrm>
        </p:spPr>
        <p:txBody>
          <a:bodyPr/>
          <a:lstStyle/>
          <a:p>
            <a:pPr algn="ctr"/>
            <a:r>
              <a:rPr lang="fa-IR" sz="3600" smtClean="0">
                <a:cs typeface="B Titr" pitchFamily="2" charset="-78"/>
              </a:rPr>
              <a:t>مواد 31-26 برنامة پنجم توسعه</a:t>
            </a:r>
            <a:endParaRPr lang="en-US" sz="3600" smtClean="0">
              <a:cs typeface="B Titr" pitchFamily="2" charset="-78"/>
            </a:endParaRPr>
          </a:p>
        </p:txBody>
      </p:sp>
      <p:graphicFrame>
        <p:nvGraphicFramePr>
          <p:cNvPr id="4" name="Content Placeholder 3"/>
          <p:cNvGraphicFramePr>
            <a:graphicFrameLocks noGrp="1"/>
          </p:cNvGraphicFramePr>
          <p:nvPr>
            <p:ph idx="1"/>
          </p:nvPr>
        </p:nvGraphicFramePr>
        <p:xfrm>
          <a:off x="457200" y="1285860"/>
          <a:ext cx="7467600" cy="4900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21743250"/>
              </p:ext>
            </p:extLst>
          </p:nvPr>
        </p:nvGraphicFramePr>
        <p:xfrm>
          <a:off x="457200" y="428604"/>
          <a:ext cx="7467600" cy="5757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ادارة صندوق</a:t>
            </a:r>
            <a:endParaRPr lang="en-US" dirty="0">
              <a:cs typeface="B Titr" pitchFamily="2" charset="-78"/>
            </a:endParaRPr>
          </a:p>
        </p:txBody>
      </p:sp>
      <p:graphicFrame>
        <p:nvGraphicFramePr>
          <p:cNvPr id="5" name="Content Placeholder 4"/>
          <p:cNvGraphicFramePr>
            <a:graphicFrameLocks noGrp="1"/>
          </p:cNvGraphicFramePr>
          <p:nvPr>
            <p:ph idx="1"/>
          </p:nvPr>
        </p:nvGraphicFramePr>
        <p:xfrm>
          <a:off x="457200" y="1600200"/>
          <a:ext cx="832964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0034" y="0"/>
            <a:ext cx="7467600" cy="1143000"/>
          </a:xfrm>
        </p:spPr>
        <p:txBody>
          <a:bodyPr/>
          <a:lstStyle/>
          <a:p>
            <a:pPr algn="ctr" eaLnBrk="1" fontAlgn="auto" hangingPunct="1">
              <a:spcAft>
                <a:spcPts val="0"/>
              </a:spcAft>
              <a:defRPr/>
            </a:pPr>
            <a:r>
              <a:rPr lang="fa-IR" sz="3600" b="1" dirty="0" smtClean="0">
                <a:solidFill>
                  <a:schemeClr val="accent1">
                    <a:lumMod val="75000"/>
                  </a:schemeClr>
                </a:solidFill>
                <a:latin typeface="Arial" charset="0"/>
                <a:ea typeface="+mn-ea"/>
                <a:cs typeface="B Titr" pitchFamily="2" charset="-78"/>
              </a:rPr>
              <a:t>وظایف مقام ناظر</a:t>
            </a:r>
            <a:endParaRPr lang="en-US" sz="3600" b="1" dirty="0" smtClean="0">
              <a:solidFill>
                <a:schemeClr val="accent1">
                  <a:lumMod val="75000"/>
                </a:schemeClr>
              </a:solidFill>
              <a:latin typeface="Arial" charset="0"/>
              <a:ea typeface="+mn-ea"/>
              <a:cs typeface="B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0900493"/>
              </p:ext>
            </p:extLst>
          </p:nvPr>
        </p:nvGraphicFramePr>
        <p:xfrm>
          <a:off x="714348" y="1000108"/>
          <a:ext cx="7521575"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
          <p:cNvPicPr>
            <a:picLocks noChangeAspect="1"/>
          </p:cNvPicPr>
          <p:nvPr/>
        </p:nvPicPr>
        <p:blipFill>
          <a:blip r:embed="rId8" cstate="print"/>
          <a:srcRect/>
          <a:stretch>
            <a:fillRect/>
          </a:stretch>
        </p:blipFill>
        <p:spPr bwMode="auto">
          <a:xfrm>
            <a:off x="8286776" y="6054834"/>
            <a:ext cx="857224" cy="803165"/>
          </a:xfrm>
          <a:prstGeom prst="rect">
            <a:avLst/>
          </a:prstGeom>
          <a:noFill/>
          <a:ln w="9525">
            <a:noFill/>
            <a:miter lim="800000"/>
            <a:headEnd/>
            <a:tailEnd/>
          </a:ln>
        </p:spPr>
      </p:pic>
      <p:pic>
        <p:nvPicPr>
          <p:cNvPr id="8" name="Picture 2"/>
          <p:cNvPicPr>
            <a:picLocks noChangeAspect="1"/>
          </p:cNvPicPr>
          <p:nvPr/>
        </p:nvPicPr>
        <p:blipFill>
          <a:blip r:embed="rId9" cstate="print"/>
          <a:srcRect/>
          <a:stretch>
            <a:fillRect/>
          </a:stretch>
        </p:blipFill>
        <p:spPr bwMode="auto">
          <a:xfrm>
            <a:off x="1" y="6215082"/>
            <a:ext cx="1403290" cy="642917"/>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eaLnBrk="1" fontAlgn="auto" hangingPunct="1">
              <a:spcAft>
                <a:spcPts val="0"/>
              </a:spcAft>
              <a:defRPr/>
            </a:pPr>
            <a:r>
              <a:rPr lang="fa-IR" sz="3600" b="1" dirty="0">
                <a:solidFill>
                  <a:schemeClr val="accent1">
                    <a:lumMod val="75000"/>
                  </a:schemeClr>
                </a:solidFill>
                <a:latin typeface="Arial" charset="0"/>
                <a:cs typeface="B Titr" pitchFamily="2" charset="-78"/>
              </a:rPr>
              <a:t>وظایف مقام ناظر</a:t>
            </a:r>
            <a:endParaRPr lang="en-US" sz="3600" b="1" dirty="0" smtClean="0">
              <a:solidFill>
                <a:schemeClr val="accent1">
                  <a:lumMod val="75000"/>
                </a:schemeClr>
              </a:solidFill>
              <a:latin typeface="Arial" charset="0"/>
              <a:ea typeface="+mn-ea"/>
              <a:cs typeface="B Titr"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70981478"/>
              </p:ext>
            </p:extLst>
          </p:nvPr>
        </p:nvGraphicFramePr>
        <p:xfrm>
          <a:off x="822325" y="1447800"/>
          <a:ext cx="7521575" cy="3232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2" name="Picture 1"/>
          <p:cNvPicPr>
            <a:picLocks noChangeAspect="1"/>
          </p:cNvPicPr>
          <p:nvPr/>
        </p:nvPicPr>
        <p:blipFill>
          <a:blip r:embed="rId8" cstate="print"/>
          <a:srcRect/>
          <a:stretch>
            <a:fillRect/>
          </a:stretch>
        </p:blipFill>
        <p:spPr bwMode="auto">
          <a:xfrm>
            <a:off x="142844" y="3000372"/>
            <a:ext cx="3890963" cy="2914650"/>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34927814"/>
              </p:ext>
            </p:extLst>
          </p:nvPr>
        </p:nvGraphicFramePr>
        <p:xfrm>
          <a:off x="571472" y="1397000"/>
          <a:ext cx="7358114" cy="5032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57188" y="285750"/>
            <a:ext cx="6945312" cy="708025"/>
          </a:xfrm>
          <a:prstGeom prst="rect">
            <a:avLst/>
          </a:prstGeom>
          <a:noFill/>
        </p:spPr>
        <p:txBody>
          <a:bodyPr wrap="none">
            <a:spAutoFit/>
          </a:bodyPr>
          <a:lstStyle/>
          <a:p>
            <a:pPr algn="r" rtl="1">
              <a:defRPr/>
            </a:pPr>
            <a:r>
              <a:rPr lang="fa-IR" sz="4000" b="1" dirty="0">
                <a:solidFill>
                  <a:schemeClr val="accent1">
                    <a:lumMod val="75000"/>
                  </a:schemeClr>
                </a:solidFill>
                <a:cs typeface="B Titr" pitchFamily="2" charset="-78"/>
              </a:rPr>
              <a:t>صندوق‏هاي بازنشستگي و بازار سرمايه</a:t>
            </a:r>
            <a:endParaRPr lang="en-US" sz="4000" b="1" dirty="0">
              <a:solidFill>
                <a:schemeClr val="accent1">
                  <a:lumMod val="75000"/>
                </a:schemeClr>
              </a:solidFill>
              <a:cs typeface="B Titr" pitchFamily="2" charset="-78"/>
            </a:endParaRPr>
          </a:p>
        </p:txBody>
      </p:sp>
      <p:sp>
        <p:nvSpPr>
          <p:cNvPr id="6" name="Footer Placeholder 5"/>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ransition>
    <p:blind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eaLnBrk="1" fontAlgn="auto" hangingPunct="1">
              <a:spcAft>
                <a:spcPts val="0"/>
              </a:spcAft>
              <a:defRPr/>
            </a:pPr>
            <a:r>
              <a:rPr lang="fa-IR" sz="3600" b="1" dirty="0">
                <a:solidFill>
                  <a:schemeClr val="accent1">
                    <a:lumMod val="75000"/>
                  </a:schemeClr>
                </a:solidFill>
                <a:latin typeface="Arial" charset="0"/>
                <a:cs typeface="B Titr" pitchFamily="2" charset="-78"/>
              </a:rPr>
              <a:t>وظایف مقام ناظر</a:t>
            </a:r>
            <a:endParaRPr lang="en-US" sz="3600" b="1" dirty="0" smtClean="0">
              <a:solidFill>
                <a:schemeClr val="accent1">
                  <a:lumMod val="75000"/>
                </a:schemeClr>
              </a:solidFill>
              <a:latin typeface="Arial" charset="0"/>
              <a:ea typeface="+mn-ea"/>
              <a:cs typeface="B Titr" pitchFamily="2" charset="-78"/>
            </a:endParaRPr>
          </a:p>
        </p:txBody>
      </p:sp>
      <p:graphicFrame>
        <p:nvGraphicFramePr>
          <p:cNvPr id="4" name="Content Placeholder 3"/>
          <p:cNvGraphicFramePr>
            <a:graphicFrameLocks noGrp="1"/>
          </p:cNvGraphicFramePr>
          <p:nvPr>
            <p:ph idx="1"/>
          </p:nvPr>
        </p:nvGraphicFramePr>
        <p:xfrm>
          <a:off x="822325" y="1447800"/>
          <a:ext cx="7521575" cy="5267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eaLnBrk="1" fontAlgn="auto" hangingPunct="1">
              <a:spcAft>
                <a:spcPts val="0"/>
              </a:spcAft>
              <a:defRPr/>
            </a:pPr>
            <a:r>
              <a:rPr lang="fa-IR" sz="3600" b="1" dirty="0" smtClean="0">
                <a:solidFill>
                  <a:schemeClr val="accent1">
                    <a:lumMod val="75000"/>
                  </a:schemeClr>
                </a:solidFill>
                <a:latin typeface="Arial" charset="0"/>
                <a:ea typeface="+mn-ea"/>
                <a:cs typeface="B Titr" pitchFamily="2" charset="-78"/>
              </a:rPr>
              <a:t>افشاگری (</a:t>
            </a:r>
            <a:r>
              <a:rPr lang="en-US" sz="3600" b="1" dirty="0" err="1" smtClean="0">
                <a:solidFill>
                  <a:schemeClr val="accent1">
                    <a:lumMod val="75000"/>
                  </a:schemeClr>
                </a:solidFill>
                <a:latin typeface="Arial" charset="0"/>
                <a:ea typeface="+mn-ea"/>
                <a:cs typeface="B Titr" pitchFamily="2" charset="-78"/>
              </a:rPr>
              <a:t>Diclosure</a:t>
            </a:r>
            <a:r>
              <a:rPr lang="fa-IR" sz="3600" b="1" dirty="0" smtClean="0">
                <a:solidFill>
                  <a:schemeClr val="accent1">
                    <a:lumMod val="75000"/>
                  </a:schemeClr>
                </a:solidFill>
                <a:latin typeface="Arial" charset="0"/>
                <a:ea typeface="+mn-ea"/>
                <a:cs typeface="B Titr" pitchFamily="2" charset="-78"/>
              </a:rPr>
              <a:t>)</a:t>
            </a:r>
            <a:endParaRPr lang="en-US" sz="3600" b="1" dirty="0" smtClean="0">
              <a:solidFill>
                <a:schemeClr val="accent1">
                  <a:lumMod val="75000"/>
                </a:schemeClr>
              </a:solidFill>
              <a:latin typeface="Arial" charset="0"/>
              <a:ea typeface="+mn-ea"/>
              <a:cs typeface="B Titr" pitchFamily="2" charset="-78"/>
            </a:endParaRPr>
          </a:p>
        </p:txBody>
      </p:sp>
      <p:pic>
        <p:nvPicPr>
          <p:cNvPr id="14339" name="Picture 1"/>
          <p:cNvPicPr>
            <a:picLocks noChangeAspect="1"/>
          </p:cNvPicPr>
          <p:nvPr/>
        </p:nvPicPr>
        <p:blipFill>
          <a:blip r:embed="rId3" cstate="print">
            <a:lum bright="70000" contrast="-70000"/>
          </a:blip>
          <a:srcRect/>
          <a:stretch>
            <a:fillRect/>
          </a:stretch>
        </p:blipFill>
        <p:spPr bwMode="auto">
          <a:xfrm>
            <a:off x="0" y="1500174"/>
            <a:ext cx="4078288" cy="3467100"/>
          </a:xfrm>
          <a:prstGeom prst="rect">
            <a:avLst/>
          </a:prstGeom>
          <a:noFill/>
          <a:ln w="9525">
            <a:noFill/>
            <a:miter lim="800000"/>
            <a:headEnd/>
            <a:tailEnd/>
          </a:ln>
        </p:spPr>
      </p:pic>
      <p:graphicFrame>
        <p:nvGraphicFramePr>
          <p:cNvPr id="5" name="Content Placeholder 4"/>
          <p:cNvGraphicFramePr>
            <a:graphicFrameLocks noGrp="1"/>
          </p:cNvGraphicFramePr>
          <p:nvPr>
            <p:ph idx="1"/>
            <p:extLst>
              <p:ext uri="{D42A27DB-BD31-4B8C-83A1-F6EECF244321}">
                <p14:modId xmlns:p14="http://schemas.microsoft.com/office/powerpoint/2010/main" val="415203332"/>
              </p:ext>
            </p:extLst>
          </p:nvPr>
        </p:nvGraphicFramePr>
        <p:xfrm>
          <a:off x="822325" y="1447800"/>
          <a:ext cx="7521575" cy="51959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Footer Placeholder 7"/>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گزارشگري مالي</a:t>
            </a:r>
            <a:endParaRPr lang="en-US" dirty="0">
              <a:cs typeface="B Titr" pitchFamily="2" charset="-78"/>
            </a:endParaRPr>
          </a:p>
        </p:txBody>
      </p:sp>
      <p:graphicFrame>
        <p:nvGraphicFramePr>
          <p:cNvPr id="5" name="Content Placeholder 4"/>
          <p:cNvGraphicFramePr>
            <a:graphicFrameLocks noGrp="1"/>
          </p:cNvGraphicFramePr>
          <p:nvPr>
            <p:ph idx="1"/>
          </p:nvPr>
        </p:nvGraphicFramePr>
        <p:xfrm>
          <a:off x="457200" y="1600200"/>
          <a:ext cx="7467600" cy="4900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dirty="0" smtClean="0"/>
              <a:t>www.Iranfinance.net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fa-IR" smtClean="0">
                <a:cs typeface="B Titr" pitchFamily="2" charset="-78"/>
              </a:rPr>
              <a:t>چندلايه‌گي (مدل1)</a:t>
            </a:r>
            <a:endParaRPr lang="en-US" smtClean="0">
              <a:cs typeface="B Titr" pitchFamily="2" charset="-78"/>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71173558"/>
              </p:ext>
            </p:extLst>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a:r>
              <a:rPr lang="fa-IR" smtClean="0">
                <a:cs typeface="B Titr" pitchFamily="2" charset="-78"/>
              </a:rPr>
              <a:t>چندلايه‌گي (مدل2)</a:t>
            </a:r>
            <a:endParaRPr lang="en-US" smtClean="0">
              <a:cs typeface="B Titr" pitchFamily="2" charset="-78"/>
            </a:endParaRPr>
          </a:p>
        </p:txBody>
      </p:sp>
      <p:graphicFrame>
        <p:nvGraphicFramePr>
          <p:cNvPr id="7" name="Content Placeholder 6"/>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تجديد ساختار صندوق‌ها</a:t>
            </a:r>
            <a:endParaRPr lang="en-US" dirty="0">
              <a:cs typeface="B Titr" pitchFamily="2" charset="-78"/>
            </a:endParaRPr>
          </a:p>
        </p:txBody>
      </p:sp>
      <p:graphicFrame>
        <p:nvGraphicFramePr>
          <p:cNvPr id="5" name="Content Placeholder 4"/>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dirty="0" smtClean="0"/>
              <a:t>www.Iranfinance.net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تجديد ساختار صندوق‌ها</a:t>
            </a:r>
            <a:endParaRPr lang="en-US" dirty="0">
              <a:cs typeface="B Titr" pitchFamily="2" charset="-78"/>
            </a:endParaRPr>
          </a:p>
        </p:txBody>
      </p:sp>
      <p:graphicFrame>
        <p:nvGraphicFramePr>
          <p:cNvPr id="5" name="Content Placeholder 4"/>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dirty="0" smtClean="0"/>
              <a:t>www.Iranfinance.net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تجديد ساختار صندوق‌ها</a:t>
            </a:r>
            <a:endParaRPr lang="en-US" dirty="0">
              <a:cs typeface="B Titr"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61606953"/>
              </p:ext>
            </p:extLst>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dirty="0" smtClean="0"/>
              <a:t>www.Iranfinance.net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0" y="2643182"/>
            <a:ext cx="8229600" cy="1470025"/>
          </a:xfrm>
        </p:spPr>
        <p:txBody>
          <a:bodyPr>
            <a:normAutofit/>
          </a:bodyPr>
          <a:lstStyle/>
          <a:p>
            <a:pPr algn="ctr" eaLnBrk="1" hangingPunct="1">
              <a:defRPr/>
            </a:pPr>
            <a:r>
              <a:rPr lang="fa-IR" sz="6000" b="1" dirty="0" smtClean="0">
                <a:ln w="5000" cmpd="sng">
                  <a:solidFill>
                    <a:schemeClr val="accent1">
                      <a:tint val="80000"/>
                      <a:shade val="99000"/>
                      <a:satMod val="500000"/>
                    </a:schemeClr>
                  </a:solidFill>
                  <a:prstDash val="solid"/>
                </a:ln>
                <a:solidFill>
                  <a:schemeClr val="accent1">
                    <a:lumMod val="75000"/>
                  </a:schemeClr>
                </a:solidFill>
                <a:latin typeface="Arial" charset="0"/>
                <a:ea typeface="+mn-ea"/>
                <a:cs typeface="B Titr" pitchFamily="2" charset="-78"/>
              </a:rPr>
              <a:t>با تشکر از توجه شما</a:t>
            </a:r>
            <a:endParaRPr lang="en-US" sz="6000" b="1" dirty="0" smtClean="0">
              <a:ln w="5000" cmpd="sng">
                <a:solidFill>
                  <a:schemeClr val="accent1">
                    <a:tint val="80000"/>
                    <a:shade val="99000"/>
                    <a:satMod val="500000"/>
                  </a:schemeClr>
                </a:solidFill>
                <a:prstDash val="solid"/>
              </a:ln>
              <a:solidFill>
                <a:schemeClr val="accent1">
                  <a:lumMod val="75000"/>
                </a:schemeClr>
              </a:solidFill>
              <a:latin typeface="Arial" charset="0"/>
              <a:ea typeface="+mn-ea"/>
              <a:cs typeface="B Titr" pitchFamily="2" charset="-78"/>
            </a:endParaRPr>
          </a:p>
        </p:txBody>
      </p:sp>
      <p:sp>
        <p:nvSpPr>
          <p:cNvPr id="3" name="Footer Placeholder 2"/>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lang="fa-IR" sz="2800" dirty="0" smtClean="0">
                <a:cs typeface="B Titr" pitchFamily="2" charset="-78"/>
              </a:rPr>
              <a:t>جملات كليدي گزارش مطالعاتي ارائه</a:t>
            </a:r>
            <a:r>
              <a:rPr lang="fa-IR" sz="2800" dirty="0" smtClean="0">
                <a:latin typeface="Times New Roman" pitchFamily="18" charset="0"/>
                <a:cs typeface="B Zar" pitchFamily="2" charset="-78"/>
                <a:sym typeface="Wingdings" pitchFamily="2" charset="2"/>
              </a:rPr>
              <a:t>‌</a:t>
            </a:r>
            <a:r>
              <a:rPr lang="fa-IR" sz="2800" dirty="0" smtClean="0">
                <a:cs typeface="B Titr" pitchFamily="2" charset="-78"/>
              </a:rPr>
              <a:t>شده به رياست مجلس </a:t>
            </a:r>
            <a:endParaRPr lang="en-US" sz="2800" dirty="0" smtClean="0">
              <a:cs typeface="B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6138300"/>
              </p:ext>
            </p:extLst>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كسري صندوق‌هاي بازنشستگي</a:t>
            </a:r>
            <a:endParaRPr lang="en-US" dirty="0">
              <a:cs typeface="B Titr"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48438666"/>
              </p:ext>
            </p:extLst>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dirty="0" smtClean="0"/>
              <a:t>www.Iranfinance.net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eaLnBrk="1" fontAlgn="auto" hangingPunct="1">
              <a:spcAft>
                <a:spcPts val="0"/>
              </a:spcAft>
              <a:defRPr/>
            </a:pPr>
            <a:r>
              <a:rPr lang="fa-IR" sz="3600" b="1" dirty="0" smtClean="0">
                <a:solidFill>
                  <a:schemeClr val="accent1">
                    <a:lumMod val="75000"/>
                  </a:schemeClr>
                </a:solidFill>
                <a:latin typeface="Arial" charset="0"/>
                <a:ea typeface="+mn-ea"/>
                <a:cs typeface="B Titr" pitchFamily="2" charset="-78"/>
              </a:rPr>
              <a:t>شرایط فعلی صندوق‌ها در ایران</a:t>
            </a:r>
            <a:endParaRPr lang="en-US" sz="3600" b="1" dirty="0">
              <a:solidFill>
                <a:schemeClr val="accent1">
                  <a:lumMod val="75000"/>
                </a:schemeClr>
              </a:solidFill>
              <a:latin typeface="Arial" charset="0"/>
              <a:ea typeface="+mn-ea"/>
              <a:cs typeface="B Titr" pitchFamily="2" charset="-78"/>
            </a:endParaRPr>
          </a:p>
        </p:txBody>
      </p:sp>
      <p:graphicFrame>
        <p:nvGraphicFramePr>
          <p:cNvPr id="4" name="Content Placeholder 3"/>
          <p:cNvGraphicFramePr>
            <a:graphicFrameLocks noGrp="1"/>
          </p:cNvGraphicFramePr>
          <p:nvPr>
            <p:ph idx="1"/>
          </p:nvPr>
        </p:nvGraphicFramePr>
        <p:xfrm>
          <a:off x="822325" y="1447800"/>
          <a:ext cx="7521575" cy="512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eaLnBrk="1" fontAlgn="auto" hangingPunct="1">
              <a:spcAft>
                <a:spcPts val="0"/>
              </a:spcAft>
              <a:defRPr/>
            </a:pPr>
            <a:r>
              <a:rPr lang="fa-IR" sz="3600" b="1" dirty="0" smtClean="0">
                <a:solidFill>
                  <a:schemeClr val="accent1">
                    <a:lumMod val="75000"/>
                  </a:schemeClr>
                </a:solidFill>
                <a:latin typeface="Arial" charset="0"/>
                <a:ea typeface="+mn-ea"/>
                <a:cs typeface="B Titr" pitchFamily="2" charset="-78"/>
              </a:rPr>
              <a:t>شرایط فعلی صندوق‌ها در ایران</a:t>
            </a:r>
            <a:endParaRPr lang="en-US" sz="3600" b="1" dirty="0" smtClean="0">
              <a:solidFill>
                <a:schemeClr val="accent1">
                  <a:lumMod val="75000"/>
                </a:schemeClr>
              </a:solidFill>
              <a:latin typeface="Arial" charset="0"/>
              <a:ea typeface="+mn-ea"/>
              <a:cs typeface="B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1513358"/>
              </p:ext>
            </p:extLst>
          </p:nvPr>
        </p:nvGraphicFramePr>
        <p:xfrm>
          <a:off x="822325" y="1447800"/>
          <a:ext cx="7521575" cy="4910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88" y="285750"/>
            <a:ext cx="7242175" cy="646113"/>
          </a:xfrm>
          <a:prstGeom prst="rect">
            <a:avLst/>
          </a:prstGeom>
          <a:noFill/>
        </p:spPr>
        <p:txBody>
          <a:bodyPr wrap="none">
            <a:spAutoFit/>
          </a:bodyPr>
          <a:lstStyle/>
          <a:p>
            <a:pPr>
              <a:defRPr/>
            </a:pPr>
            <a:r>
              <a:rPr lang="fa-IR" sz="3600" b="1" dirty="0">
                <a:solidFill>
                  <a:schemeClr val="accent1">
                    <a:lumMod val="75000"/>
                  </a:schemeClr>
                </a:solidFill>
                <a:cs typeface="B Titr" pitchFamily="2" charset="-78"/>
              </a:rPr>
              <a:t>چالش‏هاي پيش‏روي صندوق‏هاي بازنشستگي</a:t>
            </a:r>
            <a:endParaRPr lang="en-US" sz="3600" b="1" dirty="0">
              <a:solidFill>
                <a:schemeClr val="accent1">
                  <a:lumMod val="75000"/>
                </a:schemeClr>
              </a:solidFill>
              <a:cs typeface="B Titr" pitchFamily="2" charset="-78"/>
            </a:endParaRPr>
          </a:p>
        </p:txBody>
      </p:sp>
      <p:graphicFrame>
        <p:nvGraphicFramePr>
          <p:cNvPr id="5" name="Diagram 4"/>
          <p:cNvGraphicFramePr/>
          <p:nvPr/>
        </p:nvGraphicFramePr>
        <p:xfrm>
          <a:off x="785786" y="1611314"/>
          <a:ext cx="7286676" cy="4960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smtClean="0"/>
              <a:t>www.Iranfinance.net</a:t>
            </a:r>
            <a:endParaRPr lang="en-US" dirty="0" smtClean="0"/>
          </a:p>
        </p:txBody>
      </p:sp>
    </p:spTree>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1952</TotalTime>
  <Words>2436</Words>
  <Application>Microsoft Office PowerPoint</Application>
  <PresentationFormat>On-screen Show (4:3)</PresentationFormat>
  <Paragraphs>322</Paragraphs>
  <Slides>48</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Arial</vt:lpstr>
      <vt:lpstr>B Lotus</vt:lpstr>
      <vt:lpstr>B Mitra</vt:lpstr>
      <vt:lpstr>B Titr</vt:lpstr>
      <vt:lpstr>B Zar</vt:lpstr>
      <vt:lpstr>Franklin Gothic Book</vt:lpstr>
      <vt:lpstr>IranNastaliq</vt:lpstr>
      <vt:lpstr>Tahoma</vt:lpstr>
      <vt:lpstr>Times New Roman</vt:lpstr>
      <vt:lpstr>Wingdings</vt:lpstr>
      <vt:lpstr>Wingdings 2</vt:lpstr>
      <vt:lpstr>Technic</vt:lpstr>
      <vt:lpstr>PowerPoint Presentation</vt:lpstr>
      <vt:lpstr>علاقة به موضوع</vt:lpstr>
      <vt:lpstr>اهميت بررسي صندوق‏هاي بازنشستگي</vt:lpstr>
      <vt:lpstr>PowerPoint Presentation</vt:lpstr>
      <vt:lpstr>جملات كليدي گزارش مطالعاتي ارائه‌شده به رياست مجلس </vt:lpstr>
      <vt:lpstr>كسري صندوق‌هاي بازنشستگي</vt:lpstr>
      <vt:lpstr>شرایط فعلی صندوق‌ها در ایران</vt:lpstr>
      <vt:lpstr>شرایط فعلی صندوق‌ها در ایران</vt:lpstr>
      <vt:lpstr>PowerPoint Presentation</vt:lpstr>
      <vt:lpstr>سياهة مشكلات</vt:lpstr>
      <vt:lpstr>PowerPoint Presentation</vt:lpstr>
      <vt:lpstr>مقايسه دارائي‌هاي صندوق با تعهدات سالانه</vt:lpstr>
      <vt:lpstr>چالش‌هاي حوزه بيمه‌اي صندوق بازنشستگي در شرايط فعلي</vt:lpstr>
      <vt:lpstr>PowerPoint Presentation</vt:lpstr>
      <vt:lpstr>تأمين كسري توسط دولت</vt:lpstr>
      <vt:lpstr>PowerPoint Presentation</vt:lpstr>
      <vt:lpstr>PowerPoint Presentation</vt:lpstr>
      <vt:lpstr>مشكل كليدي</vt:lpstr>
      <vt:lpstr>PowerPoint Presentation</vt:lpstr>
      <vt:lpstr>صندوق‌هاي بازنشستگي كاركنان بانك‌ها</vt:lpstr>
      <vt:lpstr>سازمان تأمين اجتماعي</vt:lpstr>
      <vt:lpstr>PowerPoint Presentation</vt:lpstr>
      <vt:lpstr>مثال‌هايي از اقدامات كشورهاي اروپايي براي كاهش شكاف موجود در توانايي پرداخت (Solvency) صندوق‌هاي بازنشستگي</vt:lpstr>
      <vt:lpstr>حرکت به سوی طرح‌های مبتنی بر مشارکت در کشورهای توسعه‌یافته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رئوس قانون مستقل براي صندوق‌هاي بازنشستگي</vt:lpstr>
      <vt:lpstr>روش‌هاي تأمين مالي صندوق‌هاي بازنشستگي</vt:lpstr>
      <vt:lpstr>مواد 31-26 برنامة پنجم توسعه</vt:lpstr>
      <vt:lpstr>PowerPoint Presentation</vt:lpstr>
      <vt:lpstr>ادارة صندوق</vt:lpstr>
      <vt:lpstr>وظایف مقام ناظر</vt:lpstr>
      <vt:lpstr>وظایف مقام ناظر</vt:lpstr>
      <vt:lpstr>وظایف مقام ناظر</vt:lpstr>
      <vt:lpstr>افشاگری (Diclosure)</vt:lpstr>
      <vt:lpstr>گزارشگري مالي</vt:lpstr>
      <vt:lpstr>چندلايه‌گي (مدل1)</vt:lpstr>
      <vt:lpstr>چندلايه‌گي (مدل2)</vt:lpstr>
      <vt:lpstr>تجديد ساختار صندوق‌ها</vt:lpstr>
      <vt:lpstr>تجديد ساختار صندوق‌ها</vt:lpstr>
      <vt:lpstr>تجديد ساختار صندوق‌ها</vt:lpstr>
      <vt:lpstr>با تشکر از توجه شما</vt:lpstr>
    </vt:vector>
  </TitlesOfParts>
  <Company>ضسهآéè مزآسé ضآذتهآو آéسآو</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هéâآاéن بوآéé</dc:creator>
  <cp:lastModifiedBy>Hossein Abdoh Tabrizi</cp:lastModifiedBy>
  <cp:revision>235</cp:revision>
  <dcterms:created xsi:type="dcterms:W3CDTF">1999-08-10T20:07:19Z</dcterms:created>
  <dcterms:modified xsi:type="dcterms:W3CDTF">2013-12-14T05:32:16Z</dcterms:modified>
</cp:coreProperties>
</file>