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14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13.xml" ContentType="application/vnd.ms-office.drawingml.diagramDrawing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0" r:id="rId1"/>
  </p:sldMasterIdLst>
  <p:notesMasterIdLst>
    <p:notesMasterId r:id="rId33"/>
  </p:notesMasterIdLst>
  <p:sldIdLst>
    <p:sldId id="277" r:id="rId2"/>
    <p:sldId id="257" r:id="rId3"/>
    <p:sldId id="440" r:id="rId4"/>
    <p:sldId id="432" r:id="rId5"/>
    <p:sldId id="433" r:id="rId6"/>
    <p:sldId id="434" r:id="rId7"/>
    <p:sldId id="435" r:id="rId8"/>
    <p:sldId id="436" r:id="rId9"/>
    <p:sldId id="437" r:id="rId10"/>
    <p:sldId id="439" r:id="rId11"/>
    <p:sldId id="364" r:id="rId12"/>
    <p:sldId id="381" r:id="rId13"/>
    <p:sldId id="401" r:id="rId14"/>
    <p:sldId id="420" r:id="rId15"/>
    <p:sldId id="372" r:id="rId16"/>
    <p:sldId id="383" r:id="rId17"/>
    <p:sldId id="386" r:id="rId18"/>
    <p:sldId id="393" r:id="rId19"/>
    <p:sldId id="394" r:id="rId20"/>
    <p:sldId id="395" r:id="rId21"/>
    <p:sldId id="396" r:id="rId22"/>
    <p:sldId id="397" r:id="rId23"/>
    <p:sldId id="398" r:id="rId24"/>
    <p:sldId id="429" r:id="rId25"/>
    <p:sldId id="431" r:id="rId26"/>
    <p:sldId id="424" r:id="rId27"/>
    <p:sldId id="425" r:id="rId28"/>
    <p:sldId id="426" r:id="rId29"/>
    <p:sldId id="427" r:id="rId30"/>
    <p:sldId id="428" r:id="rId31"/>
    <p:sldId id="276" r:id="rId3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6614" autoAdjust="0"/>
    <p:restoredTop sz="94576" autoAdjust="0"/>
  </p:normalViewPr>
  <p:slideViewPr>
    <p:cSldViewPr>
      <p:cViewPr varScale="1">
        <p:scale>
          <a:sx n="65" d="100"/>
          <a:sy n="65" d="100"/>
        </p:scale>
        <p:origin x="-139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Desktop\Book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AppData\Local\Microsoft\Windows\Temporary%20Internet%20Files\Content.Outlook\UL15EYCP\data%20for%20Dr%20Abdo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Desktop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AppData\Local\Microsoft\Windows\Temporary%20Internet%20Files\Content.Outlook\UL15EYCP\data%20for%20Dr%20Abdo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AppData\Local\Microsoft\Windows\Temporary%20Internet%20Files\Content.Outlook\UL15EYCP\data%20for%20Dr%20Abdo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AppData\Local\Microsoft\Windows\Temporary%20Internet%20Files\Content.Outlook\UL15EYCP\data%20for%20Dr%20Abdo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AppData\Local\Microsoft\Windows\Temporary%20Internet%20Files\Content.Outlook\UL15EYCP\data%20for%20Dr%20Abdo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AppData\Local\Microsoft\Windows\Temporary%20Internet%20Files\Content.Outlook\UL15EYCP\data%20for%20Dr%20Abdoh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AppData\Local\Microsoft\Windows\Temporary%20Internet%20Files\Content.Outlook\UL15EYCP\data%20for%20Dr%20Abdoh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pour\AppData\Local\Microsoft\Windows\Temporary%20Internet%20Files\Content.Outlook\UL15EYCP\data%20for%20Dr%20Abdo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'تورم و مسکن'!$AJ$22:$AJ$33</c:f>
              <c:numCache>
                <c:formatCode>General</c:formatCode>
                <c:ptCount val="12"/>
                <c:pt idx="0">
                  <c:v>82</c:v>
                </c:pt>
                <c:pt idx="1">
                  <c:v>83</c:v>
                </c:pt>
                <c:pt idx="2">
                  <c:v>84</c:v>
                </c:pt>
                <c:pt idx="3">
                  <c:v>85</c:v>
                </c:pt>
                <c:pt idx="4">
                  <c:v>86</c:v>
                </c:pt>
                <c:pt idx="5">
                  <c:v>87</c:v>
                </c:pt>
                <c:pt idx="6">
                  <c:v>88</c:v>
                </c:pt>
                <c:pt idx="7">
                  <c:v>89</c:v>
                </c:pt>
                <c:pt idx="8">
                  <c:v>90</c:v>
                </c:pt>
                <c:pt idx="9">
                  <c:v>91</c:v>
                </c:pt>
                <c:pt idx="10">
                  <c:v>92</c:v>
                </c:pt>
                <c:pt idx="11">
                  <c:v>93</c:v>
                </c:pt>
              </c:numCache>
            </c:numRef>
          </c:cat>
          <c:val>
            <c:numRef>
              <c:f>'تورم و مسکن'!$AK$22:$AK$33</c:f>
              <c:numCache>
                <c:formatCode>General</c:formatCode>
                <c:ptCount val="12"/>
                <c:pt idx="0">
                  <c:v>500000</c:v>
                </c:pt>
                <c:pt idx="1">
                  <c:v>500000</c:v>
                </c:pt>
                <c:pt idx="2">
                  <c:v>500000</c:v>
                </c:pt>
                <c:pt idx="3">
                  <c:v>1000000</c:v>
                </c:pt>
                <c:pt idx="4">
                  <c:v>1000000</c:v>
                </c:pt>
                <c:pt idx="5">
                  <c:v>1000000</c:v>
                </c:pt>
                <c:pt idx="6">
                  <c:v>1500000</c:v>
                </c:pt>
                <c:pt idx="7">
                  <c:v>1500000</c:v>
                </c:pt>
                <c:pt idx="8">
                  <c:v>1500000</c:v>
                </c:pt>
                <c:pt idx="9">
                  <c:v>2000000</c:v>
                </c:pt>
                <c:pt idx="10">
                  <c:v>2000000</c:v>
                </c:pt>
                <c:pt idx="11">
                  <c:v>2000000</c:v>
                </c:pt>
              </c:numCache>
            </c:numRef>
          </c:val>
        </c:ser>
        <c:marker val="1"/>
        <c:axId val="93999104"/>
        <c:axId val="94000640"/>
      </c:lineChart>
      <c:catAx>
        <c:axId val="93999104"/>
        <c:scaling>
          <c:orientation val="minMax"/>
        </c:scaling>
        <c:axPos val="b"/>
        <c:numFmt formatCode="General" sourceLinked="1"/>
        <c:tickLblPos val="nextTo"/>
        <c:crossAx val="94000640"/>
        <c:crosses val="autoZero"/>
        <c:auto val="1"/>
        <c:lblAlgn val="ctr"/>
        <c:lblOffset val="100"/>
      </c:catAx>
      <c:valAx>
        <c:axId val="94000640"/>
        <c:scaling>
          <c:orientation val="minMax"/>
        </c:scaling>
        <c:delete val="1"/>
        <c:axPos val="l"/>
        <c:numFmt formatCode="General" sourceLinked="1"/>
        <c:tickLblPos val="none"/>
        <c:crossAx val="939991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Sheet1!$A$14:$A$21</c:f>
              <c:numCache>
                <c:formatCode>General</c:formatCode>
                <c:ptCount val="8"/>
                <c:pt idx="0">
                  <c:v>1380</c:v>
                </c:pt>
                <c:pt idx="1">
                  <c:v>1381</c:v>
                </c:pt>
                <c:pt idx="2">
                  <c:v>1382</c:v>
                </c:pt>
                <c:pt idx="3">
                  <c:v>1383</c:v>
                </c:pt>
                <c:pt idx="4">
                  <c:v>1384</c:v>
                </c:pt>
                <c:pt idx="5">
                  <c:v>1385</c:v>
                </c:pt>
                <c:pt idx="6">
                  <c:v>1386</c:v>
                </c:pt>
                <c:pt idx="7">
                  <c:v>1387</c:v>
                </c:pt>
              </c:numCache>
            </c:numRef>
          </c:cat>
          <c:val>
            <c:numRef>
              <c:f>Sheet1!$BD$3:$BD$10</c:f>
              <c:numCache>
                <c:formatCode>#0.0</c:formatCode>
                <c:ptCount val="8"/>
                <c:pt idx="0">
                  <c:v>54.6</c:v>
                </c:pt>
                <c:pt idx="1">
                  <c:v>64.400000000000006</c:v>
                </c:pt>
                <c:pt idx="2">
                  <c:v>79.5</c:v>
                </c:pt>
                <c:pt idx="3">
                  <c:v>100</c:v>
                </c:pt>
                <c:pt idx="4">
                  <c:v>118.1</c:v>
                </c:pt>
                <c:pt idx="5">
                  <c:v>140.1</c:v>
                </c:pt>
                <c:pt idx="6">
                  <c:v>182.9</c:v>
                </c:pt>
                <c:pt idx="7">
                  <c:v>246.3</c:v>
                </c:pt>
              </c:numCache>
            </c:numRef>
          </c:val>
        </c:ser>
        <c:marker val="1"/>
        <c:axId val="98038144"/>
        <c:axId val="98039680"/>
      </c:lineChart>
      <c:catAx>
        <c:axId val="98038144"/>
        <c:scaling>
          <c:orientation val="minMax"/>
        </c:scaling>
        <c:axPos val="b"/>
        <c:numFmt formatCode="General" sourceLinked="1"/>
        <c:tickLblPos val="nextTo"/>
        <c:crossAx val="98039680"/>
        <c:crosses val="autoZero"/>
        <c:auto val="1"/>
        <c:lblAlgn val="ctr"/>
        <c:lblOffset val="100"/>
      </c:catAx>
      <c:valAx>
        <c:axId val="98039680"/>
        <c:scaling>
          <c:orientation val="minMax"/>
        </c:scaling>
        <c:axPos val="l"/>
        <c:numFmt formatCode="#0.0" sourceLinked="1"/>
        <c:tickLblPos val="nextTo"/>
        <c:crossAx val="980381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plotArea>
      <c:layout>
        <c:manualLayout>
          <c:layoutTarget val="inner"/>
          <c:xMode val="edge"/>
          <c:yMode val="edge"/>
          <c:x val="9.8571741032371027E-2"/>
          <c:y val="5.1400554097404488E-2"/>
          <c:w val="0.84587270341207543"/>
          <c:h val="0.79822506561679785"/>
        </c:manualLayout>
      </c:layout>
      <c:lineChart>
        <c:grouping val="standard"/>
        <c:ser>
          <c:idx val="0"/>
          <c:order val="0"/>
          <c:tx>
            <c:strRef>
              <c:f>'تورم و مسکن'!$AD$23</c:f>
              <c:strCache>
                <c:ptCount val="1"/>
                <c:pt idx="0">
                  <c:v>شاخص قیمت مصرف‌کننده</c:v>
                </c:pt>
              </c:strCache>
            </c:strRef>
          </c:tx>
          <c:marker>
            <c:symbol val="none"/>
          </c:marker>
          <c:cat>
            <c:numRef>
              <c:f>'تورم و مسکن'!$AC$24:$AC$36</c:f>
              <c:numCache>
                <c:formatCode>General</c:formatCode>
                <c:ptCount val="13"/>
                <c:pt idx="0">
                  <c:v>76</c:v>
                </c:pt>
                <c:pt idx="1">
                  <c:v>77</c:v>
                </c:pt>
                <c:pt idx="2">
                  <c:v>78</c:v>
                </c:pt>
                <c:pt idx="3">
                  <c:v>79</c:v>
                </c:pt>
                <c:pt idx="4">
                  <c:v>80</c:v>
                </c:pt>
                <c:pt idx="5">
                  <c:v>81</c:v>
                </c:pt>
                <c:pt idx="6">
                  <c:v>82</c:v>
                </c:pt>
                <c:pt idx="7">
                  <c:v>83</c:v>
                </c:pt>
                <c:pt idx="8">
                  <c:v>84</c:v>
                </c:pt>
                <c:pt idx="9">
                  <c:v>85</c:v>
                </c:pt>
                <c:pt idx="10">
                  <c:v>86</c:v>
                </c:pt>
                <c:pt idx="11">
                  <c:v>87</c:v>
                </c:pt>
                <c:pt idx="12">
                  <c:v>88</c:v>
                </c:pt>
              </c:numCache>
            </c:numRef>
          </c:cat>
          <c:val>
            <c:numRef>
              <c:f>'تورم و مسکن'!$AD$24:$AD$36</c:f>
              <c:numCache>
                <c:formatCode>General</c:formatCode>
                <c:ptCount val="13"/>
                <c:pt idx="0">
                  <c:v>34.04</c:v>
                </c:pt>
                <c:pt idx="1">
                  <c:v>43</c:v>
                </c:pt>
                <c:pt idx="2">
                  <c:v>51.07</c:v>
                </c:pt>
                <c:pt idx="3">
                  <c:v>58.02</c:v>
                </c:pt>
                <c:pt idx="4">
                  <c:v>64.08</c:v>
                </c:pt>
                <c:pt idx="5">
                  <c:v>75.010000000000005</c:v>
                </c:pt>
                <c:pt idx="6">
                  <c:v>86.08</c:v>
                </c:pt>
                <c:pt idx="7">
                  <c:v>100</c:v>
                </c:pt>
                <c:pt idx="8">
                  <c:v>110.04</c:v>
                </c:pt>
                <c:pt idx="9">
                  <c:v>123.05</c:v>
                </c:pt>
                <c:pt idx="10">
                  <c:v>146.02000000000001</c:v>
                </c:pt>
                <c:pt idx="11">
                  <c:v>183.03</c:v>
                </c:pt>
                <c:pt idx="12">
                  <c:v>200</c:v>
                </c:pt>
              </c:numCache>
            </c:numRef>
          </c:val>
        </c:ser>
        <c:ser>
          <c:idx val="1"/>
          <c:order val="1"/>
          <c:tx>
            <c:strRef>
              <c:f>'تورم و مسکن'!$AF$23</c:f>
              <c:strCache>
                <c:ptCount val="1"/>
                <c:pt idx="0">
                  <c:v>شاخص قیمت یک متر مربع زیربنای مسکونی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'تورم و مسکن'!$AC$24:$AC$36</c:f>
              <c:numCache>
                <c:formatCode>General</c:formatCode>
                <c:ptCount val="13"/>
                <c:pt idx="0">
                  <c:v>76</c:v>
                </c:pt>
                <c:pt idx="1">
                  <c:v>77</c:v>
                </c:pt>
                <c:pt idx="2">
                  <c:v>78</c:v>
                </c:pt>
                <c:pt idx="3">
                  <c:v>79</c:v>
                </c:pt>
                <c:pt idx="4">
                  <c:v>80</c:v>
                </c:pt>
                <c:pt idx="5">
                  <c:v>81</c:v>
                </c:pt>
                <c:pt idx="6">
                  <c:v>82</c:v>
                </c:pt>
                <c:pt idx="7">
                  <c:v>83</c:v>
                </c:pt>
                <c:pt idx="8">
                  <c:v>84</c:v>
                </c:pt>
                <c:pt idx="9">
                  <c:v>85</c:v>
                </c:pt>
                <c:pt idx="10">
                  <c:v>86</c:v>
                </c:pt>
                <c:pt idx="11">
                  <c:v>87</c:v>
                </c:pt>
                <c:pt idx="12">
                  <c:v>88</c:v>
                </c:pt>
              </c:numCache>
            </c:numRef>
          </c:cat>
          <c:val>
            <c:numRef>
              <c:f>'تورم و مسکن'!$AF$24:$AF$36</c:f>
              <c:numCache>
                <c:formatCode>General</c:formatCode>
                <c:ptCount val="13"/>
                <c:pt idx="0">
                  <c:v>26.707755521314841</c:v>
                </c:pt>
                <c:pt idx="1">
                  <c:v>26.673514809108028</c:v>
                </c:pt>
                <c:pt idx="2">
                  <c:v>30.046224961479187</c:v>
                </c:pt>
                <c:pt idx="3">
                  <c:v>38.537921588769045</c:v>
                </c:pt>
                <c:pt idx="4">
                  <c:v>54.750898818695426</c:v>
                </c:pt>
                <c:pt idx="5">
                  <c:v>82.348912857387418</c:v>
                </c:pt>
                <c:pt idx="6">
                  <c:v>102.65365519602786</c:v>
                </c:pt>
                <c:pt idx="7">
                  <c:v>100</c:v>
                </c:pt>
                <c:pt idx="8">
                  <c:v>111.23095360383499</c:v>
                </c:pt>
                <c:pt idx="9">
                  <c:v>142.33864064372582</c:v>
                </c:pt>
                <c:pt idx="10">
                  <c:v>258.4831364492361</c:v>
                </c:pt>
                <c:pt idx="11">
                  <c:v>246.27632254750898</c:v>
                </c:pt>
                <c:pt idx="12">
                  <c:v>171.20356103406851</c:v>
                </c:pt>
              </c:numCache>
            </c:numRef>
          </c:val>
        </c:ser>
        <c:marker val="1"/>
        <c:axId val="94037504"/>
        <c:axId val="94039040"/>
      </c:lineChart>
      <c:catAx>
        <c:axId val="94037504"/>
        <c:scaling>
          <c:orientation val="minMax"/>
        </c:scaling>
        <c:axPos val="b"/>
        <c:numFmt formatCode="General" sourceLinked="1"/>
        <c:tickLblPos val="nextTo"/>
        <c:crossAx val="94039040"/>
        <c:crosses val="autoZero"/>
        <c:auto val="1"/>
        <c:lblAlgn val="ctr"/>
        <c:lblOffset val="100"/>
      </c:catAx>
      <c:valAx>
        <c:axId val="94039040"/>
        <c:scaling>
          <c:orientation val="minMax"/>
        </c:scaling>
        <c:axPos val="l"/>
        <c:numFmt formatCode="General" sourceLinked="1"/>
        <c:tickLblPos val="nextTo"/>
        <c:crossAx val="9403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11111111111112"/>
          <c:y val="0.17978783902012327"/>
          <c:w val="0.5"/>
          <c:h val="0.27931321084864508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Sheet1!$A$14:$A$222</c:f>
              <c:numCache>
                <c:formatCode>General</c:formatCode>
                <c:ptCount val="209"/>
                <c:pt idx="0">
                  <c:v>1380</c:v>
                </c:pt>
                <c:pt idx="1">
                  <c:v>1381</c:v>
                </c:pt>
                <c:pt idx="2">
                  <c:v>1382</c:v>
                </c:pt>
                <c:pt idx="3">
                  <c:v>1383</c:v>
                </c:pt>
                <c:pt idx="4">
                  <c:v>1384</c:v>
                </c:pt>
                <c:pt idx="5">
                  <c:v>1385</c:v>
                </c:pt>
                <c:pt idx="6">
                  <c:v>1386</c:v>
                </c:pt>
                <c:pt idx="7">
                  <c:v>1387</c:v>
                </c:pt>
                <c:pt idx="8">
                  <c:v>1388</c:v>
                </c:pt>
              </c:numCache>
            </c:numRef>
          </c:cat>
          <c:val>
            <c:numRef>
              <c:f>Sheet1!$F$3:$F$11</c:f>
              <c:numCache>
                <c:formatCode>#,##0</c:formatCode>
                <c:ptCount val="9"/>
                <c:pt idx="0">
                  <c:v>11341.9</c:v>
                </c:pt>
                <c:pt idx="1">
                  <c:v>16282.6</c:v>
                </c:pt>
                <c:pt idx="2">
                  <c:v>16057.9</c:v>
                </c:pt>
                <c:pt idx="3">
                  <c:v>20214.8</c:v>
                </c:pt>
                <c:pt idx="4">
                  <c:v>26058.2</c:v>
                </c:pt>
                <c:pt idx="5">
                  <c:v>31818.3</c:v>
                </c:pt>
                <c:pt idx="6">
                  <c:v>65638.7</c:v>
                </c:pt>
                <c:pt idx="7">
                  <c:v>90450.3</c:v>
                </c:pt>
                <c:pt idx="8">
                  <c:v>83358</c:v>
                </c:pt>
              </c:numCache>
            </c:numRef>
          </c:val>
        </c:ser>
        <c:marker val="1"/>
        <c:axId val="94325376"/>
        <c:axId val="94343552"/>
      </c:lineChart>
      <c:catAx>
        <c:axId val="94325376"/>
        <c:scaling>
          <c:orientation val="minMax"/>
        </c:scaling>
        <c:axPos val="b"/>
        <c:numFmt formatCode="General" sourceLinked="1"/>
        <c:tickLblPos val="nextTo"/>
        <c:crossAx val="94343552"/>
        <c:crosses val="autoZero"/>
        <c:auto val="1"/>
        <c:lblAlgn val="ctr"/>
        <c:lblOffset val="100"/>
      </c:catAx>
      <c:valAx>
        <c:axId val="94343552"/>
        <c:scaling>
          <c:orientation val="minMax"/>
        </c:scaling>
        <c:axPos val="l"/>
        <c:numFmt formatCode="#,##0" sourceLinked="1"/>
        <c:tickLblPos val="nextTo"/>
        <c:crossAx val="943253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Sheet1!$A$14:$A$21</c:f>
              <c:numCache>
                <c:formatCode>General</c:formatCode>
                <c:ptCount val="8"/>
                <c:pt idx="0">
                  <c:v>1380</c:v>
                </c:pt>
                <c:pt idx="1">
                  <c:v>1381</c:v>
                </c:pt>
                <c:pt idx="2">
                  <c:v>1382</c:v>
                </c:pt>
                <c:pt idx="3">
                  <c:v>1383</c:v>
                </c:pt>
                <c:pt idx="4">
                  <c:v>1384</c:v>
                </c:pt>
                <c:pt idx="5">
                  <c:v>1385</c:v>
                </c:pt>
                <c:pt idx="6">
                  <c:v>1386</c:v>
                </c:pt>
                <c:pt idx="7">
                  <c:v>1387</c:v>
                </c:pt>
              </c:numCache>
            </c:numRef>
          </c:cat>
          <c:val>
            <c:numRef>
              <c:f>Sheet1!$M$3:$M$10</c:f>
              <c:numCache>
                <c:formatCode>0</c:formatCode>
                <c:ptCount val="8"/>
                <c:pt idx="0">
                  <c:v>168553</c:v>
                </c:pt>
                <c:pt idx="1">
                  <c:v>173766</c:v>
                </c:pt>
                <c:pt idx="2">
                  <c:v>156093</c:v>
                </c:pt>
                <c:pt idx="3">
                  <c:v>139531</c:v>
                </c:pt>
                <c:pt idx="4">
                  <c:v>176177</c:v>
                </c:pt>
                <c:pt idx="5">
                  <c:v>182380</c:v>
                </c:pt>
                <c:pt idx="6">
                  <c:v>263491</c:v>
                </c:pt>
                <c:pt idx="7">
                  <c:v>245487</c:v>
                </c:pt>
              </c:numCache>
            </c:numRef>
          </c:val>
        </c:ser>
        <c:marker val="1"/>
        <c:axId val="94350720"/>
        <c:axId val="94368896"/>
      </c:lineChart>
      <c:catAx>
        <c:axId val="94350720"/>
        <c:scaling>
          <c:orientation val="minMax"/>
        </c:scaling>
        <c:axPos val="b"/>
        <c:numFmt formatCode="General" sourceLinked="1"/>
        <c:tickLblPos val="nextTo"/>
        <c:crossAx val="94368896"/>
        <c:crosses val="autoZero"/>
        <c:auto val="1"/>
        <c:lblAlgn val="ctr"/>
        <c:lblOffset val="100"/>
      </c:catAx>
      <c:valAx>
        <c:axId val="94368896"/>
        <c:scaling>
          <c:orientation val="minMax"/>
          <c:min val="140000"/>
        </c:scaling>
        <c:axPos val="l"/>
        <c:numFmt formatCode="0" sourceLinked="1"/>
        <c:tickLblPos val="nextTo"/>
        <c:crossAx val="943507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Sheet1!$A$14:$A$22</c:f>
              <c:numCache>
                <c:formatCode>General</c:formatCode>
                <c:ptCount val="9"/>
                <c:pt idx="0">
                  <c:v>1380</c:v>
                </c:pt>
                <c:pt idx="1">
                  <c:v>1381</c:v>
                </c:pt>
                <c:pt idx="2">
                  <c:v>1382</c:v>
                </c:pt>
                <c:pt idx="3">
                  <c:v>1383</c:v>
                </c:pt>
                <c:pt idx="4">
                  <c:v>1384</c:v>
                </c:pt>
                <c:pt idx="5">
                  <c:v>1385</c:v>
                </c:pt>
                <c:pt idx="6">
                  <c:v>1386</c:v>
                </c:pt>
                <c:pt idx="7">
                  <c:v>1387</c:v>
                </c:pt>
                <c:pt idx="8">
                  <c:v>1388</c:v>
                </c:pt>
              </c:numCache>
            </c:numRef>
          </c:cat>
          <c:val>
            <c:numRef>
              <c:f>Sheet1!$AN$3:$AN$11</c:f>
              <c:numCache>
                <c:formatCode>#,##0</c:formatCode>
                <c:ptCount val="9"/>
                <c:pt idx="0">
                  <c:v>146033</c:v>
                </c:pt>
                <c:pt idx="1">
                  <c:v>161333</c:v>
                </c:pt>
                <c:pt idx="2">
                  <c:v>148941</c:v>
                </c:pt>
                <c:pt idx="3">
                  <c:v>135973</c:v>
                </c:pt>
                <c:pt idx="4">
                  <c:v>129729</c:v>
                </c:pt>
                <c:pt idx="5">
                  <c:v>172602</c:v>
                </c:pt>
                <c:pt idx="6">
                  <c:v>208922</c:v>
                </c:pt>
                <c:pt idx="7">
                  <c:v>176840</c:v>
                </c:pt>
                <c:pt idx="8">
                  <c:v>128284</c:v>
                </c:pt>
              </c:numCache>
            </c:numRef>
          </c:val>
        </c:ser>
        <c:marker val="1"/>
        <c:axId val="96039680"/>
        <c:axId val="96041216"/>
      </c:lineChart>
      <c:catAx>
        <c:axId val="96039680"/>
        <c:scaling>
          <c:orientation val="minMax"/>
        </c:scaling>
        <c:axPos val="b"/>
        <c:numFmt formatCode="General" sourceLinked="1"/>
        <c:tickLblPos val="nextTo"/>
        <c:crossAx val="96041216"/>
        <c:crosses val="autoZero"/>
        <c:auto val="1"/>
        <c:lblAlgn val="ctr"/>
        <c:lblOffset val="100"/>
      </c:catAx>
      <c:valAx>
        <c:axId val="96041216"/>
        <c:scaling>
          <c:orientation val="minMax"/>
          <c:min val="100000"/>
        </c:scaling>
        <c:axPos val="l"/>
        <c:numFmt formatCode="#,##0" sourceLinked="1"/>
        <c:tickLblPos val="nextTo"/>
        <c:crossAx val="96039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Sheet1!$A$14:$A$22</c:f>
              <c:numCache>
                <c:formatCode>General</c:formatCode>
                <c:ptCount val="9"/>
                <c:pt idx="0">
                  <c:v>1380</c:v>
                </c:pt>
                <c:pt idx="1">
                  <c:v>1381</c:v>
                </c:pt>
                <c:pt idx="2">
                  <c:v>1382</c:v>
                </c:pt>
                <c:pt idx="3">
                  <c:v>1383</c:v>
                </c:pt>
                <c:pt idx="4">
                  <c:v>1384</c:v>
                </c:pt>
                <c:pt idx="5">
                  <c:v>1385</c:v>
                </c:pt>
                <c:pt idx="6">
                  <c:v>1386</c:v>
                </c:pt>
                <c:pt idx="7">
                  <c:v>1387</c:v>
                </c:pt>
                <c:pt idx="8">
                  <c:v>1388</c:v>
                </c:pt>
              </c:numCache>
            </c:numRef>
          </c:cat>
          <c:val>
            <c:numRef>
              <c:f>Sheet1!$AR$3:$AR$11</c:f>
              <c:numCache>
                <c:formatCode>#,##0</c:formatCode>
                <c:ptCount val="9"/>
                <c:pt idx="0">
                  <c:v>58554.5</c:v>
                </c:pt>
                <c:pt idx="1">
                  <c:v>65082.2</c:v>
                </c:pt>
                <c:pt idx="2">
                  <c:v>65415.199999999997</c:v>
                </c:pt>
                <c:pt idx="3">
                  <c:v>61558.2</c:v>
                </c:pt>
                <c:pt idx="4">
                  <c:v>57926</c:v>
                </c:pt>
                <c:pt idx="5">
                  <c:v>70090.3</c:v>
                </c:pt>
                <c:pt idx="6">
                  <c:v>105206</c:v>
                </c:pt>
                <c:pt idx="7">
                  <c:v>99409.2</c:v>
                </c:pt>
                <c:pt idx="8">
                  <c:v>67000</c:v>
                </c:pt>
              </c:numCache>
            </c:numRef>
          </c:val>
        </c:ser>
        <c:marker val="1"/>
        <c:axId val="96064640"/>
        <c:axId val="96066176"/>
      </c:lineChart>
      <c:catAx>
        <c:axId val="96064640"/>
        <c:scaling>
          <c:orientation val="minMax"/>
        </c:scaling>
        <c:axPos val="b"/>
        <c:numFmt formatCode="General" sourceLinked="1"/>
        <c:tickLblPos val="nextTo"/>
        <c:crossAx val="96066176"/>
        <c:crosses val="autoZero"/>
        <c:auto val="1"/>
        <c:lblAlgn val="ctr"/>
        <c:lblOffset val="100"/>
      </c:catAx>
      <c:valAx>
        <c:axId val="96066176"/>
        <c:scaling>
          <c:orientation val="minMax"/>
          <c:min val="50000"/>
        </c:scaling>
        <c:axPos val="l"/>
        <c:numFmt formatCode="#,##0" sourceLinked="1"/>
        <c:tickLblPos val="nextTo"/>
        <c:crossAx val="960646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Sheet1!$A$14:$A$21</c:f>
              <c:numCache>
                <c:formatCode>General</c:formatCode>
                <c:ptCount val="8"/>
                <c:pt idx="0">
                  <c:v>1380</c:v>
                </c:pt>
                <c:pt idx="1">
                  <c:v>1381</c:v>
                </c:pt>
                <c:pt idx="2">
                  <c:v>1382</c:v>
                </c:pt>
                <c:pt idx="3">
                  <c:v>1383</c:v>
                </c:pt>
                <c:pt idx="4">
                  <c:v>1384</c:v>
                </c:pt>
                <c:pt idx="5">
                  <c:v>1385</c:v>
                </c:pt>
                <c:pt idx="6">
                  <c:v>1386</c:v>
                </c:pt>
                <c:pt idx="7">
                  <c:v>1387</c:v>
                </c:pt>
              </c:numCache>
            </c:numRef>
          </c:cat>
          <c:val>
            <c:numRef>
              <c:f>Sheet1!$AT$3:$AT$10</c:f>
              <c:numCache>
                <c:formatCode>#,##0</c:formatCode>
                <c:ptCount val="8"/>
                <c:pt idx="0">
                  <c:v>12456.6</c:v>
                </c:pt>
                <c:pt idx="1">
                  <c:v>15748.8</c:v>
                </c:pt>
                <c:pt idx="2">
                  <c:v>14488.6</c:v>
                </c:pt>
                <c:pt idx="3">
                  <c:v>17584.3</c:v>
                </c:pt>
                <c:pt idx="4">
                  <c:v>43446.8</c:v>
                </c:pt>
                <c:pt idx="5">
                  <c:v>73143.5</c:v>
                </c:pt>
                <c:pt idx="6">
                  <c:v>69444.800000000003</c:v>
                </c:pt>
                <c:pt idx="7">
                  <c:v>65885.5</c:v>
                </c:pt>
              </c:numCache>
            </c:numRef>
          </c:val>
        </c:ser>
        <c:marker val="1"/>
        <c:axId val="97929088"/>
        <c:axId val="97930624"/>
      </c:lineChart>
      <c:catAx>
        <c:axId val="97929088"/>
        <c:scaling>
          <c:orientation val="minMax"/>
        </c:scaling>
        <c:axPos val="b"/>
        <c:numFmt formatCode="General" sourceLinked="1"/>
        <c:tickLblPos val="nextTo"/>
        <c:crossAx val="97930624"/>
        <c:crosses val="autoZero"/>
        <c:auto val="1"/>
        <c:lblAlgn val="ctr"/>
        <c:lblOffset val="100"/>
      </c:catAx>
      <c:valAx>
        <c:axId val="97930624"/>
        <c:scaling>
          <c:orientation val="minMax"/>
        </c:scaling>
        <c:axPos val="l"/>
        <c:numFmt formatCode="#,##0" sourceLinked="1"/>
        <c:tickLblPos val="nextTo"/>
        <c:crossAx val="979290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Sheet1!$A$14:$A$21</c:f>
              <c:numCache>
                <c:formatCode>General</c:formatCode>
                <c:ptCount val="8"/>
                <c:pt idx="0">
                  <c:v>1380</c:v>
                </c:pt>
                <c:pt idx="1">
                  <c:v>1381</c:v>
                </c:pt>
                <c:pt idx="2">
                  <c:v>1382</c:v>
                </c:pt>
                <c:pt idx="3">
                  <c:v>1383</c:v>
                </c:pt>
                <c:pt idx="4">
                  <c:v>1384</c:v>
                </c:pt>
                <c:pt idx="5">
                  <c:v>1385</c:v>
                </c:pt>
                <c:pt idx="6">
                  <c:v>1386</c:v>
                </c:pt>
                <c:pt idx="7">
                  <c:v>1387</c:v>
                </c:pt>
              </c:numCache>
            </c:numRef>
          </c:cat>
          <c:val>
            <c:numRef>
              <c:f>Sheet1!$AY$3:$AY$10</c:f>
              <c:numCache>
                <c:formatCode>#0.0</c:formatCode>
                <c:ptCount val="8"/>
                <c:pt idx="0">
                  <c:v>59</c:v>
                </c:pt>
                <c:pt idx="1">
                  <c:v>70.8</c:v>
                </c:pt>
                <c:pt idx="2">
                  <c:v>84.5</c:v>
                </c:pt>
                <c:pt idx="3">
                  <c:v>100</c:v>
                </c:pt>
                <c:pt idx="4">
                  <c:v>111.6</c:v>
                </c:pt>
                <c:pt idx="5">
                  <c:v>126.9</c:v>
                </c:pt>
                <c:pt idx="6">
                  <c:v>153.9</c:v>
                </c:pt>
                <c:pt idx="7">
                  <c:v>197.9</c:v>
                </c:pt>
              </c:numCache>
            </c:numRef>
          </c:val>
        </c:ser>
        <c:marker val="1"/>
        <c:axId val="97950336"/>
        <c:axId val="97972608"/>
      </c:lineChart>
      <c:catAx>
        <c:axId val="97950336"/>
        <c:scaling>
          <c:orientation val="minMax"/>
        </c:scaling>
        <c:axPos val="b"/>
        <c:numFmt formatCode="General" sourceLinked="1"/>
        <c:tickLblPos val="nextTo"/>
        <c:crossAx val="97972608"/>
        <c:crosses val="autoZero"/>
        <c:auto val="1"/>
        <c:lblAlgn val="ctr"/>
        <c:lblOffset val="100"/>
      </c:catAx>
      <c:valAx>
        <c:axId val="97972608"/>
        <c:scaling>
          <c:orientation val="minMax"/>
        </c:scaling>
        <c:axPos val="l"/>
        <c:numFmt formatCode="#0.0" sourceLinked="1"/>
        <c:tickLblPos val="nextTo"/>
        <c:crossAx val="97950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1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Sheet1!$A$14:$A$21</c:f>
              <c:numCache>
                <c:formatCode>General</c:formatCode>
                <c:ptCount val="8"/>
                <c:pt idx="0">
                  <c:v>1380</c:v>
                </c:pt>
                <c:pt idx="1">
                  <c:v>1381</c:v>
                </c:pt>
                <c:pt idx="2">
                  <c:v>1382</c:v>
                </c:pt>
                <c:pt idx="3">
                  <c:v>1383</c:v>
                </c:pt>
                <c:pt idx="4">
                  <c:v>1384</c:v>
                </c:pt>
                <c:pt idx="5">
                  <c:v>1385</c:v>
                </c:pt>
                <c:pt idx="6">
                  <c:v>1386</c:v>
                </c:pt>
                <c:pt idx="7">
                  <c:v>1387</c:v>
                </c:pt>
              </c:numCache>
            </c:numRef>
          </c:cat>
          <c:val>
            <c:numRef>
              <c:f>Sheet1!$BC$3:$BC$10</c:f>
              <c:numCache>
                <c:formatCode>#0.0</c:formatCode>
                <c:ptCount val="8"/>
                <c:pt idx="0">
                  <c:v>44.1</c:v>
                </c:pt>
                <c:pt idx="1">
                  <c:v>60.2</c:v>
                </c:pt>
                <c:pt idx="2">
                  <c:v>82</c:v>
                </c:pt>
                <c:pt idx="3">
                  <c:v>100</c:v>
                </c:pt>
                <c:pt idx="4">
                  <c:v>111.5</c:v>
                </c:pt>
                <c:pt idx="5">
                  <c:v>125.8</c:v>
                </c:pt>
                <c:pt idx="6">
                  <c:v>192.8</c:v>
                </c:pt>
                <c:pt idx="7">
                  <c:v>274.5</c:v>
                </c:pt>
              </c:numCache>
            </c:numRef>
          </c:val>
        </c:ser>
        <c:marker val="1"/>
        <c:axId val="97987968"/>
        <c:axId val="98014336"/>
      </c:lineChart>
      <c:catAx>
        <c:axId val="97987968"/>
        <c:scaling>
          <c:orientation val="minMax"/>
        </c:scaling>
        <c:axPos val="b"/>
        <c:numFmt formatCode="General" sourceLinked="1"/>
        <c:tickLblPos val="nextTo"/>
        <c:crossAx val="98014336"/>
        <c:crosses val="autoZero"/>
        <c:auto val="1"/>
        <c:lblAlgn val="ctr"/>
        <c:lblOffset val="100"/>
      </c:catAx>
      <c:valAx>
        <c:axId val="98014336"/>
        <c:scaling>
          <c:orientation val="minMax"/>
        </c:scaling>
        <c:axPos val="l"/>
        <c:numFmt formatCode="#0.0" sourceLinked="1"/>
        <c:tickLblPos val="nextTo"/>
        <c:crossAx val="979879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D57B7-E531-4A17-A630-10B8E426B2D2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8CB01C-F69F-4A96-932D-C05A1EAE9B61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افزایش ریسک تجاری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75E675C-5C89-4741-9BF1-D2A2318B7BA3}" type="parTrans" cxnId="{01B9E042-3306-47D3-8E50-58EF9018B0B1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984CAF0-AAC4-4EB4-8893-B0D8F0248411}" type="sibTrans" cxnId="{01B9E042-3306-47D3-8E50-58EF9018B0B1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7064A77-A021-4AED-A1A8-B5F154944D83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تغییرپذیری قیمت نهاده‌های تولید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419FDE1-D81D-4997-A26C-EC73827B1C2B}" type="parTrans" cxnId="{6B676137-EB64-42CB-B470-F7D50792D5CF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23E986B-6F47-4AA1-B928-A767B484A757}" type="sibTrans" cxnId="{6B676137-EB64-42CB-B470-F7D50792D5CF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7BA7900-C3C7-4CF8-8F2F-AA6BCD28DB2A}">
      <dgm:prSet/>
      <dgm:spPr/>
      <dgm:t>
        <a:bodyPr/>
        <a:lstStyle/>
        <a:p>
          <a:pPr rtl="1"/>
          <a:r>
            <a:rPr lang="fa-IR" dirty="0" smtClean="0"/>
            <a:t> تغییرپذیری </a:t>
          </a:r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هزینه‌های ثابت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59CFE5A-9C5E-41BD-8D43-97B8C53F928D}" type="parTrans" cxnId="{F22BFCE0-9646-4719-B5C2-0B664E4BB404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2164FA7-4539-4E69-A538-5BBBA6FFDE5A}" type="sibTrans" cxnId="{F22BFCE0-9646-4719-B5C2-0B664E4BB404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BEBF1B0-3A1B-4346-AFB8-E80442C14218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تغییر‌پذیری تقاضا</a:t>
          </a:r>
          <a:endParaRPr lang="fa-I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9FAC8B5-A863-4417-87DF-68A1067F9307}" type="parTrans" cxnId="{4DB3C242-624D-4C6E-A407-31CD7059028A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5FE6E5E-4003-4593-B3AE-76CD56B9802C}" type="sibTrans" cxnId="{4DB3C242-624D-4C6E-A407-31CD7059028A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67638F2-0FBB-4175-9EA1-45B0083B46CD}" type="pres">
      <dgm:prSet presAssocID="{145D57B7-E531-4A17-A630-10B8E426B2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3F2ADA-A251-49DC-AA70-B5B8600D7A96}" type="pres">
      <dgm:prSet presAssocID="{B68CB01C-F69F-4A96-932D-C05A1EAE9B61}" presName="centerShape" presStyleLbl="node0" presStyleIdx="0" presStyleCnt="1"/>
      <dgm:spPr/>
      <dgm:t>
        <a:bodyPr/>
        <a:lstStyle/>
        <a:p>
          <a:endParaRPr lang="en-US"/>
        </a:p>
      </dgm:t>
    </dgm:pt>
    <dgm:pt modelId="{ABD940CC-2408-4F44-89C2-09E21BF6403F}" type="pres">
      <dgm:prSet presAssocID="{6419FDE1-D81D-4997-A26C-EC73827B1C2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49E2F39-560A-4BF0-82C0-97D0AFBB9794}" type="pres">
      <dgm:prSet presAssocID="{27064A77-A021-4AED-A1A8-B5F154944D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8DE81-713E-4E3B-825E-C60DDDD3D9B7}" type="pres">
      <dgm:prSet presAssocID="{A59CFE5A-9C5E-41BD-8D43-97B8C53F928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5F831BD-F024-45CD-8097-727E0C14B36F}" type="pres">
      <dgm:prSet presAssocID="{E7BA7900-C3C7-4CF8-8F2F-AA6BCD28DB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1623C-BFCF-4F54-986C-FAAD41534CC2}" type="pres">
      <dgm:prSet presAssocID="{C9FAC8B5-A863-4417-87DF-68A1067F930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4EABC8C-B8F1-4A69-8FCF-92288A500656}" type="pres">
      <dgm:prSet presAssocID="{1BEBF1B0-3A1B-4346-AFB8-E80442C142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540C8B-2C42-4782-B91B-887E69913837}" type="presOf" srcId="{C9FAC8B5-A863-4417-87DF-68A1067F9307}" destId="{48A1623C-BFCF-4F54-986C-FAAD41534CC2}" srcOrd="0" destOrd="0" presId="urn:microsoft.com/office/officeart/2005/8/layout/radial4"/>
    <dgm:cxn modelId="{4EAD0AC4-722B-4E06-BD0E-244C7AE7B2B0}" type="presOf" srcId="{B68CB01C-F69F-4A96-932D-C05A1EAE9B61}" destId="{973F2ADA-A251-49DC-AA70-B5B8600D7A96}" srcOrd="0" destOrd="0" presId="urn:microsoft.com/office/officeart/2005/8/layout/radial4"/>
    <dgm:cxn modelId="{AD24B7EB-610E-4911-9A58-70FCDA2F92F1}" type="presOf" srcId="{E7BA7900-C3C7-4CF8-8F2F-AA6BCD28DB2A}" destId="{25F831BD-F024-45CD-8097-727E0C14B36F}" srcOrd="0" destOrd="0" presId="urn:microsoft.com/office/officeart/2005/8/layout/radial4"/>
    <dgm:cxn modelId="{71F83DE2-66C8-4210-9DDD-12F2C17D11B4}" type="presOf" srcId="{1BEBF1B0-3A1B-4346-AFB8-E80442C14218}" destId="{D4EABC8C-B8F1-4A69-8FCF-92288A500656}" srcOrd="0" destOrd="0" presId="urn:microsoft.com/office/officeart/2005/8/layout/radial4"/>
    <dgm:cxn modelId="{4FADED49-AE9B-4269-ABFE-5BB995F7D41C}" type="presOf" srcId="{27064A77-A021-4AED-A1A8-B5F154944D83}" destId="{E49E2F39-560A-4BF0-82C0-97D0AFBB9794}" srcOrd="0" destOrd="0" presId="urn:microsoft.com/office/officeart/2005/8/layout/radial4"/>
    <dgm:cxn modelId="{F22BFCE0-9646-4719-B5C2-0B664E4BB404}" srcId="{B68CB01C-F69F-4A96-932D-C05A1EAE9B61}" destId="{E7BA7900-C3C7-4CF8-8F2F-AA6BCD28DB2A}" srcOrd="1" destOrd="0" parTransId="{A59CFE5A-9C5E-41BD-8D43-97B8C53F928D}" sibTransId="{C2164FA7-4539-4E69-A538-5BBBA6FFDE5A}"/>
    <dgm:cxn modelId="{03E80C27-70DB-40C7-A4D9-9C76371E9C13}" type="presOf" srcId="{A59CFE5A-9C5E-41BD-8D43-97B8C53F928D}" destId="{F418DE81-713E-4E3B-825E-C60DDDD3D9B7}" srcOrd="0" destOrd="0" presId="urn:microsoft.com/office/officeart/2005/8/layout/radial4"/>
    <dgm:cxn modelId="{4DB3C242-624D-4C6E-A407-31CD7059028A}" srcId="{B68CB01C-F69F-4A96-932D-C05A1EAE9B61}" destId="{1BEBF1B0-3A1B-4346-AFB8-E80442C14218}" srcOrd="2" destOrd="0" parTransId="{C9FAC8B5-A863-4417-87DF-68A1067F9307}" sibTransId="{A5FE6E5E-4003-4593-B3AE-76CD56B9802C}"/>
    <dgm:cxn modelId="{01B9E042-3306-47D3-8E50-58EF9018B0B1}" srcId="{145D57B7-E531-4A17-A630-10B8E426B2D2}" destId="{B68CB01C-F69F-4A96-932D-C05A1EAE9B61}" srcOrd="0" destOrd="0" parTransId="{A75E675C-5C89-4741-9BF1-D2A2318B7BA3}" sibTransId="{8984CAF0-AAC4-4EB4-8893-B0D8F0248411}"/>
    <dgm:cxn modelId="{9A820D92-ACFB-4450-BEB7-D7E46743CE2B}" type="presOf" srcId="{145D57B7-E531-4A17-A630-10B8E426B2D2}" destId="{667638F2-0FBB-4175-9EA1-45B0083B46CD}" srcOrd="0" destOrd="0" presId="urn:microsoft.com/office/officeart/2005/8/layout/radial4"/>
    <dgm:cxn modelId="{BA028E8C-4B38-4DA1-8BAB-2991DAA07499}" type="presOf" srcId="{6419FDE1-D81D-4997-A26C-EC73827B1C2B}" destId="{ABD940CC-2408-4F44-89C2-09E21BF6403F}" srcOrd="0" destOrd="0" presId="urn:microsoft.com/office/officeart/2005/8/layout/radial4"/>
    <dgm:cxn modelId="{6B676137-EB64-42CB-B470-F7D50792D5CF}" srcId="{B68CB01C-F69F-4A96-932D-C05A1EAE9B61}" destId="{27064A77-A021-4AED-A1A8-B5F154944D83}" srcOrd="0" destOrd="0" parTransId="{6419FDE1-D81D-4997-A26C-EC73827B1C2B}" sibTransId="{F23E986B-6F47-4AA1-B928-A767B484A757}"/>
    <dgm:cxn modelId="{AE4F5D42-6D90-4C47-A937-53FAE916CE1C}" type="presParOf" srcId="{667638F2-0FBB-4175-9EA1-45B0083B46CD}" destId="{973F2ADA-A251-49DC-AA70-B5B8600D7A96}" srcOrd="0" destOrd="0" presId="urn:microsoft.com/office/officeart/2005/8/layout/radial4"/>
    <dgm:cxn modelId="{6920A072-ED7C-49E6-9D12-2DB7E1285A16}" type="presParOf" srcId="{667638F2-0FBB-4175-9EA1-45B0083B46CD}" destId="{ABD940CC-2408-4F44-89C2-09E21BF6403F}" srcOrd="1" destOrd="0" presId="urn:microsoft.com/office/officeart/2005/8/layout/radial4"/>
    <dgm:cxn modelId="{F293C571-746C-46D8-9238-F04E5F51A602}" type="presParOf" srcId="{667638F2-0FBB-4175-9EA1-45B0083B46CD}" destId="{E49E2F39-560A-4BF0-82C0-97D0AFBB9794}" srcOrd="2" destOrd="0" presId="urn:microsoft.com/office/officeart/2005/8/layout/radial4"/>
    <dgm:cxn modelId="{8130718D-F85C-4AFC-8B77-4CDF0F2FC8C0}" type="presParOf" srcId="{667638F2-0FBB-4175-9EA1-45B0083B46CD}" destId="{F418DE81-713E-4E3B-825E-C60DDDD3D9B7}" srcOrd="3" destOrd="0" presId="urn:microsoft.com/office/officeart/2005/8/layout/radial4"/>
    <dgm:cxn modelId="{0A03DC62-C029-41A5-A732-12E18E8DB12C}" type="presParOf" srcId="{667638F2-0FBB-4175-9EA1-45B0083B46CD}" destId="{25F831BD-F024-45CD-8097-727E0C14B36F}" srcOrd="4" destOrd="0" presId="urn:microsoft.com/office/officeart/2005/8/layout/radial4"/>
    <dgm:cxn modelId="{72EB06D1-3F4F-4CB4-9123-9A3DAC5BA631}" type="presParOf" srcId="{667638F2-0FBB-4175-9EA1-45B0083B46CD}" destId="{48A1623C-BFCF-4F54-986C-FAAD41534CC2}" srcOrd="5" destOrd="0" presId="urn:microsoft.com/office/officeart/2005/8/layout/radial4"/>
    <dgm:cxn modelId="{D791D150-DB56-49DB-890B-71D18D15B205}" type="presParOf" srcId="{667638F2-0FBB-4175-9EA1-45B0083B46CD}" destId="{D4EABC8C-B8F1-4A69-8FCF-92288A50065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96FC7-9E9A-43CD-AF36-01A08F8336AC}" type="doc">
      <dgm:prSet loTypeId="urn:microsoft.com/office/officeart/2005/8/layout/lProcess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6F062C6-E793-42B6-ACD9-A786870D8FD7}">
      <dgm:prSet/>
      <dgm:spPr/>
      <dgm:t>
        <a:bodyPr/>
        <a:lstStyle/>
        <a:p>
          <a:pPr rtl="1"/>
          <a:r>
            <a:rPr lang="fa-IR" dirty="0" smtClean="0"/>
            <a:t>افزایش هزینه</a:t>
          </a:r>
          <a:endParaRPr lang="en-US" dirty="0"/>
        </a:p>
      </dgm:t>
    </dgm:pt>
    <dgm:pt modelId="{1BF9E393-F999-4298-96D1-40BD5A9698F7}" type="parTrans" cxnId="{8DE85396-4D8D-4F25-AC2D-CDAB114205B4}">
      <dgm:prSet/>
      <dgm:spPr/>
      <dgm:t>
        <a:bodyPr/>
        <a:lstStyle/>
        <a:p>
          <a:endParaRPr lang="en-US"/>
        </a:p>
      </dgm:t>
    </dgm:pt>
    <dgm:pt modelId="{140FBF96-6717-40A6-B6FD-45E291CD210F}" type="sibTrans" cxnId="{8DE85396-4D8D-4F25-AC2D-CDAB114205B4}">
      <dgm:prSet/>
      <dgm:spPr/>
      <dgm:t>
        <a:bodyPr/>
        <a:lstStyle/>
        <a:p>
          <a:endParaRPr lang="en-US"/>
        </a:p>
      </dgm:t>
    </dgm:pt>
    <dgm:pt modelId="{C7F9B838-B727-4BD3-8BE6-A2AC4DE20B9B}">
      <dgm:prSet/>
      <dgm:spPr/>
      <dgm:t>
        <a:bodyPr/>
        <a:lstStyle/>
        <a:p>
          <a:pPr rtl="1"/>
          <a:r>
            <a:rPr lang="ar-SA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افزایش قیمت نهاده‌های تولید</a:t>
          </a:r>
          <a:endParaRPr lang="fa-I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A4342C6-525F-4C18-A509-1D68F3646440}" type="parTrans" cxnId="{A70FA8B4-BB8C-4D2D-9A5F-301BACD4C395}">
      <dgm:prSet/>
      <dgm:spPr/>
      <dgm:t>
        <a:bodyPr/>
        <a:lstStyle/>
        <a:p>
          <a:endParaRPr lang="en-US"/>
        </a:p>
      </dgm:t>
    </dgm:pt>
    <dgm:pt modelId="{E4D93AB2-866A-460E-9E30-F541C298085C}" type="sibTrans" cxnId="{A70FA8B4-BB8C-4D2D-9A5F-301BACD4C395}">
      <dgm:prSet/>
      <dgm:spPr/>
      <dgm:t>
        <a:bodyPr/>
        <a:lstStyle/>
        <a:p>
          <a:endParaRPr lang="en-US"/>
        </a:p>
      </dgm:t>
    </dgm:pt>
    <dgm:pt modelId="{F94ECA20-88C0-4C86-95B6-D7038679CBB1}">
      <dgm:prSet/>
      <dgm:spPr/>
      <dgm:t>
        <a:bodyPr/>
        <a:lstStyle/>
        <a:p>
          <a:pPr rtl="1"/>
          <a:r>
            <a:rPr lang="ar-SA" dirty="0" smtClean="0"/>
            <a:t>هزینه‌های </a:t>
          </a:r>
          <a:r>
            <a:rPr lang="ar-SA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تغییر تکنولوژی جهت ارتقای بهره‌وری انرژی</a:t>
          </a:r>
          <a:endParaRPr lang="fa-I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C670DFA-809F-428B-90C1-B75A580D7356}" type="parTrans" cxnId="{868B1EA9-FCE6-49DB-9D94-8C4B18F21C3F}">
      <dgm:prSet/>
      <dgm:spPr/>
      <dgm:t>
        <a:bodyPr/>
        <a:lstStyle/>
        <a:p>
          <a:endParaRPr lang="en-US"/>
        </a:p>
      </dgm:t>
    </dgm:pt>
    <dgm:pt modelId="{94984B13-6B46-479E-AF1A-C9A2F909A026}" type="sibTrans" cxnId="{868B1EA9-FCE6-49DB-9D94-8C4B18F21C3F}">
      <dgm:prSet/>
      <dgm:spPr/>
      <dgm:t>
        <a:bodyPr/>
        <a:lstStyle/>
        <a:p>
          <a:endParaRPr lang="en-US"/>
        </a:p>
      </dgm:t>
    </dgm:pt>
    <dgm:pt modelId="{2652CD18-1C36-43CE-ADC1-A5E7D1A394E3}">
      <dgm:prSet/>
      <dgm:spPr/>
      <dgm:t>
        <a:bodyPr/>
        <a:lstStyle/>
        <a:p>
          <a:pPr rtl="1"/>
          <a:r>
            <a:rPr lang="fa-IR" dirty="0" smtClean="0"/>
            <a:t>تغییر درآمد</a:t>
          </a:r>
          <a:endParaRPr lang="en-US" dirty="0"/>
        </a:p>
      </dgm:t>
    </dgm:pt>
    <dgm:pt modelId="{E70E80FE-2A25-4015-842C-28CF7C1E69EE}" type="parTrans" cxnId="{91785996-F2B2-411E-8FB7-4CDAC13DF1CF}">
      <dgm:prSet/>
      <dgm:spPr/>
      <dgm:t>
        <a:bodyPr/>
        <a:lstStyle/>
        <a:p>
          <a:endParaRPr lang="en-US"/>
        </a:p>
      </dgm:t>
    </dgm:pt>
    <dgm:pt modelId="{C8F1E8E6-0A97-4D1C-AC04-A74E87F0AA17}" type="sibTrans" cxnId="{91785996-F2B2-411E-8FB7-4CDAC13DF1CF}">
      <dgm:prSet/>
      <dgm:spPr/>
      <dgm:t>
        <a:bodyPr/>
        <a:lstStyle/>
        <a:p>
          <a:endParaRPr lang="en-US"/>
        </a:p>
      </dgm:t>
    </dgm:pt>
    <dgm:pt modelId="{E1A019AA-A8E8-483A-906C-CE03D99D58E1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تغییر قیمت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0B492AB-CD7F-47F1-9A7E-B274B2CC2F08}" type="parTrans" cxnId="{3F35A239-B783-4FE3-A8B2-F1A314F54CB3}">
      <dgm:prSet/>
      <dgm:spPr/>
      <dgm:t>
        <a:bodyPr/>
        <a:lstStyle/>
        <a:p>
          <a:endParaRPr lang="en-US"/>
        </a:p>
      </dgm:t>
    </dgm:pt>
    <dgm:pt modelId="{8C0B6C8F-FB18-49D3-9318-EB94D7A81AF6}" type="sibTrans" cxnId="{3F35A239-B783-4FE3-A8B2-F1A314F54CB3}">
      <dgm:prSet/>
      <dgm:spPr/>
      <dgm:t>
        <a:bodyPr/>
        <a:lstStyle/>
        <a:p>
          <a:endParaRPr lang="en-US"/>
        </a:p>
      </dgm:t>
    </dgm:pt>
    <dgm:pt modelId="{4D54E7A6-2C54-4321-BFB6-C16F45ABFFA6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تغییر فروش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34D1503-C3E0-4EF4-8EA4-4AAB46ADC28C}" type="parTrans" cxnId="{7339FF55-D126-424A-B188-012E7B117E15}">
      <dgm:prSet/>
      <dgm:spPr/>
      <dgm:t>
        <a:bodyPr/>
        <a:lstStyle/>
        <a:p>
          <a:endParaRPr lang="en-US"/>
        </a:p>
      </dgm:t>
    </dgm:pt>
    <dgm:pt modelId="{D8546129-63EB-4AB5-A83B-F4891DB8EE94}" type="sibTrans" cxnId="{7339FF55-D126-424A-B188-012E7B117E15}">
      <dgm:prSet/>
      <dgm:spPr/>
      <dgm:t>
        <a:bodyPr/>
        <a:lstStyle/>
        <a:p>
          <a:endParaRPr lang="en-US"/>
        </a:p>
      </dgm:t>
    </dgm:pt>
    <dgm:pt modelId="{740B425E-BB57-451B-992B-E94C66968E42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یارانه‌ها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775E7F6-7CE9-466F-A0F8-B4F68151C48E}" type="parTrans" cxnId="{FFA65F5C-EC67-4B1C-9A28-02B45BF11D3C}">
      <dgm:prSet/>
      <dgm:spPr/>
      <dgm:t>
        <a:bodyPr/>
        <a:lstStyle/>
        <a:p>
          <a:endParaRPr lang="en-US"/>
        </a:p>
      </dgm:t>
    </dgm:pt>
    <dgm:pt modelId="{69F9FE22-11D3-45E2-9A05-A82F3D4DC1EE}" type="sibTrans" cxnId="{FFA65F5C-EC67-4B1C-9A28-02B45BF11D3C}">
      <dgm:prSet/>
      <dgm:spPr/>
      <dgm:t>
        <a:bodyPr/>
        <a:lstStyle/>
        <a:p>
          <a:endParaRPr lang="en-US"/>
        </a:p>
      </dgm:t>
    </dgm:pt>
    <dgm:pt modelId="{7D7080B2-2529-4B8E-A5BB-E451B64A76E1}">
      <dgm:prSet/>
      <dgm:spPr/>
      <dgm:t>
        <a:bodyPr/>
        <a:lstStyle/>
        <a:p>
          <a:r>
            <a:rPr lang="fa-IR" dirty="0" smtClean="0"/>
            <a:t>هزینۀ فرصت ناشی از افزایش سرمایه در گردش </a:t>
          </a:r>
          <a:endParaRPr lang="en-US" dirty="0"/>
        </a:p>
      </dgm:t>
    </dgm:pt>
    <dgm:pt modelId="{63E8BA31-CE9C-4292-84D8-E97AABD93BB6}" type="parTrans" cxnId="{B9041829-31EC-4588-AC86-07B41969AF5E}">
      <dgm:prSet/>
      <dgm:spPr/>
    </dgm:pt>
    <dgm:pt modelId="{8679B4C0-E232-4AC3-9AAD-81FB88276E38}" type="sibTrans" cxnId="{B9041829-31EC-4588-AC86-07B41969AF5E}">
      <dgm:prSet/>
      <dgm:spPr/>
    </dgm:pt>
    <dgm:pt modelId="{21F4BDD3-78B8-4207-9E00-DA2752CCF118}" type="pres">
      <dgm:prSet presAssocID="{09096FC7-9E9A-43CD-AF36-01A08F8336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B20825-84C0-49C1-88EE-275B852C51E4}" type="pres">
      <dgm:prSet presAssocID="{B6F062C6-E793-42B6-ACD9-A786870D8FD7}" presName="compNode" presStyleCnt="0"/>
      <dgm:spPr/>
    </dgm:pt>
    <dgm:pt modelId="{749A8E04-D5C4-4A9E-AB60-CA20359D4ED7}" type="pres">
      <dgm:prSet presAssocID="{B6F062C6-E793-42B6-ACD9-A786870D8FD7}" presName="aNode" presStyleLbl="bgShp" presStyleIdx="0" presStyleCnt="2"/>
      <dgm:spPr/>
      <dgm:t>
        <a:bodyPr/>
        <a:lstStyle/>
        <a:p>
          <a:endParaRPr lang="en-US"/>
        </a:p>
      </dgm:t>
    </dgm:pt>
    <dgm:pt modelId="{524C4368-DE31-446C-BC69-C1C4EFC2B11D}" type="pres">
      <dgm:prSet presAssocID="{B6F062C6-E793-42B6-ACD9-A786870D8FD7}" presName="textNode" presStyleLbl="bgShp" presStyleIdx="0" presStyleCnt="2"/>
      <dgm:spPr/>
      <dgm:t>
        <a:bodyPr/>
        <a:lstStyle/>
        <a:p>
          <a:endParaRPr lang="en-US"/>
        </a:p>
      </dgm:t>
    </dgm:pt>
    <dgm:pt modelId="{AED5876F-37A9-4EB0-9F3E-C3B048DB6400}" type="pres">
      <dgm:prSet presAssocID="{B6F062C6-E793-42B6-ACD9-A786870D8FD7}" presName="compChildNode" presStyleCnt="0"/>
      <dgm:spPr/>
    </dgm:pt>
    <dgm:pt modelId="{DD055332-90AE-47D0-AE1B-465EC5D9CAD3}" type="pres">
      <dgm:prSet presAssocID="{B6F062C6-E793-42B6-ACD9-A786870D8FD7}" presName="theInnerList" presStyleCnt="0"/>
      <dgm:spPr/>
    </dgm:pt>
    <dgm:pt modelId="{C65649B2-FBF4-4465-A65B-8D25067D872E}" type="pres">
      <dgm:prSet presAssocID="{C7F9B838-B727-4BD3-8BE6-A2AC4DE20B9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6A337-0E3A-4E01-9F34-E17FE50689E5}" type="pres">
      <dgm:prSet presAssocID="{C7F9B838-B727-4BD3-8BE6-A2AC4DE20B9B}" presName="aSpace2" presStyleCnt="0"/>
      <dgm:spPr/>
    </dgm:pt>
    <dgm:pt modelId="{4318D5E2-BE97-43CC-9D16-009C24E5D210}" type="pres">
      <dgm:prSet presAssocID="{F94ECA20-88C0-4C86-95B6-D7038679CBB1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747ED-4146-49A1-8807-2D5557D734D6}" type="pres">
      <dgm:prSet presAssocID="{F94ECA20-88C0-4C86-95B6-D7038679CBB1}" presName="aSpace2" presStyleCnt="0"/>
      <dgm:spPr/>
    </dgm:pt>
    <dgm:pt modelId="{41FDB461-DC95-4F04-BECC-E18BE3C9415E}" type="pres">
      <dgm:prSet presAssocID="{7D7080B2-2529-4B8E-A5BB-E451B64A76E1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6B8D9-33BC-4BD5-A646-24C02E4C0275}" type="pres">
      <dgm:prSet presAssocID="{B6F062C6-E793-42B6-ACD9-A786870D8FD7}" presName="aSpace" presStyleCnt="0"/>
      <dgm:spPr/>
    </dgm:pt>
    <dgm:pt modelId="{09F0A6EB-D762-4FF7-B4EE-9C856CE6D07D}" type="pres">
      <dgm:prSet presAssocID="{2652CD18-1C36-43CE-ADC1-A5E7D1A394E3}" presName="compNode" presStyleCnt="0"/>
      <dgm:spPr/>
    </dgm:pt>
    <dgm:pt modelId="{B30B72C0-A11F-4082-A6D6-11D7B53A7C02}" type="pres">
      <dgm:prSet presAssocID="{2652CD18-1C36-43CE-ADC1-A5E7D1A394E3}" presName="aNode" presStyleLbl="bgShp" presStyleIdx="1" presStyleCnt="2"/>
      <dgm:spPr/>
      <dgm:t>
        <a:bodyPr/>
        <a:lstStyle/>
        <a:p>
          <a:endParaRPr lang="en-US"/>
        </a:p>
      </dgm:t>
    </dgm:pt>
    <dgm:pt modelId="{88262DE7-286C-4A58-8E1C-D9779879FAE1}" type="pres">
      <dgm:prSet presAssocID="{2652CD18-1C36-43CE-ADC1-A5E7D1A394E3}" presName="textNode" presStyleLbl="bgShp" presStyleIdx="1" presStyleCnt="2"/>
      <dgm:spPr/>
      <dgm:t>
        <a:bodyPr/>
        <a:lstStyle/>
        <a:p>
          <a:endParaRPr lang="en-US"/>
        </a:p>
      </dgm:t>
    </dgm:pt>
    <dgm:pt modelId="{55E2FDE8-B59A-4066-AC53-C1D100BF0EF5}" type="pres">
      <dgm:prSet presAssocID="{2652CD18-1C36-43CE-ADC1-A5E7D1A394E3}" presName="compChildNode" presStyleCnt="0"/>
      <dgm:spPr/>
    </dgm:pt>
    <dgm:pt modelId="{E15B1B16-3658-469A-9FE0-420699D1ACB2}" type="pres">
      <dgm:prSet presAssocID="{2652CD18-1C36-43CE-ADC1-A5E7D1A394E3}" presName="theInnerList" presStyleCnt="0"/>
      <dgm:spPr/>
    </dgm:pt>
    <dgm:pt modelId="{4E3CBF83-4A7A-4AA0-A017-88C72FCCC4EE}" type="pres">
      <dgm:prSet presAssocID="{E1A019AA-A8E8-483A-906C-CE03D99D58E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1DCEB-A7A1-409B-A1E7-D5AD9857A2CC}" type="pres">
      <dgm:prSet presAssocID="{E1A019AA-A8E8-483A-906C-CE03D99D58E1}" presName="aSpace2" presStyleCnt="0"/>
      <dgm:spPr/>
    </dgm:pt>
    <dgm:pt modelId="{659119F6-7C45-413A-99C1-6FC77A19FA3B}" type="pres">
      <dgm:prSet presAssocID="{4D54E7A6-2C54-4321-BFB6-C16F45ABFFA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51CFA-BAB5-4A43-AD04-468FFDE51332}" type="pres">
      <dgm:prSet presAssocID="{4D54E7A6-2C54-4321-BFB6-C16F45ABFFA6}" presName="aSpace2" presStyleCnt="0"/>
      <dgm:spPr/>
    </dgm:pt>
    <dgm:pt modelId="{31C5EE43-D856-42EE-87E5-4E6F9BB83884}" type="pres">
      <dgm:prSet presAssocID="{740B425E-BB57-451B-992B-E94C66968E42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FA8B4-BB8C-4D2D-9A5F-301BACD4C395}" srcId="{B6F062C6-E793-42B6-ACD9-A786870D8FD7}" destId="{C7F9B838-B727-4BD3-8BE6-A2AC4DE20B9B}" srcOrd="0" destOrd="0" parTransId="{9A4342C6-525F-4C18-A509-1D68F3646440}" sibTransId="{E4D93AB2-866A-460E-9E30-F541C298085C}"/>
    <dgm:cxn modelId="{7339FF55-D126-424A-B188-012E7B117E15}" srcId="{2652CD18-1C36-43CE-ADC1-A5E7D1A394E3}" destId="{4D54E7A6-2C54-4321-BFB6-C16F45ABFFA6}" srcOrd="1" destOrd="0" parTransId="{434D1503-C3E0-4EF4-8EA4-4AAB46ADC28C}" sibTransId="{D8546129-63EB-4AB5-A83B-F4891DB8EE94}"/>
    <dgm:cxn modelId="{C53538DC-FE14-4407-B6CE-41C8A78D8E65}" type="presOf" srcId="{C7F9B838-B727-4BD3-8BE6-A2AC4DE20B9B}" destId="{C65649B2-FBF4-4465-A65B-8D25067D872E}" srcOrd="0" destOrd="0" presId="urn:microsoft.com/office/officeart/2005/8/layout/lProcess2"/>
    <dgm:cxn modelId="{73BD8832-0764-4B8B-A6B7-860A79E72C46}" type="presOf" srcId="{09096FC7-9E9A-43CD-AF36-01A08F8336AC}" destId="{21F4BDD3-78B8-4207-9E00-DA2752CCF118}" srcOrd="0" destOrd="0" presId="urn:microsoft.com/office/officeart/2005/8/layout/lProcess2"/>
    <dgm:cxn modelId="{E193E4B3-980A-41A0-B6FA-61ABCC5A8E75}" type="presOf" srcId="{740B425E-BB57-451B-992B-E94C66968E42}" destId="{31C5EE43-D856-42EE-87E5-4E6F9BB83884}" srcOrd="0" destOrd="0" presId="urn:microsoft.com/office/officeart/2005/8/layout/lProcess2"/>
    <dgm:cxn modelId="{716DD41C-119B-4758-A6E6-69BFB1D907B5}" type="presOf" srcId="{F94ECA20-88C0-4C86-95B6-D7038679CBB1}" destId="{4318D5E2-BE97-43CC-9D16-009C24E5D210}" srcOrd="0" destOrd="0" presId="urn:microsoft.com/office/officeart/2005/8/layout/lProcess2"/>
    <dgm:cxn modelId="{5AA95FA0-EB91-454B-9824-13A8B650B558}" type="presOf" srcId="{E1A019AA-A8E8-483A-906C-CE03D99D58E1}" destId="{4E3CBF83-4A7A-4AA0-A017-88C72FCCC4EE}" srcOrd="0" destOrd="0" presId="urn:microsoft.com/office/officeart/2005/8/layout/lProcess2"/>
    <dgm:cxn modelId="{39CA36B1-3807-445E-872C-949F9495E464}" type="presOf" srcId="{4D54E7A6-2C54-4321-BFB6-C16F45ABFFA6}" destId="{659119F6-7C45-413A-99C1-6FC77A19FA3B}" srcOrd="0" destOrd="0" presId="urn:microsoft.com/office/officeart/2005/8/layout/lProcess2"/>
    <dgm:cxn modelId="{9195E307-16F5-4AF7-912B-87187D014817}" type="presOf" srcId="{7D7080B2-2529-4B8E-A5BB-E451B64A76E1}" destId="{41FDB461-DC95-4F04-BECC-E18BE3C9415E}" srcOrd="0" destOrd="0" presId="urn:microsoft.com/office/officeart/2005/8/layout/lProcess2"/>
    <dgm:cxn modelId="{F7DC6F92-DB90-49D3-917C-D136AC34B88F}" type="presOf" srcId="{B6F062C6-E793-42B6-ACD9-A786870D8FD7}" destId="{749A8E04-D5C4-4A9E-AB60-CA20359D4ED7}" srcOrd="0" destOrd="0" presId="urn:microsoft.com/office/officeart/2005/8/layout/lProcess2"/>
    <dgm:cxn modelId="{91785996-F2B2-411E-8FB7-4CDAC13DF1CF}" srcId="{09096FC7-9E9A-43CD-AF36-01A08F8336AC}" destId="{2652CD18-1C36-43CE-ADC1-A5E7D1A394E3}" srcOrd="1" destOrd="0" parTransId="{E70E80FE-2A25-4015-842C-28CF7C1E69EE}" sibTransId="{C8F1E8E6-0A97-4D1C-AC04-A74E87F0AA17}"/>
    <dgm:cxn modelId="{1DBC0995-B829-4E24-ADF1-4F70B4E0EFF6}" type="presOf" srcId="{2652CD18-1C36-43CE-ADC1-A5E7D1A394E3}" destId="{88262DE7-286C-4A58-8E1C-D9779879FAE1}" srcOrd="1" destOrd="0" presId="urn:microsoft.com/office/officeart/2005/8/layout/lProcess2"/>
    <dgm:cxn modelId="{3F35A239-B783-4FE3-A8B2-F1A314F54CB3}" srcId="{2652CD18-1C36-43CE-ADC1-A5E7D1A394E3}" destId="{E1A019AA-A8E8-483A-906C-CE03D99D58E1}" srcOrd="0" destOrd="0" parTransId="{C0B492AB-CD7F-47F1-9A7E-B274B2CC2F08}" sibTransId="{8C0B6C8F-FB18-49D3-9318-EB94D7A81AF6}"/>
    <dgm:cxn modelId="{868B1EA9-FCE6-49DB-9D94-8C4B18F21C3F}" srcId="{B6F062C6-E793-42B6-ACD9-A786870D8FD7}" destId="{F94ECA20-88C0-4C86-95B6-D7038679CBB1}" srcOrd="1" destOrd="0" parTransId="{3C670DFA-809F-428B-90C1-B75A580D7356}" sibTransId="{94984B13-6B46-479E-AF1A-C9A2F909A026}"/>
    <dgm:cxn modelId="{8DE85396-4D8D-4F25-AC2D-CDAB114205B4}" srcId="{09096FC7-9E9A-43CD-AF36-01A08F8336AC}" destId="{B6F062C6-E793-42B6-ACD9-A786870D8FD7}" srcOrd="0" destOrd="0" parTransId="{1BF9E393-F999-4298-96D1-40BD5A9698F7}" sibTransId="{140FBF96-6717-40A6-B6FD-45E291CD210F}"/>
    <dgm:cxn modelId="{B9041829-31EC-4588-AC86-07B41969AF5E}" srcId="{B6F062C6-E793-42B6-ACD9-A786870D8FD7}" destId="{7D7080B2-2529-4B8E-A5BB-E451B64A76E1}" srcOrd="2" destOrd="0" parTransId="{63E8BA31-CE9C-4292-84D8-E97AABD93BB6}" sibTransId="{8679B4C0-E232-4AC3-9AAD-81FB88276E38}"/>
    <dgm:cxn modelId="{FFA65F5C-EC67-4B1C-9A28-02B45BF11D3C}" srcId="{2652CD18-1C36-43CE-ADC1-A5E7D1A394E3}" destId="{740B425E-BB57-451B-992B-E94C66968E42}" srcOrd="2" destOrd="0" parTransId="{D775E7F6-7CE9-466F-A0F8-B4F68151C48E}" sibTransId="{69F9FE22-11D3-45E2-9A05-A82F3D4DC1EE}"/>
    <dgm:cxn modelId="{FCB75514-7A73-43D4-B520-F046B85968C7}" type="presOf" srcId="{2652CD18-1C36-43CE-ADC1-A5E7D1A394E3}" destId="{B30B72C0-A11F-4082-A6D6-11D7B53A7C02}" srcOrd="0" destOrd="0" presId="urn:microsoft.com/office/officeart/2005/8/layout/lProcess2"/>
    <dgm:cxn modelId="{3AD2A882-560C-47BB-A8DC-936915016271}" type="presOf" srcId="{B6F062C6-E793-42B6-ACD9-A786870D8FD7}" destId="{524C4368-DE31-446C-BC69-C1C4EFC2B11D}" srcOrd="1" destOrd="0" presId="urn:microsoft.com/office/officeart/2005/8/layout/lProcess2"/>
    <dgm:cxn modelId="{D9975646-1D63-4AA4-B46F-533E824A3E70}" type="presParOf" srcId="{21F4BDD3-78B8-4207-9E00-DA2752CCF118}" destId="{8AB20825-84C0-49C1-88EE-275B852C51E4}" srcOrd="0" destOrd="0" presId="urn:microsoft.com/office/officeart/2005/8/layout/lProcess2"/>
    <dgm:cxn modelId="{6C203660-338E-4F56-A764-11EDAB2AD67D}" type="presParOf" srcId="{8AB20825-84C0-49C1-88EE-275B852C51E4}" destId="{749A8E04-D5C4-4A9E-AB60-CA20359D4ED7}" srcOrd="0" destOrd="0" presId="urn:microsoft.com/office/officeart/2005/8/layout/lProcess2"/>
    <dgm:cxn modelId="{D25646C0-B490-4B88-989B-89325F2B0E40}" type="presParOf" srcId="{8AB20825-84C0-49C1-88EE-275B852C51E4}" destId="{524C4368-DE31-446C-BC69-C1C4EFC2B11D}" srcOrd="1" destOrd="0" presId="urn:microsoft.com/office/officeart/2005/8/layout/lProcess2"/>
    <dgm:cxn modelId="{64FCC2AA-FFCA-4ECD-AFEB-376B0CC1CA14}" type="presParOf" srcId="{8AB20825-84C0-49C1-88EE-275B852C51E4}" destId="{AED5876F-37A9-4EB0-9F3E-C3B048DB6400}" srcOrd="2" destOrd="0" presId="urn:microsoft.com/office/officeart/2005/8/layout/lProcess2"/>
    <dgm:cxn modelId="{65251AB5-C060-46D2-A77F-C19FA141A40B}" type="presParOf" srcId="{AED5876F-37A9-4EB0-9F3E-C3B048DB6400}" destId="{DD055332-90AE-47D0-AE1B-465EC5D9CAD3}" srcOrd="0" destOrd="0" presId="urn:microsoft.com/office/officeart/2005/8/layout/lProcess2"/>
    <dgm:cxn modelId="{17A9884B-2418-4E33-BB9B-3608F45AEC3B}" type="presParOf" srcId="{DD055332-90AE-47D0-AE1B-465EC5D9CAD3}" destId="{C65649B2-FBF4-4465-A65B-8D25067D872E}" srcOrd="0" destOrd="0" presId="urn:microsoft.com/office/officeart/2005/8/layout/lProcess2"/>
    <dgm:cxn modelId="{8D102527-77BE-4C75-938B-0276D0FF42E8}" type="presParOf" srcId="{DD055332-90AE-47D0-AE1B-465EC5D9CAD3}" destId="{BCA6A337-0E3A-4E01-9F34-E17FE50689E5}" srcOrd="1" destOrd="0" presId="urn:microsoft.com/office/officeart/2005/8/layout/lProcess2"/>
    <dgm:cxn modelId="{7E1498CA-5627-446E-986F-2E62D828834F}" type="presParOf" srcId="{DD055332-90AE-47D0-AE1B-465EC5D9CAD3}" destId="{4318D5E2-BE97-43CC-9D16-009C24E5D210}" srcOrd="2" destOrd="0" presId="urn:microsoft.com/office/officeart/2005/8/layout/lProcess2"/>
    <dgm:cxn modelId="{221EB16D-7118-4584-A5C8-DB081281B143}" type="presParOf" srcId="{DD055332-90AE-47D0-AE1B-465EC5D9CAD3}" destId="{6B1747ED-4146-49A1-8807-2D5557D734D6}" srcOrd="3" destOrd="0" presId="urn:microsoft.com/office/officeart/2005/8/layout/lProcess2"/>
    <dgm:cxn modelId="{32DD951D-B326-469A-9D0E-8E89F30C3D5D}" type="presParOf" srcId="{DD055332-90AE-47D0-AE1B-465EC5D9CAD3}" destId="{41FDB461-DC95-4F04-BECC-E18BE3C9415E}" srcOrd="4" destOrd="0" presId="urn:microsoft.com/office/officeart/2005/8/layout/lProcess2"/>
    <dgm:cxn modelId="{4ABE0CAC-16E3-42EF-AB3E-EC31F81E6BE6}" type="presParOf" srcId="{21F4BDD3-78B8-4207-9E00-DA2752CCF118}" destId="{ED46B8D9-33BC-4BD5-A646-24C02E4C0275}" srcOrd="1" destOrd="0" presId="urn:microsoft.com/office/officeart/2005/8/layout/lProcess2"/>
    <dgm:cxn modelId="{A6C154BF-F0F5-4458-A8D5-8DE5AEEB69BB}" type="presParOf" srcId="{21F4BDD3-78B8-4207-9E00-DA2752CCF118}" destId="{09F0A6EB-D762-4FF7-B4EE-9C856CE6D07D}" srcOrd="2" destOrd="0" presId="urn:microsoft.com/office/officeart/2005/8/layout/lProcess2"/>
    <dgm:cxn modelId="{89168FCF-D2FA-457C-ABE0-2A99CEC1A4AC}" type="presParOf" srcId="{09F0A6EB-D762-4FF7-B4EE-9C856CE6D07D}" destId="{B30B72C0-A11F-4082-A6D6-11D7B53A7C02}" srcOrd="0" destOrd="0" presId="urn:microsoft.com/office/officeart/2005/8/layout/lProcess2"/>
    <dgm:cxn modelId="{61150F68-2D7E-49A9-BF0F-D00EF9A23155}" type="presParOf" srcId="{09F0A6EB-D762-4FF7-B4EE-9C856CE6D07D}" destId="{88262DE7-286C-4A58-8E1C-D9779879FAE1}" srcOrd="1" destOrd="0" presId="urn:microsoft.com/office/officeart/2005/8/layout/lProcess2"/>
    <dgm:cxn modelId="{C3377B76-3665-4762-B2E7-D7B1067E1A49}" type="presParOf" srcId="{09F0A6EB-D762-4FF7-B4EE-9C856CE6D07D}" destId="{55E2FDE8-B59A-4066-AC53-C1D100BF0EF5}" srcOrd="2" destOrd="0" presId="urn:microsoft.com/office/officeart/2005/8/layout/lProcess2"/>
    <dgm:cxn modelId="{8ECA2E11-F513-40DA-8276-75FDF8E15725}" type="presParOf" srcId="{55E2FDE8-B59A-4066-AC53-C1D100BF0EF5}" destId="{E15B1B16-3658-469A-9FE0-420699D1ACB2}" srcOrd="0" destOrd="0" presId="urn:microsoft.com/office/officeart/2005/8/layout/lProcess2"/>
    <dgm:cxn modelId="{F16FA5FD-8483-4F27-AB75-0F088A74D367}" type="presParOf" srcId="{E15B1B16-3658-469A-9FE0-420699D1ACB2}" destId="{4E3CBF83-4A7A-4AA0-A017-88C72FCCC4EE}" srcOrd="0" destOrd="0" presId="urn:microsoft.com/office/officeart/2005/8/layout/lProcess2"/>
    <dgm:cxn modelId="{F79F73F2-B75C-4254-91B9-9A6DD70AA53A}" type="presParOf" srcId="{E15B1B16-3658-469A-9FE0-420699D1ACB2}" destId="{BBB1DCEB-A7A1-409B-A1E7-D5AD9857A2CC}" srcOrd="1" destOrd="0" presId="urn:microsoft.com/office/officeart/2005/8/layout/lProcess2"/>
    <dgm:cxn modelId="{5649F427-19D6-4355-92EB-C706CF2CAD4F}" type="presParOf" srcId="{E15B1B16-3658-469A-9FE0-420699D1ACB2}" destId="{659119F6-7C45-413A-99C1-6FC77A19FA3B}" srcOrd="2" destOrd="0" presId="urn:microsoft.com/office/officeart/2005/8/layout/lProcess2"/>
    <dgm:cxn modelId="{49F15B22-DA13-4E3F-8799-C25EE854E270}" type="presParOf" srcId="{E15B1B16-3658-469A-9FE0-420699D1ACB2}" destId="{62251CFA-BAB5-4A43-AD04-468FFDE51332}" srcOrd="3" destOrd="0" presId="urn:microsoft.com/office/officeart/2005/8/layout/lProcess2"/>
    <dgm:cxn modelId="{99C5AD60-77BE-4F71-916D-51F0342B1D68}" type="presParOf" srcId="{E15B1B16-3658-469A-9FE0-420699D1ACB2}" destId="{31C5EE43-D856-42EE-87E5-4E6F9BB8388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41824B-DF65-46EC-849A-F012D074E37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F82824-D904-4B45-AD6D-DE6049591440}">
      <dgm:prSet/>
      <dgm:spPr/>
      <dgm:t>
        <a:bodyPr/>
        <a:lstStyle/>
        <a:p>
          <a:pPr rtl="1"/>
          <a:r>
            <a:rPr lang="fa-IR" dirty="0" smtClean="0"/>
            <a:t>عرضه</a:t>
          </a:r>
          <a:endParaRPr lang="en-US" dirty="0"/>
        </a:p>
      </dgm:t>
    </dgm:pt>
    <dgm:pt modelId="{B13A4591-F409-4ACE-A579-17527B07542B}" type="parTrans" cxnId="{F86FB25A-2BCE-4393-B2FA-737CF8896FC3}">
      <dgm:prSet/>
      <dgm:spPr/>
      <dgm:t>
        <a:bodyPr/>
        <a:lstStyle/>
        <a:p>
          <a:endParaRPr lang="en-US"/>
        </a:p>
      </dgm:t>
    </dgm:pt>
    <dgm:pt modelId="{5517C2A1-5D72-440D-B5B2-721654A4669E}" type="sibTrans" cxnId="{F86FB25A-2BCE-4393-B2FA-737CF8896FC3}">
      <dgm:prSet/>
      <dgm:spPr/>
      <dgm:t>
        <a:bodyPr/>
        <a:lstStyle/>
        <a:p>
          <a:endParaRPr lang="en-US"/>
        </a:p>
      </dgm:t>
    </dgm:pt>
    <dgm:pt modelId="{3E89122B-4C32-4D2F-89F3-B0D580F43B02}">
      <dgm:prSet/>
      <dgm:spPr/>
      <dgm:t>
        <a:bodyPr/>
        <a:lstStyle/>
        <a:p>
          <a:pPr rtl="1"/>
          <a:r>
            <a:rPr lang="fa-IR" dirty="0" smtClean="0"/>
            <a:t>تقاضا</a:t>
          </a:r>
          <a:endParaRPr lang="en-US" dirty="0"/>
        </a:p>
      </dgm:t>
    </dgm:pt>
    <dgm:pt modelId="{0B2ED8E2-E8C6-4D86-9D7C-A70EE0BEDBAD}" type="parTrans" cxnId="{AEE4CB6C-F487-4E44-86DF-8E9A56CA8F3B}">
      <dgm:prSet/>
      <dgm:spPr/>
      <dgm:t>
        <a:bodyPr/>
        <a:lstStyle/>
        <a:p>
          <a:endParaRPr lang="en-US"/>
        </a:p>
      </dgm:t>
    </dgm:pt>
    <dgm:pt modelId="{58F04FAB-D69F-4FE0-8325-2F0D21F39192}" type="sibTrans" cxnId="{AEE4CB6C-F487-4E44-86DF-8E9A56CA8F3B}">
      <dgm:prSet/>
      <dgm:spPr/>
      <dgm:t>
        <a:bodyPr/>
        <a:lstStyle/>
        <a:p>
          <a:endParaRPr lang="en-US"/>
        </a:p>
      </dgm:t>
    </dgm:pt>
    <dgm:pt modelId="{197EA74E-20C9-4C76-B613-3BB5E56F43FE}" type="pres">
      <dgm:prSet presAssocID="{4441824B-DF65-46EC-849A-F012D074E37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128B95-2DFE-4E3A-9D2D-333F1A85682F}" type="pres">
      <dgm:prSet presAssocID="{4441824B-DF65-46EC-849A-F012D074E372}" presName="divider" presStyleLbl="fgShp" presStyleIdx="0" presStyleCnt="1"/>
      <dgm:spPr/>
    </dgm:pt>
    <dgm:pt modelId="{20BA22D5-9CDD-432D-9010-83D92C00B5EA}" type="pres">
      <dgm:prSet presAssocID="{F1F82824-D904-4B45-AD6D-DE6049591440}" presName="downArrow" presStyleLbl="node1" presStyleIdx="0" presStyleCnt="2"/>
      <dgm:spPr/>
    </dgm:pt>
    <dgm:pt modelId="{62335D10-8CCE-4E5E-B1E1-95603E9C0BA4}" type="pres">
      <dgm:prSet presAssocID="{F1F82824-D904-4B45-AD6D-DE604959144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4FE2F-9762-4506-B0AE-6E7AF723946B}" type="pres">
      <dgm:prSet presAssocID="{3E89122B-4C32-4D2F-89F3-B0D580F43B02}" presName="upArrow" presStyleLbl="node1" presStyleIdx="1" presStyleCnt="2"/>
      <dgm:spPr/>
    </dgm:pt>
    <dgm:pt modelId="{8521B03C-3DD2-4758-963C-5B7E3AB0F070}" type="pres">
      <dgm:prSet presAssocID="{3E89122B-4C32-4D2F-89F3-B0D580F43B0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E529D9-379F-4A76-BECB-365BF0458248}" type="presOf" srcId="{F1F82824-D904-4B45-AD6D-DE6049591440}" destId="{62335D10-8CCE-4E5E-B1E1-95603E9C0BA4}" srcOrd="0" destOrd="0" presId="urn:microsoft.com/office/officeart/2005/8/layout/arrow3"/>
    <dgm:cxn modelId="{CABA12EB-8725-41E7-8387-85443C70F7D0}" type="presOf" srcId="{4441824B-DF65-46EC-849A-F012D074E372}" destId="{197EA74E-20C9-4C76-B613-3BB5E56F43FE}" srcOrd="0" destOrd="0" presId="urn:microsoft.com/office/officeart/2005/8/layout/arrow3"/>
    <dgm:cxn modelId="{D58DDE1E-C570-4541-912A-FEFF771608F2}" type="presOf" srcId="{3E89122B-4C32-4D2F-89F3-B0D580F43B02}" destId="{8521B03C-3DD2-4758-963C-5B7E3AB0F070}" srcOrd="0" destOrd="0" presId="urn:microsoft.com/office/officeart/2005/8/layout/arrow3"/>
    <dgm:cxn modelId="{AEE4CB6C-F487-4E44-86DF-8E9A56CA8F3B}" srcId="{4441824B-DF65-46EC-849A-F012D074E372}" destId="{3E89122B-4C32-4D2F-89F3-B0D580F43B02}" srcOrd="1" destOrd="0" parTransId="{0B2ED8E2-E8C6-4D86-9D7C-A70EE0BEDBAD}" sibTransId="{58F04FAB-D69F-4FE0-8325-2F0D21F39192}"/>
    <dgm:cxn modelId="{F86FB25A-2BCE-4393-B2FA-737CF8896FC3}" srcId="{4441824B-DF65-46EC-849A-F012D074E372}" destId="{F1F82824-D904-4B45-AD6D-DE6049591440}" srcOrd="0" destOrd="0" parTransId="{B13A4591-F409-4ACE-A579-17527B07542B}" sibTransId="{5517C2A1-5D72-440D-B5B2-721654A4669E}"/>
    <dgm:cxn modelId="{47595E85-734C-4941-9153-775D2B6FED18}" type="presParOf" srcId="{197EA74E-20C9-4C76-B613-3BB5E56F43FE}" destId="{20128B95-2DFE-4E3A-9D2D-333F1A85682F}" srcOrd="0" destOrd="0" presId="urn:microsoft.com/office/officeart/2005/8/layout/arrow3"/>
    <dgm:cxn modelId="{B971FF11-C292-4F3A-8E0F-F1B1F757FE5D}" type="presParOf" srcId="{197EA74E-20C9-4C76-B613-3BB5E56F43FE}" destId="{20BA22D5-9CDD-432D-9010-83D92C00B5EA}" srcOrd="1" destOrd="0" presId="urn:microsoft.com/office/officeart/2005/8/layout/arrow3"/>
    <dgm:cxn modelId="{E68AF5A8-73BA-45A8-8EEA-9D40AFC03C3C}" type="presParOf" srcId="{197EA74E-20C9-4C76-B613-3BB5E56F43FE}" destId="{62335D10-8CCE-4E5E-B1E1-95603E9C0BA4}" srcOrd="2" destOrd="0" presId="urn:microsoft.com/office/officeart/2005/8/layout/arrow3"/>
    <dgm:cxn modelId="{7A24971D-CF5E-45CE-9C4E-E38569DC9853}" type="presParOf" srcId="{197EA74E-20C9-4C76-B613-3BB5E56F43FE}" destId="{16A4FE2F-9762-4506-B0AE-6E7AF723946B}" srcOrd="3" destOrd="0" presId="urn:microsoft.com/office/officeart/2005/8/layout/arrow3"/>
    <dgm:cxn modelId="{22724A82-885A-475D-8F09-F9431673C23B}" type="presParOf" srcId="{197EA74E-20C9-4C76-B613-3BB5E56F43FE}" destId="{8521B03C-3DD2-4758-963C-5B7E3AB0F07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B728D-6891-4208-9892-4087AEA8C1BE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9F39B8D-C840-41E7-9647-13938DB1FA6D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افزایش تمرکز بر کاهش نرخ تورم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99DB71F-32D9-41C2-98E2-CC4C384CC289}" type="parTrans" cxnId="{FA1CEB66-3C54-4FE6-9EB9-5215EA0469D8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13D730F-A08F-4FF8-8260-3E487CF096EC}" type="sibTrans" cxnId="{FA1CEB66-3C54-4FE6-9EB9-5215EA0469D8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1030A6A-1207-4195-A5D9-B77ECA6CEBFE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کاهش قابل‌ملاحظۀ اعطای وام‌های رهنی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A6B1DBA-641F-4989-A7E9-E98682343D56}" type="parTrans" cxnId="{20A8AE94-2248-4415-8923-E95F3A47A7DC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CA07C75-9B2E-4CDC-BA2E-A076B9FA0D74}" type="sibTrans" cxnId="{20A8AE94-2248-4415-8923-E95F3A47A7DC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55F0C38-1752-40E4-B072-C2829F70389F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کاهش اعتبارات در بخش مسکن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FE79FB6-2B5D-4CCA-B41F-798E37C7F336}" type="parTrans" cxnId="{DB6FE2FE-381A-47C6-94B0-B0825CB89618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AA678B1-D0E5-4382-9148-54D8A51F48A0}" type="sibTrans" cxnId="{DB6FE2FE-381A-47C6-94B0-B0825CB89618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03E5FEE-7580-4F69-83B0-CA8E9D97BD47}" type="pres">
      <dgm:prSet presAssocID="{3C3B728D-6891-4208-9892-4087AEA8C1B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60E021-E683-4A37-AA4B-CC1FE9B9F97E}" type="pres">
      <dgm:prSet presAssocID="{3C3B728D-6891-4208-9892-4087AEA8C1BE}" presName="dummyMaxCanvas" presStyleCnt="0">
        <dgm:presLayoutVars/>
      </dgm:prSet>
      <dgm:spPr/>
    </dgm:pt>
    <dgm:pt modelId="{45CDA43D-AEE4-46F4-8AC1-FC81C382107B}" type="pres">
      <dgm:prSet presAssocID="{3C3B728D-6891-4208-9892-4087AEA8C1B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EB850-3D6B-47B2-8737-909EACC37DFB}" type="pres">
      <dgm:prSet presAssocID="{3C3B728D-6891-4208-9892-4087AEA8C1B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973D4-6250-4311-9E58-CD746455E980}" type="pres">
      <dgm:prSet presAssocID="{3C3B728D-6891-4208-9892-4087AEA8C1B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D4F9C-A0C5-44E0-9280-F25AAA8EBF81}" type="pres">
      <dgm:prSet presAssocID="{3C3B728D-6891-4208-9892-4087AEA8C1B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925DA-982A-49A6-9565-8F705171763D}" type="pres">
      <dgm:prSet presAssocID="{3C3B728D-6891-4208-9892-4087AEA8C1B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F7507-A369-4D57-91FB-708A87BA9F74}" type="pres">
      <dgm:prSet presAssocID="{3C3B728D-6891-4208-9892-4087AEA8C1B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57A21-79E9-4FBB-B6A4-F04C2F64D7C5}" type="pres">
      <dgm:prSet presAssocID="{3C3B728D-6891-4208-9892-4087AEA8C1B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953FF-781D-42FD-BEB5-AF84E33F327F}" type="pres">
      <dgm:prSet presAssocID="{3C3B728D-6891-4208-9892-4087AEA8C1B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6FE2FE-381A-47C6-94B0-B0825CB89618}" srcId="{3C3B728D-6891-4208-9892-4087AEA8C1BE}" destId="{B55F0C38-1752-40E4-B072-C2829F70389F}" srcOrd="2" destOrd="0" parTransId="{2FE79FB6-2B5D-4CCA-B41F-798E37C7F336}" sibTransId="{3AA678B1-D0E5-4382-9148-54D8A51F48A0}"/>
    <dgm:cxn modelId="{0780410B-730E-4B43-A330-E6F9CEFBD592}" type="presOf" srcId="{B1030A6A-1207-4195-A5D9-B77ECA6CEBFE}" destId="{DCE57A21-79E9-4FBB-B6A4-F04C2F64D7C5}" srcOrd="1" destOrd="0" presId="urn:microsoft.com/office/officeart/2005/8/layout/vProcess5"/>
    <dgm:cxn modelId="{F09D27B9-B838-41E1-AA5A-34472566EE82}" type="presOf" srcId="{3C3B728D-6891-4208-9892-4087AEA8C1BE}" destId="{303E5FEE-7580-4F69-83B0-CA8E9D97BD47}" srcOrd="0" destOrd="0" presId="urn:microsoft.com/office/officeart/2005/8/layout/vProcess5"/>
    <dgm:cxn modelId="{1BC030A7-6B79-4BA9-9C8C-971013A4A047}" type="presOf" srcId="{49F39B8D-C840-41E7-9647-13938DB1FA6D}" destId="{45CDA43D-AEE4-46F4-8AC1-FC81C382107B}" srcOrd="0" destOrd="0" presId="urn:microsoft.com/office/officeart/2005/8/layout/vProcess5"/>
    <dgm:cxn modelId="{CCEC5480-FBAE-41E7-B7FF-2B127DF54B4F}" type="presOf" srcId="{913D730F-A08F-4FF8-8260-3E487CF096EC}" destId="{AEFD4F9C-A0C5-44E0-9280-F25AAA8EBF81}" srcOrd="0" destOrd="0" presId="urn:microsoft.com/office/officeart/2005/8/layout/vProcess5"/>
    <dgm:cxn modelId="{D7C0B7B7-7358-448E-8F47-6FF755779D43}" type="presOf" srcId="{CCA07C75-9B2E-4CDC-BA2E-A076B9FA0D74}" destId="{9FD925DA-982A-49A6-9565-8F705171763D}" srcOrd="0" destOrd="0" presId="urn:microsoft.com/office/officeart/2005/8/layout/vProcess5"/>
    <dgm:cxn modelId="{7A7CC7DF-2001-42DA-99E0-E1959D997756}" type="presOf" srcId="{B1030A6A-1207-4195-A5D9-B77ECA6CEBFE}" destId="{747EB850-3D6B-47B2-8737-909EACC37DFB}" srcOrd="0" destOrd="0" presId="urn:microsoft.com/office/officeart/2005/8/layout/vProcess5"/>
    <dgm:cxn modelId="{20A8AE94-2248-4415-8923-E95F3A47A7DC}" srcId="{3C3B728D-6891-4208-9892-4087AEA8C1BE}" destId="{B1030A6A-1207-4195-A5D9-B77ECA6CEBFE}" srcOrd="1" destOrd="0" parTransId="{2A6B1DBA-641F-4989-A7E9-E98682343D56}" sibTransId="{CCA07C75-9B2E-4CDC-BA2E-A076B9FA0D74}"/>
    <dgm:cxn modelId="{5EC2330C-C8AF-4250-9A0C-D00E79EA500D}" type="presOf" srcId="{B55F0C38-1752-40E4-B072-C2829F70389F}" destId="{E8E973D4-6250-4311-9E58-CD746455E980}" srcOrd="0" destOrd="0" presId="urn:microsoft.com/office/officeart/2005/8/layout/vProcess5"/>
    <dgm:cxn modelId="{FA1CEB66-3C54-4FE6-9EB9-5215EA0469D8}" srcId="{3C3B728D-6891-4208-9892-4087AEA8C1BE}" destId="{49F39B8D-C840-41E7-9647-13938DB1FA6D}" srcOrd="0" destOrd="0" parTransId="{C99DB71F-32D9-41C2-98E2-CC4C384CC289}" sibTransId="{913D730F-A08F-4FF8-8260-3E487CF096EC}"/>
    <dgm:cxn modelId="{D795DA27-87B6-4729-8323-97C294EA04B7}" type="presOf" srcId="{B55F0C38-1752-40E4-B072-C2829F70389F}" destId="{262953FF-781D-42FD-BEB5-AF84E33F327F}" srcOrd="1" destOrd="0" presId="urn:microsoft.com/office/officeart/2005/8/layout/vProcess5"/>
    <dgm:cxn modelId="{C5CF5900-5821-4AFC-84AD-B769B3FB48C3}" type="presOf" srcId="{49F39B8D-C840-41E7-9647-13938DB1FA6D}" destId="{AC6F7507-A369-4D57-91FB-708A87BA9F74}" srcOrd="1" destOrd="0" presId="urn:microsoft.com/office/officeart/2005/8/layout/vProcess5"/>
    <dgm:cxn modelId="{7227182B-ABAF-4D27-95E4-02F99500B996}" type="presParOf" srcId="{303E5FEE-7580-4F69-83B0-CA8E9D97BD47}" destId="{BE60E021-E683-4A37-AA4B-CC1FE9B9F97E}" srcOrd="0" destOrd="0" presId="urn:microsoft.com/office/officeart/2005/8/layout/vProcess5"/>
    <dgm:cxn modelId="{ADB6F1AA-99D7-46C0-B794-373836BDEDDC}" type="presParOf" srcId="{303E5FEE-7580-4F69-83B0-CA8E9D97BD47}" destId="{45CDA43D-AEE4-46F4-8AC1-FC81C382107B}" srcOrd="1" destOrd="0" presId="urn:microsoft.com/office/officeart/2005/8/layout/vProcess5"/>
    <dgm:cxn modelId="{3C424333-CFA9-4EBF-BEFA-115F5058C61F}" type="presParOf" srcId="{303E5FEE-7580-4F69-83B0-CA8E9D97BD47}" destId="{747EB850-3D6B-47B2-8737-909EACC37DFB}" srcOrd="2" destOrd="0" presId="urn:microsoft.com/office/officeart/2005/8/layout/vProcess5"/>
    <dgm:cxn modelId="{10D4EE7A-25DC-40B1-A813-E621013707CB}" type="presParOf" srcId="{303E5FEE-7580-4F69-83B0-CA8E9D97BD47}" destId="{E8E973D4-6250-4311-9E58-CD746455E980}" srcOrd="3" destOrd="0" presId="urn:microsoft.com/office/officeart/2005/8/layout/vProcess5"/>
    <dgm:cxn modelId="{511EA30C-6503-4FAB-9796-E3149543467F}" type="presParOf" srcId="{303E5FEE-7580-4F69-83B0-CA8E9D97BD47}" destId="{AEFD4F9C-A0C5-44E0-9280-F25AAA8EBF81}" srcOrd="4" destOrd="0" presId="urn:microsoft.com/office/officeart/2005/8/layout/vProcess5"/>
    <dgm:cxn modelId="{C34DB1B0-20DB-4DC6-B85C-B9307386A677}" type="presParOf" srcId="{303E5FEE-7580-4F69-83B0-CA8E9D97BD47}" destId="{9FD925DA-982A-49A6-9565-8F705171763D}" srcOrd="5" destOrd="0" presId="urn:microsoft.com/office/officeart/2005/8/layout/vProcess5"/>
    <dgm:cxn modelId="{0041BADB-4C37-43EB-94DD-2DF6557BB54D}" type="presParOf" srcId="{303E5FEE-7580-4F69-83B0-CA8E9D97BD47}" destId="{AC6F7507-A369-4D57-91FB-708A87BA9F74}" srcOrd="6" destOrd="0" presId="urn:microsoft.com/office/officeart/2005/8/layout/vProcess5"/>
    <dgm:cxn modelId="{D1FC06AC-0324-4B46-A355-6B9962634F9F}" type="presParOf" srcId="{303E5FEE-7580-4F69-83B0-CA8E9D97BD47}" destId="{DCE57A21-79E9-4FBB-B6A4-F04C2F64D7C5}" srcOrd="7" destOrd="0" presId="urn:microsoft.com/office/officeart/2005/8/layout/vProcess5"/>
    <dgm:cxn modelId="{C5A11221-D2A2-481B-9F0B-ABAE9E569F51}" type="presParOf" srcId="{303E5FEE-7580-4F69-83B0-CA8E9D97BD47}" destId="{262953FF-781D-42FD-BEB5-AF84E33F327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1F73D2-58B8-481D-B7A7-D15C004183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98D62E-4D9F-41A2-94C1-BFF2EFCFCC13}">
      <dgm:prSet/>
      <dgm:spPr/>
      <dgm:t>
        <a:bodyPr/>
        <a:lstStyle/>
        <a:p>
          <a:pPr rtl="1"/>
          <a:r>
            <a:rPr lang="fa-IR" dirty="0" smtClean="0"/>
            <a:t>تجاری</a:t>
          </a:r>
          <a:endParaRPr lang="en-US" dirty="0"/>
        </a:p>
      </dgm:t>
    </dgm:pt>
    <dgm:pt modelId="{1C3BFCB8-CB14-41A6-848A-BC9C9428F34B}" type="parTrans" cxnId="{2A4229D9-43F3-4FD5-A360-871AFD6CC09F}">
      <dgm:prSet/>
      <dgm:spPr/>
      <dgm:t>
        <a:bodyPr/>
        <a:lstStyle/>
        <a:p>
          <a:endParaRPr lang="en-US"/>
        </a:p>
      </dgm:t>
    </dgm:pt>
    <dgm:pt modelId="{9E63808A-0781-49B3-92C0-7A5D96124D8D}" type="sibTrans" cxnId="{2A4229D9-43F3-4FD5-A360-871AFD6CC09F}">
      <dgm:prSet/>
      <dgm:spPr/>
      <dgm:t>
        <a:bodyPr/>
        <a:lstStyle/>
        <a:p>
          <a:endParaRPr lang="en-US"/>
        </a:p>
      </dgm:t>
    </dgm:pt>
    <dgm:pt modelId="{D3B1CE8D-D484-49F8-84F4-96D9184FD5F8}">
      <dgm:prSet/>
      <dgm:spPr/>
      <dgm:t>
        <a:bodyPr/>
        <a:lstStyle/>
        <a:p>
          <a:pPr rtl="1"/>
          <a:r>
            <a:rPr lang="fa-IR" dirty="0" smtClean="0"/>
            <a:t>فراوانی عرضه</a:t>
          </a:r>
          <a:endParaRPr lang="en-US" dirty="0"/>
        </a:p>
      </dgm:t>
    </dgm:pt>
    <dgm:pt modelId="{7149E7BB-44D4-4436-9D99-28766B1C8CC3}" type="parTrans" cxnId="{0D1ACBA5-FC90-4A93-8860-CAA4F5FF865A}">
      <dgm:prSet/>
      <dgm:spPr/>
      <dgm:t>
        <a:bodyPr/>
        <a:lstStyle/>
        <a:p>
          <a:endParaRPr lang="en-US"/>
        </a:p>
      </dgm:t>
    </dgm:pt>
    <dgm:pt modelId="{DD7C23D4-3D7A-4A95-AD35-33548B164045}" type="sibTrans" cxnId="{0D1ACBA5-FC90-4A93-8860-CAA4F5FF865A}">
      <dgm:prSet/>
      <dgm:spPr/>
      <dgm:t>
        <a:bodyPr/>
        <a:lstStyle/>
        <a:p>
          <a:endParaRPr lang="en-US"/>
        </a:p>
      </dgm:t>
    </dgm:pt>
    <dgm:pt modelId="{5B8FDF92-A460-4630-B6EC-BE72548EC098}">
      <dgm:prSet/>
      <dgm:spPr/>
      <dgm:t>
        <a:bodyPr/>
        <a:lstStyle/>
        <a:p>
          <a:pPr rtl="1"/>
          <a:r>
            <a:rPr lang="fa-IR" dirty="0" smtClean="0"/>
            <a:t>لوکس</a:t>
          </a:r>
          <a:endParaRPr lang="en-US" dirty="0"/>
        </a:p>
      </dgm:t>
    </dgm:pt>
    <dgm:pt modelId="{7042F548-71BE-460E-8F38-B56D5B167AB8}" type="parTrans" cxnId="{9C2C93BD-3704-4E98-A77C-F7829940289F}">
      <dgm:prSet/>
      <dgm:spPr/>
      <dgm:t>
        <a:bodyPr/>
        <a:lstStyle/>
        <a:p>
          <a:endParaRPr lang="en-US"/>
        </a:p>
      </dgm:t>
    </dgm:pt>
    <dgm:pt modelId="{3C668A37-AE63-4783-9546-865CA0369724}" type="sibTrans" cxnId="{9C2C93BD-3704-4E98-A77C-F7829940289F}">
      <dgm:prSet/>
      <dgm:spPr/>
      <dgm:t>
        <a:bodyPr/>
        <a:lstStyle/>
        <a:p>
          <a:endParaRPr lang="en-US"/>
        </a:p>
      </dgm:t>
    </dgm:pt>
    <dgm:pt modelId="{15004E4C-5B2F-4187-8B22-944C0DFBF92D}">
      <dgm:prSet/>
      <dgm:spPr/>
      <dgm:t>
        <a:bodyPr/>
        <a:lstStyle/>
        <a:p>
          <a:pPr rtl="1"/>
          <a:r>
            <a:rPr lang="fa-IR" dirty="0" smtClean="0"/>
            <a:t>فراوانی عرضه</a:t>
          </a:r>
          <a:endParaRPr lang="en-US" dirty="0"/>
        </a:p>
      </dgm:t>
    </dgm:pt>
    <dgm:pt modelId="{C2602AC0-CF42-477E-808D-9726D21A9E61}" type="parTrans" cxnId="{45BAC45A-7C4C-45A1-9DF7-886BB64DFA88}">
      <dgm:prSet/>
      <dgm:spPr/>
      <dgm:t>
        <a:bodyPr/>
        <a:lstStyle/>
        <a:p>
          <a:endParaRPr lang="en-US"/>
        </a:p>
      </dgm:t>
    </dgm:pt>
    <dgm:pt modelId="{66A85CA9-9D03-4A69-9BAB-99F8F018286B}" type="sibTrans" cxnId="{45BAC45A-7C4C-45A1-9DF7-886BB64DFA88}">
      <dgm:prSet/>
      <dgm:spPr/>
      <dgm:t>
        <a:bodyPr/>
        <a:lstStyle/>
        <a:p>
          <a:endParaRPr lang="en-US"/>
        </a:p>
      </dgm:t>
    </dgm:pt>
    <dgm:pt modelId="{1E055CD8-364B-494F-88FD-9323EE0B6CE7}">
      <dgm:prSet/>
      <dgm:spPr/>
      <dgm:t>
        <a:bodyPr/>
        <a:lstStyle/>
        <a:p>
          <a:pPr rtl="1"/>
          <a:r>
            <a:rPr lang="fa-IR" dirty="0" smtClean="0"/>
            <a:t>ارزان‌قیمت</a:t>
          </a:r>
          <a:endParaRPr lang="en-US" dirty="0"/>
        </a:p>
      </dgm:t>
    </dgm:pt>
    <dgm:pt modelId="{EA1AB51D-CB96-4774-9FA4-CC8EAF6E6BFF}" type="parTrans" cxnId="{6CFDF855-21A1-48DD-965D-A66C480480AE}">
      <dgm:prSet/>
      <dgm:spPr/>
      <dgm:t>
        <a:bodyPr/>
        <a:lstStyle/>
        <a:p>
          <a:endParaRPr lang="en-US"/>
        </a:p>
      </dgm:t>
    </dgm:pt>
    <dgm:pt modelId="{DDDB0438-C271-43B1-AD3C-301F966737A5}" type="sibTrans" cxnId="{6CFDF855-21A1-48DD-965D-A66C480480AE}">
      <dgm:prSet/>
      <dgm:spPr/>
      <dgm:t>
        <a:bodyPr/>
        <a:lstStyle/>
        <a:p>
          <a:endParaRPr lang="en-US"/>
        </a:p>
      </dgm:t>
    </dgm:pt>
    <dgm:pt modelId="{865C41F1-5469-4751-B7C2-200D92BE60BD}">
      <dgm:prSet/>
      <dgm:spPr/>
      <dgm:t>
        <a:bodyPr/>
        <a:lstStyle/>
        <a:p>
          <a:pPr rtl="1"/>
          <a:r>
            <a:rPr lang="fa-IR" dirty="0" smtClean="0"/>
            <a:t>فراوانی تقاضا</a:t>
          </a:r>
          <a:endParaRPr lang="en-US" dirty="0"/>
        </a:p>
      </dgm:t>
    </dgm:pt>
    <dgm:pt modelId="{C698432D-EBB9-4A5C-B312-542239BAAD0E}" type="parTrans" cxnId="{FBB5A4E3-6479-4D7D-9572-EF1A0A1E5938}">
      <dgm:prSet/>
      <dgm:spPr/>
      <dgm:t>
        <a:bodyPr/>
        <a:lstStyle/>
        <a:p>
          <a:endParaRPr lang="en-US"/>
        </a:p>
      </dgm:t>
    </dgm:pt>
    <dgm:pt modelId="{2902DC8C-AB8F-4CBF-BC19-0E96CE272197}" type="sibTrans" cxnId="{FBB5A4E3-6479-4D7D-9572-EF1A0A1E5938}">
      <dgm:prSet/>
      <dgm:spPr/>
      <dgm:t>
        <a:bodyPr/>
        <a:lstStyle/>
        <a:p>
          <a:endParaRPr lang="en-US"/>
        </a:p>
      </dgm:t>
    </dgm:pt>
    <dgm:pt modelId="{1E5950FA-FDC9-40E4-A17B-E4684EA6DCA2}" type="pres">
      <dgm:prSet presAssocID="{021F73D2-58B8-481D-B7A7-D15C004183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1D9F9-422B-4100-866B-F019BF5DD62D}" type="pres">
      <dgm:prSet presAssocID="{4398D62E-4D9F-41A2-94C1-BFF2EFCFCC13}" presName="root" presStyleCnt="0"/>
      <dgm:spPr/>
      <dgm:t>
        <a:bodyPr/>
        <a:lstStyle/>
        <a:p>
          <a:endParaRPr lang="en-US"/>
        </a:p>
      </dgm:t>
    </dgm:pt>
    <dgm:pt modelId="{1607A88D-88CC-47FB-B9D7-C8BB1DC7855D}" type="pres">
      <dgm:prSet presAssocID="{4398D62E-4D9F-41A2-94C1-BFF2EFCFCC13}" presName="rootComposite" presStyleCnt="0"/>
      <dgm:spPr/>
      <dgm:t>
        <a:bodyPr/>
        <a:lstStyle/>
        <a:p>
          <a:endParaRPr lang="en-US"/>
        </a:p>
      </dgm:t>
    </dgm:pt>
    <dgm:pt modelId="{BB7A9938-BBCE-4763-8180-8FA2A8C35FDE}" type="pres">
      <dgm:prSet presAssocID="{4398D62E-4D9F-41A2-94C1-BFF2EFCFCC13}" presName="rootText" presStyleLbl="node1" presStyleIdx="0" presStyleCnt="3"/>
      <dgm:spPr/>
      <dgm:t>
        <a:bodyPr/>
        <a:lstStyle/>
        <a:p>
          <a:endParaRPr lang="en-US"/>
        </a:p>
      </dgm:t>
    </dgm:pt>
    <dgm:pt modelId="{BD8CCCE5-1B90-47F3-85BF-5628E7644264}" type="pres">
      <dgm:prSet presAssocID="{4398D62E-4D9F-41A2-94C1-BFF2EFCFCC13}" presName="rootConnector" presStyleLbl="node1" presStyleIdx="0" presStyleCnt="3"/>
      <dgm:spPr/>
      <dgm:t>
        <a:bodyPr/>
        <a:lstStyle/>
        <a:p>
          <a:endParaRPr lang="en-US"/>
        </a:p>
      </dgm:t>
    </dgm:pt>
    <dgm:pt modelId="{F3B76C6E-66A7-41ED-A0E5-17DB9EE8F428}" type="pres">
      <dgm:prSet presAssocID="{4398D62E-4D9F-41A2-94C1-BFF2EFCFCC13}" presName="childShape" presStyleCnt="0"/>
      <dgm:spPr/>
      <dgm:t>
        <a:bodyPr/>
        <a:lstStyle/>
        <a:p>
          <a:endParaRPr lang="en-US"/>
        </a:p>
      </dgm:t>
    </dgm:pt>
    <dgm:pt modelId="{C8B0FB8E-D480-49A0-8C92-873D7E032CFE}" type="pres">
      <dgm:prSet presAssocID="{7149E7BB-44D4-4436-9D99-28766B1C8CC3}" presName="Name13" presStyleLbl="parChTrans1D2" presStyleIdx="0" presStyleCnt="3"/>
      <dgm:spPr/>
      <dgm:t>
        <a:bodyPr/>
        <a:lstStyle/>
        <a:p>
          <a:endParaRPr lang="en-US"/>
        </a:p>
      </dgm:t>
    </dgm:pt>
    <dgm:pt modelId="{479852F2-88A0-4ADE-AFCE-581CDBBB922B}" type="pres">
      <dgm:prSet presAssocID="{D3B1CE8D-D484-49F8-84F4-96D9184FD5F8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EF3BE-A17B-413A-AE31-197825706AAF}" type="pres">
      <dgm:prSet presAssocID="{5B8FDF92-A460-4630-B6EC-BE72548EC098}" presName="root" presStyleCnt="0"/>
      <dgm:spPr/>
      <dgm:t>
        <a:bodyPr/>
        <a:lstStyle/>
        <a:p>
          <a:endParaRPr lang="en-US"/>
        </a:p>
      </dgm:t>
    </dgm:pt>
    <dgm:pt modelId="{CD0F267E-530A-4453-B770-C4E91A38D3D7}" type="pres">
      <dgm:prSet presAssocID="{5B8FDF92-A460-4630-B6EC-BE72548EC098}" presName="rootComposite" presStyleCnt="0"/>
      <dgm:spPr/>
      <dgm:t>
        <a:bodyPr/>
        <a:lstStyle/>
        <a:p>
          <a:endParaRPr lang="en-US"/>
        </a:p>
      </dgm:t>
    </dgm:pt>
    <dgm:pt modelId="{3F6E03C0-27A7-4999-90EB-F337B53DB5DB}" type="pres">
      <dgm:prSet presAssocID="{5B8FDF92-A460-4630-B6EC-BE72548EC098}" presName="rootText" presStyleLbl="node1" presStyleIdx="1" presStyleCnt="3"/>
      <dgm:spPr/>
      <dgm:t>
        <a:bodyPr/>
        <a:lstStyle/>
        <a:p>
          <a:endParaRPr lang="en-US"/>
        </a:p>
      </dgm:t>
    </dgm:pt>
    <dgm:pt modelId="{D8BF3B56-9F1F-4101-BAF2-416961BC9844}" type="pres">
      <dgm:prSet presAssocID="{5B8FDF92-A460-4630-B6EC-BE72548EC098}" presName="rootConnector" presStyleLbl="node1" presStyleIdx="1" presStyleCnt="3"/>
      <dgm:spPr/>
      <dgm:t>
        <a:bodyPr/>
        <a:lstStyle/>
        <a:p>
          <a:endParaRPr lang="en-US"/>
        </a:p>
      </dgm:t>
    </dgm:pt>
    <dgm:pt modelId="{1216A7E5-FF63-447D-A5C3-A21C9F981540}" type="pres">
      <dgm:prSet presAssocID="{5B8FDF92-A460-4630-B6EC-BE72548EC098}" presName="childShape" presStyleCnt="0"/>
      <dgm:spPr/>
      <dgm:t>
        <a:bodyPr/>
        <a:lstStyle/>
        <a:p>
          <a:endParaRPr lang="en-US"/>
        </a:p>
      </dgm:t>
    </dgm:pt>
    <dgm:pt modelId="{04B96DA6-760A-4A7F-A204-0061CE9FBF2D}" type="pres">
      <dgm:prSet presAssocID="{C2602AC0-CF42-477E-808D-9726D21A9E61}" presName="Name13" presStyleLbl="parChTrans1D2" presStyleIdx="1" presStyleCnt="3"/>
      <dgm:spPr/>
      <dgm:t>
        <a:bodyPr/>
        <a:lstStyle/>
        <a:p>
          <a:endParaRPr lang="en-US"/>
        </a:p>
      </dgm:t>
    </dgm:pt>
    <dgm:pt modelId="{3BD6FA6D-FDC9-4D7E-B9E4-675764E2731D}" type="pres">
      <dgm:prSet presAssocID="{15004E4C-5B2F-4187-8B22-944C0DFBF92D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5508D-3C2D-4C9E-8F99-D3995FE24131}" type="pres">
      <dgm:prSet presAssocID="{1E055CD8-364B-494F-88FD-9323EE0B6CE7}" presName="root" presStyleCnt="0"/>
      <dgm:spPr/>
      <dgm:t>
        <a:bodyPr/>
        <a:lstStyle/>
        <a:p>
          <a:endParaRPr lang="en-US"/>
        </a:p>
      </dgm:t>
    </dgm:pt>
    <dgm:pt modelId="{34DE19F2-6EEC-4E97-8643-78C96EE55127}" type="pres">
      <dgm:prSet presAssocID="{1E055CD8-364B-494F-88FD-9323EE0B6CE7}" presName="rootComposite" presStyleCnt="0"/>
      <dgm:spPr/>
      <dgm:t>
        <a:bodyPr/>
        <a:lstStyle/>
        <a:p>
          <a:endParaRPr lang="en-US"/>
        </a:p>
      </dgm:t>
    </dgm:pt>
    <dgm:pt modelId="{7370F69F-17E8-452D-A7AF-467B5F380A50}" type="pres">
      <dgm:prSet presAssocID="{1E055CD8-364B-494F-88FD-9323EE0B6CE7}" presName="rootText" presStyleLbl="node1" presStyleIdx="2" presStyleCnt="3"/>
      <dgm:spPr/>
      <dgm:t>
        <a:bodyPr/>
        <a:lstStyle/>
        <a:p>
          <a:endParaRPr lang="en-US"/>
        </a:p>
      </dgm:t>
    </dgm:pt>
    <dgm:pt modelId="{0EFBF591-7A75-43BA-A370-A8AD3538D90F}" type="pres">
      <dgm:prSet presAssocID="{1E055CD8-364B-494F-88FD-9323EE0B6CE7}" presName="rootConnector" presStyleLbl="node1" presStyleIdx="2" presStyleCnt="3"/>
      <dgm:spPr/>
      <dgm:t>
        <a:bodyPr/>
        <a:lstStyle/>
        <a:p>
          <a:endParaRPr lang="en-US"/>
        </a:p>
      </dgm:t>
    </dgm:pt>
    <dgm:pt modelId="{7A01B84C-11CD-42C6-8165-E2A430D4EF3C}" type="pres">
      <dgm:prSet presAssocID="{1E055CD8-364B-494F-88FD-9323EE0B6CE7}" presName="childShape" presStyleCnt="0"/>
      <dgm:spPr/>
      <dgm:t>
        <a:bodyPr/>
        <a:lstStyle/>
        <a:p>
          <a:endParaRPr lang="en-US"/>
        </a:p>
      </dgm:t>
    </dgm:pt>
    <dgm:pt modelId="{80E36586-1E49-44B2-B9C1-72B7AE055737}" type="pres">
      <dgm:prSet presAssocID="{C698432D-EBB9-4A5C-B312-542239BAAD0E}" presName="Name13" presStyleLbl="parChTrans1D2" presStyleIdx="2" presStyleCnt="3"/>
      <dgm:spPr/>
      <dgm:t>
        <a:bodyPr/>
        <a:lstStyle/>
        <a:p>
          <a:endParaRPr lang="en-US"/>
        </a:p>
      </dgm:t>
    </dgm:pt>
    <dgm:pt modelId="{28436973-0ADD-4A29-AA92-C93D6F68DAB7}" type="pres">
      <dgm:prSet presAssocID="{865C41F1-5469-4751-B7C2-200D92BE60BD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4E5929-CAF7-407C-8374-9B58C769E44B}" type="presOf" srcId="{7149E7BB-44D4-4436-9D99-28766B1C8CC3}" destId="{C8B0FB8E-D480-49A0-8C92-873D7E032CFE}" srcOrd="0" destOrd="0" presId="urn:microsoft.com/office/officeart/2005/8/layout/hierarchy3"/>
    <dgm:cxn modelId="{0D1ACBA5-FC90-4A93-8860-CAA4F5FF865A}" srcId="{4398D62E-4D9F-41A2-94C1-BFF2EFCFCC13}" destId="{D3B1CE8D-D484-49F8-84F4-96D9184FD5F8}" srcOrd="0" destOrd="0" parTransId="{7149E7BB-44D4-4436-9D99-28766B1C8CC3}" sibTransId="{DD7C23D4-3D7A-4A95-AD35-33548B164045}"/>
    <dgm:cxn modelId="{D5AF8075-D34B-4354-9EAF-C51A45F1CD92}" type="presOf" srcId="{5B8FDF92-A460-4630-B6EC-BE72548EC098}" destId="{3F6E03C0-27A7-4999-90EB-F337B53DB5DB}" srcOrd="0" destOrd="0" presId="urn:microsoft.com/office/officeart/2005/8/layout/hierarchy3"/>
    <dgm:cxn modelId="{B14988EC-855D-4F6F-950D-407D5816BB5E}" type="presOf" srcId="{4398D62E-4D9F-41A2-94C1-BFF2EFCFCC13}" destId="{BB7A9938-BBCE-4763-8180-8FA2A8C35FDE}" srcOrd="0" destOrd="0" presId="urn:microsoft.com/office/officeart/2005/8/layout/hierarchy3"/>
    <dgm:cxn modelId="{5BB68413-2E25-43B0-861E-35663B07870D}" type="presOf" srcId="{C698432D-EBB9-4A5C-B312-542239BAAD0E}" destId="{80E36586-1E49-44B2-B9C1-72B7AE055737}" srcOrd="0" destOrd="0" presId="urn:microsoft.com/office/officeart/2005/8/layout/hierarchy3"/>
    <dgm:cxn modelId="{9F53D11E-5964-46C4-BC40-E27196879619}" type="presOf" srcId="{4398D62E-4D9F-41A2-94C1-BFF2EFCFCC13}" destId="{BD8CCCE5-1B90-47F3-85BF-5628E7644264}" srcOrd="1" destOrd="0" presId="urn:microsoft.com/office/officeart/2005/8/layout/hierarchy3"/>
    <dgm:cxn modelId="{D87A933F-497B-41C7-BFFD-94088E2FC4C3}" type="presOf" srcId="{C2602AC0-CF42-477E-808D-9726D21A9E61}" destId="{04B96DA6-760A-4A7F-A204-0061CE9FBF2D}" srcOrd="0" destOrd="0" presId="urn:microsoft.com/office/officeart/2005/8/layout/hierarchy3"/>
    <dgm:cxn modelId="{46F5C6A7-A5FC-4A18-8369-A8DF350DD77A}" type="presOf" srcId="{D3B1CE8D-D484-49F8-84F4-96D9184FD5F8}" destId="{479852F2-88A0-4ADE-AFCE-581CDBBB922B}" srcOrd="0" destOrd="0" presId="urn:microsoft.com/office/officeart/2005/8/layout/hierarchy3"/>
    <dgm:cxn modelId="{8AC580C4-B4C3-40D2-B66E-D1F814051D24}" type="presOf" srcId="{1E055CD8-364B-494F-88FD-9323EE0B6CE7}" destId="{7370F69F-17E8-452D-A7AF-467B5F380A50}" srcOrd="0" destOrd="0" presId="urn:microsoft.com/office/officeart/2005/8/layout/hierarchy3"/>
    <dgm:cxn modelId="{BFB1D90A-9595-42AF-804F-1ED80EAFCB96}" type="presOf" srcId="{1E055CD8-364B-494F-88FD-9323EE0B6CE7}" destId="{0EFBF591-7A75-43BA-A370-A8AD3538D90F}" srcOrd="1" destOrd="0" presId="urn:microsoft.com/office/officeart/2005/8/layout/hierarchy3"/>
    <dgm:cxn modelId="{CFFD89FF-71EA-4EAF-B335-41C4C4C5F455}" type="presOf" srcId="{865C41F1-5469-4751-B7C2-200D92BE60BD}" destId="{28436973-0ADD-4A29-AA92-C93D6F68DAB7}" srcOrd="0" destOrd="0" presId="urn:microsoft.com/office/officeart/2005/8/layout/hierarchy3"/>
    <dgm:cxn modelId="{8B42537D-B89E-4604-8F3E-6AB8B01EEC0E}" type="presOf" srcId="{021F73D2-58B8-481D-B7A7-D15C00418368}" destId="{1E5950FA-FDC9-40E4-A17B-E4684EA6DCA2}" srcOrd="0" destOrd="0" presId="urn:microsoft.com/office/officeart/2005/8/layout/hierarchy3"/>
    <dgm:cxn modelId="{45BAC45A-7C4C-45A1-9DF7-886BB64DFA88}" srcId="{5B8FDF92-A460-4630-B6EC-BE72548EC098}" destId="{15004E4C-5B2F-4187-8B22-944C0DFBF92D}" srcOrd="0" destOrd="0" parTransId="{C2602AC0-CF42-477E-808D-9726D21A9E61}" sibTransId="{66A85CA9-9D03-4A69-9BAB-99F8F018286B}"/>
    <dgm:cxn modelId="{2A4229D9-43F3-4FD5-A360-871AFD6CC09F}" srcId="{021F73D2-58B8-481D-B7A7-D15C00418368}" destId="{4398D62E-4D9F-41A2-94C1-BFF2EFCFCC13}" srcOrd="0" destOrd="0" parTransId="{1C3BFCB8-CB14-41A6-848A-BC9C9428F34B}" sibTransId="{9E63808A-0781-49B3-92C0-7A5D96124D8D}"/>
    <dgm:cxn modelId="{9C2C93BD-3704-4E98-A77C-F7829940289F}" srcId="{021F73D2-58B8-481D-B7A7-D15C00418368}" destId="{5B8FDF92-A460-4630-B6EC-BE72548EC098}" srcOrd="1" destOrd="0" parTransId="{7042F548-71BE-460E-8F38-B56D5B167AB8}" sibTransId="{3C668A37-AE63-4783-9546-865CA0369724}"/>
    <dgm:cxn modelId="{6CFDF855-21A1-48DD-965D-A66C480480AE}" srcId="{021F73D2-58B8-481D-B7A7-D15C00418368}" destId="{1E055CD8-364B-494F-88FD-9323EE0B6CE7}" srcOrd="2" destOrd="0" parTransId="{EA1AB51D-CB96-4774-9FA4-CC8EAF6E6BFF}" sibTransId="{DDDB0438-C271-43B1-AD3C-301F966737A5}"/>
    <dgm:cxn modelId="{85699916-FBBE-46FC-BC35-E5F0BC97963A}" type="presOf" srcId="{5B8FDF92-A460-4630-B6EC-BE72548EC098}" destId="{D8BF3B56-9F1F-4101-BAF2-416961BC9844}" srcOrd="1" destOrd="0" presId="urn:microsoft.com/office/officeart/2005/8/layout/hierarchy3"/>
    <dgm:cxn modelId="{81560D42-7499-41EA-A63F-0DA0DDC9D6BD}" type="presOf" srcId="{15004E4C-5B2F-4187-8B22-944C0DFBF92D}" destId="{3BD6FA6D-FDC9-4D7E-B9E4-675764E2731D}" srcOrd="0" destOrd="0" presId="urn:microsoft.com/office/officeart/2005/8/layout/hierarchy3"/>
    <dgm:cxn modelId="{FBB5A4E3-6479-4D7D-9572-EF1A0A1E5938}" srcId="{1E055CD8-364B-494F-88FD-9323EE0B6CE7}" destId="{865C41F1-5469-4751-B7C2-200D92BE60BD}" srcOrd="0" destOrd="0" parTransId="{C698432D-EBB9-4A5C-B312-542239BAAD0E}" sibTransId="{2902DC8C-AB8F-4CBF-BC19-0E96CE272197}"/>
    <dgm:cxn modelId="{8A7CC9E1-9CE4-4C80-AE23-D7AA7764A707}" type="presParOf" srcId="{1E5950FA-FDC9-40E4-A17B-E4684EA6DCA2}" destId="{9E01D9F9-422B-4100-866B-F019BF5DD62D}" srcOrd="0" destOrd="0" presId="urn:microsoft.com/office/officeart/2005/8/layout/hierarchy3"/>
    <dgm:cxn modelId="{990C1D5A-4FB1-43FF-AADE-B1ED1CD71B6E}" type="presParOf" srcId="{9E01D9F9-422B-4100-866B-F019BF5DD62D}" destId="{1607A88D-88CC-47FB-B9D7-C8BB1DC7855D}" srcOrd="0" destOrd="0" presId="urn:microsoft.com/office/officeart/2005/8/layout/hierarchy3"/>
    <dgm:cxn modelId="{DB0798CF-B0D5-45CA-8B23-1C41B3233026}" type="presParOf" srcId="{1607A88D-88CC-47FB-B9D7-C8BB1DC7855D}" destId="{BB7A9938-BBCE-4763-8180-8FA2A8C35FDE}" srcOrd="0" destOrd="0" presId="urn:microsoft.com/office/officeart/2005/8/layout/hierarchy3"/>
    <dgm:cxn modelId="{003F44E1-792E-40CE-887B-FE1A5A332972}" type="presParOf" srcId="{1607A88D-88CC-47FB-B9D7-C8BB1DC7855D}" destId="{BD8CCCE5-1B90-47F3-85BF-5628E7644264}" srcOrd="1" destOrd="0" presId="urn:microsoft.com/office/officeart/2005/8/layout/hierarchy3"/>
    <dgm:cxn modelId="{DAA5CE92-2817-4ABC-A4F5-89B3038B7B31}" type="presParOf" srcId="{9E01D9F9-422B-4100-866B-F019BF5DD62D}" destId="{F3B76C6E-66A7-41ED-A0E5-17DB9EE8F428}" srcOrd="1" destOrd="0" presId="urn:microsoft.com/office/officeart/2005/8/layout/hierarchy3"/>
    <dgm:cxn modelId="{B1B3E0AC-C612-451A-A922-FBEAAE1A730F}" type="presParOf" srcId="{F3B76C6E-66A7-41ED-A0E5-17DB9EE8F428}" destId="{C8B0FB8E-D480-49A0-8C92-873D7E032CFE}" srcOrd="0" destOrd="0" presId="urn:microsoft.com/office/officeart/2005/8/layout/hierarchy3"/>
    <dgm:cxn modelId="{D4693F72-A8CA-4FB2-8542-AA587522A44A}" type="presParOf" srcId="{F3B76C6E-66A7-41ED-A0E5-17DB9EE8F428}" destId="{479852F2-88A0-4ADE-AFCE-581CDBBB922B}" srcOrd="1" destOrd="0" presId="urn:microsoft.com/office/officeart/2005/8/layout/hierarchy3"/>
    <dgm:cxn modelId="{FC6C86B6-446B-4B97-950E-44D424DF1C10}" type="presParOf" srcId="{1E5950FA-FDC9-40E4-A17B-E4684EA6DCA2}" destId="{5A0EF3BE-A17B-413A-AE31-197825706AAF}" srcOrd="1" destOrd="0" presId="urn:microsoft.com/office/officeart/2005/8/layout/hierarchy3"/>
    <dgm:cxn modelId="{E7E7149A-80EA-4415-BDF2-D77B02BDB7BB}" type="presParOf" srcId="{5A0EF3BE-A17B-413A-AE31-197825706AAF}" destId="{CD0F267E-530A-4453-B770-C4E91A38D3D7}" srcOrd="0" destOrd="0" presId="urn:microsoft.com/office/officeart/2005/8/layout/hierarchy3"/>
    <dgm:cxn modelId="{131800F7-00C3-4C47-8AA2-BEC566977688}" type="presParOf" srcId="{CD0F267E-530A-4453-B770-C4E91A38D3D7}" destId="{3F6E03C0-27A7-4999-90EB-F337B53DB5DB}" srcOrd="0" destOrd="0" presId="urn:microsoft.com/office/officeart/2005/8/layout/hierarchy3"/>
    <dgm:cxn modelId="{16342967-3FCB-4525-9D4B-D3C8206FDFEC}" type="presParOf" srcId="{CD0F267E-530A-4453-B770-C4E91A38D3D7}" destId="{D8BF3B56-9F1F-4101-BAF2-416961BC9844}" srcOrd="1" destOrd="0" presId="urn:microsoft.com/office/officeart/2005/8/layout/hierarchy3"/>
    <dgm:cxn modelId="{23426F39-2C81-4CA2-BB02-AB8F11DD8BC1}" type="presParOf" srcId="{5A0EF3BE-A17B-413A-AE31-197825706AAF}" destId="{1216A7E5-FF63-447D-A5C3-A21C9F981540}" srcOrd="1" destOrd="0" presId="urn:microsoft.com/office/officeart/2005/8/layout/hierarchy3"/>
    <dgm:cxn modelId="{689009B3-3130-42EC-96BF-0C86EDFBBFD6}" type="presParOf" srcId="{1216A7E5-FF63-447D-A5C3-A21C9F981540}" destId="{04B96DA6-760A-4A7F-A204-0061CE9FBF2D}" srcOrd="0" destOrd="0" presId="urn:microsoft.com/office/officeart/2005/8/layout/hierarchy3"/>
    <dgm:cxn modelId="{0D87DBF8-9E7F-4562-962E-21216F43AC86}" type="presParOf" srcId="{1216A7E5-FF63-447D-A5C3-A21C9F981540}" destId="{3BD6FA6D-FDC9-4D7E-B9E4-675764E2731D}" srcOrd="1" destOrd="0" presId="urn:microsoft.com/office/officeart/2005/8/layout/hierarchy3"/>
    <dgm:cxn modelId="{79471595-7801-49C5-B466-85AD68AC0DD1}" type="presParOf" srcId="{1E5950FA-FDC9-40E4-A17B-E4684EA6DCA2}" destId="{8565508D-3C2D-4C9E-8F99-D3995FE24131}" srcOrd="2" destOrd="0" presId="urn:microsoft.com/office/officeart/2005/8/layout/hierarchy3"/>
    <dgm:cxn modelId="{566412F3-950C-4ABB-AECF-B7FD8B05C5A3}" type="presParOf" srcId="{8565508D-3C2D-4C9E-8F99-D3995FE24131}" destId="{34DE19F2-6EEC-4E97-8643-78C96EE55127}" srcOrd="0" destOrd="0" presId="urn:microsoft.com/office/officeart/2005/8/layout/hierarchy3"/>
    <dgm:cxn modelId="{E48AB3C8-56C4-41F8-8D9B-4DC2370A89C7}" type="presParOf" srcId="{34DE19F2-6EEC-4E97-8643-78C96EE55127}" destId="{7370F69F-17E8-452D-A7AF-467B5F380A50}" srcOrd="0" destOrd="0" presId="urn:microsoft.com/office/officeart/2005/8/layout/hierarchy3"/>
    <dgm:cxn modelId="{E4B9F700-930A-4FD1-92C4-A79E7D096BCB}" type="presParOf" srcId="{34DE19F2-6EEC-4E97-8643-78C96EE55127}" destId="{0EFBF591-7A75-43BA-A370-A8AD3538D90F}" srcOrd="1" destOrd="0" presId="urn:microsoft.com/office/officeart/2005/8/layout/hierarchy3"/>
    <dgm:cxn modelId="{5B93A37C-9759-4E25-B0E9-4BFE61BE05B9}" type="presParOf" srcId="{8565508D-3C2D-4C9E-8F99-D3995FE24131}" destId="{7A01B84C-11CD-42C6-8165-E2A430D4EF3C}" srcOrd="1" destOrd="0" presId="urn:microsoft.com/office/officeart/2005/8/layout/hierarchy3"/>
    <dgm:cxn modelId="{BB8CA0BD-C00D-4482-9EF5-B6CAC74D4F30}" type="presParOf" srcId="{7A01B84C-11CD-42C6-8165-E2A430D4EF3C}" destId="{80E36586-1E49-44B2-B9C1-72B7AE055737}" srcOrd="0" destOrd="0" presId="urn:microsoft.com/office/officeart/2005/8/layout/hierarchy3"/>
    <dgm:cxn modelId="{2BEC05B5-7A20-40F8-992B-76988F605A10}" type="presParOf" srcId="{7A01B84C-11CD-42C6-8165-E2A430D4EF3C}" destId="{28436973-0ADD-4A29-AA92-C93D6F68DAB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1FFF71-AE62-458F-94B8-AF9DE9C62F1E}" type="doc">
      <dgm:prSet loTypeId="urn:microsoft.com/office/officeart/2005/8/layout/lProcess1" loCatId="process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A3DF0FF-9813-4147-BB2B-C870C94FB194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امکان رونق در مسکن ارزان‌قیمت وجود داشت، اما: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459930C-A308-4F75-A913-88A61E85942D}" type="parTrans" cxnId="{77592AF0-36BC-41E4-A350-8DF676141FD7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229200D-3188-462B-9C81-6AE0CC60F4B4}" type="sibTrans" cxnId="{77592AF0-36BC-41E4-A350-8DF676141FD7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DBE6FCA-2702-41CD-9A2B-31A09EA075CF}">
      <dgm:prSet/>
      <dgm:spPr/>
      <dgm:t>
        <a:bodyPr/>
        <a:lstStyle/>
        <a:p>
          <a:pPr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تأثیر مسکن مهر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16E5C81-AB33-444A-AD9E-72AF3704F052}" type="sibTrans" cxnId="{D55A6203-0576-4FCF-A1C1-0007F73B61BF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AE937E6-D1D6-4AC9-A619-DA351F8A5FDD}" type="parTrans" cxnId="{D55A6203-0576-4FCF-A1C1-0007F73B61BF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BA222D6-03EB-4705-B87F-87D17F5BA2B4}" type="pres">
      <dgm:prSet presAssocID="{501FFF71-AE62-458F-94B8-AF9DE9C62F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E7A975-926B-4B51-82E6-832562C73374}" type="pres">
      <dgm:prSet presAssocID="{5A3DF0FF-9813-4147-BB2B-C870C94FB194}" presName="vertFlow" presStyleCnt="0"/>
      <dgm:spPr/>
    </dgm:pt>
    <dgm:pt modelId="{E457179C-D2C6-4B74-8E8B-3DD924972E06}" type="pres">
      <dgm:prSet presAssocID="{5A3DF0FF-9813-4147-BB2B-C870C94FB194}" presName="header" presStyleLbl="node1" presStyleIdx="0" presStyleCnt="1"/>
      <dgm:spPr/>
      <dgm:t>
        <a:bodyPr/>
        <a:lstStyle/>
        <a:p>
          <a:endParaRPr lang="en-US"/>
        </a:p>
      </dgm:t>
    </dgm:pt>
    <dgm:pt modelId="{4124547D-EEAE-4943-A7A5-BA6DD80F35C2}" type="pres">
      <dgm:prSet presAssocID="{CAE937E6-D1D6-4AC9-A619-DA351F8A5FDD}" presName="parTrans" presStyleLbl="sibTrans2D1" presStyleIdx="0" presStyleCnt="1"/>
      <dgm:spPr/>
      <dgm:t>
        <a:bodyPr/>
        <a:lstStyle/>
        <a:p>
          <a:endParaRPr lang="en-US"/>
        </a:p>
      </dgm:t>
    </dgm:pt>
    <dgm:pt modelId="{A938E31B-DDA5-4402-81E1-824BC7FD1B8E}" type="pres">
      <dgm:prSet presAssocID="{1DBE6FCA-2702-41CD-9A2B-31A09EA075CF}" presName="child" presStyleLbl="alignAccFollow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EC340-6B09-4C35-AFEF-F25407A5B5CC}" type="presOf" srcId="{5A3DF0FF-9813-4147-BB2B-C870C94FB194}" destId="{E457179C-D2C6-4B74-8E8B-3DD924972E06}" srcOrd="0" destOrd="0" presId="urn:microsoft.com/office/officeart/2005/8/layout/lProcess1"/>
    <dgm:cxn modelId="{D55A6203-0576-4FCF-A1C1-0007F73B61BF}" srcId="{5A3DF0FF-9813-4147-BB2B-C870C94FB194}" destId="{1DBE6FCA-2702-41CD-9A2B-31A09EA075CF}" srcOrd="0" destOrd="0" parTransId="{CAE937E6-D1D6-4AC9-A619-DA351F8A5FDD}" sibTransId="{A16E5C81-AB33-444A-AD9E-72AF3704F052}"/>
    <dgm:cxn modelId="{2DAC9599-9E87-4CB5-8CF2-5AE4DD42E904}" type="presOf" srcId="{CAE937E6-D1D6-4AC9-A619-DA351F8A5FDD}" destId="{4124547D-EEAE-4943-A7A5-BA6DD80F35C2}" srcOrd="0" destOrd="0" presId="urn:microsoft.com/office/officeart/2005/8/layout/lProcess1"/>
    <dgm:cxn modelId="{77592AF0-36BC-41E4-A350-8DF676141FD7}" srcId="{501FFF71-AE62-458F-94B8-AF9DE9C62F1E}" destId="{5A3DF0FF-9813-4147-BB2B-C870C94FB194}" srcOrd="0" destOrd="0" parTransId="{6459930C-A308-4F75-A913-88A61E85942D}" sibTransId="{9229200D-3188-462B-9C81-6AE0CC60F4B4}"/>
    <dgm:cxn modelId="{07161083-C70B-494A-BF72-992288A74907}" type="presOf" srcId="{501FFF71-AE62-458F-94B8-AF9DE9C62F1E}" destId="{4BA222D6-03EB-4705-B87F-87D17F5BA2B4}" srcOrd="0" destOrd="0" presId="urn:microsoft.com/office/officeart/2005/8/layout/lProcess1"/>
    <dgm:cxn modelId="{9A95F192-82A9-4DF1-892D-D9A15C406CA4}" type="presOf" srcId="{1DBE6FCA-2702-41CD-9A2B-31A09EA075CF}" destId="{A938E31B-DDA5-4402-81E1-824BC7FD1B8E}" srcOrd="0" destOrd="0" presId="urn:microsoft.com/office/officeart/2005/8/layout/lProcess1"/>
    <dgm:cxn modelId="{3DD76DD1-9182-477F-8FA4-7B1E2FE1254D}" type="presParOf" srcId="{4BA222D6-03EB-4705-B87F-87D17F5BA2B4}" destId="{4FE7A975-926B-4B51-82E6-832562C73374}" srcOrd="0" destOrd="0" presId="urn:microsoft.com/office/officeart/2005/8/layout/lProcess1"/>
    <dgm:cxn modelId="{295385F2-6669-48C9-BB4D-F48819BA8AFD}" type="presParOf" srcId="{4FE7A975-926B-4B51-82E6-832562C73374}" destId="{E457179C-D2C6-4B74-8E8B-3DD924972E06}" srcOrd="0" destOrd="0" presId="urn:microsoft.com/office/officeart/2005/8/layout/lProcess1"/>
    <dgm:cxn modelId="{D55E184F-E8A2-49FB-ADBF-84C4E2BBEB13}" type="presParOf" srcId="{4FE7A975-926B-4B51-82E6-832562C73374}" destId="{4124547D-EEAE-4943-A7A5-BA6DD80F35C2}" srcOrd="1" destOrd="0" presId="urn:microsoft.com/office/officeart/2005/8/layout/lProcess1"/>
    <dgm:cxn modelId="{B03BE996-8159-4942-B5EC-7A09A5C7902E}" type="presParOf" srcId="{4FE7A975-926B-4B51-82E6-832562C73374}" destId="{A938E31B-DDA5-4402-81E1-824BC7FD1B8E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2ECF0A-5B10-47E4-816F-C68D9CACE768}" type="doc">
      <dgm:prSet loTypeId="urn:microsoft.com/office/officeart/2005/8/layout/pyramid2" loCatId="pyramid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0A6F50-F42F-4545-8558-49077BC0750A}">
      <dgm:prSet/>
      <dgm:spPr/>
      <dgm:t>
        <a:bodyPr/>
        <a:lstStyle/>
        <a:p>
          <a:pPr rtl="1"/>
          <a:r>
            <a:rPr lang="fa-IR" dirty="0" smtClean="0"/>
            <a:t>زمین رایگان</a:t>
          </a:r>
          <a:endParaRPr lang="en-US" dirty="0"/>
        </a:p>
      </dgm:t>
    </dgm:pt>
    <dgm:pt modelId="{96D5BCBE-BC83-4FBC-893B-FF9657DB9758}" type="parTrans" cxnId="{42AEDAE1-23F4-4495-B5C7-BB2184F946C8}">
      <dgm:prSet/>
      <dgm:spPr/>
      <dgm:t>
        <a:bodyPr/>
        <a:lstStyle/>
        <a:p>
          <a:endParaRPr lang="en-US"/>
        </a:p>
      </dgm:t>
    </dgm:pt>
    <dgm:pt modelId="{BEBC3766-E3EE-4085-A2CA-048CDE7E166F}" type="sibTrans" cxnId="{42AEDAE1-23F4-4495-B5C7-BB2184F946C8}">
      <dgm:prSet/>
      <dgm:spPr/>
      <dgm:t>
        <a:bodyPr/>
        <a:lstStyle/>
        <a:p>
          <a:endParaRPr lang="en-US"/>
        </a:p>
      </dgm:t>
    </dgm:pt>
    <dgm:pt modelId="{18F069CD-9499-47EF-88D0-D33BC191B0B7}">
      <dgm:prSet/>
      <dgm:spPr/>
      <dgm:t>
        <a:bodyPr/>
        <a:lstStyle/>
        <a:p>
          <a:pPr rtl="1"/>
          <a:r>
            <a:rPr lang="fa-IR" dirty="0" smtClean="0"/>
            <a:t>سود نازل 6درصد</a:t>
          </a:r>
          <a:endParaRPr lang="en-US" dirty="0"/>
        </a:p>
      </dgm:t>
    </dgm:pt>
    <dgm:pt modelId="{CB93DC2F-2552-4858-A837-4A476B772C32}" type="parTrans" cxnId="{79D08E97-5A31-4DE1-8DC9-7E203F9C7418}">
      <dgm:prSet/>
      <dgm:spPr/>
      <dgm:t>
        <a:bodyPr/>
        <a:lstStyle/>
        <a:p>
          <a:endParaRPr lang="en-US"/>
        </a:p>
      </dgm:t>
    </dgm:pt>
    <dgm:pt modelId="{F7D082E5-6046-40C5-957D-0620413A9399}" type="sibTrans" cxnId="{79D08E97-5A31-4DE1-8DC9-7E203F9C7418}">
      <dgm:prSet/>
      <dgm:spPr/>
      <dgm:t>
        <a:bodyPr/>
        <a:lstStyle/>
        <a:p>
          <a:endParaRPr lang="en-US"/>
        </a:p>
      </dgm:t>
    </dgm:pt>
    <dgm:pt modelId="{40D5268B-34B8-4D40-8227-414224BA5313}">
      <dgm:prSet/>
      <dgm:spPr/>
      <dgm:t>
        <a:bodyPr/>
        <a:lstStyle/>
        <a:p>
          <a:pPr rtl="1"/>
          <a:r>
            <a:rPr lang="fa-IR" dirty="0" smtClean="0"/>
            <a:t>پله‌ای‌کردن در طول سه سال اول</a:t>
          </a:r>
          <a:endParaRPr lang="en-US" dirty="0"/>
        </a:p>
      </dgm:t>
    </dgm:pt>
    <dgm:pt modelId="{E9264243-5C38-4B43-9E2D-BDC11E16B28D}" type="parTrans" cxnId="{DDA4A07D-1598-4338-8F67-6802721EF831}">
      <dgm:prSet/>
      <dgm:spPr/>
      <dgm:t>
        <a:bodyPr/>
        <a:lstStyle/>
        <a:p>
          <a:endParaRPr lang="en-US"/>
        </a:p>
      </dgm:t>
    </dgm:pt>
    <dgm:pt modelId="{AFA7EEA5-4B61-4089-8D02-326D4210EE12}" type="sibTrans" cxnId="{DDA4A07D-1598-4338-8F67-6802721EF831}">
      <dgm:prSet/>
      <dgm:spPr/>
      <dgm:t>
        <a:bodyPr/>
        <a:lstStyle/>
        <a:p>
          <a:endParaRPr lang="en-US"/>
        </a:p>
      </dgm:t>
    </dgm:pt>
    <dgm:pt modelId="{80475756-5749-4215-AC6F-B126B314FEBD}">
      <dgm:prSet/>
      <dgm:spPr/>
      <dgm:t>
        <a:bodyPr/>
        <a:lstStyle/>
        <a:p>
          <a:pPr rtl="1"/>
          <a:r>
            <a:rPr lang="fa-IR" dirty="0" smtClean="0"/>
            <a:t>هزینۀ پروانۀ صفر</a:t>
          </a:r>
          <a:endParaRPr lang="en-US" dirty="0"/>
        </a:p>
      </dgm:t>
    </dgm:pt>
    <dgm:pt modelId="{B5A98B4D-354B-4E59-BF52-2F81BD63E7FA}" type="parTrans" cxnId="{9D32D66C-2D35-4719-AF1A-ACF5B9D22B46}">
      <dgm:prSet/>
      <dgm:spPr/>
      <dgm:t>
        <a:bodyPr/>
        <a:lstStyle/>
        <a:p>
          <a:endParaRPr lang="en-US"/>
        </a:p>
      </dgm:t>
    </dgm:pt>
    <dgm:pt modelId="{1D80A18C-CEBD-4096-B7BD-365EC64A43F4}" type="sibTrans" cxnId="{9D32D66C-2D35-4719-AF1A-ACF5B9D22B46}">
      <dgm:prSet/>
      <dgm:spPr/>
      <dgm:t>
        <a:bodyPr/>
        <a:lstStyle/>
        <a:p>
          <a:endParaRPr lang="en-US"/>
        </a:p>
      </dgm:t>
    </dgm:pt>
    <dgm:pt modelId="{48E08AD2-2C86-4F38-A5CF-E8EA5AF0FA48}">
      <dgm:prSet/>
      <dgm:spPr/>
      <dgm:t>
        <a:bodyPr/>
        <a:lstStyle/>
        <a:p>
          <a:pPr rtl="1"/>
          <a:r>
            <a:rPr lang="fa-IR" dirty="0" smtClean="0"/>
            <a:t>کاهش شدید کیفیت</a:t>
          </a:r>
          <a:endParaRPr lang="en-US" dirty="0"/>
        </a:p>
      </dgm:t>
    </dgm:pt>
    <dgm:pt modelId="{45422A11-4B6C-4AAB-8066-A0824D4F754A}" type="parTrans" cxnId="{2D48E329-D26D-4BD2-A431-9DB40C19C707}">
      <dgm:prSet/>
      <dgm:spPr/>
      <dgm:t>
        <a:bodyPr/>
        <a:lstStyle/>
        <a:p>
          <a:endParaRPr lang="en-US"/>
        </a:p>
      </dgm:t>
    </dgm:pt>
    <dgm:pt modelId="{5FC66628-FBC6-4063-8D8B-81193523B350}" type="sibTrans" cxnId="{2D48E329-D26D-4BD2-A431-9DB40C19C707}">
      <dgm:prSet/>
      <dgm:spPr/>
      <dgm:t>
        <a:bodyPr/>
        <a:lstStyle/>
        <a:p>
          <a:endParaRPr lang="en-US"/>
        </a:p>
      </dgm:t>
    </dgm:pt>
    <dgm:pt modelId="{A5A19485-CE6B-4C10-BA07-05F39E1B8DCE}" type="pres">
      <dgm:prSet presAssocID="{C32ECF0A-5B10-47E4-816F-C68D9CACE76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499B754-0D7A-48C2-93B3-BE633AECE8E0}" type="pres">
      <dgm:prSet presAssocID="{C32ECF0A-5B10-47E4-816F-C68D9CACE768}" presName="pyramid" presStyleLbl="node1" presStyleIdx="0" presStyleCnt="1"/>
      <dgm:spPr>
        <a:prstGeom prst="wave">
          <a:avLst/>
        </a:prstGeom>
      </dgm:spPr>
    </dgm:pt>
    <dgm:pt modelId="{5E21E117-D694-4FDA-87DF-B14818035237}" type="pres">
      <dgm:prSet presAssocID="{C32ECF0A-5B10-47E4-816F-C68D9CACE768}" presName="theList" presStyleCnt="0"/>
      <dgm:spPr/>
    </dgm:pt>
    <dgm:pt modelId="{8C5C0589-C671-42E4-A1FB-78AB21A3320D}" type="pres">
      <dgm:prSet presAssocID="{C60A6F50-F42F-4545-8558-49077BC0750A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08EB5-DF1B-4851-A962-7B4CFB5F7D1A}" type="pres">
      <dgm:prSet presAssocID="{C60A6F50-F42F-4545-8558-49077BC0750A}" presName="aSpace" presStyleCnt="0"/>
      <dgm:spPr/>
    </dgm:pt>
    <dgm:pt modelId="{77B4C015-A686-4FC7-8200-9E9A318079C4}" type="pres">
      <dgm:prSet presAssocID="{18F069CD-9499-47EF-88D0-D33BC191B0B7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C915B-3E8F-4CEB-9482-66D34D5CB063}" type="pres">
      <dgm:prSet presAssocID="{18F069CD-9499-47EF-88D0-D33BC191B0B7}" presName="aSpace" presStyleCnt="0"/>
      <dgm:spPr/>
    </dgm:pt>
    <dgm:pt modelId="{966D91BB-43C2-484B-99E6-10B0F8502088}" type="pres">
      <dgm:prSet presAssocID="{40D5268B-34B8-4D40-8227-414224BA5313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97D34-DF9A-4A50-8508-8D2244FC9F32}" type="pres">
      <dgm:prSet presAssocID="{40D5268B-34B8-4D40-8227-414224BA5313}" presName="aSpace" presStyleCnt="0"/>
      <dgm:spPr/>
    </dgm:pt>
    <dgm:pt modelId="{7C5DDC65-309B-4EA4-BCE7-F82E668ED226}" type="pres">
      <dgm:prSet presAssocID="{80475756-5749-4215-AC6F-B126B314FEBD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F7387-303F-4D20-BAF4-78793C200265}" type="pres">
      <dgm:prSet presAssocID="{80475756-5749-4215-AC6F-B126B314FEBD}" presName="aSpace" presStyleCnt="0"/>
      <dgm:spPr/>
    </dgm:pt>
    <dgm:pt modelId="{E36B370E-81D6-4A7D-BDED-07B492D6367A}" type="pres">
      <dgm:prSet presAssocID="{48E08AD2-2C86-4F38-A5CF-E8EA5AF0FA48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4F13E-6E6B-4D1D-AC9B-DFB9231F8E9E}" type="pres">
      <dgm:prSet presAssocID="{48E08AD2-2C86-4F38-A5CF-E8EA5AF0FA48}" presName="aSpace" presStyleCnt="0"/>
      <dgm:spPr/>
    </dgm:pt>
  </dgm:ptLst>
  <dgm:cxnLst>
    <dgm:cxn modelId="{67268DF9-8E34-457D-A45B-3E46E11A692D}" type="presOf" srcId="{48E08AD2-2C86-4F38-A5CF-E8EA5AF0FA48}" destId="{E36B370E-81D6-4A7D-BDED-07B492D6367A}" srcOrd="0" destOrd="0" presId="urn:microsoft.com/office/officeart/2005/8/layout/pyramid2"/>
    <dgm:cxn modelId="{EF0A684B-C33F-4C03-8C2B-59448FF6564D}" type="presOf" srcId="{18F069CD-9499-47EF-88D0-D33BC191B0B7}" destId="{77B4C015-A686-4FC7-8200-9E9A318079C4}" srcOrd="0" destOrd="0" presId="urn:microsoft.com/office/officeart/2005/8/layout/pyramid2"/>
    <dgm:cxn modelId="{A8C66D39-F32B-4F63-AF65-798697203C35}" type="presOf" srcId="{80475756-5749-4215-AC6F-B126B314FEBD}" destId="{7C5DDC65-309B-4EA4-BCE7-F82E668ED226}" srcOrd="0" destOrd="0" presId="urn:microsoft.com/office/officeart/2005/8/layout/pyramid2"/>
    <dgm:cxn modelId="{2D48E329-D26D-4BD2-A431-9DB40C19C707}" srcId="{C32ECF0A-5B10-47E4-816F-C68D9CACE768}" destId="{48E08AD2-2C86-4F38-A5CF-E8EA5AF0FA48}" srcOrd="4" destOrd="0" parTransId="{45422A11-4B6C-4AAB-8066-A0824D4F754A}" sibTransId="{5FC66628-FBC6-4063-8D8B-81193523B350}"/>
    <dgm:cxn modelId="{9D32D66C-2D35-4719-AF1A-ACF5B9D22B46}" srcId="{C32ECF0A-5B10-47E4-816F-C68D9CACE768}" destId="{80475756-5749-4215-AC6F-B126B314FEBD}" srcOrd="3" destOrd="0" parTransId="{B5A98B4D-354B-4E59-BF52-2F81BD63E7FA}" sibTransId="{1D80A18C-CEBD-4096-B7BD-365EC64A43F4}"/>
    <dgm:cxn modelId="{CAA8C291-1707-44EB-A498-FDFDF39E77AF}" type="presOf" srcId="{C60A6F50-F42F-4545-8558-49077BC0750A}" destId="{8C5C0589-C671-42E4-A1FB-78AB21A3320D}" srcOrd="0" destOrd="0" presId="urn:microsoft.com/office/officeart/2005/8/layout/pyramid2"/>
    <dgm:cxn modelId="{79D08E97-5A31-4DE1-8DC9-7E203F9C7418}" srcId="{C32ECF0A-5B10-47E4-816F-C68D9CACE768}" destId="{18F069CD-9499-47EF-88D0-D33BC191B0B7}" srcOrd="1" destOrd="0" parTransId="{CB93DC2F-2552-4858-A837-4A476B772C32}" sibTransId="{F7D082E5-6046-40C5-957D-0620413A9399}"/>
    <dgm:cxn modelId="{42AEDAE1-23F4-4495-B5C7-BB2184F946C8}" srcId="{C32ECF0A-5B10-47E4-816F-C68D9CACE768}" destId="{C60A6F50-F42F-4545-8558-49077BC0750A}" srcOrd="0" destOrd="0" parTransId="{96D5BCBE-BC83-4FBC-893B-FF9657DB9758}" sibTransId="{BEBC3766-E3EE-4085-A2CA-048CDE7E166F}"/>
    <dgm:cxn modelId="{CBF773F9-B3CD-4A4E-8693-90E318F8129E}" type="presOf" srcId="{C32ECF0A-5B10-47E4-816F-C68D9CACE768}" destId="{A5A19485-CE6B-4C10-BA07-05F39E1B8DCE}" srcOrd="0" destOrd="0" presId="urn:microsoft.com/office/officeart/2005/8/layout/pyramid2"/>
    <dgm:cxn modelId="{5A0EEFAD-20B8-4305-A0BA-1994D3E059DD}" type="presOf" srcId="{40D5268B-34B8-4D40-8227-414224BA5313}" destId="{966D91BB-43C2-484B-99E6-10B0F8502088}" srcOrd="0" destOrd="0" presId="urn:microsoft.com/office/officeart/2005/8/layout/pyramid2"/>
    <dgm:cxn modelId="{DDA4A07D-1598-4338-8F67-6802721EF831}" srcId="{C32ECF0A-5B10-47E4-816F-C68D9CACE768}" destId="{40D5268B-34B8-4D40-8227-414224BA5313}" srcOrd="2" destOrd="0" parTransId="{E9264243-5C38-4B43-9E2D-BDC11E16B28D}" sibTransId="{AFA7EEA5-4B61-4089-8D02-326D4210EE12}"/>
    <dgm:cxn modelId="{68D697FB-829C-4811-B5B8-DD1BE73917FE}" type="presParOf" srcId="{A5A19485-CE6B-4C10-BA07-05F39E1B8DCE}" destId="{B499B754-0D7A-48C2-93B3-BE633AECE8E0}" srcOrd="0" destOrd="0" presId="urn:microsoft.com/office/officeart/2005/8/layout/pyramid2"/>
    <dgm:cxn modelId="{CF15970C-4036-4375-870F-B478B273A95D}" type="presParOf" srcId="{A5A19485-CE6B-4C10-BA07-05F39E1B8DCE}" destId="{5E21E117-D694-4FDA-87DF-B14818035237}" srcOrd="1" destOrd="0" presId="urn:microsoft.com/office/officeart/2005/8/layout/pyramid2"/>
    <dgm:cxn modelId="{9F93D4CF-32B7-4F9F-96E3-18763E50AF26}" type="presParOf" srcId="{5E21E117-D694-4FDA-87DF-B14818035237}" destId="{8C5C0589-C671-42E4-A1FB-78AB21A3320D}" srcOrd="0" destOrd="0" presId="urn:microsoft.com/office/officeart/2005/8/layout/pyramid2"/>
    <dgm:cxn modelId="{2A3CF11E-372C-4ED0-A531-7A8B2510605E}" type="presParOf" srcId="{5E21E117-D694-4FDA-87DF-B14818035237}" destId="{B3908EB5-DF1B-4851-A962-7B4CFB5F7D1A}" srcOrd="1" destOrd="0" presId="urn:microsoft.com/office/officeart/2005/8/layout/pyramid2"/>
    <dgm:cxn modelId="{3BE10A02-F8C5-4394-986C-2ED5F8C5B80E}" type="presParOf" srcId="{5E21E117-D694-4FDA-87DF-B14818035237}" destId="{77B4C015-A686-4FC7-8200-9E9A318079C4}" srcOrd="2" destOrd="0" presId="urn:microsoft.com/office/officeart/2005/8/layout/pyramid2"/>
    <dgm:cxn modelId="{7029E911-95EF-4448-BA98-21C4E2E5FD7A}" type="presParOf" srcId="{5E21E117-D694-4FDA-87DF-B14818035237}" destId="{61DC915B-3E8F-4CEB-9482-66D34D5CB063}" srcOrd="3" destOrd="0" presId="urn:microsoft.com/office/officeart/2005/8/layout/pyramid2"/>
    <dgm:cxn modelId="{C12A7F98-8819-4E5F-B4A8-3ECA021870D0}" type="presParOf" srcId="{5E21E117-D694-4FDA-87DF-B14818035237}" destId="{966D91BB-43C2-484B-99E6-10B0F8502088}" srcOrd="4" destOrd="0" presId="urn:microsoft.com/office/officeart/2005/8/layout/pyramid2"/>
    <dgm:cxn modelId="{A676A5B5-D824-4708-8F6C-BCB8B9BCB38A}" type="presParOf" srcId="{5E21E117-D694-4FDA-87DF-B14818035237}" destId="{70097D34-DF9A-4A50-8508-8D2244FC9F32}" srcOrd="5" destOrd="0" presId="urn:microsoft.com/office/officeart/2005/8/layout/pyramid2"/>
    <dgm:cxn modelId="{AC13B06F-E24E-4077-A291-A7E3C224D081}" type="presParOf" srcId="{5E21E117-D694-4FDA-87DF-B14818035237}" destId="{7C5DDC65-309B-4EA4-BCE7-F82E668ED226}" srcOrd="6" destOrd="0" presId="urn:microsoft.com/office/officeart/2005/8/layout/pyramid2"/>
    <dgm:cxn modelId="{6171067D-E057-434E-BFE7-FAE6A8BA9D60}" type="presParOf" srcId="{5E21E117-D694-4FDA-87DF-B14818035237}" destId="{AAEF7387-303F-4D20-BAF4-78793C200265}" srcOrd="7" destOrd="0" presId="urn:microsoft.com/office/officeart/2005/8/layout/pyramid2"/>
    <dgm:cxn modelId="{AD3C2717-DA2C-4CDB-AA86-3730EE1A8EBF}" type="presParOf" srcId="{5E21E117-D694-4FDA-87DF-B14818035237}" destId="{E36B370E-81D6-4A7D-BDED-07B492D6367A}" srcOrd="8" destOrd="0" presId="urn:microsoft.com/office/officeart/2005/8/layout/pyramid2"/>
    <dgm:cxn modelId="{6559B22B-A4C8-45C4-9DAD-51DB7D617829}" type="presParOf" srcId="{5E21E117-D694-4FDA-87DF-B14818035237}" destId="{80A4F13E-6E6B-4D1D-AC9B-DFB9231F8E9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41537E-0FDE-4648-A39C-929065719988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893785-67B2-432F-B9F1-D1BCB80CD47D}">
      <dgm:prSet/>
      <dgm:spPr/>
      <dgm:t>
        <a:bodyPr/>
        <a:lstStyle/>
        <a:p>
          <a:pPr algn="ctr" rtl="1"/>
          <a:r>
            <a:rPr lang="fa-IR" dirty="0" smtClean="0"/>
            <a:t>حضور مسکن مهر</a:t>
          </a:r>
          <a:endParaRPr lang="en-US" dirty="0"/>
        </a:p>
      </dgm:t>
    </dgm:pt>
    <dgm:pt modelId="{96AD6A33-59BC-4067-8DF8-F82C64BB2B24}" type="parTrans" cxnId="{A2D0FE6C-3512-4C65-A1D7-7EAB0C6F6F34}">
      <dgm:prSet/>
      <dgm:spPr/>
      <dgm:t>
        <a:bodyPr/>
        <a:lstStyle/>
        <a:p>
          <a:pPr algn="justLow"/>
          <a:endParaRPr lang="en-US"/>
        </a:p>
      </dgm:t>
    </dgm:pt>
    <dgm:pt modelId="{C2C5AA40-5D32-47A0-9C67-8C46A16D5537}" type="sibTrans" cxnId="{A2D0FE6C-3512-4C65-A1D7-7EAB0C6F6F34}">
      <dgm:prSet/>
      <dgm:spPr/>
      <dgm:t>
        <a:bodyPr/>
        <a:lstStyle/>
        <a:p>
          <a:pPr algn="justLow"/>
          <a:endParaRPr lang="en-US"/>
        </a:p>
      </dgm:t>
    </dgm:pt>
    <dgm:pt modelId="{7A83C0D9-BE70-4E45-83DE-DA41B26934CF}">
      <dgm:prSet/>
      <dgm:spPr/>
      <dgm:t>
        <a:bodyPr/>
        <a:lstStyle/>
        <a:p>
          <a:pPr algn="justLow"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رقیب بخش خصوصی در ساخت مسکن ارزان‌قیمت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AA7FBA9-9111-463B-88D6-7358C336DEDA}" type="parTrans" cxnId="{42C53EC7-200D-4DC1-A8C5-1B23386D9195}">
      <dgm:prSet/>
      <dgm:spPr/>
      <dgm:t>
        <a:bodyPr/>
        <a:lstStyle/>
        <a:p>
          <a:pPr algn="justLow"/>
          <a:endParaRPr lang="en-US"/>
        </a:p>
      </dgm:t>
    </dgm:pt>
    <dgm:pt modelId="{7991EBDD-5E93-46A8-A0DF-F7126D2C23A9}" type="sibTrans" cxnId="{42C53EC7-200D-4DC1-A8C5-1B23386D9195}">
      <dgm:prSet/>
      <dgm:spPr/>
      <dgm:t>
        <a:bodyPr/>
        <a:lstStyle/>
        <a:p>
          <a:pPr algn="justLow"/>
          <a:endParaRPr lang="en-US"/>
        </a:p>
      </dgm:t>
    </dgm:pt>
    <dgm:pt modelId="{8C7C7B72-77BC-4FF0-8021-61059ABDA674}">
      <dgm:prSet/>
      <dgm:spPr/>
      <dgm:t>
        <a:bodyPr/>
        <a:lstStyle/>
        <a:p>
          <a:pPr algn="ctr" rtl="1"/>
          <a:r>
            <a:rPr lang="fa-IR" dirty="0" smtClean="0"/>
            <a:t>کوچک‌شدن بازار رهن</a:t>
          </a:r>
          <a:endParaRPr lang="en-US" dirty="0"/>
        </a:p>
      </dgm:t>
    </dgm:pt>
    <dgm:pt modelId="{D3F3C870-666B-41EF-AC89-42D91E43D0CC}" type="parTrans" cxnId="{A58B61E2-77D9-4DE5-BBA9-03C8FCA2AE3E}">
      <dgm:prSet/>
      <dgm:spPr/>
      <dgm:t>
        <a:bodyPr/>
        <a:lstStyle/>
        <a:p>
          <a:pPr algn="justLow"/>
          <a:endParaRPr lang="en-US"/>
        </a:p>
      </dgm:t>
    </dgm:pt>
    <dgm:pt modelId="{60127874-25EA-4C23-A4EA-CAF0765DB6C0}" type="sibTrans" cxnId="{A58B61E2-77D9-4DE5-BBA9-03C8FCA2AE3E}">
      <dgm:prSet/>
      <dgm:spPr/>
      <dgm:t>
        <a:bodyPr/>
        <a:lstStyle/>
        <a:p>
          <a:pPr algn="justLow"/>
          <a:endParaRPr lang="en-US"/>
        </a:p>
      </dgm:t>
    </dgm:pt>
    <dgm:pt modelId="{2392D2CC-D292-434C-9427-769FA7A127E6}">
      <dgm:prSet/>
      <dgm:spPr/>
      <dgm:t>
        <a:bodyPr/>
        <a:lstStyle/>
        <a:p>
          <a:pPr algn="justLow" rtl="1"/>
          <a:r>
            <a:rPr lang="fa-I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کاهش تحریک طرف تقاضای مسکن ارزان‌قیمت 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A3399CB-0AB4-4DB2-ADEA-164C04823554}" type="parTrans" cxnId="{E771FA82-136B-46CC-9887-B9E7D6AE848D}">
      <dgm:prSet/>
      <dgm:spPr/>
      <dgm:t>
        <a:bodyPr/>
        <a:lstStyle/>
        <a:p>
          <a:pPr algn="justLow"/>
          <a:endParaRPr lang="en-US"/>
        </a:p>
      </dgm:t>
    </dgm:pt>
    <dgm:pt modelId="{F9EF0BDA-71A9-444C-9055-C428AEFABC7F}" type="sibTrans" cxnId="{E771FA82-136B-46CC-9887-B9E7D6AE848D}">
      <dgm:prSet/>
      <dgm:spPr/>
      <dgm:t>
        <a:bodyPr/>
        <a:lstStyle/>
        <a:p>
          <a:pPr algn="justLow"/>
          <a:endParaRPr lang="en-US"/>
        </a:p>
      </dgm:t>
    </dgm:pt>
    <dgm:pt modelId="{EDCC87E2-4226-442D-8F2C-A758C88D8B98}" type="pres">
      <dgm:prSet presAssocID="{6741537E-0FDE-4648-A39C-9290657199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C3A0D9-56A8-4861-B137-03CCDFF54DEC}" type="pres">
      <dgm:prSet presAssocID="{A4893785-67B2-432F-B9F1-D1BCB80CD47D}" presName="composite" presStyleCnt="0"/>
      <dgm:spPr/>
      <dgm:t>
        <a:bodyPr/>
        <a:lstStyle/>
        <a:p>
          <a:endParaRPr lang="en-US"/>
        </a:p>
      </dgm:t>
    </dgm:pt>
    <dgm:pt modelId="{BD5E85E2-5226-41F7-97E6-B86612930735}" type="pres">
      <dgm:prSet presAssocID="{A4893785-67B2-432F-B9F1-D1BCB80CD47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5B8DA-5D5E-4C8D-9A4B-44A319A883E3}" type="pres">
      <dgm:prSet presAssocID="{A4893785-67B2-432F-B9F1-D1BCB80CD47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32390-C443-40E8-BAF0-C47DEA4955C8}" type="pres">
      <dgm:prSet presAssocID="{C2C5AA40-5D32-47A0-9C67-8C46A16D5537}" presName="space" presStyleCnt="0"/>
      <dgm:spPr/>
      <dgm:t>
        <a:bodyPr/>
        <a:lstStyle/>
        <a:p>
          <a:endParaRPr lang="en-US"/>
        </a:p>
      </dgm:t>
    </dgm:pt>
    <dgm:pt modelId="{D4C08EAE-C673-4F64-ADDD-274328AB7FF7}" type="pres">
      <dgm:prSet presAssocID="{8C7C7B72-77BC-4FF0-8021-61059ABDA674}" presName="composite" presStyleCnt="0"/>
      <dgm:spPr/>
      <dgm:t>
        <a:bodyPr/>
        <a:lstStyle/>
        <a:p>
          <a:endParaRPr lang="en-US"/>
        </a:p>
      </dgm:t>
    </dgm:pt>
    <dgm:pt modelId="{C924E812-A72F-405E-83CC-EE763EB399AA}" type="pres">
      <dgm:prSet presAssocID="{8C7C7B72-77BC-4FF0-8021-61059ABDA67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4F951-15CD-4F64-BB15-0C72BFB5CB8E}" type="pres">
      <dgm:prSet presAssocID="{8C7C7B72-77BC-4FF0-8021-61059ABDA67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4E1C0A-4CD5-4DD4-8718-1676CD376B79}" type="presOf" srcId="{A4893785-67B2-432F-B9F1-D1BCB80CD47D}" destId="{BD5E85E2-5226-41F7-97E6-B86612930735}" srcOrd="0" destOrd="0" presId="urn:microsoft.com/office/officeart/2005/8/layout/hList1"/>
    <dgm:cxn modelId="{B63F4513-D5CB-4303-98DF-8A7724FA433E}" type="presOf" srcId="{8C7C7B72-77BC-4FF0-8021-61059ABDA674}" destId="{C924E812-A72F-405E-83CC-EE763EB399AA}" srcOrd="0" destOrd="0" presId="urn:microsoft.com/office/officeart/2005/8/layout/hList1"/>
    <dgm:cxn modelId="{8D93B3B2-44EC-4ED3-B2CC-44B0207F0727}" type="presOf" srcId="{6741537E-0FDE-4648-A39C-929065719988}" destId="{EDCC87E2-4226-442D-8F2C-A758C88D8B98}" srcOrd="0" destOrd="0" presId="urn:microsoft.com/office/officeart/2005/8/layout/hList1"/>
    <dgm:cxn modelId="{ACF70DCC-2D86-40C3-8357-03CDDFF6E976}" type="presOf" srcId="{2392D2CC-D292-434C-9427-769FA7A127E6}" destId="{79C4F951-15CD-4F64-BB15-0C72BFB5CB8E}" srcOrd="0" destOrd="0" presId="urn:microsoft.com/office/officeart/2005/8/layout/hList1"/>
    <dgm:cxn modelId="{42C53EC7-200D-4DC1-A8C5-1B23386D9195}" srcId="{A4893785-67B2-432F-B9F1-D1BCB80CD47D}" destId="{7A83C0D9-BE70-4E45-83DE-DA41B26934CF}" srcOrd="0" destOrd="0" parTransId="{BAA7FBA9-9111-463B-88D6-7358C336DEDA}" sibTransId="{7991EBDD-5E93-46A8-A0DF-F7126D2C23A9}"/>
    <dgm:cxn modelId="{A2D0FE6C-3512-4C65-A1D7-7EAB0C6F6F34}" srcId="{6741537E-0FDE-4648-A39C-929065719988}" destId="{A4893785-67B2-432F-B9F1-D1BCB80CD47D}" srcOrd="0" destOrd="0" parTransId="{96AD6A33-59BC-4067-8DF8-F82C64BB2B24}" sibTransId="{C2C5AA40-5D32-47A0-9C67-8C46A16D5537}"/>
    <dgm:cxn modelId="{A8D61D56-38F1-4A6A-A49B-78DE2E8C5D66}" type="presOf" srcId="{7A83C0D9-BE70-4E45-83DE-DA41B26934CF}" destId="{6A25B8DA-5D5E-4C8D-9A4B-44A319A883E3}" srcOrd="0" destOrd="0" presId="urn:microsoft.com/office/officeart/2005/8/layout/hList1"/>
    <dgm:cxn modelId="{A58B61E2-77D9-4DE5-BBA9-03C8FCA2AE3E}" srcId="{6741537E-0FDE-4648-A39C-929065719988}" destId="{8C7C7B72-77BC-4FF0-8021-61059ABDA674}" srcOrd="1" destOrd="0" parTransId="{D3F3C870-666B-41EF-AC89-42D91E43D0CC}" sibTransId="{60127874-25EA-4C23-A4EA-CAF0765DB6C0}"/>
    <dgm:cxn modelId="{E771FA82-136B-46CC-9887-B9E7D6AE848D}" srcId="{8C7C7B72-77BC-4FF0-8021-61059ABDA674}" destId="{2392D2CC-D292-434C-9427-769FA7A127E6}" srcOrd="0" destOrd="0" parTransId="{CA3399CB-0AB4-4DB2-ADEA-164C04823554}" sibTransId="{F9EF0BDA-71A9-444C-9055-C428AEFABC7F}"/>
    <dgm:cxn modelId="{D81BB5E7-320F-4184-B8E4-B25865239D39}" type="presParOf" srcId="{EDCC87E2-4226-442D-8F2C-A758C88D8B98}" destId="{96C3A0D9-56A8-4861-B137-03CCDFF54DEC}" srcOrd="0" destOrd="0" presId="urn:microsoft.com/office/officeart/2005/8/layout/hList1"/>
    <dgm:cxn modelId="{CB01492C-E460-4A8B-8433-D1623A1E9E03}" type="presParOf" srcId="{96C3A0D9-56A8-4861-B137-03CCDFF54DEC}" destId="{BD5E85E2-5226-41F7-97E6-B86612930735}" srcOrd="0" destOrd="0" presId="urn:microsoft.com/office/officeart/2005/8/layout/hList1"/>
    <dgm:cxn modelId="{E2E49C84-01D1-4155-A88C-1AE48A5F6E3D}" type="presParOf" srcId="{96C3A0D9-56A8-4861-B137-03CCDFF54DEC}" destId="{6A25B8DA-5D5E-4C8D-9A4B-44A319A883E3}" srcOrd="1" destOrd="0" presId="urn:microsoft.com/office/officeart/2005/8/layout/hList1"/>
    <dgm:cxn modelId="{1D4A7753-8989-450D-8ACD-2BB05AC37791}" type="presParOf" srcId="{EDCC87E2-4226-442D-8F2C-A758C88D8B98}" destId="{15732390-C443-40E8-BAF0-C47DEA4955C8}" srcOrd="1" destOrd="0" presId="urn:microsoft.com/office/officeart/2005/8/layout/hList1"/>
    <dgm:cxn modelId="{6CCE179D-D408-49C8-ACDA-ECA839FC4C32}" type="presParOf" srcId="{EDCC87E2-4226-442D-8F2C-A758C88D8B98}" destId="{D4C08EAE-C673-4F64-ADDD-274328AB7FF7}" srcOrd="2" destOrd="0" presId="urn:microsoft.com/office/officeart/2005/8/layout/hList1"/>
    <dgm:cxn modelId="{A40DEC64-C941-4B4A-86D4-862DD1C83B02}" type="presParOf" srcId="{D4C08EAE-C673-4F64-ADDD-274328AB7FF7}" destId="{C924E812-A72F-405E-83CC-EE763EB399AA}" srcOrd="0" destOrd="0" presId="urn:microsoft.com/office/officeart/2005/8/layout/hList1"/>
    <dgm:cxn modelId="{3D02C94A-800D-4B7B-B4B5-82A3442AF210}" type="presParOf" srcId="{D4C08EAE-C673-4F64-ADDD-274328AB7FF7}" destId="{79C4F951-15CD-4F64-BB15-0C72BFB5CB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358BDE-D53E-4971-AD2B-F6E64B8E9CBF}" type="doc">
      <dgm:prSet loTypeId="urn:microsoft.com/office/officeart/2005/8/layout/lProcess2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F0B6F09-DD94-45A8-A8C5-9E42957A6405}">
      <dgm:prSet/>
      <dgm:spPr/>
      <dgm:t>
        <a:bodyPr/>
        <a:lstStyle/>
        <a:p>
          <a:pPr rtl="1"/>
          <a:r>
            <a:rPr lang="fa-IR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بسط اجاره و اجاره‌داری</a:t>
          </a:r>
          <a:endParaRPr lang="en-US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E2A4320-45CA-4F19-B2D3-83901D5A7E39}" type="parTrans" cxnId="{5719015A-43BE-4B3A-BD49-831441B65A7D}">
      <dgm:prSet/>
      <dgm:spPr/>
      <dgm:t>
        <a:bodyPr/>
        <a:lstStyle/>
        <a:p>
          <a:endParaRPr lang="en-US"/>
        </a:p>
      </dgm:t>
    </dgm:pt>
    <dgm:pt modelId="{D2B966C2-4076-470F-9CD3-770036F66F7A}" type="sibTrans" cxnId="{5719015A-43BE-4B3A-BD49-831441B65A7D}">
      <dgm:prSet/>
      <dgm:spPr/>
      <dgm:t>
        <a:bodyPr/>
        <a:lstStyle/>
        <a:p>
          <a:endParaRPr lang="en-US"/>
        </a:p>
      </dgm:t>
    </dgm:pt>
    <dgm:pt modelId="{9A0B755F-757F-4965-9D46-A4D4071E2005}">
      <dgm:prSet/>
      <dgm:spPr/>
      <dgm:t>
        <a:bodyPr/>
        <a:lstStyle/>
        <a:p>
          <a:pPr rtl="1"/>
          <a:r>
            <a:rPr lang="fa-IR" dirty="0" smtClean="0"/>
            <a:t>راه‌اندازی صندوق بهره‌برداری</a:t>
          </a:r>
          <a:endParaRPr lang="en-US" dirty="0"/>
        </a:p>
      </dgm:t>
    </dgm:pt>
    <dgm:pt modelId="{46ACAF6B-141B-431E-896C-89ACA9290528}" type="parTrans" cxnId="{953B76D8-3DFC-4086-A578-BD82609281A2}">
      <dgm:prSet/>
      <dgm:spPr/>
      <dgm:t>
        <a:bodyPr/>
        <a:lstStyle/>
        <a:p>
          <a:endParaRPr lang="en-US"/>
        </a:p>
      </dgm:t>
    </dgm:pt>
    <dgm:pt modelId="{589FF7CD-D5D6-4E3C-B1E6-18BB63DC6912}" type="sibTrans" cxnId="{953B76D8-3DFC-4086-A578-BD82609281A2}">
      <dgm:prSet/>
      <dgm:spPr/>
      <dgm:t>
        <a:bodyPr/>
        <a:lstStyle/>
        <a:p>
          <a:endParaRPr lang="en-US"/>
        </a:p>
      </dgm:t>
    </dgm:pt>
    <dgm:pt modelId="{19E0627D-A1B6-4F71-972E-016DC7760167}">
      <dgm:prSet/>
      <dgm:spPr/>
      <dgm:t>
        <a:bodyPr/>
        <a:lstStyle/>
        <a:p>
          <a:pPr rtl="1"/>
          <a:r>
            <a:rPr lang="fa-IR" dirty="0" smtClean="0"/>
            <a:t>انتشار صکوک اجاره</a:t>
          </a:r>
          <a:endParaRPr lang="fa-IR" dirty="0"/>
        </a:p>
      </dgm:t>
    </dgm:pt>
    <dgm:pt modelId="{1836254A-39D4-451C-A738-814FA9712C58}" type="parTrans" cxnId="{3026F475-AF17-4DAC-ABA2-6B89F2B53DBD}">
      <dgm:prSet/>
      <dgm:spPr/>
      <dgm:t>
        <a:bodyPr/>
        <a:lstStyle/>
        <a:p>
          <a:endParaRPr lang="en-US"/>
        </a:p>
      </dgm:t>
    </dgm:pt>
    <dgm:pt modelId="{2B2D89B7-96B0-4147-B51D-89C7E9A6BDB9}" type="sibTrans" cxnId="{3026F475-AF17-4DAC-ABA2-6B89F2B53DBD}">
      <dgm:prSet/>
      <dgm:spPr/>
      <dgm:t>
        <a:bodyPr/>
        <a:lstStyle/>
        <a:p>
          <a:endParaRPr lang="en-US"/>
        </a:p>
      </dgm:t>
    </dgm:pt>
    <dgm:pt modelId="{D221DE82-9E69-47E9-911F-54F90BFE6DD3}" type="pres">
      <dgm:prSet presAssocID="{BD358BDE-D53E-4971-AD2B-F6E64B8E9C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986F42-73FD-4BAF-B9A6-390B80A7DF71}" type="pres">
      <dgm:prSet presAssocID="{9F0B6F09-DD94-45A8-A8C5-9E42957A6405}" presName="compNode" presStyleCnt="0"/>
      <dgm:spPr/>
      <dgm:t>
        <a:bodyPr/>
        <a:lstStyle/>
        <a:p>
          <a:endParaRPr lang="en-US"/>
        </a:p>
      </dgm:t>
    </dgm:pt>
    <dgm:pt modelId="{9222125E-1785-4948-82F6-28AD9BBBCA7D}" type="pres">
      <dgm:prSet presAssocID="{9F0B6F09-DD94-45A8-A8C5-9E42957A6405}" presName="aNode" presStyleLbl="bgShp" presStyleIdx="0" presStyleCnt="1"/>
      <dgm:spPr/>
      <dgm:t>
        <a:bodyPr/>
        <a:lstStyle/>
        <a:p>
          <a:endParaRPr lang="en-US"/>
        </a:p>
      </dgm:t>
    </dgm:pt>
    <dgm:pt modelId="{87CDEE70-7F0B-4A86-AEFF-61DDF00B3FE8}" type="pres">
      <dgm:prSet presAssocID="{9F0B6F09-DD94-45A8-A8C5-9E42957A6405}" presName="textNode" presStyleLbl="bgShp" presStyleIdx="0" presStyleCnt="1"/>
      <dgm:spPr/>
      <dgm:t>
        <a:bodyPr/>
        <a:lstStyle/>
        <a:p>
          <a:endParaRPr lang="en-US"/>
        </a:p>
      </dgm:t>
    </dgm:pt>
    <dgm:pt modelId="{3B7C8315-93D5-42A1-AE3B-DCAE42E215B9}" type="pres">
      <dgm:prSet presAssocID="{9F0B6F09-DD94-45A8-A8C5-9E42957A6405}" presName="compChildNode" presStyleCnt="0"/>
      <dgm:spPr/>
      <dgm:t>
        <a:bodyPr/>
        <a:lstStyle/>
        <a:p>
          <a:endParaRPr lang="en-US"/>
        </a:p>
      </dgm:t>
    </dgm:pt>
    <dgm:pt modelId="{ED34FE8D-81F4-4EF9-A348-B2398FE7F88F}" type="pres">
      <dgm:prSet presAssocID="{9F0B6F09-DD94-45A8-A8C5-9E42957A6405}" presName="theInnerList" presStyleCnt="0"/>
      <dgm:spPr/>
      <dgm:t>
        <a:bodyPr/>
        <a:lstStyle/>
        <a:p>
          <a:endParaRPr lang="en-US"/>
        </a:p>
      </dgm:t>
    </dgm:pt>
    <dgm:pt modelId="{827D85F6-95CB-4D25-92A3-AD3CEB248A00}" type="pres">
      <dgm:prSet presAssocID="{9A0B755F-757F-4965-9D46-A4D4071E200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E9903-BA93-4087-92C7-39AB56270A79}" type="pres">
      <dgm:prSet presAssocID="{9A0B755F-757F-4965-9D46-A4D4071E2005}" presName="aSpace2" presStyleCnt="0"/>
      <dgm:spPr/>
      <dgm:t>
        <a:bodyPr/>
        <a:lstStyle/>
        <a:p>
          <a:endParaRPr lang="en-US"/>
        </a:p>
      </dgm:t>
    </dgm:pt>
    <dgm:pt modelId="{E11812B3-CB85-4800-A2FE-BA3BF8BE0179}" type="pres">
      <dgm:prSet presAssocID="{19E0627D-A1B6-4F71-972E-016DC776016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701C8-E5B9-4047-9D5E-CE7613FED7A3}" type="presOf" srcId="{9F0B6F09-DD94-45A8-A8C5-9E42957A6405}" destId="{9222125E-1785-4948-82F6-28AD9BBBCA7D}" srcOrd="0" destOrd="0" presId="urn:microsoft.com/office/officeart/2005/8/layout/lProcess2"/>
    <dgm:cxn modelId="{3026F475-AF17-4DAC-ABA2-6B89F2B53DBD}" srcId="{9F0B6F09-DD94-45A8-A8C5-9E42957A6405}" destId="{19E0627D-A1B6-4F71-972E-016DC7760167}" srcOrd="1" destOrd="0" parTransId="{1836254A-39D4-451C-A738-814FA9712C58}" sibTransId="{2B2D89B7-96B0-4147-B51D-89C7E9A6BDB9}"/>
    <dgm:cxn modelId="{37388BB2-AFB0-425E-99EA-6100EE7100B9}" type="presOf" srcId="{19E0627D-A1B6-4F71-972E-016DC7760167}" destId="{E11812B3-CB85-4800-A2FE-BA3BF8BE0179}" srcOrd="0" destOrd="0" presId="urn:microsoft.com/office/officeart/2005/8/layout/lProcess2"/>
    <dgm:cxn modelId="{347CC770-D21D-4FCD-B39F-9E251C793F8D}" type="presOf" srcId="{BD358BDE-D53E-4971-AD2B-F6E64B8E9CBF}" destId="{D221DE82-9E69-47E9-911F-54F90BFE6DD3}" srcOrd="0" destOrd="0" presId="urn:microsoft.com/office/officeart/2005/8/layout/lProcess2"/>
    <dgm:cxn modelId="{7EF947FB-F954-404F-BC70-891515039BF3}" type="presOf" srcId="{9A0B755F-757F-4965-9D46-A4D4071E2005}" destId="{827D85F6-95CB-4D25-92A3-AD3CEB248A00}" srcOrd="0" destOrd="0" presId="urn:microsoft.com/office/officeart/2005/8/layout/lProcess2"/>
    <dgm:cxn modelId="{7E903CC4-7E2D-4BFD-AB50-1E61776AEE3C}" type="presOf" srcId="{9F0B6F09-DD94-45A8-A8C5-9E42957A6405}" destId="{87CDEE70-7F0B-4A86-AEFF-61DDF00B3FE8}" srcOrd="1" destOrd="0" presId="urn:microsoft.com/office/officeart/2005/8/layout/lProcess2"/>
    <dgm:cxn modelId="{953B76D8-3DFC-4086-A578-BD82609281A2}" srcId="{9F0B6F09-DD94-45A8-A8C5-9E42957A6405}" destId="{9A0B755F-757F-4965-9D46-A4D4071E2005}" srcOrd="0" destOrd="0" parTransId="{46ACAF6B-141B-431E-896C-89ACA9290528}" sibTransId="{589FF7CD-D5D6-4E3C-B1E6-18BB63DC6912}"/>
    <dgm:cxn modelId="{5719015A-43BE-4B3A-BD49-831441B65A7D}" srcId="{BD358BDE-D53E-4971-AD2B-F6E64B8E9CBF}" destId="{9F0B6F09-DD94-45A8-A8C5-9E42957A6405}" srcOrd="0" destOrd="0" parTransId="{AE2A4320-45CA-4F19-B2D3-83901D5A7E39}" sibTransId="{D2B966C2-4076-470F-9CD3-770036F66F7A}"/>
    <dgm:cxn modelId="{FE298BBB-E21B-4A1A-A64F-253DE6B6948C}" type="presParOf" srcId="{D221DE82-9E69-47E9-911F-54F90BFE6DD3}" destId="{6F986F42-73FD-4BAF-B9A6-390B80A7DF71}" srcOrd="0" destOrd="0" presId="urn:microsoft.com/office/officeart/2005/8/layout/lProcess2"/>
    <dgm:cxn modelId="{21C77C99-2348-4435-A62E-10691966F922}" type="presParOf" srcId="{6F986F42-73FD-4BAF-B9A6-390B80A7DF71}" destId="{9222125E-1785-4948-82F6-28AD9BBBCA7D}" srcOrd="0" destOrd="0" presId="urn:microsoft.com/office/officeart/2005/8/layout/lProcess2"/>
    <dgm:cxn modelId="{AD9C53FB-AB59-4F07-8D73-D9F9AB11CD68}" type="presParOf" srcId="{6F986F42-73FD-4BAF-B9A6-390B80A7DF71}" destId="{87CDEE70-7F0B-4A86-AEFF-61DDF00B3FE8}" srcOrd="1" destOrd="0" presId="urn:microsoft.com/office/officeart/2005/8/layout/lProcess2"/>
    <dgm:cxn modelId="{31D70A17-E23F-4F42-A3E5-88FBE432642F}" type="presParOf" srcId="{6F986F42-73FD-4BAF-B9A6-390B80A7DF71}" destId="{3B7C8315-93D5-42A1-AE3B-DCAE42E215B9}" srcOrd="2" destOrd="0" presId="urn:microsoft.com/office/officeart/2005/8/layout/lProcess2"/>
    <dgm:cxn modelId="{F683C233-F069-47F0-AD3D-CBD2E57136BB}" type="presParOf" srcId="{3B7C8315-93D5-42A1-AE3B-DCAE42E215B9}" destId="{ED34FE8D-81F4-4EF9-A348-B2398FE7F88F}" srcOrd="0" destOrd="0" presId="urn:microsoft.com/office/officeart/2005/8/layout/lProcess2"/>
    <dgm:cxn modelId="{71E5CB6A-9A51-4FE4-A46F-55275B965BCC}" type="presParOf" srcId="{ED34FE8D-81F4-4EF9-A348-B2398FE7F88F}" destId="{827D85F6-95CB-4D25-92A3-AD3CEB248A00}" srcOrd="0" destOrd="0" presId="urn:microsoft.com/office/officeart/2005/8/layout/lProcess2"/>
    <dgm:cxn modelId="{F905F919-0B32-4A0D-BDA8-0C6938A9DE9D}" type="presParOf" srcId="{ED34FE8D-81F4-4EF9-A348-B2398FE7F88F}" destId="{8BEE9903-BA93-4087-92C7-39AB56270A79}" srcOrd="1" destOrd="0" presId="urn:microsoft.com/office/officeart/2005/8/layout/lProcess2"/>
    <dgm:cxn modelId="{83BE1DC0-75E6-4EE6-841E-F8FC4EF39196}" type="presParOf" srcId="{ED34FE8D-81F4-4EF9-A348-B2398FE7F88F}" destId="{E11812B3-CB85-4800-A2FE-BA3BF8BE017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3F2ADA-A251-49DC-AA70-B5B8600D7A96}">
      <dsp:nvSpPr>
        <dsp:cNvPr id="0" name=""/>
        <dsp:cNvSpPr/>
      </dsp:nvSpPr>
      <dsp:spPr>
        <a:xfrm>
          <a:off x="3137087" y="2277885"/>
          <a:ext cx="1909705" cy="19097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افزایش ریسک تجاری</a:t>
          </a:r>
          <a:endParaRPr lang="en-US" sz="2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137087" y="2277885"/>
        <a:ext cx="1909705" cy="1909705"/>
      </dsp:txXfrm>
    </dsp:sp>
    <dsp:sp modelId="{ABD940CC-2408-4F44-89C2-09E21BF6403F}">
      <dsp:nvSpPr>
        <dsp:cNvPr id="0" name=""/>
        <dsp:cNvSpPr/>
      </dsp:nvSpPr>
      <dsp:spPr>
        <a:xfrm rot="12900000">
          <a:off x="1905975" y="1943398"/>
          <a:ext cx="1466484" cy="5442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9E2F39-560A-4BF0-82C0-97D0AFBB9794}">
      <dsp:nvSpPr>
        <dsp:cNvPr id="0" name=""/>
        <dsp:cNvSpPr/>
      </dsp:nvSpPr>
      <dsp:spPr>
        <a:xfrm>
          <a:off x="1131471" y="1069272"/>
          <a:ext cx="1814219" cy="1451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تغییرپذیری قیمت نهاده‌های تولید</a:t>
          </a:r>
          <a:endParaRPr lang="en-US" sz="2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131471" y="1069272"/>
        <a:ext cx="1814219" cy="1451375"/>
      </dsp:txXfrm>
    </dsp:sp>
    <dsp:sp modelId="{F418DE81-713E-4E3B-825E-C60DDDD3D9B7}">
      <dsp:nvSpPr>
        <dsp:cNvPr id="0" name=""/>
        <dsp:cNvSpPr/>
      </dsp:nvSpPr>
      <dsp:spPr>
        <a:xfrm rot="16200000">
          <a:off x="3358697" y="1187158"/>
          <a:ext cx="1466484" cy="5442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F831BD-F024-45CD-8097-727E0C14B36F}">
      <dsp:nvSpPr>
        <dsp:cNvPr id="0" name=""/>
        <dsp:cNvSpPr/>
      </dsp:nvSpPr>
      <dsp:spPr>
        <a:xfrm>
          <a:off x="3184830" y="361"/>
          <a:ext cx="1814219" cy="1451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 تغییرپذیری </a:t>
          </a:r>
          <a:r>
            <a:rPr lang="fa-IR" sz="21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هزینه‌های ثابت</a:t>
          </a:r>
          <a:endParaRPr lang="en-US" sz="2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184830" y="361"/>
        <a:ext cx="1814219" cy="1451375"/>
      </dsp:txXfrm>
    </dsp:sp>
    <dsp:sp modelId="{48A1623C-BFCF-4F54-986C-FAAD41534CC2}">
      <dsp:nvSpPr>
        <dsp:cNvPr id="0" name=""/>
        <dsp:cNvSpPr/>
      </dsp:nvSpPr>
      <dsp:spPr>
        <a:xfrm rot="19500000">
          <a:off x="4811419" y="1943398"/>
          <a:ext cx="1466484" cy="5442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ABC8C-B8F1-4A69-8FCF-92288A500656}">
      <dsp:nvSpPr>
        <dsp:cNvPr id="0" name=""/>
        <dsp:cNvSpPr/>
      </dsp:nvSpPr>
      <dsp:spPr>
        <a:xfrm>
          <a:off x="5238188" y="1069272"/>
          <a:ext cx="1814219" cy="1451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تغییر‌پذیری تقاضا</a:t>
          </a:r>
          <a:endParaRPr lang="fa-IR" sz="2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238188" y="1069272"/>
        <a:ext cx="1814219" cy="145137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7A9938-BBCE-4763-8180-8FA2A8C35FDE}">
      <dsp:nvSpPr>
        <dsp:cNvPr id="0" name=""/>
        <dsp:cNvSpPr/>
      </dsp:nvSpPr>
      <dsp:spPr>
        <a:xfrm>
          <a:off x="999" y="779030"/>
          <a:ext cx="2337680" cy="1168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/>
            <a:t>تجاری</a:t>
          </a:r>
          <a:endParaRPr lang="en-US" sz="3900" kern="1200" dirty="0"/>
        </a:p>
      </dsp:txBody>
      <dsp:txXfrm>
        <a:off x="999" y="779030"/>
        <a:ext cx="2337680" cy="1168840"/>
      </dsp:txXfrm>
    </dsp:sp>
    <dsp:sp modelId="{C8B0FB8E-D480-49A0-8C92-873D7E032CFE}">
      <dsp:nvSpPr>
        <dsp:cNvPr id="0" name=""/>
        <dsp:cNvSpPr/>
      </dsp:nvSpPr>
      <dsp:spPr>
        <a:xfrm>
          <a:off x="234767" y="1947870"/>
          <a:ext cx="233768" cy="87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630"/>
              </a:lnTo>
              <a:lnTo>
                <a:pt x="233768" y="87663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852F2-88A0-4ADE-AFCE-581CDBBB922B}">
      <dsp:nvSpPr>
        <dsp:cNvPr id="0" name=""/>
        <dsp:cNvSpPr/>
      </dsp:nvSpPr>
      <dsp:spPr>
        <a:xfrm>
          <a:off x="468535" y="2240081"/>
          <a:ext cx="1870144" cy="1168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فراوانی عرضه</a:t>
          </a:r>
          <a:endParaRPr lang="en-US" sz="3600" kern="1200" dirty="0"/>
        </a:p>
      </dsp:txBody>
      <dsp:txXfrm>
        <a:off x="468535" y="2240081"/>
        <a:ext cx="1870144" cy="1168840"/>
      </dsp:txXfrm>
    </dsp:sp>
    <dsp:sp modelId="{3F6E03C0-27A7-4999-90EB-F337B53DB5DB}">
      <dsp:nvSpPr>
        <dsp:cNvPr id="0" name=""/>
        <dsp:cNvSpPr/>
      </dsp:nvSpPr>
      <dsp:spPr>
        <a:xfrm>
          <a:off x="2923099" y="779030"/>
          <a:ext cx="2337680" cy="1168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/>
            <a:t>لوکس</a:t>
          </a:r>
          <a:endParaRPr lang="en-US" sz="3900" kern="1200" dirty="0"/>
        </a:p>
      </dsp:txBody>
      <dsp:txXfrm>
        <a:off x="2923099" y="779030"/>
        <a:ext cx="2337680" cy="1168840"/>
      </dsp:txXfrm>
    </dsp:sp>
    <dsp:sp modelId="{04B96DA6-760A-4A7F-A204-0061CE9FBF2D}">
      <dsp:nvSpPr>
        <dsp:cNvPr id="0" name=""/>
        <dsp:cNvSpPr/>
      </dsp:nvSpPr>
      <dsp:spPr>
        <a:xfrm>
          <a:off x="3156867" y="1947870"/>
          <a:ext cx="233768" cy="87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630"/>
              </a:lnTo>
              <a:lnTo>
                <a:pt x="233768" y="87663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FA6D-FDC9-4D7E-B9E4-675764E2731D}">
      <dsp:nvSpPr>
        <dsp:cNvPr id="0" name=""/>
        <dsp:cNvSpPr/>
      </dsp:nvSpPr>
      <dsp:spPr>
        <a:xfrm>
          <a:off x="3390635" y="2240081"/>
          <a:ext cx="1870144" cy="1168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فراوانی عرضه</a:t>
          </a:r>
          <a:endParaRPr lang="en-US" sz="3600" kern="1200" dirty="0"/>
        </a:p>
      </dsp:txBody>
      <dsp:txXfrm>
        <a:off x="3390635" y="2240081"/>
        <a:ext cx="1870144" cy="1168840"/>
      </dsp:txXfrm>
    </dsp:sp>
    <dsp:sp modelId="{7370F69F-17E8-452D-A7AF-467B5F380A50}">
      <dsp:nvSpPr>
        <dsp:cNvPr id="0" name=""/>
        <dsp:cNvSpPr/>
      </dsp:nvSpPr>
      <dsp:spPr>
        <a:xfrm>
          <a:off x="5845200" y="779030"/>
          <a:ext cx="2337680" cy="1168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/>
            <a:t>ارزان‌قیمت</a:t>
          </a:r>
          <a:endParaRPr lang="en-US" sz="3900" kern="1200" dirty="0"/>
        </a:p>
      </dsp:txBody>
      <dsp:txXfrm>
        <a:off x="5845200" y="779030"/>
        <a:ext cx="2337680" cy="1168840"/>
      </dsp:txXfrm>
    </dsp:sp>
    <dsp:sp modelId="{80E36586-1E49-44B2-B9C1-72B7AE055737}">
      <dsp:nvSpPr>
        <dsp:cNvPr id="0" name=""/>
        <dsp:cNvSpPr/>
      </dsp:nvSpPr>
      <dsp:spPr>
        <a:xfrm>
          <a:off x="6078968" y="1947870"/>
          <a:ext cx="233768" cy="87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630"/>
              </a:lnTo>
              <a:lnTo>
                <a:pt x="233768" y="87663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36973-0ADD-4A29-AA92-C93D6F68DAB7}">
      <dsp:nvSpPr>
        <dsp:cNvPr id="0" name=""/>
        <dsp:cNvSpPr/>
      </dsp:nvSpPr>
      <dsp:spPr>
        <a:xfrm>
          <a:off x="6312736" y="2240081"/>
          <a:ext cx="1870144" cy="1168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فراوانی تقاضا</a:t>
          </a:r>
          <a:endParaRPr lang="en-US" sz="3600" kern="1200" dirty="0"/>
        </a:p>
      </dsp:txBody>
      <dsp:txXfrm>
        <a:off x="6312736" y="2240081"/>
        <a:ext cx="1870144" cy="116884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57179C-D2C6-4B74-8E8B-3DD924972E06}">
      <dsp:nvSpPr>
        <dsp:cNvPr id="0" name=""/>
        <dsp:cNvSpPr/>
      </dsp:nvSpPr>
      <dsp:spPr>
        <a:xfrm>
          <a:off x="529726" y="1175"/>
          <a:ext cx="7124426" cy="1781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امکان رونق در مسکن ارزان‌قیمت وجود داشت، اما:</a:t>
          </a:r>
          <a:endParaRPr lang="en-US" sz="39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29726" y="1175"/>
        <a:ext cx="7124426" cy="1781106"/>
      </dsp:txXfrm>
    </dsp:sp>
    <dsp:sp modelId="{4124547D-EEAE-4943-A7A5-BA6DD80F35C2}">
      <dsp:nvSpPr>
        <dsp:cNvPr id="0" name=""/>
        <dsp:cNvSpPr/>
      </dsp:nvSpPr>
      <dsp:spPr>
        <a:xfrm rot="5400000">
          <a:off x="3936093" y="1938129"/>
          <a:ext cx="311693" cy="31169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shade val="9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38E31B-DDA5-4402-81E1-824BC7FD1B8E}">
      <dsp:nvSpPr>
        <dsp:cNvPr id="0" name=""/>
        <dsp:cNvSpPr/>
      </dsp:nvSpPr>
      <dsp:spPr>
        <a:xfrm>
          <a:off x="529726" y="2405669"/>
          <a:ext cx="7124426" cy="178110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تأثیر مسکن مهر</a:t>
          </a:r>
          <a:endParaRPr lang="en-US" sz="6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29726" y="2405669"/>
        <a:ext cx="7124426" cy="1781106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99B754-0D7A-48C2-93B3-BE633AECE8E0}">
      <dsp:nvSpPr>
        <dsp:cNvPr id="0" name=""/>
        <dsp:cNvSpPr/>
      </dsp:nvSpPr>
      <dsp:spPr>
        <a:xfrm>
          <a:off x="1683867" y="0"/>
          <a:ext cx="4187952" cy="4187952"/>
        </a:xfrm>
        <a:prstGeom prst="wav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5C0589-C671-42E4-A1FB-78AB21A3320D}">
      <dsp:nvSpPr>
        <dsp:cNvPr id="0" name=""/>
        <dsp:cNvSpPr/>
      </dsp:nvSpPr>
      <dsp:spPr>
        <a:xfrm>
          <a:off x="3777843" y="419204"/>
          <a:ext cx="2722168" cy="5954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زمین رایگان</a:t>
          </a:r>
          <a:endParaRPr lang="en-US" sz="1500" kern="1200" dirty="0"/>
        </a:p>
      </dsp:txBody>
      <dsp:txXfrm>
        <a:off x="3777843" y="419204"/>
        <a:ext cx="2722168" cy="595474"/>
      </dsp:txXfrm>
    </dsp:sp>
    <dsp:sp modelId="{77B4C015-A686-4FC7-8200-9E9A318079C4}">
      <dsp:nvSpPr>
        <dsp:cNvPr id="0" name=""/>
        <dsp:cNvSpPr/>
      </dsp:nvSpPr>
      <dsp:spPr>
        <a:xfrm>
          <a:off x="3777843" y="1089112"/>
          <a:ext cx="2722168" cy="5954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266801"/>
              <a:satOff val="1309"/>
              <a:lumOff val="-2402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سود نازل 6درصد</a:t>
          </a:r>
          <a:endParaRPr lang="en-US" sz="1500" kern="1200" dirty="0"/>
        </a:p>
      </dsp:txBody>
      <dsp:txXfrm>
        <a:off x="3777843" y="1089112"/>
        <a:ext cx="2722168" cy="595474"/>
      </dsp:txXfrm>
    </dsp:sp>
    <dsp:sp modelId="{966D91BB-43C2-484B-99E6-10B0F8502088}">
      <dsp:nvSpPr>
        <dsp:cNvPr id="0" name=""/>
        <dsp:cNvSpPr/>
      </dsp:nvSpPr>
      <dsp:spPr>
        <a:xfrm>
          <a:off x="3777843" y="1759021"/>
          <a:ext cx="2722168" cy="5954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پله‌ای‌کردن در طول سه سال اول</a:t>
          </a:r>
          <a:endParaRPr lang="en-US" sz="1500" kern="1200" dirty="0"/>
        </a:p>
      </dsp:txBody>
      <dsp:txXfrm>
        <a:off x="3777843" y="1759021"/>
        <a:ext cx="2722168" cy="595474"/>
      </dsp:txXfrm>
    </dsp:sp>
    <dsp:sp modelId="{7C5DDC65-309B-4EA4-BCE7-F82E668ED226}">
      <dsp:nvSpPr>
        <dsp:cNvPr id="0" name=""/>
        <dsp:cNvSpPr/>
      </dsp:nvSpPr>
      <dsp:spPr>
        <a:xfrm>
          <a:off x="3777843" y="2428930"/>
          <a:ext cx="2722168" cy="5954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800402"/>
              <a:satOff val="3927"/>
              <a:lumOff val="-720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هزینۀ پروانۀ صفر</a:t>
          </a:r>
          <a:endParaRPr lang="en-US" sz="1500" kern="1200" dirty="0"/>
        </a:p>
      </dsp:txBody>
      <dsp:txXfrm>
        <a:off x="3777843" y="2428930"/>
        <a:ext cx="2722168" cy="595474"/>
      </dsp:txXfrm>
    </dsp:sp>
    <dsp:sp modelId="{E36B370E-81D6-4A7D-BDED-07B492D6367A}">
      <dsp:nvSpPr>
        <dsp:cNvPr id="0" name=""/>
        <dsp:cNvSpPr/>
      </dsp:nvSpPr>
      <dsp:spPr>
        <a:xfrm>
          <a:off x="3777843" y="3098839"/>
          <a:ext cx="2722168" cy="5954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کاهش شدید کیفیت</a:t>
          </a:r>
          <a:endParaRPr lang="en-US" sz="1500" kern="1200" dirty="0"/>
        </a:p>
      </dsp:txBody>
      <dsp:txXfrm>
        <a:off x="3777843" y="3098839"/>
        <a:ext cx="2722168" cy="59547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5E85E2-5226-41F7-97E6-B86612930735}">
      <dsp:nvSpPr>
        <dsp:cNvPr id="0" name=""/>
        <dsp:cNvSpPr/>
      </dsp:nvSpPr>
      <dsp:spPr>
        <a:xfrm>
          <a:off x="39" y="278211"/>
          <a:ext cx="3824205" cy="11857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 smtClean="0"/>
            <a:t>حضور مسکن مهر</a:t>
          </a:r>
          <a:endParaRPr lang="en-US" sz="3300" kern="1200" dirty="0"/>
        </a:p>
      </dsp:txBody>
      <dsp:txXfrm>
        <a:off x="39" y="278211"/>
        <a:ext cx="3824205" cy="1185733"/>
      </dsp:txXfrm>
    </dsp:sp>
    <dsp:sp modelId="{6A25B8DA-5D5E-4C8D-9A4B-44A319A883E3}">
      <dsp:nvSpPr>
        <dsp:cNvPr id="0" name=""/>
        <dsp:cNvSpPr/>
      </dsp:nvSpPr>
      <dsp:spPr>
        <a:xfrm>
          <a:off x="39" y="1463945"/>
          <a:ext cx="3824205" cy="24457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justLow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رقیب بخش خصوصی در ساخت مسکن ارزان‌قیمت</a:t>
          </a:r>
          <a:endParaRPr lang="en-US" sz="33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9" y="1463945"/>
        <a:ext cx="3824205" cy="2445795"/>
      </dsp:txXfrm>
    </dsp:sp>
    <dsp:sp modelId="{C924E812-A72F-405E-83CC-EE763EB399AA}">
      <dsp:nvSpPr>
        <dsp:cNvPr id="0" name=""/>
        <dsp:cNvSpPr/>
      </dsp:nvSpPr>
      <dsp:spPr>
        <a:xfrm>
          <a:off x="4359634" y="278211"/>
          <a:ext cx="3824205" cy="1185733"/>
        </a:xfrm>
        <a:prstGeom prst="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 smtClean="0"/>
            <a:t>کوچک‌شدن بازار رهن</a:t>
          </a:r>
          <a:endParaRPr lang="en-US" sz="3300" kern="1200" dirty="0"/>
        </a:p>
      </dsp:txBody>
      <dsp:txXfrm>
        <a:off x="4359634" y="278211"/>
        <a:ext cx="3824205" cy="1185733"/>
      </dsp:txXfrm>
    </dsp:sp>
    <dsp:sp modelId="{79C4F951-15CD-4F64-BB15-0C72BFB5CB8E}">
      <dsp:nvSpPr>
        <dsp:cNvPr id="0" name=""/>
        <dsp:cNvSpPr/>
      </dsp:nvSpPr>
      <dsp:spPr>
        <a:xfrm>
          <a:off x="4359634" y="1463945"/>
          <a:ext cx="3824205" cy="2445795"/>
        </a:xfrm>
        <a:prstGeom prst="rect">
          <a:avLst/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justLow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کاهش تحریک طرف تقاضای مسکن ارزان‌قیمت </a:t>
          </a:r>
          <a:endParaRPr lang="en-US" sz="33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359634" y="1463945"/>
        <a:ext cx="3824205" cy="244579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22125E-1785-4948-82F6-28AD9BBBCA7D}">
      <dsp:nvSpPr>
        <dsp:cNvPr id="0" name=""/>
        <dsp:cNvSpPr/>
      </dsp:nvSpPr>
      <dsp:spPr>
        <a:xfrm>
          <a:off x="0" y="0"/>
          <a:ext cx="8183880" cy="4187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بسط اجاره و اجاره‌داری</a:t>
          </a:r>
          <a:endParaRPr lang="en-US" sz="44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0"/>
        <a:ext cx="8183880" cy="1256385"/>
      </dsp:txXfrm>
    </dsp:sp>
    <dsp:sp modelId="{827D85F6-95CB-4D25-92A3-AD3CEB248A00}">
      <dsp:nvSpPr>
        <dsp:cNvPr id="0" name=""/>
        <dsp:cNvSpPr/>
      </dsp:nvSpPr>
      <dsp:spPr>
        <a:xfrm>
          <a:off x="818387" y="1257612"/>
          <a:ext cx="6547104" cy="1262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/>
            <a:t>راه‌اندازی صندوق بهره‌برداری</a:t>
          </a:r>
          <a:endParaRPr lang="en-US" sz="4200" kern="1200" dirty="0"/>
        </a:p>
      </dsp:txBody>
      <dsp:txXfrm>
        <a:off x="818387" y="1257612"/>
        <a:ext cx="6547104" cy="1262724"/>
      </dsp:txXfrm>
    </dsp:sp>
    <dsp:sp modelId="{E11812B3-CB85-4800-A2FE-BA3BF8BE0179}">
      <dsp:nvSpPr>
        <dsp:cNvPr id="0" name=""/>
        <dsp:cNvSpPr/>
      </dsp:nvSpPr>
      <dsp:spPr>
        <a:xfrm>
          <a:off x="818387" y="2714602"/>
          <a:ext cx="6547104" cy="1262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/>
            <a:t>انتشار صکوک اجاره</a:t>
          </a:r>
          <a:endParaRPr lang="fa-IR" sz="4200" kern="1200" dirty="0"/>
        </a:p>
      </dsp:txBody>
      <dsp:txXfrm>
        <a:off x="818387" y="2714602"/>
        <a:ext cx="6547104" cy="12627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9A8E04-D5C4-4A9E-AB60-CA20359D4ED7}">
      <dsp:nvSpPr>
        <dsp:cNvPr id="0" name=""/>
        <dsp:cNvSpPr/>
      </dsp:nvSpPr>
      <dsp:spPr>
        <a:xfrm>
          <a:off x="4095" y="0"/>
          <a:ext cx="3940090" cy="4187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0" kern="1200" dirty="0" smtClean="0"/>
            <a:t>افزایش هزینه</a:t>
          </a:r>
          <a:endParaRPr lang="en-US" sz="5000" kern="1200" dirty="0"/>
        </a:p>
      </dsp:txBody>
      <dsp:txXfrm>
        <a:off x="4095" y="0"/>
        <a:ext cx="3940090" cy="1256385"/>
      </dsp:txXfrm>
    </dsp:sp>
    <dsp:sp modelId="{C65649B2-FBF4-4465-A65B-8D25067D872E}">
      <dsp:nvSpPr>
        <dsp:cNvPr id="0" name=""/>
        <dsp:cNvSpPr/>
      </dsp:nvSpPr>
      <dsp:spPr>
        <a:xfrm>
          <a:off x="398105" y="1256743"/>
          <a:ext cx="3152072" cy="82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افزایش قیمت نهاده‌های تولید</a:t>
          </a:r>
          <a:endParaRPr lang="fa-IR" sz="17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98105" y="1256743"/>
        <a:ext cx="3152072" cy="822764"/>
      </dsp:txXfrm>
    </dsp:sp>
    <dsp:sp modelId="{4318D5E2-BE97-43CC-9D16-009C24E5D210}">
      <dsp:nvSpPr>
        <dsp:cNvPr id="0" name=""/>
        <dsp:cNvSpPr/>
      </dsp:nvSpPr>
      <dsp:spPr>
        <a:xfrm>
          <a:off x="398105" y="2206087"/>
          <a:ext cx="3152072" cy="82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هزینه‌های </a:t>
          </a:r>
          <a:r>
            <a:rPr lang="ar-SA" sz="17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تغییر تکنولوژی جهت ارتقای بهره‌وری انرژی</a:t>
          </a:r>
          <a:endParaRPr lang="fa-IR" sz="17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98105" y="2206087"/>
        <a:ext cx="3152072" cy="822764"/>
      </dsp:txXfrm>
    </dsp:sp>
    <dsp:sp modelId="{41FDB461-DC95-4F04-BECC-E18BE3C9415E}">
      <dsp:nvSpPr>
        <dsp:cNvPr id="0" name=""/>
        <dsp:cNvSpPr/>
      </dsp:nvSpPr>
      <dsp:spPr>
        <a:xfrm>
          <a:off x="398105" y="3155431"/>
          <a:ext cx="3152072" cy="82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هزینۀ فرصت ناشی از افزایش سرمایه در گردش </a:t>
          </a:r>
          <a:endParaRPr lang="en-US" sz="1700" kern="1200" dirty="0"/>
        </a:p>
      </dsp:txBody>
      <dsp:txXfrm>
        <a:off x="398105" y="3155431"/>
        <a:ext cx="3152072" cy="822764"/>
      </dsp:txXfrm>
    </dsp:sp>
    <dsp:sp modelId="{B30B72C0-A11F-4082-A6D6-11D7B53A7C02}">
      <dsp:nvSpPr>
        <dsp:cNvPr id="0" name=""/>
        <dsp:cNvSpPr/>
      </dsp:nvSpPr>
      <dsp:spPr>
        <a:xfrm>
          <a:off x="4239693" y="0"/>
          <a:ext cx="3940090" cy="4187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0" kern="1200" dirty="0" smtClean="0"/>
            <a:t>تغییر درآمد</a:t>
          </a:r>
          <a:endParaRPr lang="en-US" sz="5000" kern="1200" dirty="0"/>
        </a:p>
      </dsp:txBody>
      <dsp:txXfrm>
        <a:off x="4239693" y="0"/>
        <a:ext cx="3940090" cy="1256385"/>
      </dsp:txXfrm>
    </dsp:sp>
    <dsp:sp modelId="{4E3CBF83-4A7A-4AA0-A017-88C72FCCC4EE}">
      <dsp:nvSpPr>
        <dsp:cNvPr id="0" name=""/>
        <dsp:cNvSpPr/>
      </dsp:nvSpPr>
      <dsp:spPr>
        <a:xfrm>
          <a:off x="4633702" y="1256743"/>
          <a:ext cx="3152072" cy="82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تغییر قیمت</a:t>
          </a:r>
          <a:endParaRPr lang="en-US" sz="17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633702" y="1256743"/>
        <a:ext cx="3152072" cy="822764"/>
      </dsp:txXfrm>
    </dsp:sp>
    <dsp:sp modelId="{659119F6-7C45-413A-99C1-6FC77A19FA3B}">
      <dsp:nvSpPr>
        <dsp:cNvPr id="0" name=""/>
        <dsp:cNvSpPr/>
      </dsp:nvSpPr>
      <dsp:spPr>
        <a:xfrm>
          <a:off x="4633702" y="2206087"/>
          <a:ext cx="3152072" cy="82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تغییر فروش</a:t>
          </a:r>
          <a:endParaRPr lang="en-US" sz="17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633702" y="2206087"/>
        <a:ext cx="3152072" cy="822764"/>
      </dsp:txXfrm>
    </dsp:sp>
    <dsp:sp modelId="{31C5EE43-D856-42EE-87E5-4E6F9BB83884}">
      <dsp:nvSpPr>
        <dsp:cNvPr id="0" name=""/>
        <dsp:cNvSpPr/>
      </dsp:nvSpPr>
      <dsp:spPr>
        <a:xfrm>
          <a:off x="4633702" y="3155431"/>
          <a:ext cx="3152072" cy="82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یارانه‌ها</a:t>
          </a:r>
          <a:endParaRPr lang="en-US" sz="17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633702" y="3155431"/>
        <a:ext cx="3152072" cy="82276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196083-1F86-459E-BA98-1A56746C0E7D}" type="datetimeFigureOut">
              <a:rPr lang="fa-IR" smtClean="0"/>
              <a:pPr/>
              <a:t>1432/06/23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946E9D-8DDD-4F7B-AC98-5D185A21506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731E-1AC0-4030-A986-B60044D53AA0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731E-1AC0-4030-A986-B60044D53AA0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46E9D-8DDD-4F7B-AC98-5D185A215068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33400" y="61722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 smtClean="0"/>
              <a:t>حسین</a:t>
            </a:r>
            <a:r>
              <a:rPr lang="fa-IR" sz="1400" b="1" baseline="0" dirty="0" smtClean="0"/>
              <a:t> عبده تبریزی</a:t>
            </a:r>
            <a:endParaRPr lang="en-US" sz="1400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B Bardiya" pitchFamily="2" charset="-78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2362200"/>
            <a:ext cx="7772400" cy="18288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fa-IR" dirty="0" smtClean="0"/>
              <a:t>بسم الله الرحمن الرحیم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72000"/>
            <a:ext cx="8183880" cy="1051560"/>
          </a:xfrm>
        </p:spPr>
        <p:txBody>
          <a:bodyPr/>
          <a:lstStyle/>
          <a:p>
            <a:pPr algn="ctr"/>
            <a:r>
              <a:rPr lang="fa-IR" dirty="0" smtClean="0"/>
              <a:t>شرکت نوسازی و ساختمان تهران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333" t="31333" r="51667" b="43334"/>
          <a:stretch>
            <a:fillRect/>
          </a:stretch>
        </p:blipFill>
        <p:spPr bwMode="auto">
          <a:xfrm>
            <a:off x="685800" y="838200"/>
            <a:ext cx="7696200" cy="348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ریسک تجاری شرکت‌های بورسی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منابع تغییر درآمدها و هزینه‌های شرکت‌های بورسی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انتظارات از تابع قیمت مسکن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14400" y="6858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09800"/>
            <a:ext cx="5562600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6000" b="1" dirty="0" smtClean="0">
                <a:ln/>
                <a:solidFill>
                  <a:schemeClr val="accent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روندهای بازار مسکن </a:t>
            </a:r>
          </a:p>
          <a:p>
            <a:pPr algn="ctr"/>
            <a:endParaRPr lang="fa-IR" sz="6000" b="1" dirty="0" smtClean="0">
              <a:ln/>
              <a:solidFill>
                <a:schemeClr val="accent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fa-IR" sz="1600" b="1" dirty="0" smtClean="0">
                <a:ln/>
                <a:solidFill>
                  <a:schemeClr val="accent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(مرکز آمار، بانک مرکزی)</a:t>
            </a:r>
            <a:endParaRPr lang="en-US" sz="1600" b="1" dirty="0">
              <a:ln/>
              <a:solidFill>
                <a:schemeClr val="accent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شاخص تورم و قیمت یک متر زیربنای مسکونی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85800" y="685800"/>
          <a:ext cx="7696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مبلغ سرمایه گذاری بخش خصوصی در ساختمان های جدید شروع‌شدۀ مناطق شهری(ميليارد ريال)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533400" y="609600"/>
          <a:ext cx="8001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تعداد ساختمان های جدید شروع‌شدۀ بخش خصوصی در مناطق شهری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762000" y="609600"/>
          <a:ext cx="7696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تعداد پروانه‌های ساختمانی صادرشده توسط شهرداری‌های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مناطق شهری کشور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685800" y="685800"/>
          <a:ext cx="7696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برآورد سطح زیربنای پروانه‌های ساختمانی صادرشده توسط شهرداری‌های مناطق شهری کشور (هزار متر مربع)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762000" y="609600"/>
          <a:ext cx="7848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600200"/>
            <a:ext cx="7772400" cy="250600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4000" dirty="0" smtClean="0">
                <a:ln/>
                <a:solidFill>
                  <a:schemeClr val="accent3"/>
                </a:solidFill>
                <a:effectLst/>
                <a:cs typeface="B Bardiya" pitchFamily="2" charset="-78"/>
              </a:rPr>
              <a:t>بررسي شركت‌هاي فعال در</a:t>
            </a:r>
            <a:br>
              <a:rPr lang="fa-IR" sz="4000" dirty="0" smtClean="0">
                <a:ln/>
                <a:solidFill>
                  <a:schemeClr val="accent3"/>
                </a:solidFill>
                <a:effectLst/>
                <a:cs typeface="B Bardiya" pitchFamily="2" charset="-78"/>
              </a:rPr>
            </a:br>
            <a:r>
              <a:rPr lang="fa-IR" sz="4000" smtClean="0">
                <a:ln/>
                <a:solidFill>
                  <a:schemeClr val="accent3"/>
                </a:solidFill>
                <a:effectLst/>
              </a:rPr>
              <a:t>زمينة زمين </a:t>
            </a:r>
            <a:r>
              <a:rPr lang="fa-IR" sz="4000" dirty="0" smtClean="0">
                <a:ln/>
                <a:solidFill>
                  <a:schemeClr val="accent3"/>
                </a:solidFill>
                <a:effectLst/>
              </a:rPr>
              <a:t>و ساختمان</a:t>
            </a:r>
            <a:r>
              <a:rPr lang="en-US" sz="4000" dirty="0" smtClean="0">
                <a:ln/>
                <a:solidFill>
                  <a:schemeClr val="accent3"/>
                </a:solidFill>
                <a:effectLst/>
                <a:cs typeface="B Bardiya" pitchFamily="2" charset="-78"/>
              </a:rPr>
              <a:t/>
            </a:r>
            <a:br>
              <a:rPr lang="en-US" sz="4000" dirty="0" smtClean="0">
                <a:ln/>
                <a:solidFill>
                  <a:schemeClr val="accent3"/>
                </a:solidFill>
                <a:effectLst/>
                <a:cs typeface="B Bardiya" pitchFamily="2" charset="-78"/>
              </a:rPr>
            </a:br>
            <a:endParaRPr lang="fa-IR" sz="4000" dirty="0">
              <a:ln/>
              <a:solidFill>
                <a:schemeClr val="accent3"/>
              </a:solidFill>
              <a:effectLst/>
              <a:cs typeface="B Bardiy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37432"/>
            <a:ext cx="7772400" cy="2029968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  <a:p>
            <a:pPr algn="ctr">
              <a:lnSpc>
                <a:spcPct val="50000"/>
              </a:lnSpc>
            </a:pPr>
            <a:endParaRPr lang="fa-IR" sz="2400" b="1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/>
              <a:ea typeface="+mj-ea"/>
              <a:cs typeface="B Bardiya" pitchFamily="2" charset="-78"/>
            </a:endParaRPr>
          </a:p>
          <a:p>
            <a:pPr algn="ctr">
              <a:lnSpc>
                <a:spcPct val="50000"/>
              </a:lnSpc>
            </a:pPr>
            <a:r>
              <a:rPr lang="fa-IR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ea typeface="+mj-ea"/>
                <a:cs typeface="B Bardiya" pitchFamily="2" charset="-78"/>
              </a:rPr>
              <a:t>حسین عبده تبریزی</a:t>
            </a:r>
          </a:p>
          <a:p>
            <a:pPr algn="ctr">
              <a:lnSpc>
                <a:spcPct val="50000"/>
              </a:lnSpc>
            </a:pPr>
            <a:endParaRPr lang="fa-IR" sz="2400" b="1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/>
              <a:ea typeface="+mj-ea"/>
              <a:cs typeface="B Bardiya" pitchFamily="2" charset="-78"/>
            </a:endParaRPr>
          </a:p>
          <a:p>
            <a:pPr algn="ctr">
              <a:lnSpc>
                <a:spcPct val="50000"/>
              </a:lnSpc>
            </a:pPr>
            <a:endParaRPr lang="fa-IR" sz="2400" b="1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/>
              <a:ea typeface="+mj-ea"/>
              <a:cs typeface="B Bardiya" pitchFamily="2" charset="-78"/>
            </a:endParaRPr>
          </a:p>
          <a:p>
            <a:pPr algn="ctr">
              <a:lnSpc>
                <a:spcPct val="50000"/>
              </a:lnSpc>
            </a:pP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257800"/>
            <a:ext cx="375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Elham" pitchFamily="2" charset="-78"/>
              </a:rPr>
              <a:t>5 خرداد ماه 1390 </a:t>
            </a:r>
            <a:endParaRPr lang="fa-IR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Elham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838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سيمنار استراتژي‌هاي مناسب سرمايه‌گذاري در سال 1390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مبلغ تسهیلات پرداختی بانک مسکن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838200" y="685800"/>
          <a:ext cx="7620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شاخص کرایۀ مسکن اجاره‌ای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685800" y="457200"/>
          <a:ext cx="7848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شاخص قیمت زمین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838200" y="762000"/>
          <a:ext cx="762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شاخص بهای خدمات ساختمانی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85800" y="762000"/>
          <a:ext cx="7620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تغییر روند عرضه و تقاضا در بخش مسکن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در پیش گرفتن سیاست‌های انقباضی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عرضه در بخش‌های مختلف بازار مسکن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9938-BBCE-4763-8180-8FA2A8C35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E03C0-27A7-4999-90EB-F337B53DB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0F69F-17E8-452D-A7AF-467B5F380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0FB8E-D480-49A0-8C92-873D7E032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852F2-88A0-4ADE-AFCE-581CDBBB9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96DA6-760A-4A7F-A204-0061CE9FB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6FA6D-FDC9-4D7E-B9E4-675764E27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36586-1E49-44B2-B9C1-72B7AE055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36973-0ADD-4A29-AA92-C93D6F68D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بخش مسکن ارزان‌قیمت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57179C-D2C6-4B74-8E8B-3DD924972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graphicEl>
                                              <a:dgm id="{E457179C-D2C6-4B74-8E8B-3DD924972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graphicEl>
                                              <a:dgm id="{E457179C-D2C6-4B74-8E8B-3DD924972E06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57179C-D2C6-4B74-8E8B-3DD924972E06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graphicEl>
                                              <a:dgm id="{E457179C-D2C6-4B74-8E8B-3DD924972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57179C-D2C6-4B74-8E8B-3DD924972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graphicEl>
                                              <a:dgm id="{E457179C-D2C6-4B74-8E8B-3DD924972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57179C-D2C6-4B74-8E8B-3DD924972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24547D-EEAE-4943-A7A5-BA6DD80F3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>
                                            <p:graphicEl>
                                              <a:dgm id="{4124547D-EEAE-4943-A7A5-BA6DD80F3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>
                                            <p:graphicEl>
                                              <a:dgm id="{4124547D-EEAE-4943-A7A5-BA6DD80F35C2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24547D-EEAE-4943-A7A5-BA6DD80F35C2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>
                                            <p:graphicEl>
                                              <a:dgm id="{4124547D-EEAE-4943-A7A5-BA6DD80F3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24547D-EEAE-4943-A7A5-BA6DD80F3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>
                                            <p:graphicEl>
                                              <a:dgm id="{4124547D-EEAE-4943-A7A5-BA6DD80F3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24547D-EEAE-4943-A7A5-BA6DD80F3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8E31B-DDA5-4402-81E1-824BC7FD1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>
                                            <p:graphicEl>
                                              <a:dgm id="{A938E31B-DDA5-4402-81E1-824BC7FD1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>
                                            <p:graphicEl>
                                              <a:dgm id="{A938E31B-DDA5-4402-81E1-824BC7FD1B8E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8E31B-DDA5-4402-81E1-824BC7FD1B8E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>
                                            <p:graphicEl>
                                              <a:dgm id="{A938E31B-DDA5-4402-81E1-824BC7FD1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8E31B-DDA5-4402-81E1-824BC7FD1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>
                                            <p:graphicEl>
                                              <a:dgm id="{A938E31B-DDA5-4402-81E1-824BC7FD1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8E31B-DDA5-4402-81E1-824BC7FD1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ویژگی‌های مسکن مهر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99B754-0D7A-48C2-93B3-BE633AECE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graphicEl>
                                              <a:dgm id="{B499B754-0D7A-48C2-93B3-BE633AECE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graphicEl>
                                              <a:dgm id="{B499B754-0D7A-48C2-93B3-BE633AECE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graphicEl>
                                              <a:dgm id="{B499B754-0D7A-48C2-93B3-BE633AECE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graphicEl>
                                              <a:dgm id="{B499B754-0D7A-48C2-93B3-BE633AECE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99B754-0D7A-48C2-93B3-BE633AECE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99B754-0D7A-48C2-93B3-BE633AECE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5C0589-C671-42E4-A1FB-78AB21A33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graphicEl>
                                              <a:dgm id="{8C5C0589-C671-42E4-A1FB-78AB21A33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graphicEl>
                                              <a:dgm id="{8C5C0589-C671-42E4-A1FB-78AB21A33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graphicEl>
                                              <a:dgm id="{8C5C0589-C671-42E4-A1FB-78AB21A33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graphicEl>
                                              <a:dgm id="{8C5C0589-C671-42E4-A1FB-78AB21A33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5C0589-C671-42E4-A1FB-78AB21A33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5C0589-C671-42E4-A1FB-78AB21A33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B4C015-A686-4FC7-8200-9E9A3180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graphicEl>
                                              <a:dgm id="{77B4C015-A686-4FC7-8200-9E9A31807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graphicEl>
                                              <a:dgm id="{77B4C015-A686-4FC7-8200-9E9A3180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graphicEl>
                                              <a:dgm id="{77B4C015-A686-4FC7-8200-9E9A3180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graphicEl>
                                              <a:dgm id="{77B4C015-A686-4FC7-8200-9E9A3180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B4C015-A686-4FC7-8200-9E9A3180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B4C015-A686-4FC7-8200-9E9A3180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6D91BB-43C2-484B-99E6-10B0F850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>
                                            <p:graphicEl>
                                              <a:dgm id="{966D91BB-43C2-484B-99E6-10B0F850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graphicEl>
                                              <a:dgm id="{966D91BB-43C2-484B-99E6-10B0F850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graphicEl>
                                              <a:dgm id="{966D91BB-43C2-484B-99E6-10B0F850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graphicEl>
                                              <a:dgm id="{966D91BB-43C2-484B-99E6-10B0F850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6D91BB-43C2-484B-99E6-10B0F850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6D91BB-43C2-484B-99E6-10B0F850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5DDC65-309B-4EA4-BCE7-F82E668ED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graphicEl>
                                              <a:dgm id="{7C5DDC65-309B-4EA4-BCE7-F82E668ED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graphicEl>
                                              <a:dgm id="{7C5DDC65-309B-4EA4-BCE7-F82E668ED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graphicEl>
                                              <a:dgm id="{7C5DDC65-309B-4EA4-BCE7-F82E668ED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graphicEl>
                                              <a:dgm id="{7C5DDC65-309B-4EA4-BCE7-F82E668ED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5DDC65-309B-4EA4-BCE7-F82E668ED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5DDC65-309B-4EA4-BCE7-F82E668ED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6B370E-81D6-4A7D-BDED-07B492D6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">
                                            <p:graphicEl>
                                              <a:dgm id="{E36B370E-81D6-4A7D-BDED-07B492D63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graphicEl>
                                              <a:dgm id="{E36B370E-81D6-4A7D-BDED-07B492D6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>
                                            <p:graphicEl>
                                              <a:dgm id="{E36B370E-81D6-4A7D-BDED-07B492D6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">
                                            <p:graphicEl>
                                              <a:dgm id="{E36B370E-81D6-4A7D-BDED-07B492D6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6B370E-81D6-4A7D-BDED-07B492D6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6B370E-81D6-4A7D-BDED-07B492D6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عوامل رکود در بازار مسکن ارزان‌قیمت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مقایسه شاخص کل و شاخص انبوه سازی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6666" t="27333" r="66667" b="55334"/>
          <a:stretch>
            <a:fillRect/>
          </a:stretch>
        </p:blipFill>
        <p:spPr bwMode="auto">
          <a:xfrm>
            <a:off x="2895600" y="533400"/>
            <a:ext cx="36341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6923" t="38000" r="19167" b="18513"/>
          <a:stretch>
            <a:fillRect/>
          </a:stretch>
        </p:blipFill>
        <p:spPr bwMode="auto">
          <a:xfrm>
            <a:off x="990600" y="3048000"/>
            <a:ext cx="7162800" cy="21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الگوی پیشنهادی برای رونق بازار مسکن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/>
              <a:t>با تشکر</a:t>
            </a:r>
            <a:endParaRPr lang="fa-I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648200"/>
            <a:ext cx="8183880" cy="1051560"/>
          </a:xfrm>
        </p:spPr>
        <p:txBody>
          <a:bodyPr/>
          <a:lstStyle/>
          <a:p>
            <a:pPr algn="ctr"/>
            <a:r>
              <a:rPr lang="fa-IR" dirty="0" smtClean="0"/>
              <a:t>شركت ساختمان اصفهان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156" t="33727" r="30011" b="35711"/>
          <a:stretch>
            <a:fillRect/>
          </a:stretch>
        </p:blipFill>
        <p:spPr bwMode="auto">
          <a:xfrm>
            <a:off x="762000" y="10668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815840"/>
            <a:ext cx="8183880" cy="1051560"/>
          </a:xfrm>
        </p:spPr>
        <p:txBody>
          <a:bodyPr/>
          <a:lstStyle/>
          <a:p>
            <a:pPr algn="ctr"/>
            <a:r>
              <a:rPr lang="fa-IR" dirty="0" smtClean="0"/>
              <a:t>شركت سخت آژند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008" t="31755" r="51717" b="37500"/>
          <a:stretch>
            <a:fillRect/>
          </a:stretch>
        </p:blipFill>
        <p:spPr bwMode="auto">
          <a:xfrm>
            <a:off x="838200" y="1371600"/>
            <a:ext cx="739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724400"/>
            <a:ext cx="8183880" cy="1051560"/>
          </a:xfrm>
        </p:spPr>
        <p:txBody>
          <a:bodyPr/>
          <a:lstStyle/>
          <a:p>
            <a:pPr algn="ctr"/>
            <a:r>
              <a:rPr lang="fa-IR" dirty="0" smtClean="0"/>
              <a:t>شركت توريستي و رفاهي آبادگران ايران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0588" t="32292" r="51765" b="39583"/>
          <a:stretch>
            <a:fillRect/>
          </a:stretch>
        </p:blipFill>
        <p:spPr bwMode="auto">
          <a:xfrm>
            <a:off x="719667" y="1143000"/>
            <a:ext cx="758613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495800"/>
            <a:ext cx="8183880" cy="1051560"/>
          </a:xfrm>
        </p:spPr>
        <p:txBody>
          <a:bodyPr/>
          <a:lstStyle/>
          <a:p>
            <a:pPr algn="ctr"/>
            <a:r>
              <a:rPr lang="fa-IR" dirty="0" smtClean="0"/>
              <a:t>شركت سامان‌گستر اصفهان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0936" t="31522" r="51816" b="39084"/>
          <a:stretch>
            <a:fillRect/>
          </a:stretch>
        </p:blipFill>
        <p:spPr bwMode="auto">
          <a:xfrm>
            <a:off x="762000" y="914400"/>
            <a:ext cx="7605602" cy="338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648200"/>
            <a:ext cx="8183880" cy="1051560"/>
          </a:xfrm>
        </p:spPr>
        <p:txBody>
          <a:bodyPr/>
          <a:lstStyle/>
          <a:p>
            <a:pPr algn="ctr"/>
            <a:r>
              <a:rPr lang="fa-IR" dirty="0" smtClean="0"/>
              <a:t>شركت بين‌المللي توسعه ساختمان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240" t="31522" r="52225" b="38556"/>
          <a:stretch>
            <a:fillRect/>
          </a:stretch>
        </p:blipFill>
        <p:spPr bwMode="auto">
          <a:xfrm>
            <a:off x="609601" y="1219200"/>
            <a:ext cx="7614690" cy="342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72000"/>
            <a:ext cx="8183880" cy="1051560"/>
          </a:xfrm>
        </p:spPr>
        <p:txBody>
          <a:bodyPr/>
          <a:lstStyle/>
          <a:p>
            <a:pPr algn="ctr"/>
            <a:r>
              <a:rPr lang="fa-IR" dirty="0" smtClean="0"/>
              <a:t>شركت سرمايه‌گذاري ساختمان ايران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0928" t="31646" r="51988" b="39481"/>
          <a:stretch>
            <a:fillRect/>
          </a:stretch>
        </p:blipFill>
        <p:spPr bwMode="auto">
          <a:xfrm>
            <a:off x="494079" y="838200"/>
            <a:ext cx="81454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4425</TotalTime>
  <Words>323</Words>
  <Application>Microsoft Office PowerPoint</Application>
  <PresentationFormat>On-screen Show (4:3)</PresentationFormat>
  <Paragraphs>79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Aspect</vt:lpstr>
      <vt:lpstr>بسم الله الرحمن الرحیم</vt:lpstr>
      <vt:lpstr>بررسي شركت‌هاي فعال در زمينة زمين و ساختمان </vt:lpstr>
      <vt:lpstr>مقایسه شاخص کل و شاخص انبوه سازی</vt:lpstr>
      <vt:lpstr>شركت ساختمان اصفهان</vt:lpstr>
      <vt:lpstr>شركت سخت آژند</vt:lpstr>
      <vt:lpstr>شركت توريستي و رفاهي آبادگران ايران</vt:lpstr>
      <vt:lpstr>شركت سامان‌گستر اصفهان</vt:lpstr>
      <vt:lpstr>شركت بين‌المللي توسعه ساختمان</vt:lpstr>
      <vt:lpstr>شركت سرمايه‌گذاري ساختمان ايران</vt:lpstr>
      <vt:lpstr>شرکت نوسازی و ساختمان تهران</vt:lpstr>
      <vt:lpstr>ریسک تجاری شرکت‌های بورسی</vt:lpstr>
      <vt:lpstr>منابع تغییر درآمدها و هزینه‌های شرکت‌های بورسی</vt:lpstr>
      <vt:lpstr>انتظارات از تابع قیمت مسکن</vt:lpstr>
      <vt:lpstr>Slide 14</vt:lpstr>
      <vt:lpstr>شاخص تورم و قیمت یک متر زیربنای مسکونی</vt:lpstr>
      <vt:lpstr>مبلغ سرمایه گذاری بخش خصوصی در ساختمان های جدید شروع‌شدۀ مناطق شهری(ميليارد ريال)</vt:lpstr>
      <vt:lpstr>تعداد ساختمان های جدید شروع‌شدۀ بخش خصوصی در مناطق شهری</vt:lpstr>
      <vt:lpstr>تعداد پروانه‌های ساختمانی صادرشده توسط شهرداری‌های مناطق شهری کشور</vt:lpstr>
      <vt:lpstr>برآورد سطح زیربنای پروانه‌های ساختمانی صادرشده توسط شهرداری‌های مناطق شهری کشور (هزار متر مربع)</vt:lpstr>
      <vt:lpstr>مبلغ تسهیلات پرداختی بانک مسکن</vt:lpstr>
      <vt:lpstr>شاخص کرایۀ مسکن اجاره‌ای</vt:lpstr>
      <vt:lpstr>شاخص قیمت زمین</vt:lpstr>
      <vt:lpstr>شاخص بهای خدمات ساختمانی</vt:lpstr>
      <vt:lpstr>تغییر روند عرضه و تقاضا در بخش مسکن</vt:lpstr>
      <vt:lpstr>در پیش گرفتن سیاست‌های انقباضی</vt:lpstr>
      <vt:lpstr>عرضه در بخش‌های مختلف بازار مسکن</vt:lpstr>
      <vt:lpstr>بخش مسکن ارزان‌قیمت</vt:lpstr>
      <vt:lpstr>ویژگی‌های مسکن مهر</vt:lpstr>
      <vt:lpstr>عوامل رکود در بازار مسکن ارزان‌قیمت</vt:lpstr>
      <vt:lpstr>الگوی پیشنهادی برای رونق بازار مسکن</vt:lpstr>
      <vt:lpstr>با تشکر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Maysam Radpour</dc:creator>
  <cp:lastModifiedBy>Abdoh</cp:lastModifiedBy>
  <cp:revision>322</cp:revision>
  <dcterms:created xsi:type="dcterms:W3CDTF">2009-12-11T15:15:08Z</dcterms:created>
  <dcterms:modified xsi:type="dcterms:W3CDTF">2011-05-26T09:05:58Z</dcterms:modified>
</cp:coreProperties>
</file>